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3.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4.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notesSlides/notesSlide5.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notesSlides/notesSlide10.xml" ContentType="application/vnd.openxmlformats-officedocument.presentationml.notesSlide+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notesSlides/notesSlide11.xml" ContentType="application/vnd.openxmlformats-officedocument.presentationml.notesSlide+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notesSlides/notesSlide12.xml" ContentType="application/vnd.openxmlformats-officedocument.presentationml.notesSlide+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notesSlides/notesSlide13.xml" ContentType="application/vnd.openxmlformats-officedocument.presentationml.notesSlide+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notesSlides/notesSlide16.xml" ContentType="application/vnd.openxmlformats-officedocument.presentationml.notesSlide+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notesSlides/notesSlide19.xml" ContentType="application/vnd.openxmlformats-officedocument.presentationml.notesSlide+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notesSlides/notesSlide20.xml" ContentType="application/vnd.openxmlformats-officedocument.presentationml.notesSlide+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notesSlides/notesSlide21.xml" ContentType="application/vnd.openxmlformats-officedocument.presentationml.notesSlide+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tags/tag136.xml" ContentType="application/vnd.openxmlformats-officedocument.presentationml.tags+xml"/>
  <Override PartName="/ppt/tags/tag137.xml" ContentType="application/vnd.openxmlformats-officedocument.presentationml.tags+xml"/>
  <Override PartName="/ppt/notesSlides/notesSlide25.xml" ContentType="application/vnd.openxmlformats-officedocument.presentationml.notesSlide+xml"/>
  <Override PartName="/ppt/tags/tag138.xml" ContentType="application/vnd.openxmlformats-officedocument.presentationml.tags+xml"/>
  <Override PartName="/ppt/tags/tag139.xml" ContentType="application/vnd.openxmlformats-officedocument.presentationml.tags+xml"/>
  <Override PartName="/ppt/notesSlides/notesSlide26.xml" ContentType="application/vnd.openxmlformats-officedocument.presentationml.notesSlide+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notesSlides/notesSlide27.xml" ContentType="application/vnd.openxmlformats-officedocument.presentationml.notesSlide+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notesSlides/notesSlide31.xml" ContentType="application/vnd.openxmlformats-officedocument.presentationml.notesSlide+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notesSlides/notesSlide32.xml" ContentType="application/vnd.openxmlformats-officedocument.presentationml.notesSlide+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notesSlides/notesSlide35.xml" ContentType="application/vnd.openxmlformats-officedocument.presentationml.notesSlide+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notesSlides/notesSlide36.xml" ContentType="application/vnd.openxmlformats-officedocument.presentationml.notesSlide+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notesSlides/notesSlide37.xml" ContentType="application/vnd.openxmlformats-officedocument.presentationml.notesSlide+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notesSlides/notesSlide38.xml" ContentType="application/vnd.openxmlformats-officedocument.presentationml.notesSlide+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notesSlides/notesSlide39.xml" ContentType="application/vnd.openxmlformats-officedocument.presentationml.notesSlide+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notesSlides/notesSlide40.xml" ContentType="application/vnd.openxmlformats-officedocument.presentationml.notesSlide+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notesSlides/notesSlide41.xml" ContentType="application/vnd.openxmlformats-officedocument.presentationml.notesSlide+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theme/themeOverride1.xml" ContentType="application/vnd.openxmlformats-officedocument.themeOverr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notesSlides/notesSlide61.xml" ContentType="application/vnd.openxmlformats-officedocument.presentationml.notesSlide+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notesSlides/notesSlide62.xml" ContentType="application/vnd.openxmlformats-officedocument.presentationml.notesSlide+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notesSlides/notesSlide65.xml" ContentType="application/vnd.openxmlformats-officedocument.presentationml.notesSlide+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notesSlides/notesSlide66.xml" ContentType="application/vnd.openxmlformats-officedocument.presentationml.notesSlide+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notesSlides/notesSlide67.xml" ContentType="application/vnd.openxmlformats-officedocument.presentationml.notesSlide+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notesSlides/notesSlide68.xml" ContentType="application/vnd.openxmlformats-officedocument.presentationml.notesSlide+xml"/>
  <Override PartName="/ppt/tags/tag339.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notesSlides/notesSlide74.xml" ContentType="application/vnd.openxmlformats-officedocument.presentationml.notesSlide+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tags/tag368.xml" ContentType="application/vnd.openxmlformats-officedocument.presentationml.tags+xml"/>
  <Override PartName="/ppt/tags/tag369.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notesSlides/notesSlide83.xml" ContentType="application/vnd.openxmlformats-officedocument.presentationml.notesSlide+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0.xml" ContentType="application/vnd.openxmlformats-officedocument.presentationml.tags+xml"/>
  <Override PartName="/ppt/notesSlides/notesSlide86.xml" ContentType="application/vnd.openxmlformats-officedocument.presentationml.notesSlide+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notesSlides/notesSlide87.xml" ContentType="application/vnd.openxmlformats-officedocument.presentationml.notesSlide+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notesSlides/notesSlide88.xml" ContentType="application/vnd.openxmlformats-officedocument.presentationml.notesSlide+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notesSlides/notesSlide91.xml" ContentType="application/vnd.openxmlformats-officedocument.presentationml.notesSlide+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tags/tag448.xml" ContentType="application/vnd.openxmlformats-officedocument.presentationml.tags+xml"/>
  <Override PartName="/ppt/tags/tag449.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notesSlides/notesSlide9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9"/>
  </p:notesMasterIdLst>
  <p:handoutMasterIdLst>
    <p:handoutMasterId r:id="rId100"/>
  </p:handoutMasterIdLst>
  <p:sldIdLst>
    <p:sldId id="730" r:id="rId2"/>
    <p:sldId id="719" r:id="rId3"/>
    <p:sldId id="1048" r:id="rId4"/>
    <p:sldId id="825" r:id="rId5"/>
    <p:sldId id="1051" r:id="rId6"/>
    <p:sldId id="1052" r:id="rId7"/>
    <p:sldId id="1061" r:id="rId8"/>
    <p:sldId id="1053" r:id="rId9"/>
    <p:sldId id="1062" r:id="rId10"/>
    <p:sldId id="1054" r:id="rId11"/>
    <p:sldId id="1055" r:id="rId12"/>
    <p:sldId id="1063" r:id="rId13"/>
    <p:sldId id="1064" r:id="rId14"/>
    <p:sldId id="1065" r:id="rId15"/>
    <p:sldId id="1066" r:id="rId16"/>
    <p:sldId id="1067" r:id="rId17"/>
    <p:sldId id="1068" r:id="rId18"/>
    <p:sldId id="1069" r:id="rId19"/>
    <p:sldId id="1070" r:id="rId20"/>
    <p:sldId id="1056" r:id="rId21"/>
    <p:sldId id="1072" r:id="rId22"/>
    <p:sldId id="1073" r:id="rId23"/>
    <p:sldId id="1076" r:id="rId24"/>
    <p:sldId id="1077" r:id="rId25"/>
    <p:sldId id="1078" r:id="rId26"/>
    <p:sldId id="1079" r:id="rId27"/>
    <p:sldId id="1074" r:id="rId28"/>
    <p:sldId id="1075" r:id="rId29"/>
    <p:sldId id="1080" r:id="rId30"/>
    <p:sldId id="1081" r:id="rId31"/>
    <p:sldId id="1082" r:id="rId32"/>
    <p:sldId id="1083" r:id="rId33"/>
    <p:sldId id="1091" r:id="rId34"/>
    <p:sldId id="1092" r:id="rId35"/>
    <p:sldId id="1118" r:id="rId36"/>
    <p:sldId id="1084" r:id="rId37"/>
    <p:sldId id="1093" r:id="rId38"/>
    <p:sldId id="1094" r:id="rId39"/>
    <p:sldId id="1085" r:id="rId40"/>
    <p:sldId id="1119" r:id="rId41"/>
    <p:sldId id="1086" r:id="rId42"/>
    <p:sldId id="1095" r:id="rId43"/>
    <p:sldId id="1096" r:id="rId44"/>
    <p:sldId id="1097" r:id="rId45"/>
    <p:sldId id="1100" r:id="rId46"/>
    <p:sldId id="1098" r:id="rId47"/>
    <p:sldId id="1101" r:id="rId48"/>
    <p:sldId id="1102" r:id="rId49"/>
    <p:sldId id="1099" r:id="rId50"/>
    <p:sldId id="1103" r:id="rId51"/>
    <p:sldId id="1104" r:id="rId52"/>
    <p:sldId id="1106" r:id="rId53"/>
    <p:sldId id="1105" r:id="rId54"/>
    <p:sldId id="1107" r:id="rId55"/>
    <p:sldId id="1087" r:id="rId56"/>
    <p:sldId id="1109" r:id="rId57"/>
    <p:sldId id="1114" r:id="rId58"/>
    <p:sldId id="1115" r:id="rId59"/>
    <p:sldId id="1116" r:id="rId60"/>
    <p:sldId id="1110" r:id="rId61"/>
    <p:sldId id="1117" r:id="rId62"/>
    <p:sldId id="1120" r:id="rId63"/>
    <p:sldId id="1121" r:id="rId64"/>
    <p:sldId id="1122" r:id="rId65"/>
    <p:sldId id="1126" r:id="rId66"/>
    <p:sldId id="1127" r:id="rId67"/>
    <p:sldId id="1130" r:id="rId68"/>
    <p:sldId id="1131" r:id="rId69"/>
    <p:sldId id="1132" r:id="rId70"/>
    <p:sldId id="1133" r:id="rId71"/>
    <p:sldId id="1134" r:id="rId72"/>
    <p:sldId id="1123" r:id="rId73"/>
    <p:sldId id="1135" r:id="rId74"/>
    <p:sldId id="1136" r:id="rId75"/>
    <p:sldId id="1124" r:id="rId76"/>
    <p:sldId id="1137" r:id="rId77"/>
    <p:sldId id="1138" r:id="rId78"/>
    <p:sldId id="1139" r:id="rId79"/>
    <p:sldId id="1140" r:id="rId80"/>
    <p:sldId id="1141" r:id="rId81"/>
    <p:sldId id="1142" r:id="rId82"/>
    <p:sldId id="1143" r:id="rId83"/>
    <p:sldId id="1144" r:id="rId84"/>
    <p:sldId id="1125" r:id="rId85"/>
    <p:sldId id="1145" r:id="rId86"/>
    <p:sldId id="1149" r:id="rId87"/>
    <p:sldId id="1146" r:id="rId88"/>
    <p:sldId id="1150" r:id="rId89"/>
    <p:sldId id="1151" r:id="rId90"/>
    <p:sldId id="1153" r:id="rId91"/>
    <p:sldId id="1156" r:id="rId92"/>
    <p:sldId id="1157" r:id="rId93"/>
    <p:sldId id="1158" r:id="rId94"/>
    <p:sldId id="1159" r:id="rId95"/>
    <p:sldId id="1160" r:id="rId96"/>
    <p:sldId id="1161" r:id="rId97"/>
    <p:sldId id="256" r:id="rId98"/>
  </p:sldIdLst>
  <p:sldSz cx="9144000" cy="6858000" type="screen4x3"/>
  <p:notesSz cx="6858000" cy="9144000"/>
  <p:custDataLst>
    <p:tags r:id="rId10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用户" initials="Office"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457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366" autoAdjust="0"/>
    <p:restoredTop sz="88538" autoAdjust="0"/>
  </p:normalViewPr>
  <p:slideViewPr>
    <p:cSldViewPr snapToGrid="0" showGuides="1">
      <p:cViewPr varScale="1">
        <p:scale>
          <a:sx n="60" d="100"/>
          <a:sy n="60" d="100"/>
        </p:scale>
        <p:origin x="1352" y="56"/>
      </p:cViewPr>
      <p:guideLst>
        <p:guide orient="horz" pos="2160"/>
        <p:guide pos="2880"/>
      </p:guideLst>
    </p:cSldViewPr>
  </p:slideViewPr>
  <p:notesTextViewPr>
    <p:cViewPr>
      <p:scale>
        <a:sx n="1" d="1"/>
        <a:sy n="1" d="1"/>
      </p:scale>
      <p:origin x="0" y="0"/>
    </p:cViewPr>
  </p:notesTextViewPr>
  <p:sorterViewPr>
    <p:cViewPr>
      <p:scale>
        <a:sx n="66" d="100"/>
        <a:sy n="66" d="100"/>
      </p:scale>
      <p:origin x="0" y="0"/>
    </p:cViewPr>
  </p:sorterViewPr>
  <p:notesViewPr>
    <p:cSldViewPr snapToGrid="0">
      <p:cViewPr varScale="1">
        <p:scale>
          <a:sx n="80" d="100"/>
          <a:sy n="80" d="100"/>
        </p:scale>
        <p:origin x="3552" y="90"/>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commentAuthors" Target="commentAuthor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handoutMaster" Target="handoutMasters/handoutMaster1.xml"/><Relationship Id="rId105"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notesMaster" Target="notesMasters/notesMaster1.xml"/><Relationship Id="rId101"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15A1862-72E1-426C-855A-D48747319FD8}" type="datetimeFigureOut">
              <a:rPr lang="zh-CN" altLang="en-US" smtClean="0"/>
              <a:t>2020/11/22</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3B0BC9D-12F8-4D67-BEC5-611AE33D2FA7}"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A95E01-A3AA-414B-AC91-6247B051C58A}" type="datetimeFigureOut">
              <a:rPr lang="zh-CN" altLang="en-US" smtClean="0"/>
              <a:t>2020/11/22</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8026A4-9EE3-4D0D-8D3A-764529D129E6}"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D8026A4-9EE3-4D0D-8D3A-764529D129E6}"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十进制是隐含缺省数制</a:t>
            </a:r>
          </a:p>
        </p:txBody>
      </p:sp>
      <p:sp>
        <p:nvSpPr>
          <p:cNvPr id="4" name="灯片编号占位符 3"/>
          <p:cNvSpPr>
            <a:spLocks noGrp="1"/>
          </p:cNvSpPr>
          <p:nvPr>
            <p:ph type="sldNum" sz="quarter" idx="5"/>
          </p:nvPr>
        </p:nvSpPr>
        <p:spPr/>
        <p:txBody>
          <a:bodyPr/>
          <a:lstStyle/>
          <a:p>
            <a:fld id="{FD8026A4-9EE3-4D0D-8D3A-764529D129E6}" type="slidenum">
              <a:rPr lang="zh-CN" altLang="en-US" smtClean="0"/>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24</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25</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26</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27</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28</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29</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30</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31</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32</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33</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34</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35</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36</a:t>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37</a:t>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38</a:t>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39</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4</a:t>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40</a:t>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41</a:t>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42</a:t>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43</a:t>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44</a:t>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45</a:t>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46</a:t>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47</a:t>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48</a:t>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49</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5</a:t>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50</a:t>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51</a:t>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52</a:t>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MASM</a:t>
            </a:r>
            <a:r>
              <a:rPr lang="zh-CN" altLang="en-US" dirty="0"/>
              <a:t>中默认数字是十进制</a:t>
            </a:r>
          </a:p>
        </p:txBody>
      </p:sp>
      <p:sp>
        <p:nvSpPr>
          <p:cNvPr id="4" name="灯片编号占位符 3"/>
          <p:cNvSpPr>
            <a:spLocks noGrp="1"/>
          </p:cNvSpPr>
          <p:nvPr>
            <p:ph type="sldNum" sz="quarter" idx="5"/>
          </p:nvPr>
        </p:nvSpPr>
        <p:spPr/>
        <p:txBody>
          <a:bodyPr/>
          <a:lstStyle/>
          <a:p>
            <a:fld id="{FD8026A4-9EE3-4D0D-8D3A-764529D129E6}" type="slidenum">
              <a:rPr lang="zh-CN" altLang="en-US" smtClean="0"/>
              <a:t>53</a:t>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54</a:t>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55</a:t>
            </a:fld>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56</a:t>
            </a:fld>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57</a:t>
            </a:fld>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58</a:t>
            </a:fld>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59</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6</a:t>
            </a:fld>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60</a:t>
            </a:fld>
            <a:endParaRPr lang="zh-CN"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61</a:t>
            </a:fld>
            <a:endParaRPr lang="zh-CN"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62</a:t>
            </a:fld>
            <a:endParaRPr lang="zh-CN"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63</a:t>
            </a:fld>
            <a:endParaRPr lang="zh-CN"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64</a:t>
            </a:fld>
            <a:endParaRPr lang="zh-CN"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65</a:t>
            </a:fld>
            <a:endParaRPr lang="zh-CN"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66</a:t>
            </a:fld>
            <a:endParaRPr lang="zh-CN"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67</a:t>
            </a:fld>
            <a:endParaRPr lang="zh-CN" alt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68</a:t>
            </a:fld>
            <a:endParaRPr lang="zh-CN" alt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69</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7</a:t>
            </a:fld>
            <a:endParaRPr lang="zh-CN" alt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70</a:t>
            </a:fld>
            <a:endParaRPr lang="zh-CN" alt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71</a:t>
            </a:fld>
            <a:endParaRPr lang="zh-CN" alt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72</a:t>
            </a:fld>
            <a:endParaRPr lang="zh-CN" alt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73</a:t>
            </a:fld>
            <a:endParaRPr lang="zh-CN" alt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74</a:t>
            </a:fld>
            <a:endParaRPr lang="zh-CN" alt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75</a:t>
            </a:fld>
            <a:endParaRPr lang="zh-CN" alt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76</a:t>
            </a:fld>
            <a:endParaRPr lang="zh-CN" alt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77</a:t>
            </a:fld>
            <a:endParaRPr lang="zh-CN" alt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78</a:t>
            </a:fld>
            <a:endParaRPr lang="zh-CN" alt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79</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8</a:t>
            </a:fld>
            <a:endParaRPr lang="zh-CN" alt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80</a:t>
            </a:fld>
            <a:endParaRPr lang="zh-CN" alt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81</a:t>
            </a:fld>
            <a:endParaRPr lang="zh-CN" alt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82</a:t>
            </a:fld>
            <a:endParaRPr lang="zh-CN" alt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83</a:t>
            </a:fld>
            <a:endParaRPr lang="zh-CN" alt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84</a:t>
            </a:fld>
            <a:endParaRPr lang="zh-CN" altLang="en-US"/>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85</a:t>
            </a:fld>
            <a:endParaRPr lang="zh-CN" altLang="en-US"/>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86</a:t>
            </a:fld>
            <a:endParaRPr lang="zh-CN" altLang="en-US"/>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87</a:t>
            </a:fld>
            <a:endParaRPr lang="zh-CN" altLang="en-US"/>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88</a:t>
            </a:fld>
            <a:endParaRPr lang="zh-CN" altLang="en-US"/>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89</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9</a:t>
            </a:fld>
            <a:endParaRPr lang="zh-CN" altLang="en-US"/>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333333"/>
                </a:solidFill>
                <a:effectLst/>
                <a:latin typeface="-apple-system"/>
              </a:rPr>
              <a:t>ORG</a:t>
            </a:r>
            <a:r>
              <a:rPr lang="zh-CN" altLang="en-US" b="0" i="0" dirty="0">
                <a:solidFill>
                  <a:srgbClr val="333333"/>
                </a:solidFill>
                <a:effectLst/>
                <a:latin typeface="-apple-system"/>
              </a:rPr>
              <a:t>是</a:t>
            </a:r>
            <a:r>
              <a:rPr lang="en-US" altLang="zh-CN" b="0" i="0" dirty="0">
                <a:solidFill>
                  <a:srgbClr val="333333"/>
                </a:solidFill>
                <a:effectLst/>
                <a:latin typeface="-apple-system"/>
              </a:rPr>
              <a:t>Origin</a:t>
            </a:r>
            <a:r>
              <a:rPr lang="zh-CN" altLang="en-US" b="0" i="0" dirty="0">
                <a:solidFill>
                  <a:srgbClr val="333333"/>
                </a:solidFill>
                <a:effectLst/>
                <a:latin typeface="-apple-system"/>
              </a:rPr>
              <a:t>的缩写：起始地址，源</a:t>
            </a:r>
            <a:endParaRPr lang="en-US" altLang="zh-CN" b="0" i="0" dirty="0">
              <a:solidFill>
                <a:srgbClr val="333333"/>
              </a:solidFill>
              <a:effectLst/>
              <a:latin typeface="-apple-system"/>
            </a:endParaRPr>
          </a:p>
          <a:p>
            <a:r>
              <a:rPr lang="zh-CN" altLang="en-US" b="0" dirty="0">
                <a:effectLst/>
              </a:rPr>
              <a:t>预处理</a:t>
            </a:r>
            <a:r>
              <a:rPr lang="en-US" altLang="zh-CN" b="0" dirty="0">
                <a:effectLst/>
              </a:rPr>
              <a:t>--&gt;</a:t>
            </a:r>
            <a:r>
              <a:rPr lang="zh-CN" altLang="en-US" b="0" dirty="0">
                <a:effectLst/>
              </a:rPr>
              <a:t>编译</a:t>
            </a:r>
            <a:r>
              <a:rPr lang="en-US" altLang="zh-CN" b="0" dirty="0">
                <a:effectLst/>
              </a:rPr>
              <a:t>--&gt;</a:t>
            </a:r>
            <a:r>
              <a:rPr lang="zh-CN" altLang="en-US" b="0" dirty="0">
                <a:effectLst/>
              </a:rPr>
              <a:t>汇编</a:t>
            </a:r>
            <a:r>
              <a:rPr lang="en-US" altLang="zh-CN" b="0" dirty="0">
                <a:effectLst/>
              </a:rPr>
              <a:t>--&gt;</a:t>
            </a:r>
            <a:r>
              <a:rPr lang="zh-CN" altLang="en-US" b="0" dirty="0">
                <a:effectLst/>
              </a:rPr>
              <a:t>链接，这是高级语言的编译全过程。对于纯汇编，就只有汇编和链接两个步骤。</a:t>
            </a:r>
            <a:endParaRPr lang="en-US" altLang="zh-CN" b="0" i="0" dirty="0">
              <a:solidFill>
                <a:srgbClr val="333333"/>
              </a:solidFill>
              <a:effectLst/>
              <a:latin typeface="-apple-system"/>
            </a:endParaRPr>
          </a:p>
          <a:p>
            <a:r>
              <a:rPr lang="en-US" altLang="zh-CN" b="0" dirty="0">
                <a:effectLst/>
              </a:rPr>
              <a:t>org</a:t>
            </a:r>
            <a:r>
              <a:rPr lang="zh-CN" altLang="en-US" b="0" dirty="0">
                <a:effectLst/>
              </a:rPr>
              <a:t>指令是链接时使用的，不是汇编那一步使用的。即不是</a:t>
            </a:r>
            <a:r>
              <a:rPr lang="en-US" altLang="zh-CN" b="0" dirty="0" err="1">
                <a:effectLst/>
              </a:rPr>
              <a:t>cpu</a:t>
            </a:r>
            <a:r>
              <a:rPr lang="zh-CN" altLang="en-US" b="0" dirty="0">
                <a:effectLst/>
              </a:rPr>
              <a:t>的一条指令，而是给编译器看的伪指令。</a:t>
            </a:r>
            <a:endParaRPr lang="en-US" altLang="zh-CN" b="0" i="0" dirty="0">
              <a:solidFill>
                <a:srgbClr val="333333"/>
              </a:solidFill>
              <a:effectLst/>
              <a:latin typeface="-apple-system"/>
            </a:endParaRPr>
          </a:p>
          <a:p>
            <a:endParaRPr lang="en-US" altLang="zh-CN" b="0" i="0" dirty="0">
              <a:solidFill>
                <a:srgbClr val="333333"/>
              </a:solidFill>
              <a:effectLst/>
              <a:latin typeface="-apple-system"/>
            </a:endParaRPr>
          </a:p>
          <a:p>
            <a:endParaRPr lang="en-US" altLang="zh-CN" b="0" i="0" dirty="0">
              <a:solidFill>
                <a:srgbClr val="333333"/>
              </a:solidFill>
              <a:effectLst/>
              <a:latin typeface="-apple-system"/>
            </a:endParaRPr>
          </a:p>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90</a:t>
            </a:fld>
            <a:endParaRPr lang="zh-CN" altLang="en-US"/>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91</a:t>
            </a:fld>
            <a:endParaRPr lang="zh-CN" altLang="en-US"/>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92</a:t>
            </a:fld>
            <a:endParaRPr lang="zh-CN" altLang="en-US"/>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93</a:t>
            </a:fld>
            <a:endParaRPr lang="zh-CN" altLang="en-US"/>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94</a:t>
            </a:fld>
            <a:endParaRPr lang="zh-CN" altLang="en-US"/>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95</a:t>
            </a:fld>
            <a:endParaRPr lang="zh-CN" altLang="en-US"/>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退出可以使用 </a:t>
            </a:r>
            <a:r>
              <a:rPr lang="en-US" altLang="zh-CN" dirty="0"/>
              <a:t>INT21 4CH</a:t>
            </a:r>
            <a:r>
              <a:rPr lang="zh-CN" altLang="en-US" dirty="0"/>
              <a:t>功能调用，也可以使用</a:t>
            </a:r>
            <a:r>
              <a:rPr lang="en-US" altLang="zh-CN" dirty="0"/>
              <a:t>INT20H</a:t>
            </a:r>
            <a:r>
              <a:rPr lang="zh-CN" altLang="en-US" dirty="0"/>
              <a:t>软终端  </a:t>
            </a:r>
            <a:r>
              <a:rPr lang="en-US" altLang="zh-CN" dirty="0"/>
              <a:t>----</a:t>
            </a:r>
            <a:r>
              <a:rPr lang="zh-CN" altLang="en-US" dirty="0"/>
              <a:t>倾向于使用</a:t>
            </a:r>
            <a:r>
              <a:rPr lang="en-US" altLang="zh-CN"/>
              <a:t>INT 21</a:t>
            </a:r>
            <a:endParaRPr lang="en-US" altLang="zh-CN" dirty="0"/>
          </a:p>
          <a:p>
            <a:r>
              <a:rPr lang="en-US" altLang="zh-CN" b="0" i="0" dirty="0">
                <a:solidFill>
                  <a:srgbClr val="333333"/>
                </a:solidFill>
                <a:effectLst/>
                <a:latin typeface="PingFang SC"/>
              </a:rPr>
              <a:t>INT 20</a:t>
            </a:r>
            <a:r>
              <a:rPr lang="zh-CN" altLang="en-US" b="0" i="0" dirty="0">
                <a:solidFill>
                  <a:srgbClr val="333333"/>
                </a:solidFill>
                <a:effectLst/>
                <a:latin typeface="PingFang SC"/>
              </a:rPr>
              <a:t>是程序结束中断，该中断结束程序，释放内存，程序不再继续执行。</a:t>
            </a:r>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96</a:t>
            </a:fld>
            <a:endParaRPr lang="zh-CN" altLang="en-US"/>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D8026A4-9EE3-4D0D-8D3A-764529D129E6}" type="slidenum">
              <a:rPr lang="zh-CN" altLang="en-US" smtClean="0"/>
              <a:t>97</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496EBFAE-048D-461D-9F94-1EF1CAFC2409}" type="datetimeFigureOut">
              <a:rPr lang="zh-CN" altLang="en-US" smtClean="0"/>
              <a:t>2020/11/22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D331227-691F-4B7F-8493-F4368ED92163}"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grpSp>
        <p:nvGrpSpPr>
          <p:cNvPr id="7" name="组合 6"/>
          <p:cNvGrpSpPr/>
          <p:nvPr userDrawn="1"/>
        </p:nvGrpSpPr>
        <p:grpSpPr>
          <a:xfrm>
            <a:off x="-21515" y="-1"/>
            <a:ext cx="9187295" cy="6909474"/>
            <a:chOff x="-21515" y="-1"/>
            <a:chExt cx="9187295" cy="6909474"/>
          </a:xfrm>
        </p:grpSpPr>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9" name="矩形 8"/>
            <p:cNvSpPr/>
            <p:nvPr/>
          </p:nvSpPr>
          <p:spPr>
            <a:xfrm>
              <a:off x="-21515" y="8050"/>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96EBFAE-048D-461D-9F94-1EF1CAFC2409}" type="datetimeFigureOut">
              <a:rPr lang="zh-CN" altLang="en-US" smtClean="0"/>
              <a:t>2020/11/22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D331227-691F-4B7F-8493-F4368ED92163}"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grpSp>
        <p:nvGrpSpPr>
          <p:cNvPr id="7" name="组合 6"/>
          <p:cNvGrpSpPr/>
          <p:nvPr userDrawn="1"/>
        </p:nvGrpSpPr>
        <p:grpSpPr>
          <a:xfrm>
            <a:off x="-21515" y="-1"/>
            <a:ext cx="9187295" cy="6909474"/>
            <a:chOff x="-21515" y="-1"/>
            <a:chExt cx="9187295" cy="6909474"/>
          </a:xfrm>
        </p:grpSpPr>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9" name="矩形 8"/>
            <p:cNvSpPr/>
            <p:nvPr/>
          </p:nvSpPr>
          <p:spPr>
            <a:xfrm>
              <a:off x="-21515" y="8050"/>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96EBFAE-048D-461D-9F94-1EF1CAFC2409}" type="datetimeFigureOut">
              <a:rPr lang="zh-CN" altLang="en-US" smtClean="0"/>
              <a:t>2020/11/22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D331227-691F-4B7F-8493-F4368ED92163}"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grpSp>
        <p:nvGrpSpPr>
          <p:cNvPr id="7" name="组合 6"/>
          <p:cNvGrpSpPr/>
          <p:nvPr userDrawn="1"/>
        </p:nvGrpSpPr>
        <p:grpSpPr>
          <a:xfrm>
            <a:off x="-21515" y="-1"/>
            <a:ext cx="9187295" cy="6909474"/>
            <a:chOff x="-21515" y="-1"/>
            <a:chExt cx="9187295" cy="6909474"/>
          </a:xfrm>
        </p:grpSpPr>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9" name="矩形 8"/>
            <p:cNvSpPr/>
            <p:nvPr/>
          </p:nvSpPr>
          <p:spPr>
            <a:xfrm>
              <a:off x="-21515" y="8050"/>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96EBFAE-048D-461D-9F94-1EF1CAFC2409}" type="datetimeFigureOut">
              <a:rPr lang="zh-CN" altLang="en-US" smtClean="0"/>
              <a:t>2020/11/22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D331227-691F-4B7F-8493-F4368ED92163}"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grpSp>
        <p:nvGrpSpPr>
          <p:cNvPr id="7" name="组合 6"/>
          <p:cNvGrpSpPr/>
          <p:nvPr userDrawn="1"/>
        </p:nvGrpSpPr>
        <p:grpSpPr>
          <a:xfrm>
            <a:off x="-21515" y="-1"/>
            <a:ext cx="9187295" cy="6909474"/>
            <a:chOff x="-21515" y="-1"/>
            <a:chExt cx="9187295" cy="6909474"/>
          </a:xfrm>
        </p:grpSpPr>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9" name="矩形 8"/>
            <p:cNvSpPr/>
            <p:nvPr/>
          </p:nvSpPr>
          <p:spPr>
            <a:xfrm>
              <a:off x="-21515" y="8050"/>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496EBFAE-048D-461D-9F94-1EF1CAFC2409}" type="datetimeFigureOut">
              <a:rPr lang="zh-CN" altLang="en-US" smtClean="0"/>
              <a:t>2020/11/22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D331227-691F-4B7F-8493-F4368ED92163}"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grpSp>
        <p:nvGrpSpPr>
          <p:cNvPr id="8" name="组合 7"/>
          <p:cNvGrpSpPr/>
          <p:nvPr userDrawn="1"/>
        </p:nvGrpSpPr>
        <p:grpSpPr>
          <a:xfrm>
            <a:off x="-21515" y="-1"/>
            <a:ext cx="9187295" cy="6909474"/>
            <a:chOff x="-21515" y="-1"/>
            <a:chExt cx="9187295" cy="6909474"/>
          </a:xfrm>
        </p:grpSpPr>
        <p:pic>
          <p:nvPicPr>
            <p:cNvPr id="9" name="图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10" name="矩形 9"/>
            <p:cNvSpPr/>
            <p:nvPr/>
          </p:nvSpPr>
          <p:spPr>
            <a:xfrm>
              <a:off x="-21515" y="8050"/>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hasCustomPrompt="1"/>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496EBFAE-048D-461D-9F94-1EF1CAFC2409}" type="datetimeFigureOut">
              <a:rPr lang="zh-CN" altLang="en-US" smtClean="0"/>
              <a:t>2020/11/22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D331227-691F-4B7F-8493-F4368ED92163}"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grpSp>
        <p:nvGrpSpPr>
          <p:cNvPr id="10" name="组合 9"/>
          <p:cNvGrpSpPr/>
          <p:nvPr userDrawn="1"/>
        </p:nvGrpSpPr>
        <p:grpSpPr>
          <a:xfrm>
            <a:off x="-21515" y="-1"/>
            <a:ext cx="9187295" cy="6909474"/>
            <a:chOff x="-21515" y="-1"/>
            <a:chExt cx="9187295" cy="6909474"/>
          </a:xfrm>
        </p:grpSpPr>
        <p:pic>
          <p:nvPicPr>
            <p:cNvPr id="11" name="图片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12" name="矩形 11"/>
            <p:cNvSpPr/>
            <p:nvPr/>
          </p:nvSpPr>
          <p:spPr>
            <a:xfrm>
              <a:off x="-21515" y="8050"/>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hasCustomPrompt="1"/>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hasCustomPrompt="1"/>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hasCustomPrompt="1"/>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496EBFAE-048D-461D-9F94-1EF1CAFC2409}" type="datetimeFigureOut">
              <a:rPr lang="zh-CN" altLang="en-US" smtClean="0"/>
              <a:t>2020/11/22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CD331227-691F-4B7F-8493-F4368ED92163}"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grpSp>
        <p:nvGrpSpPr>
          <p:cNvPr id="6" name="组合 5"/>
          <p:cNvGrpSpPr/>
          <p:nvPr userDrawn="1"/>
        </p:nvGrpSpPr>
        <p:grpSpPr>
          <a:xfrm>
            <a:off x="-21515" y="-1"/>
            <a:ext cx="9187295" cy="6909474"/>
            <a:chOff x="-21515" y="-1"/>
            <a:chExt cx="9187295" cy="6909474"/>
          </a:xfrm>
        </p:grpSpPr>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8" name="矩形 7"/>
            <p:cNvSpPr/>
            <p:nvPr/>
          </p:nvSpPr>
          <p:spPr>
            <a:xfrm>
              <a:off x="-21515" y="8050"/>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496EBFAE-048D-461D-9F94-1EF1CAFC2409}" type="datetimeFigureOut">
              <a:rPr lang="zh-CN" altLang="en-US" smtClean="0"/>
              <a:t>2020/11/22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CD331227-691F-4B7F-8493-F4368ED92163}"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Ref idx="1001">
        <a:schemeClr val="bg1"/>
      </p:bgRef>
    </p:bg>
    <p:spTree>
      <p:nvGrpSpPr>
        <p:cNvPr id="1" name=""/>
        <p:cNvGrpSpPr/>
        <p:nvPr/>
      </p:nvGrpSpPr>
      <p:grpSpPr>
        <a:xfrm>
          <a:off x="0" y="0"/>
          <a:ext cx="0" cy="0"/>
          <a:chOff x="0" y="0"/>
          <a:chExt cx="0" cy="0"/>
        </a:xfrm>
      </p:grpSpPr>
      <p:grpSp>
        <p:nvGrpSpPr>
          <p:cNvPr id="5" name="组合 4"/>
          <p:cNvGrpSpPr/>
          <p:nvPr userDrawn="1"/>
        </p:nvGrpSpPr>
        <p:grpSpPr>
          <a:xfrm>
            <a:off x="-21515" y="-1"/>
            <a:ext cx="9187295" cy="6909474"/>
            <a:chOff x="-21515" y="-1"/>
            <a:chExt cx="9187295" cy="6909474"/>
          </a:xfrm>
        </p:grpSpPr>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7" name="矩形 6"/>
            <p:cNvSpPr/>
            <p:nvPr/>
          </p:nvSpPr>
          <p:spPr>
            <a:xfrm>
              <a:off x="-21515" y="8050"/>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Date Placeholder 1"/>
          <p:cNvSpPr>
            <a:spLocks noGrp="1"/>
          </p:cNvSpPr>
          <p:nvPr>
            <p:ph type="dt" sz="half" idx="10"/>
          </p:nvPr>
        </p:nvSpPr>
        <p:spPr/>
        <p:txBody>
          <a:bodyPr/>
          <a:lstStyle/>
          <a:p>
            <a:fld id="{496EBFAE-048D-461D-9F94-1EF1CAFC2409}" type="datetimeFigureOut">
              <a:rPr lang="zh-CN" altLang="en-US" smtClean="0"/>
              <a:t>2020/11/22</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CD331227-691F-4B7F-8493-F4368ED92163}"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grpSp>
        <p:nvGrpSpPr>
          <p:cNvPr id="8" name="组合 7"/>
          <p:cNvGrpSpPr/>
          <p:nvPr userDrawn="1"/>
        </p:nvGrpSpPr>
        <p:grpSpPr>
          <a:xfrm>
            <a:off x="-21515" y="-1"/>
            <a:ext cx="9187295" cy="6909474"/>
            <a:chOff x="-21515" y="-1"/>
            <a:chExt cx="9187295" cy="6909474"/>
          </a:xfrm>
        </p:grpSpPr>
        <p:pic>
          <p:nvPicPr>
            <p:cNvPr id="9" name="图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10" name="矩形 9"/>
            <p:cNvSpPr/>
            <p:nvPr/>
          </p:nvSpPr>
          <p:spPr>
            <a:xfrm>
              <a:off x="-21515" y="8050"/>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hasCustomPrompt="1"/>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496EBFAE-048D-461D-9F94-1EF1CAFC2409}" type="datetimeFigureOut">
              <a:rPr lang="zh-CN" altLang="en-US" smtClean="0"/>
              <a:t>2020/11/22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D331227-691F-4B7F-8493-F4368ED92163}"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grpSp>
        <p:nvGrpSpPr>
          <p:cNvPr id="8" name="组合 7"/>
          <p:cNvGrpSpPr/>
          <p:nvPr userDrawn="1"/>
        </p:nvGrpSpPr>
        <p:grpSpPr>
          <a:xfrm>
            <a:off x="-21515" y="-1"/>
            <a:ext cx="9187295" cy="6909474"/>
            <a:chOff x="-21515" y="-1"/>
            <a:chExt cx="9187295" cy="6909474"/>
          </a:xfrm>
        </p:grpSpPr>
        <p:pic>
          <p:nvPicPr>
            <p:cNvPr id="9" name="图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10" name="矩形 9"/>
            <p:cNvSpPr/>
            <p:nvPr/>
          </p:nvSpPr>
          <p:spPr>
            <a:xfrm>
              <a:off x="-21515" y="8050"/>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496EBFAE-048D-461D-9F94-1EF1CAFC2409}" type="datetimeFigureOut">
              <a:rPr lang="zh-CN" altLang="en-US" smtClean="0"/>
              <a:t>2020/11/22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D331227-691F-4B7F-8493-F4368ED92163}"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0" name="组合 9"/>
          <p:cNvGrpSpPr/>
          <p:nvPr userDrawn="1"/>
        </p:nvGrpSpPr>
        <p:grpSpPr>
          <a:xfrm>
            <a:off x="-21515" y="-1"/>
            <a:ext cx="9187295" cy="6909474"/>
            <a:chOff x="-21515" y="-1"/>
            <a:chExt cx="9187295" cy="6909474"/>
          </a:xfrm>
        </p:grpSpPr>
        <p:pic>
          <p:nvPicPr>
            <p:cNvPr id="11" name="图片 10"/>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12" name="矩形 11"/>
            <p:cNvSpPr/>
            <p:nvPr/>
          </p:nvSpPr>
          <p:spPr>
            <a:xfrm>
              <a:off x="-21515" y="8050"/>
              <a:ext cx="9181652" cy="6901031"/>
            </a:xfrm>
            <a:prstGeom prst="rect">
              <a:avLst/>
            </a:prstGeom>
            <a:solidFill>
              <a:schemeClr val="bg1">
                <a:alpha val="54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6EBFAE-048D-461D-9F94-1EF1CAFC2409}" type="datetimeFigureOut">
              <a:rPr lang="zh-CN" altLang="en-US" smtClean="0"/>
              <a:t>2020/11/22</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331227-691F-4B7F-8493-F4368ED92163}"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tags" Target="../tags/tag57.xml"/><Relationship Id="rId3" Type="http://schemas.openxmlformats.org/officeDocument/2006/relationships/tags" Target="../tags/tag52.xml"/><Relationship Id="rId7" Type="http://schemas.openxmlformats.org/officeDocument/2006/relationships/tags" Target="../tags/tag56.xml"/><Relationship Id="rId2" Type="http://schemas.openxmlformats.org/officeDocument/2006/relationships/tags" Target="../tags/tag51.xml"/><Relationship Id="rId1" Type="http://schemas.openxmlformats.org/officeDocument/2006/relationships/tags" Target="../tags/tag50.xml"/><Relationship Id="rId6" Type="http://schemas.openxmlformats.org/officeDocument/2006/relationships/tags" Target="../tags/tag55.xml"/><Relationship Id="rId11" Type="http://schemas.openxmlformats.org/officeDocument/2006/relationships/image" Target="../media/image5.png"/><Relationship Id="rId5" Type="http://schemas.openxmlformats.org/officeDocument/2006/relationships/tags" Target="../tags/tag54.xml"/><Relationship Id="rId10" Type="http://schemas.openxmlformats.org/officeDocument/2006/relationships/notesSlide" Target="../notesSlides/notesSlide10.xml"/><Relationship Id="rId4" Type="http://schemas.openxmlformats.org/officeDocument/2006/relationships/tags" Target="../tags/tag53.xml"/><Relationship Id="rId9"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8" Type="http://schemas.openxmlformats.org/officeDocument/2006/relationships/tags" Target="../tags/tag65.xml"/><Relationship Id="rId13" Type="http://schemas.openxmlformats.org/officeDocument/2006/relationships/image" Target="../media/image5.png"/><Relationship Id="rId3" Type="http://schemas.openxmlformats.org/officeDocument/2006/relationships/tags" Target="../tags/tag60.xml"/><Relationship Id="rId7" Type="http://schemas.openxmlformats.org/officeDocument/2006/relationships/tags" Target="../tags/tag64.xml"/><Relationship Id="rId12" Type="http://schemas.openxmlformats.org/officeDocument/2006/relationships/notesSlide" Target="../notesSlides/notesSlide11.xml"/><Relationship Id="rId2" Type="http://schemas.openxmlformats.org/officeDocument/2006/relationships/tags" Target="../tags/tag59.xml"/><Relationship Id="rId1" Type="http://schemas.openxmlformats.org/officeDocument/2006/relationships/tags" Target="../tags/tag58.xml"/><Relationship Id="rId6" Type="http://schemas.openxmlformats.org/officeDocument/2006/relationships/tags" Target="../tags/tag63.xml"/><Relationship Id="rId11" Type="http://schemas.openxmlformats.org/officeDocument/2006/relationships/slideLayout" Target="../slideLayouts/slideLayout6.xml"/><Relationship Id="rId5" Type="http://schemas.openxmlformats.org/officeDocument/2006/relationships/tags" Target="../tags/tag62.xml"/><Relationship Id="rId10" Type="http://schemas.openxmlformats.org/officeDocument/2006/relationships/tags" Target="../tags/tag67.xml"/><Relationship Id="rId4" Type="http://schemas.openxmlformats.org/officeDocument/2006/relationships/tags" Target="../tags/tag61.xml"/><Relationship Id="rId9" Type="http://schemas.openxmlformats.org/officeDocument/2006/relationships/tags" Target="../tags/tag66.xml"/></Relationships>
</file>

<file path=ppt/slides/_rels/slide1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70.xml"/><Relationship Id="rId7" Type="http://schemas.openxmlformats.org/officeDocument/2006/relationships/notesSlide" Target="../notesSlides/notesSlide12.xml"/><Relationship Id="rId2" Type="http://schemas.openxmlformats.org/officeDocument/2006/relationships/tags" Target="../tags/tag69.xml"/><Relationship Id="rId1" Type="http://schemas.openxmlformats.org/officeDocument/2006/relationships/tags" Target="../tags/tag68.xml"/><Relationship Id="rId6" Type="http://schemas.openxmlformats.org/officeDocument/2006/relationships/slideLayout" Target="../slideLayouts/slideLayout6.xml"/><Relationship Id="rId5" Type="http://schemas.openxmlformats.org/officeDocument/2006/relationships/tags" Target="../tags/tag72.xml"/><Relationship Id="rId4" Type="http://schemas.openxmlformats.org/officeDocument/2006/relationships/tags" Target="../tags/tag71.xml"/></Relationships>
</file>

<file path=ppt/slides/_rels/slide13.xml.rels><?xml version="1.0" encoding="UTF-8" standalone="yes"?>
<Relationships xmlns="http://schemas.openxmlformats.org/package/2006/relationships"><Relationship Id="rId8" Type="http://schemas.openxmlformats.org/officeDocument/2006/relationships/tags" Target="../tags/tag80.xml"/><Relationship Id="rId13" Type="http://schemas.openxmlformats.org/officeDocument/2006/relationships/image" Target="../media/image5.png"/><Relationship Id="rId3" Type="http://schemas.openxmlformats.org/officeDocument/2006/relationships/tags" Target="../tags/tag75.xml"/><Relationship Id="rId7" Type="http://schemas.openxmlformats.org/officeDocument/2006/relationships/tags" Target="../tags/tag79.xml"/><Relationship Id="rId12" Type="http://schemas.openxmlformats.org/officeDocument/2006/relationships/notesSlide" Target="../notesSlides/notesSlide13.xml"/><Relationship Id="rId2" Type="http://schemas.openxmlformats.org/officeDocument/2006/relationships/tags" Target="../tags/tag74.xml"/><Relationship Id="rId1" Type="http://schemas.openxmlformats.org/officeDocument/2006/relationships/tags" Target="../tags/tag73.xml"/><Relationship Id="rId6" Type="http://schemas.openxmlformats.org/officeDocument/2006/relationships/tags" Target="../tags/tag78.xml"/><Relationship Id="rId11" Type="http://schemas.openxmlformats.org/officeDocument/2006/relationships/slideLayout" Target="../slideLayouts/slideLayout6.xml"/><Relationship Id="rId5" Type="http://schemas.openxmlformats.org/officeDocument/2006/relationships/tags" Target="../tags/tag77.xml"/><Relationship Id="rId10" Type="http://schemas.openxmlformats.org/officeDocument/2006/relationships/tags" Target="../tags/tag82.xml"/><Relationship Id="rId4" Type="http://schemas.openxmlformats.org/officeDocument/2006/relationships/tags" Target="../tags/tag76.xml"/><Relationship Id="rId9" Type="http://schemas.openxmlformats.org/officeDocument/2006/relationships/tags" Target="../tags/tag81.xml"/></Relationships>
</file>

<file path=ppt/slides/_rels/slide14.xml.rels><?xml version="1.0" encoding="UTF-8" standalone="yes"?>
<Relationships xmlns="http://schemas.openxmlformats.org/package/2006/relationships"><Relationship Id="rId8" Type="http://schemas.openxmlformats.org/officeDocument/2006/relationships/tags" Target="../tags/tag90.xml"/><Relationship Id="rId3" Type="http://schemas.openxmlformats.org/officeDocument/2006/relationships/tags" Target="../tags/tag85.xml"/><Relationship Id="rId7" Type="http://schemas.openxmlformats.org/officeDocument/2006/relationships/tags" Target="../tags/tag89.xml"/><Relationship Id="rId2" Type="http://schemas.openxmlformats.org/officeDocument/2006/relationships/tags" Target="../tags/tag84.xml"/><Relationship Id="rId1" Type="http://schemas.openxmlformats.org/officeDocument/2006/relationships/tags" Target="../tags/tag83.xml"/><Relationship Id="rId6" Type="http://schemas.openxmlformats.org/officeDocument/2006/relationships/tags" Target="../tags/tag88.xml"/><Relationship Id="rId11" Type="http://schemas.openxmlformats.org/officeDocument/2006/relationships/image" Target="../media/image5.png"/><Relationship Id="rId5" Type="http://schemas.openxmlformats.org/officeDocument/2006/relationships/tags" Target="../tags/tag87.xml"/><Relationship Id="rId10" Type="http://schemas.openxmlformats.org/officeDocument/2006/relationships/notesSlide" Target="../notesSlides/notesSlide14.xml"/><Relationship Id="rId4" Type="http://schemas.openxmlformats.org/officeDocument/2006/relationships/tags" Target="../tags/tag86.xml"/><Relationship Id="rId9"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8" Type="http://schemas.openxmlformats.org/officeDocument/2006/relationships/tags" Target="../tags/tag98.xml"/><Relationship Id="rId3" Type="http://schemas.openxmlformats.org/officeDocument/2006/relationships/tags" Target="../tags/tag93.xml"/><Relationship Id="rId7" Type="http://schemas.openxmlformats.org/officeDocument/2006/relationships/tags" Target="../tags/tag97.xml"/><Relationship Id="rId2" Type="http://schemas.openxmlformats.org/officeDocument/2006/relationships/tags" Target="../tags/tag92.xml"/><Relationship Id="rId1" Type="http://schemas.openxmlformats.org/officeDocument/2006/relationships/tags" Target="../tags/tag91.xml"/><Relationship Id="rId6" Type="http://schemas.openxmlformats.org/officeDocument/2006/relationships/tags" Target="../tags/tag96.xml"/><Relationship Id="rId11" Type="http://schemas.openxmlformats.org/officeDocument/2006/relationships/image" Target="../media/image5.png"/><Relationship Id="rId5" Type="http://schemas.openxmlformats.org/officeDocument/2006/relationships/tags" Target="../tags/tag95.xml"/><Relationship Id="rId10" Type="http://schemas.openxmlformats.org/officeDocument/2006/relationships/notesSlide" Target="../notesSlides/notesSlide16.xml"/><Relationship Id="rId4" Type="http://schemas.openxmlformats.org/officeDocument/2006/relationships/tags" Target="../tags/tag94.xml"/><Relationship Id="rId9"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tags" Target="../tags/tag101.xml"/><Relationship Id="rId7" Type="http://schemas.openxmlformats.org/officeDocument/2006/relationships/image" Target="../media/image5.png"/><Relationship Id="rId2" Type="http://schemas.openxmlformats.org/officeDocument/2006/relationships/tags" Target="../tags/tag100.xml"/><Relationship Id="rId1" Type="http://schemas.openxmlformats.org/officeDocument/2006/relationships/tags" Target="../tags/tag99.xml"/><Relationship Id="rId6" Type="http://schemas.openxmlformats.org/officeDocument/2006/relationships/notesSlide" Target="../notesSlides/notesSlide17.xml"/><Relationship Id="rId5" Type="http://schemas.openxmlformats.org/officeDocument/2006/relationships/slideLayout" Target="../slideLayouts/slideLayout6.xml"/><Relationship Id="rId4" Type="http://schemas.openxmlformats.org/officeDocument/2006/relationships/tags" Target="../tags/tag10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8" Type="http://schemas.openxmlformats.org/officeDocument/2006/relationships/tags" Target="../tags/tag110.xml"/><Relationship Id="rId13" Type="http://schemas.openxmlformats.org/officeDocument/2006/relationships/tags" Target="../tags/tag115.xml"/><Relationship Id="rId3" Type="http://schemas.openxmlformats.org/officeDocument/2006/relationships/tags" Target="../tags/tag105.xml"/><Relationship Id="rId7" Type="http://schemas.openxmlformats.org/officeDocument/2006/relationships/tags" Target="../tags/tag109.xml"/><Relationship Id="rId12" Type="http://schemas.openxmlformats.org/officeDocument/2006/relationships/tags" Target="../tags/tag114.xml"/><Relationship Id="rId2" Type="http://schemas.openxmlformats.org/officeDocument/2006/relationships/tags" Target="../tags/tag104.xml"/><Relationship Id="rId16" Type="http://schemas.openxmlformats.org/officeDocument/2006/relationships/image" Target="../media/image5.png"/><Relationship Id="rId1" Type="http://schemas.openxmlformats.org/officeDocument/2006/relationships/tags" Target="../tags/tag103.xml"/><Relationship Id="rId6" Type="http://schemas.openxmlformats.org/officeDocument/2006/relationships/tags" Target="../tags/tag108.xml"/><Relationship Id="rId11" Type="http://schemas.openxmlformats.org/officeDocument/2006/relationships/tags" Target="../tags/tag113.xml"/><Relationship Id="rId5" Type="http://schemas.openxmlformats.org/officeDocument/2006/relationships/tags" Target="../tags/tag107.xml"/><Relationship Id="rId15" Type="http://schemas.openxmlformats.org/officeDocument/2006/relationships/notesSlide" Target="../notesSlides/notesSlide19.xml"/><Relationship Id="rId10" Type="http://schemas.openxmlformats.org/officeDocument/2006/relationships/tags" Target="../tags/tag112.xml"/><Relationship Id="rId4" Type="http://schemas.openxmlformats.org/officeDocument/2006/relationships/tags" Target="../tags/tag106.xml"/><Relationship Id="rId9" Type="http://schemas.openxmlformats.org/officeDocument/2006/relationships/tags" Target="../tags/tag111.xml"/><Relationship Id="rId14"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8" Type="http://schemas.openxmlformats.org/officeDocument/2006/relationships/tags" Target="../tags/tag123.xml"/><Relationship Id="rId3" Type="http://schemas.openxmlformats.org/officeDocument/2006/relationships/tags" Target="../tags/tag118.xml"/><Relationship Id="rId7" Type="http://schemas.openxmlformats.org/officeDocument/2006/relationships/tags" Target="../tags/tag122.xml"/><Relationship Id="rId2" Type="http://schemas.openxmlformats.org/officeDocument/2006/relationships/tags" Target="../tags/tag117.xml"/><Relationship Id="rId1" Type="http://schemas.openxmlformats.org/officeDocument/2006/relationships/tags" Target="../tags/tag116.xml"/><Relationship Id="rId6" Type="http://schemas.openxmlformats.org/officeDocument/2006/relationships/tags" Target="../tags/tag121.xml"/><Relationship Id="rId11" Type="http://schemas.openxmlformats.org/officeDocument/2006/relationships/image" Target="../media/image5.png"/><Relationship Id="rId5" Type="http://schemas.openxmlformats.org/officeDocument/2006/relationships/tags" Target="../tags/tag120.xml"/><Relationship Id="rId10" Type="http://schemas.openxmlformats.org/officeDocument/2006/relationships/notesSlide" Target="../notesSlides/notesSlide20.xml"/><Relationship Id="rId4" Type="http://schemas.openxmlformats.org/officeDocument/2006/relationships/tags" Target="../tags/tag119.xml"/><Relationship Id="rId9"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8" Type="http://schemas.openxmlformats.org/officeDocument/2006/relationships/notesSlide" Target="../notesSlides/notesSlide21.xml"/><Relationship Id="rId3" Type="http://schemas.openxmlformats.org/officeDocument/2006/relationships/tags" Target="../tags/tag126.xml"/><Relationship Id="rId7" Type="http://schemas.openxmlformats.org/officeDocument/2006/relationships/slideLayout" Target="../slideLayouts/slideLayout6.xml"/><Relationship Id="rId2" Type="http://schemas.openxmlformats.org/officeDocument/2006/relationships/tags" Target="../tags/tag125.xml"/><Relationship Id="rId1" Type="http://schemas.openxmlformats.org/officeDocument/2006/relationships/tags" Target="../tags/tag124.xml"/><Relationship Id="rId6" Type="http://schemas.openxmlformats.org/officeDocument/2006/relationships/tags" Target="../tags/tag129.xml"/><Relationship Id="rId5" Type="http://schemas.openxmlformats.org/officeDocument/2006/relationships/tags" Target="../tags/tag128.xml"/><Relationship Id="rId4" Type="http://schemas.openxmlformats.org/officeDocument/2006/relationships/tags" Target="../tags/tag127.xml"/><Relationship Id="rId9" Type="http://schemas.openxmlformats.org/officeDocument/2006/relationships/image" Target="../media/image5.png"/></Relationships>
</file>

<file path=ppt/slides/_rels/slide22.xml.rels><?xml version="1.0" encoding="UTF-8" standalone="yes"?>
<Relationships xmlns="http://schemas.openxmlformats.org/package/2006/relationships"><Relationship Id="rId8" Type="http://schemas.openxmlformats.org/officeDocument/2006/relationships/notesSlide" Target="../notesSlides/notesSlide22.xml"/><Relationship Id="rId3" Type="http://schemas.openxmlformats.org/officeDocument/2006/relationships/tags" Target="../tags/tag132.xml"/><Relationship Id="rId7" Type="http://schemas.openxmlformats.org/officeDocument/2006/relationships/slideLayout" Target="../slideLayouts/slideLayout6.xml"/><Relationship Id="rId2" Type="http://schemas.openxmlformats.org/officeDocument/2006/relationships/tags" Target="../tags/tag131.xml"/><Relationship Id="rId1" Type="http://schemas.openxmlformats.org/officeDocument/2006/relationships/tags" Target="../tags/tag130.xml"/><Relationship Id="rId6" Type="http://schemas.openxmlformats.org/officeDocument/2006/relationships/tags" Target="../tags/tag135.xml"/><Relationship Id="rId5" Type="http://schemas.openxmlformats.org/officeDocument/2006/relationships/tags" Target="../tags/tag134.xml"/><Relationship Id="rId4" Type="http://schemas.openxmlformats.org/officeDocument/2006/relationships/tags" Target="../tags/tag133.xml"/><Relationship Id="rId9"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137.xml"/><Relationship Id="rId1" Type="http://schemas.openxmlformats.org/officeDocument/2006/relationships/tags" Target="../tags/tag136.xml"/><Relationship Id="rId5" Type="http://schemas.openxmlformats.org/officeDocument/2006/relationships/image" Target="../media/image5.png"/><Relationship Id="rId4"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139.xml"/><Relationship Id="rId1" Type="http://schemas.openxmlformats.org/officeDocument/2006/relationships/tags" Target="../tags/tag138.xml"/><Relationship Id="rId5" Type="http://schemas.openxmlformats.org/officeDocument/2006/relationships/image" Target="../media/image5.png"/><Relationship Id="rId4"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142.xml"/><Relationship Id="rId7" Type="http://schemas.openxmlformats.org/officeDocument/2006/relationships/notesSlide" Target="../notesSlides/notesSlide27.xml"/><Relationship Id="rId2" Type="http://schemas.openxmlformats.org/officeDocument/2006/relationships/tags" Target="../tags/tag141.xml"/><Relationship Id="rId1" Type="http://schemas.openxmlformats.org/officeDocument/2006/relationships/tags" Target="../tags/tag140.xml"/><Relationship Id="rId6" Type="http://schemas.openxmlformats.org/officeDocument/2006/relationships/slideLayout" Target="../slideLayouts/slideLayout6.xml"/><Relationship Id="rId5" Type="http://schemas.openxmlformats.org/officeDocument/2006/relationships/tags" Target="../tags/tag144.xml"/><Relationship Id="rId4" Type="http://schemas.openxmlformats.org/officeDocument/2006/relationships/tags" Target="../tags/tag143.xml"/></Relationships>
</file>

<file path=ppt/slides/_rels/slide28.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147.xml"/><Relationship Id="rId7" Type="http://schemas.openxmlformats.org/officeDocument/2006/relationships/notesSlide" Target="../notesSlides/notesSlide28.xml"/><Relationship Id="rId2" Type="http://schemas.openxmlformats.org/officeDocument/2006/relationships/tags" Target="../tags/tag146.xml"/><Relationship Id="rId1" Type="http://schemas.openxmlformats.org/officeDocument/2006/relationships/tags" Target="../tags/tag145.xml"/><Relationship Id="rId6" Type="http://schemas.openxmlformats.org/officeDocument/2006/relationships/slideLayout" Target="../slideLayouts/slideLayout6.xml"/><Relationship Id="rId5" Type="http://schemas.openxmlformats.org/officeDocument/2006/relationships/tags" Target="../tags/tag149.xml"/><Relationship Id="rId4" Type="http://schemas.openxmlformats.org/officeDocument/2006/relationships/tags" Target="../tags/tag148.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image" Target="../media/image5.png"/><Relationship Id="rId3" Type="http://schemas.openxmlformats.org/officeDocument/2006/relationships/tags" Target="../tags/tag4.xml"/><Relationship Id="rId7" Type="http://schemas.openxmlformats.org/officeDocument/2006/relationships/tags" Target="../tags/tag8.xml"/><Relationship Id="rId12" Type="http://schemas.openxmlformats.org/officeDocument/2006/relationships/notesSlide" Target="../notesSlides/notesSlide3.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slideLayout" Target="../slideLayouts/slideLayout6.xml"/><Relationship Id="rId5" Type="http://schemas.openxmlformats.org/officeDocument/2006/relationships/tags" Target="../tags/tag6.xml"/><Relationship Id="rId10" Type="http://schemas.openxmlformats.org/officeDocument/2006/relationships/tags" Target="../tags/tag11.xml"/><Relationship Id="rId4" Type="http://schemas.openxmlformats.org/officeDocument/2006/relationships/tags" Target="../tags/tag5.xml"/><Relationship Id="rId9" Type="http://schemas.openxmlformats.org/officeDocument/2006/relationships/tags" Target="../tags/tag10.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8" Type="http://schemas.openxmlformats.org/officeDocument/2006/relationships/tags" Target="../tags/tag157.xml"/><Relationship Id="rId13" Type="http://schemas.openxmlformats.org/officeDocument/2006/relationships/tags" Target="../tags/tag162.xml"/><Relationship Id="rId18" Type="http://schemas.openxmlformats.org/officeDocument/2006/relationships/tags" Target="../tags/tag167.xml"/><Relationship Id="rId26" Type="http://schemas.openxmlformats.org/officeDocument/2006/relationships/tags" Target="../tags/tag175.xml"/><Relationship Id="rId3" Type="http://schemas.openxmlformats.org/officeDocument/2006/relationships/tags" Target="../tags/tag152.xml"/><Relationship Id="rId21" Type="http://schemas.openxmlformats.org/officeDocument/2006/relationships/tags" Target="../tags/tag170.xml"/><Relationship Id="rId7" Type="http://schemas.openxmlformats.org/officeDocument/2006/relationships/tags" Target="../tags/tag156.xml"/><Relationship Id="rId12" Type="http://schemas.openxmlformats.org/officeDocument/2006/relationships/tags" Target="../tags/tag161.xml"/><Relationship Id="rId17" Type="http://schemas.openxmlformats.org/officeDocument/2006/relationships/tags" Target="../tags/tag166.xml"/><Relationship Id="rId25" Type="http://schemas.openxmlformats.org/officeDocument/2006/relationships/tags" Target="../tags/tag174.xml"/><Relationship Id="rId2" Type="http://schemas.openxmlformats.org/officeDocument/2006/relationships/tags" Target="../tags/tag151.xml"/><Relationship Id="rId16" Type="http://schemas.openxmlformats.org/officeDocument/2006/relationships/tags" Target="../tags/tag165.xml"/><Relationship Id="rId20" Type="http://schemas.openxmlformats.org/officeDocument/2006/relationships/tags" Target="../tags/tag169.xml"/><Relationship Id="rId29" Type="http://schemas.openxmlformats.org/officeDocument/2006/relationships/slideLayout" Target="../slideLayouts/slideLayout6.xml"/><Relationship Id="rId1" Type="http://schemas.openxmlformats.org/officeDocument/2006/relationships/tags" Target="../tags/tag150.xml"/><Relationship Id="rId6" Type="http://schemas.openxmlformats.org/officeDocument/2006/relationships/tags" Target="../tags/tag155.xml"/><Relationship Id="rId11" Type="http://schemas.openxmlformats.org/officeDocument/2006/relationships/tags" Target="../tags/tag160.xml"/><Relationship Id="rId24" Type="http://schemas.openxmlformats.org/officeDocument/2006/relationships/tags" Target="../tags/tag173.xml"/><Relationship Id="rId5" Type="http://schemas.openxmlformats.org/officeDocument/2006/relationships/tags" Target="../tags/tag154.xml"/><Relationship Id="rId15" Type="http://schemas.openxmlformats.org/officeDocument/2006/relationships/tags" Target="../tags/tag164.xml"/><Relationship Id="rId23" Type="http://schemas.openxmlformats.org/officeDocument/2006/relationships/tags" Target="../tags/tag172.xml"/><Relationship Id="rId28" Type="http://schemas.openxmlformats.org/officeDocument/2006/relationships/tags" Target="../tags/tag177.xml"/><Relationship Id="rId10" Type="http://schemas.openxmlformats.org/officeDocument/2006/relationships/tags" Target="../tags/tag159.xml"/><Relationship Id="rId19" Type="http://schemas.openxmlformats.org/officeDocument/2006/relationships/tags" Target="../tags/tag168.xml"/><Relationship Id="rId31" Type="http://schemas.openxmlformats.org/officeDocument/2006/relationships/image" Target="../media/image5.png"/><Relationship Id="rId4" Type="http://schemas.openxmlformats.org/officeDocument/2006/relationships/tags" Target="../tags/tag153.xml"/><Relationship Id="rId9" Type="http://schemas.openxmlformats.org/officeDocument/2006/relationships/tags" Target="../tags/tag158.xml"/><Relationship Id="rId14" Type="http://schemas.openxmlformats.org/officeDocument/2006/relationships/tags" Target="../tags/tag163.xml"/><Relationship Id="rId22" Type="http://schemas.openxmlformats.org/officeDocument/2006/relationships/tags" Target="../tags/tag171.xml"/><Relationship Id="rId27" Type="http://schemas.openxmlformats.org/officeDocument/2006/relationships/tags" Target="../tags/tag176.xml"/><Relationship Id="rId30"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8" Type="http://schemas.openxmlformats.org/officeDocument/2006/relationships/tags" Target="../tags/tag185.xml"/><Relationship Id="rId13" Type="http://schemas.openxmlformats.org/officeDocument/2006/relationships/tags" Target="../tags/tag190.xml"/><Relationship Id="rId18" Type="http://schemas.openxmlformats.org/officeDocument/2006/relationships/image" Target="../media/image5.png"/><Relationship Id="rId3" Type="http://schemas.openxmlformats.org/officeDocument/2006/relationships/tags" Target="../tags/tag180.xml"/><Relationship Id="rId7" Type="http://schemas.openxmlformats.org/officeDocument/2006/relationships/tags" Target="../tags/tag184.xml"/><Relationship Id="rId12" Type="http://schemas.openxmlformats.org/officeDocument/2006/relationships/tags" Target="../tags/tag189.xml"/><Relationship Id="rId17" Type="http://schemas.openxmlformats.org/officeDocument/2006/relationships/notesSlide" Target="../notesSlides/notesSlide32.xml"/><Relationship Id="rId2" Type="http://schemas.openxmlformats.org/officeDocument/2006/relationships/tags" Target="../tags/tag179.xml"/><Relationship Id="rId16" Type="http://schemas.openxmlformats.org/officeDocument/2006/relationships/slideLayout" Target="../slideLayouts/slideLayout6.xml"/><Relationship Id="rId1" Type="http://schemas.openxmlformats.org/officeDocument/2006/relationships/tags" Target="../tags/tag178.xml"/><Relationship Id="rId6" Type="http://schemas.openxmlformats.org/officeDocument/2006/relationships/tags" Target="../tags/tag183.xml"/><Relationship Id="rId11" Type="http://schemas.openxmlformats.org/officeDocument/2006/relationships/tags" Target="../tags/tag188.xml"/><Relationship Id="rId5" Type="http://schemas.openxmlformats.org/officeDocument/2006/relationships/tags" Target="../tags/tag182.xml"/><Relationship Id="rId15" Type="http://schemas.openxmlformats.org/officeDocument/2006/relationships/tags" Target="../tags/tag192.xml"/><Relationship Id="rId10" Type="http://schemas.openxmlformats.org/officeDocument/2006/relationships/tags" Target="../tags/tag187.xml"/><Relationship Id="rId4" Type="http://schemas.openxmlformats.org/officeDocument/2006/relationships/tags" Target="../tags/tag181.xml"/><Relationship Id="rId9" Type="http://schemas.openxmlformats.org/officeDocument/2006/relationships/tags" Target="../tags/tag186.xml"/><Relationship Id="rId14" Type="http://schemas.openxmlformats.org/officeDocument/2006/relationships/tags" Target="../tags/tag191.xml"/></Relationships>
</file>

<file path=ppt/slides/_rels/slide33.xml.rels><?xml version="1.0" encoding="UTF-8" standalone="yes"?>
<Relationships xmlns="http://schemas.openxmlformats.org/package/2006/relationships"><Relationship Id="rId8" Type="http://schemas.openxmlformats.org/officeDocument/2006/relationships/slideLayout" Target="../slideLayouts/slideLayout6.xml"/><Relationship Id="rId3" Type="http://schemas.openxmlformats.org/officeDocument/2006/relationships/tags" Target="../tags/tag195.xml"/><Relationship Id="rId7" Type="http://schemas.openxmlformats.org/officeDocument/2006/relationships/tags" Target="../tags/tag199.xml"/><Relationship Id="rId2" Type="http://schemas.openxmlformats.org/officeDocument/2006/relationships/tags" Target="../tags/tag194.xml"/><Relationship Id="rId1" Type="http://schemas.openxmlformats.org/officeDocument/2006/relationships/tags" Target="../tags/tag193.xml"/><Relationship Id="rId6" Type="http://schemas.openxmlformats.org/officeDocument/2006/relationships/tags" Target="../tags/tag198.xml"/><Relationship Id="rId5" Type="http://schemas.openxmlformats.org/officeDocument/2006/relationships/tags" Target="../tags/tag197.xml"/><Relationship Id="rId10" Type="http://schemas.openxmlformats.org/officeDocument/2006/relationships/image" Target="../media/image5.png"/><Relationship Id="rId4" Type="http://schemas.openxmlformats.org/officeDocument/2006/relationships/tags" Target="../tags/tag196.xml"/><Relationship Id="rId9"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202.xml"/><Relationship Id="rId7" Type="http://schemas.openxmlformats.org/officeDocument/2006/relationships/notesSlide" Target="../notesSlides/notesSlide35.xml"/><Relationship Id="rId2" Type="http://schemas.openxmlformats.org/officeDocument/2006/relationships/tags" Target="../tags/tag201.xml"/><Relationship Id="rId1" Type="http://schemas.openxmlformats.org/officeDocument/2006/relationships/tags" Target="../tags/tag200.xml"/><Relationship Id="rId6" Type="http://schemas.openxmlformats.org/officeDocument/2006/relationships/slideLayout" Target="../slideLayouts/slideLayout6.xml"/><Relationship Id="rId5" Type="http://schemas.openxmlformats.org/officeDocument/2006/relationships/tags" Target="../tags/tag204.xml"/><Relationship Id="rId4" Type="http://schemas.openxmlformats.org/officeDocument/2006/relationships/tags" Target="../tags/tag203.xml"/></Relationships>
</file>

<file path=ppt/slides/_rels/slide36.xml.rels><?xml version="1.0" encoding="UTF-8" standalone="yes"?>
<Relationships xmlns="http://schemas.openxmlformats.org/package/2006/relationships"><Relationship Id="rId3" Type="http://schemas.openxmlformats.org/officeDocument/2006/relationships/tags" Target="../tags/tag207.xml"/><Relationship Id="rId2" Type="http://schemas.openxmlformats.org/officeDocument/2006/relationships/tags" Target="../tags/tag206.xml"/><Relationship Id="rId1" Type="http://schemas.openxmlformats.org/officeDocument/2006/relationships/tags" Target="../tags/tag205.xml"/><Relationship Id="rId6" Type="http://schemas.openxmlformats.org/officeDocument/2006/relationships/image" Target="../media/image5.png"/><Relationship Id="rId5" Type="http://schemas.openxmlformats.org/officeDocument/2006/relationships/notesSlide" Target="../notesSlides/notesSlide36.xml"/><Relationship Id="rId4"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8" Type="http://schemas.openxmlformats.org/officeDocument/2006/relationships/tags" Target="../tags/tag215.xml"/><Relationship Id="rId13" Type="http://schemas.openxmlformats.org/officeDocument/2006/relationships/image" Target="../media/image5.png"/><Relationship Id="rId3" Type="http://schemas.openxmlformats.org/officeDocument/2006/relationships/tags" Target="../tags/tag210.xml"/><Relationship Id="rId7" Type="http://schemas.openxmlformats.org/officeDocument/2006/relationships/tags" Target="../tags/tag214.xml"/><Relationship Id="rId12" Type="http://schemas.openxmlformats.org/officeDocument/2006/relationships/notesSlide" Target="../notesSlides/notesSlide37.xml"/><Relationship Id="rId2" Type="http://schemas.openxmlformats.org/officeDocument/2006/relationships/tags" Target="../tags/tag209.xml"/><Relationship Id="rId1" Type="http://schemas.openxmlformats.org/officeDocument/2006/relationships/tags" Target="../tags/tag208.xml"/><Relationship Id="rId6" Type="http://schemas.openxmlformats.org/officeDocument/2006/relationships/tags" Target="../tags/tag213.xml"/><Relationship Id="rId11" Type="http://schemas.openxmlformats.org/officeDocument/2006/relationships/slideLayout" Target="../slideLayouts/slideLayout6.xml"/><Relationship Id="rId5" Type="http://schemas.openxmlformats.org/officeDocument/2006/relationships/tags" Target="../tags/tag212.xml"/><Relationship Id="rId10" Type="http://schemas.openxmlformats.org/officeDocument/2006/relationships/tags" Target="../tags/tag217.xml"/><Relationship Id="rId4" Type="http://schemas.openxmlformats.org/officeDocument/2006/relationships/tags" Target="../tags/tag211.xml"/><Relationship Id="rId9" Type="http://schemas.openxmlformats.org/officeDocument/2006/relationships/tags" Target="../tags/tag216.xml"/></Relationships>
</file>

<file path=ppt/slides/_rels/slide38.xml.rels><?xml version="1.0" encoding="UTF-8" standalone="yes"?>
<Relationships xmlns="http://schemas.openxmlformats.org/package/2006/relationships"><Relationship Id="rId8" Type="http://schemas.openxmlformats.org/officeDocument/2006/relationships/notesSlide" Target="../notesSlides/notesSlide38.xml"/><Relationship Id="rId3" Type="http://schemas.openxmlformats.org/officeDocument/2006/relationships/tags" Target="../tags/tag220.xml"/><Relationship Id="rId7" Type="http://schemas.openxmlformats.org/officeDocument/2006/relationships/slideLayout" Target="../slideLayouts/slideLayout6.xml"/><Relationship Id="rId2" Type="http://schemas.openxmlformats.org/officeDocument/2006/relationships/tags" Target="../tags/tag219.xml"/><Relationship Id="rId1" Type="http://schemas.openxmlformats.org/officeDocument/2006/relationships/tags" Target="../tags/tag218.xml"/><Relationship Id="rId6" Type="http://schemas.openxmlformats.org/officeDocument/2006/relationships/tags" Target="../tags/tag223.xml"/><Relationship Id="rId5" Type="http://schemas.openxmlformats.org/officeDocument/2006/relationships/tags" Target="../tags/tag222.xml"/><Relationship Id="rId4" Type="http://schemas.openxmlformats.org/officeDocument/2006/relationships/tags" Target="../tags/tag221.xml"/><Relationship Id="rId9" Type="http://schemas.openxmlformats.org/officeDocument/2006/relationships/image" Target="../media/image5.png"/></Relationships>
</file>

<file path=ppt/slides/_rels/slide39.xml.rels><?xml version="1.0" encoding="UTF-8" standalone="yes"?>
<Relationships xmlns="http://schemas.openxmlformats.org/package/2006/relationships"><Relationship Id="rId8" Type="http://schemas.openxmlformats.org/officeDocument/2006/relationships/tags" Target="../tags/tag231.xml"/><Relationship Id="rId13" Type="http://schemas.openxmlformats.org/officeDocument/2006/relationships/tags" Target="../tags/tag236.xml"/><Relationship Id="rId3" Type="http://schemas.openxmlformats.org/officeDocument/2006/relationships/tags" Target="../tags/tag226.xml"/><Relationship Id="rId7" Type="http://schemas.openxmlformats.org/officeDocument/2006/relationships/tags" Target="../tags/tag230.xml"/><Relationship Id="rId12" Type="http://schemas.openxmlformats.org/officeDocument/2006/relationships/tags" Target="../tags/tag235.xml"/><Relationship Id="rId17" Type="http://schemas.openxmlformats.org/officeDocument/2006/relationships/image" Target="../media/image5.png"/><Relationship Id="rId2" Type="http://schemas.openxmlformats.org/officeDocument/2006/relationships/tags" Target="../tags/tag225.xml"/><Relationship Id="rId16" Type="http://schemas.openxmlformats.org/officeDocument/2006/relationships/notesSlide" Target="../notesSlides/notesSlide39.xml"/><Relationship Id="rId1" Type="http://schemas.openxmlformats.org/officeDocument/2006/relationships/tags" Target="../tags/tag224.xml"/><Relationship Id="rId6" Type="http://schemas.openxmlformats.org/officeDocument/2006/relationships/tags" Target="../tags/tag229.xml"/><Relationship Id="rId11" Type="http://schemas.openxmlformats.org/officeDocument/2006/relationships/tags" Target="../tags/tag234.xml"/><Relationship Id="rId5" Type="http://schemas.openxmlformats.org/officeDocument/2006/relationships/tags" Target="../tags/tag228.xml"/><Relationship Id="rId15" Type="http://schemas.openxmlformats.org/officeDocument/2006/relationships/slideLayout" Target="../slideLayouts/slideLayout6.xml"/><Relationship Id="rId10" Type="http://schemas.openxmlformats.org/officeDocument/2006/relationships/tags" Target="../tags/tag233.xml"/><Relationship Id="rId4" Type="http://schemas.openxmlformats.org/officeDocument/2006/relationships/tags" Target="../tags/tag227.xml"/><Relationship Id="rId9" Type="http://schemas.openxmlformats.org/officeDocument/2006/relationships/tags" Target="../tags/tag232.xml"/><Relationship Id="rId14" Type="http://schemas.openxmlformats.org/officeDocument/2006/relationships/tags" Target="../tags/tag237.xml"/></Relationships>
</file>

<file path=ppt/slides/_rels/slide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14.xml"/><Relationship Id="rId7" Type="http://schemas.openxmlformats.org/officeDocument/2006/relationships/notesSlide" Target="../notesSlides/notesSlide4.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slideLayout" Target="../slideLayouts/slideLayout6.xml"/><Relationship Id="rId5" Type="http://schemas.openxmlformats.org/officeDocument/2006/relationships/tags" Target="../tags/tag16.xml"/><Relationship Id="rId4" Type="http://schemas.openxmlformats.org/officeDocument/2006/relationships/tags" Target="../tags/tag15.xml"/></Relationships>
</file>

<file path=ppt/slides/_rels/slide40.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240.xml"/><Relationship Id="rId7" Type="http://schemas.openxmlformats.org/officeDocument/2006/relationships/notesSlide" Target="../notesSlides/notesSlide40.xml"/><Relationship Id="rId2" Type="http://schemas.openxmlformats.org/officeDocument/2006/relationships/tags" Target="../tags/tag239.xml"/><Relationship Id="rId1" Type="http://schemas.openxmlformats.org/officeDocument/2006/relationships/tags" Target="../tags/tag238.xml"/><Relationship Id="rId6" Type="http://schemas.openxmlformats.org/officeDocument/2006/relationships/slideLayout" Target="../slideLayouts/slideLayout6.xml"/><Relationship Id="rId5" Type="http://schemas.openxmlformats.org/officeDocument/2006/relationships/tags" Target="../tags/tag242.xml"/><Relationship Id="rId4" Type="http://schemas.openxmlformats.org/officeDocument/2006/relationships/tags" Target="../tags/tag241.xml"/></Relationships>
</file>

<file path=ppt/slides/_rels/slide41.xml.rels><?xml version="1.0" encoding="UTF-8" standalone="yes"?>
<Relationships xmlns="http://schemas.openxmlformats.org/package/2006/relationships"><Relationship Id="rId3" Type="http://schemas.openxmlformats.org/officeDocument/2006/relationships/tags" Target="../tags/tag245.xml"/><Relationship Id="rId2" Type="http://schemas.openxmlformats.org/officeDocument/2006/relationships/tags" Target="../tags/tag244.xml"/><Relationship Id="rId1" Type="http://schemas.openxmlformats.org/officeDocument/2006/relationships/tags" Target="../tags/tag243.xml"/><Relationship Id="rId6" Type="http://schemas.openxmlformats.org/officeDocument/2006/relationships/image" Target="../media/image5.png"/><Relationship Id="rId5" Type="http://schemas.openxmlformats.org/officeDocument/2006/relationships/notesSlide" Target="../notesSlides/notesSlide41.xml"/><Relationship Id="rId4"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8" Type="http://schemas.openxmlformats.org/officeDocument/2006/relationships/tags" Target="../tags/tag253.xml"/><Relationship Id="rId13" Type="http://schemas.openxmlformats.org/officeDocument/2006/relationships/tags" Target="../tags/tag258.xml"/><Relationship Id="rId18" Type="http://schemas.openxmlformats.org/officeDocument/2006/relationships/notesSlide" Target="../notesSlides/notesSlide42.xml"/><Relationship Id="rId3" Type="http://schemas.openxmlformats.org/officeDocument/2006/relationships/tags" Target="../tags/tag248.xml"/><Relationship Id="rId7" Type="http://schemas.openxmlformats.org/officeDocument/2006/relationships/tags" Target="../tags/tag252.xml"/><Relationship Id="rId12" Type="http://schemas.openxmlformats.org/officeDocument/2006/relationships/tags" Target="../tags/tag257.xml"/><Relationship Id="rId17" Type="http://schemas.openxmlformats.org/officeDocument/2006/relationships/slideLayout" Target="../slideLayouts/slideLayout6.xml"/><Relationship Id="rId2" Type="http://schemas.openxmlformats.org/officeDocument/2006/relationships/tags" Target="../tags/tag247.xml"/><Relationship Id="rId16" Type="http://schemas.openxmlformats.org/officeDocument/2006/relationships/tags" Target="../tags/tag261.xml"/><Relationship Id="rId1" Type="http://schemas.openxmlformats.org/officeDocument/2006/relationships/tags" Target="../tags/tag246.xml"/><Relationship Id="rId6" Type="http://schemas.openxmlformats.org/officeDocument/2006/relationships/tags" Target="../tags/tag251.xml"/><Relationship Id="rId11" Type="http://schemas.openxmlformats.org/officeDocument/2006/relationships/tags" Target="../tags/tag256.xml"/><Relationship Id="rId5" Type="http://schemas.openxmlformats.org/officeDocument/2006/relationships/tags" Target="../tags/tag250.xml"/><Relationship Id="rId15" Type="http://schemas.openxmlformats.org/officeDocument/2006/relationships/tags" Target="../tags/tag260.xml"/><Relationship Id="rId10" Type="http://schemas.openxmlformats.org/officeDocument/2006/relationships/tags" Target="../tags/tag255.xml"/><Relationship Id="rId19" Type="http://schemas.openxmlformats.org/officeDocument/2006/relationships/image" Target="../media/image5.png"/><Relationship Id="rId4" Type="http://schemas.openxmlformats.org/officeDocument/2006/relationships/tags" Target="../tags/tag249.xml"/><Relationship Id="rId9" Type="http://schemas.openxmlformats.org/officeDocument/2006/relationships/tags" Target="../tags/tag254.xml"/><Relationship Id="rId14" Type="http://schemas.openxmlformats.org/officeDocument/2006/relationships/tags" Target="../tags/tag259.xml"/></Relationships>
</file>

<file path=ppt/slides/_rels/slide4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8" Type="http://schemas.openxmlformats.org/officeDocument/2006/relationships/tags" Target="../tags/tag269.xml"/><Relationship Id="rId3" Type="http://schemas.openxmlformats.org/officeDocument/2006/relationships/tags" Target="../tags/tag264.xml"/><Relationship Id="rId7" Type="http://schemas.openxmlformats.org/officeDocument/2006/relationships/tags" Target="../tags/tag268.xml"/><Relationship Id="rId2" Type="http://schemas.openxmlformats.org/officeDocument/2006/relationships/tags" Target="../tags/tag263.xml"/><Relationship Id="rId1" Type="http://schemas.openxmlformats.org/officeDocument/2006/relationships/tags" Target="../tags/tag262.xml"/><Relationship Id="rId6" Type="http://schemas.openxmlformats.org/officeDocument/2006/relationships/tags" Target="../tags/tag267.xml"/><Relationship Id="rId11" Type="http://schemas.openxmlformats.org/officeDocument/2006/relationships/image" Target="../media/image5.png"/><Relationship Id="rId5" Type="http://schemas.openxmlformats.org/officeDocument/2006/relationships/tags" Target="../tags/tag266.xml"/><Relationship Id="rId10" Type="http://schemas.openxmlformats.org/officeDocument/2006/relationships/notesSlide" Target="../notesSlides/notesSlide47.xml"/><Relationship Id="rId4" Type="http://schemas.openxmlformats.org/officeDocument/2006/relationships/tags" Target="../tags/tag265.xml"/><Relationship Id="rId9"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3" Type="http://schemas.openxmlformats.org/officeDocument/2006/relationships/tags" Target="../tags/tag272.xml"/><Relationship Id="rId2" Type="http://schemas.openxmlformats.org/officeDocument/2006/relationships/tags" Target="../tags/tag271.xml"/><Relationship Id="rId1" Type="http://schemas.openxmlformats.org/officeDocument/2006/relationships/tags" Target="../tags/tag270.xml"/><Relationship Id="rId6" Type="http://schemas.openxmlformats.org/officeDocument/2006/relationships/image" Target="../media/image5.png"/><Relationship Id="rId5" Type="http://schemas.openxmlformats.org/officeDocument/2006/relationships/notesSlide" Target="../notesSlides/notesSlide49.xml"/><Relationship Id="rId4"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19.xml"/><Relationship Id="rId7" Type="http://schemas.openxmlformats.org/officeDocument/2006/relationships/notesSlide" Target="../notesSlides/notesSlide5.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slideLayout" Target="../slideLayouts/slideLayout6.xml"/><Relationship Id="rId5" Type="http://schemas.openxmlformats.org/officeDocument/2006/relationships/tags" Target="../tags/tag21.xml"/><Relationship Id="rId4" Type="http://schemas.openxmlformats.org/officeDocument/2006/relationships/tags" Target="../tags/tag20.xml"/></Relationships>
</file>

<file path=ppt/slides/_rels/slide5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6.xml"/><Relationship Id="rId1" Type="http://schemas.openxmlformats.org/officeDocument/2006/relationships/themeOverride" Target="../theme/themeOverride1.xml"/><Relationship Id="rId4" Type="http://schemas.openxmlformats.org/officeDocument/2006/relationships/image" Target="../media/image5.png"/></Relationships>
</file>

<file path=ppt/slides/_rels/slide5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4.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3" Type="http://schemas.openxmlformats.org/officeDocument/2006/relationships/tags" Target="../tags/tag275.xml"/><Relationship Id="rId2" Type="http://schemas.openxmlformats.org/officeDocument/2006/relationships/tags" Target="../tags/tag274.xml"/><Relationship Id="rId1" Type="http://schemas.openxmlformats.org/officeDocument/2006/relationships/tags" Target="../tags/tag273.xml"/><Relationship Id="rId6" Type="http://schemas.openxmlformats.org/officeDocument/2006/relationships/image" Target="../media/image5.png"/><Relationship Id="rId5" Type="http://schemas.openxmlformats.org/officeDocument/2006/relationships/notesSlide" Target="../notesSlides/notesSlide55.xml"/><Relationship Id="rId4"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6.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7.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8.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9.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8" Type="http://schemas.openxmlformats.org/officeDocument/2006/relationships/tags" Target="../tags/tag29.xml"/><Relationship Id="rId13" Type="http://schemas.openxmlformats.org/officeDocument/2006/relationships/tags" Target="../tags/tag34.xml"/><Relationship Id="rId18" Type="http://schemas.openxmlformats.org/officeDocument/2006/relationships/image" Target="../media/image6.png"/><Relationship Id="rId3" Type="http://schemas.openxmlformats.org/officeDocument/2006/relationships/tags" Target="../tags/tag24.xml"/><Relationship Id="rId7" Type="http://schemas.openxmlformats.org/officeDocument/2006/relationships/tags" Target="../tags/tag28.xml"/><Relationship Id="rId12" Type="http://schemas.openxmlformats.org/officeDocument/2006/relationships/tags" Target="../tags/tag33.xml"/><Relationship Id="rId17" Type="http://schemas.openxmlformats.org/officeDocument/2006/relationships/image" Target="../media/image5.png"/><Relationship Id="rId2" Type="http://schemas.openxmlformats.org/officeDocument/2006/relationships/tags" Target="../tags/tag23.xml"/><Relationship Id="rId16" Type="http://schemas.openxmlformats.org/officeDocument/2006/relationships/notesSlide" Target="../notesSlides/notesSlide6.xml"/><Relationship Id="rId1" Type="http://schemas.openxmlformats.org/officeDocument/2006/relationships/tags" Target="../tags/tag22.xml"/><Relationship Id="rId6" Type="http://schemas.openxmlformats.org/officeDocument/2006/relationships/tags" Target="../tags/tag27.xml"/><Relationship Id="rId11" Type="http://schemas.openxmlformats.org/officeDocument/2006/relationships/tags" Target="../tags/tag32.xml"/><Relationship Id="rId5" Type="http://schemas.openxmlformats.org/officeDocument/2006/relationships/tags" Target="../tags/tag26.xml"/><Relationship Id="rId15" Type="http://schemas.openxmlformats.org/officeDocument/2006/relationships/slideLayout" Target="../slideLayouts/slideLayout6.xml"/><Relationship Id="rId10" Type="http://schemas.openxmlformats.org/officeDocument/2006/relationships/tags" Target="../tags/tag31.xml"/><Relationship Id="rId4" Type="http://schemas.openxmlformats.org/officeDocument/2006/relationships/tags" Target="../tags/tag25.xml"/><Relationship Id="rId9" Type="http://schemas.openxmlformats.org/officeDocument/2006/relationships/tags" Target="../tags/tag30.xml"/><Relationship Id="rId14" Type="http://schemas.openxmlformats.org/officeDocument/2006/relationships/tags" Target="../tags/tag35.xml"/></Relationships>
</file>

<file path=ppt/slides/_rels/slide6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0.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8" Type="http://schemas.openxmlformats.org/officeDocument/2006/relationships/tags" Target="../tags/tag283.xml"/><Relationship Id="rId13" Type="http://schemas.openxmlformats.org/officeDocument/2006/relationships/notesSlide" Target="../notesSlides/notesSlide61.xml"/><Relationship Id="rId3" Type="http://schemas.openxmlformats.org/officeDocument/2006/relationships/tags" Target="../tags/tag278.xml"/><Relationship Id="rId7" Type="http://schemas.openxmlformats.org/officeDocument/2006/relationships/tags" Target="../tags/tag282.xml"/><Relationship Id="rId12" Type="http://schemas.openxmlformats.org/officeDocument/2006/relationships/slideLayout" Target="../slideLayouts/slideLayout6.xml"/><Relationship Id="rId2" Type="http://schemas.openxmlformats.org/officeDocument/2006/relationships/tags" Target="../tags/tag277.xml"/><Relationship Id="rId1" Type="http://schemas.openxmlformats.org/officeDocument/2006/relationships/tags" Target="../tags/tag276.xml"/><Relationship Id="rId6" Type="http://schemas.openxmlformats.org/officeDocument/2006/relationships/tags" Target="../tags/tag281.xml"/><Relationship Id="rId11" Type="http://schemas.openxmlformats.org/officeDocument/2006/relationships/tags" Target="../tags/tag286.xml"/><Relationship Id="rId5" Type="http://schemas.openxmlformats.org/officeDocument/2006/relationships/tags" Target="../tags/tag280.xml"/><Relationship Id="rId10" Type="http://schemas.openxmlformats.org/officeDocument/2006/relationships/tags" Target="../tags/tag285.xml"/><Relationship Id="rId4" Type="http://schemas.openxmlformats.org/officeDocument/2006/relationships/tags" Target="../tags/tag279.xml"/><Relationship Id="rId9" Type="http://schemas.openxmlformats.org/officeDocument/2006/relationships/tags" Target="../tags/tag284.xml"/><Relationship Id="rId14" Type="http://schemas.openxmlformats.org/officeDocument/2006/relationships/image" Target="../media/image5.png"/></Relationships>
</file>

<file path=ppt/slides/_rels/slide6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289.xml"/><Relationship Id="rId7" Type="http://schemas.openxmlformats.org/officeDocument/2006/relationships/notesSlide" Target="../notesSlides/notesSlide62.xml"/><Relationship Id="rId2" Type="http://schemas.openxmlformats.org/officeDocument/2006/relationships/tags" Target="../tags/tag288.xml"/><Relationship Id="rId1" Type="http://schemas.openxmlformats.org/officeDocument/2006/relationships/tags" Target="../tags/tag287.xml"/><Relationship Id="rId6" Type="http://schemas.openxmlformats.org/officeDocument/2006/relationships/slideLayout" Target="../slideLayouts/slideLayout6.xml"/><Relationship Id="rId5" Type="http://schemas.openxmlformats.org/officeDocument/2006/relationships/tags" Target="../tags/tag291.xml"/><Relationship Id="rId4" Type="http://schemas.openxmlformats.org/officeDocument/2006/relationships/tags" Target="../tags/tag290.xml"/></Relationships>
</file>

<file path=ppt/slides/_rels/slide63.xml.rels><?xml version="1.0" encoding="UTF-8" standalone="yes"?>
<Relationships xmlns="http://schemas.openxmlformats.org/package/2006/relationships"><Relationship Id="rId8" Type="http://schemas.openxmlformats.org/officeDocument/2006/relationships/tags" Target="../tags/tag299.xml"/><Relationship Id="rId13" Type="http://schemas.openxmlformats.org/officeDocument/2006/relationships/image" Target="../media/image5.png"/><Relationship Id="rId3" Type="http://schemas.openxmlformats.org/officeDocument/2006/relationships/tags" Target="../tags/tag294.xml"/><Relationship Id="rId7" Type="http://schemas.openxmlformats.org/officeDocument/2006/relationships/tags" Target="../tags/tag298.xml"/><Relationship Id="rId12" Type="http://schemas.openxmlformats.org/officeDocument/2006/relationships/notesSlide" Target="../notesSlides/notesSlide63.xml"/><Relationship Id="rId2" Type="http://schemas.openxmlformats.org/officeDocument/2006/relationships/tags" Target="../tags/tag293.xml"/><Relationship Id="rId1" Type="http://schemas.openxmlformats.org/officeDocument/2006/relationships/tags" Target="../tags/tag292.xml"/><Relationship Id="rId6" Type="http://schemas.openxmlformats.org/officeDocument/2006/relationships/tags" Target="../tags/tag297.xml"/><Relationship Id="rId11" Type="http://schemas.openxmlformats.org/officeDocument/2006/relationships/slideLayout" Target="../slideLayouts/slideLayout6.xml"/><Relationship Id="rId5" Type="http://schemas.openxmlformats.org/officeDocument/2006/relationships/tags" Target="../tags/tag296.xml"/><Relationship Id="rId10" Type="http://schemas.openxmlformats.org/officeDocument/2006/relationships/tags" Target="../tags/tag301.xml"/><Relationship Id="rId4" Type="http://schemas.openxmlformats.org/officeDocument/2006/relationships/tags" Target="../tags/tag295.xml"/><Relationship Id="rId9" Type="http://schemas.openxmlformats.org/officeDocument/2006/relationships/tags" Target="../tags/tag300.xml"/></Relationships>
</file>

<file path=ppt/slides/_rels/slide6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4.xml"/><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8" Type="http://schemas.openxmlformats.org/officeDocument/2006/relationships/tags" Target="../tags/tag309.xml"/><Relationship Id="rId3" Type="http://schemas.openxmlformats.org/officeDocument/2006/relationships/tags" Target="../tags/tag304.xml"/><Relationship Id="rId7" Type="http://schemas.openxmlformats.org/officeDocument/2006/relationships/tags" Target="../tags/tag308.xml"/><Relationship Id="rId2" Type="http://schemas.openxmlformats.org/officeDocument/2006/relationships/tags" Target="../tags/tag303.xml"/><Relationship Id="rId1" Type="http://schemas.openxmlformats.org/officeDocument/2006/relationships/tags" Target="../tags/tag302.xml"/><Relationship Id="rId6" Type="http://schemas.openxmlformats.org/officeDocument/2006/relationships/tags" Target="../tags/tag307.xml"/><Relationship Id="rId11" Type="http://schemas.openxmlformats.org/officeDocument/2006/relationships/image" Target="../media/image5.png"/><Relationship Id="rId5" Type="http://schemas.openxmlformats.org/officeDocument/2006/relationships/tags" Target="../tags/tag306.xml"/><Relationship Id="rId10" Type="http://schemas.openxmlformats.org/officeDocument/2006/relationships/notesSlide" Target="../notesSlides/notesSlide65.xml"/><Relationship Id="rId4" Type="http://schemas.openxmlformats.org/officeDocument/2006/relationships/tags" Target="../tags/tag305.xml"/><Relationship Id="rId9"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8" Type="http://schemas.openxmlformats.org/officeDocument/2006/relationships/tags" Target="../tags/tag317.xml"/><Relationship Id="rId13" Type="http://schemas.openxmlformats.org/officeDocument/2006/relationships/tags" Target="../tags/tag322.xml"/><Relationship Id="rId3" Type="http://schemas.openxmlformats.org/officeDocument/2006/relationships/tags" Target="../tags/tag312.xml"/><Relationship Id="rId7" Type="http://schemas.openxmlformats.org/officeDocument/2006/relationships/tags" Target="../tags/tag316.xml"/><Relationship Id="rId12" Type="http://schemas.openxmlformats.org/officeDocument/2006/relationships/tags" Target="../tags/tag321.xml"/><Relationship Id="rId2" Type="http://schemas.openxmlformats.org/officeDocument/2006/relationships/tags" Target="../tags/tag311.xml"/><Relationship Id="rId16" Type="http://schemas.openxmlformats.org/officeDocument/2006/relationships/image" Target="../media/image5.png"/><Relationship Id="rId1" Type="http://schemas.openxmlformats.org/officeDocument/2006/relationships/tags" Target="../tags/tag310.xml"/><Relationship Id="rId6" Type="http://schemas.openxmlformats.org/officeDocument/2006/relationships/tags" Target="../tags/tag315.xml"/><Relationship Id="rId11" Type="http://schemas.openxmlformats.org/officeDocument/2006/relationships/tags" Target="../tags/tag320.xml"/><Relationship Id="rId5" Type="http://schemas.openxmlformats.org/officeDocument/2006/relationships/tags" Target="../tags/tag314.xml"/><Relationship Id="rId15" Type="http://schemas.openxmlformats.org/officeDocument/2006/relationships/notesSlide" Target="../notesSlides/notesSlide66.xml"/><Relationship Id="rId10" Type="http://schemas.openxmlformats.org/officeDocument/2006/relationships/tags" Target="../tags/tag319.xml"/><Relationship Id="rId4" Type="http://schemas.openxmlformats.org/officeDocument/2006/relationships/tags" Target="../tags/tag313.xml"/><Relationship Id="rId9" Type="http://schemas.openxmlformats.org/officeDocument/2006/relationships/tags" Target="../tags/tag318.xml"/><Relationship Id="rId14"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8" Type="http://schemas.openxmlformats.org/officeDocument/2006/relationships/tags" Target="../tags/tag330.xml"/><Relationship Id="rId3" Type="http://schemas.openxmlformats.org/officeDocument/2006/relationships/tags" Target="../tags/tag325.xml"/><Relationship Id="rId7" Type="http://schemas.openxmlformats.org/officeDocument/2006/relationships/tags" Target="../tags/tag329.xml"/><Relationship Id="rId2" Type="http://schemas.openxmlformats.org/officeDocument/2006/relationships/tags" Target="../tags/tag324.xml"/><Relationship Id="rId1" Type="http://schemas.openxmlformats.org/officeDocument/2006/relationships/tags" Target="../tags/tag323.xml"/><Relationship Id="rId6" Type="http://schemas.openxmlformats.org/officeDocument/2006/relationships/tags" Target="../tags/tag328.xml"/><Relationship Id="rId11" Type="http://schemas.openxmlformats.org/officeDocument/2006/relationships/image" Target="../media/image5.png"/><Relationship Id="rId5" Type="http://schemas.openxmlformats.org/officeDocument/2006/relationships/tags" Target="../tags/tag327.xml"/><Relationship Id="rId10" Type="http://schemas.openxmlformats.org/officeDocument/2006/relationships/notesSlide" Target="../notesSlides/notesSlide67.xml"/><Relationship Id="rId4" Type="http://schemas.openxmlformats.org/officeDocument/2006/relationships/tags" Target="../tags/tag326.xml"/><Relationship Id="rId9"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8" Type="http://schemas.openxmlformats.org/officeDocument/2006/relationships/tags" Target="../tags/tag338.xml"/><Relationship Id="rId3" Type="http://schemas.openxmlformats.org/officeDocument/2006/relationships/tags" Target="../tags/tag333.xml"/><Relationship Id="rId7" Type="http://schemas.openxmlformats.org/officeDocument/2006/relationships/tags" Target="../tags/tag337.xml"/><Relationship Id="rId2" Type="http://schemas.openxmlformats.org/officeDocument/2006/relationships/tags" Target="../tags/tag332.xml"/><Relationship Id="rId1" Type="http://schemas.openxmlformats.org/officeDocument/2006/relationships/tags" Target="../tags/tag331.xml"/><Relationship Id="rId6" Type="http://schemas.openxmlformats.org/officeDocument/2006/relationships/tags" Target="../tags/tag336.xml"/><Relationship Id="rId11" Type="http://schemas.openxmlformats.org/officeDocument/2006/relationships/image" Target="../media/image5.png"/><Relationship Id="rId5" Type="http://schemas.openxmlformats.org/officeDocument/2006/relationships/tags" Target="../tags/tag335.xml"/><Relationship Id="rId10" Type="http://schemas.openxmlformats.org/officeDocument/2006/relationships/notesSlide" Target="../notesSlides/notesSlide68.xml"/><Relationship Id="rId4" Type="http://schemas.openxmlformats.org/officeDocument/2006/relationships/tags" Target="../tags/tag334.xml"/><Relationship Id="rId9"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8" Type="http://schemas.openxmlformats.org/officeDocument/2006/relationships/tags" Target="../tags/tag346.xml"/><Relationship Id="rId3" Type="http://schemas.openxmlformats.org/officeDocument/2006/relationships/tags" Target="../tags/tag341.xml"/><Relationship Id="rId7" Type="http://schemas.openxmlformats.org/officeDocument/2006/relationships/tags" Target="../tags/tag345.xml"/><Relationship Id="rId2" Type="http://schemas.openxmlformats.org/officeDocument/2006/relationships/tags" Target="../tags/tag340.xml"/><Relationship Id="rId1" Type="http://schemas.openxmlformats.org/officeDocument/2006/relationships/tags" Target="../tags/tag339.xml"/><Relationship Id="rId6" Type="http://schemas.openxmlformats.org/officeDocument/2006/relationships/tags" Target="../tags/tag344.xml"/><Relationship Id="rId11" Type="http://schemas.openxmlformats.org/officeDocument/2006/relationships/image" Target="../media/image5.png"/><Relationship Id="rId5" Type="http://schemas.openxmlformats.org/officeDocument/2006/relationships/tags" Target="../tags/tag343.xml"/><Relationship Id="rId10" Type="http://schemas.openxmlformats.org/officeDocument/2006/relationships/notesSlide" Target="../notesSlides/notesSlide69.xml"/><Relationship Id="rId4" Type="http://schemas.openxmlformats.org/officeDocument/2006/relationships/tags" Target="../tags/tag342.xml"/><Relationship Id="rId9"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0.xml"/><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1.xml"/><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8" Type="http://schemas.openxmlformats.org/officeDocument/2006/relationships/tags" Target="../tags/tag354.xml"/><Relationship Id="rId13" Type="http://schemas.openxmlformats.org/officeDocument/2006/relationships/image" Target="../media/image5.png"/><Relationship Id="rId3" Type="http://schemas.openxmlformats.org/officeDocument/2006/relationships/tags" Target="../tags/tag349.xml"/><Relationship Id="rId7" Type="http://schemas.openxmlformats.org/officeDocument/2006/relationships/tags" Target="../tags/tag353.xml"/><Relationship Id="rId12" Type="http://schemas.openxmlformats.org/officeDocument/2006/relationships/notesSlide" Target="../notesSlides/notesSlide72.xml"/><Relationship Id="rId2" Type="http://schemas.openxmlformats.org/officeDocument/2006/relationships/tags" Target="../tags/tag348.xml"/><Relationship Id="rId1" Type="http://schemas.openxmlformats.org/officeDocument/2006/relationships/tags" Target="../tags/tag347.xml"/><Relationship Id="rId6" Type="http://schemas.openxmlformats.org/officeDocument/2006/relationships/tags" Target="../tags/tag352.xml"/><Relationship Id="rId11" Type="http://schemas.openxmlformats.org/officeDocument/2006/relationships/slideLayout" Target="../slideLayouts/slideLayout6.xml"/><Relationship Id="rId5" Type="http://schemas.openxmlformats.org/officeDocument/2006/relationships/tags" Target="../tags/tag351.xml"/><Relationship Id="rId10" Type="http://schemas.openxmlformats.org/officeDocument/2006/relationships/tags" Target="../tags/tag356.xml"/><Relationship Id="rId4" Type="http://schemas.openxmlformats.org/officeDocument/2006/relationships/tags" Target="../tags/tag350.xml"/><Relationship Id="rId9" Type="http://schemas.openxmlformats.org/officeDocument/2006/relationships/tags" Target="../tags/tag355.xml"/></Relationships>
</file>

<file path=ppt/slides/_rels/slide7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3.xml"/><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8" Type="http://schemas.openxmlformats.org/officeDocument/2006/relationships/tags" Target="../tags/tag364.xml"/><Relationship Id="rId3" Type="http://schemas.openxmlformats.org/officeDocument/2006/relationships/tags" Target="../tags/tag359.xml"/><Relationship Id="rId7" Type="http://schemas.openxmlformats.org/officeDocument/2006/relationships/tags" Target="../tags/tag363.xml"/><Relationship Id="rId2" Type="http://schemas.openxmlformats.org/officeDocument/2006/relationships/tags" Target="../tags/tag358.xml"/><Relationship Id="rId1" Type="http://schemas.openxmlformats.org/officeDocument/2006/relationships/tags" Target="../tags/tag357.xml"/><Relationship Id="rId6" Type="http://schemas.openxmlformats.org/officeDocument/2006/relationships/tags" Target="../tags/tag362.xml"/><Relationship Id="rId11" Type="http://schemas.openxmlformats.org/officeDocument/2006/relationships/image" Target="../media/image5.png"/><Relationship Id="rId5" Type="http://schemas.openxmlformats.org/officeDocument/2006/relationships/tags" Target="../tags/tag361.xml"/><Relationship Id="rId10" Type="http://schemas.openxmlformats.org/officeDocument/2006/relationships/notesSlide" Target="../notesSlides/notesSlide74.xml"/><Relationship Id="rId4" Type="http://schemas.openxmlformats.org/officeDocument/2006/relationships/tags" Target="../tags/tag360.xml"/><Relationship Id="rId9"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3" Type="http://schemas.openxmlformats.org/officeDocument/2006/relationships/tags" Target="../tags/tag367.xml"/><Relationship Id="rId2" Type="http://schemas.openxmlformats.org/officeDocument/2006/relationships/tags" Target="../tags/tag366.xml"/><Relationship Id="rId1" Type="http://schemas.openxmlformats.org/officeDocument/2006/relationships/tags" Target="../tags/tag365.xml"/><Relationship Id="rId6" Type="http://schemas.openxmlformats.org/officeDocument/2006/relationships/image" Target="../media/image5.png"/><Relationship Id="rId5" Type="http://schemas.openxmlformats.org/officeDocument/2006/relationships/notesSlide" Target="../notesSlides/notesSlide75.xml"/><Relationship Id="rId4"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6.xml"/><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7.xml"/><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8.xml"/><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9.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8" Type="http://schemas.openxmlformats.org/officeDocument/2006/relationships/tags" Target="../tags/tag43.xml"/><Relationship Id="rId13" Type="http://schemas.openxmlformats.org/officeDocument/2006/relationships/tags" Target="../tags/tag48.xml"/><Relationship Id="rId18" Type="http://schemas.openxmlformats.org/officeDocument/2006/relationships/image" Target="../media/image7.png"/><Relationship Id="rId3" Type="http://schemas.openxmlformats.org/officeDocument/2006/relationships/tags" Target="../tags/tag38.xml"/><Relationship Id="rId7" Type="http://schemas.openxmlformats.org/officeDocument/2006/relationships/tags" Target="../tags/tag42.xml"/><Relationship Id="rId12" Type="http://schemas.openxmlformats.org/officeDocument/2006/relationships/tags" Target="../tags/tag47.xml"/><Relationship Id="rId17" Type="http://schemas.openxmlformats.org/officeDocument/2006/relationships/image" Target="../media/image5.png"/><Relationship Id="rId2" Type="http://schemas.openxmlformats.org/officeDocument/2006/relationships/tags" Target="../tags/tag37.xml"/><Relationship Id="rId16" Type="http://schemas.openxmlformats.org/officeDocument/2006/relationships/notesSlide" Target="../notesSlides/notesSlide8.xml"/><Relationship Id="rId1" Type="http://schemas.openxmlformats.org/officeDocument/2006/relationships/tags" Target="../tags/tag36.xml"/><Relationship Id="rId6" Type="http://schemas.openxmlformats.org/officeDocument/2006/relationships/tags" Target="../tags/tag41.xml"/><Relationship Id="rId11" Type="http://schemas.openxmlformats.org/officeDocument/2006/relationships/tags" Target="../tags/tag46.xml"/><Relationship Id="rId5" Type="http://schemas.openxmlformats.org/officeDocument/2006/relationships/tags" Target="../tags/tag40.xml"/><Relationship Id="rId15" Type="http://schemas.openxmlformats.org/officeDocument/2006/relationships/slideLayout" Target="../slideLayouts/slideLayout6.xml"/><Relationship Id="rId10" Type="http://schemas.openxmlformats.org/officeDocument/2006/relationships/tags" Target="../tags/tag45.xml"/><Relationship Id="rId4" Type="http://schemas.openxmlformats.org/officeDocument/2006/relationships/tags" Target="../tags/tag39.xml"/><Relationship Id="rId9" Type="http://schemas.openxmlformats.org/officeDocument/2006/relationships/tags" Target="../tags/tag44.xml"/><Relationship Id="rId14" Type="http://schemas.openxmlformats.org/officeDocument/2006/relationships/tags" Target="../tags/tag49.xml"/></Relationships>
</file>

<file path=ppt/slides/_rels/slide8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0.xml"/><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1.xml"/><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2.xml"/><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370.xml"/><Relationship Id="rId7" Type="http://schemas.openxmlformats.org/officeDocument/2006/relationships/notesSlide" Target="../notesSlides/notesSlide83.xml"/><Relationship Id="rId2" Type="http://schemas.openxmlformats.org/officeDocument/2006/relationships/tags" Target="../tags/tag369.xml"/><Relationship Id="rId1" Type="http://schemas.openxmlformats.org/officeDocument/2006/relationships/tags" Target="../tags/tag368.xml"/><Relationship Id="rId6" Type="http://schemas.openxmlformats.org/officeDocument/2006/relationships/slideLayout" Target="../slideLayouts/slideLayout6.xml"/><Relationship Id="rId5" Type="http://schemas.openxmlformats.org/officeDocument/2006/relationships/tags" Target="../tags/tag372.xml"/><Relationship Id="rId4" Type="http://schemas.openxmlformats.org/officeDocument/2006/relationships/tags" Target="../tags/tag371.xml"/></Relationships>
</file>

<file path=ppt/slides/_rels/slide84.xml.rels><?xml version="1.0" encoding="UTF-8" standalone="yes"?>
<Relationships xmlns="http://schemas.openxmlformats.org/package/2006/relationships"><Relationship Id="rId3" Type="http://schemas.openxmlformats.org/officeDocument/2006/relationships/tags" Target="../tags/tag375.xml"/><Relationship Id="rId2" Type="http://schemas.openxmlformats.org/officeDocument/2006/relationships/tags" Target="../tags/tag374.xml"/><Relationship Id="rId1" Type="http://schemas.openxmlformats.org/officeDocument/2006/relationships/tags" Target="../tags/tag373.xml"/><Relationship Id="rId6" Type="http://schemas.openxmlformats.org/officeDocument/2006/relationships/image" Target="../media/image5.png"/><Relationship Id="rId5" Type="http://schemas.openxmlformats.org/officeDocument/2006/relationships/notesSlide" Target="../notesSlides/notesSlide84.xml"/><Relationship Id="rId4"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5.xml"/><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378.xml"/><Relationship Id="rId7" Type="http://schemas.openxmlformats.org/officeDocument/2006/relationships/notesSlide" Target="../notesSlides/notesSlide86.xml"/><Relationship Id="rId2" Type="http://schemas.openxmlformats.org/officeDocument/2006/relationships/tags" Target="../tags/tag377.xml"/><Relationship Id="rId1" Type="http://schemas.openxmlformats.org/officeDocument/2006/relationships/tags" Target="../tags/tag376.xml"/><Relationship Id="rId6" Type="http://schemas.openxmlformats.org/officeDocument/2006/relationships/slideLayout" Target="../slideLayouts/slideLayout6.xml"/><Relationship Id="rId5" Type="http://schemas.openxmlformats.org/officeDocument/2006/relationships/tags" Target="../tags/tag380.xml"/><Relationship Id="rId4" Type="http://schemas.openxmlformats.org/officeDocument/2006/relationships/tags" Target="../tags/tag379.xml"/></Relationships>
</file>

<file path=ppt/slides/_rels/slide87.xml.rels><?xml version="1.0" encoding="UTF-8" standalone="yes"?>
<Relationships xmlns="http://schemas.openxmlformats.org/package/2006/relationships"><Relationship Id="rId3" Type="http://schemas.openxmlformats.org/officeDocument/2006/relationships/tags" Target="../tags/tag383.xml"/><Relationship Id="rId2" Type="http://schemas.openxmlformats.org/officeDocument/2006/relationships/tags" Target="../tags/tag382.xml"/><Relationship Id="rId1" Type="http://schemas.openxmlformats.org/officeDocument/2006/relationships/tags" Target="../tags/tag381.xml"/><Relationship Id="rId6" Type="http://schemas.openxmlformats.org/officeDocument/2006/relationships/image" Target="../media/image5.png"/><Relationship Id="rId5" Type="http://schemas.openxmlformats.org/officeDocument/2006/relationships/notesSlide" Target="../notesSlides/notesSlide87.xml"/><Relationship Id="rId4"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8" Type="http://schemas.openxmlformats.org/officeDocument/2006/relationships/tags" Target="../tags/tag391.xml"/><Relationship Id="rId3" Type="http://schemas.openxmlformats.org/officeDocument/2006/relationships/tags" Target="../tags/tag386.xml"/><Relationship Id="rId7" Type="http://schemas.openxmlformats.org/officeDocument/2006/relationships/tags" Target="../tags/tag390.xml"/><Relationship Id="rId2" Type="http://schemas.openxmlformats.org/officeDocument/2006/relationships/tags" Target="../tags/tag385.xml"/><Relationship Id="rId1" Type="http://schemas.openxmlformats.org/officeDocument/2006/relationships/tags" Target="../tags/tag384.xml"/><Relationship Id="rId6" Type="http://schemas.openxmlformats.org/officeDocument/2006/relationships/tags" Target="../tags/tag389.xml"/><Relationship Id="rId11" Type="http://schemas.openxmlformats.org/officeDocument/2006/relationships/image" Target="../media/image5.png"/><Relationship Id="rId5" Type="http://schemas.openxmlformats.org/officeDocument/2006/relationships/tags" Target="../tags/tag388.xml"/><Relationship Id="rId10" Type="http://schemas.openxmlformats.org/officeDocument/2006/relationships/notesSlide" Target="../notesSlides/notesSlide88.xml"/><Relationship Id="rId4" Type="http://schemas.openxmlformats.org/officeDocument/2006/relationships/tags" Target="../tags/tag387.xml"/><Relationship Id="rId9"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8" Type="http://schemas.openxmlformats.org/officeDocument/2006/relationships/tags" Target="../tags/tag399.xml"/><Relationship Id="rId13" Type="http://schemas.openxmlformats.org/officeDocument/2006/relationships/tags" Target="../tags/tag404.xml"/><Relationship Id="rId18" Type="http://schemas.openxmlformats.org/officeDocument/2006/relationships/image" Target="../media/image5.png"/><Relationship Id="rId3" Type="http://schemas.openxmlformats.org/officeDocument/2006/relationships/tags" Target="../tags/tag394.xml"/><Relationship Id="rId7" Type="http://schemas.openxmlformats.org/officeDocument/2006/relationships/tags" Target="../tags/tag398.xml"/><Relationship Id="rId12" Type="http://schemas.openxmlformats.org/officeDocument/2006/relationships/tags" Target="../tags/tag403.xml"/><Relationship Id="rId17" Type="http://schemas.openxmlformats.org/officeDocument/2006/relationships/notesSlide" Target="../notesSlides/notesSlide89.xml"/><Relationship Id="rId2" Type="http://schemas.openxmlformats.org/officeDocument/2006/relationships/tags" Target="../tags/tag393.xml"/><Relationship Id="rId16" Type="http://schemas.openxmlformats.org/officeDocument/2006/relationships/slideLayout" Target="../slideLayouts/slideLayout6.xml"/><Relationship Id="rId1" Type="http://schemas.openxmlformats.org/officeDocument/2006/relationships/tags" Target="../tags/tag392.xml"/><Relationship Id="rId6" Type="http://schemas.openxmlformats.org/officeDocument/2006/relationships/tags" Target="../tags/tag397.xml"/><Relationship Id="rId11" Type="http://schemas.openxmlformats.org/officeDocument/2006/relationships/tags" Target="../tags/tag402.xml"/><Relationship Id="rId5" Type="http://schemas.openxmlformats.org/officeDocument/2006/relationships/tags" Target="../tags/tag396.xml"/><Relationship Id="rId15" Type="http://schemas.openxmlformats.org/officeDocument/2006/relationships/tags" Target="../tags/tag406.xml"/><Relationship Id="rId10" Type="http://schemas.openxmlformats.org/officeDocument/2006/relationships/tags" Target="../tags/tag401.xml"/><Relationship Id="rId4" Type="http://schemas.openxmlformats.org/officeDocument/2006/relationships/tags" Target="../tags/tag395.xml"/><Relationship Id="rId9" Type="http://schemas.openxmlformats.org/officeDocument/2006/relationships/tags" Target="../tags/tag400.xml"/><Relationship Id="rId14" Type="http://schemas.openxmlformats.org/officeDocument/2006/relationships/tags" Target="../tags/tag405.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0.xml"/><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409.xml"/><Relationship Id="rId7" Type="http://schemas.openxmlformats.org/officeDocument/2006/relationships/notesSlide" Target="../notesSlides/notesSlide91.xml"/><Relationship Id="rId2" Type="http://schemas.openxmlformats.org/officeDocument/2006/relationships/tags" Target="../tags/tag408.xml"/><Relationship Id="rId1" Type="http://schemas.openxmlformats.org/officeDocument/2006/relationships/tags" Target="../tags/tag407.xml"/><Relationship Id="rId6" Type="http://schemas.openxmlformats.org/officeDocument/2006/relationships/slideLayout" Target="../slideLayouts/slideLayout6.xml"/><Relationship Id="rId5" Type="http://schemas.openxmlformats.org/officeDocument/2006/relationships/tags" Target="../tags/tag411.xml"/><Relationship Id="rId4" Type="http://schemas.openxmlformats.org/officeDocument/2006/relationships/tags" Target="../tags/tag410.xml"/></Relationships>
</file>

<file path=ppt/slides/_rels/slide92.xml.rels><?xml version="1.0" encoding="UTF-8" standalone="yes"?>
<Relationships xmlns="http://schemas.openxmlformats.org/package/2006/relationships"><Relationship Id="rId8" Type="http://schemas.openxmlformats.org/officeDocument/2006/relationships/tags" Target="../tags/tag419.xml"/><Relationship Id="rId13" Type="http://schemas.openxmlformats.org/officeDocument/2006/relationships/tags" Target="../tags/tag424.xml"/><Relationship Id="rId18" Type="http://schemas.openxmlformats.org/officeDocument/2006/relationships/tags" Target="../tags/tag429.xml"/><Relationship Id="rId26" Type="http://schemas.openxmlformats.org/officeDocument/2006/relationships/tags" Target="../tags/tag437.xml"/><Relationship Id="rId3" Type="http://schemas.openxmlformats.org/officeDocument/2006/relationships/tags" Target="../tags/tag414.xml"/><Relationship Id="rId21" Type="http://schemas.openxmlformats.org/officeDocument/2006/relationships/tags" Target="../tags/tag432.xml"/><Relationship Id="rId7" Type="http://schemas.openxmlformats.org/officeDocument/2006/relationships/tags" Target="../tags/tag418.xml"/><Relationship Id="rId12" Type="http://schemas.openxmlformats.org/officeDocument/2006/relationships/tags" Target="../tags/tag423.xml"/><Relationship Id="rId17" Type="http://schemas.openxmlformats.org/officeDocument/2006/relationships/tags" Target="../tags/tag428.xml"/><Relationship Id="rId25" Type="http://schemas.openxmlformats.org/officeDocument/2006/relationships/tags" Target="../tags/tag436.xml"/><Relationship Id="rId2" Type="http://schemas.openxmlformats.org/officeDocument/2006/relationships/tags" Target="../tags/tag413.xml"/><Relationship Id="rId16" Type="http://schemas.openxmlformats.org/officeDocument/2006/relationships/tags" Target="../tags/tag427.xml"/><Relationship Id="rId20" Type="http://schemas.openxmlformats.org/officeDocument/2006/relationships/tags" Target="../tags/tag431.xml"/><Relationship Id="rId29" Type="http://schemas.openxmlformats.org/officeDocument/2006/relationships/slideLayout" Target="../slideLayouts/slideLayout6.xml"/><Relationship Id="rId1" Type="http://schemas.openxmlformats.org/officeDocument/2006/relationships/tags" Target="../tags/tag412.xml"/><Relationship Id="rId6" Type="http://schemas.openxmlformats.org/officeDocument/2006/relationships/tags" Target="../tags/tag417.xml"/><Relationship Id="rId11" Type="http://schemas.openxmlformats.org/officeDocument/2006/relationships/tags" Target="../tags/tag422.xml"/><Relationship Id="rId24" Type="http://schemas.openxmlformats.org/officeDocument/2006/relationships/tags" Target="../tags/tag435.xml"/><Relationship Id="rId5" Type="http://schemas.openxmlformats.org/officeDocument/2006/relationships/tags" Target="../tags/tag416.xml"/><Relationship Id="rId15" Type="http://schemas.openxmlformats.org/officeDocument/2006/relationships/tags" Target="../tags/tag426.xml"/><Relationship Id="rId23" Type="http://schemas.openxmlformats.org/officeDocument/2006/relationships/tags" Target="../tags/tag434.xml"/><Relationship Id="rId28" Type="http://schemas.openxmlformats.org/officeDocument/2006/relationships/tags" Target="../tags/tag439.xml"/><Relationship Id="rId10" Type="http://schemas.openxmlformats.org/officeDocument/2006/relationships/tags" Target="../tags/tag421.xml"/><Relationship Id="rId19" Type="http://schemas.openxmlformats.org/officeDocument/2006/relationships/tags" Target="../tags/tag430.xml"/><Relationship Id="rId31" Type="http://schemas.openxmlformats.org/officeDocument/2006/relationships/image" Target="../media/image5.png"/><Relationship Id="rId4" Type="http://schemas.openxmlformats.org/officeDocument/2006/relationships/tags" Target="../tags/tag415.xml"/><Relationship Id="rId9" Type="http://schemas.openxmlformats.org/officeDocument/2006/relationships/tags" Target="../tags/tag420.xml"/><Relationship Id="rId14" Type="http://schemas.openxmlformats.org/officeDocument/2006/relationships/tags" Target="../tags/tag425.xml"/><Relationship Id="rId22" Type="http://schemas.openxmlformats.org/officeDocument/2006/relationships/tags" Target="../tags/tag433.xml"/><Relationship Id="rId27" Type="http://schemas.openxmlformats.org/officeDocument/2006/relationships/tags" Target="../tags/tag438.xml"/><Relationship Id="rId30"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3.xml"/><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8" Type="http://schemas.openxmlformats.org/officeDocument/2006/relationships/tags" Target="../tags/tag447.xml"/><Relationship Id="rId3" Type="http://schemas.openxmlformats.org/officeDocument/2006/relationships/tags" Target="../tags/tag442.xml"/><Relationship Id="rId7" Type="http://schemas.openxmlformats.org/officeDocument/2006/relationships/tags" Target="../tags/tag446.xml"/><Relationship Id="rId2" Type="http://schemas.openxmlformats.org/officeDocument/2006/relationships/tags" Target="../tags/tag441.xml"/><Relationship Id="rId1" Type="http://schemas.openxmlformats.org/officeDocument/2006/relationships/tags" Target="../tags/tag440.xml"/><Relationship Id="rId6" Type="http://schemas.openxmlformats.org/officeDocument/2006/relationships/tags" Target="../tags/tag445.xml"/><Relationship Id="rId11" Type="http://schemas.openxmlformats.org/officeDocument/2006/relationships/image" Target="../media/image5.png"/><Relationship Id="rId5" Type="http://schemas.openxmlformats.org/officeDocument/2006/relationships/tags" Target="../tags/tag444.xml"/><Relationship Id="rId10" Type="http://schemas.openxmlformats.org/officeDocument/2006/relationships/notesSlide" Target="../notesSlides/notesSlide94.xml"/><Relationship Id="rId4" Type="http://schemas.openxmlformats.org/officeDocument/2006/relationships/tags" Target="../tags/tag443.xml"/><Relationship Id="rId9"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3" Type="http://schemas.openxmlformats.org/officeDocument/2006/relationships/notesSlide" Target="../notesSlides/notesSlide95.xml"/><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image" Target="../media/image8.png"/><Relationship Id="rId5" Type="http://schemas.openxmlformats.org/officeDocument/2006/relationships/oleObject" Target="../embeddings/oleObject1.bin"/><Relationship Id="rId4" Type="http://schemas.openxmlformats.org/officeDocument/2006/relationships/image" Target="../media/image5.png"/></Relationships>
</file>

<file path=ppt/slides/_rels/slide9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6.xml"/><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3" Type="http://schemas.openxmlformats.org/officeDocument/2006/relationships/tags" Target="../tags/tag450.xml"/><Relationship Id="rId2" Type="http://schemas.openxmlformats.org/officeDocument/2006/relationships/tags" Target="../tags/tag449.xml"/><Relationship Id="rId1" Type="http://schemas.openxmlformats.org/officeDocument/2006/relationships/tags" Target="../tags/tag448.xml"/><Relationship Id="rId6" Type="http://schemas.openxmlformats.org/officeDocument/2006/relationships/notesSlide" Target="../notesSlides/notesSlide97.xml"/><Relationship Id="rId5" Type="http://schemas.openxmlformats.org/officeDocument/2006/relationships/slideLayout" Target="../slideLayouts/slideLayout7.xml"/><Relationship Id="rId4" Type="http://schemas.openxmlformats.org/officeDocument/2006/relationships/tags" Target="../tags/tag45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2298198" y="3054281"/>
            <a:ext cx="4579144" cy="0"/>
          </a:xfrm>
          <a:prstGeom prst="line">
            <a:avLst/>
          </a:prstGeom>
          <a:ln w="19050">
            <a:solidFill>
              <a:srgbClr val="004098"/>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0" y="3196018"/>
            <a:ext cx="9143999" cy="646331"/>
          </a:xfrm>
          <a:prstGeom prst="rect">
            <a:avLst/>
          </a:prstGeom>
          <a:noFill/>
        </p:spPr>
        <p:txBody>
          <a:bodyPr wrap="square" rtlCol="0">
            <a:spAutoFit/>
          </a:bodyPr>
          <a:lstStyle/>
          <a:p>
            <a:pPr algn="ctr" defTabSz="685800">
              <a:defRPr/>
            </a:pPr>
            <a:r>
              <a:rPr lang="zh-CN" altLang="en-US" sz="3600" b="1" dirty="0">
                <a:solidFill>
                  <a:srgbClr val="004578"/>
                </a:solidFill>
                <a:latin typeface="华文行楷" panose="02010800040101010101" pitchFamily="2" charset="-122"/>
                <a:ea typeface="华文行楷" panose="02010800040101010101" pitchFamily="2" charset="-122"/>
              </a:rPr>
              <a:t>汇编语言与微机接口技术</a:t>
            </a:r>
          </a:p>
        </p:txBody>
      </p:sp>
      <p:cxnSp>
        <p:nvCxnSpPr>
          <p:cNvPr id="6" name="直接连接符 5"/>
          <p:cNvCxnSpPr/>
          <p:nvPr/>
        </p:nvCxnSpPr>
        <p:spPr>
          <a:xfrm>
            <a:off x="2293131" y="3977456"/>
            <a:ext cx="4579144" cy="0"/>
          </a:xfrm>
          <a:prstGeom prst="line">
            <a:avLst/>
          </a:prstGeom>
          <a:ln w="19050">
            <a:solidFill>
              <a:srgbClr val="004098"/>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293131" y="4121256"/>
            <a:ext cx="4579144" cy="461665"/>
          </a:xfrm>
          <a:prstGeom prst="rect">
            <a:avLst/>
          </a:prstGeom>
          <a:noFill/>
        </p:spPr>
        <p:txBody>
          <a:bodyPr wrap="square" rtlCol="0">
            <a:spAutoFit/>
          </a:bodyPr>
          <a:lstStyle>
            <a:defPPr>
              <a:defRPr lang="zh-CN"/>
            </a:defPPr>
            <a:lvl1pPr algn="ctr">
              <a:defRPr>
                <a:solidFill>
                  <a:prstClr val="black"/>
                </a:solidFill>
                <a:latin typeface="微软雅黑" panose="020B0503020204020204" pitchFamily="34" charset="-122"/>
                <a:ea typeface="微软雅黑" panose="020B0503020204020204" pitchFamily="34" charset="-122"/>
              </a:defRPr>
            </a:lvl1pPr>
          </a:lstStyle>
          <a:p>
            <a:r>
              <a:rPr lang="zh-CN" altLang="en-US" sz="2400" b="1" dirty="0">
                <a:solidFill>
                  <a:srgbClr val="004578"/>
                </a:solidFill>
                <a:latin typeface="华文楷体" panose="02010600040101010101" pitchFamily="2" charset="-122"/>
                <a:ea typeface="华文楷体" panose="02010600040101010101" pitchFamily="2" charset="-122"/>
              </a:rPr>
              <a:t>第</a:t>
            </a:r>
            <a:r>
              <a:rPr lang="en-US" altLang="zh-CN" sz="2400" b="1" dirty="0">
                <a:solidFill>
                  <a:srgbClr val="004578"/>
                </a:solidFill>
                <a:latin typeface="华文楷体" panose="02010600040101010101" pitchFamily="2" charset="-122"/>
                <a:ea typeface="华文楷体" panose="02010600040101010101" pitchFamily="2" charset="-122"/>
              </a:rPr>
              <a:t>4</a:t>
            </a:r>
            <a:r>
              <a:rPr lang="zh-CN" altLang="en-US" sz="2400" b="1" dirty="0">
                <a:solidFill>
                  <a:srgbClr val="004578"/>
                </a:solidFill>
                <a:latin typeface="华文楷体" panose="02010600040101010101" pitchFamily="2" charset="-122"/>
                <a:ea typeface="华文楷体" panose="02010600040101010101" pitchFamily="2" charset="-122"/>
              </a:rPr>
              <a:t>章   汇编语言程序设计</a:t>
            </a:r>
          </a:p>
        </p:txBody>
      </p:sp>
      <p:cxnSp>
        <p:nvCxnSpPr>
          <p:cNvPr id="8" name="直接连接符 7"/>
          <p:cNvCxnSpPr/>
          <p:nvPr/>
        </p:nvCxnSpPr>
        <p:spPr>
          <a:xfrm>
            <a:off x="238316" y="6407901"/>
            <a:ext cx="400458" cy="0"/>
          </a:xfrm>
          <a:prstGeom prst="line">
            <a:avLst/>
          </a:prstGeom>
          <a:ln w="28575">
            <a:solidFill>
              <a:srgbClr val="004098"/>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30302" y="6465052"/>
            <a:ext cx="1771650" cy="300082"/>
          </a:xfrm>
          <a:prstGeom prst="rect">
            <a:avLst/>
          </a:prstGeom>
          <a:noFill/>
        </p:spPr>
        <p:txBody>
          <a:bodyPr wrap="square" rtlCol="0">
            <a:spAutoFit/>
          </a:bodyPr>
          <a:lstStyle/>
          <a:p>
            <a:pPr defTabSz="685800">
              <a:defRPr/>
            </a:pPr>
            <a:r>
              <a:rPr lang="en-US" altLang="zh-CN" sz="1350" b="1" dirty="0">
                <a:solidFill>
                  <a:prstClr val="black"/>
                </a:solidFill>
                <a:latin typeface="楷体" panose="02010609060101010101" pitchFamily="49" charset="-122"/>
                <a:ea typeface="楷体" panose="02010609060101010101" pitchFamily="49" charset="-122"/>
              </a:rPr>
              <a:t>2020</a:t>
            </a:r>
            <a:r>
              <a:rPr lang="zh-CN" altLang="en-US" sz="1350" b="1" dirty="0">
                <a:solidFill>
                  <a:prstClr val="black"/>
                </a:solidFill>
                <a:latin typeface="楷体" panose="02010609060101010101" pitchFamily="49" charset="-122"/>
                <a:ea typeface="楷体" panose="02010609060101010101" pitchFamily="49" charset="-122"/>
              </a:rPr>
              <a:t>年</a:t>
            </a:r>
            <a:r>
              <a:rPr lang="en-US" altLang="zh-CN" sz="1350" b="1" dirty="0">
                <a:solidFill>
                  <a:prstClr val="black"/>
                </a:solidFill>
                <a:latin typeface="楷体" panose="02010609060101010101" pitchFamily="49" charset="-122"/>
                <a:ea typeface="楷体" panose="02010609060101010101" pitchFamily="49" charset="-122"/>
              </a:rPr>
              <a:t>5</a:t>
            </a:r>
            <a:r>
              <a:rPr lang="zh-CN" altLang="en-US" sz="1350" b="1" dirty="0">
                <a:solidFill>
                  <a:prstClr val="black"/>
                </a:solidFill>
                <a:latin typeface="楷体" panose="02010609060101010101" pitchFamily="49" charset="-122"/>
                <a:ea typeface="楷体" panose="02010609060101010101" pitchFamily="49" charset="-122"/>
              </a:rPr>
              <a:t>月</a:t>
            </a:r>
            <a:r>
              <a:rPr lang="en-US" altLang="zh-CN" sz="1350" b="1" dirty="0">
                <a:solidFill>
                  <a:prstClr val="black"/>
                </a:solidFill>
                <a:latin typeface="楷体" panose="02010609060101010101" pitchFamily="49" charset="-122"/>
                <a:ea typeface="楷体" panose="02010609060101010101" pitchFamily="49" charset="-122"/>
              </a:rPr>
              <a:t>11</a:t>
            </a:r>
            <a:r>
              <a:rPr lang="zh-CN" altLang="en-US" sz="1350" b="1" dirty="0">
                <a:solidFill>
                  <a:prstClr val="black"/>
                </a:solidFill>
                <a:latin typeface="楷体" panose="02010609060101010101" pitchFamily="49" charset="-122"/>
                <a:ea typeface="楷体" panose="02010609060101010101" pitchFamily="49" charset="-122"/>
              </a:rPr>
              <a:t>日</a:t>
            </a:r>
          </a:p>
        </p:txBody>
      </p:sp>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76100" y="1398382"/>
            <a:ext cx="1591799" cy="1584000"/>
          </a:xfrm>
          <a:prstGeom prst="rect">
            <a:avLst/>
          </a:prstGeom>
        </p:spPr>
      </p:pic>
      <p:pic>
        <p:nvPicPr>
          <p:cNvPr id="11" name="图片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73954" y="6236297"/>
            <a:ext cx="621635" cy="57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6"/>
          <p:cNvSpPr txBox="1">
            <a:spLocks noChangeArrowheads="1"/>
          </p:cNvSpPr>
          <p:nvPr/>
        </p:nvSpPr>
        <p:spPr bwMode="auto">
          <a:xfrm>
            <a:off x="6715450" y="6274229"/>
            <a:ext cx="3092999" cy="50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0"/>
              </a:spcBef>
              <a:buFontTx/>
              <a:buNone/>
            </a:pPr>
            <a:r>
              <a:rPr lang="zh-CN" altLang="en-US" sz="1600" b="1" dirty="0">
                <a:solidFill>
                  <a:srgbClr val="0070C0"/>
                </a:solidFill>
                <a:latin typeface="华文行楷" panose="02010800040101010101" pitchFamily="2" charset="-122"/>
                <a:ea typeface="华文行楷" panose="02010800040101010101" pitchFamily="2" charset="-122"/>
              </a:rPr>
              <a:t>信息与软件工程学院</a:t>
            </a:r>
            <a:endParaRPr lang="en-US" altLang="zh-CN" sz="1600" b="1" dirty="0">
              <a:solidFill>
                <a:srgbClr val="0070C0"/>
              </a:solidFill>
              <a:latin typeface="华文行楷" panose="02010800040101010101" pitchFamily="2" charset="-122"/>
              <a:ea typeface="华文行楷" panose="02010800040101010101" pitchFamily="2" charset="-122"/>
            </a:endParaRPr>
          </a:p>
          <a:p>
            <a:pPr eaLnBrk="1" hangingPunct="1">
              <a:lnSpc>
                <a:spcPct val="100000"/>
              </a:lnSpc>
              <a:spcBef>
                <a:spcPct val="0"/>
              </a:spcBef>
              <a:buFontTx/>
              <a:buNone/>
            </a:pPr>
            <a:r>
              <a:rPr lang="en-US" altLang="zh-CN" sz="1000" b="1" dirty="0">
                <a:solidFill>
                  <a:srgbClr val="0070C0"/>
                </a:solidFill>
                <a:latin typeface="华文隶书" panose="02010800040101010101" pitchFamily="2" charset="-122"/>
                <a:ea typeface="华文隶书" panose="02010800040101010101" pitchFamily="2" charset="-122"/>
              </a:rPr>
              <a:t>School of Information and Software Engineering</a:t>
            </a:r>
            <a:endParaRPr lang="zh-CN" altLang="en-US" sz="1000" b="1" dirty="0">
              <a:solidFill>
                <a:srgbClr val="0070C0"/>
              </a:solidFill>
              <a:latin typeface="华文隶书" panose="02010800040101010101" pitchFamily="2" charset="-122"/>
              <a:ea typeface="华文隶书" panose="0201080004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9" name="ïšḻïdê"/>
          <p:cNvSpPr txBox="1"/>
          <p:nvPr/>
        </p:nvSpPr>
        <p:spPr bwMode="auto">
          <a:xfrm>
            <a:off x="-1" y="162085"/>
            <a:ext cx="8281902"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altLang="zh-CN" sz="2400" b="1" dirty="0">
                <a:solidFill>
                  <a:schemeClr val="bg1"/>
                </a:solidFill>
                <a:latin typeface="楷体" panose="02010609060101010101" pitchFamily="49" charset="-122"/>
                <a:ea typeface="楷体" panose="02010609060101010101" pitchFamily="49" charset="-122"/>
              </a:rPr>
              <a:t>4.1  </a:t>
            </a:r>
            <a:r>
              <a:rPr lang="zh-CN" altLang="en-US" sz="2400" b="1" dirty="0">
                <a:solidFill>
                  <a:schemeClr val="bg1"/>
                </a:solidFill>
                <a:latin typeface="楷体" panose="02010609060101010101" pitchFamily="49" charset="-122"/>
                <a:ea typeface="楷体" panose="02010609060101010101" pitchFamily="49" charset="-122"/>
              </a:rPr>
              <a:t>汇编语言语句种类及其格式</a:t>
            </a:r>
          </a:p>
          <a:p>
            <a:endParaRPr lang="zh-CN" altLang="en-US" sz="2400" b="1" dirty="0">
              <a:solidFill>
                <a:schemeClr val="bg1"/>
              </a:solidFill>
              <a:latin typeface="楷体" panose="02010609060101010101" pitchFamily="49" charset="-122"/>
              <a:ea typeface="楷体" panose="02010609060101010101" pitchFamily="49" charset="-122"/>
            </a:endParaRPr>
          </a:p>
          <a:p>
            <a:endParaRPr lang="zh-CN" altLang="en-US" sz="2400" b="1" dirty="0">
              <a:solidFill>
                <a:schemeClr val="bg1"/>
              </a:solidFill>
              <a:latin typeface="楷体" panose="02010609060101010101" pitchFamily="49" charset="-122"/>
              <a:ea typeface="楷体" panose="02010609060101010101" pitchFamily="49" charset="-122"/>
            </a:endParaRPr>
          </a:p>
        </p:txBody>
      </p:sp>
      <p:cxnSp>
        <p:nvCxnSpPr>
          <p:cNvPr id="40" name="直接连接符 39"/>
          <p:cNvCxnSpPr/>
          <p:nvPr/>
        </p:nvCxnSpPr>
        <p:spPr>
          <a:xfrm>
            <a:off x="2381" y="655346"/>
            <a:ext cx="3484890"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41" name="图片 40"/>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42" name="right-arrowheads_44810"/>
          <p:cNvSpPr>
            <a:spLocks noChangeAspect="1"/>
          </p:cNvSpPr>
          <p:nvPr/>
        </p:nvSpPr>
        <p:spPr bwMode="auto">
          <a:xfrm>
            <a:off x="152015" y="929658"/>
            <a:ext cx="411251" cy="316320"/>
          </a:xfrm>
          <a:custGeom>
            <a:avLst/>
            <a:gdLst>
              <a:gd name="T0" fmla="*/ 59 w 415"/>
              <a:gd name="T1" fmla="*/ 406 h 406"/>
              <a:gd name="T2" fmla="*/ 25 w 415"/>
              <a:gd name="T3" fmla="*/ 394 h 406"/>
              <a:gd name="T4" fmla="*/ 19 w 415"/>
              <a:gd name="T5" fmla="*/ 318 h 406"/>
              <a:gd name="T6" fmla="*/ 114 w 415"/>
              <a:gd name="T7" fmla="*/ 206 h 406"/>
              <a:gd name="T8" fmla="*/ 19 w 415"/>
              <a:gd name="T9" fmla="*/ 94 h 406"/>
              <a:gd name="T10" fmla="*/ 25 w 415"/>
              <a:gd name="T11" fmla="*/ 19 h 406"/>
              <a:gd name="T12" fmla="*/ 100 w 415"/>
              <a:gd name="T13" fmla="*/ 25 h 406"/>
              <a:gd name="T14" fmla="*/ 225 w 415"/>
              <a:gd name="T15" fmla="*/ 172 h 406"/>
              <a:gd name="T16" fmla="*/ 225 w 415"/>
              <a:gd name="T17" fmla="*/ 241 h 406"/>
              <a:gd name="T18" fmla="*/ 100 w 415"/>
              <a:gd name="T19" fmla="*/ 388 h 406"/>
              <a:gd name="T20" fmla="*/ 59 w 415"/>
              <a:gd name="T21" fmla="*/ 406 h 406"/>
              <a:gd name="T22" fmla="*/ 273 w 415"/>
              <a:gd name="T23" fmla="*/ 388 h 406"/>
              <a:gd name="T24" fmla="*/ 398 w 415"/>
              <a:gd name="T25" fmla="*/ 241 h 406"/>
              <a:gd name="T26" fmla="*/ 398 w 415"/>
              <a:gd name="T27" fmla="*/ 172 h 406"/>
              <a:gd name="T28" fmla="*/ 273 w 415"/>
              <a:gd name="T29" fmla="*/ 25 h 406"/>
              <a:gd name="T30" fmla="*/ 198 w 415"/>
              <a:gd name="T31" fmla="*/ 19 h 406"/>
              <a:gd name="T32" fmla="*/ 192 w 415"/>
              <a:gd name="T33" fmla="*/ 94 h 406"/>
              <a:gd name="T34" fmla="*/ 287 w 415"/>
              <a:gd name="T35" fmla="*/ 206 h 406"/>
              <a:gd name="T36" fmla="*/ 192 w 415"/>
              <a:gd name="T37" fmla="*/ 318 h 406"/>
              <a:gd name="T38" fmla="*/ 198 w 415"/>
              <a:gd name="T39" fmla="*/ 394 h 406"/>
              <a:gd name="T40" fmla="*/ 232 w 415"/>
              <a:gd name="T41" fmla="*/ 406 h 406"/>
              <a:gd name="T42" fmla="*/ 273 w 415"/>
              <a:gd name="T43" fmla="*/ 388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15" h="406">
                <a:moveTo>
                  <a:pt x="59" y="406"/>
                </a:moveTo>
                <a:cubicBezTo>
                  <a:pt x="47" y="406"/>
                  <a:pt x="35" y="402"/>
                  <a:pt x="25" y="394"/>
                </a:cubicBezTo>
                <a:cubicBezTo>
                  <a:pt x="2" y="375"/>
                  <a:pt x="0" y="341"/>
                  <a:pt x="19" y="318"/>
                </a:cubicBezTo>
                <a:lnTo>
                  <a:pt x="114" y="206"/>
                </a:lnTo>
                <a:lnTo>
                  <a:pt x="19" y="94"/>
                </a:lnTo>
                <a:cubicBezTo>
                  <a:pt x="0" y="71"/>
                  <a:pt x="2" y="38"/>
                  <a:pt x="25" y="19"/>
                </a:cubicBezTo>
                <a:cubicBezTo>
                  <a:pt x="47" y="0"/>
                  <a:pt x="81" y="2"/>
                  <a:pt x="100" y="25"/>
                </a:cubicBezTo>
                <a:lnTo>
                  <a:pt x="225" y="172"/>
                </a:lnTo>
                <a:cubicBezTo>
                  <a:pt x="242" y="192"/>
                  <a:pt x="242" y="221"/>
                  <a:pt x="225" y="241"/>
                </a:cubicBezTo>
                <a:lnTo>
                  <a:pt x="100" y="388"/>
                </a:lnTo>
                <a:cubicBezTo>
                  <a:pt x="89" y="400"/>
                  <a:pt x="74" y="406"/>
                  <a:pt x="59" y="406"/>
                </a:cubicBezTo>
                <a:close/>
                <a:moveTo>
                  <a:pt x="273" y="388"/>
                </a:moveTo>
                <a:lnTo>
                  <a:pt x="398" y="241"/>
                </a:lnTo>
                <a:cubicBezTo>
                  <a:pt x="415" y="221"/>
                  <a:pt x="415" y="192"/>
                  <a:pt x="398" y="172"/>
                </a:cubicBezTo>
                <a:lnTo>
                  <a:pt x="273" y="25"/>
                </a:lnTo>
                <a:cubicBezTo>
                  <a:pt x="254" y="2"/>
                  <a:pt x="220" y="0"/>
                  <a:pt x="198" y="19"/>
                </a:cubicBezTo>
                <a:cubicBezTo>
                  <a:pt x="175" y="38"/>
                  <a:pt x="173" y="71"/>
                  <a:pt x="192" y="94"/>
                </a:cubicBezTo>
                <a:lnTo>
                  <a:pt x="287" y="206"/>
                </a:lnTo>
                <a:lnTo>
                  <a:pt x="192" y="318"/>
                </a:lnTo>
                <a:cubicBezTo>
                  <a:pt x="173" y="341"/>
                  <a:pt x="175" y="375"/>
                  <a:pt x="198" y="394"/>
                </a:cubicBezTo>
                <a:cubicBezTo>
                  <a:pt x="208" y="402"/>
                  <a:pt x="220" y="406"/>
                  <a:pt x="232" y="406"/>
                </a:cubicBezTo>
                <a:cubicBezTo>
                  <a:pt x="247" y="406"/>
                  <a:pt x="262" y="400"/>
                  <a:pt x="273" y="388"/>
                </a:cubicBezTo>
                <a:close/>
              </a:path>
            </a:pathLst>
          </a:custGeom>
          <a:solidFill>
            <a:schemeClr val="accent1"/>
          </a:solidFill>
          <a:ln>
            <a:noFill/>
          </a:ln>
        </p:spPr>
      </p:sp>
      <p:sp>
        <p:nvSpPr>
          <p:cNvPr id="44" name="矩形 43"/>
          <p:cNvSpPr/>
          <p:nvPr/>
        </p:nvSpPr>
        <p:spPr>
          <a:xfrm>
            <a:off x="584781" y="858016"/>
            <a:ext cx="7429666" cy="461665"/>
          </a:xfrm>
          <a:prstGeom prst="rect">
            <a:avLst/>
          </a:prstGeom>
        </p:spPr>
        <p:txBody>
          <a:bodyPr wrap="square">
            <a:spAutoFit/>
          </a:bodyPr>
          <a:lstStyle/>
          <a:p>
            <a:r>
              <a:rPr lang="zh-CN" altLang="en-US" sz="2400" b="1" dirty="0">
                <a:latin typeface="华文楷体" panose="02010600040101010101" pitchFamily="2" charset="-122"/>
                <a:ea typeface="华文楷体" panose="02010600040101010101" pitchFamily="2" charset="-122"/>
              </a:rPr>
              <a:t>标识符</a:t>
            </a:r>
          </a:p>
        </p:txBody>
      </p:sp>
      <p:sp>
        <p:nvSpPr>
          <p:cNvPr id="8" name="MH_SubTitle_1"/>
          <p:cNvSpPr txBox="1">
            <a:spLocks noChangeArrowheads="1"/>
          </p:cNvSpPr>
          <p:nvPr>
            <p:custDataLst>
              <p:tags r:id="rId1"/>
            </p:custDataLst>
          </p:nvPr>
        </p:nvSpPr>
        <p:spPr bwMode="auto">
          <a:xfrm>
            <a:off x="1675706" y="2522668"/>
            <a:ext cx="6314272" cy="120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nSpc>
                <a:spcPct val="130000"/>
              </a:lnSpc>
            </a:pPr>
            <a:r>
              <a:rPr lang="en-US" altLang="zh-CN" sz="2400" b="1" dirty="0">
                <a:latin typeface="楷体" panose="02010609060101010101" pitchFamily="49" charset="-122"/>
                <a:ea typeface="楷体" panose="02010609060101010101" pitchFamily="49" charset="-122"/>
              </a:rPr>
              <a:t>1.</a:t>
            </a:r>
            <a:r>
              <a:rPr lang="zh-CN" altLang="en-US" sz="2400" b="1" dirty="0">
                <a:latin typeface="楷体" panose="02010609060101010101" pitchFamily="49" charset="-122"/>
                <a:ea typeface="楷体" panose="02010609060101010101" pitchFamily="49" charset="-122"/>
              </a:rPr>
              <a:t>字符的个数为</a:t>
            </a:r>
            <a:r>
              <a:rPr lang="en-US" altLang="zh-CN" sz="2400" b="1" dirty="0">
                <a:latin typeface="楷体" panose="02010609060101010101" pitchFamily="49" charset="-122"/>
                <a:ea typeface="楷体" panose="02010609060101010101" pitchFamily="49" charset="-122"/>
              </a:rPr>
              <a:t>1~31</a:t>
            </a:r>
            <a:r>
              <a:rPr lang="zh-CN" altLang="en-US" sz="2400" b="1" dirty="0">
                <a:latin typeface="楷体" panose="02010609060101010101" pitchFamily="49" charset="-122"/>
                <a:ea typeface="楷体" panose="02010609060101010101" pitchFamily="49" charset="-122"/>
              </a:rPr>
              <a:t>个；</a:t>
            </a:r>
          </a:p>
        </p:txBody>
      </p:sp>
      <p:sp>
        <p:nvSpPr>
          <p:cNvPr id="9" name="MH_Other_1"/>
          <p:cNvSpPr>
            <a:spLocks noEditPoints="1"/>
          </p:cNvSpPr>
          <p:nvPr>
            <p:custDataLst>
              <p:tags r:id="rId2"/>
            </p:custDataLst>
          </p:nvPr>
        </p:nvSpPr>
        <p:spPr bwMode="auto">
          <a:xfrm>
            <a:off x="1194619" y="2938695"/>
            <a:ext cx="476250" cy="476250"/>
          </a:xfrm>
          <a:custGeom>
            <a:avLst/>
            <a:gdLst>
              <a:gd name="T0" fmla="*/ 2147483646 w 127"/>
              <a:gd name="T1" fmla="*/ 2147483646 h 127"/>
              <a:gd name="T2" fmla="*/ 2147483646 w 127"/>
              <a:gd name="T3" fmla="*/ 2147483646 h 127"/>
              <a:gd name="T4" fmla="*/ 2147483646 w 127"/>
              <a:gd name="T5" fmla="*/ 2147483646 h 127"/>
              <a:gd name="T6" fmla="*/ 2147483646 w 127"/>
              <a:gd name="T7" fmla="*/ 2147483646 h 127"/>
              <a:gd name="T8" fmla="*/ 2147483646 w 127"/>
              <a:gd name="T9" fmla="*/ 2147483646 h 127"/>
              <a:gd name="T10" fmla="*/ 2147483646 w 127"/>
              <a:gd name="T11" fmla="*/ 2147483646 h 127"/>
              <a:gd name="T12" fmla="*/ 2147483646 w 127"/>
              <a:gd name="T13" fmla="*/ 2147483646 h 127"/>
              <a:gd name="T14" fmla="*/ 2147483646 w 127"/>
              <a:gd name="T15" fmla="*/ 2147483646 h 127"/>
              <a:gd name="T16" fmla="*/ 2147483646 w 127"/>
              <a:gd name="T17" fmla="*/ 2147483646 h 127"/>
              <a:gd name="T18" fmla="*/ 2147483646 w 127"/>
              <a:gd name="T19" fmla="*/ 2147483646 h 127"/>
              <a:gd name="T20" fmla="*/ 2147483646 w 127"/>
              <a:gd name="T21" fmla="*/ 2147483646 h 127"/>
              <a:gd name="T22" fmla="*/ 2147483646 w 127"/>
              <a:gd name="T23" fmla="*/ 2147483646 h 127"/>
              <a:gd name="T24" fmla="*/ 2147483646 w 127"/>
              <a:gd name="T25" fmla="*/ 2147483646 h 127"/>
              <a:gd name="T26" fmla="*/ 2147483646 w 127"/>
              <a:gd name="T27" fmla="*/ 2147483646 h 127"/>
              <a:gd name="T28" fmla="*/ 2147483646 w 127"/>
              <a:gd name="T29" fmla="*/ 2147483646 h 127"/>
              <a:gd name="T30" fmla="*/ 2147483646 w 127"/>
              <a:gd name="T31" fmla="*/ 2147483646 h 127"/>
              <a:gd name="T32" fmla="*/ 2147483646 w 127"/>
              <a:gd name="T33" fmla="*/ 2147483646 h 127"/>
              <a:gd name="T34" fmla="*/ 2147483646 w 127"/>
              <a:gd name="T35" fmla="*/ 2147483646 h 127"/>
              <a:gd name="T36" fmla="*/ 2147483646 w 127"/>
              <a:gd name="T37" fmla="*/ 2147483646 h 127"/>
              <a:gd name="T38" fmla="*/ 2147483646 w 127"/>
              <a:gd name="T39" fmla="*/ 2147483646 h 127"/>
              <a:gd name="T40" fmla="*/ 2147483646 w 127"/>
              <a:gd name="T41" fmla="*/ 2147483646 h 127"/>
              <a:gd name="T42" fmla="*/ 2147483646 w 127"/>
              <a:gd name="T43" fmla="*/ 2147483646 h 127"/>
              <a:gd name="T44" fmla="*/ 2147483646 w 127"/>
              <a:gd name="T45" fmla="*/ 2147483646 h 127"/>
              <a:gd name="T46" fmla="*/ 2147483646 w 127"/>
              <a:gd name="T47" fmla="*/ 2147483646 h 127"/>
              <a:gd name="T48" fmla="*/ 2147483646 w 127"/>
              <a:gd name="T49" fmla="*/ 2147483646 h 127"/>
              <a:gd name="T50" fmla="*/ 2147483646 w 127"/>
              <a:gd name="T51" fmla="*/ 2147483646 h 127"/>
              <a:gd name="T52" fmla="*/ 2147483646 w 127"/>
              <a:gd name="T53" fmla="*/ 2147483646 h 127"/>
              <a:gd name="T54" fmla="*/ 2147483646 w 127"/>
              <a:gd name="T55" fmla="*/ 2147483646 h 127"/>
              <a:gd name="T56" fmla="*/ 2147483646 w 127"/>
              <a:gd name="T57" fmla="*/ 2147483646 h 127"/>
              <a:gd name="T58" fmla="*/ 2147483646 w 127"/>
              <a:gd name="T59" fmla="*/ 2147483646 h 127"/>
              <a:gd name="T60" fmla="*/ 2147483646 w 127"/>
              <a:gd name="T61" fmla="*/ 2147483646 h 127"/>
              <a:gd name="T62" fmla="*/ 2147483646 w 127"/>
              <a:gd name="T63" fmla="*/ 2147483646 h 127"/>
              <a:gd name="T64" fmla="*/ 2147483646 w 127"/>
              <a:gd name="T65" fmla="*/ 2147483646 h 1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27" h="127">
                <a:moveTo>
                  <a:pt x="30" y="115"/>
                </a:moveTo>
                <a:cubicBezTo>
                  <a:pt x="26" y="119"/>
                  <a:pt x="21" y="119"/>
                  <a:pt x="18" y="115"/>
                </a:cubicBezTo>
                <a:cubicBezTo>
                  <a:pt x="12" y="110"/>
                  <a:pt x="12" y="110"/>
                  <a:pt x="12" y="110"/>
                </a:cubicBezTo>
                <a:cubicBezTo>
                  <a:pt x="9" y="107"/>
                  <a:pt x="9" y="101"/>
                  <a:pt x="12" y="98"/>
                </a:cubicBezTo>
                <a:cubicBezTo>
                  <a:pt x="51" y="60"/>
                  <a:pt x="51" y="60"/>
                  <a:pt x="51" y="60"/>
                </a:cubicBezTo>
                <a:cubicBezTo>
                  <a:pt x="46" y="58"/>
                  <a:pt x="40" y="60"/>
                  <a:pt x="35" y="64"/>
                </a:cubicBezTo>
                <a:cubicBezTo>
                  <a:pt x="7" y="93"/>
                  <a:pt x="7" y="93"/>
                  <a:pt x="7" y="93"/>
                </a:cubicBezTo>
                <a:cubicBezTo>
                  <a:pt x="0" y="99"/>
                  <a:pt x="0" y="109"/>
                  <a:pt x="7" y="115"/>
                </a:cubicBezTo>
                <a:cubicBezTo>
                  <a:pt x="12" y="121"/>
                  <a:pt x="12" y="121"/>
                  <a:pt x="12" y="121"/>
                </a:cubicBezTo>
                <a:cubicBezTo>
                  <a:pt x="19" y="127"/>
                  <a:pt x="29" y="127"/>
                  <a:pt x="35" y="121"/>
                </a:cubicBezTo>
                <a:cubicBezTo>
                  <a:pt x="64" y="93"/>
                  <a:pt x="64" y="93"/>
                  <a:pt x="64" y="93"/>
                </a:cubicBezTo>
                <a:cubicBezTo>
                  <a:pt x="68" y="88"/>
                  <a:pt x="69" y="82"/>
                  <a:pt x="68" y="77"/>
                </a:cubicBezTo>
                <a:lnTo>
                  <a:pt x="30" y="115"/>
                </a:lnTo>
                <a:close/>
                <a:moveTo>
                  <a:pt x="121" y="12"/>
                </a:moveTo>
                <a:cubicBezTo>
                  <a:pt x="115" y="7"/>
                  <a:pt x="115" y="7"/>
                  <a:pt x="115" y="7"/>
                </a:cubicBezTo>
                <a:cubicBezTo>
                  <a:pt x="109" y="0"/>
                  <a:pt x="99" y="0"/>
                  <a:pt x="93" y="7"/>
                </a:cubicBezTo>
                <a:cubicBezTo>
                  <a:pt x="64" y="35"/>
                  <a:pt x="64" y="35"/>
                  <a:pt x="64" y="35"/>
                </a:cubicBezTo>
                <a:cubicBezTo>
                  <a:pt x="60" y="40"/>
                  <a:pt x="58" y="46"/>
                  <a:pt x="60" y="51"/>
                </a:cubicBezTo>
                <a:cubicBezTo>
                  <a:pt x="98" y="12"/>
                  <a:pt x="98" y="12"/>
                  <a:pt x="98" y="12"/>
                </a:cubicBezTo>
                <a:cubicBezTo>
                  <a:pt x="101" y="9"/>
                  <a:pt x="107" y="9"/>
                  <a:pt x="110" y="12"/>
                </a:cubicBezTo>
                <a:cubicBezTo>
                  <a:pt x="115" y="18"/>
                  <a:pt x="115" y="18"/>
                  <a:pt x="115" y="18"/>
                </a:cubicBezTo>
                <a:cubicBezTo>
                  <a:pt x="119" y="21"/>
                  <a:pt x="119" y="26"/>
                  <a:pt x="115" y="30"/>
                </a:cubicBezTo>
                <a:cubicBezTo>
                  <a:pt x="77" y="68"/>
                  <a:pt x="77" y="68"/>
                  <a:pt x="77" y="68"/>
                </a:cubicBezTo>
                <a:cubicBezTo>
                  <a:pt x="82" y="69"/>
                  <a:pt x="88" y="68"/>
                  <a:pt x="93" y="64"/>
                </a:cubicBezTo>
                <a:cubicBezTo>
                  <a:pt x="121" y="35"/>
                  <a:pt x="121" y="35"/>
                  <a:pt x="121" y="35"/>
                </a:cubicBezTo>
                <a:cubicBezTo>
                  <a:pt x="127" y="29"/>
                  <a:pt x="127" y="19"/>
                  <a:pt x="121" y="12"/>
                </a:cubicBezTo>
                <a:close/>
                <a:moveTo>
                  <a:pt x="77" y="51"/>
                </a:moveTo>
                <a:cubicBezTo>
                  <a:pt x="75" y="50"/>
                  <a:pt x="73" y="50"/>
                  <a:pt x="71" y="51"/>
                </a:cubicBezTo>
                <a:cubicBezTo>
                  <a:pt x="51" y="71"/>
                  <a:pt x="51" y="71"/>
                  <a:pt x="51" y="71"/>
                </a:cubicBezTo>
                <a:cubicBezTo>
                  <a:pt x="49" y="73"/>
                  <a:pt x="49" y="75"/>
                  <a:pt x="51" y="77"/>
                </a:cubicBezTo>
                <a:cubicBezTo>
                  <a:pt x="53" y="78"/>
                  <a:pt x="55" y="78"/>
                  <a:pt x="57" y="77"/>
                </a:cubicBezTo>
                <a:cubicBezTo>
                  <a:pt x="77" y="57"/>
                  <a:pt x="77" y="57"/>
                  <a:pt x="77" y="57"/>
                </a:cubicBezTo>
                <a:cubicBezTo>
                  <a:pt x="78" y="55"/>
                  <a:pt x="78" y="53"/>
                  <a:pt x="77" y="51"/>
                </a:cubicBezTo>
                <a:close/>
              </a:path>
            </a:pathLst>
          </a:custGeom>
          <a:solidFill>
            <a:schemeClr val="accent1"/>
          </a:solidFill>
          <a:ln w="9525">
            <a:solidFill>
              <a:schemeClr val="accent1"/>
            </a:solidFill>
            <a:round/>
          </a:ln>
        </p:spPr>
        <p:txBody>
          <a:bodyPr/>
          <a:lstStyle/>
          <a:p>
            <a:endParaRPr lang="zh-CN" altLang="en-US"/>
          </a:p>
        </p:txBody>
      </p:sp>
      <p:sp>
        <p:nvSpPr>
          <p:cNvPr id="10" name="MH_SubTitle_2"/>
          <p:cNvSpPr txBox="1">
            <a:spLocks noChangeArrowheads="1"/>
          </p:cNvSpPr>
          <p:nvPr>
            <p:custDataLst>
              <p:tags r:id="rId3"/>
            </p:custDataLst>
          </p:nvPr>
        </p:nvSpPr>
        <p:spPr bwMode="auto">
          <a:xfrm>
            <a:off x="1670869" y="3308374"/>
            <a:ext cx="6319109" cy="1445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nSpc>
                <a:spcPct val="130000"/>
              </a:lnSpc>
            </a:pPr>
            <a:r>
              <a:rPr lang="en-US" altLang="zh-CN" sz="2400" b="1" dirty="0">
                <a:latin typeface="楷体" panose="02010609060101010101" pitchFamily="49" charset="-122"/>
                <a:ea typeface="楷体" panose="02010609060101010101" pitchFamily="49" charset="-122"/>
              </a:rPr>
              <a:t>2.</a:t>
            </a:r>
            <a:r>
              <a:rPr lang="zh-CN" altLang="en-US" sz="2400" b="1" dirty="0">
                <a:latin typeface="楷体" panose="02010609060101010101" pitchFamily="49" charset="-122"/>
                <a:ea typeface="楷体" panose="02010609060101010101" pitchFamily="49" charset="-122"/>
              </a:rPr>
              <a:t>第一个字符必须是字母、问号、</a:t>
            </a:r>
            <a:r>
              <a:rPr lang="en-US" altLang="zh-CN" sz="2400" b="1" dirty="0">
                <a:latin typeface="楷体" panose="02010609060101010101" pitchFamily="49" charset="-122"/>
                <a:ea typeface="楷体" panose="02010609060101010101" pitchFamily="49" charset="-122"/>
              </a:rPr>
              <a:t>@</a:t>
            </a:r>
            <a:r>
              <a:rPr lang="zh-CN" altLang="en-US" sz="2400" b="1" dirty="0">
                <a:latin typeface="楷体" panose="02010609060101010101" pitchFamily="49" charset="-122"/>
                <a:ea typeface="楷体" panose="02010609060101010101" pitchFamily="49" charset="-122"/>
              </a:rPr>
              <a:t>或下划线“</a:t>
            </a:r>
            <a:r>
              <a:rPr lang="en-US" altLang="zh-CN" sz="2400" b="1" dirty="0">
                <a:latin typeface="楷体" panose="02010609060101010101" pitchFamily="49" charset="-122"/>
                <a:ea typeface="楷体" panose="02010609060101010101" pitchFamily="49" charset="-122"/>
              </a:rPr>
              <a:t>_”</a:t>
            </a:r>
            <a:r>
              <a:rPr lang="zh-CN" altLang="en-US" sz="2400" b="1" dirty="0">
                <a:latin typeface="楷体" panose="02010609060101010101" pitchFamily="49" charset="-122"/>
                <a:ea typeface="楷体" panose="02010609060101010101" pitchFamily="49" charset="-122"/>
              </a:rPr>
              <a:t>这</a:t>
            </a:r>
            <a:r>
              <a:rPr lang="en-US" altLang="zh-CN" sz="2400" b="1" dirty="0">
                <a:latin typeface="楷体" panose="02010609060101010101" pitchFamily="49" charset="-122"/>
                <a:ea typeface="楷体" panose="02010609060101010101" pitchFamily="49" charset="-122"/>
              </a:rPr>
              <a:t>4</a:t>
            </a:r>
            <a:r>
              <a:rPr lang="zh-CN" altLang="en-US" sz="2400" b="1" dirty="0">
                <a:latin typeface="楷体" panose="02010609060101010101" pitchFamily="49" charset="-122"/>
                <a:ea typeface="楷体" panose="02010609060101010101" pitchFamily="49" charset="-122"/>
              </a:rPr>
              <a:t>种字符之一；</a:t>
            </a:r>
          </a:p>
        </p:txBody>
      </p:sp>
      <p:sp>
        <p:nvSpPr>
          <p:cNvPr id="11" name="MH_Other_2"/>
          <p:cNvSpPr>
            <a:spLocks noEditPoints="1"/>
          </p:cNvSpPr>
          <p:nvPr>
            <p:custDataLst>
              <p:tags r:id="rId4"/>
            </p:custDataLst>
          </p:nvPr>
        </p:nvSpPr>
        <p:spPr bwMode="auto">
          <a:xfrm>
            <a:off x="1194619" y="3974417"/>
            <a:ext cx="476250" cy="476250"/>
          </a:xfrm>
          <a:custGeom>
            <a:avLst/>
            <a:gdLst>
              <a:gd name="T0" fmla="*/ 2147483646 w 127"/>
              <a:gd name="T1" fmla="*/ 2147483646 h 127"/>
              <a:gd name="T2" fmla="*/ 2147483646 w 127"/>
              <a:gd name="T3" fmla="*/ 2147483646 h 127"/>
              <a:gd name="T4" fmla="*/ 2147483646 w 127"/>
              <a:gd name="T5" fmla="*/ 2147483646 h 127"/>
              <a:gd name="T6" fmla="*/ 2147483646 w 127"/>
              <a:gd name="T7" fmla="*/ 2147483646 h 127"/>
              <a:gd name="T8" fmla="*/ 2147483646 w 127"/>
              <a:gd name="T9" fmla="*/ 2147483646 h 127"/>
              <a:gd name="T10" fmla="*/ 2147483646 w 127"/>
              <a:gd name="T11" fmla="*/ 2147483646 h 127"/>
              <a:gd name="T12" fmla="*/ 2147483646 w 127"/>
              <a:gd name="T13" fmla="*/ 2147483646 h 127"/>
              <a:gd name="T14" fmla="*/ 2147483646 w 127"/>
              <a:gd name="T15" fmla="*/ 2147483646 h 127"/>
              <a:gd name="T16" fmla="*/ 2147483646 w 127"/>
              <a:gd name="T17" fmla="*/ 2147483646 h 127"/>
              <a:gd name="T18" fmla="*/ 2147483646 w 127"/>
              <a:gd name="T19" fmla="*/ 2147483646 h 127"/>
              <a:gd name="T20" fmla="*/ 2147483646 w 127"/>
              <a:gd name="T21" fmla="*/ 2147483646 h 127"/>
              <a:gd name="T22" fmla="*/ 2147483646 w 127"/>
              <a:gd name="T23" fmla="*/ 2147483646 h 127"/>
              <a:gd name="T24" fmla="*/ 2147483646 w 127"/>
              <a:gd name="T25" fmla="*/ 2147483646 h 127"/>
              <a:gd name="T26" fmla="*/ 2147483646 w 127"/>
              <a:gd name="T27" fmla="*/ 2147483646 h 127"/>
              <a:gd name="T28" fmla="*/ 2147483646 w 127"/>
              <a:gd name="T29" fmla="*/ 2147483646 h 127"/>
              <a:gd name="T30" fmla="*/ 2147483646 w 127"/>
              <a:gd name="T31" fmla="*/ 2147483646 h 127"/>
              <a:gd name="T32" fmla="*/ 2147483646 w 127"/>
              <a:gd name="T33" fmla="*/ 2147483646 h 127"/>
              <a:gd name="T34" fmla="*/ 2147483646 w 127"/>
              <a:gd name="T35" fmla="*/ 2147483646 h 127"/>
              <a:gd name="T36" fmla="*/ 2147483646 w 127"/>
              <a:gd name="T37" fmla="*/ 2147483646 h 127"/>
              <a:gd name="T38" fmla="*/ 2147483646 w 127"/>
              <a:gd name="T39" fmla="*/ 2147483646 h 127"/>
              <a:gd name="T40" fmla="*/ 2147483646 w 127"/>
              <a:gd name="T41" fmla="*/ 2147483646 h 127"/>
              <a:gd name="T42" fmla="*/ 2147483646 w 127"/>
              <a:gd name="T43" fmla="*/ 2147483646 h 127"/>
              <a:gd name="T44" fmla="*/ 2147483646 w 127"/>
              <a:gd name="T45" fmla="*/ 2147483646 h 127"/>
              <a:gd name="T46" fmla="*/ 2147483646 w 127"/>
              <a:gd name="T47" fmla="*/ 2147483646 h 127"/>
              <a:gd name="T48" fmla="*/ 2147483646 w 127"/>
              <a:gd name="T49" fmla="*/ 2147483646 h 127"/>
              <a:gd name="T50" fmla="*/ 2147483646 w 127"/>
              <a:gd name="T51" fmla="*/ 2147483646 h 127"/>
              <a:gd name="T52" fmla="*/ 2147483646 w 127"/>
              <a:gd name="T53" fmla="*/ 2147483646 h 127"/>
              <a:gd name="T54" fmla="*/ 2147483646 w 127"/>
              <a:gd name="T55" fmla="*/ 2147483646 h 127"/>
              <a:gd name="T56" fmla="*/ 2147483646 w 127"/>
              <a:gd name="T57" fmla="*/ 2147483646 h 127"/>
              <a:gd name="T58" fmla="*/ 2147483646 w 127"/>
              <a:gd name="T59" fmla="*/ 2147483646 h 127"/>
              <a:gd name="T60" fmla="*/ 2147483646 w 127"/>
              <a:gd name="T61" fmla="*/ 2147483646 h 127"/>
              <a:gd name="T62" fmla="*/ 2147483646 w 127"/>
              <a:gd name="T63" fmla="*/ 2147483646 h 127"/>
              <a:gd name="T64" fmla="*/ 2147483646 w 127"/>
              <a:gd name="T65" fmla="*/ 2147483646 h 1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27" h="127">
                <a:moveTo>
                  <a:pt x="30" y="115"/>
                </a:moveTo>
                <a:cubicBezTo>
                  <a:pt x="26" y="119"/>
                  <a:pt x="21" y="119"/>
                  <a:pt x="18" y="115"/>
                </a:cubicBezTo>
                <a:cubicBezTo>
                  <a:pt x="12" y="110"/>
                  <a:pt x="12" y="110"/>
                  <a:pt x="12" y="110"/>
                </a:cubicBezTo>
                <a:cubicBezTo>
                  <a:pt x="9" y="107"/>
                  <a:pt x="9" y="101"/>
                  <a:pt x="12" y="98"/>
                </a:cubicBezTo>
                <a:cubicBezTo>
                  <a:pt x="51" y="60"/>
                  <a:pt x="51" y="60"/>
                  <a:pt x="51" y="60"/>
                </a:cubicBezTo>
                <a:cubicBezTo>
                  <a:pt x="46" y="58"/>
                  <a:pt x="40" y="60"/>
                  <a:pt x="35" y="64"/>
                </a:cubicBezTo>
                <a:cubicBezTo>
                  <a:pt x="7" y="93"/>
                  <a:pt x="7" y="93"/>
                  <a:pt x="7" y="93"/>
                </a:cubicBezTo>
                <a:cubicBezTo>
                  <a:pt x="0" y="99"/>
                  <a:pt x="0" y="109"/>
                  <a:pt x="7" y="115"/>
                </a:cubicBezTo>
                <a:cubicBezTo>
                  <a:pt x="12" y="121"/>
                  <a:pt x="12" y="121"/>
                  <a:pt x="12" y="121"/>
                </a:cubicBezTo>
                <a:cubicBezTo>
                  <a:pt x="19" y="127"/>
                  <a:pt x="29" y="127"/>
                  <a:pt x="35" y="121"/>
                </a:cubicBezTo>
                <a:cubicBezTo>
                  <a:pt x="64" y="93"/>
                  <a:pt x="64" y="93"/>
                  <a:pt x="64" y="93"/>
                </a:cubicBezTo>
                <a:cubicBezTo>
                  <a:pt x="68" y="88"/>
                  <a:pt x="69" y="82"/>
                  <a:pt x="68" y="77"/>
                </a:cubicBezTo>
                <a:lnTo>
                  <a:pt x="30" y="115"/>
                </a:lnTo>
                <a:close/>
                <a:moveTo>
                  <a:pt x="121" y="12"/>
                </a:moveTo>
                <a:cubicBezTo>
                  <a:pt x="115" y="7"/>
                  <a:pt x="115" y="7"/>
                  <a:pt x="115" y="7"/>
                </a:cubicBezTo>
                <a:cubicBezTo>
                  <a:pt x="109" y="0"/>
                  <a:pt x="99" y="0"/>
                  <a:pt x="93" y="7"/>
                </a:cubicBezTo>
                <a:cubicBezTo>
                  <a:pt x="64" y="35"/>
                  <a:pt x="64" y="35"/>
                  <a:pt x="64" y="35"/>
                </a:cubicBezTo>
                <a:cubicBezTo>
                  <a:pt x="60" y="40"/>
                  <a:pt x="58" y="46"/>
                  <a:pt x="60" y="51"/>
                </a:cubicBezTo>
                <a:cubicBezTo>
                  <a:pt x="98" y="12"/>
                  <a:pt x="98" y="12"/>
                  <a:pt x="98" y="12"/>
                </a:cubicBezTo>
                <a:cubicBezTo>
                  <a:pt x="101" y="9"/>
                  <a:pt x="107" y="9"/>
                  <a:pt x="110" y="12"/>
                </a:cubicBezTo>
                <a:cubicBezTo>
                  <a:pt x="115" y="18"/>
                  <a:pt x="115" y="18"/>
                  <a:pt x="115" y="18"/>
                </a:cubicBezTo>
                <a:cubicBezTo>
                  <a:pt x="119" y="21"/>
                  <a:pt x="119" y="26"/>
                  <a:pt x="115" y="30"/>
                </a:cubicBezTo>
                <a:cubicBezTo>
                  <a:pt x="77" y="68"/>
                  <a:pt x="77" y="68"/>
                  <a:pt x="77" y="68"/>
                </a:cubicBezTo>
                <a:cubicBezTo>
                  <a:pt x="82" y="69"/>
                  <a:pt x="88" y="68"/>
                  <a:pt x="93" y="64"/>
                </a:cubicBezTo>
                <a:cubicBezTo>
                  <a:pt x="121" y="35"/>
                  <a:pt x="121" y="35"/>
                  <a:pt x="121" y="35"/>
                </a:cubicBezTo>
                <a:cubicBezTo>
                  <a:pt x="127" y="29"/>
                  <a:pt x="127" y="19"/>
                  <a:pt x="121" y="12"/>
                </a:cubicBezTo>
                <a:close/>
                <a:moveTo>
                  <a:pt x="77" y="51"/>
                </a:moveTo>
                <a:cubicBezTo>
                  <a:pt x="75" y="50"/>
                  <a:pt x="73" y="50"/>
                  <a:pt x="71" y="51"/>
                </a:cubicBezTo>
                <a:cubicBezTo>
                  <a:pt x="51" y="71"/>
                  <a:pt x="51" y="71"/>
                  <a:pt x="51" y="71"/>
                </a:cubicBezTo>
                <a:cubicBezTo>
                  <a:pt x="49" y="73"/>
                  <a:pt x="49" y="75"/>
                  <a:pt x="51" y="77"/>
                </a:cubicBezTo>
                <a:cubicBezTo>
                  <a:pt x="53" y="78"/>
                  <a:pt x="55" y="78"/>
                  <a:pt x="57" y="77"/>
                </a:cubicBezTo>
                <a:cubicBezTo>
                  <a:pt x="77" y="57"/>
                  <a:pt x="77" y="57"/>
                  <a:pt x="77" y="57"/>
                </a:cubicBezTo>
                <a:cubicBezTo>
                  <a:pt x="78" y="55"/>
                  <a:pt x="78" y="53"/>
                  <a:pt x="77" y="51"/>
                </a:cubicBezTo>
                <a:close/>
              </a:path>
            </a:pathLst>
          </a:custGeom>
          <a:solidFill>
            <a:schemeClr val="accent2"/>
          </a:solidFill>
          <a:ln w="9525">
            <a:solidFill>
              <a:schemeClr val="accent2"/>
            </a:solidFill>
            <a:round/>
          </a:ln>
        </p:spPr>
        <p:txBody>
          <a:bodyPr/>
          <a:lstStyle/>
          <a:p>
            <a:endParaRPr lang="zh-CN" altLang="en-US"/>
          </a:p>
        </p:txBody>
      </p:sp>
      <p:sp>
        <p:nvSpPr>
          <p:cNvPr id="12" name="MH_SubTitle_3"/>
          <p:cNvSpPr txBox="1">
            <a:spLocks noChangeArrowheads="1"/>
          </p:cNvSpPr>
          <p:nvPr>
            <p:custDataLst>
              <p:tags r:id="rId5"/>
            </p:custDataLst>
          </p:nvPr>
        </p:nvSpPr>
        <p:spPr bwMode="auto">
          <a:xfrm>
            <a:off x="1662930" y="4823784"/>
            <a:ext cx="6319109" cy="953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nSpc>
                <a:spcPct val="130000"/>
              </a:lnSpc>
            </a:pPr>
            <a:r>
              <a:rPr lang="en-US" altLang="zh-CN" sz="2400" b="1" dirty="0">
                <a:latin typeface="楷体" panose="02010609060101010101" pitchFamily="49" charset="-122"/>
                <a:ea typeface="楷体" panose="02010609060101010101" pitchFamily="49" charset="-122"/>
              </a:rPr>
              <a:t>3.</a:t>
            </a:r>
            <a:r>
              <a:rPr lang="zh-CN" altLang="en-US" sz="2400" b="1" dirty="0">
                <a:latin typeface="楷体" panose="02010609060101010101" pitchFamily="49" charset="-122"/>
                <a:ea typeface="楷体" panose="02010609060101010101" pitchFamily="49" charset="-122"/>
              </a:rPr>
              <a:t>从第二个字符开始，可以是字母、数字、</a:t>
            </a:r>
            <a:r>
              <a:rPr lang="en-US" altLang="zh-CN" sz="2400" b="1" dirty="0">
                <a:latin typeface="楷体" panose="02010609060101010101" pitchFamily="49" charset="-122"/>
                <a:ea typeface="楷体" panose="02010609060101010101" pitchFamily="49" charset="-122"/>
              </a:rPr>
              <a:t>@ </a:t>
            </a:r>
            <a:r>
              <a:rPr lang="zh-CN" altLang="en-US" sz="2400" b="1" dirty="0">
                <a:latin typeface="楷体" panose="02010609060101010101" pitchFamily="49" charset="-122"/>
                <a:ea typeface="楷体" panose="02010609060101010101" pitchFamily="49" charset="-122"/>
              </a:rPr>
              <a:t>、 “</a:t>
            </a:r>
            <a:r>
              <a:rPr lang="en-US" altLang="zh-CN" sz="2400" b="1" dirty="0">
                <a:latin typeface="楷体" panose="02010609060101010101" pitchFamily="49" charset="-122"/>
                <a:ea typeface="楷体" panose="02010609060101010101" pitchFamily="49" charset="-122"/>
              </a:rPr>
              <a:t>_”</a:t>
            </a:r>
            <a:r>
              <a:rPr lang="zh-CN" altLang="en-US" sz="2400" b="1" dirty="0">
                <a:latin typeface="楷体" panose="02010609060101010101" pitchFamily="49" charset="-122"/>
                <a:ea typeface="楷体" panose="02010609060101010101" pitchFamily="49" charset="-122"/>
              </a:rPr>
              <a:t>或问号“？”；</a:t>
            </a:r>
          </a:p>
        </p:txBody>
      </p:sp>
      <p:sp>
        <p:nvSpPr>
          <p:cNvPr id="13" name="MH_Other_3"/>
          <p:cNvSpPr>
            <a:spLocks noEditPoints="1"/>
          </p:cNvSpPr>
          <p:nvPr>
            <p:custDataLst>
              <p:tags r:id="rId6"/>
            </p:custDataLst>
          </p:nvPr>
        </p:nvSpPr>
        <p:spPr bwMode="auto">
          <a:xfrm>
            <a:off x="1194619" y="5006348"/>
            <a:ext cx="476250" cy="476250"/>
          </a:xfrm>
          <a:custGeom>
            <a:avLst/>
            <a:gdLst>
              <a:gd name="T0" fmla="*/ 112500 w 127"/>
              <a:gd name="T1" fmla="*/ 431250 h 127"/>
              <a:gd name="T2" fmla="*/ 67500 w 127"/>
              <a:gd name="T3" fmla="*/ 431250 h 127"/>
              <a:gd name="T4" fmla="*/ 45000 w 127"/>
              <a:gd name="T5" fmla="*/ 412500 h 127"/>
              <a:gd name="T6" fmla="*/ 45000 w 127"/>
              <a:gd name="T7" fmla="*/ 367500 h 127"/>
              <a:gd name="T8" fmla="*/ 191250 w 127"/>
              <a:gd name="T9" fmla="*/ 225000 h 127"/>
              <a:gd name="T10" fmla="*/ 131250 w 127"/>
              <a:gd name="T11" fmla="*/ 240000 h 127"/>
              <a:gd name="T12" fmla="*/ 26250 w 127"/>
              <a:gd name="T13" fmla="*/ 348750 h 127"/>
              <a:gd name="T14" fmla="*/ 26250 w 127"/>
              <a:gd name="T15" fmla="*/ 431250 h 127"/>
              <a:gd name="T16" fmla="*/ 45000 w 127"/>
              <a:gd name="T17" fmla="*/ 453750 h 127"/>
              <a:gd name="T18" fmla="*/ 131250 w 127"/>
              <a:gd name="T19" fmla="*/ 453750 h 127"/>
              <a:gd name="T20" fmla="*/ 240000 w 127"/>
              <a:gd name="T21" fmla="*/ 348750 h 127"/>
              <a:gd name="T22" fmla="*/ 255000 w 127"/>
              <a:gd name="T23" fmla="*/ 288750 h 127"/>
              <a:gd name="T24" fmla="*/ 112500 w 127"/>
              <a:gd name="T25" fmla="*/ 431250 h 127"/>
              <a:gd name="T26" fmla="*/ 453750 w 127"/>
              <a:gd name="T27" fmla="*/ 45000 h 127"/>
              <a:gd name="T28" fmla="*/ 431250 w 127"/>
              <a:gd name="T29" fmla="*/ 26250 h 127"/>
              <a:gd name="T30" fmla="*/ 348750 w 127"/>
              <a:gd name="T31" fmla="*/ 26250 h 127"/>
              <a:gd name="T32" fmla="*/ 240000 w 127"/>
              <a:gd name="T33" fmla="*/ 131250 h 127"/>
              <a:gd name="T34" fmla="*/ 225000 w 127"/>
              <a:gd name="T35" fmla="*/ 191250 h 127"/>
              <a:gd name="T36" fmla="*/ 367500 w 127"/>
              <a:gd name="T37" fmla="*/ 45000 h 127"/>
              <a:gd name="T38" fmla="*/ 412500 w 127"/>
              <a:gd name="T39" fmla="*/ 45000 h 127"/>
              <a:gd name="T40" fmla="*/ 431250 w 127"/>
              <a:gd name="T41" fmla="*/ 67500 h 127"/>
              <a:gd name="T42" fmla="*/ 431250 w 127"/>
              <a:gd name="T43" fmla="*/ 112500 h 127"/>
              <a:gd name="T44" fmla="*/ 288750 w 127"/>
              <a:gd name="T45" fmla="*/ 255000 h 127"/>
              <a:gd name="T46" fmla="*/ 348750 w 127"/>
              <a:gd name="T47" fmla="*/ 240000 h 127"/>
              <a:gd name="T48" fmla="*/ 453750 w 127"/>
              <a:gd name="T49" fmla="*/ 131250 h 127"/>
              <a:gd name="T50" fmla="*/ 453750 w 127"/>
              <a:gd name="T51" fmla="*/ 45000 h 127"/>
              <a:gd name="T52" fmla="*/ 288750 w 127"/>
              <a:gd name="T53" fmla="*/ 191250 h 127"/>
              <a:gd name="T54" fmla="*/ 266250 w 127"/>
              <a:gd name="T55" fmla="*/ 191250 h 127"/>
              <a:gd name="T56" fmla="*/ 191250 w 127"/>
              <a:gd name="T57" fmla="*/ 266250 h 127"/>
              <a:gd name="T58" fmla="*/ 191250 w 127"/>
              <a:gd name="T59" fmla="*/ 288750 h 127"/>
              <a:gd name="T60" fmla="*/ 213750 w 127"/>
              <a:gd name="T61" fmla="*/ 288750 h 127"/>
              <a:gd name="T62" fmla="*/ 288750 w 127"/>
              <a:gd name="T63" fmla="*/ 213750 h 127"/>
              <a:gd name="T64" fmla="*/ 288750 w 127"/>
              <a:gd name="T65" fmla="*/ 191250 h 1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27" h="127">
                <a:moveTo>
                  <a:pt x="30" y="115"/>
                </a:moveTo>
                <a:cubicBezTo>
                  <a:pt x="26" y="119"/>
                  <a:pt x="21" y="119"/>
                  <a:pt x="18" y="115"/>
                </a:cubicBezTo>
                <a:cubicBezTo>
                  <a:pt x="12" y="110"/>
                  <a:pt x="12" y="110"/>
                  <a:pt x="12" y="110"/>
                </a:cubicBezTo>
                <a:cubicBezTo>
                  <a:pt x="9" y="107"/>
                  <a:pt x="9" y="101"/>
                  <a:pt x="12" y="98"/>
                </a:cubicBezTo>
                <a:cubicBezTo>
                  <a:pt x="51" y="60"/>
                  <a:pt x="51" y="60"/>
                  <a:pt x="51" y="60"/>
                </a:cubicBezTo>
                <a:cubicBezTo>
                  <a:pt x="46" y="58"/>
                  <a:pt x="40" y="60"/>
                  <a:pt x="35" y="64"/>
                </a:cubicBezTo>
                <a:cubicBezTo>
                  <a:pt x="7" y="93"/>
                  <a:pt x="7" y="93"/>
                  <a:pt x="7" y="93"/>
                </a:cubicBezTo>
                <a:cubicBezTo>
                  <a:pt x="0" y="99"/>
                  <a:pt x="0" y="109"/>
                  <a:pt x="7" y="115"/>
                </a:cubicBezTo>
                <a:cubicBezTo>
                  <a:pt x="12" y="121"/>
                  <a:pt x="12" y="121"/>
                  <a:pt x="12" y="121"/>
                </a:cubicBezTo>
                <a:cubicBezTo>
                  <a:pt x="19" y="127"/>
                  <a:pt x="29" y="127"/>
                  <a:pt x="35" y="121"/>
                </a:cubicBezTo>
                <a:cubicBezTo>
                  <a:pt x="64" y="93"/>
                  <a:pt x="64" y="93"/>
                  <a:pt x="64" y="93"/>
                </a:cubicBezTo>
                <a:cubicBezTo>
                  <a:pt x="68" y="88"/>
                  <a:pt x="69" y="82"/>
                  <a:pt x="68" y="77"/>
                </a:cubicBezTo>
                <a:lnTo>
                  <a:pt x="30" y="115"/>
                </a:lnTo>
                <a:close/>
                <a:moveTo>
                  <a:pt x="121" y="12"/>
                </a:moveTo>
                <a:cubicBezTo>
                  <a:pt x="115" y="7"/>
                  <a:pt x="115" y="7"/>
                  <a:pt x="115" y="7"/>
                </a:cubicBezTo>
                <a:cubicBezTo>
                  <a:pt x="109" y="0"/>
                  <a:pt x="99" y="0"/>
                  <a:pt x="93" y="7"/>
                </a:cubicBezTo>
                <a:cubicBezTo>
                  <a:pt x="64" y="35"/>
                  <a:pt x="64" y="35"/>
                  <a:pt x="64" y="35"/>
                </a:cubicBezTo>
                <a:cubicBezTo>
                  <a:pt x="60" y="40"/>
                  <a:pt x="58" y="46"/>
                  <a:pt x="60" y="51"/>
                </a:cubicBezTo>
                <a:cubicBezTo>
                  <a:pt x="98" y="12"/>
                  <a:pt x="98" y="12"/>
                  <a:pt x="98" y="12"/>
                </a:cubicBezTo>
                <a:cubicBezTo>
                  <a:pt x="101" y="9"/>
                  <a:pt x="107" y="9"/>
                  <a:pt x="110" y="12"/>
                </a:cubicBezTo>
                <a:cubicBezTo>
                  <a:pt x="115" y="18"/>
                  <a:pt x="115" y="18"/>
                  <a:pt x="115" y="18"/>
                </a:cubicBezTo>
                <a:cubicBezTo>
                  <a:pt x="119" y="21"/>
                  <a:pt x="119" y="26"/>
                  <a:pt x="115" y="30"/>
                </a:cubicBezTo>
                <a:cubicBezTo>
                  <a:pt x="77" y="68"/>
                  <a:pt x="77" y="68"/>
                  <a:pt x="77" y="68"/>
                </a:cubicBezTo>
                <a:cubicBezTo>
                  <a:pt x="82" y="69"/>
                  <a:pt x="88" y="68"/>
                  <a:pt x="93" y="64"/>
                </a:cubicBezTo>
                <a:cubicBezTo>
                  <a:pt x="121" y="35"/>
                  <a:pt x="121" y="35"/>
                  <a:pt x="121" y="35"/>
                </a:cubicBezTo>
                <a:cubicBezTo>
                  <a:pt x="127" y="29"/>
                  <a:pt x="127" y="19"/>
                  <a:pt x="121" y="12"/>
                </a:cubicBezTo>
                <a:close/>
                <a:moveTo>
                  <a:pt x="77" y="51"/>
                </a:moveTo>
                <a:cubicBezTo>
                  <a:pt x="75" y="50"/>
                  <a:pt x="73" y="50"/>
                  <a:pt x="71" y="51"/>
                </a:cubicBezTo>
                <a:cubicBezTo>
                  <a:pt x="51" y="71"/>
                  <a:pt x="51" y="71"/>
                  <a:pt x="51" y="71"/>
                </a:cubicBezTo>
                <a:cubicBezTo>
                  <a:pt x="49" y="73"/>
                  <a:pt x="49" y="75"/>
                  <a:pt x="51" y="77"/>
                </a:cubicBezTo>
                <a:cubicBezTo>
                  <a:pt x="53" y="78"/>
                  <a:pt x="55" y="78"/>
                  <a:pt x="57" y="77"/>
                </a:cubicBezTo>
                <a:cubicBezTo>
                  <a:pt x="77" y="57"/>
                  <a:pt x="77" y="57"/>
                  <a:pt x="77" y="57"/>
                </a:cubicBezTo>
                <a:cubicBezTo>
                  <a:pt x="78" y="55"/>
                  <a:pt x="78" y="53"/>
                  <a:pt x="77" y="51"/>
                </a:cubicBezTo>
                <a:close/>
              </a:path>
            </a:pathLst>
          </a:custGeom>
          <a:solidFill>
            <a:schemeClr val="accent3"/>
          </a:solidFill>
          <a:ln w="9525">
            <a:solidFill>
              <a:schemeClr val="accent3"/>
            </a:solidFill>
            <a:round/>
          </a:ln>
        </p:spPr>
        <p:txBody>
          <a:bodyPr/>
          <a:lstStyle/>
          <a:p>
            <a:pPr eaLnBrk="1" fontAlgn="auto" hangingPunct="1">
              <a:spcBef>
                <a:spcPts val="0"/>
              </a:spcBef>
              <a:spcAft>
                <a:spcPts val="0"/>
              </a:spcAft>
              <a:defRPr/>
            </a:pPr>
            <a:endParaRPr lang="zh-CN" altLang="en-US">
              <a:latin typeface="+mn-lt"/>
              <a:ea typeface="+mn-ea"/>
            </a:endParaRPr>
          </a:p>
        </p:txBody>
      </p:sp>
      <p:sp>
        <p:nvSpPr>
          <p:cNvPr id="14" name="MH_SubTitle_4"/>
          <p:cNvSpPr txBox="1">
            <a:spLocks noChangeArrowheads="1"/>
          </p:cNvSpPr>
          <p:nvPr>
            <p:custDataLst>
              <p:tags r:id="rId7"/>
            </p:custDataLst>
          </p:nvPr>
        </p:nvSpPr>
        <p:spPr bwMode="auto">
          <a:xfrm>
            <a:off x="1662929" y="5837676"/>
            <a:ext cx="6319109" cy="636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nSpc>
                <a:spcPct val="130000"/>
              </a:lnSpc>
            </a:pPr>
            <a:r>
              <a:rPr lang="en-US" altLang="zh-CN" sz="2400" b="1" dirty="0">
                <a:latin typeface="楷体" panose="02010609060101010101" pitchFamily="49" charset="-122"/>
                <a:ea typeface="楷体" panose="02010609060101010101" pitchFamily="49" charset="-122"/>
              </a:rPr>
              <a:t>4.</a:t>
            </a:r>
            <a:r>
              <a:rPr lang="zh-CN" altLang="en-US" sz="2400" b="1" dirty="0">
                <a:latin typeface="楷体" panose="02010609060101010101" pitchFamily="49" charset="-122"/>
                <a:ea typeface="楷体" panose="02010609060101010101" pitchFamily="49" charset="-122"/>
              </a:rPr>
              <a:t>不能使用系统专用的保留字。</a:t>
            </a:r>
          </a:p>
        </p:txBody>
      </p:sp>
      <p:sp>
        <p:nvSpPr>
          <p:cNvPr id="15" name="MH_Other_4"/>
          <p:cNvSpPr>
            <a:spLocks noEditPoints="1"/>
          </p:cNvSpPr>
          <p:nvPr>
            <p:custDataLst>
              <p:tags r:id="rId8"/>
            </p:custDataLst>
          </p:nvPr>
        </p:nvSpPr>
        <p:spPr bwMode="auto">
          <a:xfrm>
            <a:off x="1194619" y="5837676"/>
            <a:ext cx="476250" cy="476250"/>
          </a:xfrm>
          <a:custGeom>
            <a:avLst/>
            <a:gdLst>
              <a:gd name="T0" fmla="*/ 112500 w 127"/>
              <a:gd name="T1" fmla="*/ 431250 h 127"/>
              <a:gd name="T2" fmla="*/ 67500 w 127"/>
              <a:gd name="T3" fmla="*/ 431250 h 127"/>
              <a:gd name="T4" fmla="*/ 45000 w 127"/>
              <a:gd name="T5" fmla="*/ 412500 h 127"/>
              <a:gd name="T6" fmla="*/ 45000 w 127"/>
              <a:gd name="T7" fmla="*/ 367500 h 127"/>
              <a:gd name="T8" fmla="*/ 191250 w 127"/>
              <a:gd name="T9" fmla="*/ 225000 h 127"/>
              <a:gd name="T10" fmla="*/ 131250 w 127"/>
              <a:gd name="T11" fmla="*/ 240000 h 127"/>
              <a:gd name="T12" fmla="*/ 26250 w 127"/>
              <a:gd name="T13" fmla="*/ 348750 h 127"/>
              <a:gd name="T14" fmla="*/ 26250 w 127"/>
              <a:gd name="T15" fmla="*/ 431250 h 127"/>
              <a:gd name="T16" fmla="*/ 45000 w 127"/>
              <a:gd name="T17" fmla="*/ 453750 h 127"/>
              <a:gd name="T18" fmla="*/ 131250 w 127"/>
              <a:gd name="T19" fmla="*/ 453750 h 127"/>
              <a:gd name="T20" fmla="*/ 240000 w 127"/>
              <a:gd name="T21" fmla="*/ 348750 h 127"/>
              <a:gd name="T22" fmla="*/ 255000 w 127"/>
              <a:gd name="T23" fmla="*/ 288750 h 127"/>
              <a:gd name="T24" fmla="*/ 112500 w 127"/>
              <a:gd name="T25" fmla="*/ 431250 h 127"/>
              <a:gd name="T26" fmla="*/ 453750 w 127"/>
              <a:gd name="T27" fmla="*/ 45000 h 127"/>
              <a:gd name="T28" fmla="*/ 431250 w 127"/>
              <a:gd name="T29" fmla="*/ 26250 h 127"/>
              <a:gd name="T30" fmla="*/ 348750 w 127"/>
              <a:gd name="T31" fmla="*/ 26250 h 127"/>
              <a:gd name="T32" fmla="*/ 240000 w 127"/>
              <a:gd name="T33" fmla="*/ 131250 h 127"/>
              <a:gd name="T34" fmla="*/ 225000 w 127"/>
              <a:gd name="T35" fmla="*/ 191250 h 127"/>
              <a:gd name="T36" fmla="*/ 367500 w 127"/>
              <a:gd name="T37" fmla="*/ 45000 h 127"/>
              <a:gd name="T38" fmla="*/ 412500 w 127"/>
              <a:gd name="T39" fmla="*/ 45000 h 127"/>
              <a:gd name="T40" fmla="*/ 431250 w 127"/>
              <a:gd name="T41" fmla="*/ 67500 h 127"/>
              <a:gd name="T42" fmla="*/ 431250 w 127"/>
              <a:gd name="T43" fmla="*/ 112500 h 127"/>
              <a:gd name="T44" fmla="*/ 288750 w 127"/>
              <a:gd name="T45" fmla="*/ 255000 h 127"/>
              <a:gd name="T46" fmla="*/ 348750 w 127"/>
              <a:gd name="T47" fmla="*/ 240000 h 127"/>
              <a:gd name="T48" fmla="*/ 453750 w 127"/>
              <a:gd name="T49" fmla="*/ 131250 h 127"/>
              <a:gd name="T50" fmla="*/ 453750 w 127"/>
              <a:gd name="T51" fmla="*/ 45000 h 127"/>
              <a:gd name="T52" fmla="*/ 288750 w 127"/>
              <a:gd name="T53" fmla="*/ 191250 h 127"/>
              <a:gd name="T54" fmla="*/ 266250 w 127"/>
              <a:gd name="T55" fmla="*/ 191250 h 127"/>
              <a:gd name="T56" fmla="*/ 191250 w 127"/>
              <a:gd name="T57" fmla="*/ 266250 h 127"/>
              <a:gd name="T58" fmla="*/ 191250 w 127"/>
              <a:gd name="T59" fmla="*/ 288750 h 127"/>
              <a:gd name="T60" fmla="*/ 213750 w 127"/>
              <a:gd name="T61" fmla="*/ 288750 h 127"/>
              <a:gd name="T62" fmla="*/ 288750 w 127"/>
              <a:gd name="T63" fmla="*/ 213750 h 127"/>
              <a:gd name="T64" fmla="*/ 288750 w 127"/>
              <a:gd name="T65" fmla="*/ 191250 h 1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27" h="127">
                <a:moveTo>
                  <a:pt x="30" y="115"/>
                </a:moveTo>
                <a:cubicBezTo>
                  <a:pt x="26" y="119"/>
                  <a:pt x="21" y="119"/>
                  <a:pt x="18" y="115"/>
                </a:cubicBezTo>
                <a:cubicBezTo>
                  <a:pt x="12" y="110"/>
                  <a:pt x="12" y="110"/>
                  <a:pt x="12" y="110"/>
                </a:cubicBezTo>
                <a:cubicBezTo>
                  <a:pt x="9" y="107"/>
                  <a:pt x="9" y="101"/>
                  <a:pt x="12" y="98"/>
                </a:cubicBezTo>
                <a:cubicBezTo>
                  <a:pt x="51" y="60"/>
                  <a:pt x="51" y="60"/>
                  <a:pt x="51" y="60"/>
                </a:cubicBezTo>
                <a:cubicBezTo>
                  <a:pt x="46" y="58"/>
                  <a:pt x="40" y="60"/>
                  <a:pt x="35" y="64"/>
                </a:cubicBezTo>
                <a:cubicBezTo>
                  <a:pt x="7" y="93"/>
                  <a:pt x="7" y="93"/>
                  <a:pt x="7" y="93"/>
                </a:cubicBezTo>
                <a:cubicBezTo>
                  <a:pt x="0" y="99"/>
                  <a:pt x="0" y="109"/>
                  <a:pt x="7" y="115"/>
                </a:cubicBezTo>
                <a:cubicBezTo>
                  <a:pt x="12" y="121"/>
                  <a:pt x="12" y="121"/>
                  <a:pt x="12" y="121"/>
                </a:cubicBezTo>
                <a:cubicBezTo>
                  <a:pt x="19" y="127"/>
                  <a:pt x="29" y="127"/>
                  <a:pt x="35" y="121"/>
                </a:cubicBezTo>
                <a:cubicBezTo>
                  <a:pt x="64" y="93"/>
                  <a:pt x="64" y="93"/>
                  <a:pt x="64" y="93"/>
                </a:cubicBezTo>
                <a:cubicBezTo>
                  <a:pt x="68" y="88"/>
                  <a:pt x="69" y="82"/>
                  <a:pt x="68" y="77"/>
                </a:cubicBezTo>
                <a:lnTo>
                  <a:pt x="30" y="115"/>
                </a:lnTo>
                <a:close/>
                <a:moveTo>
                  <a:pt x="121" y="12"/>
                </a:moveTo>
                <a:cubicBezTo>
                  <a:pt x="115" y="7"/>
                  <a:pt x="115" y="7"/>
                  <a:pt x="115" y="7"/>
                </a:cubicBezTo>
                <a:cubicBezTo>
                  <a:pt x="109" y="0"/>
                  <a:pt x="99" y="0"/>
                  <a:pt x="93" y="7"/>
                </a:cubicBezTo>
                <a:cubicBezTo>
                  <a:pt x="64" y="35"/>
                  <a:pt x="64" y="35"/>
                  <a:pt x="64" y="35"/>
                </a:cubicBezTo>
                <a:cubicBezTo>
                  <a:pt x="60" y="40"/>
                  <a:pt x="58" y="46"/>
                  <a:pt x="60" y="51"/>
                </a:cubicBezTo>
                <a:cubicBezTo>
                  <a:pt x="98" y="12"/>
                  <a:pt x="98" y="12"/>
                  <a:pt x="98" y="12"/>
                </a:cubicBezTo>
                <a:cubicBezTo>
                  <a:pt x="101" y="9"/>
                  <a:pt x="107" y="9"/>
                  <a:pt x="110" y="12"/>
                </a:cubicBezTo>
                <a:cubicBezTo>
                  <a:pt x="115" y="18"/>
                  <a:pt x="115" y="18"/>
                  <a:pt x="115" y="18"/>
                </a:cubicBezTo>
                <a:cubicBezTo>
                  <a:pt x="119" y="21"/>
                  <a:pt x="119" y="26"/>
                  <a:pt x="115" y="30"/>
                </a:cubicBezTo>
                <a:cubicBezTo>
                  <a:pt x="77" y="68"/>
                  <a:pt x="77" y="68"/>
                  <a:pt x="77" y="68"/>
                </a:cubicBezTo>
                <a:cubicBezTo>
                  <a:pt x="82" y="69"/>
                  <a:pt x="88" y="68"/>
                  <a:pt x="93" y="64"/>
                </a:cubicBezTo>
                <a:cubicBezTo>
                  <a:pt x="121" y="35"/>
                  <a:pt x="121" y="35"/>
                  <a:pt x="121" y="35"/>
                </a:cubicBezTo>
                <a:cubicBezTo>
                  <a:pt x="127" y="29"/>
                  <a:pt x="127" y="19"/>
                  <a:pt x="121" y="12"/>
                </a:cubicBezTo>
                <a:close/>
                <a:moveTo>
                  <a:pt x="77" y="51"/>
                </a:moveTo>
                <a:cubicBezTo>
                  <a:pt x="75" y="50"/>
                  <a:pt x="73" y="50"/>
                  <a:pt x="71" y="51"/>
                </a:cubicBezTo>
                <a:cubicBezTo>
                  <a:pt x="51" y="71"/>
                  <a:pt x="51" y="71"/>
                  <a:pt x="51" y="71"/>
                </a:cubicBezTo>
                <a:cubicBezTo>
                  <a:pt x="49" y="73"/>
                  <a:pt x="49" y="75"/>
                  <a:pt x="51" y="77"/>
                </a:cubicBezTo>
                <a:cubicBezTo>
                  <a:pt x="53" y="78"/>
                  <a:pt x="55" y="78"/>
                  <a:pt x="57" y="77"/>
                </a:cubicBezTo>
                <a:cubicBezTo>
                  <a:pt x="77" y="57"/>
                  <a:pt x="77" y="57"/>
                  <a:pt x="77" y="57"/>
                </a:cubicBezTo>
                <a:cubicBezTo>
                  <a:pt x="78" y="55"/>
                  <a:pt x="78" y="53"/>
                  <a:pt x="77" y="51"/>
                </a:cubicBezTo>
                <a:close/>
              </a:path>
            </a:pathLst>
          </a:custGeom>
          <a:solidFill>
            <a:schemeClr val="accent4"/>
          </a:solidFill>
          <a:ln w="9525">
            <a:solidFill>
              <a:schemeClr val="accent4"/>
            </a:solidFill>
            <a:round/>
          </a:ln>
        </p:spPr>
        <p:txBody>
          <a:bodyPr/>
          <a:lstStyle/>
          <a:p>
            <a:pPr eaLnBrk="1" fontAlgn="auto" hangingPunct="1">
              <a:spcBef>
                <a:spcPts val="0"/>
              </a:spcBef>
              <a:spcAft>
                <a:spcPts val="0"/>
              </a:spcAft>
              <a:defRPr/>
            </a:pPr>
            <a:endParaRPr lang="zh-CN" altLang="en-US">
              <a:latin typeface="+mn-lt"/>
              <a:ea typeface="+mn-ea"/>
            </a:endParaRPr>
          </a:p>
        </p:txBody>
      </p:sp>
      <p:sp>
        <p:nvSpPr>
          <p:cNvPr id="16" name="Rectangle 6"/>
          <p:cNvSpPr>
            <a:spLocks noChangeArrowheads="1"/>
          </p:cNvSpPr>
          <p:nvPr/>
        </p:nvSpPr>
        <p:spPr bwMode="auto">
          <a:xfrm>
            <a:off x="555322" y="1297869"/>
            <a:ext cx="7696200" cy="946150"/>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指令语句中的标号和伪指令语句中符号名统称为</a:t>
            </a:r>
            <a:r>
              <a:rPr kumimoji="0" lang="zh-CN" altLang="en-US" sz="2800" b="1" i="0" u="none" strike="noStrike" kern="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rPr>
              <a:t>标识符</a:t>
            </a:r>
            <a:r>
              <a:rPr kumimoji="0" lang="zh-CN" altLang="en-US" sz="28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a:t>
            </a:r>
          </a:p>
        </p:txBody>
      </p:sp>
      <p:sp>
        <p:nvSpPr>
          <p:cNvPr id="17" name="Rectangle 7"/>
          <p:cNvSpPr>
            <a:spLocks noChangeArrowheads="1"/>
          </p:cNvSpPr>
          <p:nvPr/>
        </p:nvSpPr>
        <p:spPr bwMode="auto">
          <a:xfrm>
            <a:off x="555322" y="2291027"/>
            <a:ext cx="743465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标识符由若干个字符构成，构成规则：</a:t>
            </a: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autoUpdateAnimBg="0"/>
      <p:bldP spid="17"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9" name="ïšḻïdê"/>
          <p:cNvSpPr txBox="1"/>
          <p:nvPr/>
        </p:nvSpPr>
        <p:spPr bwMode="auto">
          <a:xfrm>
            <a:off x="-1" y="162085"/>
            <a:ext cx="8281902"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altLang="zh-CN" sz="2400" b="1" dirty="0">
                <a:solidFill>
                  <a:schemeClr val="bg1"/>
                </a:solidFill>
                <a:latin typeface="楷体" panose="02010609060101010101" pitchFamily="49" charset="-122"/>
                <a:ea typeface="楷体" panose="02010609060101010101" pitchFamily="49" charset="-122"/>
              </a:rPr>
              <a:t>4.1  </a:t>
            </a:r>
            <a:r>
              <a:rPr lang="zh-CN" altLang="en-US" sz="2400" b="1" dirty="0">
                <a:solidFill>
                  <a:schemeClr val="bg1"/>
                </a:solidFill>
                <a:latin typeface="楷体" panose="02010609060101010101" pitchFamily="49" charset="-122"/>
                <a:ea typeface="楷体" panose="02010609060101010101" pitchFamily="49" charset="-122"/>
              </a:rPr>
              <a:t>汇编语言语句种类及其格式</a:t>
            </a:r>
          </a:p>
          <a:p>
            <a:endParaRPr lang="zh-CN" altLang="en-US" sz="2400" b="1" dirty="0">
              <a:solidFill>
                <a:schemeClr val="bg1"/>
              </a:solidFill>
              <a:latin typeface="楷体" panose="02010609060101010101" pitchFamily="49" charset="-122"/>
              <a:ea typeface="楷体" panose="02010609060101010101" pitchFamily="49" charset="-122"/>
            </a:endParaRPr>
          </a:p>
          <a:p>
            <a:endParaRPr lang="zh-CN" altLang="en-US" sz="2400" b="1" dirty="0">
              <a:solidFill>
                <a:schemeClr val="bg1"/>
              </a:solidFill>
              <a:latin typeface="楷体" panose="02010609060101010101" pitchFamily="49" charset="-122"/>
              <a:ea typeface="楷体" panose="02010609060101010101" pitchFamily="49" charset="-122"/>
            </a:endParaRPr>
          </a:p>
        </p:txBody>
      </p:sp>
      <p:cxnSp>
        <p:nvCxnSpPr>
          <p:cNvPr id="40" name="直接连接符 39"/>
          <p:cNvCxnSpPr/>
          <p:nvPr/>
        </p:nvCxnSpPr>
        <p:spPr>
          <a:xfrm>
            <a:off x="2381" y="655346"/>
            <a:ext cx="3484890"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41" name="图片 40"/>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42" name="right-arrowheads_44810"/>
          <p:cNvSpPr>
            <a:spLocks noChangeAspect="1"/>
          </p:cNvSpPr>
          <p:nvPr/>
        </p:nvSpPr>
        <p:spPr bwMode="auto">
          <a:xfrm>
            <a:off x="152015" y="929658"/>
            <a:ext cx="411251" cy="316320"/>
          </a:xfrm>
          <a:custGeom>
            <a:avLst/>
            <a:gdLst>
              <a:gd name="T0" fmla="*/ 59 w 415"/>
              <a:gd name="T1" fmla="*/ 406 h 406"/>
              <a:gd name="T2" fmla="*/ 25 w 415"/>
              <a:gd name="T3" fmla="*/ 394 h 406"/>
              <a:gd name="T4" fmla="*/ 19 w 415"/>
              <a:gd name="T5" fmla="*/ 318 h 406"/>
              <a:gd name="T6" fmla="*/ 114 w 415"/>
              <a:gd name="T7" fmla="*/ 206 h 406"/>
              <a:gd name="T8" fmla="*/ 19 w 415"/>
              <a:gd name="T9" fmla="*/ 94 h 406"/>
              <a:gd name="T10" fmla="*/ 25 w 415"/>
              <a:gd name="T11" fmla="*/ 19 h 406"/>
              <a:gd name="T12" fmla="*/ 100 w 415"/>
              <a:gd name="T13" fmla="*/ 25 h 406"/>
              <a:gd name="T14" fmla="*/ 225 w 415"/>
              <a:gd name="T15" fmla="*/ 172 h 406"/>
              <a:gd name="T16" fmla="*/ 225 w 415"/>
              <a:gd name="T17" fmla="*/ 241 h 406"/>
              <a:gd name="T18" fmla="*/ 100 w 415"/>
              <a:gd name="T19" fmla="*/ 388 h 406"/>
              <a:gd name="T20" fmla="*/ 59 w 415"/>
              <a:gd name="T21" fmla="*/ 406 h 406"/>
              <a:gd name="T22" fmla="*/ 273 w 415"/>
              <a:gd name="T23" fmla="*/ 388 h 406"/>
              <a:gd name="T24" fmla="*/ 398 w 415"/>
              <a:gd name="T25" fmla="*/ 241 h 406"/>
              <a:gd name="T26" fmla="*/ 398 w 415"/>
              <a:gd name="T27" fmla="*/ 172 h 406"/>
              <a:gd name="T28" fmla="*/ 273 w 415"/>
              <a:gd name="T29" fmla="*/ 25 h 406"/>
              <a:gd name="T30" fmla="*/ 198 w 415"/>
              <a:gd name="T31" fmla="*/ 19 h 406"/>
              <a:gd name="T32" fmla="*/ 192 w 415"/>
              <a:gd name="T33" fmla="*/ 94 h 406"/>
              <a:gd name="T34" fmla="*/ 287 w 415"/>
              <a:gd name="T35" fmla="*/ 206 h 406"/>
              <a:gd name="T36" fmla="*/ 192 w 415"/>
              <a:gd name="T37" fmla="*/ 318 h 406"/>
              <a:gd name="T38" fmla="*/ 198 w 415"/>
              <a:gd name="T39" fmla="*/ 394 h 406"/>
              <a:gd name="T40" fmla="*/ 232 w 415"/>
              <a:gd name="T41" fmla="*/ 406 h 406"/>
              <a:gd name="T42" fmla="*/ 273 w 415"/>
              <a:gd name="T43" fmla="*/ 388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15" h="406">
                <a:moveTo>
                  <a:pt x="59" y="406"/>
                </a:moveTo>
                <a:cubicBezTo>
                  <a:pt x="47" y="406"/>
                  <a:pt x="35" y="402"/>
                  <a:pt x="25" y="394"/>
                </a:cubicBezTo>
                <a:cubicBezTo>
                  <a:pt x="2" y="375"/>
                  <a:pt x="0" y="341"/>
                  <a:pt x="19" y="318"/>
                </a:cubicBezTo>
                <a:lnTo>
                  <a:pt x="114" y="206"/>
                </a:lnTo>
                <a:lnTo>
                  <a:pt x="19" y="94"/>
                </a:lnTo>
                <a:cubicBezTo>
                  <a:pt x="0" y="71"/>
                  <a:pt x="2" y="38"/>
                  <a:pt x="25" y="19"/>
                </a:cubicBezTo>
                <a:cubicBezTo>
                  <a:pt x="47" y="0"/>
                  <a:pt x="81" y="2"/>
                  <a:pt x="100" y="25"/>
                </a:cubicBezTo>
                <a:lnTo>
                  <a:pt x="225" y="172"/>
                </a:lnTo>
                <a:cubicBezTo>
                  <a:pt x="242" y="192"/>
                  <a:pt x="242" y="221"/>
                  <a:pt x="225" y="241"/>
                </a:cubicBezTo>
                <a:lnTo>
                  <a:pt x="100" y="388"/>
                </a:lnTo>
                <a:cubicBezTo>
                  <a:pt x="89" y="400"/>
                  <a:pt x="74" y="406"/>
                  <a:pt x="59" y="406"/>
                </a:cubicBezTo>
                <a:close/>
                <a:moveTo>
                  <a:pt x="273" y="388"/>
                </a:moveTo>
                <a:lnTo>
                  <a:pt x="398" y="241"/>
                </a:lnTo>
                <a:cubicBezTo>
                  <a:pt x="415" y="221"/>
                  <a:pt x="415" y="192"/>
                  <a:pt x="398" y="172"/>
                </a:cubicBezTo>
                <a:lnTo>
                  <a:pt x="273" y="25"/>
                </a:lnTo>
                <a:cubicBezTo>
                  <a:pt x="254" y="2"/>
                  <a:pt x="220" y="0"/>
                  <a:pt x="198" y="19"/>
                </a:cubicBezTo>
                <a:cubicBezTo>
                  <a:pt x="175" y="38"/>
                  <a:pt x="173" y="71"/>
                  <a:pt x="192" y="94"/>
                </a:cubicBezTo>
                <a:lnTo>
                  <a:pt x="287" y="206"/>
                </a:lnTo>
                <a:lnTo>
                  <a:pt x="192" y="318"/>
                </a:lnTo>
                <a:cubicBezTo>
                  <a:pt x="173" y="341"/>
                  <a:pt x="175" y="375"/>
                  <a:pt x="198" y="394"/>
                </a:cubicBezTo>
                <a:cubicBezTo>
                  <a:pt x="208" y="402"/>
                  <a:pt x="220" y="406"/>
                  <a:pt x="232" y="406"/>
                </a:cubicBezTo>
                <a:cubicBezTo>
                  <a:pt x="247" y="406"/>
                  <a:pt x="262" y="400"/>
                  <a:pt x="273" y="388"/>
                </a:cubicBezTo>
                <a:close/>
              </a:path>
            </a:pathLst>
          </a:custGeom>
          <a:solidFill>
            <a:schemeClr val="accent1"/>
          </a:solidFill>
          <a:ln>
            <a:noFill/>
          </a:ln>
        </p:spPr>
      </p:sp>
      <p:sp>
        <p:nvSpPr>
          <p:cNvPr id="44" name="矩形 43"/>
          <p:cNvSpPr/>
          <p:nvPr/>
        </p:nvSpPr>
        <p:spPr>
          <a:xfrm>
            <a:off x="584781" y="858016"/>
            <a:ext cx="7429666" cy="461665"/>
          </a:xfrm>
          <a:prstGeom prst="rect">
            <a:avLst/>
          </a:prstGeom>
        </p:spPr>
        <p:txBody>
          <a:bodyPr wrap="square">
            <a:spAutoFit/>
          </a:bodyPr>
          <a:lstStyle/>
          <a:p>
            <a:r>
              <a:rPr lang="zh-CN" altLang="en-US" sz="2400" b="1" dirty="0">
                <a:latin typeface="华文楷体" panose="02010600040101010101" pitchFamily="2" charset="-122"/>
                <a:ea typeface="华文楷体" panose="02010600040101010101" pitchFamily="2" charset="-122"/>
              </a:rPr>
              <a:t>标识符</a:t>
            </a:r>
          </a:p>
        </p:txBody>
      </p:sp>
      <p:sp>
        <p:nvSpPr>
          <p:cNvPr id="8" name="MH_SubTitle_4"/>
          <p:cNvSpPr>
            <a:spLocks noChangeArrowheads="1"/>
          </p:cNvSpPr>
          <p:nvPr>
            <p:custDataLst>
              <p:tags r:id="rId1"/>
            </p:custDataLst>
          </p:nvPr>
        </p:nvSpPr>
        <p:spPr bwMode="gray">
          <a:xfrm>
            <a:off x="3945637" y="5088583"/>
            <a:ext cx="4798946" cy="1306837"/>
          </a:xfrm>
          <a:prstGeom prst="roundRect">
            <a:avLst>
              <a:gd name="adj" fmla="val 50000"/>
            </a:avLst>
          </a:prstGeom>
          <a:solidFill>
            <a:schemeClr val="accent5"/>
          </a:solidFill>
          <a:ln>
            <a:noFill/>
          </a:ln>
        </p:spPr>
        <p:txBody>
          <a:bodyPr lIns="0" tIns="0" rIns="0" bIns="0" anchor="ctr" anchorCtr="1">
            <a:normAutofit fontScale="85000" lnSpcReduction="20000"/>
          </a:bodyPr>
          <a:lstStyle>
            <a:lvl1pPr eaLnBrk="0" hangingPunct="0">
              <a:spcBef>
                <a:spcPct val="20000"/>
              </a:spcBef>
              <a:buChar char="•"/>
              <a:defRPr kumimoji="1" sz="2800" b="1">
                <a:solidFill>
                  <a:schemeClr val="tx1"/>
                </a:solidFill>
                <a:latin typeface="Microsoft JhengHei" panose="020B0604030504040204" pitchFamily="34" charset="-120"/>
                <a:ea typeface="Microsoft JhengHei" panose="020B0604030504040204" pitchFamily="34" charset="-120"/>
              </a:defRPr>
            </a:lvl1pPr>
            <a:lvl2pPr marL="742950" indent="-285750" eaLnBrk="0" hangingPunct="0">
              <a:spcBef>
                <a:spcPct val="20000"/>
              </a:spcBef>
              <a:buChar char="–"/>
              <a:defRPr kumimoji="1" sz="2400" b="1">
                <a:solidFill>
                  <a:schemeClr val="tx1"/>
                </a:solidFill>
                <a:latin typeface="Microsoft JhengHei" panose="020B0604030504040204" pitchFamily="34" charset="-120"/>
                <a:ea typeface="Microsoft JhengHei" panose="020B0604030504040204" pitchFamily="34" charset="-120"/>
              </a:defRPr>
            </a:lvl2pPr>
            <a:lvl3pPr marL="1143000" indent="-228600" eaLnBrk="0" hangingPunct="0">
              <a:spcBef>
                <a:spcPct val="20000"/>
              </a:spcBef>
              <a:buChar char="•"/>
              <a:defRPr kumimoji="1" sz="2000" b="1">
                <a:solidFill>
                  <a:schemeClr val="tx1"/>
                </a:solidFill>
                <a:latin typeface="Microsoft JhengHei" panose="020B0604030504040204" pitchFamily="34" charset="-120"/>
                <a:ea typeface="Microsoft JhengHei" panose="020B0604030504040204" pitchFamily="34" charset="-120"/>
              </a:defRPr>
            </a:lvl3pPr>
            <a:lvl4pPr marL="1600200" indent="-228600" eaLnBrk="0" hangingPunct="0">
              <a:spcBef>
                <a:spcPct val="20000"/>
              </a:spcBef>
              <a:buChar char="–"/>
              <a:defRPr kumimoji="1" b="1">
                <a:solidFill>
                  <a:schemeClr val="tx1"/>
                </a:solidFill>
                <a:latin typeface="Microsoft JhengHei" panose="020B0604030504040204" pitchFamily="34" charset="-120"/>
                <a:ea typeface="Microsoft JhengHei" panose="020B0604030504040204" pitchFamily="34" charset="-120"/>
              </a:defRPr>
            </a:lvl4pPr>
            <a:lvl5pPr marL="2057400" indent="-228600" eaLnBrk="0" hangingPunct="0">
              <a:spcBef>
                <a:spcPct val="20000"/>
              </a:spcBef>
              <a:buChar char="»"/>
              <a:defRPr kumimoji="1" sz="2000">
                <a:solidFill>
                  <a:schemeClr val="bg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har char="»"/>
              <a:defRPr kumimoji="1" sz="2000">
                <a:solidFill>
                  <a:schemeClr val="bg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har char="»"/>
              <a:defRPr kumimoji="1" sz="2000">
                <a:solidFill>
                  <a:schemeClr val="bg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har char="»"/>
              <a:defRPr kumimoji="1" sz="2000">
                <a:solidFill>
                  <a:schemeClr val="bg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har char="»"/>
              <a:defRPr kumimoji="1" sz="2000">
                <a:solidFill>
                  <a:schemeClr val="bg1"/>
                </a:solidFill>
                <a:latin typeface="Arial" panose="020B0604020202020204" pitchFamily="34" charset="0"/>
                <a:ea typeface="PMingLiU" panose="02020500000000000000" pitchFamily="18" charset="-120"/>
              </a:defRPr>
            </a:lvl9pPr>
          </a:lstStyle>
          <a:p>
            <a:pPr eaLnBrk="1" fontAlgn="auto" hangingPunct="1">
              <a:spcBef>
                <a:spcPct val="0"/>
              </a:spcBef>
              <a:spcAft>
                <a:spcPts val="0"/>
              </a:spcAft>
              <a:buFontTx/>
              <a:buNone/>
              <a:defRPr/>
            </a:pPr>
            <a:r>
              <a:rPr lang="zh-CN" altLang="en-US" dirty="0">
                <a:latin typeface="楷体" panose="02010609060101010101" pitchFamily="49" charset="-122"/>
                <a:ea typeface="楷体" panose="02010609060101010101" pitchFamily="49" charset="-122"/>
              </a:rPr>
              <a:t>表达式中的运算符（如</a:t>
            </a:r>
            <a:r>
              <a:rPr lang="en-US" altLang="zh-CN" dirty="0">
                <a:latin typeface="楷体" panose="02010609060101010101" pitchFamily="49" charset="-122"/>
                <a:ea typeface="楷体" panose="02010609060101010101" pitchFamily="49" charset="-122"/>
              </a:rPr>
              <a:t>GE</a:t>
            </a:r>
            <a:r>
              <a:rPr lang="zh-CN" altLang="en-US" dirty="0">
                <a:latin typeface="楷体" panose="02010609060101010101" pitchFamily="49" charset="-122"/>
                <a:ea typeface="楷体" panose="02010609060101010101" pitchFamily="49" charset="-122"/>
              </a:rPr>
              <a:t>、</a:t>
            </a:r>
            <a:r>
              <a:rPr lang="en-US" altLang="zh-CN" dirty="0">
                <a:latin typeface="楷体" panose="02010609060101010101" pitchFamily="49" charset="-122"/>
                <a:ea typeface="楷体" panose="02010609060101010101" pitchFamily="49" charset="-122"/>
              </a:rPr>
              <a:t>EQ</a:t>
            </a:r>
            <a:r>
              <a:rPr lang="zh-CN" altLang="en-US" dirty="0">
                <a:latin typeface="楷体" panose="02010609060101010101" pitchFamily="49" charset="-122"/>
                <a:ea typeface="楷体" panose="02010609060101010101" pitchFamily="49" charset="-122"/>
              </a:rPr>
              <a:t>）以及属性操作符（如</a:t>
            </a:r>
            <a:r>
              <a:rPr lang="en-US" altLang="zh-CN" dirty="0">
                <a:latin typeface="楷体" panose="02010609060101010101" pitchFamily="49" charset="-122"/>
                <a:ea typeface="楷体" panose="02010609060101010101" pitchFamily="49" charset="-122"/>
              </a:rPr>
              <a:t>PTR</a:t>
            </a:r>
            <a:r>
              <a:rPr lang="zh-CN" altLang="en-US" dirty="0">
                <a:latin typeface="楷体" panose="02010609060101010101" pitchFamily="49" charset="-122"/>
                <a:ea typeface="楷体" panose="02010609060101010101" pitchFamily="49" charset="-122"/>
              </a:rPr>
              <a:t>、</a:t>
            </a:r>
            <a:r>
              <a:rPr lang="en-US" altLang="zh-CN" dirty="0">
                <a:latin typeface="楷体" panose="02010609060101010101" pitchFamily="49" charset="-122"/>
                <a:ea typeface="楷体" panose="02010609060101010101" pitchFamily="49" charset="-122"/>
              </a:rPr>
              <a:t>OFFSET</a:t>
            </a:r>
            <a:r>
              <a:rPr lang="zh-CN" altLang="en-US" dirty="0">
                <a:latin typeface="楷体" panose="02010609060101010101" pitchFamily="49" charset="-122"/>
                <a:ea typeface="楷体" panose="02010609060101010101" pitchFamily="49" charset="-122"/>
              </a:rPr>
              <a:t>等）</a:t>
            </a:r>
          </a:p>
        </p:txBody>
      </p:sp>
      <p:sp>
        <p:nvSpPr>
          <p:cNvPr id="9" name="MH_Other_1"/>
          <p:cNvSpPr>
            <a:spLocks noChangeShapeType="1"/>
          </p:cNvSpPr>
          <p:nvPr>
            <p:custDataLst>
              <p:tags r:id="rId2"/>
            </p:custDataLst>
          </p:nvPr>
        </p:nvSpPr>
        <p:spPr bwMode="auto">
          <a:xfrm flipV="1">
            <a:off x="1424687" y="2507309"/>
            <a:ext cx="2339975" cy="1231900"/>
          </a:xfrm>
          <a:prstGeom prst="line">
            <a:avLst/>
          </a:prstGeom>
          <a:noFill/>
          <a:ln w="38100" cap="rnd">
            <a:solidFill>
              <a:schemeClr val="accent1">
                <a:lumMod val="40000"/>
                <a:lumOff val="60000"/>
              </a:schemeClr>
            </a:solidFill>
            <a:prstDash val="sysDot"/>
            <a:round/>
            <a:tailEnd type="triangle" w="med" len="med"/>
          </a:ln>
          <a:extLst>
            <a:ext uri="{909E8E84-426E-40DD-AFC4-6F175D3DCCD1}">
              <a14:hiddenFill xmlns:a14="http://schemas.microsoft.com/office/drawing/2010/main">
                <a:noFill/>
              </a14:hiddenFill>
            </a:ext>
          </a:extLst>
        </p:spPr>
        <p:txBody>
          <a:bodyPr lIns="0" tIns="0" rIns="0" bIns="0">
            <a:noAutofit/>
          </a:bodyPr>
          <a:lstStyle/>
          <a:p>
            <a:pPr eaLnBrk="1" fontAlgn="auto" hangingPunct="1">
              <a:spcBef>
                <a:spcPts val="0"/>
              </a:spcBef>
              <a:spcAft>
                <a:spcPts val="0"/>
              </a:spcAft>
              <a:defRPr/>
            </a:pPr>
            <a:endParaRPr lang="zh-CN" altLang="en-US" sz="2400" b="1">
              <a:latin typeface="楷体" panose="02010609060101010101" pitchFamily="49" charset="-122"/>
              <a:ea typeface="楷体" panose="02010609060101010101" pitchFamily="49" charset="-122"/>
            </a:endParaRPr>
          </a:p>
        </p:txBody>
      </p:sp>
      <p:sp>
        <p:nvSpPr>
          <p:cNvPr id="10" name="MH_Other_2"/>
          <p:cNvSpPr>
            <a:spLocks noChangeShapeType="1"/>
          </p:cNvSpPr>
          <p:nvPr>
            <p:custDataLst>
              <p:tags r:id="rId3"/>
            </p:custDataLst>
          </p:nvPr>
        </p:nvSpPr>
        <p:spPr bwMode="auto">
          <a:xfrm flipV="1">
            <a:off x="1424687" y="3458221"/>
            <a:ext cx="2354263" cy="365125"/>
          </a:xfrm>
          <a:prstGeom prst="line">
            <a:avLst/>
          </a:prstGeom>
          <a:noFill/>
          <a:ln w="38100" cap="rnd">
            <a:solidFill>
              <a:schemeClr val="accent1">
                <a:lumMod val="40000"/>
                <a:lumOff val="60000"/>
              </a:schemeClr>
            </a:solidFill>
            <a:prstDash val="sysDot"/>
            <a:round/>
            <a:tailEnd type="triangle" w="med" len="med"/>
          </a:ln>
          <a:extLst>
            <a:ext uri="{909E8E84-426E-40DD-AFC4-6F175D3DCCD1}">
              <a14:hiddenFill xmlns:a14="http://schemas.microsoft.com/office/drawing/2010/main">
                <a:noFill/>
              </a14:hiddenFill>
            </a:ext>
          </a:extLst>
        </p:spPr>
        <p:txBody>
          <a:bodyPr lIns="0" tIns="0" rIns="0" bIns="0">
            <a:noAutofit/>
          </a:bodyPr>
          <a:lstStyle/>
          <a:p>
            <a:pPr eaLnBrk="1" fontAlgn="auto" hangingPunct="1">
              <a:spcBef>
                <a:spcPts val="0"/>
              </a:spcBef>
              <a:spcAft>
                <a:spcPts val="0"/>
              </a:spcAft>
              <a:defRPr/>
            </a:pPr>
            <a:endParaRPr lang="zh-CN" altLang="en-US" sz="2400" b="1">
              <a:latin typeface="楷体" panose="02010609060101010101" pitchFamily="49" charset="-122"/>
              <a:ea typeface="楷体" panose="02010609060101010101" pitchFamily="49" charset="-122"/>
            </a:endParaRPr>
          </a:p>
        </p:txBody>
      </p:sp>
      <p:sp>
        <p:nvSpPr>
          <p:cNvPr id="11" name="MH_Other_3"/>
          <p:cNvSpPr>
            <a:spLocks noChangeShapeType="1"/>
          </p:cNvSpPr>
          <p:nvPr>
            <p:custDataLst>
              <p:tags r:id="rId4"/>
            </p:custDataLst>
          </p:nvPr>
        </p:nvSpPr>
        <p:spPr bwMode="auto">
          <a:xfrm>
            <a:off x="1516762" y="3950346"/>
            <a:ext cx="2247900" cy="350838"/>
          </a:xfrm>
          <a:prstGeom prst="line">
            <a:avLst/>
          </a:prstGeom>
          <a:noFill/>
          <a:ln w="38100" cap="rnd">
            <a:solidFill>
              <a:schemeClr val="accent1">
                <a:lumMod val="40000"/>
                <a:lumOff val="60000"/>
              </a:schemeClr>
            </a:solidFill>
            <a:prstDash val="sysDot"/>
            <a:round/>
            <a:tailEnd type="triangle" w="med" len="med"/>
          </a:ln>
          <a:extLst>
            <a:ext uri="{909E8E84-426E-40DD-AFC4-6F175D3DCCD1}">
              <a14:hiddenFill xmlns:a14="http://schemas.microsoft.com/office/drawing/2010/main">
                <a:noFill/>
              </a14:hiddenFill>
            </a:ext>
          </a:extLst>
        </p:spPr>
        <p:txBody>
          <a:bodyPr lIns="0" tIns="0" rIns="0" bIns="0">
            <a:noAutofit/>
          </a:bodyPr>
          <a:lstStyle/>
          <a:p>
            <a:pPr eaLnBrk="1" fontAlgn="auto" hangingPunct="1">
              <a:spcBef>
                <a:spcPts val="0"/>
              </a:spcBef>
              <a:spcAft>
                <a:spcPts val="0"/>
              </a:spcAft>
              <a:defRPr/>
            </a:pPr>
            <a:endParaRPr lang="zh-CN" altLang="en-US" sz="2400" b="1">
              <a:latin typeface="楷体" panose="02010609060101010101" pitchFamily="49" charset="-122"/>
              <a:ea typeface="楷体" panose="02010609060101010101" pitchFamily="49" charset="-122"/>
            </a:endParaRPr>
          </a:p>
        </p:txBody>
      </p:sp>
      <p:sp>
        <p:nvSpPr>
          <p:cNvPr id="12" name="MH_Other_4"/>
          <p:cNvSpPr>
            <a:spLocks noChangeShapeType="1"/>
          </p:cNvSpPr>
          <p:nvPr>
            <p:custDataLst>
              <p:tags r:id="rId5"/>
            </p:custDataLst>
          </p:nvPr>
        </p:nvSpPr>
        <p:spPr bwMode="auto">
          <a:xfrm>
            <a:off x="1640587" y="4126559"/>
            <a:ext cx="2154238" cy="1257300"/>
          </a:xfrm>
          <a:prstGeom prst="line">
            <a:avLst/>
          </a:prstGeom>
          <a:noFill/>
          <a:ln w="38100" cap="rnd">
            <a:solidFill>
              <a:schemeClr val="accent1">
                <a:lumMod val="40000"/>
                <a:lumOff val="60000"/>
              </a:schemeClr>
            </a:solidFill>
            <a:prstDash val="sysDot"/>
            <a:round/>
            <a:tailEnd type="triangle" w="med" len="med"/>
          </a:ln>
          <a:extLst>
            <a:ext uri="{909E8E84-426E-40DD-AFC4-6F175D3DCCD1}">
              <a14:hiddenFill xmlns:a14="http://schemas.microsoft.com/office/drawing/2010/main">
                <a:noFill/>
              </a14:hiddenFill>
            </a:ext>
          </a:extLst>
        </p:spPr>
        <p:txBody>
          <a:bodyPr lIns="0" tIns="0" rIns="0" bIns="0">
            <a:noAutofit/>
          </a:bodyPr>
          <a:lstStyle/>
          <a:p>
            <a:pPr eaLnBrk="1" fontAlgn="auto" hangingPunct="1">
              <a:spcBef>
                <a:spcPts val="0"/>
              </a:spcBef>
              <a:spcAft>
                <a:spcPts val="0"/>
              </a:spcAft>
              <a:defRPr/>
            </a:pPr>
            <a:endParaRPr lang="zh-CN" altLang="en-US" sz="2400" b="1">
              <a:latin typeface="楷体" panose="02010609060101010101" pitchFamily="49" charset="-122"/>
              <a:ea typeface="楷体" panose="02010609060101010101" pitchFamily="49" charset="-122"/>
            </a:endParaRPr>
          </a:p>
        </p:txBody>
      </p:sp>
      <p:sp>
        <p:nvSpPr>
          <p:cNvPr id="13" name="MH_SubTitle_1"/>
          <p:cNvSpPr>
            <a:spLocks noChangeArrowheads="1"/>
          </p:cNvSpPr>
          <p:nvPr>
            <p:custDataLst>
              <p:tags r:id="rId6"/>
            </p:custDataLst>
          </p:nvPr>
        </p:nvSpPr>
        <p:spPr bwMode="gray">
          <a:xfrm>
            <a:off x="3945637" y="2140596"/>
            <a:ext cx="4798946" cy="647700"/>
          </a:xfrm>
          <a:prstGeom prst="roundRect">
            <a:avLst>
              <a:gd name="adj" fmla="val 50000"/>
            </a:avLst>
          </a:prstGeom>
          <a:solidFill>
            <a:schemeClr val="accent2"/>
          </a:solidFill>
          <a:ln>
            <a:noFill/>
          </a:ln>
        </p:spPr>
        <p:txBody>
          <a:bodyPr lIns="0" tIns="0" rIns="0" bIns="0" anchor="ctr" anchorCtr="1">
            <a:normAutofit fontScale="92500"/>
          </a:bodyPr>
          <a:lstStyle>
            <a:lvl1pPr eaLnBrk="0" hangingPunct="0">
              <a:spcBef>
                <a:spcPct val="20000"/>
              </a:spcBef>
              <a:buChar char="•"/>
              <a:defRPr kumimoji="1" sz="2800" b="1">
                <a:solidFill>
                  <a:schemeClr val="tx1"/>
                </a:solidFill>
                <a:latin typeface="Microsoft JhengHei" panose="020B0604030504040204" pitchFamily="34" charset="-120"/>
                <a:ea typeface="Microsoft JhengHei" panose="020B0604030504040204" pitchFamily="34" charset="-120"/>
              </a:defRPr>
            </a:lvl1pPr>
            <a:lvl2pPr marL="742950" indent="-285750" eaLnBrk="0" hangingPunct="0">
              <a:spcBef>
                <a:spcPct val="20000"/>
              </a:spcBef>
              <a:buChar char="–"/>
              <a:defRPr kumimoji="1" sz="2400" b="1">
                <a:solidFill>
                  <a:schemeClr val="tx1"/>
                </a:solidFill>
                <a:latin typeface="Microsoft JhengHei" panose="020B0604030504040204" pitchFamily="34" charset="-120"/>
                <a:ea typeface="Microsoft JhengHei" panose="020B0604030504040204" pitchFamily="34" charset="-120"/>
              </a:defRPr>
            </a:lvl2pPr>
            <a:lvl3pPr marL="1143000" indent="-228600" eaLnBrk="0" hangingPunct="0">
              <a:spcBef>
                <a:spcPct val="20000"/>
              </a:spcBef>
              <a:buChar char="•"/>
              <a:defRPr kumimoji="1" sz="2000" b="1">
                <a:solidFill>
                  <a:schemeClr val="tx1"/>
                </a:solidFill>
                <a:latin typeface="Microsoft JhengHei" panose="020B0604030504040204" pitchFamily="34" charset="-120"/>
                <a:ea typeface="Microsoft JhengHei" panose="020B0604030504040204" pitchFamily="34" charset="-120"/>
              </a:defRPr>
            </a:lvl3pPr>
            <a:lvl4pPr marL="1600200" indent="-228600" eaLnBrk="0" hangingPunct="0">
              <a:spcBef>
                <a:spcPct val="20000"/>
              </a:spcBef>
              <a:buChar char="–"/>
              <a:defRPr kumimoji="1" b="1">
                <a:solidFill>
                  <a:schemeClr val="tx1"/>
                </a:solidFill>
                <a:latin typeface="Microsoft JhengHei" panose="020B0604030504040204" pitchFamily="34" charset="-120"/>
                <a:ea typeface="Microsoft JhengHei" panose="020B0604030504040204" pitchFamily="34" charset="-120"/>
              </a:defRPr>
            </a:lvl4pPr>
            <a:lvl5pPr marL="2057400" indent="-228600" eaLnBrk="0" hangingPunct="0">
              <a:spcBef>
                <a:spcPct val="20000"/>
              </a:spcBef>
              <a:buChar char="»"/>
              <a:defRPr kumimoji="1" sz="2000">
                <a:solidFill>
                  <a:schemeClr val="bg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har char="»"/>
              <a:defRPr kumimoji="1" sz="2000">
                <a:solidFill>
                  <a:schemeClr val="bg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har char="»"/>
              <a:defRPr kumimoji="1" sz="2000">
                <a:solidFill>
                  <a:schemeClr val="bg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har char="»"/>
              <a:defRPr kumimoji="1" sz="2000">
                <a:solidFill>
                  <a:schemeClr val="bg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har char="»"/>
              <a:defRPr kumimoji="1" sz="2000">
                <a:solidFill>
                  <a:schemeClr val="bg1"/>
                </a:solidFill>
                <a:latin typeface="Arial" panose="020B0604020202020204" pitchFamily="34" charset="0"/>
                <a:ea typeface="PMingLiU" panose="02020500000000000000" pitchFamily="18" charset="-120"/>
              </a:defRPr>
            </a:lvl9pPr>
          </a:lstStyle>
          <a:p>
            <a:pPr eaLnBrk="1" fontAlgn="auto" hangingPunct="1">
              <a:spcBef>
                <a:spcPct val="0"/>
              </a:spcBef>
              <a:spcAft>
                <a:spcPts val="0"/>
              </a:spcAft>
              <a:buFontTx/>
              <a:buNone/>
              <a:defRPr/>
            </a:pPr>
            <a:r>
              <a:rPr lang="en-US" altLang="zh-CN" dirty="0">
                <a:latin typeface="楷体" panose="02010609060101010101" pitchFamily="49" charset="-122"/>
                <a:ea typeface="楷体" panose="02010609060101010101" pitchFamily="49" charset="-122"/>
              </a:rPr>
              <a:t>CPU</a:t>
            </a:r>
            <a:r>
              <a:rPr lang="zh-CN" altLang="en-US" dirty="0">
                <a:latin typeface="楷体" panose="02010609060101010101" pitchFamily="49" charset="-122"/>
                <a:ea typeface="楷体" panose="02010609060101010101" pitchFamily="49" charset="-122"/>
              </a:rPr>
              <a:t>中各寄存器名（如</a:t>
            </a:r>
            <a:r>
              <a:rPr lang="en-US" altLang="zh-CN" dirty="0">
                <a:latin typeface="楷体" panose="02010609060101010101" pitchFamily="49" charset="-122"/>
                <a:ea typeface="楷体" panose="02010609060101010101" pitchFamily="49" charset="-122"/>
              </a:rPr>
              <a:t>AX</a:t>
            </a:r>
            <a:r>
              <a:rPr lang="zh-CN" altLang="en-US" dirty="0">
                <a:latin typeface="楷体" panose="02010609060101010101" pitchFamily="49" charset="-122"/>
                <a:ea typeface="楷体" panose="02010609060101010101" pitchFamily="49" charset="-122"/>
              </a:rPr>
              <a:t>、</a:t>
            </a:r>
            <a:r>
              <a:rPr lang="en-US" altLang="zh-CN" dirty="0">
                <a:latin typeface="楷体" panose="02010609060101010101" pitchFamily="49" charset="-122"/>
                <a:ea typeface="楷体" panose="02010609060101010101" pitchFamily="49" charset="-122"/>
              </a:rPr>
              <a:t>CS</a:t>
            </a:r>
            <a:r>
              <a:rPr lang="zh-CN" altLang="en-US" dirty="0">
                <a:latin typeface="楷体" panose="02010609060101010101" pitchFamily="49" charset="-122"/>
                <a:ea typeface="楷体" panose="02010609060101010101" pitchFamily="49" charset="-122"/>
              </a:rPr>
              <a:t>等）</a:t>
            </a:r>
          </a:p>
        </p:txBody>
      </p:sp>
      <p:sp>
        <p:nvSpPr>
          <p:cNvPr id="14" name="MH_SubTitle_2"/>
          <p:cNvSpPr>
            <a:spLocks noChangeArrowheads="1"/>
          </p:cNvSpPr>
          <p:nvPr>
            <p:custDataLst>
              <p:tags r:id="rId7"/>
            </p:custDataLst>
          </p:nvPr>
        </p:nvSpPr>
        <p:spPr bwMode="gray">
          <a:xfrm>
            <a:off x="3945637" y="3123259"/>
            <a:ext cx="4798946" cy="647700"/>
          </a:xfrm>
          <a:prstGeom prst="roundRect">
            <a:avLst>
              <a:gd name="adj" fmla="val 50000"/>
            </a:avLst>
          </a:prstGeom>
          <a:solidFill>
            <a:schemeClr val="accent3"/>
          </a:solidFill>
          <a:ln>
            <a:noFill/>
          </a:ln>
        </p:spPr>
        <p:txBody>
          <a:bodyPr lIns="0" tIns="0" rIns="0" bIns="0" anchor="ctr" anchorCtr="1">
            <a:normAutofit/>
          </a:bodyPr>
          <a:lstStyle>
            <a:lvl1pPr eaLnBrk="0" hangingPunct="0">
              <a:spcBef>
                <a:spcPct val="20000"/>
              </a:spcBef>
              <a:buChar char="•"/>
              <a:defRPr kumimoji="1" sz="2800" b="1">
                <a:solidFill>
                  <a:schemeClr val="tx1"/>
                </a:solidFill>
                <a:latin typeface="Microsoft JhengHei" panose="020B0604030504040204" pitchFamily="34" charset="-120"/>
                <a:ea typeface="Microsoft JhengHei" panose="020B0604030504040204" pitchFamily="34" charset="-120"/>
              </a:defRPr>
            </a:lvl1pPr>
            <a:lvl2pPr marL="742950" indent="-285750" eaLnBrk="0" hangingPunct="0">
              <a:spcBef>
                <a:spcPct val="20000"/>
              </a:spcBef>
              <a:buChar char="–"/>
              <a:defRPr kumimoji="1" sz="2400" b="1">
                <a:solidFill>
                  <a:schemeClr val="tx1"/>
                </a:solidFill>
                <a:latin typeface="Microsoft JhengHei" panose="020B0604030504040204" pitchFamily="34" charset="-120"/>
                <a:ea typeface="Microsoft JhengHei" panose="020B0604030504040204" pitchFamily="34" charset="-120"/>
              </a:defRPr>
            </a:lvl2pPr>
            <a:lvl3pPr marL="1143000" indent="-228600" eaLnBrk="0" hangingPunct="0">
              <a:spcBef>
                <a:spcPct val="20000"/>
              </a:spcBef>
              <a:buChar char="•"/>
              <a:defRPr kumimoji="1" sz="2000" b="1">
                <a:solidFill>
                  <a:schemeClr val="tx1"/>
                </a:solidFill>
                <a:latin typeface="Microsoft JhengHei" panose="020B0604030504040204" pitchFamily="34" charset="-120"/>
                <a:ea typeface="Microsoft JhengHei" panose="020B0604030504040204" pitchFamily="34" charset="-120"/>
              </a:defRPr>
            </a:lvl3pPr>
            <a:lvl4pPr marL="1600200" indent="-228600" eaLnBrk="0" hangingPunct="0">
              <a:spcBef>
                <a:spcPct val="20000"/>
              </a:spcBef>
              <a:buChar char="–"/>
              <a:defRPr kumimoji="1" b="1">
                <a:solidFill>
                  <a:schemeClr val="tx1"/>
                </a:solidFill>
                <a:latin typeface="Microsoft JhengHei" panose="020B0604030504040204" pitchFamily="34" charset="-120"/>
                <a:ea typeface="Microsoft JhengHei" panose="020B0604030504040204" pitchFamily="34" charset="-120"/>
              </a:defRPr>
            </a:lvl4pPr>
            <a:lvl5pPr marL="2057400" indent="-228600" eaLnBrk="0" hangingPunct="0">
              <a:spcBef>
                <a:spcPct val="20000"/>
              </a:spcBef>
              <a:buChar char="»"/>
              <a:defRPr kumimoji="1" sz="2000">
                <a:solidFill>
                  <a:schemeClr val="bg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har char="»"/>
              <a:defRPr kumimoji="1" sz="2000">
                <a:solidFill>
                  <a:schemeClr val="bg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har char="»"/>
              <a:defRPr kumimoji="1" sz="2000">
                <a:solidFill>
                  <a:schemeClr val="bg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har char="»"/>
              <a:defRPr kumimoji="1" sz="2000">
                <a:solidFill>
                  <a:schemeClr val="bg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har char="»"/>
              <a:defRPr kumimoji="1" sz="2000">
                <a:solidFill>
                  <a:schemeClr val="bg1"/>
                </a:solidFill>
                <a:latin typeface="Arial" panose="020B0604020202020204" pitchFamily="34" charset="0"/>
                <a:ea typeface="PMingLiU" panose="02020500000000000000" pitchFamily="18" charset="-120"/>
              </a:defRPr>
            </a:lvl9pPr>
          </a:lstStyle>
          <a:p>
            <a:pPr eaLnBrk="1" fontAlgn="auto" hangingPunct="1">
              <a:spcBef>
                <a:spcPct val="0"/>
              </a:spcBef>
              <a:spcAft>
                <a:spcPts val="0"/>
              </a:spcAft>
              <a:buFontTx/>
              <a:buNone/>
              <a:defRPr/>
            </a:pPr>
            <a:r>
              <a:rPr lang="zh-CN" altLang="en-US" dirty="0">
                <a:latin typeface="楷体" panose="02010609060101010101" pitchFamily="49" charset="-122"/>
                <a:ea typeface="楷体" panose="02010609060101010101" pitchFamily="49" charset="-122"/>
              </a:rPr>
              <a:t>指令助记符（如</a:t>
            </a:r>
            <a:r>
              <a:rPr lang="en-US" altLang="zh-CN" dirty="0">
                <a:latin typeface="楷体" panose="02010609060101010101" pitchFamily="49" charset="-122"/>
                <a:ea typeface="楷体" panose="02010609060101010101" pitchFamily="49" charset="-122"/>
              </a:rPr>
              <a:t>MOV</a:t>
            </a:r>
            <a:r>
              <a:rPr lang="zh-CN" altLang="en-US" dirty="0">
                <a:latin typeface="楷体" panose="02010609060101010101" pitchFamily="49" charset="-122"/>
                <a:ea typeface="楷体" panose="02010609060101010101" pitchFamily="49" charset="-122"/>
              </a:rPr>
              <a:t>、</a:t>
            </a:r>
            <a:r>
              <a:rPr lang="en-US" altLang="zh-CN" dirty="0">
                <a:latin typeface="楷体" panose="02010609060101010101" pitchFamily="49" charset="-122"/>
                <a:ea typeface="楷体" panose="02010609060101010101" pitchFamily="49" charset="-122"/>
              </a:rPr>
              <a:t>ADD</a:t>
            </a:r>
            <a:r>
              <a:rPr lang="zh-CN" altLang="en-US" dirty="0">
                <a:latin typeface="楷体" panose="02010609060101010101" pitchFamily="49" charset="-122"/>
                <a:ea typeface="楷体" panose="02010609060101010101" pitchFamily="49" charset="-122"/>
              </a:rPr>
              <a:t>）</a:t>
            </a:r>
          </a:p>
        </p:txBody>
      </p:sp>
      <p:sp>
        <p:nvSpPr>
          <p:cNvPr id="15" name="MH_SubTitle_3"/>
          <p:cNvSpPr>
            <a:spLocks noChangeArrowheads="1"/>
          </p:cNvSpPr>
          <p:nvPr>
            <p:custDataLst>
              <p:tags r:id="rId8"/>
            </p:custDataLst>
          </p:nvPr>
        </p:nvSpPr>
        <p:spPr bwMode="gray">
          <a:xfrm>
            <a:off x="3945637" y="4105921"/>
            <a:ext cx="4798946" cy="646113"/>
          </a:xfrm>
          <a:prstGeom prst="roundRect">
            <a:avLst>
              <a:gd name="adj" fmla="val 50000"/>
            </a:avLst>
          </a:prstGeom>
          <a:solidFill>
            <a:schemeClr val="accent4"/>
          </a:solidFill>
          <a:ln>
            <a:noFill/>
          </a:ln>
        </p:spPr>
        <p:txBody>
          <a:bodyPr lIns="0" tIns="0" rIns="0" bIns="0" anchor="ctr" anchorCtr="1">
            <a:normAutofit/>
          </a:bodyPr>
          <a:lstStyle>
            <a:lvl1pPr eaLnBrk="0" hangingPunct="0">
              <a:spcBef>
                <a:spcPct val="20000"/>
              </a:spcBef>
              <a:buChar char="•"/>
              <a:defRPr kumimoji="1" sz="2800" b="1">
                <a:solidFill>
                  <a:schemeClr val="tx1"/>
                </a:solidFill>
                <a:latin typeface="Microsoft JhengHei" panose="020B0604030504040204" pitchFamily="34" charset="-120"/>
                <a:ea typeface="Microsoft JhengHei" panose="020B0604030504040204" pitchFamily="34" charset="-120"/>
              </a:defRPr>
            </a:lvl1pPr>
            <a:lvl2pPr marL="742950" indent="-285750" eaLnBrk="0" hangingPunct="0">
              <a:spcBef>
                <a:spcPct val="20000"/>
              </a:spcBef>
              <a:buChar char="–"/>
              <a:defRPr kumimoji="1" sz="2400" b="1">
                <a:solidFill>
                  <a:schemeClr val="tx1"/>
                </a:solidFill>
                <a:latin typeface="Microsoft JhengHei" panose="020B0604030504040204" pitchFamily="34" charset="-120"/>
                <a:ea typeface="Microsoft JhengHei" panose="020B0604030504040204" pitchFamily="34" charset="-120"/>
              </a:defRPr>
            </a:lvl2pPr>
            <a:lvl3pPr marL="1143000" indent="-228600" eaLnBrk="0" hangingPunct="0">
              <a:spcBef>
                <a:spcPct val="20000"/>
              </a:spcBef>
              <a:buChar char="•"/>
              <a:defRPr kumimoji="1" sz="2000" b="1">
                <a:solidFill>
                  <a:schemeClr val="tx1"/>
                </a:solidFill>
                <a:latin typeface="Microsoft JhengHei" panose="020B0604030504040204" pitchFamily="34" charset="-120"/>
                <a:ea typeface="Microsoft JhengHei" panose="020B0604030504040204" pitchFamily="34" charset="-120"/>
              </a:defRPr>
            </a:lvl3pPr>
            <a:lvl4pPr marL="1600200" indent="-228600" eaLnBrk="0" hangingPunct="0">
              <a:spcBef>
                <a:spcPct val="20000"/>
              </a:spcBef>
              <a:buChar char="–"/>
              <a:defRPr kumimoji="1" b="1">
                <a:solidFill>
                  <a:schemeClr val="tx1"/>
                </a:solidFill>
                <a:latin typeface="Microsoft JhengHei" panose="020B0604030504040204" pitchFamily="34" charset="-120"/>
                <a:ea typeface="Microsoft JhengHei" panose="020B0604030504040204" pitchFamily="34" charset="-120"/>
              </a:defRPr>
            </a:lvl4pPr>
            <a:lvl5pPr marL="2057400" indent="-228600" eaLnBrk="0" hangingPunct="0">
              <a:spcBef>
                <a:spcPct val="20000"/>
              </a:spcBef>
              <a:buChar char="»"/>
              <a:defRPr kumimoji="1" sz="2000">
                <a:solidFill>
                  <a:schemeClr val="bg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har char="»"/>
              <a:defRPr kumimoji="1" sz="2000">
                <a:solidFill>
                  <a:schemeClr val="bg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har char="»"/>
              <a:defRPr kumimoji="1" sz="2000">
                <a:solidFill>
                  <a:schemeClr val="bg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har char="»"/>
              <a:defRPr kumimoji="1" sz="2000">
                <a:solidFill>
                  <a:schemeClr val="bg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har char="»"/>
              <a:defRPr kumimoji="1" sz="2000">
                <a:solidFill>
                  <a:schemeClr val="bg1"/>
                </a:solidFill>
                <a:latin typeface="Arial" panose="020B0604020202020204" pitchFamily="34" charset="0"/>
                <a:ea typeface="PMingLiU" panose="02020500000000000000" pitchFamily="18" charset="-120"/>
              </a:defRPr>
            </a:lvl9pPr>
          </a:lstStyle>
          <a:p>
            <a:pPr eaLnBrk="1" fontAlgn="auto" hangingPunct="1">
              <a:spcBef>
                <a:spcPct val="0"/>
              </a:spcBef>
              <a:spcAft>
                <a:spcPts val="0"/>
              </a:spcAft>
              <a:buFontTx/>
              <a:buNone/>
              <a:defRPr/>
            </a:pPr>
            <a:r>
              <a:rPr lang="zh-CN" altLang="en-US" dirty="0">
                <a:latin typeface="楷体" panose="02010609060101010101" pitchFamily="49" charset="-122"/>
                <a:ea typeface="楷体" panose="02010609060101010101" pitchFamily="49" charset="-122"/>
              </a:rPr>
              <a:t>伪指令符（如</a:t>
            </a:r>
            <a:r>
              <a:rPr lang="en-US" altLang="zh-CN" dirty="0">
                <a:latin typeface="楷体" panose="02010609060101010101" pitchFamily="49" charset="-122"/>
                <a:ea typeface="楷体" panose="02010609060101010101" pitchFamily="49" charset="-122"/>
              </a:rPr>
              <a:t>SEGMENT</a:t>
            </a:r>
            <a:r>
              <a:rPr lang="zh-CN" altLang="en-US" dirty="0">
                <a:latin typeface="楷体" panose="02010609060101010101" pitchFamily="49" charset="-122"/>
                <a:ea typeface="楷体" panose="02010609060101010101" pitchFamily="49" charset="-122"/>
              </a:rPr>
              <a:t>、</a:t>
            </a:r>
            <a:r>
              <a:rPr lang="en-US" altLang="zh-CN" dirty="0">
                <a:latin typeface="楷体" panose="02010609060101010101" pitchFamily="49" charset="-122"/>
                <a:ea typeface="楷体" panose="02010609060101010101" pitchFamily="49" charset="-122"/>
              </a:rPr>
              <a:t>DB</a:t>
            </a:r>
            <a:r>
              <a:rPr lang="zh-CN" altLang="en-US" dirty="0">
                <a:latin typeface="楷体" panose="02010609060101010101" pitchFamily="49" charset="-122"/>
                <a:ea typeface="楷体" panose="02010609060101010101" pitchFamily="49" charset="-122"/>
              </a:rPr>
              <a:t>）</a:t>
            </a:r>
          </a:p>
        </p:txBody>
      </p:sp>
      <p:sp>
        <p:nvSpPr>
          <p:cNvPr id="16" name="MH_Other_5"/>
          <p:cNvSpPr>
            <a:spLocks noChangeArrowheads="1"/>
          </p:cNvSpPr>
          <p:nvPr>
            <p:custDataLst>
              <p:tags r:id="rId9"/>
            </p:custDataLst>
          </p:nvPr>
        </p:nvSpPr>
        <p:spPr bwMode="gray">
          <a:xfrm>
            <a:off x="419800" y="2943871"/>
            <a:ext cx="1903412" cy="1903413"/>
          </a:xfrm>
          <a:prstGeom prst="ellipse">
            <a:avLst/>
          </a:prstGeom>
          <a:solidFill>
            <a:schemeClr val="accent1">
              <a:lumMod val="40000"/>
              <a:lumOff val="60000"/>
            </a:schemeClr>
          </a:solidFill>
          <a:ln>
            <a:noFill/>
          </a:ln>
        </p:spPr>
        <p:txBody>
          <a:bodyPr lIns="0" tIns="0" rIns="0" bIns="0" anchor="ctr" anchorCtr="1">
            <a:normAutofit/>
          </a:bodyPr>
          <a:lstStyle>
            <a:lvl1pPr eaLnBrk="0" hangingPunct="0">
              <a:spcBef>
                <a:spcPct val="20000"/>
              </a:spcBef>
              <a:buChar char="•"/>
              <a:defRPr kumimoji="1" sz="2800" b="1">
                <a:solidFill>
                  <a:schemeClr val="tx1"/>
                </a:solidFill>
                <a:latin typeface="Microsoft JhengHei" panose="020B0604030504040204" pitchFamily="34" charset="-120"/>
                <a:ea typeface="Microsoft JhengHei" panose="020B0604030504040204" pitchFamily="34" charset="-120"/>
              </a:defRPr>
            </a:lvl1pPr>
            <a:lvl2pPr marL="742950" indent="-285750" eaLnBrk="0" hangingPunct="0">
              <a:spcBef>
                <a:spcPct val="20000"/>
              </a:spcBef>
              <a:buChar char="–"/>
              <a:defRPr kumimoji="1" sz="2400" b="1">
                <a:solidFill>
                  <a:schemeClr val="tx1"/>
                </a:solidFill>
                <a:latin typeface="Microsoft JhengHei" panose="020B0604030504040204" pitchFamily="34" charset="-120"/>
                <a:ea typeface="Microsoft JhengHei" panose="020B0604030504040204" pitchFamily="34" charset="-120"/>
              </a:defRPr>
            </a:lvl2pPr>
            <a:lvl3pPr marL="1143000" indent="-228600" eaLnBrk="0" hangingPunct="0">
              <a:spcBef>
                <a:spcPct val="20000"/>
              </a:spcBef>
              <a:buChar char="•"/>
              <a:defRPr kumimoji="1" sz="2000" b="1">
                <a:solidFill>
                  <a:schemeClr val="tx1"/>
                </a:solidFill>
                <a:latin typeface="Microsoft JhengHei" panose="020B0604030504040204" pitchFamily="34" charset="-120"/>
                <a:ea typeface="Microsoft JhengHei" panose="020B0604030504040204" pitchFamily="34" charset="-120"/>
              </a:defRPr>
            </a:lvl3pPr>
            <a:lvl4pPr marL="1600200" indent="-228600" eaLnBrk="0" hangingPunct="0">
              <a:spcBef>
                <a:spcPct val="20000"/>
              </a:spcBef>
              <a:buChar char="–"/>
              <a:defRPr kumimoji="1" b="1">
                <a:solidFill>
                  <a:schemeClr val="tx1"/>
                </a:solidFill>
                <a:latin typeface="Microsoft JhengHei" panose="020B0604030504040204" pitchFamily="34" charset="-120"/>
                <a:ea typeface="Microsoft JhengHei" panose="020B0604030504040204" pitchFamily="34" charset="-120"/>
              </a:defRPr>
            </a:lvl4pPr>
            <a:lvl5pPr marL="2057400" indent="-228600" eaLnBrk="0" hangingPunct="0">
              <a:spcBef>
                <a:spcPct val="20000"/>
              </a:spcBef>
              <a:buChar char="»"/>
              <a:defRPr kumimoji="1" sz="2000">
                <a:solidFill>
                  <a:schemeClr val="bg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har char="»"/>
              <a:defRPr kumimoji="1" sz="2000">
                <a:solidFill>
                  <a:schemeClr val="bg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har char="»"/>
              <a:defRPr kumimoji="1" sz="2000">
                <a:solidFill>
                  <a:schemeClr val="bg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har char="»"/>
              <a:defRPr kumimoji="1" sz="2000">
                <a:solidFill>
                  <a:schemeClr val="bg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har char="»"/>
              <a:defRPr kumimoji="1" sz="2000">
                <a:solidFill>
                  <a:schemeClr val="bg1"/>
                </a:solidFill>
                <a:latin typeface="Arial" panose="020B0604020202020204" pitchFamily="34" charset="0"/>
                <a:ea typeface="PMingLiU" panose="02020500000000000000" pitchFamily="18" charset="-120"/>
              </a:defRPr>
            </a:lvl9pPr>
          </a:lstStyle>
          <a:p>
            <a:pPr algn="ctr" eaLnBrk="1" fontAlgn="auto" hangingPunct="1">
              <a:spcBef>
                <a:spcPct val="0"/>
              </a:spcBef>
              <a:spcAft>
                <a:spcPts val="0"/>
              </a:spcAft>
              <a:buFontTx/>
              <a:buNone/>
              <a:defRPr/>
            </a:pPr>
            <a:endParaRPr lang="zh-TW" altLang="en-US" sz="2400" dirty="0">
              <a:latin typeface="楷体" panose="02010609060101010101" pitchFamily="49" charset="-122"/>
              <a:ea typeface="楷体" panose="02010609060101010101" pitchFamily="49" charset="-122"/>
            </a:endParaRPr>
          </a:p>
        </p:txBody>
      </p:sp>
      <p:sp>
        <p:nvSpPr>
          <p:cNvPr id="17" name="MH_Title_1"/>
          <p:cNvSpPr/>
          <p:nvPr>
            <p:custDataLst>
              <p:tags r:id="rId10"/>
            </p:custDataLst>
          </p:nvPr>
        </p:nvSpPr>
        <p:spPr>
          <a:xfrm>
            <a:off x="632525" y="3156596"/>
            <a:ext cx="1479550" cy="14795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defRPr/>
            </a:pPr>
            <a:r>
              <a:rPr lang="zh-CN" altLang="en-US" sz="2400" b="1" dirty="0">
                <a:solidFill>
                  <a:schemeClr val="tx1"/>
                </a:solidFill>
                <a:latin typeface="楷体" panose="02010609060101010101" pitchFamily="49" charset="-122"/>
                <a:ea typeface="楷体" panose="02010609060101010101" pitchFamily="49" charset="-122"/>
              </a:rPr>
              <a:t>保留字</a:t>
            </a: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MH_Others_1"/>
          <p:cNvSpPr/>
          <p:nvPr>
            <p:custDataLst>
              <p:tags r:id="rId1"/>
            </p:custDataLst>
          </p:nvPr>
        </p:nvSpPr>
        <p:spPr>
          <a:xfrm>
            <a:off x="1933484" y="2554961"/>
            <a:ext cx="1803016" cy="180301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32" name="MH_Others_2"/>
          <p:cNvSpPr/>
          <p:nvPr>
            <p:custDataLst>
              <p:tags r:id="rId2"/>
            </p:custDataLst>
          </p:nvPr>
        </p:nvSpPr>
        <p:spPr>
          <a:xfrm>
            <a:off x="1213722" y="1828800"/>
            <a:ext cx="3282308" cy="3282306"/>
          </a:xfrm>
          <a:prstGeom prst="ellipse">
            <a:avLst/>
          </a:prstGeom>
          <a:noFill/>
          <a:ln>
            <a:solidFill>
              <a:schemeClr val="accent1">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36" name="MH_Others_3"/>
          <p:cNvSpPr/>
          <p:nvPr>
            <p:custDataLst>
              <p:tags r:id="rId3"/>
            </p:custDataLst>
          </p:nvPr>
        </p:nvSpPr>
        <p:spPr>
          <a:xfrm>
            <a:off x="4245879" y="2695898"/>
            <a:ext cx="269352" cy="26935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400" dirty="0">
              <a:solidFill>
                <a:srgbClr val="FFFFFF"/>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37" name="MH_Number"/>
          <p:cNvSpPr/>
          <p:nvPr>
            <p:custDataLst>
              <p:tags r:id="rId4"/>
            </p:custDataLst>
          </p:nvPr>
        </p:nvSpPr>
        <p:spPr>
          <a:xfrm>
            <a:off x="2058338" y="2695898"/>
            <a:ext cx="1538428" cy="1538428"/>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rmAutofit fontScale="85000" lnSpcReduction="10000"/>
          </a:bodyPr>
          <a:lstStyle/>
          <a:p>
            <a:pPr lvl="0" algn="ctr"/>
            <a:r>
              <a:rPr lang="en-US" altLang="zh-CN" sz="8000" b="1" dirty="0">
                <a:solidFill>
                  <a:srgbClr val="FFFFFF"/>
                </a:solidFill>
                <a:latin typeface="华文楷体" panose="02010600040101010101" pitchFamily="2" charset="-122"/>
                <a:ea typeface="华文楷体" panose="02010600040101010101" pitchFamily="2" charset="-122"/>
              </a:rPr>
              <a:t>4.2</a:t>
            </a:r>
            <a:endParaRPr lang="zh-CN" altLang="en-US" sz="8000" b="1" dirty="0">
              <a:solidFill>
                <a:srgbClr val="FFFFFF"/>
              </a:solidFill>
              <a:latin typeface="华文楷体" panose="02010600040101010101" pitchFamily="2" charset="-122"/>
              <a:ea typeface="华文楷体" panose="02010600040101010101" pitchFamily="2" charset="-122"/>
            </a:endParaRPr>
          </a:p>
        </p:txBody>
      </p:sp>
      <p:sp>
        <p:nvSpPr>
          <p:cNvPr id="38" name="MH_Title"/>
          <p:cNvSpPr>
            <a:spLocks noChangeArrowheads="1"/>
          </p:cNvSpPr>
          <p:nvPr>
            <p:custDataLst>
              <p:tags r:id="rId5"/>
            </p:custDataLst>
          </p:nvPr>
        </p:nvSpPr>
        <p:spPr bwMode="auto">
          <a:xfrm>
            <a:off x="4647972" y="2473407"/>
            <a:ext cx="3579320" cy="1911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6000" tIns="0" rIns="0" bIns="0" anchor="t" anchorCtr="0">
            <a:norm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a:lnSpc>
                <a:spcPct val="130000"/>
              </a:lnSpc>
              <a:spcBef>
                <a:spcPct val="0"/>
              </a:spcBef>
              <a:buNone/>
            </a:pPr>
            <a:r>
              <a:rPr lang="zh-CN" altLang="en-US" sz="3600" b="1" dirty="0">
                <a:latin typeface="华文楷体" panose="02010600040101010101" pitchFamily="2" charset="-122"/>
                <a:ea typeface="华文楷体" panose="02010600040101010101" pitchFamily="2" charset="-122"/>
              </a:rPr>
              <a:t>汇编语言数据</a:t>
            </a:r>
          </a:p>
        </p:txBody>
      </p:sp>
      <p:sp>
        <p:nvSpPr>
          <p:cNvPr id="39"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40" name="ïšḻïdê"/>
          <p:cNvSpPr txBox="1"/>
          <p:nvPr/>
        </p:nvSpPr>
        <p:spPr bwMode="auto">
          <a:xfrm>
            <a:off x="-1" y="124432"/>
            <a:ext cx="3487272"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楷体" panose="02010609060101010101" pitchFamily="49" charset="-122"/>
                <a:ea typeface="楷体" panose="02010609060101010101" pitchFamily="49" charset="-122"/>
              </a:rPr>
              <a:t>主要内容</a:t>
            </a:r>
            <a:endParaRPr lang="zh-CN" altLang="en-US" sz="2800" dirty="0">
              <a:solidFill>
                <a:schemeClr val="bg1"/>
              </a:solidFill>
              <a:latin typeface="楷体" panose="02010609060101010101" pitchFamily="49" charset="-122"/>
              <a:ea typeface="楷体" panose="02010609060101010101" pitchFamily="49" charset="-122"/>
            </a:endParaRPr>
          </a:p>
        </p:txBody>
      </p:sp>
      <p:cxnSp>
        <p:nvCxnSpPr>
          <p:cNvPr id="41" name="直接连接符 40"/>
          <p:cNvCxnSpPr/>
          <p:nvPr/>
        </p:nvCxnSpPr>
        <p:spPr>
          <a:xfrm>
            <a:off x="2381" y="655346"/>
            <a:ext cx="3484890"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42" name="图片 4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9" name="ïšḻïdê"/>
          <p:cNvSpPr txBox="1"/>
          <p:nvPr/>
        </p:nvSpPr>
        <p:spPr bwMode="auto">
          <a:xfrm>
            <a:off x="-1" y="162085"/>
            <a:ext cx="8281902"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altLang="zh-CN" sz="2400" b="1" dirty="0">
                <a:solidFill>
                  <a:schemeClr val="bg1"/>
                </a:solidFill>
                <a:latin typeface="楷体" panose="02010609060101010101" pitchFamily="49" charset="-122"/>
                <a:ea typeface="楷体" panose="02010609060101010101" pitchFamily="49" charset="-122"/>
              </a:rPr>
              <a:t>4.2  </a:t>
            </a:r>
            <a:r>
              <a:rPr lang="zh-CN" altLang="en-US" sz="2400" b="1" dirty="0">
                <a:solidFill>
                  <a:schemeClr val="bg1"/>
                </a:solidFill>
                <a:latin typeface="楷体" panose="02010609060101010101" pitchFamily="49" charset="-122"/>
                <a:ea typeface="楷体" panose="02010609060101010101" pitchFamily="49" charset="-122"/>
              </a:rPr>
              <a:t>汇编语言数据</a:t>
            </a:r>
          </a:p>
          <a:p>
            <a:endParaRPr lang="zh-CN" altLang="en-US" sz="2400" b="1" dirty="0">
              <a:solidFill>
                <a:schemeClr val="bg1"/>
              </a:solidFill>
              <a:latin typeface="楷体" panose="02010609060101010101" pitchFamily="49" charset="-122"/>
              <a:ea typeface="楷体" panose="02010609060101010101" pitchFamily="49" charset="-122"/>
            </a:endParaRPr>
          </a:p>
        </p:txBody>
      </p:sp>
      <p:cxnSp>
        <p:nvCxnSpPr>
          <p:cNvPr id="40" name="直接连接符 39"/>
          <p:cNvCxnSpPr/>
          <p:nvPr/>
        </p:nvCxnSpPr>
        <p:spPr>
          <a:xfrm>
            <a:off x="2381" y="655346"/>
            <a:ext cx="3484890"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41" name="图片 40"/>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9" name="MH_Other_1"/>
          <p:cNvSpPr/>
          <p:nvPr>
            <p:custDataLst>
              <p:tags r:id="rId1"/>
            </p:custDataLst>
          </p:nvPr>
        </p:nvSpPr>
        <p:spPr>
          <a:xfrm rot="21439215">
            <a:off x="2106613" y="4302125"/>
            <a:ext cx="1028700" cy="1041400"/>
          </a:xfrm>
          <a:prstGeom prst="roundRect">
            <a:avLst>
              <a:gd name="adj" fmla="val 18567"/>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fontAlgn="auto" hangingPunct="1">
              <a:spcBef>
                <a:spcPts val="0"/>
              </a:spcBef>
              <a:spcAft>
                <a:spcPts val="0"/>
              </a:spcAft>
              <a:defRPr/>
            </a:pPr>
            <a:r>
              <a:rPr lang="en-US" altLang="zh-CN" sz="4800" dirty="0">
                <a:solidFill>
                  <a:srgbClr val="FFFFFF"/>
                </a:solidFill>
              </a:rPr>
              <a:t>1</a:t>
            </a:r>
            <a:endParaRPr lang="zh-CN" altLang="en-US" sz="4800" dirty="0">
              <a:solidFill>
                <a:srgbClr val="FFFFFF"/>
              </a:solidFill>
            </a:endParaRPr>
          </a:p>
        </p:txBody>
      </p:sp>
      <p:cxnSp>
        <p:nvCxnSpPr>
          <p:cNvPr id="10" name="MH_Other_2"/>
          <p:cNvCxnSpPr/>
          <p:nvPr>
            <p:custDataLst>
              <p:tags r:id="rId2"/>
            </p:custDataLst>
          </p:nvPr>
        </p:nvCxnSpPr>
        <p:spPr>
          <a:xfrm>
            <a:off x="3135313" y="4794250"/>
            <a:ext cx="1236662" cy="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1" name="MH_Other_3"/>
          <p:cNvSpPr/>
          <p:nvPr>
            <p:custDataLst>
              <p:tags r:id="rId3"/>
            </p:custDataLst>
          </p:nvPr>
        </p:nvSpPr>
        <p:spPr>
          <a:xfrm rot="21439215">
            <a:off x="2328863" y="3251200"/>
            <a:ext cx="1028700" cy="1041400"/>
          </a:xfrm>
          <a:prstGeom prst="roundRect">
            <a:avLst>
              <a:gd name="adj" fmla="val 18567"/>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fontAlgn="auto" hangingPunct="1">
              <a:spcBef>
                <a:spcPts val="0"/>
              </a:spcBef>
              <a:spcAft>
                <a:spcPts val="0"/>
              </a:spcAft>
              <a:defRPr/>
            </a:pPr>
            <a:r>
              <a:rPr lang="en-US" altLang="zh-CN" sz="4800" dirty="0">
                <a:solidFill>
                  <a:srgbClr val="FFFFFF"/>
                </a:solidFill>
              </a:rPr>
              <a:t>2</a:t>
            </a:r>
            <a:endParaRPr lang="zh-CN" altLang="en-US" sz="4800" dirty="0">
              <a:solidFill>
                <a:srgbClr val="FFFFFF"/>
              </a:solidFill>
            </a:endParaRPr>
          </a:p>
        </p:txBody>
      </p:sp>
      <p:cxnSp>
        <p:nvCxnSpPr>
          <p:cNvPr id="12" name="MH_Other_4"/>
          <p:cNvCxnSpPr/>
          <p:nvPr>
            <p:custDataLst>
              <p:tags r:id="rId4"/>
            </p:custDataLst>
          </p:nvPr>
        </p:nvCxnSpPr>
        <p:spPr>
          <a:xfrm>
            <a:off x="3346450" y="3716338"/>
            <a:ext cx="1236663"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3" name="MH_Other_5"/>
          <p:cNvSpPr/>
          <p:nvPr>
            <p:custDataLst>
              <p:tags r:id="rId5"/>
            </p:custDataLst>
          </p:nvPr>
        </p:nvSpPr>
        <p:spPr>
          <a:xfrm rot="21116664">
            <a:off x="1989138" y="2227263"/>
            <a:ext cx="1027112" cy="1041400"/>
          </a:xfrm>
          <a:prstGeom prst="roundRect">
            <a:avLst>
              <a:gd name="adj" fmla="val 18567"/>
            </a:avLst>
          </a:prstGeom>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fontAlgn="auto" hangingPunct="1">
              <a:spcBef>
                <a:spcPts val="0"/>
              </a:spcBef>
              <a:spcAft>
                <a:spcPts val="0"/>
              </a:spcAft>
              <a:defRPr/>
            </a:pPr>
            <a:r>
              <a:rPr lang="en-US" altLang="zh-CN" sz="5400" dirty="0">
                <a:solidFill>
                  <a:srgbClr val="FFFFFF"/>
                </a:solidFill>
              </a:rPr>
              <a:t>3</a:t>
            </a:r>
            <a:endParaRPr lang="zh-CN" altLang="en-US" sz="5400" dirty="0">
              <a:solidFill>
                <a:srgbClr val="FFFFFF"/>
              </a:solidFill>
            </a:endParaRPr>
          </a:p>
        </p:txBody>
      </p:sp>
      <p:cxnSp>
        <p:nvCxnSpPr>
          <p:cNvPr id="14" name="MH_Other_6"/>
          <p:cNvCxnSpPr/>
          <p:nvPr>
            <p:custDataLst>
              <p:tags r:id="rId6"/>
            </p:custDataLst>
          </p:nvPr>
        </p:nvCxnSpPr>
        <p:spPr>
          <a:xfrm>
            <a:off x="2992438" y="2625725"/>
            <a:ext cx="1236662" cy="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5" name="MH_Other_7"/>
          <p:cNvSpPr/>
          <p:nvPr>
            <p:custDataLst>
              <p:tags r:id="rId7"/>
            </p:custDataLst>
          </p:nvPr>
        </p:nvSpPr>
        <p:spPr>
          <a:xfrm>
            <a:off x="928688" y="2681288"/>
            <a:ext cx="1306512" cy="2687637"/>
          </a:xfrm>
          <a:custGeom>
            <a:avLst/>
            <a:gdLst>
              <a:gd name="connsiteX0" fmla="*/ 293746 w 1306152"/>
              <a:gd name="connsiteY0" fmla="*/ 0 h 2686846"/>
              <a:gd name="connsiteX1" fmla="*/ 585501 w 1306152"/>
              <a:gd name="connsiteY1" fmla="*/ 291755 h 2686846"/>
              <a:gd name="connsiteX2" fmla="*/ 579574 w 1306152"/>
              <a:gd name="connsiteY2" fmla="*/ 350554 h 2686846"/>
              <a:gd name="connsiteX3" fmla="*/ 577096 w 1306152"/>
              <a:gd name="connsiteY3" fmla="*/ 358536 h 2686846"/>
              <a:gd name="connsiteX4" fmla="*/ 935187 w 1306152"/>
              <a:gd name="connsiteY4" fmla="*/ 95888 h 2686846"/>
              <a:gd name="connsiteX5" fmla="*/ 983494 w 1306152"/>
              <a:gd name="connsiteY5" fmla="*/ 103315 h 2686846"/>
              <a:gd name="connsiteX6" fmla="*/ 1065250 w 1306152"/>
              <a:gd name="connsiteY6" fmla="*/ 214780 h 2686846"/>
              <a:gd name="connsiteX7" fmla="*/ 1057823 w 1306152"/>
              <a:gd name="connsiteY7" fmla="*/ 263088 h 2686846"/>
              <a:gd name="connsiteX8" fmla="*/ 613339 w 1306152"/>
              <a:gd name="connsiteY8" fmla="*/ 589102 h 2686846"/>
              <a:gd name="connsiteX9" fmla="*/ 1182197 w 1306152"/>
              <a:gd name="connsiteY9" fmla="*/ 245417 h 2686846"/>
              <a:gd name="connsiteX10" fmla="*/ 1229663 w 1306152"/>
              <a:gd name="connsiteY10" fmla="*/ 257130 h 2686846"/>
              <a:gd name="connsiteX11" fmla="*/ 1301166 w 1306152"/>
              <a:gd name="connsiteY11" fmla="*/ 375480 h 2686846"/>
              <a:gd name="connsiteX12" fmla="*/ 1289454 w 1306152"/>
              <a:gd name="connsiteY12" fmla="*/ 422945 h 2686846"/>
              <a:gd name="connsiteX13" fmla="*/ 520445 w 1306152"/>
              <a:gd name="connsiteY13" fmla="*/ 887555 h 2686846"/>
              <a:gd name="connsiteX14" fmla="*/ 520445 w 1306152"/>
              <a:gd name="connsiteY14" fmla="*/ 1530594 h 2686846"/>
              <a:gd name="connsiteX15" fmla="*/ 517079 w 1306152"/>
              <a:gd name="connsiteY15" fmla="*/ 1547268 h 2686846"/>
              <a:gd name="connsiteX16" fmla="*/ 524388 w 1306152"/>
              <a:gd name="connsiteY16" fmla="*/ 1558620 h 2686846"/>
              <a:gd name="connsiteX17" fmla="*/ 598416 w 1306152"/>
              <a:gd name="connsiteY17" fmla="*/ 1747885 h 2686846"/>
              <a:gd name="connsiteX18" fmla="*/ 602444 w 1306152"/>
              <a:gd name="connsiteY18" fmla="*/ 1749554 h 2686846"/>
              <a:gd name="connsiteX19" fmla="*/ 613843 w 1306152"/>
              <a:gd name="connsiteY19" fmla="*/ 1777073 h 2686846"/>
              <a:gd name="connsiteX20" fmla="*/ 613843 w 1306152"/>
              <a:gd name="connsiteY20" fmla="*/ 2639033 h 2686846"/>
              <a:gd name="connsiteX21" fmla="*/ 574924 w 1306152"/>
              <a:gd name="connsiteY21" fmla="*/ 2677952 h 2686846"/>
              <a:gd name="connsiteX22" fmla="*/ 419251 w 1306152"/>
              <a:gd name="connsiteY22" fmla="*/ 2677952 h 2686846"/>
              <a:gd name="connsiteX23" fmla="*/ 380332 w 1306152"/>
              <a:gd name="connsiteY23" fmla="*/ 2639033 h 2686846"/>
              <a:gd name="connsiteX24" fmla="*/ 380332 w 1306152"/>
              <a:gd name="connsiteY24" fmla="*/ 1815414 h 2686846"/>
              <a:gd name="connsiteX25" fmla="*/ 312333 w 1306152"/>
              <a:gd name="connsiteY25" fmla="*/ 1641561 h 2686846"/>
              <a:gd name="connsiteX26" fmla="*/ 308084 w 1306152"/>
              <a:gd name="connsiteY26" fmla="*/ 1617337 h 2686846"/>
              <a:gd name="connsiteX27" fmla="*/ 233545 w 1306152"/>
              <a:gd name="connsiteY27" fmla="*/ 1617337 h 2686846"/>
              <a:gd name="connsiteX28" fmla="*/ 233545 w 1306152"/>
              <a:gd name="connsiteY28" fmla="*/ 2648895 h 2686846"/>
              <a:gd name="connsiteX29" fmla="*/ 195594 w 1306152"/>
              <a:gd name="connsiteY29" fmla="*/ 2686846 h 2686846"/>
              <a:gd name="connsiteX30" fmla="*/ 43797 w 1306152"/>
              <a:gd name="connsiteY30" fmla="*/ 2686846 h 2686846"/>
              <a:gd name="connsiteX31" fmla="*/ 5846 w 1306152"/>
              <a:gd name="connsiteY31" fmla="*/ 2648895 h 2686846"/>
              <a:gd name="connsiteX32" fmla="*/ 5846 w 1306152"/>
              <a:gd name="connsiteY32" fmla="*/ 1581840 h 2686846"/>
              <a:gd name="connsiteX33" fmla="*/ 10701 w 1306152"/>
              <a:gd name="connsiteY33" fmla="*/ 1570120 h 2686846"/>
              <a:gd name="connsiteX34" fmla="*/ 6817 w 1306152"/>
              <a:gd name="connsiteY34" fmla="*/ 1564359 h 2686846"/>
              <a:gd name="connsiteX35" fmla="*/ 0 w 1306152"/>
              <a:gd name="connsiteY35" fmla="*/ 1530594 h 2686846"/>
              <a:gd name="connsiteX36" fmla="*/ 0 w 1306152"/>
              <a:gd name="connsiteY36" fmla="*/ 695715 h 2686846"/>
              <a:gd name="connsiteX37" fmla="*/ 86743 w 1306152"/>
              <a:gd name="connsiteY37" fmla="*/ 608972 h 2686846"/>
              <a:gd name="connsiteX38" fmla="*/ 235655 w 1306152"/>
              <a:gd name="connsiteY38" fmla="*/ 608972 h 2686846"/>
              <a:gd name="connsiteX39" fmla="*/ 275415 w 1306152"/>
              <a:gd name="connsiteY39" fmla="*/ 579809 h 2686846"/>
              <a:gd name="connsiteX40" fmla="*/ 180182 w 1306152"/>
              <a:gd name="connsiteY40" fmla="*/ 560583 h 2686846"/>
              <a:gd name="connsiteX41" fmla="*/ 1991 w 1306152"/>
              <a:gd name="connsiteY41" fmla="*/ 291755 h 2686846"/>
              <a:gd name="connsiteX42" fmla="*/ 293746 w 1306152"/>
              <a:gd name="connsiteY42" fmla="*/ 0 h 2686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306152" h="2686846">
                <a:moveTo>
                  <a:pt x="293746" y="0"/>
                </a:moveTo>
                <a:cubicBezTo>
                  <a:pt x="454878" y="0"/>
                  <a:pt x="585501" y="130623"/>
                  <a:pt x="585501" y="291755"/>
                </a:cubicBezTo>
                <a:cubicBezTo>
                  <a:pt x="585501" y="311897"/>
                  <a:pt x="583460" y="331561"/>
                  <a:pt x="579574" y="350554"/>
                </a:cubicBezTo>
                <a:lnTo>
                  <a:pt x="577096" y="358536"/>
                </a:lnTo>
                <a:lnTo>
                  <a:pt x="935187" y="95888"/>
                </a:lnTo>
                <a:cubicBezTo>
                  <a:pt x="950578" y="84599"/>
                  <a:pt x="972206" y="87925"/>
                  <a:pt x="983494" y="103315"/>
                </a:cubicBezTo>
                <a:lnTo>
                  <a:pt x="1065250" y="214780"/>
                </a:lnTo>
                <a:cubicBezTo>
                  <a:pt x="1076539" y="230171"/>
                  <a:pt x="1073213" y="251799"/>
                  <a:pt x="1057823" y="263088"/>
                </a:cubicBezTo>
                <a:lnTo>
                  <a:pt x="613339" y="589102"/>
                </a:lnTo>
                <a:lnTo>
                  <a:pt x="1182197" y="245417"/>
                </a:lnTo>
                <a:cubicBezTo>
                  <a:pt x="1198539" y="235544"/>
                  <a:pt x="1219790" y="240788"/>
                  <a:pt x="1229663" y="257130"/>
                </a:cubicBezTo>
                <a:lnTo>
                  <a:pt x="1301166" y="375480"/>
                </a:lnTo>
                <a:cubicBezTo>
                  <a:pt x="1311039" y="391821"/>
                  <a:pt x="1305795" y="413072"/>
                  <a:pt x="1289454" y="422945"/>
                </a:cubicBezTo>
                <a:lnTo>
                  <a:pt x="520445" y="887555"/>
                </a:lnTo>
                <a:lnTo>
                  <a:pt x="520445" y="1530594"/>
                </a:lnTo>
                <a:lnTo>
                  <a:pt x="517079" y="1547268"/>
                </a:lnTo>
                <a:lnTo>
                  <a:pt x="524388" y="1558620"/>
                </a:lnTo>
                <a:lnTo>
                  <a:pt x="598416" y="1747885"/>
                </a:lnTo>
                <a:lnTo>
                  <a:pt x="602444" y="1749554"/>
                </a:lnTo>
                <a:cubicBezTo>
                  <a:pt x="609487" y="1756597"/>
                  <a:pt x="613843" y="1766326"/>
                  <a:pt x="613843" y="1777073"/>
                </a:cubicBezTo>
                <a:lnTo>
                  <a:pt x="613843" y="2639033"/>
                </a:lnTo>
                <a:cubicBezTo>
                  <a:pt x="613843" y="2660527"/>
                  <a:pt x="596418" y="2677952"/>
                  <a:pt x="574924" y="2677952"/>
                </a:cubicBezTo>
                <a:lnTo>
                  <a:pt x="419251" y="2677952"/>
                </a:lnTo>
                <a:cubicBezTo>
                  <a:pt x="397757" y="2677952"/>
                  <a:pt x="380332" y="2660527"/>
                  <a:pt x="380332" y="2639033"/>
                </a:cubicBezTo>
                <a:lnTo>
                  <a:pt x="380332" y="1815414"/>
                </a:lnTo>
                <a:lnTo>
                  <a:pt x="312333" y="1641561"/>
                </a:lnTo>
                <a:lnTo>
                  <a:pt x="308084" y="1617337"/>
                </a:lnTo>
                <a:lnTo>
                  <a:pt x="233545" y="1617337"/>
                </a:lnTo>
                <a:lnTo>
                  <a:pt x="233545" y="2648895"/>
                </a:lnTo>
                <a:cubicBezTo>
                  <a:pt x="233545" y="2669855"/>
                  <a:pt x="216554" y="2686846"/>
                  <a:pt x="195594" y="2686846"/>
                </a:cubicBezTo>
                <a:lnTo>
                  <a:pt x="43797" y="2686846"/>
                </a:lnTo>
                <a:cubicBezTo>
                  <a:pt x="22837" y="2686846"/>
                  <a:pt x="5846" y="2669855"/>
                  <a:pt x="5846" y="2648895"/>
                </a:cubicBezTo>
                <a:lnTo>
                  <a:pt x="5846" y="1581840"/>
                </a:lnTo>
                <a:lnTo>
                  <a:pt x="10701" y="1570120"/>
                </a:lnTo>
                <a:lnTo>
                  <a:pt x="6817" y="1564359"/>
                </a:lnTo>
                <a:cubicBezTo>
                  <a:pt x="2427" y="1553981"/>
                  <a:pt x="0" y="1542571"/>
                  <a:pt x="0" y="1530594"/>
                </a:cubicBezTo>
                <a:lnTo>
                  <a:pt x="0" y="695715"/>
                </a:lnTo>
                <a:cubicBezTo>
                  <a:pt x="0" y="647808"/>
                  <a:pt x="38836" y="608972"/>
                  <a:pt x="86743" y="608972"/>
                </a:cubicBezTo>
                <a:lnTo>
                  <a:pt x="235655" y="608972"/>
                </a:lnTo>
                <a:lnTo>
                  <a:pt x="275415" y="579809"/>
                </a:lnTo>
                <a:lnTo>
                  <a:pt x="180182" y="560583"/>
                </a:lnTo>
                <a:cubicBezTo>
                  <a:pt x="75466" y="516292"/>
                  <a:pt x="1991" y="412604"/>
                  <a:pt x="1991" y="291755"/>
                </a:cubicBezTo>
                <a:cubicBezTo>
                  <a:pt x="1991" y="130623"/>
                  <a:pt x="132614" y="0"/>
                  <a:pt x="293746" y="0"/>
                </a:cubicBezTo>
                <a:close/>
              </a:path>
            </a:pathLst>
          </a:cu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fontAlgn="auto" hangingPunct="1">
              <a:spcBef>
                <a:spcPts val="0"/>
              </a:spcBef>
              <a:spcAft>
                <a:spcPts val="0"/>
              </a:spcAft>
              <a:defRPr/>
            </a:pPr>
            <a:endParaRPr lang="zh-CN" altLang="en-US"/>
          </a:p>
        </p:txBody>
      </p:sp>
      <p:sp>
        <p:nvSpPr>
          <p:cNvPr id="16" name="MH_SubTitle_3"/>
          <p:cNvSpPr txBox="1"/>
          <p:nvPr>
            <p:custDataLst>
              <p:tags r:id="rId8"/>
            </p:custDataLst>
          </p:nvPr>
        </p:nvSpPr>
        <p:spPr bwMode="auto">
          <a:xfrm>
            <a:off x="4535487" y="4570412"/>
            <a:ext cx="4622869" cy="12360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o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defRPr/>
            </a:pPr>
            <a:r>
              <a:rPr lang="zh-CN" altLang="en-US" sz="2400" b="1" dirty="0">
                <a:latin typeface="楷体" panose="02010609060101010101" pitchFamily="49" charset="-122"/>
                <a:ea typeface="楷体" panose="02010609060101010101" pitchFamily="49" charset="-122"/>
              </a:rPr>
              <a:t>一个数据由数值和属性（比如是字节数据还是字数据）两部分构成。</a:t>
            </a:r>
          </a:p>
        </p:txBody>
      </p:sp>
      <p:sp>
        <p:nvSpPr>
          <p:cNvPr id="17" name="MH_SubTitle_2"/>
          <p:cNvSpPr txBox="1"/>
          <p:nvPr>
            <p:custDataLst>
              <p:tags r:id="rId9"/>
            </p:custDataLst>
          </p:nvPr>
        </p:nvSpPr>
        <p:spPr bwMode="auto">
          <a:xfrm>
            <a:off x="4748213" y="3490912"/>
            <a:ext cx="3992583" cy="825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o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defRPr/>
            </a:pPr>
            <a:r>
              <a:rPr lang="zh-CN" altLang="en-US" sz="2400" b="1" dirty="0">
                <a:latin typeface="楷体" panose="02010609060101010101" pitchFamily="49" charset="-122"/>
                <a:ea typeface="楷体" panose="02010609060101010101" pitchFamily="49" charset="-122"/>
              </a:rPr>
              <a:t>常用的数据形式有：常数、变量和标号。</a:t>
            </a:r>
          </a:p>
        </p:txBody>
      </p:sp>
      <p:sp>
        <p:nvSpPr>
          <p:cNvPr id="18" name="MH_SubTitle_1"/>
          <p:cNvSpPr txBox="1"/>
          <p:nvPr>
            <p:custDataLst>
              <p:tags r:id="rId10"/>
            </p:custDataLst>
          </p:nvPr>
        </p:nvSpPr>
        <p:spPr bwMode="auto">
          <a:xfrm>
            <a:off x="4392613" y="2401888"/>
            <a:ext cx="3992583" cy="825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o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defRPr/>
            </a:pPr>
            <a:r>
              <a:rPr lang="zh-CN" altLang="en-US" sz="2400" b="1" dirty="0">
                <a:latin typeface="楷体" panose="02010609060101010101" pitchFamily="49" charset="-122"/>
                <a:ea typeface="楷体" panose="02010609060101010101" pitchFamily="49" charset="-122"/>
              </a:rPr>
              <a:t>数据：指令和伪指令语句中操作数</a:t>
            </a: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9" name="ïšḻïdê"/>
          <p:cNvSpPr txBox="1"/>
          <p:nvPr/>
        </p:nvSpPr>
        <p:spPr bwMode="auto">
          <a:xfrm>
            <a:off x="-1" y="162085"/>
            <a:ext cx="8281902"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altLang="zh-CN" sz="2400" b="1" dirty="0">
                <a:solidFill>
                  <a:schemeClr val="bg1"/>
                </a:solidFill>
                <a:latin typeface="楷体" panose="02010609060101010101" pitchFamily="49" charset="-122"/>
                <a:ea typeface="楷体" panose="02010609060101010101" pitchFamily="49" charset="-122"/>
              </a:rPr>
              <a:t>4.2  </a:t>
            </a:r>
            <a:r>
              <a:rPr lang="zh-CN" altLang="en-US" sz="2400" b="1" dirty="0">
                <a:solidFill>
                  <a:schemeClr val="bg1"/>
                </a:solidFill>
                <a:latin typeface="楷体" panose="02010609060101010101" pitchFamily="49" charset="-122"/>
                <a:ea typeface="楷体" panose="02010609060101010101" pitchFamily="49" charset="-122"/>
              </a:rPr>
              <a:t>汇编语言数据</a:t>
            </a:r>
          </a:p>
          <a:p>
            <a:endParaRPr lang="zh-CN" altLang="en-US" sz="2400" b="1" dirty="0">
              <a:solidFill>
                <a:schemeClr val="bg1"/>
              </a:solidFill>
              <a:latin typeface="楷体" panose="02010609060101010101" pitchFamily="49" charset="-122"/>
              <a:ea typeface="楷体" panose="02010609060101010101" pitchFamily="49" charset="-122"/>
            </a:endParaRPr>
          </a:p>
        </p:txBody>
      </p:sp>
      <p:cxnSp>
        <p:nvCxnSpPr>
          <p:cNvPr id="40" name="直接连接符 39"/>
          <p:cNvCxnSpPr/>
          <p:nvPr/>
        </p:nvCxnSpPr>
        <p:spPr>
          <a:xfrm>
            <a:off x="2381" y="655346"/>
            <a:ext cx="3484890"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41" name="图片 40"/>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42" name="right-arrowheads_44810"/>
          <p:cNvSpPr>
            <a:spLocks noChangeAspect="1"/>
          </p:cNvSpPr>
          <p:nvPr/>
        </p:nvSpPr>
        <p:spPr bwMode="auto">
          <a:xfrm>
            <a:off x="152015" y="929658"/>
            <a:ext cx="411251" cy="316320"/>
          </a:xfrm>
          <a:custGeom>
            <a:avLst/>
            <a:gdLst>
              <a:gd name="T0" fmla="*/ 59 w 415"/>
              <a:gd name="T1" fmla="*/ 406 h 406"/>
              <a:gd name="T2" fmla="*/ 25 w 415"/>
              <a:gd name="T3" fmla="*/ 394 h 406"/>
              <a:gd name="T4" fmla="*/ 19 w 415"/>
              <a:gd name="T5" fmla="*/ 318 h 406"/>
              <a:gd name="T6" fmla="*/ 114 w 415"/>
              <a:gd name="T7" fmla="*/ 206 h 406"/>
              <a:gd name="T8" fmla="*/ 19 w 415"/>
              <a:gd name="T9" fmla="*/ 94 h 406"/>
              <a:gd name="T10" fmla="*/ 25 w 415"/>
              <a:gd name="T11" fmla="*/ 19 h 406"/>
              <a:gd name="T12" fmla="*/ 100 w 415"/>
              <a:gd name="T13" fmla="*/ 25 h 406"/>
              <a:gd name="T14" fmla="*/ 225 w 415"/>
              <a:gd name="T15" fmla="*/ 172 h 406"/>
              <a:gd name="T16" fmla="*/ 225 w 415"/>
              <a:gd name="T17" fmla="*/ 241 h 406"/>
              <a:gd name="T18" fmla="*/ 100 w 415"/>
              <a:gd name="T19" fmla="*/ 388 h 406"/>
              <a:gd name="T20" fmla="*/ 59 w 415"/>
              <a:gd name="T21" fmla="*/ 406 h 406"/>
              <a:gd name="T22" fmla="*/ 273 w 415"/>
              <a:gd name="T23" fmla="*/ 388 h 406"/>
              <a:gd name="T24" fmla="*/ 398 w 415"/>
              <a:gd name="T25" fmla="*/ 241 h 406"/>
              <a:gd name="T26" fmla="*/ 398 w 415"/>
              <a:gd name="T27" fmla="*/ 172 h 406"/>
              <a:gd name="T28" fmla="*/ 273 w 415"/>
              <a:gd name="T29" fmla="*/ 25 h 406"/>
              <a:gd name="T30" fmla="*/ 198 w 415"/>
              <a:gd name="T31" fmla="*/ 19 h 406"/>
              <a:gd name="T32" fmla="*/ 192 w 415"/>
              <a:gd name="T33" fmla="*/ 94 h 406"/>
              <a:gd name="T34" fmla="*/ 287 w 415"/>
              <a:gd name="T35" fmla="*/ 206 h 406"/>
              <a:gd name="T36" fmla="*/ 192 w 415"/>
              <a:gd name="T37" fmla="*/ 318 h 406"/>
              <a:gd name="T38" fmla="*/ 198 w 415"/>
              <a:gd name="T39" fmla="*/ 394 h 406"/>
              <a:gd name="T40" fmla="*/ 232 w 415"/>
              <a:gd name="T41" fmla="*/ 406 h 406"/>
              <a:gd name="T42" fmla="*/ 273 w 415"/>
              <a:gd name="T43" fmla="*/ 388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15" h="406">
                <a:moveTo>
                  <a:pt x="59" y="406"/>
                </a:moveTo>
                <a:cubicBezTo>
                  <a:pt x="47" y="406"/>
                  <a:pt x="35" y="402"/>
                  <a:pt x="25" y="394"/>
                </a:cubicBezTo>
                <a:cubicBezTo>
                  <a:pt x="2" y="375"/>
                  <a:pt x="0" y="341"/>
                  <a:pt x="19" y="318"/>
                </a:cubicBezTo>
                <a:lnTo>
                  <a:pt x="114" y="206"/>
                </a:lnTo>
                <a:lnTo>
                  <a:pt x="19" y="94"/>
                </a:lnTo>
                <a:cubicBezTo>
                  <a:pt x="0" y="71"/>
                  <a:pt x="2" y="38"/>
                  <a:pt x="25" y="19"/>
                </a:cubicBezTo>
                <a:cubicBezTo>
                  <a:pt x="47" y="0"/>
                  <a:pt x="81" y="2"/>
                  <a:pt x="100" y="25"/>
                </a:cubicBezTo>
                <a:lnTo>
                  <a:pt x="225" y="172"/>
                </a:lnTo>
                <a:cubicBezTo>
                  <a:pt x="242" y="192"/>
                  <a:pt x="242" y="221"/>
                  <a:pt x="225" y="241"/>
                </a:cubicBezTo>
                <a:lnTo>
                  <a:pt x="100" y="388"/>
                </a:lnTo>
                <a:cubicBezTo>
                  <a:pt x="89" y="400"/>
                  <a:pt x="74" y="406"/>
                  <a:pt x="59" y="406"/>
                </a:cubicBezTo>
                <a:close/>
                <a:moveTo>
                  <a:pt x="273" y="388"/>
                </a:moveTo>
                <a:lnTo>
                  <a:pt x="398" y="241"/>
                </a:lnTo>
                <a:cubicBezTo>
                  <a:pt x="415" y="221"/>
                  <a:pt x="415" y="192"/>
                  <a:pt x="398" y="172"/>
                </a:cubicBezTo>
                <a:lnTo>
                  <a:pt x="273" y="25"/>
                </a:lnTo>
                <a:cubicBezTo>
                  <a:pt x="254" y="2"/>
                  <a:pt x="220" y="0"/>
                  <a:pt x="198" y="19"/>
                </a:cubicBezTo>
                <a:cubicBezTo>
                  <a:pt x="175" y="38"/>
                  <a:pt x="173" y="71"/>
                  <a:pt x="192" y="94"/>
                </a:cubicBezTo>
                <a:lnTo>
                  <a:pt x="287" y="206"/>
                </a:lnTo>
                <a:lnTo>
                  <a:pt x="192" y="318"/>
                </a:lnTo>
                <a:cubicBezTo>
                  <a:pt x="173" y="341"/>
                  <a:pt x="175" y="375"/>
                  <a:pt x="198" y="394"/>
                </a:cubicBezTo>
                <a:cubicBezTo>
                  <a:pt x="208" y="402"/>
                  <a:pt x="220" y="406"/>
                  <a:pt x="232" y="406"/>
                </a:cubicBezTo>
                <a:cubicBezTo>
                  <a:pt x="247" y="406"/>
                  <a:pt x="262" y="400"/>
                  <a:pt x="273" y="388"/>
                </a:cubicBezTo>
                <a:close/>
              </a:path>
            </a:pathLst>
          </a:custGeom>
          <a:solidFill>
            <a:schemeClr val="accent1"/>
          </a:solidFill>
          <a:ln>
            <a:noFill/>
          </a:ln>
        </p:spPr>
      </p:sp>
      <p:sp>
        <p:nvSpPr>
          <p:cNvPr id="44" name="矩形 43"/>
          <p:cNvSpPr/>
          <p:nvPr/>
        </p:nvSpPr>
        <p:spPr>
          <a:xfrm>
            <a:off x="584781" y="858016"/>
            <a:ext cx="7429666" cy="461665"/>
          </a:xfrm>
          <a:prstGeom prst="rect">
            <a:avLst/>
          </a:prstGeom>
        </p:spPr>
        <p:txBody>
          <a:bodyPr wrap="square">
            <a:spAutoFit/>
          </a:bodyPr>
          <a:lstStyle/>
          <a:p>
            <a:r>
              <a:rPr lang="zh-CN" altLang="en-US" sz="2400" b="1" dirty="0">
                <a:latin typeface="华文楷体" panose="02010600040101010101" pitchFamily="2" charset="-122"/>
                <a:ea typeface="华文楷体" panose="02010600040101010101" pitchFamily="2" charset="-122"/>
              </a:rPr>
              <a:t>常数</a:t>
            </a:r>
          </a:p>
        </p:txBody>
      </p:sp>
      <p:sp>
        <p:nvSpPr>
          <p:cNvPr id="8" name="MH_SubTitle_1"/>
          <p:cNvSpPr txBox="1">
            <a:spLocks noChangeArrowheads="1"/>
          </p:cNvSpPr>
          <p:nvPr>
            <p:custDataLst>
              <p:tags r:id="rId1"/>
            </p:custDataLst>
          </p:nvPr>
        </p:nvSpPr>
        <p:spPr bwMode="auto">
          <a:xfrm>
            <a:off x="1675706" y="2522668"/>
            <a:ext cx="6314272" cy="120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nSpc>
                <a:spcPct val="130000"/>
              </a:lnSpc>
            </a:pPr>
            <a:r>
              <a:rPr lang="zh-CN" altLang="en-US" sz="2400" b="1" dirty="0">
                <a:latin typeface="楷体" panose="02010609060101010101" pitchFamily="49" charset="-122"/>
                <a:ea typeface="楷体" panose="02010609060101010101" pitchFamily="49" charset="-122"/>
              </a:rPr>
              <a:t>二进制数：以字母</a:t>
            </a:r>
            <a:r>
              <a:rPr lang="en-US" altLang="zh-CN" sz="2400" b="1" dirty="0">
                <a:latin typeface="楷体" panose="02010609060101010101" pitchFamily="49" charset="-122"/>
                <a:ea typeface="楷体" panose="02010609060101010101" pitchFamily="49" charset="-122"/>
              </a:rPr>
              <a:t>B</a:t>
            </a:r>
            <a:r>
              <a:rPr lang="zh-CN" altLang="en-US" sz="2400" b="1" dirty="0">
                <a:latin typeface="楷体" panose="02010609060101010101" pitchFamily="49" charset="-122"/>
                <a:ea typeface="楷体" panose="02010609060101010101" pitchFamily="49" charset="-122"/>
              </a:rPr>
              <a:t>结尾，如</a:t>
            </a:r>
            <a:r>
              <a:rPr lang="en-US" altLang="zh-CN" sz="2400" b="1" dirty="0">
                <a:latin typeface="楷体" panose="02010609060101010101" pitchFamily="49" charset="-122"/>
                <a:ea typeface="楷体" panose="02010609060101010101" pitchFamily="49" charset="-122"/>
              </a:rPr>
              <a:t>01001001B</a:t>
            </a:r>
          </a:p>
        </p:txBody>
      </p:sp>
      <p:sp>
        <p:nvSpPr>
          <p:cNvPr id="9" name="MH_Other_1"/>
          <p:cNvSpPr>
            <a:spLocks noEditPoints="1"/>
          </p:cNvSpPr>
          <p:nvPr>
            <p:custDataLst>
              <p:tags r:id="rId2"/>
            </p:custDataLst>
          </p:nvPr>
        </p:nvSpPr>
        <p:spPr bwMode="auto">
          <a:xfrm>
            <a:off x="1194619" y="2938695"/>
            <a:ext cx="476250" cy="476250"/>
          </a:xfrm>
          <a:custGeom>
            <a:avLst/>
            <a:gdLst>
              <a:gd name="T0" fmla="*/ 2147483646 w 127"/>
              <a:gd name="T1" fmla="*/ 2147483646 h 127"/>
              <a:gd name="T2" fmla="*/ 2147483646 w 127"/>
              <a:gd name="T3" fmla="*/ 2147483646 h 127"/>
              <a:gd name="T4" fmla="*/ 2147483646 w 127"/>
              <a:gd name="T5" fmla="*/ 2147483646 h 127"/>
              <a:gd name="T6" fmla="*/ 2147483646 w 127"/>
              <a:gd name="T7" fmla="*/ 2147483646 h 127"/>
              <a:gd name="T8" fmla="*/ 2147483646 w 127"/>
              <a:gd name="T9" fmla="*/ 2147483646 h 127"/>
              <a:gd name="T10" fmla="*/ 2147483646 w 127"/>
              <a:gd name="T11" fmla="*/ 2147483646 h 127"/>
              <a:gd name="T12" fmla="*/ 2147483646 w 127"/>
              <a:gd name="T13" fmla="*/ 2147483646 h 127"/>
              <a:gd name="T14" fmla="*/ 2147483646 w 127"/>
              <a:gd name="T15" fmla="*/ 2147483646 h 127"/>
              <a:gd name="T16" fmla="*/ 2147483646 w 127"/>
              <a:gd name="T17" fmla="*/ 2147483646 h 127"/>
              <a:gd name="T18" fmla="*/ 2147483646 w 127"/>
              <a:gd name="T19" fmla="*/ 2147483646 h 127"/>
              <a:gd name="T20" fmla="*/ 2147483646 w 127"/>
              <a:gd name="T21" fmla="*/ 2147483646 h 127"/>
              <a:gd name="T22" fmla="*/ 2147483646 w 127"/>
              <a:gd name="T23" fmla="*/ 2147483646 h 127"/>
              <a:gd name="T24" fmla="*/ 2147483646 w 127"/>
              <a:gd name="T25" fmla="*/ 2147483646 h 127"/>
              <a:gd name="T26" fmla="*/ 2147483646 w 127"/>
              <a:gd name="T27" fmla="*/ 2147483646 h 127"/>
              <a:gd name="T28" fmla="*/ 2147483646 w 127"/>
              <a:gd name="T29" fmla="*/ 2147483646 h 127"/>
              <a:gd name="T30" fmla="*/ 2147483646 w 127"/>
              <a:gd name="T31" fmla="*/ 2147483646 h 127"/>
              <a:gd name="T32" fmla="*/ 2147483646 w 127"/>
              <a:gd name="T33" fmla="*/ 2147483646 h 127"/>
              <a:gd name="T34" fmla="*/ 2147483646 w 127"/>
              <a:gd name="T35" fmla="*/ 2147483646 h 127"/>
              <a:gd name="T36" fmla="*/ 2147483646 w 127"/>
              <a:gd name="T37" fmla="*/ 2147483646 h 127"/>
              <a:gd name="T38" fmla="*/ 2147483646 w 127"/>
              <a:gd name="T39" fmla="*/ 2147483646 h 127"/>
              <a:gd name="T40" fmla="*/ 2147483646 w 127"/>
              <a:gd name="T41" fmla="*/ 2147483646 h 127"/>
              <a:gd name="T42" fmla="*/ 2147483646 w 127"/>
              <a:gd name="T43" fmla="*/ 2147483646 h 127"/>
              <a:gd name="T44" fmla="*/ 2147483646 w 127"/>
              <a:gd name="T45" fmla="*/ 2147483646 h 127"/>
              <a:gd name="T46" fmla="*/ 2147483646 w 127"/>
              <a:gd name="T47" fmla="*/ 2147483646 h 127"/>
              <a:gd name="T48" fmla="*/ 2147483646 w 127"/>
              <a:gd name="T49" fmla="*/ 2147483646 h 127"/>
              <a:gd name="T50" fmla="*/ 2147483646 w 127"/>
              <a:gd name="T51" fmla="*/ 2147483646 h 127"/>
              <a:gd name="T52" fmla="*/ 2147483646 w 127"/>
              <a:gd name="T53" fmla="*/ 2147483646 h 127"/>
              <a:gd name="T54" fmla="*/ 2147483646 w 127"/>
              <a:gd name="T55" fmla="*/ 2147483646 h 127"/>
              <a:gd name="T56" fmla="*/ 2147483646 w 127"/>
              <a:gd name="T57" fmla="*/ 2147483646 h 127"/>
              <a:gd name="T58" fmla="*/ 2147483646 w 127"/>
              <a:gd name="T59" fmla="*/ 2147483646 h 127"/>
              <a:gd name="T60" fmla="*/ 2147483646 w 127"/>
              <a:gd name="T61" fmla="*/ 2147483646 h 127"/>
              <a:gd name="T62" fmla="*/ 2147483646 w 127"/>
              <a:gd name="T63" fmla="*/ 2147483646 h 127"/>
              <a:gd name="T64" fmla="*/ 2147483646 w 127"/>
              <a:gd name="T65" fmla="*/ 2147483646 h 1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27" h="127">
                <a:moveTo>
                  <a:pt x="30" y="115"/>
                </a:moveTo>
                <a:cubicBezTo>
                  <a:pt x="26" y="119"/>
                  <a:pt x="21" y="119"/>
                  <a:pt x="18" y="115"/>
                </a:cubicBezTo>
                <a:cubicBezTo>
                  <a:pt x="12" y="110"/>
                  <a:pt x="12" y="110"/>
                  <a:pt x="12" y="110"/>
                </a:cubicBezTo>
                <a:cubicBezTo>
                  <a:pt x="9" y="107"/>
                  <a:pt x="9" y="101"/>
                  <a:pt x="12" y="98"/>
                </a:cubicBezTo>
                <a:cubicBezTo>
                  <a:pt x="51" y="60"/>
                  <a:pt x="51" y="60"/>
                  <a:pt x="51" y="60"/>
                </a:cubicBezTo>
                <a:cubicBezTo>
                  <a:pt x="46" y="58"/>
                  <a:pt x="40" y="60"/>
                  <a:pt x="35" y="64"/>
                </a:cubicBezTo>
                <a:cubicBezTo>
                  <a:pt x="7" y="93"/>
                  <a:pt x="7" y="93"/>
                  <a:pt x="7" y="93"/>
                </a:cubicBezTo>
                <a:cubicBezTo>
                  <a:pt x="0" y="99"/>
                  <a:pt x="0" y="109"/>
                  <a:pt x="7" y="115"/>
                </a:cubicBezTo>
                <a:cubicBezTo>
                  <a:pt x="12" y="121"/>
                  <a:pt x="12" y="121"/>
                  <a:pt x="12" y="121"/>
                </a:cubicBezTo>
                <a:cubicBezTo>
                  <a:pt x="19" y="127"/>
                  <a:pt x="29" y="127"/>
                  <a:pt x="35" y="121"/>
                </a:cubicBezTo>
                <a:cubicBezTo>
                  <a:pt x="64" y="93"/>
                  <a:pt x="64" y="93"/>
                  <a:pt x="64" y="93"/>
                </a:cubicBezTo>
                <a:cubicBezTo>
                  <a:pt x="68" y="88"/>
                  <a:pt x="69" y="82"/>
                  <a:pt x="68" y="77"/>
                </a:cubicBezTo>
                <a:lnTo>
                  <a:pt x="30" y="115"/>
                </a:lnTo>
                <a:close/>
                <a:moveTo>
                  <a:pt x="121" y="12"/>
                </a:moveTo>
                <a:cubicBezTo>
                  <a:pt x="115" y="7"/>
                  <a:pt x="115" y="7"/>
                  <a:pt x="115" y="7"/>
                </a:cubicBezTo>
                <a:cubicBezTo>
                  <a:pt x="109" y="0"/>
                  <a:pt x="99" y="0"/>
                  <a:pt x="93" y="7"/>
                </a:cubicBezTo>
                <a:cubicBezTo>
                  <a:pt x="64" y="35"/>
                  <a:pt x="64" y="35"/>
                  <a:pt x="64" y="35"/>
                </a:cubicBezTo>
                <a:cubicBezTo>
                  <a:pt x="60" y="40"/>
                  <a:pt x="58" y="46"/>
                  <a:pt x="60" y="51"/>
                </a:cubicBezTo>
                <a:cubicBezTo>
                  <a:pt x="98" y="12"/>
                  <a:pt x="98" y="12"/>
                  <a:pt x="98" y="12"/>
                </a:cubicBezTo>
                <a:cubicBezTo>
                  <a:pt x="101" y="9"/>
                  <a:pt x="107" y="9"/>
                  <a:pt x="110" y="12"/>
                </a:cubicBezTo>
                <a:cubicBezTo>
                  <a:pt x="115" y="18"/>
                  <a:pt x="115" y="18"/>
                  <a:pt x="115" y="18"/>
                </a:cubicBezTo>
                <a:cubicBezTo>
                  <a:pt x="119" y="21"/>
                  <a:pt x="119" y="26"/>
                  <a:pt x="115" y="30"/>
                </a:cubicBezTo>
                <a:cubicBezTo>
                  <a:pt x="77" y="68"/>
                  <a:pt x="77" y="68"/>
                  <a:pt x="77" y="68"/>
                </a:cubicBezTo>
                <a:cubicBezTo>
                  <a:pt x="82" y="69"/>
                  <a:pt x="88" y="68"/>
                  <a:pt x="93" y="64"/>
                </a:cubicBezTo>
                <a:cubicBezTo>
                  <a:pt x="121" y="35"/>
                  <a:pt x="121" y="35"/>
                  <a:pt x="121" y="35"/>
                </a:cubicBezTo>
                <a:cubicBezTo>
                  <a:pt x="127" y="29"/>
                  <a:pt x="127" y="19"/>
                  <a:pt x="121" y="12"/>
                </a:cubicBezTo>
                <a:close/>
                <a:moveTo>
                  <a:pt x="77" y="51"/>
                </a:moveTo>
                <a:cubicBezTo>
                  <a:pt x="75" y="50"/>
                  <a:pt x="73" y="50"/>
                  <a:pt x="71" y="51"/>
                </a:cubicBezTo>
                <a:cubicBezTo>
                  <a:pt x="51" y="71"/>
                  <a:pt x="51" y="71"/>
                  <a:pt x="51" y="71"/>
                </a:cubicBezTo>
                <a:cubicBezTo>
                  <a:pt x="49" y="73"/>
                  <a:pt x="49" y="75"/>
                  <a:pt x="51" y="77"/>
                </a:cubicBezTo>
                <a:cubicBezTo>
                  <a:pt x="53" y="78"/>
                  <a:pt x="55" y="78"/>
                  <a:pt x="57" y="77"/>
                </a:cubicBezTo>
                <a:cubicBezTo>
                  <a:pt x="77" y="57"/>
                  <a:pt x="77" y="57"/>
                  <a:pt x="77" y="57"/>
                </a:cubicBezTo>
                <a:cubicBezTo>
                  <a:pt x="78" y="55"/>
                  <a:pt x="78" y="53"/>
                  <a:pt x="77" y="51"/>
                </a:cubicBezTo>
                <a:close/>
              </a:path>
            </a:pathLst>
          </a:custGeom>
          <a:solidFill>
            <a:schemeClr val="accent1"/>
          </a:solidFill>
          <a:ln w="9525">
            <a:solidFill>
              <a:schemeClr val="accent1"/>
            </a:solidFill>
            <a:round/>
          </a:ln>
        </p:spPr>
        <p:txBody>
          <a:bodyPr/>
          <a:lstStyle/>
          <a:p>
            <a:endParaRPr lang="zh-CN" altLang="en-US"/>
          </a:p>
        </p:txBody>
      </p:sp>
      <p:sp>
        <p:nvSpPr>
          <p:cNvPr id="10" name="MH_SubTitle_2"/>
          <p:cNvSpPr txBox="1">
            <a:spLocks noChangeArrowheads="1"/>
          </p:cNvSpPr>
          <p:nvPr>
            <p:custDataLst>
              <p:tags r:id="rId3"/>
            </p:custDataLst>
          </p:nvPr>
        </p:nvSpPr>
        <p:spPr bwMode="auto">
          <a:xfrm>
            <a:off x="1670869" y="2888826"/>
            <a:ext cx="6319109" cy="1445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nSpc>
                <a:spcPct val="130000"/>
              </a:lnSpc>
            </a:pPr>
            <a:r>
              <a:rPr lang="zh-CN" altLang="en-US" sz="2400" b="1" dirty="0">
                <a:latin typeface="楷体" panose="02010609060101010101" pitchFamily="49" charset="-122"/>
                <a:ea typeface="楷体" panose="02010609060101010101" pitchFamily="49" charset="-122"/>
              </a:rPr>
              <a:t>八进制数：以字母</a:t>
            </a:r>
            <a:r>
              <a:rPr lang="en-US" altLang="zh-CN" sz="2400" b="1" dirty="0">
                <a:latin typeface="楷体" panose="02010609060101010101" pitchFamily="49" charset="-122"/>
                <a:ea typeface="楷体" panose="02010609060101010101" pitchFamily="49" charset="-122"/>
              </a:rPr>
              <a:t>O</a:t>
            </a:r>
            <a:r>
              <a:rPr lang="zh-CN" altLang="en-US" sz="2400" b="1" dirty="0">
                <a:latin typeface="楷体" panose="02010609060101010101" pitchFamily="49" charset="-122"/>
                <a:ea typeface="楷体" panose="02010609060101010101" pitchFamily="49" charset="-122"/>
              </a:rPr>
              <a:t>或</a:t>
            </a:r>
            <a:r>
              <a:rPr lang="en-US" altLang="zh-CN" sz="2400" b="1" dirty="0">
                <a:latin typeface="楷体" panose="02010609060101010101" pitchFamily="49" charset="-122"/>
                <a:ea typeface="楷体" panose="02010609060101010101" pitchFamily="49" charset="-122"/>
              </a:rPr>
              <a:t>Q</a:t>
            </a:r>
            <a:r>
              <a:rPr lang="zh-CN" altLang="en-US" sz="2400" b="1" dirty="0">
                <a:latin typeface="楷体" panose="02010609060101010101" pitchFamily="49" charset="-122"/>
                <a:ea typeface="楷体" panose="02010609060101010101" pitchFamily="49" charset="-122"/>
              </a:rPr>
              <a:t>结尾，如</a:t>
            </a:r>
            <a:r>
              <a:rPr lang="en-US" altLang="zh-CN" sz="2400" b="1" dirty="0">
                <a:latin typeface="楷体" panose="02010609060101010101" pitchFamily="49" charset="-122"/>
                <a:ea typeface="楷体" panose="02010609060101010101" pitchFamily="49" charset="-122"/>
              </a:rPr>
              <a:t>631Q  254O</a:t>
            </a:r>
          </a:p>
        </p:txBody>
      </p:sp>
      <p:sp>
        <p:nvSpPr>
          <p:cNvPr id="11" name="MH_Other_2"/>
          <p:cNvSpPr>
            <a:spLocks noEditPoints="1"/>
          </p:cNvSpPr>
          <p:nvPr>
            <p:custDataLst>
              <p:tags r:id="rId4"/>
            </p:custDataLst>
          </p:nvPr>
        </p:nvSpPr>
        <p:spPr bwMode="auto">
          <a:xfrm>
            <a:off x="1194619" y="3554869"/>
            <a:ext cx="476250" cy="476250"/>
          </a:xfrm>
          <a:custGeom>
            <a:avLst/>
            <a:gdLst>
              <a:gd name="T0" fmla="*/ 2147483646 w 127"/>
              <a:gd name="T1" fmla="*/ 2147483646 h 127"/>
              <a:gd name="T2" fmla="*/ 2147483646 w 127"/>
              <a:gd name="T3" fmla="*/ 2147483646 h 127"/>
              <a:gd name="T4" fmla="*/ 2147483646 w 127"/>
              <a:gd name="T5" fmla="*/ 2147483646 h 127"/>
              <a:gd name="T6" fmla="*/ 2147483646 w 127"/>
              <a:gd name="T7" fmla="*/ 2147483646 h 127"/>
              <a:gd name="T8" fmla="*/ 2147483646 w 127"/>
              <a:gd name="T9" fmla="*/ 2147483646 h 127"/>
              <a:gd name="T10" fmla="*/ 2147483646 w 127"/>
              <a:gd name="T11" fmla="*/ 2147483646 h 127"/>
              <a:gd name="T12" fmla="*/ 2147483646 w 127"/>
              <a:gd name="T13" fmla="*/ 2147483646 h 127"/>
              <a:gd name="T14" fmla="*/ 2147483646 w 127"/>
              <a:gd name="T15" fmla="*/ 2147483646 h 127"/>
              <a:gd name="T16" fmla="*/ 2147483646 w 127"/>
              <a:gd name="T17" fmla="*/ 2147483646 h 127"/>
              <a:gd name="T18" fmla="*/ 2147483646 w 127"/>
              <a:gd name="T19" fmla="*/ 2147483646 h 127"/>
              <a:gd name="T20" fmla="*/ 2147483646 w 127"/>
              <a:gd name="T21" fmla="*/ 2147483646 h 127"/>
              <a:gd name="T22" fmla="*/ 2147483646 w 127"/>
              <a:gd name="T23" fmla="*/ 2147483646 h 127"/>
              <a:gd name="T24" fmla="*/ 2147483646 w 127"/>
              <a:gd name="T25" fmla="*/ 2147483646 h 127"/>
              <a:gd name="T26" fmla="*/ 2147483646 w 127"/>
              <a:gd name="T27" fmla="*/ 2147483646 h 127"/>
              <a:gd name="T28" fmla="*/ 2147483646 w 127"/>
              <a:gd name="T29" fmla="*/ 2147483646 h 127"/>
              <a:gd name="T30" fmla="*/ 2147483646 w 127"/>
              <a:gd name="T31" fmla="*/ 2147483646 h 127"/>
              <a:gd name="T32" fmla="*/ 2147483646 w 127"/>
              <a:gd name="T33" fmla="*/ 2147483646 h 127"/>
              <a:gd name="T34" fmla="*/ 2147483646 w 127"/>
              <a:gd name="T35" fmla="*/ 2147483646 h 127"/>
              <a:gd name="T36" fmla="*/ 2147483646 w 127"/>
              <a:gd name="T37" fmla="*/ 2147483646 h 127"/>
              <a:gd name="T38" fmla="*/ 2147483646 w 127"/>
              <a:gd name="T39" fmla="*/ 2147483646 h 127"/>
              <a:gd name="T40" fmla="*/ 2147483646 w 127"/>
              <a:gd name="T41" fmla="*/ 2147483646 h 127"/>
              <a:gd name="T42" fmla="*/ 2147483646 w 127"/>
              <a:gd name="T43" fmla="*/ 2147483646 h 127"/>
              <a:gd name="T44" fmla="*/ 2147483646 w 127"/>
              <a:gd name="T45" fmla="*/ 2147483646 h 127"/>
              <a:gd name="T46" fmla="*/ 2147483646 w 127"/>
              <a:gd name="T47" fmla="*/ 2147483646 h 127"/>
              <a:gd name="T48" fmla="*/ 2147483646 w 127"/>
              <a:gd name="T49" fmla="*/ 2147483646 h 127"/>
              <a:gd name="T50" fmla="*/ 2147483646 w 127"/>
              <a:gd name="T51" fmla="*/ 2147483646 h 127"/>
              <a:gd name="T52" fmla="*/ 2147483646 w 127"/>
              <a:gd name="T53" fmla="*/ 2147483646 h 127"/>
              <a:gd name="T54" fmla="*/ 2147483646 w 127"/>
              <a:gd name="T55" fmla="*/ 2147483646 h 127"/>
              <a:gd name="T56" fmla="*/ 2147483646 w 127"/>
              <a:gd name="T57" fmla="*/ 2147483646 h 127"/>
              <a:gd name="T58" fmla="*/ 2147483646 w 127"/>
              <a:gd name="T59" fmla="*/ 2147483646 h 127"/>
              <a:gd name="T60" fmla="*/ 2147483646 w 127"/>
              <a:gd name="T61" fmla="*/ 2147483646 h 127"/>
              <a:gd name="T62" fmla="*/ 2147483646 w 127"/>
              <a:gd name="T63" fmla="*/ 2147483646 h 127"/>
              <a:gd name="T64" fmla="*/ 2147483646 w 127"/>
              <a:gd name="T65" fmla="*/ 2147483646 h 1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27" h="127">
                <a:moveTo>
                  <a:pt x="30" y="115"/>
                </a:moveTo>
                <a:cubicBezTo>
                  <a:pt x="26" y="119"/>
                  <a:pt x="21" y="119"/>
                  <a:pt x="18" y="115"/>
                </a:cubicBezTo>
                <a:cubicBezTo>
                  <a:pt x="12" y="110"/>
                  <a:pt x="12" y="110"/>
                  <a:pt x="12" y="110"/>
                </a:cubicBezTo>
                <a:cubicBezTo>
                  <a:pt x="9" y="107"/>
                  <a:pt x="9" y="101"/>
                  <a:pt x="12" y="98"/>
                </a:cubicBezTo>
                <a:cubicBezTo>
                  <a:pt x="51" y="60"/>
                  <a:pt x="51" y="60"/>
                  <a:pt x="51" y="60"/>
                </a:cubicBezTo>
                <a:cubicBezTo>
                  <a:pt x="46" y="58"/>
                  <a:pt x="40" y="60"/>
                  <a:pt x="35" y="64"/>
                </a:cubicBezTo>
                <a:cubicBezTo>
                  <a:pt x="7" y="93"/>
                  <a:pt x="7" y="93"/>
                  <a:pt x="7" y="93"/>
                </a:cubicBezTo>
                <a:cubicBezTo>
                  <a:pt x="0" y="99"/>
                  <a:pt x="0" y="109"/>
                  <a:pt x="7" y="115"/>
                </a:cubicBezTo>
                <a:cubicBezTo>
                  <a:pt x="12" y="121"/>
                  <a:pt x="12" y="121"/>
                  <a:pt x="12" y="121"/>
                </a:cubicBezTo>
                <a:cubicBezTo>
                  <a:pt x="19" y="127"/>
                  <a:pt x="29" y="127"/>
                  <a:pt x="35" y="121"/>
                </a:cubicBezTo>
                <a:cubicBezTo>
                  <a:pt x="64" y="93"/>
                  <a:pt x="64" y="93"/>
                  <a:pt x="64" y="93"/>
                </a:cubicBezTo>
                <a:cubicBezTo>
                  <a:pt x="68" y="88"/>
                  <a:pt x="69" y="82"/>
                  <a:pt x="68" y="77"/>
                </a:cubicBezTo>
                <a:lnTo>
                  <a:pt x="30" y="115"/>
                </a:lnTo>
                <a:close/>
                <a:moveTo>
                  <a:pt x="121" y="12"/>
                </a:moveTo>
                <a:cubicBezTo>
                  <a:pt x="115" y="7"/>
                  <a:pt x="115" y="7"/>
                  <a:pt x="115" y="7"/>
                </a:cubicBezTo>
                <a:cubicBezTo>
                  <a:pt x="109" y="0"/>
                  <a:pt x="99" y="0"/>
                  <a:pt x="93" y="7"/>
                </a:cubicBezTo>
                <a:cubicBezTo>
                  <a:pt x="64" y="35"/>
                  <a:pt x="64" y="35"/>
                  <a:pt x="64" y="35"/>
                </a:cubicBezTo>
                <a:cubicBezTo>
                  <a:pt x="60" y="40"/>
                  <a:pt x="58" y="46"/>
                  <a:pt x="60" y="51"/>
                </a:cubicBezTo>
                <a:cubicBezTo>
                  <a:pt x="98" y="12"/>
                  <a:pt x="98" y="12"/>
                  <a:pt x="98" y="12"/>
                </a:cubicBezTo>
                <a:cubicBezTo>
                  <a:pt x="101" y="9"/>
                  <a:pt x="107" y="9"/>
                  <a:pt x="110" y="12"/>
                </a:cubicBezTo>
                <a:cubicBezTo>
                  <a:pt x="115" y="18"/>
                  <a:pt x="115" y="18"/>
                  <a:pt x="115" y="18"/>
                </a:cubicBezTo>
                <a:cubicBezTo>
                  <a:pt x="119" y="21"/>
                  <a:pt x="119" y="26"/>
                  <a:pt x="115" y="30"/>
                </a:cubicBezTo>
                <a:cubicBezTo>
                  <a:pt x="77" y="68"/>
                  <a:pt x="77" y="68"/>
                  <a:pt x="77" y="68"/>
                </a:cubicBezTo>
                <a:cubicBezTo>
                  <a:pt x="82" y="69"/>
                  <a:pt x="88" y="68"/>
                  <a:pt x="93" y="64"/>
                </a:cubicBezTo>
                <a:cubicBezTo>
                  <a:pt x="121" y="35"/>
                  <a:pt x="121" y="35"/>
                  <a:pt x="121" y="35"/>
                </a:cubicBezTo>
                <a:cubicBezTo>
                  <a:pt x="127" y="29"/>
                  <a:pt x="127" y="19"/>
                  <a:pt x="121" y="12"/>
                </a:cubicBezTo>
                <a:close/>
                <a:moveTo>
                  <a:pt x="77" y="51"/>
                </a:moveTo>
                <a:cubicBezTo>
                  <a:pt x="75" y="50"/>
                  <a:pt x="73" y="50"/>
                  <a:pt x="71" y="51"/>
                </a:cubicBezTo>
                <a:cubicBezTo>
                  <a:pt x="51" y="71"/>
                  <a:pt x="51" y="71"/>
                  <a:pt x="51" y="71"/>
                </a:cubicBezTo>
                <a:cubicBezTo>
                  <a:pt x="49" y="73"/>
                  <a:pt x="49" y="75"/>
                  <a:pt x="51" y="77"/>
                </a:cubicBezTo>
                <a:cubicBezTo>
                  <a:pt x="53" y="78"/>
                  <a:pt x="55" y="78"/>
                  <a:pt x="57" y="77"/>
                </a:cubicBezTo>
                <a:cubicBezTo>
                  <a:pt x="77" y="57"/>
                  <a:pt x="77" y="57"/>
                  <a:pt x="77" y="57"/>
                </a:cubicBezTo>
                <a:cubicBezTo>
                  <a:pt x="78" y="55"/>
                  <a:pt x="78" y="53"/>
                  <a:pt x="77" y="51"/>
                </a:cubicBezTo>
                <a:close/>
              </a:path>
            </a:pathLst>
          </a:custGeom>
          <a:solidFill>
            <a:schemeClr val="accent2"/>
          </a:solidFill>
          <a:ln w="9525">
            <a:solidFill>
              <a:schemeClr val="accent2"/>
            </a:solidFill>
            <a:round/>
          </a:ln>
        </p:spPr>
        <p:txBody>
          <a:bodyPr/>
          <a:lstStyle/>
          <a:p>
            <a:endParaRPr lang="zh-CN" altLang="en-US"/>
          </a:p>
        </p:txBody>
      </p:sp>
      <p:sp>
        <p:nvSpPr>
          <p:cNvPr id="12" name="MH_SubTitle_3"/>
          <p:cNvSpPr txBox="1">
            <a:spLocks noChangeArrowheads="1"/>
          </p:cNvSpPr>
          <p:nvPr>
            <p:custDataLst>
              <p:tags r:id="rId5"/>
            </p:custDataLst>
          </p:nvPr>
        </p:nvSpPr>
        <p:spPr bwMode="auto">
          <a:xfrm>
            <a:off x="1670869" y="3944055"/>
            <a:ext cx="6319109" cy="953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nSpc>
                <a:spcPct val="130000"/>
              </a:lnSpc>
            </a:pPr>
            <a:r>
              <a:rPr lang="zh-CN" altLang="en-US" sz="2400" b="1" dirty="0">
                <a:latin typeface="楷体" panose="02010609060101010101" pitchFamily="49" charset="-122"/>
                <a:ea typeface="楷体" panose="02010609060101010101" pitchFamily="49" charset="-122"/>
              </a:rPr>
              <a:t>十进制数：以字母</a:t>
            </a:r>
            <a:r>
              <a:rPr lang="en-US" altLang="zh-CN" sz="2400" b="1" dirty="0">
                <a:latin typeface="楷体" panose="02010609060101010101" pitchFamily="49" charset="-122"/>
                <a:ea typeface="楷体" panose="02010609060101010101" pitchFamily="49" charset="-122"/>
              </a:rPr>
              <a:t>D</a:t>
            </a:r>
            <a:r>
              <a:rPr lang="zh-CN" altLang="en-US" sz="2400" b="1" dirty="0">
                <a:latin typeface="楷体" panose="02010609060101010101" pitchFamily="49" charset="-122"/>
                <a:ea typeface="楷体" panose="02010609060101010101" pitchFamily="49" charset="-122"/>
              </a:rPr>
              <a:t>结尾，或者没有结尾字母。如</a:t>
            </a:r>
            <a:r>
              <a:rPr lang="en-US" altLang="zh-CN" sz="2400" b="1" dirty="0">
                <a:latin typeface="楷体" panose="02010609060101010101" pitchFamily="49" charset="-122"/>
                <a:ea typeface="楷体" panose="02010609060101010101" pitchFamily="49" charset="-122"/>
              </a:rPr>
              <a:t>2007D</a:t>
            </a:r>
            <a:r>
              <a:rPr lang="zh-CN" altLang="en-US" sz="2400" b="1" dirty="0">
                <a:latin typeface="楷体" panose="02010609060101010101" pitchFamily="49" charset="-122"/>
                <a:ea typeface="楷体" panose="02010609060101010101" pitchFamily="49" charset="-122"/>
              </a:rPr>
              <a:t>、</a:t>
            </a:r>
            <a:r>
              <a:rPr lang="en-US" altLang="zh-CN" sz="2400" b="1" dirty="0">
                <a:latin typeface="楷体" panose="02010609060101010101" pitchFamily="49" charset="-122"/>
                <a:ea typeface="楷体" panose="02010609060101010101" pitchFamily="49" charset="-122"/>
              </a:rPr>
              <a:t>2007</a:t>
            </a:r>
            <a:r>
              <a:rPr lang="zh-CN" altLang="en-US" sz="2400" b="1" dirty="0">
                <a:latin typeface="楷体" panose="02010609060101010101" pitchFamily="49" charset="-122"/>
                <a:ea typeface="楷体" panose="02010609060101010101" pitchFamily="49" charset="-122"/>
              </a:rPr>
              <a:t>。</a:t>
            </a:r>
          </a:p>
        </p:txBody>
      </p:sp>
      <p:sp>
        <p:nvSpPr>
          <p:cNvPr id="13" name="MH_Other_3"/>
          <p:cNvSpPr>
            <a:spLocks noEditPoints="1"/>
          </p:cNvSpPr>
          <p:nvPr>
            <p:custDataLst>
              <p:tags r:id="rId6"/>
            </p:custDataLst>
          </p:nvPr>
        </p:nvSpPr>
        <p:spPr bwMode="auto">
          <a:xfrm>
            <a:off x="1194619" y="4317855"/>
            <a:ext cx="476250" cy="476250"/>
          </a:xfrm>
          <a:custGeom>
            <a:avLst/>
            <a:gdLst>
              <a:gd name="T0" fmla="*/ 112500 w 127"/>
              <a:gd name="T1" fmla="*/ 431250 h 127"/>
              <a:gd name="T2" fmla="*/ 67500 w 127"/>
              <a:gd name="T3" fmla="*/ 431250 h 127"/>
              <a:gd name="T4" fmla="*/ 45000 w 127"/>
              <a:gd name="T5" fmla="*/ 412500 h 127"/>
              <a:gd name="T6" fmla="*/ 45000 w 127"/>
              <a:gd name="T7" fmla="*/ 367500 h 127"/>
              <a:gd name="T8" fmla="*/ 191250 w 127"/>
              <a:gd name="T9" fmla="*/ 225000 h 127"/>
              <a:gd name="T10" fmla="*/ 131250 w 127"/>
              <a:gd name="T11" fmla="*/ 240000 h 127"/>
              <a:gd name="T12" fmla="*/ 26250 w 127"/>
              <a:gd name="T13" fmla="*/ 348750 h 127"/>
              <a:gd name="T14" fmla="*/ 26250 w 127"/>
              <a:gd name="T15" fmla="*/ 431250 h 127"/>
              <a:gd name="T16" fmla="*/ 45000 w 127"/>
              <a:gd name="T17" fmla="*/ 453750 h 127"/>
              <a:gd name="T18" fmla="*/ 131250 w 127"/>
              <a:gd name="T19" fmla="*/ 453750 h 127"/>
              <a:gd name="T20" fmla="*/ 240000 w 127"/>
              <a:gd name="T21" fmla="*/ 348750 h 127"/>
              <a:gd name="T22" fmla="*/ 255000 w 127"/>
              <a:gd name="T23" fmla="*/ 288750 h 127"/>
              <a:gd name="T24" fmla="*/ 112500 w 127"/>
              <a:gd name="T25" fmla="*/ 431250 h 127"/>
              <a:gd name="T26" fmla="*/ 453750 w 127"/>
              <a:gd name="T27" fmla="*/ 45000 h 127"/>
              <a:gd name="T28" fmla="*/ 431250 w 127"/>
              <a:gd name="T29" fmla="*/ 26250 h 127"/>
              <a:gd name="T30" fmla="*/ 348750 w 127"/>
              <a:gd name="T31" fmla="*/ 26250 h 127"/>
              <a:gd name="T32" fmla="*/ 240000 w 127"/>
              <a:gd name="T33" fmla="*/ 131250 h 127"/>
              <a:gd name="T34" fmla="*/ 225000 w 127"/>
              <a:gd name="T35" fmla="*/ 191250 h 127"/>
              <a:gd name="T36" fmla="*/ 367500 w 127"/>
              <a:gd name="T37" fmla="*/ 45000 h 127"/>
              <a:gd name="T38" fmla="*/ 412500 w 127"/>
              <a:gd name="T39" fmla="*/ 45000 h 127"/>
              <a:gd name="T40" fmla="*/ 431250 w 127"/>
              <a:gd name="T41" fmla="*/ 67500 h 127"/>
              <a:gd name="T42" fmla="*/ 431250 w 127"/>
              <a:gd name="T43" fmla="*/ 112500 h 127"/>
              <a:gd name="T44" fmla="*/ 288750 w 127"/>
              <a:gd name="T45" fmla="*/ 255000 h 127"/>
              <a:gd name="T46" fmla="*/ 348750 w 127"/>
              <a:gd name="T47" fmla="*/ 240000 h 127"/>
              <a:gd name="T48" fmla="*/ 453750 w 127"/>
              <a:gd name="T49" fmla="*/ 131250 h 127"/>
              <a:gd name="T50" fmla="*/ 453750 w 127"/>
              <a:gd name="T51" fmla="*/ 45000 h 127"/>
              <a:gd name="T52" fmla="*/ 288750 w 127"/>
              <a:gd name="T53" fmla="*/ 191250 h 127"/>
              <a:gd name="T54" fmla="*/ 266250 w 127"/>
              <a:gd name="T55" fmla="*/ 191250 h 127"/>
              <a:gd name="T56" fmla="*/ 191250 w 127"/>
              <a:gd name="T57" fmla="*/ 266250 h 127"/>
              <a:gd name="T58" fmla="*/ 191250 w 127"/>
              <a:gd name="T59" fmla="*/ 288750 h 127"/>
              <a:gd name="T60" fmla="*/ 213750 w 127"/>
              <a:gd name="T61" fmla="*/ 288750 h 127"/>
              <a:gd name="T62" fmla="*/ 288750 w 127"/>
              <a:gd name="T63" fmla="*/ 213750 h 127"/>
              <a:gd name="T64" fmla="*/ 288750 w 127"/>
              <a:gd name="T65" fmla="*/ 191250 h 1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27" h="127">
                <a:moveTo>
                  <a:pt x="30" y="115"/>
                </a:moveTo>
                <a:cubicBezTo>
                  <a:pt x="26" y="119"/>
                  <a:pt x="21" y="119"/>
                  <a:pt x="18" y="115"/>
                </a:cubicBezTo>
                <a:cubicBezTo>
                  <a:pt x="12" y="110"/>
                  <a:pt x="12" y="110"/>
                  <a:pt x="12" y="110"/>
                </a:cubicBezTo>
                <a:cubicBezTo>
                  <a:pt x="9" y="107"/>
                  <a:pt x="9" y="101"/>
                  <a:pt x="12" y="98"/>
                </a:cubicBezTo>
                <a:cubicBezTo>
                  <a:pt x="51" y="60"/>
                  <a:pt x="51" y="60"/>
                  <a:pt x="51" y="60"/>
                </a:cubicBezTo>
                <a:cubicBezTo>
                  <a:pt x="46" y="58"/>
                  <a:pt x="40" y="60"/>
                  <a:pt x="35" y="64"/>
                </a:cubicBezTo>
                <a:cubicBezTo>
                  <a:pt x="7" y="93"/>
                  <a:pt x="7" y="93"/>
                  <a:pt x="7" y="93"/>
                </a:cubicBezTo>
                <a:cubicBezTo>
                  <a:pt x="0" y="99"/>
                  <a:pt x="0" y="109"/>
                  <a:pt x="7" y="115"/>
                </a:cubicBezTo>
                <a:cubicBezTo>
                  <a:pt x="12" y="121"/>
                  <a:pt x="12" y="121"/>
                  <a:pt x="12" y="121"/>
                </a:cubicBezTo>
                <a:cubicBezTo>
                  <a:pt x="19" y="127"/>
                  <a:pt x="29" y="127"/>
                  <a:pt x="35" y="121"/>
                </a:cubicBezTo>
                <a:cubicBezTo>
                  <a:pt x="64" y="93"/>
                  <a:pt x="64" y="93"/>
                  <a:pt x="64" y="93"/>
                </a:cubicBezTo>
                <a:cubicBezTo>
                  <a:pt x="68" y="88"/>
                  <a:pt x="69" y="82"/>
                  <a:pt x="68" y="77"/>
                </a:cubicBezTo>
                <a:lnTo>
                  <a:pt x="30" y="115"/>
                </a:lnTo>
                <a:close/>
                <a:moveTo>
                  <a:pt x="121" y="12"/>
                </a:moveTo>
                <a:cubicBezTo>
                  <a:pt x="115" y="7"/>
                  <a:pt x="115" y="7"/>
                  <a:pt x="115" y="7"/>
                </a:cubicBezTo>
                <a:cubicBezTo>
                  <a:pt x="109" y="0"/>
                  <a:pt x="99" y="0"/>
                  <a:pt x="93" y="7"/>
                </a:cubicBezTo>
                <a:cubicBezTo>
                  <a:pt x="64" y="35"/>
                  <a:pt x="64" y="35"/>
                  <a:pt x="64" y="35"/>
                </a:cubicBezTo>
                <a:cubicBezTo>
                  <a:pt x="60" y="40"/>
                  <a:pt x="58" y="46"/>
                  <a:pt x="60" y="51"/>
                </a:cubicBezTo>
                <a:cubicBezTo>
                  <a:pt x="98" y="12"/>
                  <a:pt x="98" y="12"/>
                  <a:pt x="98" y="12"/>
                </a:cubicBezTo>
                <a:cubicBezTo>
                  <a:pt x="101" y="9"/>
                  <a:pt x="107" y="9"/>
                  <a:pt x="110" y="12"/>
                </a:cubicBezTo>
                <a:cubicBezTo>
                  <a:pt x="115" y="18"/>
                  <a:pt x="115" y="18"/>
                  <a:pt x="115" y="18"/>
                </a:cubicBezTo>
                <a:cubicBezTo>
                  <a:pt x="119" y="21"/>
                  <a:pt x="119" y="26"/>
                  <a:pt x="115" y="30"/>
                </a:cubicBezTo>
                <a:cubicBezTo>
                  <a:pt x="77" y="68"/>
                  <a:pt x="77" y="68"/>
                  <a:pt x="77" y="68"/>
                </a:cubicBezTo>
                <a:cubicBezTo>
                  <a:pt x="82" y="69"/>
                  <a:pt x="88" y="68"/>
                  <a:pt x="93" y="64"/>
                </a:cubicBezTo>
                <a:cubicBezTo>
                  <a:pt x="121" y="35"/>
                  <a:pt x="121" y="35"/>
                  <a:pt x="121" y="35"/>
                </a:cubicBezTo>
                <a:cubicBezTo>
                  <a:pt x="127" y="29"/>
                  <a:pt x="127" y="19"/>
                  <a:pt x="121" y="12"/>
                </a:cubicBezTo>
                <a:close/>
                <a:moveTo>
                  <a:pt x="77" y="51"/>
                </a:moveTo>
                <a:cubicBezTo>
                  <a:pt x="75" y="50"/>
                  <a:pt x="73" y="50"/>
                  <a:pt x="71" y="51"/>
                </a:cubicBezTo>
                <a:cubicBezTo>
                  <a:pt x="51" y="71"/>
                  <a:pt x="51" y="71"/>
                  <a:pt x="51" y="71"/>
                </a:cubicBezTo>
                <a:cubicBezTo>
                  <a:pt x="49" y="73"/>
                  <a:pt x="49" y="75"/>
                  <a:pt x="51" y="77"/>
                </a:cubicBezTo>
                <a:cubicBezTo>
                  <a:pt x="53" y="78"/>
                  <a:pt x="55" y="78"/>
                  <a:pt x="57" y="77"/>
                </a:cubicBezTo>
                <a:cubicBezTo>
                  <a:pt x="77" y="57"/>
                  <a:pt x="77" y="57"/>
                  <a:pt x="77" y="57"/>
                </a:cubicBezTo>
                <a:cubicBezTo>
                  <a:pt x="78" y="55"/>
                  <a:pt x="78" y="53"/>
                  <a:pt x="77" y="51"/>
                </a:cubicBezTo>
                <a:close/>
              </a:path>
            </a:pathLst>
          </a:custGeom>
          <a:solidFill>
            <a:schemeClr val="accent3"/>
          </a:solidFill>
          <a:ln w="9525">
            <a:solidFill>
              <a:schemeClr val="accent3"/>
            </a:solidFill>
            <a:round/>
          </a:ln>
        </p:spPr>
        <p:txBody>
          <a:bodyPr/>
          <a:lstStyle/>
          <a:p>
            <a:pPr eaLnBrk="1" fontAlgn="auto" hangingPunct="1">
              <a:spcBef>
                <a:spcPts val="0"/>
              </a:spcBef>
              <a:spcAft>
                <a:spcPts val="0"/>
              </a:spcAft>
              <a:defRPr/>
            </a:pPr>
            <a:endParaRPr lang="zh-CN" altLang="en-US">
              <a:latin typeface="+mn-lt"/>
              <a:ea typeface="+mn-ea"/>
            </a:endParaRPr>
          </a:p>
        </p:txBody>
      </p:sp>
      <p:sp>
        <p:nvSpPr>
          <p:cNvPr id="14" name="MH_SubTitle_4"/>
          <p:cNvSpPr txBox="1">
            <a:spLocks noChangeArrowheads="1"/>
          </p:cNvSpPr>
          <p:nvPr>
            <p:custDataLst>
              <p:tags r:id="rId7"/>
            </p:custDataLst>
          </p:nvPr>
        </p:nvSpPr>
        <p:spPr bwMode="auto">
          <a:xfrm>
            <a:off x="1670868" y="5387308"/>
            <a:ext cx="6319109" cy="636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nSpc>
                <a:spcPct val="130000"/>
              </a:lnSpc>
            </a:pPr>
            <a:r>
              <a:rPr lang="zh-CN" altLang="en-US" sz="2400" b="1" dirty="0">
                <a:latin typeface="楷体" panose="02010609060101010101" pitchFamily="49" charset="-122"/>
                <a:ea typeface="楷体" panose="02010609060101010101" pitchFamily="49" charset="-122"/>
              </a:rPr>
              <a:t>十六进制数：以字母</a:t>
            </a:r>
            <a:r>
              <a:rPr lang="en-US" altLang="zh-CN" sz="2400" b="1" dirty="0">
                <a:latin typeface="楷体" panose="02010609060101010101" pitchFamily="49" charset="-122"/>
                <a:ea typeface="楷体" panose="02010609060101010101" pitchFamily="49" charset="-122"/>
              </a:rPr>
              <a:t>H</a:t>
            </a:r>
            <a:r>
              <a:rPr lang="zh-CN" altLang="en-US" sz="2400" b="1" dirty="0">
                <a:latin typeface="楷体" panose="02010609060101010101" pitchFamily="49" charset="-122"/>
                <a:ea typeface="楷体" panose="02010609060101010101" pitchFamily="49" charset="-122"/>
              </a:rPr>
              <a:t>结尾，如</a:t>
            </a:r>
            <a:r>
              <a:rPr lang="en-US" altLang="zh-CN" sz="2400" b="1" dirty="0">
                <a:latin typeface="楷体" panose="02010609060101010101" pitchFamily="49" charset="-122"/>
                <a:ea typeface="楷体" panose="02010609060101010101" pitchFamily="49" charset="-122"/>
              </a:rPr>
              <a:t>3FEH</a:t>
            </a:r>
            <a:r>
              <a:rPr lang="zh-CN" altLang="en-US" sz="2400" b="1" dirty="0">
                <a:latin typeface="楷体" panose="02010609060101010101" pitchFamily="49" charset="-122"/>
                <a:ea typeface="楷体" panose="02010609060101010101" pitchFamily="49" charset="-122"/>
              </a:rPr>
              <a:t>。</a:t>
            </a:r>
          </a:p>
          <a:p>
            <a:pPr marL="342900" indent="-342900">
              <a:lnSpc>
                <a:spcPct val="130000"/>
              </a:lnSpc>
              <a:buFont typeface="Arial" panose="020B0604020202020204" pitchFamily="34" charset="0"/>
              <a:buChar char="•"/>
            </a:pPr>
            <a:r>
              <a:rPr lang="zh-CN" altLang="en-US" sz="2000" b="1" dirty="0">
                <a:latin typeface="楷体" panose="02010609060101010101" pitchFamily="49" charset="-122"/>
                <a:ea typeface="楷体" panose="02010609060101010101" pitchFamily="49" charset="-122"/>
              </a:rPr>
              <a:t>如果常数的第一个数符为字母，为了与标识符区别，必须在其前面冠以数字“</a:t>
            </a:r>
            <a:r>
              <a:rPr lang="en-US" altLang="zh-CN" sz="2000" b="1" dirty="0">
                <a:latin typeface="楷体" panose="02010609060101010101" pitchFamily="49" charset="-122"/>
                <a:ea typeface="楷体" panose="02010609060101010101" pitchFamily="49" charset="-122"/>
              </a:rPr>
              <a:t>0”</a:t>
            </a:r>
            <a:r>
              <a:rPr lang="zh-CN" altLang="en-US" sz="2000" b="1" dirty="0">
                <a:latin typeface="楷体" panose="02010609060101010101" pitchFamily="49" charset="-122"/>
                <a:ea typeface="楷体" panose="02010609060101010101" pitchFamily="49" charset="-122"/>
              </a:rPr>
              <a:t>。</a:t>
            </a:r>
          </a:p>
        </p:txBody>
      </p:sp>
      <p:sp>
        <p:nvSpPr>
          <p:cNvPr id="15" name="MH_Other_4"/>
          <p:cNvSpPr>
            <a:spLocks noEditPoints="1"/>
          </p:cNvSpPr>
          <p:nvPr>
            <p:custDataLst>
              <p:tags r:id="rId8"/>
            </p:custDataLst>
          </p:nvPr>
        </p:nvSpPr>
        <p:spPr bwMode="auto">
          <a:xfrm>
            <a:off x="1194619" y="5149183"/>
            <a:ext cx="476250" cy="476250"/>
          </a:xfrm>
          <a:custGeom>
            <a:avLst/>
            <a:gdLst>
              <a:gd name="T0" fmla="*/ 112500 w 127"/>
              <a:gd name="T1" fmla="*/ 431250 h 127"/>
              <a:gd name="T2" fmla="*/ 67500 w 127"/>
              <a:gd name="T3" fmla="*/ 431250 h 127"/>
              <a:gd name="T4" fmla="*/ 45000 w 127"/>
              <a:gd name="T5" fmla="*/ 412500 h 127"/>
              <a:gd name="T6" fmla="*/ 45000 w 127"/>
              <a:gd name="T7" fmla="*/ 367500 h 127"/>
              <a:gd name="T8" fmla="*/ 191250 w 127"/>
              <a:gd name="T9" fmla="*/ 225000 h 127"/>
              <a:gd name="T10" fmla="*/ 131250 w 127"/>
              <a:gd name="T11" fmla="*/ 240000 h 127"/>
              <a:gd name="T12" fmla="*/ 26250 w 127"/>
              <a:gd name="T13" fmla="*/ 348750 h 127"/>
              <a:gd name="T14" fmla="*/ 26250 w 127"/>
              <a:gd name="T15" fmla="*/ 431250 h 127"/>
              <a:gd name="T16" fmla="*/ 45000 w 127"/>
              <a:gd name="T17" fmla="*/ 453750 h 127"/>
              <a:gd name="T18" fmla="*/ 131250 w 127"/>
              <a:gd name="T19" fmla="*/ 453750 h 127"/>
              <a:gd name="T20" fmla="*/ 240000 w 127"/>
              <a:gd name="T21" fmla="*/ 348750 h 127"/>
              <a:gd name="T22" fmla="*/ 255000 w 127"/>
              <a:gd name="T23" fmla="*/ 288750 h 127"/>
              <a:gd name="T24" fmla="*/ 112500 w 127"/>
              <a:gd name="T25" fmla="*/ 431250 h 127"/>
              <a:gd name="T26" fmla="*/ 453750 w 127"/>
              <a:gd name="T27" fmla="*/ 45000 h 127"/>
              <a:gd name="T28" fmla="*/ 431250 w 127"/>
              <a:gd name="T29" fmla="*/ 26250 h 127"/>
              <a:gd name="T30" fmla="*/ 348750 w 127"/>
              <a:gd name="T31" fmla="*/ 26250 h 127"/>
              <a:gd name="T32" fmla="*/ 240000 w 127"/>
              <a:gd name="T33" fmla="*/ 131250 h 127"/>
              <a:gd name="T34" fmla="*/ 225000 w 127"/>
              <a:gd name="T35" fmla="*/ 191250 h 127"/>
              <a:gd name="T36" fmla="*/ 367500 w 127"/>
              <a:gd name="T37" fmla="*/ 45000 h 127"/>
              <a:gd name="T38" fmla="*/ 412500 w 127"/>
              <a:gd name="T39" fmla="*/ 45000 h 127"/>
              <a:gd name="T40" fmla="*/ 431250 w 127"/>
              <a:gd name="T41" fmla="*/ 67500 h 127"/>
              <a:gd name="T42" fmla="*/ 431250 w 127"/>
              <a:gd name="T43" fmla="*/ 112500 h 127"/>
              <a:gd name="T44" fmla="*/ 288750 w 127"/>
              <a:gd name="T45" fmla="*/ 255000 h 127"/>
              <a:gd name="T46" fmla="*/ 348750 w 127"/>
              <a:gd name="T47" fmla="*/ 240000 h 127"/>
              <a:gd name="T48" fmla="*/ 453750 w 127"/>
              <a:gd name="T49" fmla="*/ 131250 h 127"/>
              <a:gd name="T50" fmla="*/ 453750 w 127"/>
              <a:gd name="T51" fmla="*/ 45000 h 127"/>
              <a:gd name="T52" fmla="*/ 288750 w 127"/>
              <a:gd name="T53" fmla="*/ 191250 h 127"/>
              <a:gd name="T54" fmla="*/ 266250 w 127"/>
              <a:gd name="T55" fmla="*/ 191250 h 127"/>
              <a:gd name="T56" fmla="*/ 191250 w 127"/>
              <a:gd name="T57" fmla="*/ 266250 h 127"/>
              <a:gd name="T58" fmla="*/ 191250 w 127"/>
              <a:gd name="T59" fmla="*/ 288750 h 127"/>
              <a:gd name="T60" fmla="*/ 213750 w 127"/>
              <a:gd name="T61" fmla="*/ 288750 h 127"/>
              <a:gd name="T62" fmla="*/ 288750 w 127"/>
              <a:gd name="T63" fmla="*/ 213750 h 127"/>
              <a:gd name="T64" fmla="*/ 288750 w 127"/>
              <a:gd name="T65" fmla="*/ 191250 h 1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27" h="127">
                <a:moveTo>
                  <a:pt x="30" y="115"/>
                </a:moveTo>
                <a:cubicBezTo>
                  <a:pt x="26" y="119"/>
                  <a:pt x="21" y="119"/>
                  <a:pt x="18" y="115"/>
                </a:cubicBezTo>
                <a:cubicBezTo>
                  <a:pt x="12" y="110"/>
                  <a:pt x="12" y="110"/>
                  <a:pt x="12" y="110"/>
                </a:cubicBezTo>
                <a:cubicBezTo>
                  <a:pt x="9" y="107"/>
                  <a:pt x="9" y="101"/>
                  <a:pt x="12" y="98"/>
                </a:cubicBezTo>
                <a:cubicBezTo>
                  <a:pt x="51" y="60"/>
                  <a:pt x="51" y="60"/>
                  <a:pt x="51" y="60"/>
                </a:cubicBezTo>
                <a:cubicBezTo>
                  <a:pt x="46" y="58"/>
                  <a:pt x="40" y="60"/>
                  <a:pt x="35" y="64"/>
                </a:cubicBezTo>
                <a:cubicBezTo>
                  <a:pt x="7" y="93"/>
                  <a:pt x="7" y="93"/>
                  <a:pt x="7" y="93"/>
                </a:cubicBezTo>
                <a:cubicBezTo>
                  <a:pt x="0" y="99"/>
                  <a:pt x="0" y="109"/>
                  <a:pt x="7" y="115"/>
                </a:cubicBezTo>
                <a:cubicBezTo>
                  <a:pt x="12" y="121"/>
                  <a:pt x="12" y="121"/>
                  <a:pt x="12" y="121"/>
                </a:cubicBezTo>
                <a:cubicBezTo>
                  <a:pt x="19" y="127"/>
                  <a:pt x="29" y="127"/>
                  <a:pt x="35" y="121"/>
                </a:cubicBezTo>
                <a:cubicBezTo>
                  <a:pt x="64" y="93"/>
                  <a:pt x="64" y="93"/>
                  <a:pt x="64" y="93"/>
                </a:cubicBezTo>
                <a:cubicBezTo>
                  <a:pt x="68" y="88"/>
                  <a:pt x="69" y="82"/>
                  <a:pt x="68" y="77"/>
                </a:cubicBezTo>
                <a:lnTo>
                  <a:pt x="30" y="115"/>
                </a:lnTo>
                <a:close/>
                <a:moveTo>
                  <a:pt x="121" y="12"/>
                </a:moveTo>
                <a:cubicBezTo>
                  <a:pt x="115" y="7"/>
                  <a:pt x="115" y="7"/>
                  <a:pt x="115" y="7"/>
                </a:cubicBezTo>
                <a:cubicBezTo>
                  <a:pt x="109" y="0"/>
                  <a:pt x="99" y="0"/>
                  <a:pt x="93" y="7"/>
                </a:cubicBezTo>
                <a:cubicBezTo>
                  <a:pt x="64" y="35"/>
                  <a:pt x="64" y="35"/>
                  <a:pt x="64" y="35"/>
                </a:cubicBezTo>
                <a:cubicBezTo>
                  <a:pt x="60" y="40"/>
                  <a:pt x="58" y="46"/>
                  <a:pt x="60" y="51"/>
                </a:cubicBezTo>
                <a:cubicBezTo>
                  <a:pt x="98" y="12"/>
                  <a:pt x="98" y="12"/>
                  <a:pt x="98" y="12"/>
                </a:cubicBezTo>
                <a:cubicBezTo>
                  <a:pt x="101" y="9"/>
                  <a:pt x="107" y="9"/>
                  <a:pt x="110" y="12"/>
                </a:cubicBezTo>
                <a:cubicBezTo>
                  <a:pt x="115" y="18"/>
                  <a:pt x="115" y="18"/>
                  <a:pt x="115" y="18"/>
                </a:cubicBezTo>
                <a:cubicBezTo>
                  <a:pt x="119" y="21"/>
                  <a:pt x="119" y="26"/>
                  <a:pt x="115" y="30"/>
                </a:cubicBezTo>
                <a:cubicBezTo>
                  <a:pt x="77" y="68"/>
                  <a:pt x="77" y="68"/>
                  <a:pt x="77" y="68"/>
                </a:cubicBezTo>
                <a:cubicBezTo>
                  <a:pt x="82" y="69"/>
                  <a:pt x="88" y="68"/>
                  <a:pt x="93" y="64"/>
                </a:cubicBezTo>
                <a:cubicBezTo>
                  <a:pt x="121" y="35"/>
                  <a:pt x="121" y="35"/>
                  <a:pt x="121" y="35"/>
                </a:cubicBezTo>
                <a:cubicBezTo>
                  <a:pt x="127" y="29"/>
                  <a:pt x="127" y="19"/>
                  <a:pt x="121" y="12"/>
                </a:cubicBezTo>
                <a:close/>
                <a:moveTo>
                  <a:pt x="77" y="51"/>
                </a:moveTo>
                <a:cubicBezTo>
                  <a:pt x="75" y="50"/>
                  <a:pt x="73" y="50"/>
                  <a:pt x="71" y="51"/>
                </a:cubicBezTo>
                <a:cubicBezTo>
                  <a:pt x="51" y="71"/>
                  <a:pt x="51" y="71"/>
                  <a:pt x="51" y="71"/>
                </a:cubicBezTo>
                <a:cubicBezTo>
                  <a:pt x="49" y="73"/>
                  <a:pt x="49" y="75"/>
                  <a:pt x="51" y="77"/>
                </a:cubicBezTo>
                <a:cubicBezTo>
                  <a:pt x="53" y="78"/>
                  <a:pt x="55" y="78"/>
                  <a:pt x="57" y="77"/>
                </a:cubicBezTo>
                <a:cubicBezTo>
                  <a:pt x="77" y="57"/>
                  <a:pt x="77" y="57"/>
                  <a:pt x="77" y="57"/>
                </a:cubicBezTo>
                <a:cubicBezTo>
                  <a:pt x="78" y="55"/>
                  <a:pt x="78" y="53"/>
                  <a:pt x="77" y="51"/>
                </a:cubicBezTo>
                <a:close/>
              </a:path>
            </a:pathLst>
          </a:custGeom>
          <a:solidFill>
            <a:schemeClr val="accent4"/>
          </a:solidFill>
          <a:ln w="9525">
            <a:solidFill>
              <a:schemeClr val="accent4"/>
            </a:solidFill>
            <a:round/>
          </a:ln>
        </p:spPr>
        <p:txBody>
          <a:bodyPr/>
          <a:lstStyle/>
          <a:p>
            <a:pPr eaLnBrk="1" fontAlgn="auto" hangingPunct="1">
              <a:spcBef>
                <a:spcPts val="0"/>
              </a:spcBef>
              <a:spcAft>
                <a:spcPts val="0"/>
              </a:spcAft>
              <a:defRPr/>
            </a:pPr>
            <a:endParaRPr lang="zh-CN" altLang="en-US">
              <a:latin typeface="+mn-lt"/>
              <a:ea typeface="+mn-ea"/>
            </a:endParaRPr>
          </a:p>
        </p:txBody>
      </p:sp>
      <p:sp>
        <p:nvSpPr>
          <p:cNvPr id="16" name="Rectangle 6"/>
          <p:cNvSpPr>
            <a:spLocks noChangeArrowheads="1"/>
          </p:cNvSpPr>
          <p:nvPr/>
        </p:nvSpPr>
        <p:spPr bwMode="auto">
          <a:xfrm>
            <a:off x="555322" y="1297869"/>
            <a:ext cx="7696200" cy="946150"/>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lvl="0" defTabSz="914400" eaLnBrk="1" fontAlgn="base" hangingPunct="1">
              <a:spcBef>
                <a:spcPct val="0"/>
              </a:spcBef>
              <a:spcAft>
                <a:spcPct val="0"/>
              </a:spcAft>
            </a:pPr>
            <a:r>
              <a:rPr lang="zh-CN" altLang="en-US" b="1" kern="0" dirty="0">
                <a:solidFill>
                  <a:srgbClr val="000000"/>
                </a:solidFill>
                <a:latin typeface="楷体" panose="02010609060101010101" pitchFamily="49" charset="-122"/>
                <a:ea typeface="楷体" panose="02010609060101010101" pitchFamily="49" charset="-122"/>
              </a:rPr>
              <a:t>常数：经过汇编后其值已完全确定，并且在程序运行过程中，其值不会发生变化。</a:t>
            </a:r>
          </a:p>
        </p:txBody>
      </p:sp>
      <p:sp>
        <p:nvSpPr>
          <p:cNvPr id="17" name="Rectangle 7"/>
          <p:cNvSpPr>
            <a:spLocks noChangeArrowheads="1"/>
          </p:cNvSpPr>
          <p:nvPr/>
        </p:nvSpPr>
        <p:spPr bwMode="auto">
          <a:xfrm>
            <a:off x="555322" y="2291027"/>
            <a:ext cx="743465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lvl="0" defTabSz="914400" eaLnBrk="1" fontAlgn="base" hangingPunct="1">
              <a:spcBef>
                <a:spcPct val="0"/>
              </a:spcBef>
              <a:spcAft>
                <a:spcPct val="0"/>
              </a:spcAft>
            </a:pPr>
            <a:r>
              <a:rPr lang="zh-CN" altLang="en-US" sz="2400" b="1" kern="0" dirty="0">
                <a:solidFill>
                  <a:srgbClr val="000000"/>
                </a:solidFill>
                <a:latin typeface="楷体" panose="02010609060101010101" pitchFamily="49" charset="-122"/>
                <a:ea typeface="楷体" panose="02010609060101010101" pitchFamily="49" charset="-122"/>
              </a:rPr>
              <a:t>常数的表示形式：</a:t>
            </a: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autoUpdateAnimBg="0"/>
      <p:bldP spid="17"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9" name="ïšḻïdê"/>
          <p:cNvSpPr txBox="1"/>
          <p:nvPr/>
        </p:nvSpPr>
        <p:spPr bwMode="auto">
          <a:xfrm>
            <a:off x="-1" y="162085"/>
            <a:ext cx="8281902"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altLang="zh-CN" sz="2400" b="1" dirty="0">
                <a:solidFill>
                  <a:schemeClr val="bg1"/>
                </a:solidFill>
                <a:latin typeface="楷体" panose="02010609060101010101" pitchFamily="49" charset="-122"/>
                <a:ea typeface="楷体" panose="02010609060101010101" pitchFamily="49" charset="-122"/>
              </a:rPr>
              <a:t>4.2  </a:t>
            </a:r>
            <a:r>
              <a:rPr lang="zh-CN" altLang="en-US" sz="2400" b="1" dirty="0">
                <a:solidFill>
                  <a:schemeClr val="bg1"/>
                </a:solidFill>
                <a:latin typeface="楷体" panose="02010609060101010101" pitchFamily="49" charset="-122"/>
                <a:ea typeface="楷体" panose="02010609060101010101" pitchFamily="49" charset="-122"/>
              </a:rPr>
              <a:t>汇编语言数据</a:t>
            </a:r>
          </a:p>
          <a:p>
            <a:endParaRPr lang="zh-CN" altLang="en-US" sz="2400" b="1" dirty="0">
              <a:solidFill>
                <a:schemeClr val="bg1"/>
              </a:solidFill>
              <a:latin typeface="楷体" panose="02010609060101010101" pitchFamily="49" charset="-122"/>
              <a:ea typeface="楷体" panose="02010609060101010101" pitchFamily="49" charset="-122"/>
            </a:endParaRPr>
          </a:p>
        </p:txBody>
      </p:sp>
      <p:pic>
        <p:nvPicPr>
          <p:cNvPr id="41" name="图片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42" name="right-arrowheads_44810"/>
          <p:cNvSpPr>
            <a:spLocks noChangeAspect="1"/>
          </p:cNvSpPr>
          <p:nvPr/>
        </p:nvSpPr>
        <p:spPr bwMode="auto">
          <a:xfrm>
            <a:off x="152015" y="929658"/>
            <a:ext cx="411251" cy="316320"/>
          </a:xfrm>
          <a:custGeom>
            <a:avLst/>
            <a:gdLst>
              <a:gd name="T0" fmla="*/ 59 w 415"/>
              <a:gd name="T1" fmla="*/ 406 h 406"/>
              <a:gd name="T2" fmla="*/ 25 w 415"/>
              <a:gd name="T3" fmla="*/ 394 h 406"/>
              <a:gd name="T4" fmla="*/ 19 w 415"/>
              <a:gd name="T5" fmla="*/ 318 h 406"/>
              <a:gd name="T6" fmla="*/ 114 w 415"/>
              <a:gd name="T7" fmla="*/ 206 h 406"/>
              <a:gd name="T8" fmla="*/ 19 w 415"/>
              <a:gd name="T9" fmla="*/ 94 h 406"/>
              <a:gd name="T10" fmla="*/ 25 w 415"/>
              <a:gd name="T11" fmla="*/ 19 h 406"/>
              <a:gd name="T12" fmla="*/ 100 w 415"/>
              <a:gd name="T13" fmla="*/ 25 h 406"/>
              <a:gd name="T14" fmla="*/ 225 w 415"/>
              <a:gd name="T15" fmla="*/ 172 h 406"/>
              <a:gd name="T16" fmla="*/ 225 w 415"/>
              <a:gd name="T17" fmla="*/ 241 h 406"/>
              <a:gd name="T18" fmla="*/ 100 w 415"/>
              <a:gd name="T19" fmla="*/ 388 h 406"/>
              <a:gd name="T20" fmla="*/ 59 w 415"/>
              <a:gd name="T21" fmla="*/ 406 h 406"/>
              <a:gd name="T22" fmla="*/ 273 w 415"/>
              <a:gd name="T23" fmla="*/ 388 h 406"/>
              <a:gd name="T24" fmla="*/ 398 w 415"/>
              <a:gd name="T25" fmla="*/ 241 h 406"/>
              <a:gd name="T26" fmla="*/ 398 w 415"/>
              <a:gd name="T27" fmla="*/ 172 h 406"/>
              <a:gd name="T28" fmla="*/ 273 w 415"/>
              <a:gd name="T29" fmla="*/ 25 h 406"/>
              <a:gd name="T30" fmla="*/ 198 w 415"/>
              <a:gd name="T31" fmla="*/ 19 h 406"/>
              <a:gd name="T32" fmla="*/ 192 w 415"/>
              <a:gd name="T33" fmla="*/ 94 h 406"/>
              <a:gd name="T34" fmla="*/ 287 w 415"/>
              <a:gd name="T35" fmla="*/ 206 h 406"/>
              <a:gd name="T36" fmla="*/ 192 w 415"/>
              <a:gd name="T37" fmla="*/ 318 h 406"/>
              <a:gd name="T38" fmla="*/ 198 w 415"/>
              <a:gd name="T39" fmla="*/ 394 h 406"/>
              <a:gd name="T40" fmla="*/ 232 w 415"/>
              <a:gd name="T41" fmla="*/ 406 h 406"/>
              <a:gd name="T42" fmla="*/ 273 w 415"/>
              <a:gd name="T43" fmla="*/ 388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15" h="406">
                <a:moveTo>
                  <a:pt x="59" y="406"/>
                </a:moveTo>
                <a:cubicBezTo>
                  <a:pt x="47" y="406"/>
                  <a:pt x="35" y="402"/>
                  <a:pt x="25" y="394"/>
                </a:cubicBezTo>
                <a:cubicBezTo>
                  <a:pt x="2" y="375"/>
                  <a:pt x="0" y="341"/>
                  <a:pt x="19" y="318"/>
                </a:cubicBezTo>
                <a:lnTo>
                  <a:pt x="114" y="206"/>
                </a:lnTo>
                <a:lnTo>
                  <a:pt x="19" y="94"/>
                </a:lnTo>
                <a:cubicBezTo>
                  <a:pt x="0" y="71"/>
                  <a:pt x="2" y="38"/>
                  <a:pt x="25" y="19"/>
                </a:cubicBezTo>
                <a:cubicBezTo>
                  <a:pt x="47" y="0"/>
                  <a:pt x="81" y="2"/>
                  <a:pt x="100" y="25"/>
                </a:cubicBezTo>
                <a:lnTo>
                  <a:pt x="225" y="172"/>
                </a:lnTo>
                <a:cubicBezTo>
                  <a:pt x="242" y="192"/>
                  <a:pt x="242" y="221"/>
                  <a:pt x="225" y="241"/>
                </a:cubicBezTo>
                <a:lnTo>
                  <a:pt x="100" y="388"/>
                </a:lnTo>
                <a:cubicBezTo>
                  <a:pt x="89" y="400"/>
                  <a:pt x="74" y="406"/>
                  <a:pt x="59" y="406"/>
                </a:cubicBezTo>
                <a:close/>
                <a:moveTo>
                  <a:pt x="273" y="388"/>
                </a:moveTo>
                <a:lnTo>
                  <a:pt x="398" y="241"/>
                </a:lnTo>
                <a:cubicBezTo>
                  <a:pt x="415" y="221"/>
                  <a:pt x="415" y="192"/>
                  <a:pt x="398" y="172"/>
                </a:cubicBezTo>
                <a:lnTo>
                  <a:pt x="273" y="25"/>
                </a:lnTo>
                <a:cubicBezTo>
                  <a:pt x="254" y="2"/>
                  <a:pt x="220" y="0"/>
                  <a:pt x="198" y="19"/>
                </a:cubicBezTo>
                <a:cubicBezTo>
                  <a:pt x="175" y="38"/>
                  <a:pt x="173" y="71"/>
                  <a:pt x="192" y="94"/>
                </a:cubicBezTo>
                <a:lnTo>
                  <a:pt x="287" y="206"/>
                </a:lnTo>
                <a:lnTo>
                  <a:pt x="192" y="318"/>
                </a:lnTo>
                <a:cubicBezTo>
                  <a:pt x="173" y="341"/>
                  <a:pt x="175" y="375"/>
                  <a:pt x="198" y="394"/>
                </a:cubicBezTo>
                <a:cubicBezTo>
                  <a:pt x="208" y="402"/>
                  <a:pt x="220" y="406"/>
                  <a:pt x="232" y="406"/>
                </a:cubicBezTo>
                <a:cubicBezTo>
                  <a:pt x="247" y="406"/>
                  <a:pt x="262" y="400"/>
                  <a:pt x="273" y="388"/>
                </a:cubicBezTo>
                <a:close/>
              </a:path>
            </a:pathLst>
          </a:custGeom>
          <a:solidFill>
            <a:schemeClr val="accent1"/>
          </a:solidFill>
          <a:ln>
            <a:noFill/>
          </a:ln>
        </p:spPr>
      </p:sp>
      <p:sp>
        <p:nvSpPr>
          <p:cNvPr id="44" name="矩形 43"/>
          <p:cNvSpPr/>
          <p:nvPr/>
        </p:nvSpPr>
        <p:spPr>
          <a:xfrm>
            <a:off x="584781" y="858016"/>
            <a:ext cx="7429666" cy="461665"/>
          </a:xfrm>
          <a:prstGeom prst="rect">
            <a:avLst/>
          </a:prstGeom>
        </p:spPr>
        <p:txBody>
          <a:bodyPr wrap="square">
            <a:spAutoFit/>
          </a:bodyPr>
          <a:lstStyle/>
          <a:p>
            <a:r>
              <a:rPr lang="zh-CN" altLang="en-US" sz="2400" b="1" dirty="0">
                <a:latin typeface="华文楷体" panose="02010600040101010101" pitchFamily="2" charset="-122"/>
                <a:ea typeface="华文楷体" panose="02010600040101010101" pitchFamily="2" charset="-122"/>
              </a:rPr>
              <a:t>常数</a:t>
            </a:r>
          </a:p>
        </p:txBody>
      </p:sp>
      <p:sp>
        <p:nvSpPr>
          <p:cNvPr id="8" name="Rectangle 8"/>
          <p:cNvSpPr>
            <a:spLocks noChangeArrowheads="1"/>
          </p:cNvSpPr>
          <p:nvPr/>
        </p:nvSpPr>
        <p:spPr bwMode="auto">
          <a:xfrm>
            <a:off x="368223" y="2705283"/>
            <a:ext cx="7994650" cy="94615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汇编程序在汇编源程序时，可以把实数转换为</a:t>
            </a:r>
            <a:r>
              <a:rPr kumimoji="0" lang="en-US" altLang="zh-CN" sz="28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4</a:t>
            </a:r>
            <a:r>
              <a:rPr kumimoji="0" lang="zh-CN" altLang="en-US" sz="28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字节、</a:t>
            </a:r>
            <a:r>
              <a:rPr kumimoji="0" lang="en-US" altLang="zh-CN" sz="28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8</a:t>
            </a:r>
            <a:r>
              <a:rPr kumimoji="0" lang="zh-CN" altLang="en-US" sz="28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字节或</a:t>
            </a:r>
            <a:r>
              <a:rPr kumimoji="0" lang="en-US" altLang="zh-CN" sz="28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10</a:t>
            </a:r>
            <a:r>
              <a:rPr kumimoji="0" lang="zh-CN" altLang="en-US" sz="28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字节的二进制数形式存放。</a:t>
            </a:r>
          </a:p>
        </p:txBody>
      </p:sp>
      <p:sp>
        <p:nvSpPr>
          <p:cNvPr id="9" name="Rectangle 2"/>
          <p:cNvSpPr>
            <a:spLocks noChangeArrowheads="1"/>
          </p:cNvSpPr>
          <p:nvPr/>
        </p:nvSpPr>
        <p:spPr bwMode="auto">
          <a:xfrm>
            <a:off x="385675" y="3795477"/>
            <a:ext cx="5970763" cy="1373188"/>
          </a:xfrm>
          <a:prstGeom prst="rect">
            <a:avLst/>
          </a:prstGeom>
          <a:solidFill>
            <a:srgbClr val="FFFFFF"/>
          </a:solidFill>
          <a:ln>
            <a:noFill/>
          </a:ln>
        </p:spPr>
        <p:txBody>
          <a:bodyPr wrap="squar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457200" marR="0" lvl="0" indent="-457200" defTabSz="914400" eaLnBrk="1" fontAlgn="base" latinLnBrk="0" hangingPunct="1">
              <a:lnSpc>
                <a:spcPct val="100000"/>
              </a:lnSpc>
              <a:spcBef>
                <a:spcPct val="0"/>
              </a:spcBef>
              <a:spcAft>
                <a:spcPct val="0"/>
              </a:spcAft>
              <a:buClr>
                <a:srgbClr val="C00000"/>
              </a:buClr>
              <a:buSzTx/>
              <a:buFont typeface="Wingdings" panose="05000000000000000000" pitchFamily="2" charset="2"/>
              <a:buChar char="n"/>
              <a:defRPr/>
            </a:pPr>
            <a:r>
              <a:rPr kumimoji="0" lang="zh-CN" altLang="en-US" sz="28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字符串常数：用引号（单引号或双引号）括起来的一个或多个字符，其值为这些字符的</a:t>
            </a:r>
            <a:r>
              <a:rPr kumimoji="0" lang="en-US" altLang="zh-CN" sz="28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ASCII</a:t>
            </a:r>
            <a:r>
              <a:rPr kumimoji="0" lang="zh-CN" altLang="en-US" sz="28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码值。</a:t>
            </a:r>
          </a:p>
        </p:txBody>
      </p:sp>
      <p:sp>
        <p:nvSpPr>
          <p:cNvPr id="10" name="Rectangle 3"/>
          <p:cNvSpPr>
            <a:spLocks noChangeArrowheads="1"/>
          </p:cNvSpPr>
          <p:nvPr/>
        </p:nvSpPr>
        <p:spPr bwMode="auto">
          <a:xfrm>
            <a:off x="563266" y="5280228"/>
            <a:ext cx="576064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例如，字符串</a:t>
            </a:r>
            <a:r>
              <a:rPr kumimoji="0" lang="en-US" altLang="zh-CN" sz="28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`ABC`</a:t>
            </a:r>
            <a:r>
              <a:rPr kumimoji="0" lang="zh-CN" altLang="en-US" sz="28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的值为</a:t>
            </a:r>
            <a:r>
              <a:rPr kumimoji="0" lang="en-US" altLang="zh-CN" sz="28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41H 42H  43H</a:t>
            </a:r>
            <a:r>
              <a:rPr kumimoji="0" lang="zh-CN" altLang="en-US" sz="28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。在内存中的存储如图所示。</a:t>
            </a:r>
          </a:p>
        </p:txBody>
      </p:sp>
      <p:grpSp>
        <p:nvGrpSpPr>
          <p:cNvPr id="11" name="Group 5"/>
          <p:cNvGrpSpPr/>
          <p:nvPr/>
        </p:nvGrpSpPr>
        <p:grpSpPr bwMode="auto">
          <a:xfrm>
            <a:off x="6469944" y="4391208"/>
            <a:ext cx="2251075" cy="2667000"/>
            <a:chOff x="0" y="0"/>
            <a:chExt cx="1418" cy="1680"/>
          </a:xfrm>
        </p:grpSpPr>
        <p:sp>
          <p:nvSpPr>
            <p:cNvPr id="12" name="Rectangle 4"/>
            <p:cNvSpPr>
              <a:spLocks noChangeArrowheads="1"/>
            </p:cNvSpPr>
            <p:nvPr/>
          </p:nvSpPr>
          <p:spPr bwMode="auto">
            <a:xfrm>
              <a:off x="0" y="48"/>
              <a:ext cx="720" cy="1488"/>
            </a:xfrm>
            <a:prstGeom prst="rect">
              <a:avLst/>
            </a:prstGeom>
            <a:solidFill>
              <a:srgbClr val="FFFF00"/>
            </a:solidFill>
            <a:ln w="9525" cmpd="sng">
              <a:solidFill>
                <a:srgbClr val="000000"/>
              </a:solidFill>
              <a:miter lim="800000"/>
            </a:ln>
          </p:spPr>
          <p:txBody>
            <a:bodyPr wrap="none" anchor="ct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800" b="0" i="0" u="none" strike="noStrike" kern="0" cap="none" spc="0" normalizeH="0" baseline="0" noProof="0">
                <a:ln>
                  <a:noFill/>
                </a:ln>
                <a:solidFill>
                  <a:srgbClr val="FFCC66"/>
                </a:solidFill>
                <a:effectLst/>
                <a:uLnTx/>
                <a:uFillTx/>
                <a:latin typeface="Times New Roman" panose="02020603050405020304" pitchFamily="18" charset="0"/>
                <a:ea typeface="宋体" panose="02010600030101010101" pitchFamily="2" charset="-122"/>
              </a:endParaRPr>
            </a:p>
          </p:txBody>
        </p:sp>
        <p:sp>
          <p:nvSpPr>
            <p:cNvPr id="13" name="Line 5"/>
            <p:cNvSpPr>
              <a:spLocks noChangeShapeType="1"/>
            </p:cNvSpPr>
            <p:nvPr/>
          </p:nvSpPr>
          <p:spPr bwMode="auto">
            <a:xfrm>
              <a:off x="0" y="480"/>
              <a:ext cx="720" cy="0"/>
            </a:xfrm>
            <a:prstGeom prst="line">
              <a:avLst/>
            </a:prstGeom>
            <a:noFill/>
            <a:ln w="9525" cmpd="sng">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800" b="0" i="0" u="none" strike="noStrike" kern="0" cap="none" spc="0" normalizeH="0" baseline="0" noProof="0">
                <a:ln>
                  <a:noFill/>
                </a:ln>
                <a:solidFill>
                  <a:srgbClr val="FFCC66"/>
                </a:solidFill>
                <a:effectLst/>
                <a:uLnTx/>
                <a:uFillTx/>
                <a:latin typeface="Times New Roman" panose="02020603050405020304" pitchFamily="18" charset="0"/>
                <a:ea typeface="宋体" panose="02010600030101010101" pitchFamily="2" charset="-122"/>
              </a:endParaRPr>
            </a:p>
          </p:txBody>
        </p:sp>
        <p:sp>
          <p:nvSpPr>
            <p:cNvPr id="14" name="Line 6"/>
            <p:cNvSpPr>
              <a:spLocks noChangeShapeType="1"/>
            </p:cNvSpPr>
            <p:nvPr/>
          </p:nvSpPr>
          <p:spPr bwMode="auto">
            <a:xfrm>
              <a:off x="0" y="720"/>
              <a:ext cx="720" cy="0"/>
            </a:xfrm>
            <a:prstGeom prst="line">
              <a:avLst/>
            </a:prstGeom>
            <a:noFill/>
            <a:ln w="9525" cmpd="sng">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800" b="0" i="0" u="none" strike="noStrike" kern="0" cap="none" spc="0" normalizeH="0" baseline="0" noProof="0">
                <a:ln>
                  <a:noFill/>
                </a:ln>
                <a:solidFill>
                  <a:srgbClr val="FFCC66"/>
                </a:solidFill>
                <a:effectLst/>
                <a:uLnTx/>
                <a:uFillTx/>
                <a:latin typeface="Times New Roman" panose="02020603050405020304" pitchFamily="18" charset="0"/>
                <a:ea typeface="宋体" panose="02010600030101010101" pitchFamily="2" charset="-122"/>
              </a:endParaRPr>
            </a:p>
          </p:txBody>
        </p:sp>
        <p:sp>
          <p:nvSpPr>
            <p:cNvPr id="15" name="Line 7"/>
            <p:cNvSpPr>
              <a:spLocks noChangeShapeType="1"/>
            </p:cNvSpPr>
            <p:nvPr/>
          </p:nvSpPr>
          <p:spPr bwMode="auto">
            <a:xfrm>
              <a:off x="0" y="960"/>
              <a:ext cx="720" cy="0"/>
            </a:xfrm>
            <a:prstGeom prst="line">
              <a:avLst/>
            </a:prstGeom>
            <a:noFill/>
            <a:ln w="9525" cmpd="sng">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800" b="0" i="0" u="none" strike="noStrike" kern="0" cap="none" spc="0" normalizeH="0" baseline="0" noProof="0">
                <a:ln>
                  <a:noFill/>
                </a:ln>
                <a:solidFill>
                  <a:srgbClr val="FFCC66"/>
                </a:solidFill>
                <a:effectLst/>
                <a:uLnTx/>
                <a:uFillTx/>
                <a:latin typeface="Times New Roman" panose="02020603050405020304" pitchFamily="18" charset="0"/>
                <a:ea typeface="宋体" panose="02010600030101010101" pitchFamily="2" charset="-122"/>
              </a:endParaRPr>
            </a:p>
          </p:txBody>
        </p:sp>
        <p:sp>
          <p:nvSpPr>
            <p:cNvPr id="16" name="Line 8"/>
            <p:cNvSpPr>
              <a:spLocks noChangeShapeType="1"/>
            </p:cNvSpPr>
            <p:nvPr/>
          </p:nvSpPr>
          <p:spPr bwMode="auto">
            <a:xfrm>
              <a:off x="0" y="1200"/>
              <a:ext cx="720" cy="0"/>
            </a:xfrm>
            <a:prstGeom prst="line">
              <a:avLst/>
            </a:prstGeom>
            <a:noFill/>
            <a:ln w="9525" cmpd="sng">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800" b="0" i="0" u="none" strike="noStrike" kern="0" cap="none" spc="0" normalizeH="0" baseline="0" noProof="0">
                <a:ln>
                  <a:noFill/>
                </a:ln>
                <a:solidFill>
                  <a:srgbClr val="FFCC66"/>
                </a:solidFill>
                <a:effectLst/>
                <a:uLnTx/>
                <a:uFillTx/>
                <a:latin typeface="Times New Roman" panose="02020603050405020304" pitchFamily="18" charset="0"/>
                <a:ea typeface="宋体" panose="02010600030101010101" pitchFamily="2" charset="-122"/>
              </a:endParaRPr>
            </a:p>
          </p:txBody>
        </p:sp>
        <p:sp>
          <p:nvSpPr>
            <p:cNvPr id="17" name="Rectangle 10"/>
            <p:cNvSpPr>
              <a:spLocks noChangeArrowheads="1"/>
            </p:cNvSpPr>
            <p:nvPr/>
          </p:nvSpPr>
          <p:spPr bwMode="auto">
            <a:xfrm>
              <a:off x="192" y="912"/>
              <a:ext cx="5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43H</a:t>
              </a:r>
            </a:p>
          </p:txBody>
        </p:sp>
        <p:sp>
          <p:nvSpPr>
            <p:cNvPr id="18" name="Rectangle 11"/>
            <p:cNvSpPr>
              <a:spLocks noChangeArrowheads="1"/>
            </p:cNvSpPr>
            <p:nvPr/>
          </p:nvSpPr>
          <p:spPr bwMode="auto">
            <a:xfrm>
              <a:off x="192" y="672"/>
              <a:ext cx="57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42H</a:t>
              </a:r>
            </a:p>
          </p:txBody>
        </p:sp>
        <p:sp>
          <p:nvSpPr>
            <p:cNvPr id="19" name="Rectangle 12"/>
            <p:cNvSpPr>
              <a:spLocks noChangeArrowheads="1"/>
            </p:cNvSpPr>
            <p:nvPr/>
          </p:nvSpPr>
          <p:spPr bwMode="auto">
            <a:xfrm>
              <a:off x="192" y="432"/>
              <a:ext cx="62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41H</a:t>
              </a:r>
            </a:p>
          </p:txBody>
        </p:sp>
        <p:sp>
          <p:nvSpPr>
            <p:cNvPr id="20" name="Text Box 13"/>
            <p:cNvSpPr txBox="1">
              <a:spLocks noChangeArrowheads="1"/>
            </p:cNvSpPr>
            <p:nvPr/>
          </p:nvSpPr>
          <p:spPr bwMode="auto">
            <a:xfrm>
              <a:off x="192" y="96"/>
              <a:ext cx="385"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2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a:t>
              </a:r>
            </a:p>
          </p:txBody>
        </p:sp>
        <p:sp>
          <p:nvSpPr>
            <p:cNvPr id="21" name="Text Box 14"/>
            <p:cNvSpPr txBox="1">
              <a:spLocks noChangeArrowheads="1"/>
            </p:cNvSpPr>
            <p:nvPr/>
          </p:nvSpPr>
          <p:spPr bwMode="auto">
            <a:xfrm>
              <a:off x="240" y="1200"/>
              <a:ext cx="385"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2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a:t>
              </a:r>
            </a:p>
          </p:txBody>
        </p:sp>
        <p:sp>
          <p:nvSpPr>
            <p:cNvPr id="22" name="Rectangle 16"/>
            <p:cNvSpPr>
              <a:spLocks noChangeArrowheads="1"/>
            </p:cNvSpPr>
            <p:nvPr/>
          </p:nvSpPr>
          <p:spPr bwMode="auto">
            <a:xfrm>
              <a:off x="720" y="0"/>
              <a:ext cx="69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低地址</a:t>
              </a:r>
            </a:p>
          </p:txBody>
        </p:sp>
        <p:sp>
          <p:nvSpPr>
            <p:cNvPr id="23" name="Rectangle 17"/>
            <p:cNvSpPr>
              <a:spLocks noChangeArrowheads="1"/>
            </p:cNvSpPr>
            <p:nvPr/>
          </p:nvSpPr>
          <p:spPr bwMode="auto">
            <a:xfrm>
              <a:off x="720" y="1281"/>
              <a:ext cx="69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高地址</a:t>
              </a:r>
            </a:p>
          </p:txBody>
        </p:sp>
        <p:sp>
          <p:nvSpPr>
            <p:cNvPr id="24" name="Line 18"/>
            <p:cNvSpPr>
              <a:spLocks noChangeShapeType="1"/>
            </p:cNvSpPr>
            <p:nvPr/>
          </p:nvSpPr>
          <p:spPr bwMode="auto">
            <a:xfrm>
              <a:off x="1008" y="288"/>
              <a:ext cx="0" cy="960"/>
            </a:xfrm>
            <a:prstGeom prst="line">
              <a:avLst/>
            </a:prstGeom>
            <a:noFill/>
            <a:ln w="9525" cmpd="sng">
              <a:solidFill>
                <a:srgbClr val="000000"/>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800" b="0" i="0" u="none" strike="noStrike" kern="0" cap="none" spc="0" normalizeH="0" baseline="0" noProof="0">
                <a:ln>
                  <a:noFill/>
                </a:ln>
                <a:solidFill>
                  <a:srgbClr val="FFCC66"/>
                </a:solidFill>
                <a:effectLst/>
                <a:uLnTx/>
                <a:uFillTx/>
                <a:latin typeface="Times New Roman" panose="02020603050405020304" pitchFamily="18" charset="0"/>
                <a:ea typeface="宋体" panose="02010600030101010101" pitchFamily="2" charset="-122"/>
              </a:endParaRPr>
            </a:p>
          </p:txBody>
        </p:sp>
      </p:grpSp>
      <p:sp>
        <p:nvSpPr>
          <p:cNvPr id="25" name="Rectangle 4"/>
          <p:cNvSpPr>
            <a:spLocks noChangeArrowheads="1"/>
          </p:cNvSpPr>
          <p:nvPr/>
        </p:nvSpPr>
        <p:spPr bwMode="auto">
          <a:xfrm>
            <a:off x="3718035" y="1443082"/>
            <a:ext cx="5154166" cy="461665"/>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a:t>
            </a:r>
            <a:r>
              <a:rPr kumimoji="0"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整数部分</a:t>
            </a: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a:t>
            </a:r>
            <a:r>
              <a:rPr kumimoji="0"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小数部分</a:t>
            </a: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E ±</a:t>
            </a:r>
            <a:r>
              <a:rPr kumimoji="0"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指数部分</a:t>
            </a:r>
          </a:p>
        </p:txBody>
      </p:sp>
      <p:grpSp>
        <p:nvGrpSpPr>
          <p:cNvPr id="26" name="Group 5"/>
          <p:cNvGrpSpPr/>
          <p:nvPr/>
        </p:nvGrpSpPr>
        <p:grpSpPr bwMode="auto">
          <a:xfrm>
            <a:off x="3860372" y="2022943"/>
            <a:ext cx="2879254" cy="690563"/>
            <a:chOff x="0" y="0"/>
            <a:chExt cx="2064" cy="435"/>
          </a:xfrm>
        </p:grpSpPr>
        <p:sp>
          <p:nvSpPr>
            <p:cNvPr id="27" name="AutoShape 6"/>
            <p:cNvSpPr/>
            <p:nvPr/>
          </p:nvSpPr>
          <p:spPr bwMode="auto">
            <a:xfrm rot="16200000">
              <a:off x="960" y="-960"/>
              <a:ext cx="144" cy="2064"/>
            </a:xfrm>
            <a:prstGeom prst="leftBrace">
              <a:avLst>
                <a:gd name="adj1" fmla="val 119444"/>
                <a:gd name="adj2" fmla="val 50000"/>
              </a:avLst>
            </a:prstGeom>
            <a:noFill/>
            <a:ln w="9525" cmpd="sng">
              <a:solidFill>
                <a:srgbClr val="000000"/>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0" cap="none" spc="0" normalizeH="0" baseline="0" noProof="0">
                <a:ln>
                  <a:noFill/>
                </a:ln>
                <a:solidFill>
                  <a:srgbClr val="FFCC66"/>
                </a:solidFill>
                <a:effectLst/>
                <a:uLnTx/>
                <a:uFillTx/>
                <a:latin typeface="Times New Roman" panose="02020603050405020304" pitchFamily="18" charset="0"/>
                <a:ea typeface="宋体" panose="02010600030101010101" pitchFamily="2" charset="-122"/>
              </a:endParaRPr>
            </a:p>
          </p:txBody>
        </p:sp>
        <p:sp>
          <p:nvSpPr>
            <p:cNvPr id="28" name="Text Box 7"/>
            <p:cNvSpPr txBox="1">
              <a:spLocks noChangeArrowheads="1"/>
            </p:cNvSpPr>
            <p:nvPr/>
          </p:nvSpPr>
          <p:spPr bwMode="auto">
            <a:xfrm>
              <a:off x="768" y="144"/>
              <a:ext cx="672"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 typeface="Arial" panose="020B0604020202020204" pitchFamily="34" charset="0"/>
                <a:buNone/>
                <a:defRPr/>
              </a:pPr>
              <a:r>
                <a:rPr kumimoji="0"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尾数</a:t>
              </a:r>
            </a:p>
          </p:txBody>
        </p:sp>
      </p:grpSp>
      <p:sp>
        <p:nvSpPr>
          <p:cNvPr id="29" name="Text Box 9"/>
          <p:cNvSpPr txBox="1">
            <a:spLocks noChangeArrowheads="1"/>
          </p:cNvSpPr>
          <p:nvPr/>
        </p:nvSpPr>
        <p:spPr bwMode="auto">
          <a:xfrm>
            <a:off x="898635" y="2054996"/>
            <a:ext cx="2819400" cy="519113"/>
          </a:xfrm>
          <a:prstGeom prst="rect">
            <a:avLst/>
          </a:prstGeom>
          <a:solidFill>
            <a:srgbClr val="FFFFFF"/>
          </a:solidFill>
          <a:ln>
            <a:noFill/>
          </a:ln>
        </p:spPr>
        <p:txBody>
          <a:bodyPr wrap="squar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 typeface="Arial" panose="020B0604020202020204" pitchFamily="34" charset="0"/>
              <a:buNone/>
              <a:defRPr/>
            </a:pPr>
            <a:r>
              <a:rPr kumimoji="0" lang="zh-CN" altLang="en-US" sz="2800" b="1" i="0"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rPr>
              <a:t>例   </a:t>
            </a:r>
            <a:r>
              <a:rPr kumimoji="0" lang="en-US" altLang="zh-CN" sz="2800" b="1" i="0"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rPr>
              <a:t>2.134 E +10</a:t>
            </a:r>
          </a:p>
        </p:txBody>
      </p:sp>
      <p:sp>
        <p:nvSpPr>
          <p:cNvPr id="30" name="TextBox 1"/>
          <p:cNvSpPr txBox="1"/>
          <p:nvPr/>
        </p:nvSpPr>
        <p:spPr>
          <a:xfrm>
            <a:off x="368081" y="1438622"/>
            <a:ext cx="2880320" cy="523220"/>
          </a:xfrm>
          <a:prstGeom prst="rect">
            <a:avLst/>
          </a:prstGeom>
          <a:noFill/>
        </p:spPr>
        <p:txBody>
          <a:bodyPr wrap="square" rtlCol="0">
            <a:spAutoFit/>
          </a:bodyPr>
          <a:lstStyle/>
          <a:p>
            <a:pPr marL="457200" indent="-457200" defTabSz="914400" fontAlgn="base">
              <a:spcBef>
                <a:spcPct val="0"/>
              </a:spcBef>
              <a:spcAft>
                <a:spcPct val="0"/>
              </a:spcAft>
              <a:buClr>
                <a:srgbClr val="C00000"/>
              </a:buClr>
              <a:buFont typeface="Wingdings" panose="05000000000000000000" pitchFamily="2" charset="2"/>
              <a:buChar char="n"/>
            </a:pPr>
            <a:r>
              <a:rPr lang="zh-CN" altLang="en-US" sz="2800" b="1" dirty="0">
                <a:solidFill>
                  <a:srgbClr val="000000"/>
                </a:solidFill>
                <a:latin typeface="楷体" panose="02010609060101010101" pitchFamily="49" charset="-122"/>
                <a:ea typeface="楷体" panose="02010609060101010101" pitchFamily="49" charset="-122"/>
              </a:rPr>
              <a:t>实数。格式：</a:t>
            </a:r>
            <a:endParaRPr lang="zh-CN" altLang="en-US" sz="2800" dirty="0">
              <a:solidFill>
                <a:srgbClr val="FFCC66"/>
              </a:solidFill>
              <a:latin typeface="楷体" panose="02010609060101010101" pitchFamily="49" charset="-122"/>
              <a:ea typeface="楷体" panose="02010609060101010101"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ppt_x"/>
                                          </p:val>
                                        </p:tav>
                                        <p:tav tm="100000">
                                          <p:val>
                                            <p:strVal val="#ppt_x"/>
                                          </p:val>
                                        </p:tav>
                                      </p:tavLst>
                                    </p:anim>
                                    <p:anim calcmode="lin" valueType="num">
                                      <p:cBhvr additive="base">
                                        <p:cTn id="8"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7" presetClass="entr" presetSubtype="10" fill="hold" grpId="0" nodeType="clickEffect">
                                  <p:stCondLst>
                                    <p:cond delay="0"/>
                                  </p:stCondLst>
                                  <p:childTnLst>
                                    <p:set>
                                      <p:cBhvr>
                                        <p:cTn id="12" dur="1" fill="hold">
                                          <p:stCondLst>
                                            <p:cond delay="0"/>
                                          </p:stCondLst>
                                        </p:cTn>
                                        <p:tgtEl>
                                          <p:spTgt spid="25"/>
                                        </p:tgtEl>
                                        <p:attrNameLst>
                                          <p:attrName>style.visibility</p:attrName>
                                        </p:attrNameLst>
                                      </p:cBhvr>
                                      <p:to>
                                        <p:strVal val="visible"/>
                                      </p:to>
                                    </p:set>
                                    <p:anim calcmode="lin" valueType="num">
                                      <p:cBhvr>
                                        <p:cTn id="13" dur="500" fill="hold"/>
                                        <p:tgtEl>
                                          <p:spTgt spid="25"/>
                                        </p:tgtEl>
                                        <p:attrNameLst>
                                          <p:attrName>ppt_w</p:attrName>
                                        </p:attrNameLst>
                                      </p:cBhvr>
                                      <p:tavLst>
                                        <p:tav tm="0">
                                          <p:val>
                                            <p:fltVal val="0"/>
                                          </p:val>
                                        </p:tav>
                                        <p:tav tm="100000">
                                          <p:val>
                                            <p:strVal val="#ppt_w"/>
                                          </p:val>
                                        </p:tav>
                                      </p:tavLst>
                                    </p:anim>
                                    <p:anim calcmode="lin" valueType="num">
                                      <p:cBhvr>
                                        <p:cTn id="14" dur="500" fill="hold"/>
                                        <p:tgtEl>
                                          <p:spTgt spid="25"/>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17" presetClass="entr" presetSubtype="10" fill="hold" nodeType="clickEffect">
                                  <p:stCondLst>
                                    <p:cond delay="0"/>
                                  </p:stCondLst>
                                  <p:childTnLst>
                                    <p:set>
                                      <p:cBhvr>
                                        <p:cTn id="18" dur="1" fill="hold">
                                          <p:stCondLst>
                                            <p:cond delay="0"/>
                                          </p:stCondLst>
                                        </p:cTn>
                                        <p:tgtEl>
                                          <p:spTgt spid="26"/>
                                        </p:tgtEl>
                                        <p:attrNameLst>
                                          <p:attrName>style.visibility</p:attrName>
                                        </p:attrNameLst>
                                      </p:cBhvr>
                                      <p:to>
                                        <p:strVal val="visible"/>
                                      </p:to>
                                    </p:set>
                                    <p:anim calcmode="lin" valueType="num">
                                      <p:cBhvr>
                                        <p:cTn id="19" dur="500" fill="hold"/>
                                        <p:tgtEl>
                                          <p:spTgt spid="26"/>
                                        </p:tgtEl>
                                        <p:attrNameLst>
                                          <p:attrName>ppt_w</p:attrName>
                                        </p:attrNameLst>
                                      </p:cBhvr>
                                      <p:tavLst>
                                        <p:tav tm="0">
                                          <p:val>
                                            <p:fltVal val="0"/>
                                          </p:val>
                                        </p:tav>
                                        <p:tav tm="100000">
                                          <p:val>
                                            <p:strVal val="#ppt_w"/>
                                          </p:val>
                                        </p:tav>
                                      </p:tavLst>
                                    </p:anim>
                                    <p:anim calcmode="lin" valueType="num">
                                      <p:cBhvr>
                                        <p:cTn id="20" dur="500" fill="hold"/>
                                        <p:tgtEl>
                                          <p:spTgt spid="26"/>
                                        </p:tgtEl>
                                        <p:attrNameLst>
                                          <p:attrName>ppt_h</p:attrName>
                                        </p:attrNameLst>
                                      </p:cBhvr>
                                      <p:tavLst>
                                        <p:tav tm="0">
                                          <p:val>
                                            <p:strVal val="#ppt_h"/>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2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1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499"/>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autoUpdateAnimBg="0"/>
      <p:bldP spid="9" grpId="0" animBg="1" autoUpdateAnimBg="0"/>
      <p:bldP spid="10" grpId="0" autoUpdateAnimBg="0"/>
      <p:bldP spid="25" grpId="0" animBg="1" autoUpdateAnimBg="0"/>
      <p:bldP spid="29" grpId="0" animBg="1" autoUpdateAnimBg="0"/>
      <p:bldP spid="3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9" name="ïšḻïdê"/>
          <p:cNvSpPr txBox="1"/>
          <p:nvPr/>
        </p:nvSpPr>
        <p:spPr bwMode="auto">
          <a:xfrm>
            <a:off x="-1" y="162085"/>
            <a:ext cx="8281902"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altLang="zh-CN" sz="2400" b="1" dirty="0">
                <a:solidFill>
                  <a:schemeClr val="bg1"/>
                </a:solidFill>
                <a:latin typeface="楷体" panose="02010609060101010101" pitchFamily="49" charset="-122"/>
                <a:ea typeface="楷体" panose="02010609060101010101" pitchFamily="49" charset="-122"/>
              </a:rPr>
              <a:t>4.2  </a:t>
            </a:r>
            <a:r>
              <a:rPr lang="zh-CN" altLang="en-US" sz="2400" b="1" dirty="0">
                <a:solidFill>
                  <a:schemeClr val="bg1"/>
                </a:solidFill>
                <a:latin typeface="楷体" panose="02010609060101010101" pitchFamily="49" charset="-122"/>
                <a:ea typeface="楷体" panose="02010609060101010101" pitchFamily="49" charset="-122"/>
              </a:rPr>
              <a:t>汇编语言数据</a:t>
            </a:r>
          </a:p>
          <a:p>
            <a:endParaRPr lang="zh-CN" altLang="en-US" sz="2400" b="1" dirty="0">
              <a:solidFill>
                <a:schemeClr val="bg1"/>
              </a:solidFill>
              <a:latin typeface="楷体" panose="02010609060101010101" pitchFamily="49" charset="-122"/>
              <a:ea typeface="楷体" panose="02010609060101010101" pitchFamily="49" charset="-122"/>
            </a:endParaRPr>
          </a:p>
        </p:txBody>
      </p:sp>
      <p:cxnSp>
        <p:nvCxnSpPr>
          <p:cNvPr id="40" name="直接连接符 39"/>
          <p:cNvCxnSpPr/>
          <p:nvPr/>
        </p:nvCxnSpPr>
        <p:spPr>
          <a:xfrm>
            <a:off x="2381" y="655346"/>
            <a:ext cx="3484890"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41" name="图片 40"/>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42" name="right-arrowheads_44810"/>
          <p:cNvSpPr>
            <a:spLocks noChangeAspect="1"/>
          </p:cNvSpPr>
          <p:nvPr/>
        </p:nvSpPr>
        <p:spPr bwMode="auto">
          <a:xfrm>
            <a:off x="152015" y="929658"/>
            <a:ext cx="411251" cy="316320"/>
          </a:xfrm>
          <a:custGeom>
            <a:avLst/>
            <a:gdLst>
              <a:gd name="T0" fmla="*/ 59 w 415"/>
              <a:gd name="T1" fmla="*/ 406 h 406"/>
              <a:gd name="T2" fmla="*/ 25 w 415"/>
              <a:gd name="T3" fmla="*/ 394 h 406"/>
              <a:gd name="T4" fmla="*/ 19 w 415"/>
              <a:gd name="T5" fmla="*/ 318 h 406"/>
              <a:gd name="T6" fmla="*/ 114 w 415"/>
              <a:gd name="T7" fmla="*/ 206 h 406"/>
              <a:gd name="T8" fmla="*/ 19 w 415"/>
              <a:gd name="T9" fmla="*/ 94 h 406"/>
              <a:gd name="T10" fmla="*/ 25 w 415"/>
              <a:gd name="T11" fmla="*/ 19 h 406"/>
              <a:gd name="T12" fmla="*/ 100 w 415"/>
              <a:gd name="T13" fmla="*/ 25 h 406"/>
              <a:gd name="T14" fmla="*/ 225 w 415"/>
              <a:gd name="T15" fmla="*/ 172 h 406"/>
              <a:gd name="T16" fmla="*/ 225 w 415"/>
              <a:gd name="T17" fmla="*/ 241 h 406"/>
              <a:gd name="T18" fmla="*/ 100 w 415"/>
              <a:gd name="T19" fmla="*/ 388 h 406"/>
              <a:gd name="T20" fmla="*/ 59 w 415"/>
              <a:gd name="T21" fmla="*/ 406 h 406"/>
              <a:gd name="T22" fmla="*/ 273 w 415"/>
              <a:gd name="T23" fmla="*/ 388 h 406"/>
              <a:gd name="T24" fmla="*/ 398 w 415"/>
              <a:gd name="T25" fmla="*/ 241 h 406"/>
              <a:gd name="T26" fmla="*/ 398 w 415"/>
              <a:gd name="T27" fmla="*/ 172 h 406"/>
              <a:gd name="T28" fmla="*/ 273 w 415"/>
              <a:gd name="T29" fmla="*/ 25 h 406"/>
              <a:gd name="T30" fmla="*/ 198 w 415"/>
              <a:gd name="T31" fmla="*/ 19 h 406"/>
              <a:gd name="T32" fmla="*/ 192 w 415"/>
              <a:gd name="T33" fmla="*/ 94 h 406"/>
              <a:gd name="T34" fmla="*/ 287 w 415"/>
              <a:gd name="T35" fmla="*/ 206 h 406"/>
              <a:gd name="T36" fmla="*/ 192 w 415"/>
              <a:gd name="T37" fmla="*/ 318 h 406"/>
              <a:gd name="T38" fmla="*/ 198 w 415"/>
              <a:gd name="T39" fmla="*/ 394 h 406"/>
              <a:gd name="T40" fmla="*/ 232 w 415"/>
              <a:gd name="T41" fmla="*/ 406 h 406"/>
              <a:gd name="T42" fmla="*/ 273 w 415"/>
              <a:gd name="T43" fmla="*/ 388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15" h="406">
                <a:moveTo>
                  <a:pt x="59" y="406"/>
                </a:moveTo>
                <a:cubicBezTo>
                  <a:pt x="47" y="406"/>
                  <a:pt x="35" y="402"/>
                  <a:pt x="25" y="394"/>
                </a:cubicBezTo>
                <a:cubicBezTo>
                  <a:pt x="2" y="375"/>
                  <a:pt x="0" y="341"/>
                  <a:pt x="19" y="318"/>
                </a:cubicBezTo>
                <a:lnTo>
                  <a:pt x="114" y="206"/>
                </a:lnTo>
                <a:lnTo>
                  <a:pt x="19" y="94"/>
                </a:lnTo>
                <a:cubicBezTo>
                  <a:pt x="0" y="71"/>
                  <a:pt x="2" y="38"/>
                  <a:pt x="25" y="19"/>
                </a:cubicBezTo>
                <a:cubicBezTo>
                  <a:pt x="47" y="0"/>
                  <a:pt x="81" y="2"/>
                  <a:pt x="100" y="25"/>
                </a:cubicBezTo>
                <a:lnTo>
                  <a:pt x="225" y="172"/>
                </a:lnTo>
                <a:cubicBezTo>
                  <a:pt x="242" y="192"/>
                  <a:pt x="242" y="221"/>
                  <a:pt x="225" y="241"/>
                </a:cubicBezTo>
                <a:lnTo>
                  <a:pt x="100" y="388"/>
                </a:lnTo>
                <a:cubicBezTo>
                  <a:pt x="89" y="400"/>
                  <a:pt x="74" y="406"/>
                  <a:pt x="59" y="406"/>
                </a:cubicBezTo>
                <a:close/>
                <a:moveTo>
                  <a:pt x="273" y="388"/>
                </a:moveTo>
                <a:lnTo>
                  <a:pt x="398" y="241"/>
                </a:lnTo>
                <a:cubicBezTo>
                  <a:pt x="415" y="221"/>
                  <a:pt x="415" y="192"/>
                  <a:pt x="398" y="172"/>
                </a:cubicBezTo>
                <a:lnTo>
                  <a:pt x="273" y="25"/>
                </a:lnTo>
                <a:cubicBezTo>
                  <a:pt x="254" y="2"/>
                  <a:pt x="220" y="0"/>
                  <a:pt x="198" y="19"/>
                </a:cubicBezTo>
                <a:cubicBezTo>
                  <a:pt x="175" y="38"/>
                  <a:pt x="173" y="71"/>
                  <a:pt x="192" y="94"/>
                </a:cubicBezTo>
                <a:lnTo>
                  <a:pt x="287" y="206"/>
                </a:lnTo>
                <a:lnTo>
                  <a:pt x="192" y="318"/>
                </a:lnTo>
                <a:cubicBezTo>
                  <a:pt x="173" y="341"/>
                  <a:pt x="175" y="375"/>
                  <a:pt x="198" y="394"/>
                </a:cubicBezTo>
                <a:cubicBezTo>
                  <a:pt x="208" y="402"/>
                  <a:pt x="220" y="406"/>
                  <a:pt x="232" y="406"/>
                </a:cubicBezTo>
                <a:cubicBezTo>
                  <a:pt x="247" y="406"/>
                  <a:pt x="262" y="400"/>
                  <a:pt x="273" y="388"/>
                </a:cubicBezTo>
                <a:close/>
              </a:path>
            </a:pathLst>
          </a:custGeom>
          <a:solidFill>
            <a:schemeClr val="accent1"/>
          </a:solidFill>
          <a:ln>
            <a:noFill/>
          </a:ln>
        </p:spPr>
      </p:sp>
      <p:sp>
        <p:nvSpPr>
          <p:cNvPr id="44" name="矩形 43"/>
          <p:cNvSpPr/>
          <p:nvPr/>
        </p:nvSpPr>
        <p:spPr>
          <a:xfrm>
            <a:off x="584781" y="858016"/>
            <a:ext cx="7429666" cy="461665"/>
          </a:xfrm>
          <a:prstGeom prst="rect">
            <a:avLst/>
          </a:prstGeom>
        </p:spPr>
        <p:txBody>
          <a:bodyPr wrap="square">
            <a:spAutoFit/>
          </a:bodyPr>
          <a:lstStyle/>
          <a:p>
            <a:r>
              <a:rPr lang="zh-CN" altLang="en-US" sz="2400" b="1" dirty="0">
                <a:latin typeface="华文楷体" panose="02010600040101010101" pitchFamily="2" charset="-122"/>
                <a:ea typeface="华文楷体" panose="02010600040101010101" pitchFamily="2" charset="-122"/>
              </a:rPr>
              <a:t>常数在程序的使用</a:t>
            </a:r>
          </a:p>
        </p:txBody>
      </p:sp>
      <p:sp>
        <p:nvSpPr>
          <p:cNvPr id="8" name="MH_Other_1"/>
          <p:cNvSpPr/>
          <p:nvPr>
            <p:custDataLst>
              <p:tags r:id="rId1"/>
            </p:custDataLst>
          </p:nvPr>
        </p:nvSpPr>
        <p:spPr>
          <a:xfrm>
            <a:off x="-3175" y="1738313"/>
            <a:ext cx="4135438" cy="4152900"/>
          </a:xfrm>
          <a:custGeom>
            <a:avLst/>
            <a:gdLst>
              <a:gd name="connsiteX0" fmla="*/ 3089036 w 4134954"/>
              <a:gd name="connsiteY0" fmla="*/ 19 h 4152849"/>
              <a:gd name="connsiteX1" fmla="*/ 3615265 w 4134954"/>
              <a:gd name="connsiteY1" fmla="*/ 318497 h 4152849"/>
              <a:gd name="connsiteX2" fmla="*/ 3367532 w 4134954"/>
              <a:gd name="connsiteY2" fmla="*/ 1131705 h 4152849"/>
              <a:gd name="connsiteX3" fmla="*/ 2936624 w 4134954"/>
              <a:gd name="connsiteY3" fmla="*/ 1183097 h 4152849"/>
              <a:gd name="connsiteX4" fmla="*/ 2121962 w 4134954"/>
              <a:gd name="connsiteY4" fmla="*/ 1375343 h 4152849"/>
              <a:gd name="connsiteX5" fmla="*/ 1711534 w 4134954"/>
              <a:gd name="connsiteY5" fmla="*/ 1673204 h 4152849"/>
              <a:gd name="connsiteX6" fmla="*/ 1673139 w 4134954"/>
              <a:gd name="connsiteY6" fmla="*/ 1714588 h 4152849"/>
              <a:gd name="connsiteX7" fmla="*/ 1723384 w 4134954"/>
              <a:gd name="connsiteY7" fmla="*/ 1734930 h 4152849"/>
              <a:gd name="connsiteX8" fmla="*/ 2269957 w 4134954"/>
              <a:gd name="connsiteY8" fmla="*/ 1825448 h 4152849"/>
              <a:gd name="connsiteX9" fmla="*/ 3086034 w 4134954"/>
              <a:gd name="connsiteY9" fmla="*/ 1618355 h 4152849"/>
              <a:gd name="connsiteX10" fmla="*/ 3203403 w 4134954"/>
              <a:gd name="connsiteY10" fmla="*/ 1516313 h 4152849"/>
              <a:gd name="connsiteX11" fmla="*/ 3207674 w 4134954"/>
              <a:gd name="connsiteY11" fmla="*/ 1511619 h 4152849"/>
              <a:gd name="connsiteX12" fmla="*/ 3211231 w 4134954"/>
              <a:gd name="connsiteY12" fmla="*/ 1511660 h 4152849"/>
              <a:gd name="connsiteX13" fmla="*/ 3540812 w 4134954"/>
              <a:gd name="connsiteY13" fmla="*/ 1417449 h 4152849"/>
              <a:gd name="connsiteX14" fmla="*/ 4134913 w 4134954"/>
              <a:gd name="connsiteY14" fmla="*/ 2025498 h 4152849"/>
              <a:gd name="connsiteX15" fmla="*/ 3526862 w 4134954"/>
              <a:gd name="connsiteY15" fmla="*/ 2619598 h 4152849"/>
              <a:gd name="connsiteX16" fmla="*/ 3124277 w 4134954"/>
              <a:gd name="connsiteY16" fmla="*/ 2457589 h 4152849"/>
              <a:gd name="connsiteX17" fmla="*/ 2317463 w 4134954"/>
              <a:gd name="connsiteY17" fmla="*/ 2234686 h 4152849"/>
              <a:gd name="connsiteX18" fmla="*/ 1707569 w 4134954"/>
              <a:gd name="connsiteY18" fmla="*/ 2334249 h 4152849"/>
              <a:gd name="connsiteX19" fmla="*/ 1682125 w 4134954"/>
              <a:gd name="connsiteY19" fmla="*/ 2345343 h 4152849"/>
              <a:gd name="connsiteX20" fmla="*/ 1710521 w 4134954"/>
              <a:gd name="connsiteY20" fmla="*/ 2382713 h 4152849"/>
              <a:gd name="connsiteX21" fmla="*/ 2134084 w 4134954"/>
              <a:gd name="connsiteY21" fmla="*/ 2739826 h 4152849"/>
              <a:gd name="connsiteX22" fmla="*/ 2941390 w 4134954"/>
              <a:gd name="connsiteY22" fmla="*/ 2978840 h 4152849"/>
              <a:gd name="connsiteX23" fmla="*/ 3094422 w 4134954"/>
              <a:gd name="connsiteY23" fmla="*/ 2951105 h 4152849"/>
              <a:gd name="connsiteX24" fmla="*/ 3100492 w 4134954"/>
              <a:gd name="connsiteY24" fmla="*/ 2949252 h 4152849"/>
              <a:gd name="connsiteX25" fmla="*/ 3103528 w 4134954"/>
              <a:gd name="connsiteY25" fmla="*/ 2951105 h 4152849"/>
              <a:gd name="connsiteX26" fmla="*/ 3434970 w 4134954"/>
              <a:gd name="connsiteY26" fmla="*/ 3038544 h 4152849"/>
              <a:gd name="connsiteX27" fmla="*/ 3634923 w 4134954"/>
              <a:gd name="connsiteY27" fmla="*/ 3864800 h 4152849"/>
              <a:gd name="connsiteX28" fmla="*/ 2808666 w 4134954"/>
              <a:gd name="connsiteY28" fmla="*/ 4064751 h 4152849"/>
              <a:gd name="connsiteX29" fmla="*/ 2545403 w 4134954"/>
              <a:gd name="connsiteY29" fmla="*/ 3719766 h 4152849"/>
              <a:gd name="connsiteX30" fmla="*/ 1965793 w 4134954"/>
              <a:gd name="connsiteY30" fmla="*/ 3115873 h 4152849"/>
              <a:gd name="connsiteX31" fmla="*/ 1187140 w 4134954"/>
              <a:gd name="connsiteY31" fmla="*/ 2874272 h 4152849"/>
              <a:gd name="connsiteX32" fmla="*/ 1102375 w 4134954"/>
              <a:gd name="connsiteY32" fmla="*/ 2882353 h 4152849"/>
              <a:gd name="connsiteX33" fmla="*/ 1096470 w 4134954"/>
              <a:gd name="connsiteY33" fmla="*/ 2886778 h 4152849"/>
              <a:gd name="connsiteX34" fmla="*/ 994951 w 4134954"/>
              <a:gd name="connsiteY34" fmla="*/ 2942378 h 4152849"/>
              <a:gd name="connsiteX35" fmla="*/ 977538 w 4134954"/>
              <a:gd name="connsiteY35" fmla="*/ 2952616 h 4152849"/>
              <a:gd name="connsiteX36" fmla="*/ 46328 w 4134954"/>
              <a:gd name="connsiteY36" fmla="*/ 2911558 h 4152849"/>
              <a:gd name="connsiteX37" fmla="*/ 1 w 4134954"/>
              <a:gd name="connsiteY37" fmla="*/ 2878176 h 4152849"/>
              <a:gd name="connsiteX38" fmla="*/ 0 w 4134954"/>
              <a:gd name="connsiteY38" fmla="*/ 1926001 h 4152849"/>
              <a:gd name="connsiteX39" fmla="*/ 1 w 4134954"/>
              <a:gd name="connsiteY39" fmla="*/ 1926000 h 4152849"/>
              <a:gd name="connsiteX40" fmla="*/ 1 w 4134954"/>
              <a:gd name="connsiteY40" fmla="*/ 1257695 h 4152849"/>
              <a:gd name="connsiteX41" fmla="*/ 61658 w 4134954"/>
              <a:gd name="connsiteY41" fmla="*/ 1219491 h 4152849"/>
              <a:gd name="connsiteX42" fmla="*/ 503519 w 4134954"/>
              <a:gd name="connsiteY42" fmla="*/ 1105956 h 4152849"/>
              <a:gd name="connsiteX43" fmla="*/ 569031 w 4134954"/>
              <a:gd name="connsiteY43" fmla="*/ 1109032 h 4152849"/>
              <a:gd name="connsiteX44" fmla="*/ 585555 w 4134954"/>
              <a:gd name="connsiteY44" fmla="*/ 1107907 h 4152849"/>
              <a:gd name="connsiteX45" fmla="*/ 1027609 w 4134954"/>
              <a:gd name="connsiteY45" fmla="*/ 1220683 h 4152849"/>
              <a:gd name="connsiteX46" fmla="*/ 1039650 w 4134954"/>
              <a:gd name="connsiteY46" fmla="*/ 1228036 h 4152849"/>
              <a:gd name="connsiteX47" fmla="*/ 1128582 w 4134954"/>
              <a:gd name="connsiteY47" fmla="*/ 1237940 h 4152849"/>
              <a:gd name="connsiteX48" fmla="*/ 1883635 w 4134954"/>
              <a:gd name="connsiteY48" fmla="*/ 1039286 h 4152849"/>
              <a:gd name="connsiteX49" fmla="*/ 2499782 w 4134954"/>
              <a:gd name="connsiteY49" fmla="*/ 465499 h 4152849"/>
              <a:gd name="connsiteX50" fmla="*/ 2553672 w 4134954"/>
              <a:gd name="connsiteY50" fmla="*/ 319609 h 4152849"/>
              <a:gd name="connsiteX51" fmla="*/ 2555163 w 4134954"/>
              <a:gd name="connsiteY51" fmla="*/ 313440 h 4152849"/>
              <a:gd name="connsiteX52" fmla="*/ 2558302 w 4134954"/>
              <a:gd name="connsiteY52" fmla="*/ 311766 h 4152849"/>
              <a:gd name="connsiteX53" fmla="*/ 2802058 w 4134954"/>
              <a:gd name="connsiteY53" fmla="*/ 70763 h 4152849"/>
              <a:gd name="connsiteX54" fmla="*/ 3089036 w 4134954"/>
              <a:gd name="connsiteY54" fmla="*/ 19 h 4152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134954" h="4152849">
                <a:moveTo>
                  <a:pt x="3089036" y="19"/>
                </a:moveTo>
                <a:cubicBezTo>
                  <a:pt x="3302275" y="1712"/>
                  <a:pt x="3507912" y="117078"/>
                  <a:pt x="3615265" y="318497"/>
                </a:cubicBezTo>
                <a:cubicBezTo>
                  <a:pt x="3771417" y="611467"/>
                  <a:pt x="3660503" y="975553"/>
                  <a:pt x="3367532" y="1131705"/>
                </a:cubicBezTo>
                <a:cubicBezTo>
                  <a:pt x="3229889" y="1205067"/>
                  <a:pt x="3076552" y="1219481"/>
                  <a:pt x="2936624" y="1183097"/>
                </a:cubicBezTo>
                <a:cubicBezTo>
                  <a:pt x="2713131" y="1154646"/>
                  <a:pt x="2414345" y="1219506"/>
                  <a:pt x="2121962" y="1375343"/>
                </a:cubicBezTo>
                <a:cubicBezTo>
                  <a:pt x="1960645" y="1461323"/>
                  <a:pt x="1821233" y="1564362"/>
                  <a:pt x="1711534" y="1673204"/>
                </a:cubicBezTo>
                <a:lnTo>
                  <a:pt x="1673139" y="1714588"/>
                </a:lnTo>
                <a:lnTo>
                  <a:pt x="1723384" y="1734930"/>
                </a:lnTo>
                <a:cubicBezTo>
                  <a:pt x="1880619" y="1790042"/>
                  <a:pt x="2068224" y="1823107"/>
                  <a:pt x="2269957" y="1825448"/>
                </a:cubicBezTo>
                <a:cubicBezTo>
                  <a:pt x="2603814" y="1829322"/>
                  <a:pt x="2900939" y="1748173"/>
                  <a:pt x="3086034" y="1618355"/>
                </a:cubicBezTo>
                <a:cubicBezTo>
                  <a:pt x="3120263" y="1579223"/>
                  <a:pt x="3159863" y="1545006"/>
                  <a:pt x="3203403" y="1516313"/>
                </a:cubicBezTo>
                <a:lnTo>
                  <a:pt x="3207674" y="1511619"/>
                </a:lnTo>
                <a:lnTo>
                  <a:pt x="3211231" y="1511660"/>
                </a:lnTo>
                <a:cubicBezTo>
                  <a:pt x="3306202" y="1450657"/>
                  <a:pt x="3419519" y="1416041"/>
                  <a:pt x="3540812" y="1417449"/>
                </a:cubicBezTo>
                <a:cubicBezTo>
                  <a:pt x="3872776" y="1421301"/>
                  <a:pt x="4138765" y="1693533"/>
                  <a:pt x="4134913" y="2025498"/>
                </a:cubicBezTo>
                <a:cubicBezTo>
                  <a:pt x="4131061" y="2357462"/>
                  <a:pt x="3858827" y="2623450"/>
                  <a:pt x="3526862" y="2619598"/>
                </a:cubicBezTo>
                <a:cubicBezTo>
                  <a:pt x="3370902" y="2617788"/>
                  <a:pt x="3229503" y="2556741"/>
                  <a:pt x="3124277" y="2457589"/>
                </a:cubicBezTo>
                <a:cubicBezTo>
                  <a:pt x="2941955" y="2325237"/>
                  <a:pt x="2648762" y="2238531"/>
                  <a:pt x="2317463" y="2234686"/>
                </a:cubicBezTo>
                <a:cubicBezTo>
                  <a:pt x="2088980" y="2232035"/>
                  <a:pt x="1877701" y="2269206"/>
                  <a:pt x="1707569" y="2334249"/>
                </a:cubicBezTo>
                <a:lnTo>
                  <a:pt x="1682125" y="2345343"/>
                </a:lnTo>
                <a:lnTo>
                  <a:pt x="1710521" y="2382713"/>
                </a:lnTo>
                <a:cubicBezTo>
                  <a:pt x="1817513" y="2510436"/>
                  <a:pt x="1961876" y="2634726"/>
                  <a:pt x="2134084" y="2739826"/>
                </a:cubicBezTo>
                <a:cubicBezTo>
                  <a:pt x="2419079" y="2913761"/>
                  <a:pt x="2715948" y="2995842"/>
                  <a:pt x="2941390" y="2978840"/>
                </a:cubicBezTo>
                <a:cubicBezTo>
                  <a:pt x="2990809" y="2962696"/>
                  <a:pt x="3042333" y="2953519"/>
                  <a:pt x="3094422" y="2951105"/>
                </a:cubicBezTo>
                <a:lnTo>
                  <a:pt x="3100492" y="2949252"/>
                </a:lnTo>
                <a:lnTo>
                  <a:pt x="3103528" y="2951105"/>
                </a:lnTo>
                <a:cubicBezTo>
                  <a:pt x="3216336" y="2947200"/>
                  <a:pt x="3331429" y="2975352"/>
                  <a:pt x="3434970" y="3038544"/>
                </a:cubicBezTo>
                <a:cubicBezTo>
                  <a:pt x="3718349" y="3211493"/>
                  <a:pt x="3807872" y="3581420"/>
                  <a:pt x="3634923" y="3864800"/>
                </a:cubicBezTo>
                <a:cubicBezTo>
                  <a:pt x="3461973" y="4148179"/>
                  <a:pt x="3092046" y="4237700"/>
                  <a:pt x="2808666" y="4064751"/>
                </a:cubicBezTo>
                <a:cubicBezTo>
                  <a:pt x="2675531" y="3983497"/>
                  <a:pt x="2585185" y="3858766"/>
                  <a:pt x="2545403" y="3719766"/>
                </a:cubicBezTo>
                <a:cubicBezTo>
                  <a:pt x="2456318" y="3512832"/>
                  <a:pt x="2248604" y="3288475"/>
                  <a:pt x="1965793" y="3115873"/>
                </a:cubicBezTo>
                <a:cubicBezTo>
                  <a:pt x="1692733" y="2949223"/>
                  <a:pt x="1408771" y="2866892"/>
                  <a:pt x="1187140" y="2874272"/>
                </a:cubicBezTo>
                <a:lnTo>
                  <a:pt x="1102375" y="2882353"/>
                </a:lnTo>
                <a:lnTo>
                  <a:pt x="1096470" y="2886778"/>
                </a:lnTo>
                <a:lnTo>
                  <a:pt x="994951" y="2942378"/>
                </a:lnTo>
                <a:lnTo>
                  <a:pt x="977538" y="2952616"/>
                </a:lnTo>
                <a:cubicBezTo>
                  <a:pt x="690820" y="3094618"/>
                  <a:pt x="339714" y="3090613"/>
                  <a:pt x="46328" y="2911558"/>
                </a:cubicBezTo>
                <a:lnTo>
                  <a:pt x="1" y="2878176"/>
                </a:lnTo>
                <a:lnTo>
                  <a:pt x="0" y="1926001"/>
                </a:lnTo>
                <a:lnTo>
                  <a:pt x="1" y="1926000"/>
                </a:lnTo>
                <a:lnTo>
                  <a:pt x="1" y="1257695"/>
                </a:lnTo>
                <a:cubicBezTo>
                  <a:pt x="19193" y="1243150"/>
                  <a:pt x="40119" y="1230971"/>
                  <a:pt x="61658" y="1219491"/>
                </a:cubicBezTo>
                <a:cubicBezTo>
                  <a:pt x="202725" y="1144303"/>
                  <a:pt x="354052" y="1107642"/>
                  <a:pt x="503519" y="1105956"/>
                </a:cubicBezTo>
                <a:lnTo>
                  <a:pt x="569031" y="1109032"/>
                </a:lnTo>
                <a:lnTo>
                  <a:pt x="585555" y="1107907"/>
                </a:lnTo>
                <a:cubicBezTo>
                  <a:pt x="745397" y="1109762"/>
                  <a:pt x="895722" y="1150334"/>
                  <a:pt x="1027609" y="1220683"/>
                </a:cubicBezTo>
                <a:lnTo>
                  <a:pt x="1039650" y="1228036"/>
                </a:lnTo>
                <a:lnTo>
                  <a:pt x="1128582" y="1237940"/>
                </a:lnTo>
                <a:cubicBezTo>
                  <a:pt x="1344181" y="1248064"/>
                  <a:pt x="1616580" y="1181625"/>
                  <a:pt x="1883635" y="1039286"/>
                </a:cubicBezTo>
                <a:cubicBezTo>
                  <a:pt x="2178277" y="882244"/>
                  <a:pt x="2399846" y="668293"/>
                  <a:pt x="2499782" y="465499"/>
                </a:cubicBezTo>
                <a:cubicBezTo>
                  <a:pt x="2510996" y="414732"/>
                  <a:pt x="2529280" y="365696"/>
                  <a:pt x="2553672" y="319609"/>
                </a:cubicBezTo>
                <a:lnTo>
                  <a:pt x="2555163" y="313440"/>
                </a:lnTo>
                <a:lnTo>
                  <a:pt x="2558302" y="311766"/>
                </a:lnTo>
                <a:cubicBezTo>
                  <a:pt x="2612273" y="212630"/>
                  <a:pt x="2695012" y="127817"/>
                  <a:pt x="2802058" y="70763"/>
                </a:cubicBezTo>
                <a:cubicBezTo>
                  <a:pt x="2893611" y="21965"/>
                  <a:pt x="2992110" y="-751"/>
                  <a:pt x="3089036" y="19"/>
                </a:cubicBezTo>
                <a:close/>
              </a:path>
            </a:pathLst>
          </a:custGeom>
          <a:solidFill>
            <a:srgbClr val="EAEAEA"/>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kern="0">
              <a:solidFill>
                <a:sysClr val="window" lastClr="FFFFFF"/>
              </a:solidFill>
              <a:latin typeface="Calibri" panose="020F0502020204030204"/>
              <a:ea typeface="宋体" panose="02010600030101010101" pitchFamily="2" charset="-122"/>
            </a:endParaRPr>
          </a:p>
        </p:txBody>
      </p:sp>
      <p:sp>
        <p:nvSpPr>
          <p:cNvPr id="9" name="MH_Other_2"/>
          <p:cNvSpPr/>
          <p:nvPr>
            <p:custDataLst>
              <p:tags r:id="rId2"/>
            </p:custDataLst>
          </p:nvPr>
        </p:nvSpPr>
        <p:spPr>
          <a:xfrm flipH="1">
            <a:off x="2598738" y="1843088"/>
            <a:ext cx="987425" cy="987425"/>
          </a:xfrm>
          <a:prstGeom prst="ellipse">
            <a:avLst/>
          </a:prstGeom>
          <a:solidFill>
            <a:schemeClr val="accent1"/>
          </a:solidFill>
          <a:ln w="19050" cap="flat" cmpd="sng" algn="ctr">
            <a:noFill/>
            <a:prstDash val="solid"/>
          </a:ln>
          <a:effectLst/>
        </p:spPr>
        <p:txBody>
          <a:bodyPr lIns="0" tIns="0" rIns="0" bIns="0" anchor="ctr"/>
          <a:lstStyle/>
          <a:p>
            <a:pPr algn="ctr" eaLnBrk="1" fontAlgn="auto" hangingPunct="1">
              <a:spcBef>
                <a:spcPts val="0"/>
              </a:spcBef>
              <a:spcAft>
                <a:spcPts val="0"/>
              </a:spcAft>
              <a:defRPr/>
            </a:pPr>
            <a:r>
              <a:rPr lang="en-US" altLang="zh-CN" sz="3600" kern="0" dirty="0">
                <a:solidFill>
                  <a:srgbClr val="FFFFFF"/>
                </a:solidFill>
                <a:latin typeface="Arial" panose="020B0604020202020204" pitchFamily="34" charset="0"/>
                <a:ea typeface="宋体" panose="02010600030101010101" pitchFamily="2" charset="-122"/>
                <a:cs typeface="Arial" panose="020B0604020202020204" pitchFamily="34" charset="0"/>
              </a:rPr>
              <a:t>01</a:t>
            </a:r>
            <a:endParaRPr lang="zh-CN" altLang="en-US" sz="3600" kern="0" dirty="0">
              <a:solidFill>
                <a:srgbClr val="FFFFFF"/>
              </a:solidFill>
              <a:latin typeface="Arial" panose="020B0604020202020204" pitchFamily="34" charset="0"/>
              <a:ea typeface="宋体" panose="02010600030101010101" pitchFamily="2" charset="-122"/>
              <a:cs typeface="Arial" panose="020B0604020202020204" pitchFamily="34" charset="0"/>
            </a:endParaRPr>
          </a:p>
        </p:txBody>
      </p:sp>
      <p:sp>
        <p:nvSpPr>
          <p:cNvPr id="10" name="MH_Other_3"/>
          <p:cNvSpPr/>
          <p:nvPr>
            <p:custDataLst>
              <p:tags r:id="rId3"/>
            </p:custDataLst>
          </p:nvPr>
        </p:nvSpPr>
        <p:spPr>
          <a:xfrm flipH="1">
            <a:off x="2614613" y="4791075"/>
            <a:ext cx="987425" cy="987425"/>
          </a:xfrm>
          <a:prstGeom prst="ellipse">
            <a:avLst/>
          </a:prstGeom>
          <a:solidFill>
            <a:schemeClr val="accent3"/>
          </a:solidFill>
          <a:ln w="19050" cap="flat" cmpd="sng" algn="ctr">
            <a:noFill/>
            <a:prstDash val="solid"/>
          </a:ln>
          <a:effectLst/>
        </p:spPr>
        <p:txBody>
          <a:bodyPr lIns="0" tIns="0" rIns="0" bIns="0" anchor="ctr"/>
          <a:lstStyle/>
          <a:p>
            <a:pPr algn="ctr" eaLnBrk="1" fontAlgn="auto" hangingPunct="1">
              <a:spcBef>
                <a:spcPts val="0"/>
              </a:spcBef>
              <a:spcAft>
                <a:spcPts val="0"/>
              </a:spcAft>
              <a:defRPr/>
            </a:pPr>
            <a:r>
              <a:rPr lang="en-US" altLang="zh-CN" sz="3600" kern="0" dirty="0">
                <a:solidFill>
                  <a:srgbClr val="FFFFFF"/>
                </a:solidFill>
                <a:latin typeface="Arial" panose="020B0604020202020204" pitchFamily="34" charset="0"/>
                <a:ea typeface="宋体" panose="02010600030101010101" pitchFamily="2" charset="-122"/>
                <a:cs typeface="Arial" panose="020B0604020202020204" pitchFamily="34" charset="0"/>
              </a:rPr>
              <a:t>03</a:t>
            </a:r>
            <a:endParaRPr lang="zh-CN" altLang="en-US" sz="3600" kern="0" dirty="0">
              <a:solidFill>
                <a:srgbClr val="FFFFFF"/>
              </a:solidFill>
              <a:latin typeface="Arial" panose="020B0604020202020204" pitchFamily="34" charset="0"/>
              <a:ea typeface="宋体" panose="02010600030101010101" pitchFamily="2" charset="-122"/>
              <a:cs typeface="Arial" panose="020B0604020202020204" pitchFamily="34" charset="0"/>
            </a:endParaRPr>
          </a:p>
        </p:txBody>
      </p:sp>
      <p:sp>
        <p:nvSpPr>
          <p:cNvPr id="11" name="MH_Other_4"/>
          <p:cNvSpPr/>
          <p:nvPr>
            <p:custDataLst>
              <p:tags r:id="rId4"/>
            </p:custDataLst>
          </p:nvPr>
        </p:nvSpPr>
        <p:spPr>
          <a:xfrm flipH="1">
            <a:off x="3038475" y="3260725"/>
            <a:ext cx="987425" cy="987425"/>
          </a:xfrm>
          <a:prstGeom prst="ellipse">
            <a:avLst/>
          </a:prstGeom>
          <a:solidFill>
            <a:schemeClr val="accent2"/>
          </a:solidFill>
          <a:ln w="19050" cap="flat" cmpd="sng" algn="ctr">
            <a:noFill/>
            <a:prstDash val="solid"/>
          </a:ln>
          <a:effectLst/>
        </p:spPr>
        <p:txBody>
          <a:bodyPr lIns="0" tIns="0" rIns="0" bIns="0" anchor="ctr"/>
          <a:lstStyle/>
          <a:p>
            <a:pPr algn="ctr" eaLnBrk="1" fontAlgn="auto" hangingPunct="1">
              <a:spcBef>
                <a:spcPts val="0"/>
              </a:spcBef>
              <a:spcAft>
                <a:spcPts val="0"/>
              </a:spcAft>
              <a:defRPr/>
            </a:pPr>
            <a:r>
              <a:rPr lang="en-US" altLang="zh-CN" sz="3600" kern="0" dirty="0">
                <a:solidFill>
                  <a:srgbClr val="FFFFFF"/>
                </a:solidFill>
                <a:latin typeface="Arial" panose="020B0604020202020204" pitchFamily="34" charset="0"/>
                <a:ea typeface="宋体" panose="02010600030101010101" pitchFamily="2" charset="-122"/>
                <a:cs typeface="Arial" panose="020B0604020202020204" pitchFamily="34" charset="0"/>
              </a:rPr>
              <a:t>02</a:t>
            </a:r>
            <a:endParaRPr lang="zh-CN" altLang="en-US" sz="3600" kern="0" dirty="0">
              <a:solidFill>
                <a:srgbClr val="FFFFFF"/>
              </a:solidFill>
              <a:latin typeface="Arial" panose="020B0604020202020204" pitchFamily="34" charset="0"/>
              <a:ea typeface="宋体" panose="02010600030101010101" pitchFamily="2" charset="-122"/>
              <a:cs typeface="Arial" panose="020B0604020202020204" pitchFamily="34" charset="0"/>
            </a:endParaRPr>
          </a:p>
        </p:txBody>
      </p:sp>
      <p:sp>
        <p:nvSpPr>
          <p:cNvPr id="12" name="MH_Title_1"/>
          <p:cNvSpPr/>
          <p:nvPr>
            <p:custDataLst>
              <p:tags r:id="rId5"/>
            </p:custDataLst>
          </p:nvPr>
        </p:nvSpPr>
        <p:spPr>
          <a:xfrm>
            <a:off x="0" y="2932113"/>
            <a:ext cx="1411288" cy="1760537"/>
          </a:xfrm>
          <a:custGeom>
            <a:avLst/>
            <a:gdLst>
              <a:gd name="connsiteX0" fmla="*/ 586959 w 1529609"/>
              <a:gd name="connsiteY0" fmla="*/ 65 h 1907431"/>
              <a:gd name="connsiteX1" fmla="*/ 1529544 w 1529609"/>
              <a:gd name="connsiteY1" fmla="*/ 964782 h 1907431"/>
              <a:gd name="connsiteX2" fmla="*/ 564827 w 1529609"/>
              <a:gd name="connsiteY2" fmla="*/ 1907366 h 1907431"/>
              <a:gd name="connsiteX3" fmla="*/ 0 w 1529609"/>
              <a:gd name="connsiteY3" fmla="*/ 1712632 h 1907431"/>
              <a:gd name="connsiteX4" fmla="*/ 0 w 1529609"/>
              <a:gd name="connsiteY4" fmla="*/ 194607 h 1907431"/>
              <a:gd name="connsiteX5" fmla="*/ 586959 w 1529609"/>
              <a:gd name="connsiteY5" fmla="*/ 65 h 1907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29609" h="1907431">
                <a:moveTo>
                  <a:pt x="586959" y="65"/>
                </a:moveTo>
                <a:cubicBezTo>
                  <a:pt x="1113646" y="6177"/>
                  <a:pt x="1535656" y="438095"/>
                  <a:pt x="1529544" y="964782"/>
                </a:cubicBezTo>
                <a:cubicBezTo>
                  <a:pt x="1523433" y="1491469"/>
                  <a:pt x="1091515" y="1913478"/>
                  <a:pt x="564827" y="1907366"/>
                </a:cubicBezTo>
                <a:cubicBezTo>
                  <a:pt x="352169" y="1904899"/>
                  <a:pt x="156577" y="1833014"/>
                  <a:pt x="0" y="1712632"/>
                </a:cubicBezTo>
                <a:lnTo>
                  <a:pt x="0" y="194607"/>
                </a:lnTo>
                <a:cubicBezTo>
                  <a:pt x="162454" y="70026"/>
                  <a:pt x="366397" y="-2494"/>
                  <a:pt x="586959" y="65"/>
                </a:cubicBezTo>
                <a:close/>
              </a:path>
            </a:pathLst>
          </a:custGeom>
          <a:solidFill>
            <a:srgbClr val="A9A9A9"/>
          </a:solidFill>
          <a:ln w="38100">
            <a:noFill/>
          </a:ln>
        </p:spPr>
        <p:style>
          <a:lnRef idx="2">
            <a:schemeClr val="accent1">
              <a:shade val="50000"/>
            </a:schemeClr>
          </a:lnRef>
          <a:fillRef idx="1">
            <a:schemeClr val="accent1"/>
          </a:fillRef>
          <a:effectRef idx="0">
            <a:schemeClr val="accent1"/>
          </a:effectRef>
          <a:fontRef idx="minor">
            <a:schemeClr val="lt1"/>
          </a:fontRef>
        </p:style>
        <p:txBody>
          <a:bodyPr lIns="0" tIns="0" bIns="0" anchor="ctr">
            <a:normAutofit/>
          </a:bodyPr>
          <a:lstStyle/>
          <a:p>
            <a:pPr algn="ctr" eaLnBrk="1" fontAlgn="auto" hangingPunct="1">
              <a:lnSpc>
                <a:spcPct val="130000"/>
              </a:lnSpc>
              <a:spcBef>
                <a:spcPts val="0"/>
              </a:spcBef>
              <a:spcAft>
                <a:spcPts val="0"/>
              </a:spcAft>
              <a:defRPr/>
            </a:pPr>
            <a:r>
              <a:rPr lang="zh-CN" altLang="en-US" sz="3200" dirty="0">
                <a:solidFill>
                  <a:srgbClr val="FFFFFF"/>
                </a:solidFill>
              </a:rPr>
              <a:t>使用</a:t>
            </a:r>
          </a:p>
        </p:txBody>
      </p:sp>
      <p:sp>
        <p:nvSpPr>
          <p:cNvPr id="13" name="MH_SubTitle_2"/>
          <p:cNvSpPr txBox="1"/>
          <p:nvPr>
            <p:custDataLst>
              <p:tags r:id="rId6"/>
            </p:custDataLst>
          </p:nvPr>
        </p:nvSpPr>
        <p:spPr>
          <a:xfrm>
            <a:off x="4025900" y="3022544"/>
            <a:ext cx="5181846" cy="2241719"/>
          </a:xfrm>
          <a:prstGeom prst="rect">
            <a:avLst/>
          </a:prstGeom>
          <a:noFill/>
        </p:spPr>
        <p:txBody>
          <a:bodyPr lIns="72000" tIns="0" rIns="72000" bIns="0" anchor="ctr">
            <a:normAutofit/>
          </a:bodyPr>
          <a:lstStyle/>
          <a:p>
            <a:pPr>
              <a:lnSpc>
                <a:spcPct val="130000"/>
              </a:lnSpc>
              <a:defRPr/>
            </a:pPr>
            <a:r>
              <a:rPr lang="zh-CN" altLang="en-US" sz="2000" b="1" kern="0" dirty="0">
                <a:latin typeface="楷体" panose="02010609060101010101" pitchFamily="49" charset="-122"/>
                <a:ea typeface="楷体" panose="02010609060101010101" pitchFamily="49" charset="-122"/>
                <a:cs typeface="Arial" panose="020B0604020202020204" pitchFamily="34" charset="0"/>
              </a:rPr>
              <a:t>在指令语句的直接寻址方式、寄存器相对寻址方式或基址变址相对寻址方式中作位移量。</a:t>
            </a:r>
            <a:endParaRPr lang="en-US" altLang="zh-CN" sz="2000" b="1" kern="0" dirty="0">
              <a:latin typeface="楷体" panose="02010609060101010101" pitchFamily="49" charset="-122"/>
              <a:ea typeface="楷体" panose="02010609060101010101" pitchFamily="49" charset="-122"/>
              <a:cs typeface="Arial" panose="020B0604020202020204" pitchFamily="34" charset="0"/>
            </a:endParaRPr>
          </a:p>
          <a:p>
            <a:pPr lvl="1">
              <a:lnSpc>
                <a:spcPct val="130000"/>
              </a:lnSpc>
              <a:defRPr/>
            </a:pPr>
            <a:r>
              <a:rPr lang="en-US" altLang="zh-CN" sz="2000" b="1" kern="0" dirty="0">
                <a:latin typeface="楷体" panose="02010609060101010101" pitchFamily="49" charset="-122"/>
                <a:ea typeface="楷体" panose="02010609060101010101" pitchFamily="49" charset="-122"/>
                <a:cs typeface="Arial" panose="020B0604020202020204" pitchFamily="34" charset="0"/>
              </a:rPr>
              <a:t>MOV   BX</a:t>
            </a:r>
            <a:r>
              <a:rPr lang="zh-CN" altLang="en-US" sz="2000" b="1" kern="0" dirty="0">
                <a:latin typeface="楷体" panose="02010609060101010101" pitchFamily="49" charset="-122"/>
                <a:ea typeface="楷体" panose="02010609060101010101" pitchFamily="49" charset="-122"/>
                <a:cs typeface="Arial" panose="020B0604020202020204" pitchFamily="34" charset="0"/>
              </a:rPr>
              <a:t>，</a:t>
            </a:r>
            <a:r>
              <a:rPr lang="en-US" altLang="zh-CN" sz="2000" b="1" kern="0" dirty="0">
                <a:latin typeface="楷体" panose="02010609060101010101" pitchFamily="49" charset="-122"/>
                <a:ea typeface="楷体" panose="02010609060101010101" pitchFamily="49" charset="-122"/>
                <a:cs typeface="Arial" panose="020B0604020202020204" pitchFamily="34" charset="0"/>
              </a:rPr>
              <a:t>32H [SI]</a:t>
            </a:r>
          </a:p>
          <a:p>
            <a:pPr lvl="1">
              <a:lnSpc>
                <a:spcPct val="130000"/>
              </a:lnSpc>
              <a:defRPr/>
            </a:pPr>
            <a:r>
              <a:rPr lang="en-US" altLang="zh-CN" sz="2000" b="1" kern="0" dirty="0">
                <a:latin typeface="楷体" panose="02010609060101010101" pitchFamily="49" charset="-122"/>
                <a:ea typeface="楷体" panose="02010609060101010101" pitchFamily="49" charset="-122"/>
                <a:cs typeface="Arial" panose="020B0604020202020204" pitchFamily="34" charset="0"/>
              </a:rPr>
              <a:t>MOV   0ABH [BX]</a:t>
            </a:r>
            <a:r>
              <a:rPr lang="zh-CN" altLang="en-US" sz="2000" b="1" kern="0" dirty="0">
                <a:latin typeface="楷体" panose="02010609060101010101" pitchFamily="49" charset="-122"/>
                <a:ea typeface="楷体" panose="02010609060101010101" pitchFamily="49" charset="-122"/>
                <a:cs typeface="Arial" panose="020B0604020202020204" pitchFamily="34" charset="0"/>
              </a:rPr>
              <a:t>，</a:t>
            </a:r>
            <a:r>
              <a:rPr lang="en-US" altLang="zh-CN" sz="2000" b="1" kern="0" dirty="0">
                <a:latin typeface="楷体" panose="02010609060101010101" pitchFamily="49" charset="-122"/>
                <a:ea typeface="楷体" panose="02010609060101010101" pitchFamily="49" charset="-122"/>
                <a:cs typeface="Arial" panose="020B0604020202020204" pitchFamily="34" charset="0"/>
              </a:rPr>
              <a:t>CX</a:t>
            </a:r>
          </a:p>
          <a:p>
            <a:pPr lvl="1">
              <a:lnSpc>
                <a:spcPct val="130000"/>
              </a:lnSpc>
              <a:defRPr/>
            </a:pPr>
            <a:r>
              <a:rPr lang="en-US" altLang="zh-CN" sz="2000" b="1" kern="0" dirty="0">
                <a:latin typeface="楷体" panose="02010609060101010101" pitchFamily="49" charset="-122"/>
                <a:ea typeface="楷体" panose="02010609060101010101" pitchFamily="49" charset="-122"/>
                <a:cs typeface="Arial" panose="020B0604020202020204" pitchFamily="34" charset="0"/>
              </a:rPr>
              <a:t>ADC    DX</a:t>
            </a:r>
            <a:r>
              <a:rPr lang="zh-CN" altLang="en-US" sz="2000" b="1" kern="0" dirty="0">
                <a:latin typeface="楷体" panose="02010609060101010101" pitchFamily="49" charset="-122"/>
                <a:ea typeface="楷体" panose="02010609060101010101" pitchFamily="49" charset="-122"/>
                <a:cs typeface="Arial" panose="020B0604020202020204" pitchFamily="34" charset="0"/>
              </a:rPr>
              <a:t>，</a:t>
            </a:r>
            <a:r>
              <a:rPr lang="en-US" altLang="zh-CN" sz="2000" b="1" kern="0" dirty="0">
                <a:latin typeface="楷体" panose="02010609060101010101" pitchFamily="49" charset="-122"/>
                <a:ea typeface="楷体" panose="02010609060101010101" pitchFamily="49" charset="-122"/>
                <a:cs typeface="Arial" panose="020B0604020202020204" pitchFamily="34" charset="0"/>
              </a:rPr>
              <a:t>1234H [BP][DI]</a:t>
            </a:r>
          </a:p>
          <a:p>
            <a:pPr>
              <a:lnSpc>
                <a:spcPct val="130000"/>
              </a:lnSpc>
              <a:defRPr/>
            </a:pPr>
            <a:endParaRPr lang="en-US" altLang="zh-CN" sz="2000" b="1" kern="0" dirty="0">
              <a:latin typeface="楷体" panose="02010609060101010101" pitchFamily="49" charset="-122"/>
              <a:ea typeface="楷体" panose="02010609060101010101" pitchFamily="49" charset="-122"/>
              <a:cs typeface="Arial" panose="020B0604020202020204" pitchFamily="34" charset="0"/>
            </a:endParaRPr>
          </a:p>
        </p:txBody>
      </p:sp>
      <p:sp>
        <p:nvSpPr>
          <p:cNvPr id="14" name="MH_SubTitle_1"/>
          <p:cNvSpPr txBox="1"/>
          <p:nvPr>
            <p:custDataLst>
              <p:tags r:id="rId7"/>
            </p:custDataLst>
          </p:nvPr>
        </p:nvSpPr>
        <p:spPr>
          <a:xfrm>
            <a:off x="3781425" y="1538344"/>
            <a:ext cx="4831234" cy="1284231"/>
          </a:xfrm>
          <a:prstGeom prst="rect">
            <a:avLst/>
          </a:prstGeom>
          <a:noFill/>
        </p:spPr>
        <p:txBody>
          <a:bodyPr lIns="72000" tIns="0" rIns="72000" bIns="0" anchor="ctr">
            <a:normAutofit/>
          </a:bodyPr>
          <a:lstStyle/>
          <a:p>
            <a:pPr>
              <a:lnSpc>
                <a:spcPct val="130000"/>
              </a:lnSpc>
              <a:defRPr/>
            </a:pPr>
            <a:r>
              <a:rPr lang="zh-CN" altLang="en-US" sz="2000" b="1" kern="0" dirty="0">
                <a:latin typeface="楷体" panose="02010609060101010101" pitchFamily="49" charset="-122"/>
                <a:ea typeface="楷体" panose="02010609060101010101" pitchFamily="49" charset="-122"/>
                <a:cs typeface="Arial" panose="020B0604020202020204" pitchFamily="34" charset="0"/>
              </a:rPr>
              <a:t>作指令语句的源操作数</a:t>
            </a:r>
            <a:endParaRPr lang="en-US" altLang="zh-CN" sz="2000" b="1" kern="0" dirty="0">
              <a:latin typeface="楷体" panose="02010609060101010101" pitchFamily="49" charset="-122"/>
              <a:ea typeface="楷体" panose="02010609060101010101" pitchFamily="49" charset="-122"/>
              <a:cs typeface="Arial" panose="020B0604020202020204" pitchFamily="34" charset="0"/>
            </a:endParaRPr>
          </a:p>
          <a:p>
            <a:pPr lvl="1">
              <a:lnSpc>
                <a:spcPct val="130000"/>
              </a:lnSpc>
              <a:defRPr/>
            </a:pPr>
            <a:r>
              <a:rPr lang="pt-BR" altLang="zh-CN" sz="2000" b="1" kern="0" dirty="0">
                <a:latin typeface="楷体" panose="02010609060101010101" pitchFamily="49" charset="-122"/>
                <a:ea typeface="楷体" panose="02010609060101010101" pitchFamily="49" charset="-122"/>
                <a:cs typeface="Arial" panose="020B0604020202020204" pitchFamily="34" charset="0"/>
              </a:rPr>
              <a:t>MOV   AX,  0B2F0H</a:t>
            </a:r>
          </a:p>
          <a:p>
            <a:pPr lvl="1">
              <a:lnSpc>
                <a:spcPct val="130000"/>
              </a:lnSpc>
              <a:defRPr/>
            </a:pPr>
            <a:r>
              <a:rPr lang="pt-BR" altLang="zh-CN" sz="2000" b="1" kern="0" dirty="0">
                <a:latin typeface="楷体" panose="02010609060101010101" pitchFamily="49" charset="-122"/>
                <a:ea typeface="楷体" panose="02010609060101010101" pitchFamily="49" charset="-122"/>
                <a:cs typeface="Arial" panose="020B0604020202020204" pitchFamily="34" charset="0"/>
              </a:rPr>
              <a:t>ADD    AH,  64H</a:t>
            </a:r>
            <a:endParaRPr lang="zh-CN" altLang="en-US" sz="2000" b="1" kern="0" dirty="0">
              <a:latin typeface="楷体" panose="02010609060101010101" pitchFamily="49" charset="-122"/>
              <a:ea typeface="楷体" panose="02010609060101010101" pitchFamily="49" charset="-122"/>
              <a:cs typeface="Arial" panose="020B0604020202020204" pitchFamily="34" charset="0"/>
            </a:endParaRPr>
          </a:p>
        </p:txBody>
      </p:sp>
      <p:sp>
        <p:nvSpPr>
          <p:cNvPr id="15" name="MH_SubTitle_3"/>
          <p:cNvSpPr txBox="1"/>
          <p:nvPr>
            <p:custDataLst>
              <p:tags r:id="rId8"/>
            </p:custDataLst>
          </p:nvPr>
        </p:nvSpPr>
        <p:spPr>
          <a:xfrm>
            <a:off x="3801033" y="5048710"/>
            <a:ext cx="4831233" cy="1334838"/>
          </a:xfrm>
          <a:prstGeom prst="rect">
            <a:avLst/>
          </a:prstGeom>
          <a:noFill/>
        </p:spPr>
        <p:txBody>
          <a:bodyPr lIns="72000" tIns="0" rIns="72000" bIns="0" anchor="ctr">
            <a:normAutofit/>
          </a:bodyPr>
          <a:lstStyle/>
          <a:p>
            <a:pPr>
              <a:lnSpc>
                <a:spcPct val="130000"/>
              </a:lnSpc>
              <a:defRPr/>
            </a:pPr>
            <a:r>
              <a:rPr lang="zh-CN" altLang="en-US" sz="2000" b="1" kern="0" dirty="0">
                <a:latin typeface="楷体" panose="02010609060101010101" pitchFamily="49" charset="-122"/>
                <a:ea typeface="楷体" panose="02010609060101010101" pitchFamily="49" charset="-122"/>
                <a:cs typeface="Arial" panose="020B0604020202020204" pitchFamily="34" charset="0"/>
              </a:rPr>
              <a:t>在数据定义伪指令中使用</a:t>
            </a:r>
            <a:endParaRPr lang="en-US" altLang="zh-CN" sz="2000" b="1" kern="0" dirty="0">
              <a:latin typeface="楷体" panose="02010609060101010101" pitchFamily="49" charset="-122"/>
              <a:ea typeface="楷体" panose="02010609060101010101" pitchFamily="49" charset="-122"/>
              <a:cs typeface="Arial" panose="020B0604020202020204" pitchFamily="34" charset="0"/>
            </a:endParaRPr>
          </a:p>
          <a:p>
            <a:pPr lvl="1">
              <a:lnSpc>
                <a:spcPct val="130000"/>
              </a:lnSpc>
              <a:defRPr/>
            </a:pPr>
            <a:r>
              <a:rPr lang="en-US" altLang="zh-CN" sz="2000" b="1" kern="0" dirty="0">
                <a:latin typeface="楷体" panose="02010609060101010101" pitchFamily="49" charset="-122"/>
                <a:ea typeface="楷体" panose="02010609060101010101" pitchFamily="49" charset="-122"/>
                <a:cs typeface="Arial" panose="020B0604020202020204" pitchFamily="34" charset="0"/>
              </a:rPr>
              <a:t>DB   10H </a:t>
            </a:r>
          </a:p>
          <a:p>
            <a:pPr lvl="1">
              <a:lnSpc>
                <a:spcPct val="130000"/>
              </a:lnSpc>
              <a:defRPr/>
            </a:pPr>
            <a:r>
              <a:rPr lang="en-US" altLang="zh-CN" sz="2000" b="1" kern="0" dirty="0">
                <a:latin typeface="楷体" panose="02010609060101010101" pitchFamily="49" charset="-122"/>
                <a:ea typeface="楷体" panose="02010609060101010101" pitchFamily="49" charset="-122"/>
                <a:cs typeface="Arial" panose="020B0604020202020204" pitchFamily="34" charset="0"/>
              </a:rPr>
              <a:t>DW   3210H</a:t>
            </a: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9" name="ïšḻïdê"/>
          <p:cNvSpPr txBox="1"/>
          <p:nvPr/>
        </p:nvSpPr>
        <p:spPr bwMode="auto">
          <a:xfrm>
            <a:off x="-1" y="162085"/>
            <a:ext cx="8281902"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altLang="zh-CN" sz="2400" b="1" dirty="0">
                <a:solidFill>
                  <a:schemeClr val="bg1"/>
                </a:solidFill>
                <a:latin typeface="楷体" panose="02010609060101010101" pitchFamily="49" charset="-122"/>
                <a:ea typeface="楷体" panose="02010609060101010101" pitchFamily="49" charset="-122"/>
              </a:rPr>
              <a:t>4.2  </a:t>
            </a:r>
            <a:r>
              <a:rPr lang="zh-CN" altLang="en-US" sz="2400" b="1" dirty="0">
                <a:solidFill>
                  <a:schemeClr val="bg1"/>
                </a:solidFill>
                <a:latin typeface="楷体" panose="02010609060101010101" pitchFamily="49" charset="-122"/>
                <a:ea typeface="楷体" panose="02010609060101010101" pitchFamily="49" charset="-122"/>
              </a:rPr>
              <a:t>汇编语言数据</a:t>
            </a:r>
          </a:p>
          <a:p>
            <a:endParaRPr lang="zh-CN" altLang="en-US" sz="2400" b="1" dirty="0">
              <a:solidFill>
                <a:schemeClr val="bg1"/>
              </a:solidFill>
              <a:latin typeface="楷体" panose="02010609060101010101" pitchFamily="49" charset="-122"/>
              <a:ea typeface="楷体" panose="02010609060101010101" pitchFamily="49" charset="-122"/>
            </a:endParaRPr>
          </a:p>
        </p:txBody>
      </p:sp>
      <p:cxnSp>
        <p:nvCxnSpPr>
          <p:cNvPr id="40" name="直接连接符 39"/>
          <p:cNvCxnSpPr/>
          <p:nvPr/>
        </p:nvCxnSpPr>
        <p:spPr>
          <a:xfrm>
            <a:off x="2381" y="655346"/>
            <a:ext cx="3484890"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41" name="图片 4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42" name="right-arrowheads_44810"/>
          <p:cNvSpPr>
            <a:spLocks noChangeAspect="1"/>
          </p:cNvSpPr>
          <p:nvPr/>
        </p:nvSpPr>
        <p:spPr bwMode="auto">
          <a:xfrm>
            <a:off x="152015" y="929658"/>
            <a:ext cx="411251" cy="316320"/>
          </a:xfrm>
          <a:custGeom>
            <a:avLst/>
            <a:gdLst>
              <a:gd name="T0" fmla="*/ 59 w 415"/>
              <a:gd name="T1" fmla="*/ 406 h 406"/>
              <a:gd name="T2" fmla="*/ 25 w 415"/>
              <a:gd name="T3" fmla="*/ 394 h 406"/>
              <a:gd name="T4" fmla="*/ 19 w 415"/>
              <a:gd name="T5" fmla="*/ 318 h 406"/>
              <a:gd name="T6" fmla="*/ 114 w 415"/>
              <a:gd name="T7" fmla="*/ 206 h 406"/>
              <a:gd name="T8" fmla="*/ 19 w 415"/>
              <a:gd name="T9" fmla="*/ 94 h 406"/>
              <a:gd name="T10" fmla="*/ 25 w 415"/>
              <a:gd name="T11" fmla="*/ 19 h 406"/>
              <a:gd name="T12" fmla="*/ 100 w 415"/>
              <a:gd name="T13" fmla="*/ 25 h 406"/>
              <a:gd name="T14" fmla="*/ 225 w 415"/>
              <a:gd name="T15" fmla="*/ 172 h 406"/>
              <a:gd name="T16" fmla="*/ 225 w 415"/>
              <a:gd name="T17" fmla="*/ 241 h 406"/>
              <a:gd name="T18" fmla="*/ 100 w 415"/>
              <a:gd name="T19" fmla="*/ 388 h 406"/>
              <a:gd name="T20" fmla="*/ 59 w 415"/>
              <a:gd name="T21" fmla="*/ 406 h 406"/>
              <a:gd name="T22" fmla="*/ 273 w 415"/>
              <a:gd name="T23" fmla="*/ 388 h 406"/>
              <a:gd name="T24" fmla="*/ 398 w 415"/>
              <a:gd name="T25" fmla="*/ 241 h 406"/>
              <a:gd name="T26" fmla="*/ 398 w 415"/>
              <a:gd name="T27" fmla="*/ 172 h 406"/>
              <a:gd name="T28" fmla="*/ 273 w 415"/>
              <a:gd name="T29" fmla="*/ 25 h 406"/>
              <a:gd name="T30" fmla="*/ 198 w 415"/>
              <a:gd name="T31" fmla="*/ 19 h 406"/>
              <a:gd name="T32" fmla="*/ 192 w 415"/>
              <a:gd name="T33" fmla="*/ 94 h 406"/>
              <a:gd name="T34" fmla="*/ 287 w 415"/>
              <a:gd name="T35" fmla="*/ 206 h 406"/>
              <a:gd name="T36" fmla="*/ 192 w 415"/>
              <a:gd name="T37" fmla="*/ 318 h 406"/>
              <a:gd name="T38" fmla="*/ 198 w 415"/>
              <a:gd name="T39" fmla="*/ 394 h 406"/>
              <a:gd name="T40" fmla="*/ 232 w 415"/>
              <a:gd name="T41" fmla="*/ 406 h 406"/>
              <a:gd name="T42" fmla="*/ 273 w 415"/>
              <a:gd name="T43" fmla="*/ 388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15" h="406">
                <a:moveTo>
                  <a:pt x="59" y="406"/>
                </a:moveTo>
                <a:cubicBezTo>
                  <a:pt x="47" y="406"/>
                  <a:pt x="35" y="402"/>
                  <a:pt x="25" y="394"/>
                </a:cubicBezTo>
                <a:cubicBezTo>
                  <a:pt x="2" y="375"/>
                  <a:pt x="0" y="341"/>
                  <a:pt x="19" y="318"/>
                </a:cubicBezTo>
                <a:lnTo>
                  <a:pt x="114" y="206"/>
                </a:lnTo>
                <a:lnTo>
                  <a:pt x="19" y="94"/>
                </a:lnTo>
                <a:cubicBezTo>
                  <a:pt x="0" y="71"/>
                  <a:pt x="2" y="38"/>
                  <a:pt x="25" y="19"/>
                </a:cubicBezTo>
                <a:cubicBezTo>
                  <a:pt x="47" y="0"/>
                  <a:pt x="81" y="2"/>
                  <a:pt x="100" y="25"/>
                </a:cubicBezTo>
                <a:lnTo>
                  <a:pt x="225" y="172"/>
                </a:lnTo>
                <a:cubicBezTo>
                  <a:pt x="242" y="192"/>
                  <a:pt x="242" y="221"/>
                  <a:pt x="225" y="241"/>
                </a:cubicBezTo>
                <a:lnTo>
                  <a:pt x="100" y="388"/>
                </a:lnTo>
                <a:cubicBezTo>
                  <a:pt x="89" y="400"/>
                  <a:pt x="74" y="406"/>
                  <a:pt x="59" y="406"/>
                </a:cubicBezTo>
                <a:close/>
                <a:moveTo>
                  <a:pt x="273" y="388"/>
                </a:moveTo>
                <a:lnTo>
                  <a:pt x="398" y="241"/>
                </a:lnTo>
                <a:cubicBezTo>
                  <a:pt x="415" y="221"/>
                  <a:pt x="415" y="192"/>
                  <a:pt x="398" y="172"/>
                </a:cubicBezTo>
                <a:lnTo>
                  <a:pt x="273" y="25"/>
                </a:lnTo>
                <a:cubicBezTo>
                  <a:pt x="254" y="2"/>
                  <a:pt x="220" y="0"/>
                  <a:pt x="198" y="19"/>
                </a:cubicBezTo>
                <a:cubicBezTo>
                  <a:pt x="175" y="38"/>
                  <a:pt x="173" y="71"/>
                  <a:pt x="192" y="94"/>
                </a:cubicBezTo>
                <a:lnTo>
                  <a:pt x="287" y="206"/>
                </a:lnTo>
                <a:lnTo>
                  <a:pt x="192" y="318"/>
                </a:lnTo>
                <a:cubicBezTo>
                  <a:pt x="173" y="341"/>
                  <a:pt x="175" y="375"/>
                  <a:pt x="198" y="394"/>
                </a:cubicBezTo>
                <a:cubicBezTo>
                  <a:pt x="208" y="402"/>
                  <a:pt x="220" y="406"/>
                  <a:pt x="232" y="406"/>
                </a:cubicBezTo>
                <a:cubicBezTo>
                  <a:pt x="247" y="406"/>
                  <a:pt x="262" y="400"/>
                  <a:pt x="273" y="388"/>
                </a:cubicBezTo>
                <a:close/>
              </a:path>
            </a:pathLst>
          </a:custGeom>
          <a:solidFill>
            <a:schemeClr val="accent1"/>
          </a:solidFill>
          <a:ln>
            <a:noFill/>
          </a:ln>
        </p:spPr>
      </p:sp>
      <p:sp>
        <p:nvSpPr>
          <p:cNvPr id="44" name="矩形 43"/>
          <p:cNvSpPr/>
          <p:nvPr/>
        </p:nvSpPr>
        <p:spPr>
          <a:xfrm>
            <a:off x="584781" y="858016"/>
            <a:ext cx="7429666" cy="461665"/>
          </a:xfrm>
          <a:prstGeom prst="rect">
            <a:avLst/>
          </a:prstGeom>
        </p:spPr>
        <p:txBody>
          <a:bodyPr wrap="square">
            <a:spAutoFit/>
          </a:bodyPr>
          <a:lstStyle/>
          <a:p>
            <a:r>
              <a:rPr lang="zh-CN" altLang="en-US" sz="2400" b="1" dirty="0">
                <a:latin typeface="华文楷体" panose="02010600040101010101" pitchFamily="2" charset="-122"/>
                <a:ea typeface="华文楷体" panose="02010600040101010101" pitchFamily="2" charset="-122"/>
              </a:rPr>
              <a:t>变量</a:t>
            </a:r>
          </a:p>
        </p:txBody>
      </p:sp>
      <p:sp>
        <p:nvSpPr>
          <p:cNvPr id="8" name="MH_Text_1"/>
          <p:cNvSpPr/>
          <p:nvPr>
            <p:custDataLst>
              <p:tags r:id="rId1"/>
            </p:custDataLst>
          </p:nvPr>
        </p:nvSpPr>
        <p:spPr bwMode="auto">
          <a:xfrm>
            <a:off x="1815316" y="2404446"/>
            <a:ext cx="5054600" cy="1274763"/>
          </a:xfrm>
          <a:custGeom>
            <a:avLst/>
            <a:gdLst>
              <a:gd name="T0" fmla="*/ 0 w 3882059"/>
              <a:gd name="T1" fmla="*/ 0 h 805263"/>
              <a:gd name="T2" fmla="*/ 11157342 w 3882059"/>
              <a:gd name="T3" fmla="*/ 0 h 805263"/>
              <a:gd name="T4" fmla="*/ 11157342 w 3882059"/>
              <a:gd name="T5" fmla="*/ 5057135 h 805263"/>
              <a:gd name="T6" fmla="*/ 0 w 3882059"/>
              <a:gd name="T7" fmla="*/ 5057135 h 805263"/>
              <a:gd name="T8" fmla="*/ 0 60000 65536"/>
              <a:gd name="T9" fmla="*/ 0 60000 65536"/>
              <a:gd name="T10" fmla="*/ 0 60000 65536"/>
              <a:gd name="T11" fmla="*/ 0 60000 65536"/>
              <a:gd name="T12" fmla="*/ 0 w 3882059"/>
              <a:gd name="T13" fmla="*/ 0 h 805263"/>
              <a:gd name="T14" fmla="*/ 3882059 w 3882059"/>
              <a:gd name="T15" fmla="*/ 805263 h 805263"/>
            </a:gdLst>
            <a:ahLst/>
            <a:cxnLst>
              <a:cxn ang="T8">
                <a:pos x="T0" y="T1"/>
              </a:cxn>
              <a:cxn ang="T9">
                <a:pos x="T2" y="T3"/>
              </a:cxn>
              <a:cxn ang="T10">
                <a:pos x="T4" y="T5"/>
              </a:cxn>
              <a:cxn ang="T11">
                <a:pos x="T6" y="T7"/>
              </a:cxn>
            </a:cxnLst>
            <a:rect l="T12" t="T13" r="T14" b="T15"/>
            <a:pathLst>
              <a:path w="3882059" h="805263">
                <a:moveTo>
                  <a:pt x="0" y="0"/>
                </a:moveTo>
                <a:lnTo>
                  <a:pt x="3882059" y="0"/>
                </a:lnTo>
                <a:lnTo>
                  <a:pt x="3882059" y="805263"/>
                </a:lnTo>
                <a:lnTo>
                  <a:pt x="0" y="805263"/>
                </a:lnTo>
              </a:path>
            </a:pathLst>
          </a:custGeom>
          <a:noFill/>
          <a:ln w="12700" algn="ctr">
            <a:solidFill>
              <a:schemeClr val="accent1"/>
            </a:solidFill>
            <a:prstDash val="dash"/>
            <a:miter lim="800000"/>
          </a:ln>
          <a:extLst>
            <a:ext uri="{909E8E84-426E-40DD-AFC4-6F175D3DCCD1}">
              <a14:hiddenFill xmlns:a14="http://schemas.microsoft.com/office/drawing/2010/main">
                <a:solidFill>
                  <a:srgbClr val="FFFFFF"/>
                </a:solidFill>
              </a14:hiddenFill>
            </a:ext>
          </a:extLst>
        </p:spPr>
        <p:txBody>
          <a:bodyPr lIns="108000" tIns="46800" rIns="108000" bIns="46800" anchor="ct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a:defRPr/>
            </a:pPr>
            <a:r>
              <a:rPr lang="zh-CN" altLang="en-US" sz="2800" b="1" dirty="0">
                <a:solidFill>
                  <a:srgbClr val="FF0000"/>
                </a:solidFill>
                <a:latin typeface="楷体" panose="02010609060101010101" pitchFamily="49" charset="-122"/>
                <a:ea typeface="楷体" panose="02010609060101010101" pitchFamily="49" charset="-122"/>
              </a:rPr>
              <a:t>变量</a:t>
            </a:r>
            <a:r>
              <a:rPr lang="zh-CN" altLang="en-US" sz="2800" b="1" dirty="0">
                <a:latin typeface="楷体" panose="02010609060101010101" pitchFamily="49" charset="-122"/>
                <a:ea typeface="楷体" panose="02010609060101010101" pitchFamily="49" charset="-122"/>
              </a:rPr>
              <a:t>：用来表示存放数据的存储单元，这些数据在程序运行期间可以被改变 。</a:t>
            </a:r>
          </a:p>
        </p:txBody>
      </p:sp>
      <p:sp>
        <p:nvSpPr>
          <p:cNvPr id="9" name="MH_Other_1"/>
          <p:cNvSpPr txBox="1">
            <a:spLocks noChangeArrowheads="1"/>
          </p:cNvSpPr>
          <p:nvPr>
            <p:custDataLst>
              <p:tags r:id="rId2"/>
            </p:custDataLst>
          </p:nvPr>
        </p:nvSpPr>
        <p:spPr bwMode="auto">
          <a:xfrm>
            <a:off x="1342241" y="1688484"/>
            <a:ext cx="744538" cy="240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15000" b="1">
                <a:solidFill>
                  <a:schemeClr val="accent1"/>
                </a:solidFill>
                <a:latin typeface="MS PMincho" panose="02020600040205080304" pitchFamily="18" charset="-128"/>
                <a:ea typeface="MS PMincho" panose="02020600040205080304" pitchFamily="18" charset="-128"/>
              </a:rPr>
              <a:t>1</a:t>
            </a:r>
            <a:endParaRPr lang="zh-CN" altLang="en-US" sz="15000" b="1">
              <a:solidFill>
                <a:schemeClr val="accent1"/>
              </a:solidFill>
              <a:latin typeface="MS PMincho" panose="02020600040205080304" pitchFamily="18" charset="-128"/>
              <a:ea typeface="MS PMincho" panose="02020600040205080304" pitchFamily="18" charset="-128"/>
            </a:endParaRPr>
          </a:p>
        </p:txBody>
      </p:sp>
      <p:sp>
        <p:nvSpPr>
          <p:cNvPr id="10" name="MH_Text_2"/>
          <p:cNvSpPr/>
          <p:nvPr>
            <p:custDataLst>
              <p:tags r:id="rId3"/>
            </p:custDataLst>
          </p:nvPr>
        </p:nvSpPr>
        <p:spPr bwMode="auto">
          <a:xfrm>
            <a:off x="2453491" y="4374534"/>
            <a:ext cx="5054600" cy="1274762"/>
          </a:xfrm>
          <a:custGeom>
            <a:avLst/>
            <a:gdLst>
              <a:gd name="T0" fmla="*/ 0 w 3882059"/>
              <a:gd name="T1" fmla="*/ 0 h 805263"/>
              <a:gd name="T2" fmla="*/ 11157342 w 3882059"/>
              <a:gd name="T3" fmla="*/ 0 h 805263"/>
              <a:gd name="T4" fmla="*/ 11157342 w 3882059"/>
              <a:gd name="T5" fmla="*/ 5057120 h 805263"/>
              <a:gd name="T6" fmla="*/ 0 w 3882059"/>
              <a:gd name="T7" fmla="*/ 5057120 h 805263"/>
              <a:gd name="T8" fmla="*/ 0 60000 65536"/>
              <a:gd name="T9" fmla="*/ 0 60000 65536"/>
              <a:gd name="T10" fmla="*/ 0 60000 65536"/>
              <a:gd name="T11" fmla="*/ 0 60000 65536"/>
              <a:gd name="T12" fmla="*/ 0 w 3882059"/>
              <a:gd name="T13" fmla="*/ 0 h 805263"/>
              <a:gd name="T14" fmla="*/ 3882059 w 3882059"/>
              <a:gd name="T15" fmla="*/ 805263 h 805263"/>
            </a:gdLst>
            <a:ahLst/>
            <a:cxnLst>
              <a:cxn ang="T8">
                <a:pos x="T0" y="T1"/>
              </a:cxn>
              <a:cxn ang="T9">
                <a:pos x="T2" y="T3"/>
              </a:cxn>
              <a:cxn ang="T10">
                <a:pos x="T4" y="T5"/>
              </a:cxn>
              <a:cxn ang="T11">
                <a:pos x="T6" y="T7"/>
              </a:cxn>
            </a:cxnLst>
            <a:rect l="T12" t="T13" r="T14" b="T15"/>
            <a:pathLst>
              <a:path w="3882059" h="805263">
                <a:moveTo>
                  <a:pt x="0" y="0"/>
                </a:moveTo>
                <a:lnTo>
                  <a:pt x="3882059" y="0"/>
                </a:lnTo>
                <a:lnTo>
                  <a:pt x="3882059" y="805263"/>
                </a:lnTo>
                <a:lnTo>
                  <a:pt x="0" y="805263"/>
                </a:lnTo>
              </a:path>
            </a:pathLst>
          </a:custGeom>
          <a:noFill/>
          <a:ln w="12700" algn="ctr">
            <a:solidFill>
              <a:schemeClr val="accent1"/>
            </a:solidFill>
            <a:prstDash val="dash"/>
            <a:miter lim="800000"/>
          </a:ln>
          <a:extLst>
            <a:ext uri="{909E8E84-426E-40DD-AFC4-6F175D3DCCD1}">
              <a14:hiddenFill xmlns:a14="http://schemas.microsoft.com/office/drawing/2010/main">
                <a:solidFill>
                  <a:srgbClr val="FFFFFF"/>
                </a:solidFill>
              </a14:hiddenFill>
            </a:ext>
          </a:extLst>
        </p:spPr>
        <p:txBody>
          <a:bodyPr lIns="360000" tIns="180000" rIns="180000" bIns="180000" anchor="ct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a:defRPr/>
            </a:pPr>
            <a:r>
              <a:rPr lang="zh-CN" altLang="en-US" sz="2800" b="1" dirty="0">
                <a:latin typeface="楷体" panose="02010609060101010101" pitchFamily="49" charset="-122"/>
                <a:ea typeface="楷体" panose="02010609060101010101" pitchFamily="49" charset="-122"/>
              </a:rPr>
              <a:t>程序中以变量名的形式来访问</a:t>
            </a:r>
            <a:r>
              <a:rPr lang="zh-CN" altLang="en-US" sz="2800" b="1" dirty="0">
                <a:solidFill>
                  <a:srgbClr val="FF0000"/>
                </a:solidFill>
                <a:latin typeface="楷体" panose="02010609060101010101" pitchFamily="49" charset="-122"/>
                <a:ea typeface="楷体" panose="02010609060101010101" pitchFamily="49" charset="-122"/>
              </a:rPr>
              <a:t>变量</a:t>
            </a:r>
            <a:r>
              <a:rPr lang="zh-CN" altLang="en-US" sz="2800" b="1" dirty="0">
                <a:latin typeface="楷体" panose="02010609060101010101" pitchFamily="49" charset="-122"/>
                <a:ea typeface="楷体" panose="02010609060101010101" pitchFamily="49" charset="-122"/>
              </a:rPr>
              <a:t>。变量名就是存放数据的存储单元地址。</a:t>
            </a:r>
          </a:p>
        </p:txBody>
      </p:sp>
      <p:sp>
        <p:nvSpPr>
          <p:cNvPr id="11" name="MH_Other_2"/>
          <p:cNvSpPr txBox="1">
            <a:spLocks noChangeArrowheads="1"/>
          </p:cNvSpPr>
          <p:nvPr>
            <p:custDataLst>
              <p:tags r:id="rId4"/>
            </p:custDataLst>
          </p:nvPr>
        </p:nvSpPr>
        <p:spPr bwMode="auto">
          <a:xfrm>
            <a:off x="1980416" y="3658571"/>
            <a:ext cx="744538" cy="240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15000" b="1">
                <a:solidFill>
                  <a:schemeClr val="accent1"/>
                </a:solidFill>
                <a:latin typeface="MS PMincho" panose="02020600040205080304" pitchFamily="18" charset="-128"/>
                <a:ea typeface="MS PMincho" panose="02020600040205080304" pitchFamily="18" charset="-128"/>
              </a:rPr>
              <a:t>2</a:t>
            </a:r>
            <a:endParaRPr lang="zh-CN" altLang="en-US" sz="15000" b="1">
              <a:solidFill>
                <a:schemeClr val="accent1"/>
              </a:solidFill>
              <a:latin typeface="MS PMincho" panose="02020600040205080304" pitchFamily="18" charset="-128"/>
              <a:ea typeface="MS PMincho" panose="02020600040205080304" pitchFamily="18" charset="-128"/>
            </a:endParaRP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9" name="ïšḻïdê"/>
          <p:cNvSpPr txBox="1"/>
          <p:nvPr/>
        </p:nvSpPr>
        <p:spPr bwMode="auto">
          <a:xfrm>
            <a:off x="-1" y="162085"/>
            <a:ext cx="8281902"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altLang="zh-CN" sz="2400" b="1" dirty="0">
                <a:solidFill>
                  <a:schemeClr val="bg1"/>
                </a:solidFill>
                <a:latin typeface="楷体" panose="02010609060101010101" pitchFamily="49" charset="-122"/>
                <a:ea typeface="楷体" panose="02010609060101010101" pitchFamily="49" charset="-122"/>
              </a:rPr>
              <a:t>4.2  </a:t>
            </a:r>
            <a:r>
              <a:rPr lang="zh-CN" altLang="en-US" sz="2400" b="1" dirty="0">
                <a:solidFill>
                  <a:schemeClr val="bg1"/>
                </a:solidFill>
                <a:latin typeface="楷体" panose="02010609060101010101" pitchFamily="49" charset="-122"/>
                <a:ea typeface="楷体" panose="02010609060101010101" pitchFamily="49" charset="-122"/>
              </a:rPr>
              <a:t>汇编语言数据</a:t>
            </a:r>
          </a:p>
          <a:p>
            <a:endParaRPr lang="zh-CN" altLang="en-US" sz="2400" b="1" dirty="0">
              <a:solidFill>
                <a:schemeClr val="bg1"/>
              </a:solidFill>
              <a:latin typeface="楷体" panose="02010609060101010101" pitchFamily="49" charset="-122"/>
              <a:ea typeface="楷体" panose="02010609060101010101" pitchFamily="49" charset="-122"/>
            </a:endParaRPr>
          </a:p>
        </p:txBody>
      </p:sp>
      <p:cxnSp>
        <p:nvCxnSpPr>
          <p:cNvPr id="40" name="直接连接符 39"/>
          <p:cNvCxnSpPr/>
          <p:nvPr/>
        </p:nvCxnSpPr>
        <p:spPr>
          <a:xfrm>
            <a:off x="2381" y="655346"/>
            <a:ext cx="3484890"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41" name="图片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42" name="right-arrowheads_44810"/>
          <p:cNvSpPr>
            <a:spLocks noChangeAspect="1"/>
          </p:cNvSpPr>
          <p:nvPr/>
        </p:nvSpPr>
        <p:spPr bwMode="auto">
          <a:xfrm>
            <a:off x="152015" y="929658"/>
            <a:ext cx="411251" cy="316320"/>
          </a:xfrm>
          <a:custGeom>
            <a:avLst/>
            <a:gdLst>
              <a:gd name="T0" fmla="*/ 59 w 415"/>
              <a:gd name="T1" fmla="*/ 406 h 406"/>
              <a:gd name="T2" fmla="*/ 25 w 415"/>
              <a:gd name="T3" fmla="*/ 394 h 406"/>
              <a:gd name="T4" fmla="*/ 19 w 415"/>
              <a:gd name="T5" fmla="*/ 318 h 406"/>
              <a:gd name="T6" fmla="*/ 114 w 415"/>
              <a:gd name="T7" fmla="*/ 206 h 406"/>
              <a:gd name="T8" fmla="*/ 19 w 415"/>
              <a:gd name="T9" fmla="*/ 94 h 406"/>
              <a:gd name="T10" fmla="*/ 25 w 415"/>
              <a:gd name="T11" fmla="*/ 19 h 406"/>
              <a:gd name="T12" fmla="*/ 100 w 415"/>
              <a:gd name="T13" fmla="*/ 25 h 406"/>
              <a:gd name="T14" fmla="*/ 225 w 415"/>
              <a:gd name="T15" fmla="*/ 172 h 406"/>
              <a:gd name="T16" fmla="*/ 225 w 415"/>
              <a:gd name="T17" fmla="*/ 241 h 406"/>
              <a:gd name="T18" fmla="*/ 100 w 415"/>
              <a:gd name="T19" fmla="*/ 388 h 406"/>
              <a:gd name="T20" fmla="*/ 59 w 415"/>
              <a:gd name="T21" fmla="*/ 406 h 406"/>
              <a:gd name="T22" fmla="*/ 273 w 415"/>
              <a:gd name="T23" fmla="*/ 388 h 406"/>
              <a:gd name="T24" fmla="*/ 398 w 415"/>
              <a:gd name="T25" fmla="*/ 241 h 406"/>
              <a:gd name="T26" fmla="*/ 398 w 415"/>
              <a:gd name="T27" fmla="*/ 172 h 406"/>
              <a:gd name="T28" fmla="*/ 273 w 415"/>
              <a:gd name="T29" fmla="*/ 25 h 406"/>
              <a:gd name="T30" fmla="*/ 198 w 415"/>
              <a:gd name="T31" fmla="*/ 19 h 406"/>
              <a:gd name="T32" fmla="*/ 192 w 415"/>
              <a:gd name="T33" fmla="*/ 94 h 406"/>
              <a:gd name="T34" fmla="*/ 287 w 415"/>
              <a:gd name="T35" fmla="*/ 206 h 406"/>
              <a:gd name="T36" fmla="*/ 192 w 415"/>
              <a:gd name="T37" fmla="*/ 318 h 406"/>
              <a:gd name="T38" fmla="*/ 198 w 415"/>
              <a:gd name="T39" fmla="*/ 394 h 406"/>
              <a:gd name="T40" fmla="*/ 232 w 415"/>
              <a:gd name="T41" fmla="*/ 406 h 406"/>
              <a:gd name="T42" fmla="*/ 273 w 415"/>
              <a:gd name="T43" fmla="*/ 388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15" h="406">
                <a:moveTo>
                  <a:pt x="59" y="406"/>
                </a:moveTo>
                <a:cubicBezTo>
                  <a:pt x="47" y="406"/>
                  <a:pt x="35" y="402"/>
                  <a:pt x="25" y="394"/>
                </a:cubicBezTo>
                <a:cubicBezTo>
                  <a:pt x="2" y="375"/>
                  <a:pt x="0" y="341"/>
                  <a:pt x="19" y="318"/>
                </a:cubicBezTo>
                <a:lnTo>
                  <a:pt x="114" y="206"/>
                </a:lnTo>
                <a:lnTo>
                  <a:pt x="19" y="94"/>
                </a:lnTo>
                <a:cubicBezTo>
                  <a:pt x="0" y="71"/>
                  <a:pt x="2" y="38"/>
                  <a:pt x="25" y="19"/>
                </a:cubicBezTo>
                <a:cubicBezTo>
                  <a:pt x="47" y="0"/>
                  <a:pt x="81" y="2"/>
                  <a:pt x="100" y="25"/>
                </a:cubicBezTo>
                <a:lnTo>
                  <a:pt x="225" y="172"/>
                </a:lnTo>
                <a:cubicBezTo>
                  <a:pt x="242" y="192"/>
                  <a:pt x="242" y="221"/>
                  <a:pt x="225" y="241"/>
                </a:cubicBezTo>
                <a:lnTo>
                  <a:pt x="100" y="388"/>
                </a:lnTo>
                <a:cubicBezTo>
                  <a:pt x="89" y="400"/>
                  <a:pt x="74" y="406"/>
                  <a:pt x="59" y="406"/>
                </a:cubicBezTo>
                <a:close/>
                <a:moveTo>
                  <a:pt x="273" y="388"/>
                </a:moveTo>
                <a:lnTo>
                  <a:pt x="398" y="241"/>
                </a:lnTo>
                <a:cubicBezTo>
                  <a:pt x="415" y="221"/>
                  <a:pt x="415" y="192"/>
                  <a:pt x="398" y="172"/>
                </a:cubicBezTo>
                <a:lnTo>
                  <a:pt x="273" y="25"/>
                </a:lnTo>
                <a:cubicBezTo>
                  <a:pt x="254" y="2"/>
                  <a:pt x="220" y="0"/>
                  <a:pt x="198" y="19"/>
                </a:cubicBezTo>
                <a:cubicBezTo>
                  <a:pt x="175" y="38"/>
                  <a:pt x="173" y="71"/>
                  <a:pt x="192" y="94"/>
                </a:cubicBezTo>
                <a:lnTo>
                  <a:pt x="287" y="206"/>
                </a:lnTo>
                <a:lnTo>
                  <a:pt x="192" y="318"/>
                </a:lnTo>
                <a:cubicBezTo>
                  <a:pt x="173" y="341"/>
                  <a:pt x="175" y="375"/>
                  <a:pt x="198" y="394"/>
                </a:cubicBezTo>
                <a:cubicBezTo>
                  <a:pt x="208" y="402"/>
                  <a:pt x="220" y="406"/>
                  <a:pt x="232" y="406"/>
                </a:cubicBezTo>
                <a:cubicBezTo>
                  <a:pt x="247" y="406"/>
                  <a:pt x="262" y="400"/>
                  <a:pt x="273" y="388"/>
                </a:cubicBezTo>
                <a:close/>
              </a:path>
            </a:pathLst>
          </a:custGeom>
          <a:solidFill>
            <a:schemeClr val="accent1"/>
          </a:solidFill>
          <a:ln>
            <a:noFill/>
          </a:ln>
        </p:spPr>
      </p:sp>
      <p:sp>
        <p:nvSpPr>
          <p:cNvPr id="44" name="矩形 43"/>
          <p:cNvSpPr/>
          <p:nvPr/>
        </p:nvSpPr>
        <p:spPr>
          <a:xfrm>
            <a:off x="584781" y="858016"/>
            <a:ext cx="7429666" cy="461665"/>
          </a:xfrm>
          <a:prstGeom prst="rect">
            <a:avLst/>
          </a:prstGeom>
        </p:spPr>
        <p:txBody>
          <a:bodyPr wrap="square">
            <a:spAutoFit/>
          </a:bodyPr>
          <a:lstStyle/>
          <a:p>
            <a:r>
              <a:rPr lang="zh-CN" altLang="en-US" sz="2400" b="1" dirty="0">
                <a:latin typeface="华文楷体" panose="02010600040101010101" pitchFamily="2" charset="-122"/>
                <a:ea typeface="华文楷体" panose="02010600040101010101" pitchFamily="2" charset="-122"/>
              </a:rPr>
              <a:t>变量的定义与预置</a:t>
            </a:r>
          </a:p>
        </p:txBody>
      </p:sp>
      <p:sp>
        <p:nvSpPr>
          <p:cNvPr id="10" name="Rectangle 5"/>
          <p:cNvSpPr>
            <a:spLocks noChangeArrowheads="1"/>
          </p:cNvSpPr>
          <p:nvPr/>
        </p:nvSpPr>
        <p:spPr bwMode="auto">
          <a:xfrm>
            <a:off x="342900" y="1944444"/>
            <a:ext cx="8458200" cy="1373188"/>
          </a:xfrm>
          <a:prstGeom prst="rect">
            <a:avLst/>
          </a:prstGeom>
          <a:extLst>
            <a:ext uri="{91240B29-F687-4F45-9708-019B960494DF}">
              <a14:hiddenLine xmlns:a14="http://schemas.microsoft.com/office/drawing/2010/main" w="9525">
                <a:solidFill>
                  <a:srgbClr val="000000"/>
                </a:solidFill>
                <a:miter lim="800000"/>
                <a:headEnd/>
                <a:tailEnd/>
              </a14:hiddenLine>
            </a:ext>
          </a:extLst>
        </p:spPr>
        <p:style>
          <a:lnRef idx="2">
            <a:schemeClr val="accent1"/>
          </a:lnRef>
          <a:fillRef idx="1">
            <a:schemeClr val="lt1"/>
          </a:fillRef>
          <a:effectRef idx="0">
            <a:schemeClr val="accent1"/>
          </a:effectRef>
          <a:fontRef idx="minor">
            <a:schemeClr val="dk1"/>
          </a:fontRef>
        </p:style>
        <p:txBody>
          <a:bodyPr>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定义变量：给变量在内存中分配一定的存储单元。也就是给这个存储单元赋与一个符号名，即变量名，同时还要将这些存储单元预置初置。</a:t>
            </a:r>
          </a:p>
        </p:txBody>
      </p:sp>
      <p:sp>
        <p:nvSpPr>
          <p:cNvPr id="11" name="Rectangle 8"/>
          <p:cNvSpPr>
            <a:spLocks noChangeArrowheads="1"/>
          </p:cNvSpPr>
          <p:nvPr/>
        </p:nvSpPr>
        <p:spPr bwMode="auto">
          <a:xfrm>
            <a:off x="253129" y="3966424"/>
            <a:ext cx="8637742" cy="52322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定义变量使用数据定义伪指令 </a:t>
            </a:r>
            <a:r>
              <a:rPr kumimoji="0" lang="en-US" altLang="zh-CN" sz="28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DB</a:t>
            </a:r>
            <a:r>
              <a:rPr kumimoji="0" lang="zh-CN" altLang="en-US" sz="28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a:t>
            </a:r>
            <a:r>
              <a:rPr kumimoji="0" lang="en-US" altLang="zh-CN" sz="28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DW</a:t>
            </a:r>
            <a:r>
              <a:rPr kumimoji="0" lang="zh-CN" altLang="en-US" sz="28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a:t>
            </a:r>
            <a:r>
              <a:rPr kumimoji="0" lang="en-US" altLang="zh-CN" sz="28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DD</a:t>
            </a:r>
            <a:r>
              <a:rPr kumimoji="0" lang="zh-CN" altLang="en-US" sz="28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a:t>
            </a:r>
            <a:r>
              <a:rPr kumimoji="0" lang="en-US" altLang="zh-CN" sz="28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DQ</a:t>
            </a:r>
            <a:r>
              <a:rPr kumimoji="0" lang="zh-CN" altLang="en-US" sz="28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和</a:t>
            </a:r>
            <a:r>
              <a:rPr kumimoji="0" lang="en-US" altLang="zh-CN" sz="28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DT</a:t>
            </a:r>
            <a:r>
              <a:rPr kumimoji="0" lang="zh-CN" altLang="en-US" sz="28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等</a:t>
            </a: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autoUpdateAnimBg="0"/>
      <p:bldP spid="11" grpId="0" animBg="1"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9" name="ïšḻïdê"/>
          <p:cNvSpPr txBox="1"/>
          <p:nvPr/>
        </p:nvSpPr>
        <p:spPr bwMode="auto">
          <a:xfrm>
            <a:off x="-1" y="162085"/>
            <a:ext cx="8281902"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altLang="zh-CN" sz="2400" b="1" dirty="0">
                <a:solidFill>
                  <a:schemeClr val="bg1"/>
                </a:solidFill>
                <a:latin typeface="楷体" panose="02010609060101010101" pitchFamily="49" charset="-122"/>
                <a:ea typeface="楷体" panose="02010609060101010101" pitchFamily="49" charset="-122"/>
              </a:rPr>
              <a:t>4.2  </a:t>
            </a:r>
            <a:r>
              <a:rPr lang="zh-CN" altLang="en-US" sz="2400" b="1" dirty="0">
                <a:solidFill>
                  <a:schemeClr val="bg1"/>
                </a:solidFill>
                <a:latin typeface="楷体" panose="02010609060101010101" pitchFamily="49" charset="-122"/>
                <a:ea typeface="楷体" panose="02010609060101010101" pitchFamily="49" charset="-122"/>
              </a:rPr>
              <a:t>汇编语言数据</a:t>
            </a:r>
          </a:p>
          <a:p>
            <a:endParaRPr lang="zh-CN" altLang="en-US" sz="2400" b="1" dirty="0">
              <a:solidFill>
                <a:schemeClr val="bg1"/>
              </a:solidFill>
              <a:latin typeface="楷体" panose="02010609060101010101" pitchFamily="49" charset="-122"/>
              <a:ea typeface="楷体" panose="02010609060101010101" pitchFamily="49" charset="-122"/>
            </a:endParaRPr>
          </a:p>
        </p:txBody>
      </p:sp>
      <p:cxnSp>
        <p:nvCxnSpPr>
          <p:cNvPr id="40" name="直接连接符 39"/>
          <p:cNvCxnSpPr/>
          <p:nvPr/>
        </p:nvCxnSpPr>
        <p:spPr>
          <a:xfrm>
            <a:off x="2381" y="655346"/>
            <a:ext cx="3484890"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41" name="图片 40"/>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42" name="right-arrowheads_44810"/>
          <p:cNvSpPr>
            <a:spLocks noChangeAspect="1"/>
          </p:cNvSpPr>
          <p:nvPr/>
        </p:nvSpPr>
        <p:spPr bwMode="auto">
          <a:xfrm>
            <a:off x="152015" y="929658"/>
            <a:ext cx="411251" cy="316320"/>
          </a:xfrm>
          <a:custGeom>
            <a:avLst/>
            <a:gdLst>
              <a:gd name="T0" fmla="*/ 59 w 415"/>
              <a:gd name="T1" fmla="*/ 406 h 406"/>
              <a:gd name="T2" fmla="*/ 25 w 415"/>
              <a:gd name="T3" fmla="*/ 394 h 406"/>
              <a:gd name="T4" fmla="*/ 19 w 415"/>
              <a:gd name="T5" fmla="*/ 318 h 406"/>
              <a:gd name="T6" fmla="*/ 114 w 415"/>
              <a:gd name="T7" fmla="*/ 206 h 406"/>
              <a:gd name="T8" fmla="*/ 19 w 415"/>
              <a:gd name="T9" fmla="*/ 94 h 406"/>
              <a:gd name="T10" fmla="*/ 25 w 415"/>
              <a:gd name="T11" fmla="*/ 19 h 406"/>
              <a:gd name="T12" fmla="*/ 100 w 415"/>
              <a:gd name="T13" fmla="*/ 25 h 406"/>
              <a:gd name="T14" fmla="*/ 225 w 415"/>
              <a:gd name="T15" fmla="*/ 172 h 406"/>
              <a:gd name="T16" fmla="*/ 225 w 415"/>
              <a:gd name="T17" fmla="*/ 241 h 406"/>
              <a:gd name="T18" fmla="*/ 100 w 415"/>
              <a:gd name="T19" fmla="*/ 388 h 406"/>
              <a:gd name="T20" fmla="*/ 59 w 415"/>
              <a:gd name="T21" fmla="*/ 406 h 406"/>
              <a:gd name="T22" fmla="*/ 273 w 415"/>
              <a:gd name="T23" fmla="*/ 388 h 406"/>
              <a:gd name="T24" fmla="*/ 398 w 415"/>
              <a:gd name="T25" fmla="*/ 241 h 406"/>
              <a:gd name="T26" fmla="*/ 398 w 415"/>
              <a:gd name="T27" fmla="*/ 172 h 406"/>
              <a:gd name="T28" fmla="*/ 273 w 415"/>
              <a:gd name="T29" fmla="*/ 25 h 406"/>
              <a:gd name="T30" fmla="*/ 198 w 415"/>
              <a:gd name="T31" fmla="*/ 19 h 406"/>
              <a:gd name="T32" fmla="*/ 192 w 415"/>
              <a:gd name="T33" fmla="*/ 94 h 406"/>
              <a:gd name="T34" fmla="*/ 287 w 415"/>
              <a:gd name="T35" fmla="*/ 206 h 406"/>
              <a:gd name="T36" fmla="*/ 192 w 415"/>
              <a:gd name="T37" fmla="*/ 318 h 406"/>
              <a:gd name="T38" fmla="*/ 198 w 415"/>
              <a:gd name="T39" fmla="*/ 394 h 406"/>
              <a:gd name="T40" fmla="*/ 232 w 415"/>
              <a:gd name="T41" fmla="*/ 406 h 406"/>
              <a:gd name="T42" fmla="*/ 273 w 415"/>
              <a:gd name="T43" fmla="*/ 388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15" h="406">
                <a:moveTo>
                  <a:pt x="59" y="406"/>
                </a:moveTo>
                <a:cubicBezTo>
                  <a:pt x="47" y="406"/>
                  <a:pt x="35" y="402"/>
                  <a:pt x="25" y="394"/>
                </a:cubicBezTo>
                <a:cubicBezTo>
                  <a:pt x="2" y="375"/>
                  <a:pt x="0" y="341"/>
                  <a:pt x="19" y="318"/>
                </a:cubicBezTo>
                <a:lnTo>
                  <a:pt x="114" y="206"/>
                </a:lnTo>
                <a:lnTo>
                  <a:pt x="19" y="94"/>
                </a:lnTo>
                <a:cubicBezTo>
                  <a:pt x="0" y="71"/>
                  <a:pt x="2" y="38"/>
                  <a:pt x="25" y="19"/>
                </a:cubicBezTo>
                <a:cubicBezTo>
                  <a:pt x="47" y="0"/>
                  <a:pt x="81" y="2"/>
                  <a:pt x="100" y="25"/>
                </a:cubicBezTo>
                <a:lnTo>
                  <a:pt x="225" y="172"/>
                </a:lnTo>
                <a:cubicBezTo>
                  <a:pt x="242" y="192"/>
                  <a:pt x="242" y="221"/>
                  <a:pt x="225" y="241"/>
                </a:cubicBezTo>
                <a:lnTo>
                  <a:pt x="100" y="388"/>
                </a:lnTo>
                <a:cubicBezTo>
                  <a:pt x="89" y="400"/>
                  <a:pt x="74" y="406"/>
                  <a:pt x="59" y="406"/>
                </a:cubicBezTo>
                <a:close/>
                <a:moveTo>
                  <a:pt x="273" y="388"/>
                </a:moveTo>
                <a:lnTo>
                  <a:pt x="398" y="241"/>
                </a:lnTo>
                <a:cubicBezTo>
                  <a:pt x="415" y="221"/>
                  <a:pt x="415" y="192"/>
                  <a:pt x="398" y="172"/>
                </a:cubicBezTo>
                <a:lnTo>
                  <a:pt x="273" y="25"/>
                </a:lnTo>
                <a:cubicBezTo>
                  <a:pt x="254" y="2"/>
                  <a:pt x="220" y="0"/>
                  <a:pt x="198" y="19"/>
                </a:cubicBezTo>
                <a:cubicBezTo>
                  <a:pt x="175" y="38"/>
                  <a:pt x="173" y="71"/>
                  <a:pt x="192" y="94"/>
                </a:cubicBezTo>
                <a:lnTo>
                  <a:pt x="287" y="206"/>
                </a:lnTo>
                <a:lnTo>
                  <a:pt x="192" y="318"/>
                </a:lnTo>
                <a:cubicBezTo>
                  <a:pt x="173" y="341"/>
                  <a:pt x="175" y="375"/>
                  <a:pt x="198" y="394"/>
                </a:cubicBezTo>
                <a:cubicBezTo>
                  <a:pt x="208" y="402"/>
                  <a:pt x="220" y="406"/>
                  <a:pt x="232" y="406"/>
                </a:cubicBezTo>
                <a:cubicBezTo>
                  <a:pt x="247" y="406"/>
                  <a:pt x="262" y="400"/>
                  <a:pt x="273" y="388"/>
                </a:cubicBezTo>
                <a:close/>
              </a:path>
            </a:pathLst>
          </a:custGeom>
          <a:solidFill>
            <a:schemeClr val="accent1"/>
          </a:solidFill>
          <a:ln>
            <a:noFill/>
          </a:ln>
        </p:spPr>
      </p:sp>
      <p:sp>
        <p:nvSpPr>
          <p:cNvPr id="44" name="矩形 43"/>
          <p:cNvSpPr/>
          <p:nvPr/>
        </p:nvSpPr>
        <p:spPr>
          <a:xfrm>
            <a:off x="584781" y="858016"/>
            <a:ext cx="7429666" cy="461665"/>
          </a:xfrm>
          <a:prstGeom prst="rect">
            <a:avLst/>
          </a:prstGeom>
        </p:spPr>
        <p:txBody>
          <a:bodyPr wrap="square">
            <a:spAutoFit/>
          </a:bodyPr>
          <a:lstStyle/>
          <a:p>
            <a:r>
              <a:rPr lang="zh-CN" altLang="en-US" sz="2400" b="1" dirty="0">
                <a:latin typeface="华文楷体" panose="02010600040101010101" pitchFamily="2" charset="-122"/>
                <a:ea typeface="华文楷体" panose="02010600040101010101" pitchFamily="2" charset="-122"/>
              </a:rPr>
              <a:t>变量的定义与预置</a:t>
            </a:r>
          </a:p>
        </p:txBody>
      </p:sp>
      <p:sp>
        <p:nvSpPr>
          <p:cNvPr id="12" name="MH_Other_1"/>
          <p:cNvSpPr/>
          <p:nvPr>
            <p:custDataLst>
              <p:tags r:id="rId1"/>
            </p:custDataLst>
          </p:nvPr>
        </p:nvSpPr>
        <p:spPr>
          <a:xfrm>
            <a:off x="1079818" y="1985153"/>
            <a:ext cx="704850" cy="7302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rgbClr val="FFFFFF"/>
              </a:solidFill>
            </a:endParaRPr>
          </a:p>
        </p:txBody>
      </p:sp>
      <p:sp>
        <p:nvSpPr>
          <p:cNvPr id="13" name="MH_Other_2"/>
          <p:cNvSpPr/>
          <p:nvPr>
            <p:custDataLst>
              <p:tags r:id="rId2"/>
            </p:custDataLst>
          </p:nvPr>
        </p:nvSpPr>
        <p:spPr>
          <a:xfrm>
            <a:off x="944880" y="1845453"/>
            <a:ext cx="974725" cy="1009650"/>
          </a:xfrm>
          <a:custGeom>
            <a:avLst/>
            <a:gdLst>
              <a:gd name="connsiteX0" fmla="*/ 743029 w 757237"/>
              <a:gd name="connsiteY0" fmla="*/ 463225 h 783577"/>
              <a:gd name="connsiteX1" fmla="*/ 757237 w 757237"/>
              <a:gd name="connsiteY1" fmla="*/ 463225 h 783577"/>
              <a:gd name="connsiteX2" fmla="*/ 757237 w 757237"/>
              <a:gd name="connsiteY2" fmla="*/ 783577 h 783577"/>
              <a:gd name="connsiteX3" fmla="*/ 450056 w 757237"/>
              <a:gd name="connsiteY3" fmla="*/ 783577 h 783577"/>
              <a:gd name="connsiteX4" fmla="*/ 450056 w 757237"/>
              <a:gd name="connsiteY4" fmla="*/ 768874 h 783577"/>
              <a:gd name="connsiteX5" fmla="*/ 743029 w 757237"/>
              <a:gd name="connsiteY5" fmla="*/ 768874 h 783577"/>
              <a:gd name="connsiteX6" fmla="*/ 0 w 757237"/>
              <a:gd name="connsiteY6" fmla="*/ 463225 h 783577"/>
              <a:gd name="connsiteX7" fmla="*/ 14207 w 757237"/>
              <a:gd name="connsiteY7" fmla="*/ 463225 h 783577"/>
              <a:gd name="connsiteX8" fmla="*/ 14207 w 757237"/>
              <a:gd name="connsiteY8" fmla="*/ 768874 h 783577"/>
              <a:gd name="connsiteX9" fmla="*/ 307181 w 757237"/>
              <a:gd name="connsiteY9" fmla="*/ 768874 h 783577"/>
              <a:gd name="connsiteX10" fmla="*/ 307181 w 757237"/>
              <a:gd name="connsiteY10" fmla="*/ 783577 h 783577"/>
              <a:gd name="connsiteX11" fmla="*/ 0 w 757237"/>
              <a:gd name="connsiteY11" fmla="*/ 783577 h 783577"/>
              <a:gd name="connsiteX12" fmla="*/ 450056 w 757237"/>
              <a:gd name="connsiteY12" fmla="*/ 0 h 783577"/>
              <a:gd name="connsiteX13" fmla="*/ 757237 w 757237"/>
              <a:gd name="connsiteY13" fmla="*/ 0 h 783577"/>
              <a:gd name="connsiteX14" fmla="*/ 757237 w 757237"/>
              <a:gd name="connsiteY14" fmla="*/ 320350 h 783577"/>
              <a:gd name="connsiteX15" fmla="*/ 743029 w 757237"/>
              <a:gd name="connsiteY15" fmla="*/ 320350 h 783577"/>
              <a:gd name="connsiteX16" fmla="*/ 743029 w 757237"/>
              <a:gd name="connsiteY16" fmla="*/ 14702 h 783577"/>
              <a:gd name="connsiteX17" fmla="*/ 450056 w 757237"/>
              <a:gd name="connsiteY17" fmla="*/ 14702 h 783577"/>
              <a:gd name="connsiteX18" fmla="*/ 0 w 757237"/>
              <a:gd name="connsiteY18" fmla="*/ 0 h 783577"/>
              <a:gd name="connsiteX19" fmla="*/ 307181 w 757237"/>
              <a:gd name="connsiteY19" fmla="*/ 0 h 783577"/>
              <a:gd name="connsiteX20" fmla="*/ 307181 w 757237"/>
              <a:gd name="connsiteY20" fmla="*/ 14702 h 783577"/>
              <a:gd name="connsiteX21" fmla="*/ 14207 w 757237"/>
              <a:gd name="connsiteY21" fmla="*/ 14702 h 783577"/>
              <a:gd name="connsiteX22" fmla="*/ 14207 w 757237"/>
              <a:gd name="connsiteY22" fmla="*/ 320350 h 783577"/>
              <a:gd name="connsiteX23" fmla="*/ 0 w 757237"/>
              <a:gd name="connsiteY23" fmla="*/ 320350 h 783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57237" h="783577">
                <a:moveTo>
                  <a:pt x="743029" y="463225"/>
                </a:moveTo>
                <a:lnTo>
                  <a:pt x="757237" y="463225"/>
                </a:lnTo>
                <a:lnTo>
                  <a:pt x="757237" y="783577"/>
                </a:lnTo>
                <a:lnTo>
                  <a:pt x="450056" y="783577"/>
                </a:lnTo>
                <a:lnTo>
                  <a:pt x="450056" y="768874"/>
                </a:lnTo>
                <a:lnTo>
                  <a:pt x="743029" y="768874"/>
                </a:lnTo>
                <a:close/>
                <a:moveTo>
                  <a:pt x="0" y="463225"/>
                </a:moveTo>
                <a:lnTo>
                  <a:pt x="14207" y="463225"/>
                </a:lnTo>
                <a:lnTo>
                  <a:pt x="14207" y="768874"/>
                </a:lnTo>
                <a:lnTo>
                  <a:pt x="307181" y="768874"/>
                </a:lnTo>
                <a:lnTo>
                  <a:pt x="307181" y="783577"/>
                </a:lnTo>
                <a:lnTo>
                  <a:pt x="0" y="783577"/>
                </a:lnTo>
                <a:close/>
                <a:moveTo>
                  <a:pt x="450056" y="0"/>
                </a:moveTo>
                <a:lnTo>
                  <a:pt x="757237" y="0"/>
                </a:lnTo>
                <a:lnTo>
                  <a:pt x="757237" y="320350"/>
                </a:lnTo>
                <a:lnTo>
                  <a:pt x="743029" y="320350"/>
                </a:lnTo>
                <a:lnTo>
                  <a:pt x="743029" y="14702"/>
                </a:lnTo>
                <a:lnTo>
                  <a:pt x="450056" y="14702"/>
                </a:lnTo>
                <a:close/>
                <a:moveTo>
                  <a:pt x="0" y="0"/>
                </a:moveTo>
                <a:lnTo>
                  <a:pt x="307181" y="0"/>
                </a:lnTo>
                <a:lnTo>
                  <a:pt x="307181" y="14702"/>
                </a:lnTo>
                <a:lnTo>
                  <a:pt x="14207" y="14702"/>
                </a:lnTo>
                <a:lnTo>
                  <a:pt x="14207" y="320350"/>
                </a:lnTo>
                <a:lnTo>
                  <a:pt x="0" y="32035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5" name="MH_Other_3"/>
          <p:cNvSpPr/>
          <p:nvPr>
            <p:custDataLst>
              <p:tags r:id="rId3"/>
            </p:custDataLst>
          </p:nvPr>
        </p:nvSpPr>
        <p:spPr>
          <a:xfrm>
            <a:off x="1079818" y="4142598"/>
            <a:ext cx="704850" cy="7302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rgbClr val="FFFFFF"/>
              </a:solidFill>
            </a:endParaRPr>
          </a:p>
        </p:txBody>
      </p:sp>
      <p:sp>
        <p:nvSpPr>
          <p:cNvPr id="16" name="MH_Other_4"/>
          <p:cNvSpPr/>
          <p:nvPr>
            <p:custDataLst>
              <p:tags r:id="rId4"/>
            </p:custDataLst>
          </p:nvPr>
        </p:nvSpPr>
        <p:spPr>
          <a:xfrm>
            <a:off x="944880" y="4002898"/>
            <a:ext cx="974725" cy="1009650"/>
          </a:xfrm>
          <a:custGeom>
            <a:avLst/>
            <a:gdLst>
              <a:gd name="connsiteX0" fmla="*/ 743029 w 757237"/>
              <a:gd name="connsiteY0" fmla="*/ 463225 h 783577"/>
              <a:gd name="connsiteX1" fmla="*/ 757237 w 757237"/>
              <a:gd name="connsiteY1" fmla="*/ 463225 h 783577"/>
              <a:gd name="connsiteX2" fmla="*/ 757237 w 757237"/>
              <a:gd name="connsiteY2" fmla="*/ 783577 h 783577"/>
              <a:gd name="connsiteX3" fmla="*/ 450056 w 757237"/>
              <a:gd name="connsiteY3" fmla="*/ 783577 h 783577"/>
              <a:gd name="connsiteX4" fmla="*/ 450056 w 757237"/>
              <a:gd name="connsiteY4" fmla="*/ 768874 h 783577"/>
              <a:gd name="connsiteX5" fmla="*/ 743029 w 757237"/>
              <a:gd name="connsiteY5" fmla="*/ 768874 h 783577"/>
              <a:gd name="connsiteX6" fmla="*/ 0 w 757237"/>
              <a:gd name="connsiteY6" fmla="*/ 463225 h 783577"/>
              <a:gd name="connsiteX7" fmla="*/ 14207 w 757237"/>
              <a:gd name="connsiteY7" fmla="*/ 463225 h 783577"/>
              <a:gd name="connsiteX8" fmla="*/ 14207 w 757237"/>
              <a:gd name="connsiteY8" fmla="*/ 768874 h 783577"/>
              <a:gd name="connsiteX9" fmla="*/ 307181 w 757237"/>
              <a:gd name="connsiteY9" fmla="*/ 768874 h 783577"/>
              <a:gd name="connsiteX10" fmla="*/ 307181 w 757237"/>
              <a:gd name="connsiteY10" fmla="*/ 783577 h 783577"/>
              <a:gd name="connsiteX11" fmla="*/ 0 w 757237"/>
              <a:gd name="connsiteY11" fmla="*/ 783577 h 783577"/>
              <a:gd name="connsiteX12" fmla="*/ 450056 w 757237"/>
              <a:gd name="connsiteY12" fmla="*/ 0 h 783577"/>
              <a:gd name="connsiteX13" fmla="*/ 757237 w 757237"/>
              <a:gd name="connsiteY13" fmla="*/ 0 h 783577"/>
              <a:gd name="connsiteX14" fmla="*/ 757237 w 757237"/>
              <a:gd name="connsiteY14" fmla="*/ 320350 h 783577"/>
              <a:gd name="connsiteX15" fmla="*/ 743029 w 757237"/>
              <a:gd name="connsiteY15" fmla="*/ 320350 h 783577"/>
              <a:gd name="connsiteX16" fmla="*/ 743029 w 757237"/>
              <a:gd name="connsiteY16" fmla="*/ 14702 h 783577"/>
              <a:gd name="connsiteX17" fmla="*/ 450056 w 757237"/>
              <a:gd name="connsiteY17" fmla="*/ 14702 h 783577"/>
              <a:gd name="connsiteX18" fmla="*/ 0 w 757237"/>
              <a:gd name="connsiteY18" fmla="*/ 0 h 783577"/>
              <a:gd name="connsiteX19" fmla="*/ 307181 w 757237"/>
              <a:gd name="connsiteY19" fmla="*/ 0 h 783577"/>
              <a:gd name="connsiteX20" fmla="*/ 307181 w 757237"/>
              <a:gd name="connsiteY20" fmla="*/ 14702 h 783577"/>
              <a:gd name="connsiteX21" fmla="*/ 14207 w 757237"/>
              <a:gd name="connsiteY21" fmla="*/ 14702 h 783577"/>
              <a:gd name="connsiteX22" fmla="*/ 14207 w 757237"/>
              <a:gd name="connsiteY22" fmla="*/ 320350 h 783577"/>
              <a:gd name="connsiteX23" fmla="*/ 0 w 757237"/>
              <a:gd name="connsiteY23" fmla="*/ 320350 h 783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57237" h="783577">
                <a:moveTo>
                  <a:pt x="743029" y="463225"/>
                </a:moveTo>
                <a:lnTo>
                  <a:pt x="757237" y="463225"/>
                </a:lnTo>
                <a:lnTo>
                  <a:pt x="757237" y="783577"/>
                </a:lnTo>
                <a:lnTo>
                  <a:pt x="450056" y="783577"/>
                </a:lnTo>
                <a:lnTo>
                  <a:pt x="450056" y="768874"/>
                </a:lnTo>
                <a:lnTo>
                  <a:pt x="743029" y="768874"/>
                </a:lnTo>
                <a:close/>
                <a:moveTo>
                  <a:pt x="0" y="463225"/>
                </a:moveTo>
                <a:lnTo>
                  <a:pt x="14207" y="463225"/>
                </a:lnTo>
                <a:lnTo>
                  <a:pt x="14207" y="768874"/>
                </a:lnTo>
                <a:lnTo>
                  <a:pt x="307181" y="768874"/>
                </a:lnTo>
                <a:lnTo>
                  <a:pt x="307181" y="783577"/>
                </a:lnTo>
                <a:lnTo>
                  <a:pt x="0" y="783577"/>
                </a:lnTo>
                <a:close/>
                <a:moveTo>
                  <a:pt x="450056" y="0"/>
                </a:moveTo>
                <a:lnTo>
                  <a:pt x="757237" y="0"/>
                </a:lnTo>
                <a:lnTo>
                  <a:pt x="757237" y="320350"/>
                </a:lnTo>
                <a:lnTo>
                  <a:pt x="743029" y="320350"/>
                </a:lnTo>
                <a:lnTo>
                  <a:pt x="743029" y="14702"/>
                </a:lnTo>
                <a:lnTo>
                  <a:pt x="450056" y="14702"/>
                </a:lnTo>
                <a:close/>
                <a:moveTo>
                  <a:pt x="0" y="0"/>
                </a:moveTo>
                <a:lnTo>
                  <a:pt x="307181" y="0"/>
                </a:lnTo>
                <a:lnTo>
                  <a:pt x="307181" y="14702"/>
                </a:lnTo>
                <a:lnTo>
                  <a:pt x="14207" y="14702"/>
                </a:lnTo>
                <a:lnTo>
                  <a:pt x="14207" y="320350"/>
                </a:lnTo>
                <a:lnTo>
                  <a:pt x="0" y="32035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MH_SubTitle_2"/>
          <p:cNvSpPr txBox="1">
            <a:spLocks noChangeArrowheads="1"/>
          </p:cNvSpPr>
          <p:nvPr>
            <p:custDataLst>
              <p:tags r:id="rId5"/>
            </p:custDataLst>
          </p:nvPr>
        </p:nvSpPr>
        <p:spPr bwMode="auto">
          <a:xfrm>
            <a:off x="2103756" y="3978032"/>
            <a:ext cx="5108575"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400" b="1" dirty="0">
                <a:latin typeface="楷体" panose="02010609060101010101" pitchFamily="49" charset="-122"/>
                <a:ea typeface="楷体" panose="02010609060101010101" pitchFamily="49" charset="-122"/>
              </a:rPr>
              <a:t>说明</a:t>
            </a:r>
          </a:p>
        </p:txBody>
      </p:sp>
      <p:sp>
        <p:nvSpPr>
          <p:cNvPr id="18" name="MH_Text_2"/>
          <p:cNvSpPr txBox="1"/>
          <p:nvPr>
            <p:custDataLst>
              <p:tags r:id="rId6"/>
            </p:custDataLst>
          </p:nvPr>
        </p:nvSpPr>
        <p:spPr>
          <a:xfrm>
            <a:off x="2103755" y="4508257"/>
            <a:ext cx="6620697" cy="1247775"/>
          </a:xfrm>
          <a:prstGeom prst="rect">
            <a:avLst/>
          </a:prstGeom>
          <a:noFill/>
        </p:spPr>
        <p:txBody>
          <a:bodyPr lIns="0" tIns="0" rIns="0" bIns="0">
            <a:normAutofit/>
          </a:bodyPr>
          <a:lstStyle/>
          <a:p>
            <a:pPr>
              <a:defRPr/>
            </a:pPr>
            <a:r>
              <a:rPr lang="zh-CN" altLang="en-US" sz="2400" b="1" dirty="0">
                <a:latin typeface="楷体" panose="02010609060101010101" pitchFamily="49" charset="-122"/>
                <a:ea typeface="楷体" panose="02010609060101010101" pitchFamily="49" charset="-122"/>
              </a:rPr>
              <a:t>其中表达式</a:t>
            </a:r>
            <a:r>
              <a:rPr lang="en-US" altLang="zh-CN" sz="2400" b="1" dirty="0">
                <a:latin typeface="楷体" panose="02010609060101010101" pitchFamily="49" charset="-122"/>
                <a:ea typeface="楷体" panose="02010609060101010101" pitchFamily="49" charset="-122"/>
              </a:rPr>
              <a:t>1</a:t>
            </a:r>
            <a:r>
              <a:rPr lang="zh-CN" altLang="en-US" sz="2400" b="1" dirty="0">
                <a:latin typeface="楷体" panose="02010609060101010101" pitchFamily="49" charset="-122"/>
                <a:ea typeface="楷体" panose="02010609060101010101" pitchFamily="49" charset="-122"/>
              </a:rPr>
              <a:t>、表达式</a:t>
            </a:r>
            <a:r>
              <a:rPr lang="en-US" altLang="zh-CN" sz="2400" b="1" dirty="0">
                <a:latin typeface="楷体" panose="02010609060101010101" pitchFamily="49" charset="-122"/>
                <a:ea typeface="楷体" panose="02010609060101010101" pitchFamily="49" charset="-122"/>
              </a:rPr>
              <a:t>2</a:t>
            </a:r>
            <a:r>
              <a:rPr lang="zh-CN" altLang="en-US" sz="2400" b="1" dirty="0">
                <a:latin typeface="楷体" panose="02010609060101010101" pitchFamily="49" charset="-122"/>
                <a:ea typeface="楷体" panose="02010609060101010101" pitchFamily="49" charset="-122"/>
              </a:rPr>
              <a:t>是给存储单元赋的初值。</a:t>
            </a:r>
          </a:p>
        </p:txBody>
      </p:sp>
      <p:sp>
        <p:nvSpPr>
          <p:cNvPr id="19" name="MH_Other_5"/>
          <p:cNvSpPr/>
          <p:nvPr>
            <p:custDataLst>
              <p:tags r:id="rId7"/>
            </p:custDataLst>
          </p:nvPr>
        </p:nvSpPr>
        <p:spPr bwMode="auto">
          <a:xfrm>
            <a:off x="1227455" y="2155015"/>
            <a:ext cx="398463" cy="396875"/>
          </a:xfrm>
          <a:custGeom>
            <a:avLst/>
            <a:gdLst>
              <a:gd name="T0" fmla="*/ 984018 w 1589088"/>
              <a:gd name="T1" fmla="*/ 589506 h 1589088"/>
              <a:gd name="T2" fmla="*/ 955171 w 1589088"/>
              <a:gd name="T3" fmla="*/ 645802 h 1589088"/>
              <a:gd name="T4" fmla="*/ 898294 w 1589088"/>
              <a:gd name="T5" fmla="*/ 673272 h 1589088"/>
              <a:gd name="T6" fmla="*/ 881422 w 1589088"/>
              <a:gd name="T7" fmla="*/ 964824 h 1589088"/>
              <a:gd name="T8" fmla="*/ 873530 w 1589088"/>
              <a:gd name="T9" fmla="*/ 1040159 h 1589088"/>
              <a:gd name="T10" fmla="*/ 824817 w 1589088"/>
              <a:gd name="T11" fmla="*/ 1084490 h 1589088"/>
              <a:gd name="T12" fmla="*/ 756238 w 1589088"/>
              <a:gd name="T13" fmla="*/ 1088026 h 1589088"/>
              <a:gd name="T14" fmla="*/ 703444 w 1589088"/>
              <a:gd name="T15" fmla="*/ 1048590 h 1589088"/>
              <a:gd name="T16" fmla="*/ 686571 w 1589088"/>
              <a:gd name="T17" fmla="*/ 985493 h 1589088"/>
              <a:gd name="T18" fmla="*/ 486007 w 1589088"/>
              <a:gd name="T19" fmla="*/ 893024 h 1589088"/>
              <a:gd name="T20" fmla="*/ 398106 w 1589088"/>
              <a:gd name="T21" fmla="*/ 820680 h 1589088"/>
              <a:gd name="T22" fmla="*/ 402189 w 1589088"/>
              <a:gd name="T23" fmla="*/ 755134 h 1589088"/>
              <a:gd name="T24" fmla="*/ 446547 w 1589088"/>
              <a:gd name="T25" fmla="*/ 706452 h 1589088"/>
              <a:gd name="T26" fmla="*/ 514037 w 1589088"/>
              <a:gd name="T27" fmla="*/ 696389 h 1589088"/>
              <a:gd name="T28" fmla="*/ 570641 w 1589088"/>
              <a:gd name="T29" fmla="*/ 730385 h 1589088"/>
              <a:gd name="T30" fmla="*/ 593501 w 1589088"/>
              <a:gd name="T31" fmla="*/ 794027 h 1589088"/>
              <a:gd name="T32" fmla="*/ 818558 w 1589088"/>
              <a:gd name="T33" fmla="*/ 648522 h 1589088"/>
              <a:gd name="T34" fmla="*/ 785901 w 1589088"/>
              <a:gd name="T35" fmla="*/ 575091 h 1589088"/>
              <a:gd name="T36" fmla="*/ 808761 w 1589088"/>
              <a:gd name="T37" fmla="*/ 511721 h 1589088"/>
              <a:gd name="T38" fmla="*/ 865365 w 1589088"/>
              <a:gd name="T39" fmla="*/ 477726 h 1589088"/>
              <a:gd name="T40" fmla="*/ 728574 w 1589088"/>
              <a:gd name="T41" fmla="*/ 144010 h 1589088"/>
              <a:gd name="T42" fmla="*/ 531280 w 1589088"/>
              <a:gd name="T43" fmla="*/ 182593 h 1589088"/>
              <a:gd name="T44" fmla="*/ 353281 w 1589088"/>
              <a:gd name="T45" fmla="*/ 288291 h 1589088"/>
              <a:gd name="T46" fmla="*/ 219577 w 1589088"/>
              <a:gd name="T47" fmla="*/ 451592 h 1589088"/>
              <a:gd name="T48" fmla="*/ 152454 w 1589088"/>
              <a:gd name="T49" fmla="*/ 642880 h 1589088"/>
              <a:gd name="T50" fmla="*/ 152454 w 1589088"/>
              <a:gd name="T51" fmla="*/ 843135 h 1589088"/>
              <a:gd name="T52" fmla="*/ 219577 w 1589088"/>
              <a:gd name="T53" fmla="*/ 1034422 h 1589088"/>
              <a:gd name="T54" fmla="*/ 353281 w 1589088"/>
              <a:gd name="T55" fmla="*/ 1197724 h 1589088"/>
              <a:gd name="T56" fmla="*/ 531280 w 1589088"/>
              <a:gd name="T57" fmla="*/ 1303421 h 1589088"/>
              <a:gd name="T58" fmla="*/ 728574 w 1589088"/>
              <a:gd name="T59" fmla="*/ 1341734 h 1589088"/>
              <a:gd name="T60" fmla="*/ 927227 w 1589088"/>
              <a:gd name="T61" fmla="*/ 1312931 h 1589088"/>
              <a:gd name="T62" fmla="*/ 1109302 w 1589088"/>
              <a:gd name="T63" fmla="*/ 1217015 h 1589088"/>
              <a:gd name="T64" fmla="*/ 1251431 w 1589088"/>
              <a:gd name="T65" fmla="*/ 1059964 h 1589088"/>
              <a:gd name="T66" fmla="*/ 1328065 w 1589088"/>
              <a:gd name="T67" fmla="*/ 871393 h 1589088"/>
              <a:gd name="T68" fmla="*/ 1337576 w 1589088"/>
              <a:gd name="T69" fmla="*/ 671410 h 1589088"/>
              <a:gd name="T70" fmla="*/ 1280237 w 1589088"/>
              <a:gd name="T71" fmla="*/ 477677 h 1589088"/>
              <a:gd name="T72" fmla="*/ 1155500 w 1589088"/>
              <a:gd name="T73" fmla="*/ 308670 h 1589088"/>
              <a:gd name="T74" fmla="*/ 981849 w 1589088"/>
              <a:gd name="T75" fmla="*/ 193462 h 1589088"/>
              <a:gd name="T76" fmla="*/ 785915 w 1589088"/>
              <a:gd name="T77" fmla="*/ 145640 h 1589088"/>
              <a:gd name="T78" fmla="*/ 902226 w 1589088"/>
              <a:gd name="T79" fmla="*/ 17390 h 1589088"/>
              <a:gd name="T80" fmla="*/ 1136207 w 1589088"/>
              <a:gd name="T81" fmla="*/ 112491 h 1589088"/>
              <a:gd name="T82" fmla="*/ 1320999 w 1589088"/>
              <a:gd name="T83" fmla="*/ 276063 h 1589088"/>
              <a:gd name="T84" fmla="*/ 1429702 w 1589088"/>
              <a:gd name="T85" fmla="*/ 459201 h 1589088"/>
              <a:gd name="T86" fmla="*/ 1481334 w 1589088"/>
              <a:gd name="T87" fmla="*/ 660270 h 1589088"/>
              <a:gd name="T88" fmla="*/ 1475356 w 1589088"/>
              <a:gd name="T89" fmla="*/ 866502 h 1589088"/>
              <a:gd name="T90" fmla="*/ 1412581 w 1589088"/>
              <a:gd name="T91" fmla="*/ 1064855 h 1589088"/>
              <a:gd name="T92" fmla="*/ 1892771 w 1589088"/>
              <a:gd name="T93" fmla="*/ 1636001 h 1589088"/>
              <a:gd name="T94" fmla="*/ 1896304 w 1589088"/>
              <a:gd name="T95" fmla="*/ 1759632 h 1589088"/>
              <a:gd name="T96" fmla="*/ 1783798 w 1589088"/>
              <a:gd name="T97" fmla="*/ 1885980 h 1589088"/>
              <a:gd name="T98" fmla="*/ 1662866 w 1589088"/>
              <a:gd name="T99" fmla="*/ 1900381 h 1589088"/>
              <a:gd name="T100" fmla="*/ 1104954 w 1589088"/>
              <a:gd name="T101" fmla="*/ 1391458 h 1589088"/>
              <a:gd name="T102" fmla="*/ 909835 w 1589088"/>
              <a:gd name="T103" fmla="*/ 1466451 h 1589088"/>
              <a:gd name="T104" fmla="*/ 704388 w 1589088"/>
              <a:gd name="T105" fmla="*/ 1484656 h 1589088"/>
              <a:gd name="T106" fmla="*/ 501116 w 1589088"/>
              <a:gd name="T107" fmla="*/ 1445528 h 1589088"/>
              <a:gd name="T108" fmla="*/ 313061 w 1589088"/>
              <a:gd name="T109" fmla="*/ 1349069 h 1589088"/>
              <a:gd name="T110" fmla="*/ 143758 w 1589088"/>
              <a:gd name="T111" fmla="*/ 1181965 h 1589088"/>
              <a:gd name="T112" fmla="*/ 30708 w 1589088"/>
              <a:gd name="T113" fmla="*/ 954538 h 1589088"/>
              <a:gd name="T114" fmla="*/ 815 w 1589088"/>
              <a:gd name="T115" fmla="*/ 707277 h 1589088"/>
              <a:gd name="T116" fmla="*/ 54351 w 1589088"/>
              <a:gd name="T117" fmla="*/ 463275 h 1589088"/>
              <a:gd name="T118" fmla="*/ 191315 w 1589088"/>
              <a:gd name="T119" fmla="*/ 245360 h 1589088"/>
              <a:gd name="T120" fmla="*/ 397577 w 1589088"/>
              <a:gd name="T121" fmla="*/ 85319 h 1589088"/>
              <a:gd name="T122" fmla="*/ 636177 w 1589088"/>
              <a:gd name="T123" fmla="*/ 7880 h 158908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589088" h="1589088">
                <a:moveTo>
                  <a:pt x="916859" y="288925"/>
                </a:moveTo>
                <a:lnTo>
                  <a:pt x="954088" y="332030"/>
                </a:lnTo>
                <a:lnTo>
                  <a:pt x="816067" y="450682"/>
                </a:lnTo>
                <a:lnTo>
                  <a:pt x="817430" y="454085"/>
                </a:lnTo>
                <a:lnTo>
                  <a:pt x="818338" y="457488"/>
                </a:lnTo>
                <a:lnTo>
                  <a:pt x="819246" y="461118"/>
                </a:lnTo>
                <a:lnTo>
                  <a:pt x="820381" y="464748"/>
                </a:lnTo>
                <a:lnTo>
                  <a:pt x="820835" y="468378"/>
                </a:lnTo>
                <a:lnTo>
                  <a:pt x="821289" y="472008"/>
                </a:lnTo>
                <a:lnTo>
                  <a:pt x="821743" y="475865"/>
                </a:lnTo>
                <a:lnTo>
                  <a:pt x="821743" y="479722"/>
                </a:lnTo>
                <a:lnTo>
                  <a:pt x="821743" y="483805"/>
                </a:lnTo>
                <a:lnTo>
                  <a:pt x="821289" y="487662"/>
                </a:lnTo>
                <a:lnTo>
                  <a:pt x="820835" y="491746"/>
                </a:lnTo>
                <a:lnTo>
                  <a:pt x="820154" y="495602"/>
                </a:lnTo>
                <a:lnTo>
                  <a:pt x="819246" y="499459"/>
                </a:lnTo>
                <a:lnTo>
                  <a:pt x="818338" y="503089"/>
                </a:lnTo>
                <a:lnTo>
                  <a:pt x="816976" y="506946"/>
                </a:lnTo>
                <a:lnTo>
                  <a:pt x="815840" y="510349"/>
                </a:lnTo>
                <a:lnTo>
                  <a:pt x="814251" y="513979"/>
                </a:lnTo>
                <a:lnTo>
                  <a:pt x="812662" y="517382"/>
                </a:lnTo>
                <a:lnTo>
                  <a:pt x="810619" y="520785"/>
                </a:lnTo>
                <a:lnTo>
                  <a:pt x="808803" y="523961"/>
                </a:lnTo>
                <a:lnTo>
                  <a:pt x="806760" y="527137"/>
                </a:lnTo>
                <a:lnTo>
                  <a:pt x="804263" y="530313"/>
                </a:lnTo>
                <a:lnTo>
                  <a:pt x="801993" y="533036"/>
                </a:lnTo>
                <a:lnTo>
                  <a:pt x="799496" y="535985"/>
                </a:lnTo>
                <a:lnTo>
                  <a:pt x="796772" y="538707"/>
                </a:lnTo>
                <a:lnTo>
                  <a:pt x="794048" y="541203"/>
                </a:lnTo>
                <a:lnTo>
                  <a:pt x="791324" y="543698"/>
                </a:lnTo>
                <a:lnTo>
                  <a:pt x="788146" y="545967"/>
                </a:lnTo>
                <a:lnTo>
                  <a:pt x="785194" y="548009"/>
                </a:lnTo>
                <a:lnTo>
                  <a:pt x="781789" y="550051"/>
                </a:lnTo>
                <a:lnTo>
                  <a:pt x="778611" y="552093"/>
                </a:lnTo>
                <a:lnTo>
                  <a:pt x="775433" y="553908"/>
                </a:lnTo>
                <a:lnTo>
                  <a:pt x="771801" y="555496"/>
                </a:lnTo>
                <a:lnTo>
                  <a:pt x="768396" y="556857"/>
                </a:lnTo>
                <a:lnTo>
                  <a:pt x="764537" y="558218"/>
                </a:lnTo>
                <a:lnTo>
                  <a:pt x="760905" y="559352"/>
                </a:lnTo>
                <a:lnTo>
                  <a:pt x="757046" y="560260"/>
                </a:lnTo>
                <a:lnTo>
                  <a:pt x="753413" y="560940"/>
                </a:lnTo>
                <a:lnTo>
                  <a:pt x="749327" y="561621"/>
                </a:lnTo>
                <a:lnTo>
                  <a:pt x="745241" y="562075"/>
                </a:lnTo>
                <a:lnTo>
                  <a:pt x="692121" y="754005"/>
                </a:lnTo>
                <a:lnTo>
                  <a:pt x="697343" y="756728"/>
                </a:lnTo>
                <a:lnTo>
                  <a:pt x="702110" y="759904"/>
                </a:lnTo>
                <a:lnTo>
                  <a:pt x="706650" y="763080"/>
                </a:lnTo>
                <a:lnTo>
                  <a:pt x="710963" y="766937"/>
                </a:lnTo>
                <a:lnTo>
                  <a:pt x="715049" y="770794"/>
                </a:lnTo>
                <a:lnTo>
                  <a:pt x="718908" y="774877"/>
                </a:lnTo>
                <a:lnTo>
                  <a:pt x="722313" y="779188"/>
                </a:lnTo>
                <a:lnTo>
                  <a:pt x="725718" y="783952"/>
                </a:lnTo>
                <a:lnTo>
                  <a:pt x="728670" y="788943"/>
                </a:lnTo>
                <a:lnTo>
                  <a:pt x="731167" y="793934"/>
                </a:lnTo>
                <a:lnTo>
                  <a:pt x="733437" y="799379"/>
                </a:lnTo>
                <a:lnTo>
                  <a:pt x="735253" y="804824"/>
                </a:lnTo>
                <a:lnTo>
                  <a:pt x="736615" y="810496"/>
                </a:lnTo>
                <a:lnTo>
                  <a:pt x="737750" y="816167"/>
                </a:lnTo>
                <a:lnTo>
                  <a:pt x="738431" y="822066"/>
                </a:lnTo>
                <a:lnTo>
                  <a:pt x="738658" y="828191"/>
                </a:lnTo>
                <a:lnTo>
                  <a:pt x="738658" y="832729"/>
                </a:lnTo>
                <a:lnTo>
                  <a:pt x="738431" y="836812"/>
                </a:lnTo>
                <a:lnTo>
                  <a:pt x="737523" y="840896"/>
                </a:lnTo>
                <a:lnTo>
                  <a:pt x="736842" y="844980"/>
                </a:lnTo>
                <a:lnTo>
                  <a:pt x="735934" y="849063"/>
                </a:lnTo>
                <a:lnTo>
                  <a:pt x="734799" y="852920"/>
                </a:lnTo>
                <a:lnTo>
                  <a:pt x="733664" y="856777"/>
                </a:lnTo>
                <a:lnTo>
                  <a:pt x="732075" y="860407"/>
                </a:lnTo>
                <a:lnTo>
                  <a:pt x="730259" y="864263"/>
                </a:lnTo>
                <a:lnTo>
                  <a:pt x="728670" y="867666"/>
                </a:lnTo>
                <a:lnTo>
                  <a:pt x="726626" y="871296"/>
                </a:lnTo>
                <a:lnTo>
                  <a:pt x="724583" y="874699"/>
                </a:lnTo>
                <a:lnTo>
                  <a:pt x="722086" y="877876"/>
                </a:lnTo>
                <a:lnTo>
                  <a:pt x="719589" y="881052"/>
                </a:lnTo>
                <a:lnTo>
                  <a:pt x="717092" y="884228"/>
                </a:lnTo>
                <a:lnTo>
                  <a:pt x="714141" y="886950"/>
                </a:lnTo>
                <a:lnTo>
                  <a:pt x="711417" y="889673"/>
                </a:lnTo>
                <a:lnTo>
                  <a:pt x="708239" y="892395"/>
                </a:lnTo>
                <a:lnTo>
                  <a:pt x="705288" y="894891"/>
                </a:lnTo>
                <a:lnTo>
                  <a:pt x="702110" y="896933"/>
                </a:lnTo>
                <a:lnTo>
                  <a:pt x="698705" y="899428"/>
                </a:lnTo>
                <a:lnTo>
                  <a:pt x="695299" y="901243"/>
                </a:lnTo>
                <a:lnTo>
                  <a:pt x="691440" y="903058"/>
                </a:lnTo>
                <a:lnTo>
                  <a:pt x="688035" y="904646"/>
                </a:lnTo>
                <a:lnTo>
                  <a:pt x="684176" y="906234"/>
                </a:lnTo>
                <a:lnTo>
                  <a:pt x="680317" y="907595"/>
                </a:lnTo>
                <a:lnTo>
                  <a:pt x="676231" y="908730"/>
                </a:lnTo>
                <a:lnTo>
                  <a:pt x="672372" y="909637"/>
                </a:lnTo>
                <a:lnTo>
                  <a:pt x="668286" y="910318"/>
                </a:lnTo>
                <a:lnTo>
                  <a:pt x="664199" y="910771"/>
                </a:lnTo>
                <a:lnTo>
                  <a:pt x="659886" y="911225"/>
                </a:lnTo>
                <a:lnTo>
                  <a:pt x="655573" y="911225"/>
                </a:lnTo>
                <a:lnTo>
                  <a:pt x="651260" y="911225"/>
                </a:lnTo>
                <a:lnTo>
                  <a:pt x="646947" y="910771"/>
                </a:lnTo>
                <a:lnTo>
                  <a:pt x="643088" y="910318"/>
                </a:lnTo>
                <a:lnTo>
                  <a:pt x="638775" y="909637"/>
                </a:lnTo>
                <a:lnTo>
                  <a:pt x="634915" y="908730"/>
                </a:lnTo>
                <a:lnTo>
                  <a:pt x="630829" y="907595"/>
                </a:lnTo>
                <a:lnTo>
                  <a:pt x="627197" y="906234"/>
                </a:lnTo>
                <a:lnTo>
                  <a:pt x="623338" y="904646"/>
                </a:lnTo>
                <a:lnTo>
                  <a:pt x="619706" y="903058"/>
                </a:lnTo>
                <a:lnTo>
                  <a:pt x="616074" y="901243"/>
                </a:lnTo>
                <a:lnTo>
                  <a:pt x="612669" y="899428"/>
                </a:lnTo>
                <a:lnTo>
                  <a:pt x="609037" y="896933"/>
                </a:lnTo>
                <a:lnTo>
                  <a:pt x="605858" y="894891"/>
                </a:lnTo>
                <a:lnTo>
                  <a:pt x="602680" y="892395"/>
                </a:lnTo>
                <a:lnTo>
                  <a:pt x="599729" y="889673"/>
                </a:lnTo>
                <a:lnTo>
                  <a:pt x="596778" y="886950"/>
                </a:lnTo>
                <a:lnTo>
                  <a:pt x="594054" y="884228"/>
                </a:lnTo>
                <a:lnTo>
                  <a:pt x="591557" y="881052"/>
                </a:lnTo>
                <a:lnTo>
                  <a:pt x="588833" y="877876"/>
                </a:lnTo>
                <a:lnTo>
                  <a:pt x="586790" y="874699"/>
                </a:lnTo>
                <a:lnTo>
                  <a:pt x="584520" y="871296"/>
                </a:lnTo>
                <a:lnTo>
                  <a:pt x="582704" y="867666"/>
                </a:lnTo>
                <a:lnTo>
                  <a:pt x="580661" y="864263"/>
                </a:lnTo>
                <a:lnTo>
                  <a:pt x="579072" y="860407"/>
                </a:lnTo>
                <a:lnTo>
                  <a:pt x="577710" y="856777"/>
                </a:lnTo>
                <a:lnTo>
                  <a:pt x="576348" y="852920"/>
                </a:lnTo>
                <a:lnTo>
                  <a:pt x="575212" y="849063"/>
                </a:lnTo>
                <a:lnTo>
                  <a:pt x="574077" y="844980"/>
                </a:lnTo>
                <a:lnTo>
                  <a:pt x="573396" y="840896"/>
                </a:lnTo>
                <a:lnTo>
                  <a:pt x="572942" y="836812"/>
                </a:lnTo>
                <a:lnTo>
                  <a:pt x="572488" y="832729"/>
                </a:lnTo>
                <a:lnTo>
                  <a:pt x="572488" y="828191"/>
                </a:lnTo>
                <a:lnTo>
                  <a:pt x="572488" y="825242"/>
                </a:lnTo>
                <a:lnTo>
                  <a:pt x="572715" y="822066"/>
                </a:lnTo>
                <a:lnTo>
                  <a:pt x="573623" y="815940"/>
                </a:lnTo>
                <a:lnTo>
                  <a:pt x="574986" y="810042"/>
                </a:lnTo>
                <a:lnTo>
                  <a:pt x="576575" y="804370"/>
                </a:lnTo>
                <a:lnTo>
                  <a:pt x="454445" y="733134"/>
                </a:lnTo>
                <a:lnTo>
                  <a:pt x="449904" y="736083"/>
                </a:lnTo>
                <a:lnTo>
                  <a:pt x="444910" y="738352"/>
                </a:lnTo>
                <a:lnTo>
                  <a:pt x="439689" y="740166"/>
                </a:lnTo>
                <a:lnTo>
                  <a:pt x="434468" y="741981"/>
                </a:lnTo>
                <a:lnTo>
                  <a:pt x="429020" y="743569"/>
                </a:lnTo>
                <a:lnTo>
                  <a:pt x="423571" y="744477"/>
                </a:lnTo>
                <a:lnTo>
                  <a:pt x="417669" y="745158"/>
                </a:lnTo>
                <a:lnTo>
                  <a:pt x="412221" y="745384"/>
                </a:lnTo>
                <a:lnTo>
                  <a:pt x="408589" y="745158"/>
                </a:lnTo>
                <a:lnTo>
                  <a:pt x="405411" y="744931"/>
                </a:lnTo>
                <a:lnTo>
                  <a:pt x="398828" y="744023"/>
                </a:lnTo>
                <a:lnTo>
                  <a:pt x="305755" y="898294"/>
                </a:lnTo>
                <a:lnTo>
                  <a:pt x="257175" y="869255"/>
                </a:lnTo>
                <a:lnTo>
                  <a:pt x="349113" y="716118"/>
                </a:lnTo>
                <a:lnTo>
                  <a:pt x="347070" y="713396"/>
                </a:lnTo>
                <a:lnTo>
                  <a:pt x="344573" y="710220"/>
                </a:lnTo>
                <a:lnTo>
                  <a:pt x="342757" y="707497"/>
                </a:lnTo>
                <a:lnTo>
                  <a:pt x="340714" y="704321"/>
                </a:lnTo>
                <a:lnTo>
                  <a:pt x="339125" y="701145"/>
                </a:lnTo>
                <a:lnTo>
                  <a:pt x="337536" y="697969"/>
                </a:lnTo>
                <a:lnTo>
                  <a:pt x="335720" y="694793"/>
                </a:lnTo>
                <a:lnTo>
                  <a:pt x="334358" y="691390"/>
                </a:lnTo>
                <a:lnTo>
                  <a:pt x="333223" y="687987"/>
                </a:lnTo>
                <a:lnTo>
                  <a:pt x="332087" y="684584"/>
                </a:lnTo>
                <a:lnTo>
                  <a:pt x="331179" y="680954"/>
                </a:lnTo>
                <a:lnTo>
                  <a:pt x="330498" y="677324"/>
                </a:lnTo>
                <a:lnTo>
                  <a:pt x="329590" y="673467"/>
                </a:lnTo>
                <a:lnTo>
                  <a:pt x="329136" y="670064"/>
                </a:lnTo>
                <a:lnTo>
                  <a:pt x="328909" y="665981"/>
                </a:lnTo>
                <a:lnTo>
                  <a:pt x="328909" y="662351"/>
                </a:lnTo>
                <a:lnTo>
                  <a:pt x="328909" y="658040"/>
                </a:lnTo>
                <a:lnTo>
                  <a:pt x="329363" y="653730"/>
                </a:lnTo>
                <a:lnTo>
                  <a:pt x="330044" y="649646"/>
                </a:lnTo>
                <a:lnTo>
                  <a:pt x="330725" y="645335"/>
                </a:lnTo>
                <a:lnTo>
                  <a:pt x="331633" y="641479"/>
                </a:lnTo>
                <a:lnTo>
                  <a:pt x="332768" y="637395"/>
                </a:lnTo>
                <a:lnTo>
                  <a:pt x="333904" y="633765"/>
                </a:lnTo>
                <a:lnTo>
                  <a:pt x="335493" y="629908"/>
                </a:lnTo>
                <a:lnTo>
                  <a:pt x="337082" y="626279"/>
                </a:lnTo>
                <a:lnTo>
                  <a:pt x="339125" y="622649"/>
                </a:lnTo>
                <a:lnTo>
                  <a:pt x="340941" y="619246"/>
                </a:lnTo>
                <a:lnTo>
                  <a:pt x="342984" y="615843"/>
                </a:lnTo>
                <a:lnTo>
                  <a:pt x="345481" y="612666"/>
                </a:lnTo>
                <a:lnTo>
                  <a:pt x="347978" y="609263"/>
                </a:lnTo>
                <a:lnTo>
                  <a:pt x="350475" y="606314"/>
                </a:lnTo>
                <a:lnTo>
                  <a:pt x="353426" y="603592"/>
                </a:lnTo>
                <a:lnTo>
                  <a:pt x="356150" y="600642"/>
                </a:lnTo>
                <a:lnTo>
                  <a:pt x="359101" y="598147"/>
                </a:lnTo>
                <a:lnTo>
                  <a:pt x="362279" y="595878"/>
                </a:lnTo>
                <a:lnTo>
                  <a:pt x="365458" y="593383"/>
                </a:lnTo>
                <a:lnTo>
                  <a:pt x="369090" y="591341"/>
                </a:lnTo>
                <a:lnTo>
                  <a:pt x="372495" y="589299"/>
                </a:lnTo>
                <a:lnTo>
                  <a:pt x="376127" y="587484"/>
                </a:lnTo>
                <a:lnTo>
                  <a:pt x="379759" y="585669"/>
                </a:lnTo>
                <a:lnTo>
                  <a:pt x="383618" y="584308"/>
                </a:lnTo>
                <a:lnTo>
                  <a:pt x="387250" y="582947"/>
                </a:lnTo>
                <a:lnTo>
                  <a:pt x="391336" y="581812"/>
                </a:lnTo>
                <a:lnTo>
                  <a:pt x="395196" y="580905"/>
                </a:lnTo>
                <a:lnTo>
                  <a:pt x="399509" y="580224"/>
                </a:lnTo>
                <a:lnTo>
                  <a:pt x="403368" y="579544"/>
                </a:lnTo>
                <a:lnTo>
                  <a:pt x="407681" y="579317"/>
                </a:lnTo>
                <a:lnTo>
                  <a:pt x="412221" y="579090"/>
                </a:lnTo>
                <a:lnTo>
                  <a:pt x="416307" y="579317"/>
                </a:lnTo>
                <a:lnTo>
                  <a:pt x="420620" y="579544"/>
                </a:lnTo>
                <a:lnTo>
                  <a:pt x="424707" y="580224"/>
                </a:lnTo>
                <a:lnTo>
                  <a:pt x="428793" y="580905"/>
                </a:lnTo>
                <a:lnTo>
                  <a:pt x="432652" y="581812"/>
                </a:lnTo>
                <a:lnTo>
                  <a:pt x="436738" y="582947"/>
                </a:lnTo>
                <a:lnTo>
                  <a:pt x="440597" y="584308"/>
                </a:lnTo>
                <a:lnTo>
                  <a:pt x="444456" y="585669"/>
                </a:lnTo>
                <a:lnTo>
                  <a:pt x="447861" y="587484"/>
                </a:lnTo>
                <a:lnTo>
                  <a:pt x="451720" y="589299"/>
                </a:lnTo>
                <a:lnTo>
                  <a:pt x="454899" y="591341"/>
                </a:lnTo>
                <a:lnTo>
                  <a:pt x="458531" y="593383"/>
                </a:lnTo>
                <a:lnTo>
                  <a:pt x="461709" y="595878"/>
                </a:lnTo>
                <a:lnTo>
                  <a:pt x="464887" y="598147"/>
                </a:lnTo>
                <a:lnTo>
                  <a:pt x="467838" y="600642"/>
                </a:lnTo>
                <a:lnTo>
                  <a:pt x="470562" y="603592"/>
                </a:lnTo>
                <a:lnTo>
                  <a:pt x="473513" y="606314"/>
                </a:lnTo>
                <a:lnTo>
                  <a:pt x="476010" y="609263"/>
                </a:lnTo>
                <a:lnTo>
                  <a:pt x="478734" y="612666"/>
                </a:lnTo>
                <a:lnTo>
                  <a:pt x="481004" y="615843"/>
                </a:lnTo>
                <a:lnTo>
                  <a:pt x="483047" y="619246"/>
                </a:lnTo>
                <a:lnTo>
                  <a:pt x="484864" y="622649"/>
                </a:lnTo>
                <a:lnTo>
                  <a:pt x="486907" y="626279"/>
                </a:lnTo>
                <a:lnTo>
                  <a:pt x="488496" y="629908"/>
                </a:lnTo>
                <a:lnTo>
                  <a:pt x="490085" y="633765"/>
                </a:lnTo>
                <a:lnTo>
                  <a:pt x="491220" y="637395"/>
                </a:lnTo>
                <a:lnTo>
                  <a:pt x="492355" y="641479"/>
                </a:lnTo>
                <a:lnTo>
                  <a:pt x="493490" y="645335"/>
                </a:lnTo>
                <a:lnTo>
                  <a:pt x="494171" y="649646"/>
                </a:lnTo>
                <a:lnTo>
                  <a:pt x="494625" y="653730"/>
                </a:lnTo>
                <a:lnTo>
                  <a:pt x="495079" y="658040"/>
                </a:lnTo>
                <a:lnTo>
                  <a:pt x="495079" y="662351"/>
                </a:lnTo>
                <a:lnTo>
                  <a:pt x="495079" y="665527"/>
                </a:lnTo>
                <a:lnTo>
                  <a:pt x="494852" y="669157"/>
                </a:lnTo>
                <a:lnTo>
                  <a:pt x="494398" y="672333"/>
                </a:lnTo>
                <a:lnTo>
                  <a:pt x="493944" y="675509"/>
                </a:lnTo>
                <a:lnTo>
                  <a:pt x="492355" y="682088"/>
                </a:lnTo>
                <a:lnTo>
                  <a:pt x="490539" y="688214"/>
                </a:lnTo>
                <a:lnTo>
                  <a:pt x="610853" y="758543"/>
                </a:lnTo>
                <a:lnTo>
                  <a:pt x="616528" y="755140"/>
                </a:lnTo>
                <a:lnTo>
                  <a:pt x="622430" y="752417"/>
                </a:lnTo>
                <a:lnTo>
                  <a:pt x="628559" y="749922"/>
                </a:lnTo>
                <a:lnTo>
                  <a:pt x="634915" y="748107"/>
                </a:lnTo>
                <a:lnTo>
                  <a:pt x="690305" y="547101"/>
                </a:lnTo>
                <a:lnTo>
                  <a:pt x="686673" y="544152"/>
                </a:lnTo>
                <a:lnTo>
                  <a:pt x="682814" y="540976"/>
                </a:lnTo>
                <a:lnTo>
                  <a:pt x="679409" y="537800"/>
                </a:lnTo>
                <a:lnTo>
                  <a:pt x="676004" y="533943"/>
                </a:lnTo>
                <a:lnTo>
                  <a:pt x="673053" y="530540"/>
                </a:lnTo>
                <a:lnTo>
                  <a:pt x="670102" y="526456"/>
                </a:lnTo>
                <a:lnTo>
                  <a:pt x="667605" y="522373"/>
                </a:lnTo>
                <a:lnTo>
                  <a:pt x="665107" y="518062"/>
                </a:lnTo>
                <a:lnTo>
                  <a:pt x="662837" y="513979"/>
                </a:lnTo>
                <a:lnTo>
                  <a:pt x="661021" y="509214"/>
                </a:lnTo>
                <a:lnTo>
                  <a:pt x="659432" y="504450"/>
                </a:lnTo>
                <a:lnTo>
                  <a:pt x="658070" y="499913"/>
                </a:lnTo>
                <a:lnTo>
                  <a:pt x="657162" y="494922"/>
                </a:lnTo>
                <a:lnTo>
                  <a:pt x="656027" y="489931"/>
                </a:lnTo>
                <a:lnTo>
                  <a:pt x="655573" y="484940"/>
                </a:lnTo>
                <a:lnTo>
                  <a:pt x="655573" y="479722"/>
                </a:lnTo>
                <a:lnTo>
                  <a:pt x="655573" y="475411"/>
                </a:lnTo>
                <a:lnTo>
                  <a:pt x="655800" y="471327"/>
                </a:lnTo>
                <a:lnTo>
                  <a:pt x="656708" y="467017"/>
                </a:lnTo>
                <a:lnTo>
                  <a:pt x="657389" y="463160"/>
                </a:lnTo>
                <a:lnTo>
                  <a:pt x="658297" y="458850"/>
                </a:lnTo>
                <a:lnTo>
                  <a:pt x="659432" y="455220"/>
                </a:lnTo>
                <a:lnTo>
                  <a:pt x="660567" y="451136"/>
                </a:lnTo>
                <a:lnTo>
                  <a:pt x="661929" y="447506"/>
                </a:lnTo>
                <a:lnTo>
                  <a:pt x="663745" y="443649"/>
                </a:lnTo>
                <a:lnTo>
                  <a:pt x="665561" y="440246"/>
                </a:lnTo>
                <a:lnTo>
                  <a:pt x="667605" y="436617"/>
                </a:lnTo>
                <a:lnTo>
                  <a:pt x="669648" y="433440"/>
                </a:lnTo>
                <a:lnTo>
                  <a:pt x="672145" y="430037"/>
                </a:lnTo>
                <a:lnTo>
                  <a:pt x="674642" y="426861"/>
                </a:lnTo>
                <a:lnTo>
                  <a:pt x="677139" y="423912"/>
                </a:lnTo>
                <a:lnTo>
                  <a:pt x="679863" y="420963"/>
                </a:lnTo>
                <a:lnTo>
                  <a:pt x="682814" y="418240"/>
                </a:lnTo>
                <a:lnTo>
                  <a:pt x="685765" y="415518"/>
                </a:lnTo>
                <a:lnTo>
                  <a:pt x="688943" y="413249"/>
                </a:lnTo>
                <a:lnTo>
                  <a:pt x="692121" y="410980"/>
                </a:lnTo>
                <a:lnTo>
                  <a:pt x="695526" y="408712"/>
                </a:lnTo>
                <a:lnTo>
                  <a:pt x="698932" y="406670"/>
                </a:lnTo>
                <a:lnTo>
                  <a:pt x="702791" y="404855"/>
                </a:lnTo>
                <a:lnTo>
                  <a:pt x="706196" y="403267"/>
                </a:lnTo>
                <a:lnTo>
                  <a:pt x="710055" y="401679"/>
                </a:lnTo>
                <a:lnTo>
                  <a:pt x="713914" y="400318"/>
                </a:lnTo>
                <a:lnTo>
                  <a:pt x="718000" y="399410"/>
                </a:lnTo>
                <a:lnTo>
                  <a:pt x="721859" y="398503"/>
                </a:lnTo>
                <a:lnTo>
                  <a:pt x="725945" y="397595"/>
                </a:lnTo>
                <a:lnTo>
                  <a:pt x="730032" y="397141"/>
                </a:lnTo>
                <a:lnTo>
                  <a:pt x="734345" y="396915"/>
                </a:lnTo>
                <a:lnTo>
                  <a:pt x="738658" y="396688"/>
                </a:lnTo>
                <a:lnTo>
                  <a:pt x="744106" y="396915"/>
                </a:lnTo>
                <a:lnTo>
                  <a:pt x="749554" y="397595"/>
                </a:lnTo>
                <a:lnTo>
                  <a:pt x="754775" y="398276"/>
                </a:lnTo>
                <a:lnTo>
                  <a:pt x="759770" y="399637"/>
                </a:lnTo>
                <a:lnTo>
                  <a:pt x="764764" y="400998"/>
                </a:lnTo>
                <a:lnTo>
                  <a:pt x="769758" y="403040"/>
                </a:lnTo>
                <a:lnTo>
                  <a:pt x="774298" y="405082"/>
                </a:lnTo>
                <a:lnTo>
                  <a:pt x="778838" y="407577"/>
                </a:lnTo>
                <a:lnTo>
                  <a:pt x="916859" y="288925"/>
                </a:lnTo>
                <a:close/>
                <a:moveTo>
                  <a:pt x="607752" y="120128"/>
                </a:moveTo>
                <a:lnTo>
                  <a:pt x="595738" y="120581"/>
                </a:lnTo>
                <a:lnTo>
                  <a:pt x="583950" y="121488"/>
                </a:lnTo>
                <a:lnTo>
                  <a:pt x="571936" y="122621"/>
                </a:lnTo>
                <a:lnTo>
                  <a:pt x="559921" y="123755"/>
                </a:lnTo>
                <a:lnTo>
                  <a:pt x="548133" y="125341"/>
                </a:lnTo>
                <a:lnTo>
                  <a:pt x="536119" y="127154"/>
                </a:lnTo>
                <a:lnTo>
                  <a:pt x="524331" y="129421"/>
                </a:lnTo>
                <a:lnTo>
                  <a:pt x="512543" y="131688"/>
                </a:lnTo>
                <a:lnTo>
                  <a:pt x="500755" y="134407"/>
                </a:lnTo>
                <a:lnTo>
                  <a:pt x="489194" y="137581"/>
                </a:lnTo>
                <a:lnTo>
                  <a:pt x="477406" y="140754"/>
                </a:lnTo>
                <a:lnTo>
                  <a:pt x="466072" y="144380"/>
                </a:lnTo>
                <a:lnTo>
                  <a:pt x="454511" y="148234"/>
                </a:lnTo>
                <a:lnTo>
                  <a:pt x="443176" y="152313"/>
                </a:lnTo>
                <a:lnTo>
                  <a:pt x="431615" y="156620"/>
                </a:lnTo>
                <a:lnTo>
                  <a:pt x="420508" y="161380"/>
                </a:lnTo>
                <a:lnTo>
                  <a:pt x="409400" y="166593"/>
                </a:lnTo>
                <a:lnTo>
                  <a:pt x="398519" y="171579"/>
                </a:lnTo>
                <a:lnTo>
                  <a:pt x="387411" y="177246"/>
                </a:lnTo>
                <a:lnTo>
                  <a:pt x="376530" y="183139"/>
                </a:lnTo>
                <a:lnTo>
                  <a:pt x="365876" y="189485"/>
                </a:lnTo>
                <a:lnTo>
                  <a:pt x="355221" y="195831"/>
                </a:lnTo>
                <a:lnTo>
                  <a:pt x="344794" y="202631"/>
                </a:lnTo>
                <a:lnTo>
                  <a:pt x="334593" y="209431"/>
                </a:lnTo>
                <a:lnTo>
                  <a:pt x="324392" y="216684"/>
                </a:lnTo>
                <a:lnTo>
                  <a:pt x="314191" y="224163"/>
                </a:lnTo>
                <a:lnTo>
                  <a:pt x="304443" y="232323"/>
                </a:lnTo>
                <a:lnTo>
                  <a:pt x="294695" y="240483"/>
                </a:lnTo>
                <a:lnTo>
                  <a:pt x="284948" y="248869"/>
                </a:lnTo>
                <a:lnTo>
                  <a:pt x="275654" y="257482"/>
                </a:lnTo>
                <a:lnTo>
                  <a:pt x="266359" y="266548"/>
                </a:lnTo>
                <a:lnTo>
                  <a:pt x="257518" y="275614"/>
                </a:lnTo>
                <a:lnTo>
                  <a:pt x="248678" y="285134"/>
                </a:lnTo>
                <a:lnTo>
                  <a:pt x="240290" y="294654"/>
                </a:lnTo>
                <a:lnTo>
                  <a:pt x="232129" y="304400"/>
                </a:lnTo>
                <a:lnTo>
                  <a:pt x="224195" y="314373"/>
                </a:lnTo>
                <a:lnTo>
                  <a:pt x="216714" y="324346"/>
                </a:lnTo>
                <a:lnTo>
                  <a:pt x="209460" y="334545"/>
                </a:lnTo>
                <a:lnTo>
                  <a:pt x="202433" y="344971"/>
                </a:lnTo>
                <a:lnTo>
                  <a:pt x="195632" y="355397"/>
                </a:lnTo>
                <a:lnTo>
                  <a:pt x="189058" y="366050"/>
                </a:lnTo>
                <a:lnTo>
                  <a:pt x="183164" y="376703"/>
                </a:lnTo>
                <a:lnTo>
                  <a:pt x="177271" y="387583"/>
                </a:lnTo>
                <a:lnTo>
                  <a:pt x="171603" y="398462"/>
                </a:lnTo>
                <a:lnTo>
                  <a:pt x="166390" y="409342"/>
                </a:lnTo>
                <a:lnTo>
                  <a:pt x="161402" y="420448"/>
                </a:lnTo>
                <a:lnTo>
                  <a:pt x="156642" y="431554"/>
                </a:lnTo>
                <a:lnTo>
                  <a:pt x="152108" y="443114"/>
                </a:lnTo>
                <a:lnTo>
                  <a:pt x="148028" y="454673"/>
                </a:lnTo>
                <a:lnTo>
                  <a:pt x="144174" y="466006"/>
                </a:lnTo>
                <a:lnTo>
                  <a:pt x="140774" y="477565"/>
                </a:lnTo>
                <a:lnTo>
                  <a:pt x="137373" y="489125"/>
                </a:lnTo>
                <a:lnTo>
                  <a:pt x="134426" y="500911"/>
                </a:lnTo>
                <a:lnTo>
                  <a:pt x="131706" y="512470"/>
                </a:lnTo>
                <a:lnTo>
                  <a:pt x="129213" y="524256"/>
                </a:lnTo>
                <a:lnTo>
                  <a:pt x="127172" y="536269"/>
                </a:lnTo>
                <a:lnTo>
                  <a:pt x="125359" y="548055"/>
                </a:lnTo>
                <a:lnTo>
                  <a:pt x="123772" y="560068"/>
                </a:lnTo>
                <a:lnTo>
                  <a:pt x="122185" y="571854"/>
                </a:lnTo>
                <a:lnTo>
                  <a:pt x="121278" y="583867"/>
                </a:lnTo>
                <a:lnTo>
                  <a:pt x="120598" y="595880"/>
                </a:lnTo>
                <a:lnTo>
                  <a:pt x="120145" y="607666"/>
                </a:lnTo>
                <a:lnTo>
                  <a:pt x="120145" y="619905"/>
                </a:lnTo>
                <a:lnTo>
                  <a:pt x="120145" y="631918"/>
                </a:lnTo>
                <a:lnTo>
                  <a:pt x="120598" y="643704"/>
                </a:lnTo>
                <a:lnTo>
                  <a:pt x="121278" y="655717"/>
                </a:lnTo>
                <a:lnTo>
                  <a:pt x="122185" y="667503"/>
                </a:lnTo>
                <a:lnTo>
                  <a:pt x="123772" y="679516"/>
                </a:lnTo>
                <a:lnTo>
                  <a:pt x="125359" y="691529"/>
                </a:lnTo>
                <a:lnTo>
                  <a:pt x="127172" y="703315"/>
                </a:lnTo>
                <a:lnTo>
                  <a:pt x="129213" y="715328"/>
                </a:lnTo>
                <a:lnTo>
                  <a:pt x="131706" y="726887"/>
                </a:lnTo>
                <a:lnTo>
                  <a:pt x="134426" y="738673"/>
                </a:lnTo>
                <a:lnTo>
                  <a:pt x="137373" y="750460"/>
                </a:lnTo>
                <a:lnTo>
                  <a:pt x="140774" y="762019"/>
                </a:lnTo>
                <a:lnTo>
                  <a:pt x="144174" y="773579"/>
                </a:lnTo>
                <a:lnTo>
                  <a:pt x="148028" y="784911"/>
                </a:lnTo>
                <a:lnTo>
                  <a:pt x="152108" y="796471"/>
                </a:lnTo>
                <a:lnTo>
                  <a:pt x="156642" y="807804"/>
                </a:lnTo>
                <a:lnTo>
                  <a:pt x="161402" y="819136"/>
                </a:lnTo>
                <a:lnTo>
                  <a:pt x="166390" y="830016"/>
                </a:lnTo>
                <a:lnTo>
                  <a:pt x="171603" y="841122"/>
                </a:lnTo>
                <a:lnTo>
                  <a:pt x="177271" y="852002"/>
                </a:lnTo>
                <a:lnTo>
                  <a:pt x="183164" y="862881"/>
                </a:lnTo>
                <a:lnTo>
                  <a:pt x="189058" y="873534"/>
                </a:lnTo>
                <a:lnTo>
                  <a:pt x="195632" y="884187"/>
                </a:lnTo>
                <a:lnTo>
                  <a:pt x="202433" y="894613"/>
                </a:lnTo>
                <a:lnTo>
                  <a:pt x="209460" y="904813"/>
                </a:lnTo>
                <a:lnTo>
                  <a:pt x="216714" y="915239"/>
                </a:lnTo>
                <a:lnTo>
                  <a:pt x="224195" y="925212"/>
                </a:lnTo>
                <a:lnTo>
                  <a:pt x="232129" y="934958"/>
                </a:lnTo>
                <a:lnTo>
                  <a:pt x="240290" y="944931"/>
                </a:lnTo>
                <a:lnTo>
                  <a:pt x="248678" y="954450"/>
                </a:lnTo>
                <a:lnTo>
                  <a:pt x="257518" y="963743"/>
                </a:lnTo>
                <a:lnTo>
                  <a:pt x="266359" y="973036"/>
                </a:lnTo>
                <a:lnTo>
                  <a:pt x="275654" y="982102"/>
                </a:lnTo>
                <a:lnTo>
                  <a:pt x="284948" y="990715"/>
                </a:lnTo>
                <a:lnTo>
                  <a:pt x="294695" y="999102"/>
                </a:lnTo>
                <a:lnTo>
                  <a:pt x="304443" y="1007261"/>
                </a:lnTo>
                <a:lnTo>
                  <a:pt x="314191" y="1015194"/>
                </a:lnTo>
                <a:lnTo>
                  <a:pt x="324392" y="1022674"/>
                </a:lnTo>
                <a:lnTo>
                  <a:pt x="334593" y="1029927"/>
                </a:lnTo>
                <a:lnTo>
                  <a:pt x="344794" y="1036953"/>
                </a:lnTo>
                <a:lnTo>
                  <a:pt x="355221" y="1043753"/>
                </a:lnTo>
                <a:lnTo>
                  <a:pt x="365876" y="1050099"/>
                </a:lnTo>
                <a:lnTo>
                  <a:pt x="376530" y="1056446"/>
                </a:lnTo>
                <a:lnTo>
                  <a:pt x="387411" y="1062339"/>
                </a:lnTo>
                <a:lnTo>
                  <a:pt x="398292" y="1067779"/>
                </a:lnTo>
                <a:lnTo>
                  <a:pt x="409400" y="1072992"/>
                </a:lnTo>
                <a:lnTo>
                  <a:pt x="420508" y="1078205"/>
                </a:lnTo>
                <a:lnTo>
                  <a:pt x="431615" y="1082738"/>
                </a:lnTo>
                <a:lnTo>
                  <a:pt x="443176" y="1087271"/>
                </a:lnTo>
                <a:lnTo>
                  <a:pt x="454511" y="1091351"/>
                </a:lnTo>
                <a:lnTo>
                  <a:pt x="466072" y="1095204"/>
                </a:lnTo>
                <a:lnTo>
                  <a:pt x="477406" y="1098830"/>
                </a:lnTo>
                <a:lnTo>
                  <a:pt x="489194" y="1102004"/>
                </a:lnTo>
                <a:lnTo>
                  <a:pt x="500755" y="1104950"/>
                </a:lnTo>
                <a:lnTo>
                  <a:pt x="512543" y="1107897"/>
                </a:lnTo>
                <a:lnTo>
                  <a:pt x="524331" y="1110163"/>
                </a:lnTo>
                <a:lnTo>
                  <a:pt x="536119" y="1112203"/>
                </a:lnTo>
                <a:lnTo>
                  <a:pt x="548133" y="1114243"/>
                </a:lnTo>
                <a:lnTo>
                  <a:pt x="559921" y="1115830"/>
                </a:lnTo>
                <a:lnTo>
                  <a:pt x="571936" y="1116963"/>
                </a:lnTo>
                <a:lnTo>
                  <a:pt x="583950" y="1118096"/>
                </a:lnTo>
                <a:lnTo>
                  <a:pt x="595738" y="1118776"/>
                </a:lnTo>
                <a:lnTo>
                  <a:pt x="607752" y="1119230"/>
                </a:lnTo>
                <a:lnTo>
                  <a:pt x="619540" y="1119230"/>
                </a:lnTo>
                <a:lnTo>
                  <a:pt x="631782" y="1119230"/>
                </a:lnTo>
                <a:lnTo>
                  <a:pt x="643796" y="1118776"/>
                </a:lnTo>
                <a:lnTo>
                  <a:pt x="655584" y="1118096"/>
                </a:lnTo>
                <a:lnTo>
                  <a:pt x="667598" y="1116963"/>
                </a:lnTo>
                <a:lnTo>
                  <a:pt x="679613" y="1115830"/>
                </a:lnTo>
                <a:lnTo>
                  <a:pt x="691401" y="1114243"/>
                </a:lnTo>
                <a:lnTo>
                  <a:pt x="703415" y="1112203"/>
                </a:lnTo>
                <a:lnTo>
                  <a:pt x="715203" y="1110163"/>
                </a:lnTo>
                <a:lnTo>
                  <a:pt x="726991" y="1107897"/>
                </a:lnTo>
                <a:lnTo>
                  <a:pt x="738779" y="1104950"/>
                </a:lnTo>
                <a:lnTo>
                  <a:pt x="750340" y="1102004"/>
                </a:lnTo>
                <a:lnTo>
                  <a:pt x="762128" y="1098830"/>
                </a:lnTo>
                <a:lnTo>
                  <a:pt x="773462" y="1095204"/>
                </a:lnTo>
                <a:lnTo>
                  <a:pt x="785023" y="1091351"/>
                </a:lnTo>
                <a:lnTo>
                  <a:pt x="796358" y="1087271"/>
                </a:lnTo>
                <a:lnTo>
                  <a:pt x="807692" y="1082738"/>
                </a:lnTo>
                <a:lnTo>
                  <a:pt x="819026" y="1078205"/>
                </a:lnTo>
                <a:lnTo>
                  <a:pt x="830134" y="1072992"/>
                </a:lnTo>
                <a:lnTo>
                  <a:pt x="841015" y="1067779"/>
                </a:lnTo>
                <a:lnTo>
                  <a:pt x="852123" y="1062339"/>
                </a:lnTo>
                <a:lnTo>
                  <a:pt x="862777" y="1056446"/>
                </a:lnTo>
                <a:lnTo>
                  <a:pt x="873658" y="1050099"/>
                </a:lnTo>
                <a:lnTo>
                  <a:pt x="884086" y="1043753"/>
                </a:lnTo>
                <a:lnTo>
                  <a:pt x="894740" y="1036953"/>
                </a:lnTo>
                <a:lnTo>
                  <a:pt x="904941" y="1029927"/>
                </a:lnTo>
                <a:lnTo>
                  <a:pt x="915142" y="1022674"/>
                </a:lnTo>
                <a:lnTo>
                  <a:pt x="925343" y="1015194"/>
                </a:lnTo>
                <a:lnTo>
                  <a:pt x="935091" y="1007261"/>
                </a:lnTo>
                <a:lnTo>
                  <a:pt x="944839" y="999102"/>
                </a:lnTo>
                <a:lnTo>
                  <a:pt x="954586" y="990715"/>
                </a:lnTo>
                <a:lnTo>
                  <a:pt x="963880" y="982102"/>
                </a:lnTo>
                <a:lnTo>
                  <a:pt x="972948" y="973036"/>
                </a:lnTo>
                <a:lnTo>
                  <a:pt x="982016" y="963743"/>
                </a:lnTo>
                <a:lnTo>
                  <a:pt x="990856" y="954450"/>
                </a:lnTo>
                <a:lnTo>
                  <a:pt x="999244" y="944931"/>
                </a:lnTo>
                <a:lnTo>
                  <a:pt x="1007405" y="934958"/>
                </a:lnTo>
                <a:lnTo>
                  <a:pt x="1015339" y="925212"/>
                </a:lnTo>
                <a:lnTo>
                  <a:pt x="1022820" y="915239"/>
                </a:lnTo>
                <a:lnTo>
                  <a:pt x="1030074" y="904813"/>
                </a:lnTo>
                <a:lnTo>
                  <a:pt x="1037101" y="894613"/>
                </a:lnTo>
                <a:lnTo>
                  <a:pt x="1043902" y="884187"/>
                </a:lnTo>
                <a:lnTo>
                  <a:pt x="1050249" y="873534"/>
                </a:lnTo>
                <a:lnTo>
                  <a:pt x="1056370" y="862881"/>
                </a:lnTo>
                <a:lnTo>
                  <a:pt x="1062263" y="852002"/>
                </a:lnTo>
                <a:lnTo>
                  <a:pt x="1067931" y="841122"/>
                </a:lnTo>
                <a:lnTo>
                  <a:pt x="1073144" y="830016"/>
                </a:lnTo>
                <a:lnTo>
                  <a:pt x="1078132" y="819136"/>
                </a:lnTo>
                <a:lnTo>
                  <a:pt x="1082892" y="807804"/>
                </a:lnTo>
                <a:lnTo>
                  <a:pt x="1087426" y="796471"/>
                </a:lnTo>
                <a:lnTo>
                  <a:pt x="1091280" y="784911"/>
                </a:lnTo>
                <a:lnTo>
                  <a:pt x="1095360" y="773579"/>
                </a:lnTo>
                <a:lnTo>
                  <a:pt x="1098760" y="762019"/>
                </a:lnTo>
                <a:lnTo>
                  <a:pt x="1102161" y="750460"/>
                </a:lnTo>
                <a:lnTo>
                  <a:pt x="1105108" y="738673"/>
                </a:lnTo>
                <a:lnTo>
                  <a:pt x="1107828" y="726887"/>
                </a:lnTo>
                <a:lnTo>
                  <a:pt x="1110321" y="715328"/>
                </a:lnTo>
                <a:lnTo>
                  <a:pt x="1112362" y="703315"/>
                </a:lnTo>
                <a:lnTo>
                  <a:pt x="1114175" y="691529"/>
                </a:lnTo>
                <a:lnTo>
                  <a:pt x="1115762" y="679516"/>
                </a:lnTo>
                <a:lnTo>
                  <a:pt x="1117122" y="667503"/>
                </a:lnTo>
                <a:lnTo>
                  <a:pt x="1118256" y="655717"/>
                </a:lnTo>
                <a:lnTo>
                  <a:pt x="1118936" y="643704"/>
                </a:lnTo>
                <a:lnTo>
                  <a:pt x="1119389" y="631918"/>
                </a:lnTo>
                <a:lnTo>
                  <a:pt x="1119389" y="619905"/>
                </a:lnTo>
                <a:lnTo>
                  <a:pt x="1119389" y="607666"/>
                </a:lnTo>
                <a:lnTo>
                  <a:pt x="1118936" y="595880"/>
                </a:lnTo>
                <a:lnTo>
                  <a:pt x="1118256" y="583867"/>
                </a:lnTo>
                <a:lnTo>
                  <a:pt x="1117122" y="571854"/>
                </a:lnTo>
                <a:lnTo>
                  <a:pt x="1115762" y="560068"/>
                </a:lnTo>
                <a:lnTo>
                  <a:pt x="1114175" y="548055"/>
                </a:lnTo>
                <a:lnTo>
                  <a:pt x="1112362" y="536269"/>
                </a:lnTo>
                <a:lnTo>
                  <a:pt x="1110321" y="524256"/>
                </a:lnTo>
                <a:lnTo>
                  <a:pt x="1107828" y="512470"/>
                </a:lnTo>
                <a:lnTo>
                  <a:pt x="1105108" y="500911"/>
                </a:lnTo>
                <a:lnTo>
                  <a:pt x="1102161" y="489125"/>
                </a:lnTo>
                <a:lnTo>
                  <a:pt x="1098760" y="477565"/>
                </a:lnTo>
                <a:lnTo>
                  <a:pt x="1095360" y="466006"/>
                </a:lnTo>
                <a:lnTo>
                  <a:pt x="1091280" y="454673"/>
                </a:lnTo>
                <a:lnTo>
                  <a:pt x="1087426" y="443114"/>
                </a:lnTo>
                <a:lnTo>
                  <a:pt x="1082892" y="431554"/>
                </a:lnTo>
                <a:lnTo>
                  <a:pt x="1078132" y="420448"/>
                </a:lnTo>
                <a:lnTo>
                  <a:pt x="1073144" y="409342"/>
                </a:lnTo>
                <a:lnTo>
                  <a:pt x="1067931" y="398462"/>
                </a:lnTo>
                <a:lnTo>
                  <a:pt x="1062263" y="387583"/>
                </a:lnTo>
                <a:lnTo>
                  <a:pt x="1056370" y="376703"/>
                </a:lnTo>
                <a:lnTo>
                  <a:pt x="1050249" y="366050"/>
                </a:lnTo>
                <a:lnTo>
                  <a:pt x="1043902" y="355397"/>
                </a:lnTo>
                <a:lnTo>
                  <a:pt x="1037101" y="344971"/>
                </a:lnTo>
                <a:lnTo>
                  <a:pt x="1030074" y="334545"/>
                </a:lnTo>
                <a:lnTo>
                  <a:pt x="1022820" y="324346"/>
                </a:lnTo>
                <a:lnTo>
                  <a:pt x="1015339" y="314373"/>
                </a:lnTo>
                <a:lnTo>
                  <a:pt x="1007405" y="304400"/>
                </a:lnTo>
                <a:lnTo>
                  <a:pt x="999244" y="294654"/>
                </a:lnTo>
                <a:lnTo>
                  <a:pt x="990856" y="285134"/>
                </a:lnTo>
                <a:lnTo>
                  <a:pt x="982016" y="275614"/>
                </a:lnTo>
                <a:lnTo>
                  <a:pt x="972948" y="266548"/>
                </a:lnTo>
                <a:lnTo>
                  <a:pt x="963880" y="257482"/>
                </a:lnTo>
                <a:lnTo>
                  <a:pt x="954586" y="248869"/>
                </a:lnTo>
                <a:lnTo>
                  <a:pt x="944839" y="240483"/>
                </a:lnTo>
                <a:lnTo>
                  <a:pt x="935091" y="232323"/>
                </a:lnTo>
                <a:lnTo>
                  <a:pt x="925343" y="224163"/>
                </a:lnTo>
                <a:lnTo>
                  <a:pt x="915142" y="216684"/>
                </a:lnTo>
                <a:lnTo>
                  <a:pt x="904941" y="209431"/>
                </a:lnTo>
                <a:lnTo>
                  <a:pt x="894740" y="202631"/>
                </a:lnTo>
                <a:lnTo>
                  <a:pt x="884086" y="195831"/>
                </a:lnTo>
                <a:lnTo>
                  <a:pt x="873658" y="189485"/>
                </a:lnTo>
                <a:lnTo>
                  <a:pt x="862777" y="183139"/>
                </a:lnTo>
                <a:lnTo>
                  <a:pt x="852123" y="177246"/>
                </a:lnTo>
                <a:lnTo>
                  <a:pt x="841015" y="171579"/>
                </a:lnTo>
                <a:lnTo>
                  <a:pt x="830134" y="166593"/>
                </a:lnTo>
                <a:lnTo>
                  <a:pt x="819026" y="161380"/>
                </a:lnTo>
                <a:lnTo>
                  <a:pt x="807692" y="156620"/>
                </a:lnTo>
                <a:lnTo>
                  <a:pt x="796358" y="152313"/>
                </a:lnTo>
                <a:lnTo>
                  <a:pt x="785023" y="148234"/>
                </a:lnTo>
                <a:lnTo>
                  <a:pt x="773462" y="144380"/>
                </a:lnTo>
                <a:lnTo>
                  <a:pt x="762128" y="140754"/>
                </a:lnTo>
                <a:lnTo>
                  <a:pt x="750340" y="137581"/>
                </a:lnTo>
                <a:lnTo>
                  <a:pt x="738779" y="134407"/>
                </a:lnTo>
                <a:lnTo>
                  <a:pt x="726991" y="131688"/>
                </a:lnTo>
                <a:lnTo>
                  <a:pt x="715203" y="129421"/>
                </a:lnTo>
                <a:lnTo>
                  <a:pt x="703415" y="127154"/>
                </a:lnTo>
                <a:lnTo>
                  <a:pt x="691401" y="125341"/>
                </a:lnTo>
                <a:lnTo>
                  <a:pt x="679613" y="123755"/>
                </a:lnTo>
                <a:lnTo>
                  <a:pt x="667598" y="122621"/>
                </a:lnTo>
                <a:lnTo>
                  <a:pt x="655584" y="121488"/>
                </a:lnTo>
                <a:lnTo>
                  <a:pt x="643796" y="120581"/>
                </a:lnTo>
                <a:lnTo>
                  <a:pt x="631782" y="120128"/>
                </a:lnTo>
                <a:lnTo>
                  <a:pt x="619540" y="120128"/>
                </a:lnTo>
                <a:lnTo>
                  <a:pt x="607752" y="120128"/>
                </a:lnTo>
                <a:close/>
                <a:moveTo>
                  <a:pt x="619540" y="0"/>
                </a:moveTo>
                <a:lnTo>
                  <a:pt x="634502" y="227"/>
                </a:lnTo>
                <a:lnTo>
                  <a:pt x="649690" y="907"/>
                </a:lnTo>
                <a:lnTo>
                  <a:pt x="664198" y="1587"/>
                </a:lnTo>
                <a:lnTo>
                  <a:pt x="678933" y="3173"/>
                </a:lnTo>
                <a:lnTo>
                  <a:pt x="694121" y="4533"/>
                </a:lnTo>
                <a:lnTo>
                  <a:pt x="708629" y="6573"/>
                </a:lnTo>
                <a:lnTo>
                  <a:pt x="723364" y="8840"/>
                </a:lnTo>
                <a:lnTo>
                  <a:pt x="738098" y="11560"/>
                </a:lnTo>
                <a:lnTo>
                  <a:pt x="752607" y="14506"/>
                </a:lnTo>
                <a:lnTo>
                  <a:pt x="767115" y="17906"/>
                </a:lnTo>
                <a:lnTo>
                  <a:pt x="781623" y="21533"/>
                </a:lnTo>
                <a:lnTo>
                  <a:pt x="796131" y="25839"/>
                </a:lnTo>
                <a:lnTo>
                  <a:pt x="810412" y="30146"/>
                </a:lnTo>
                <a:lnTo>
                  <a:pt x="824694" y="34905"/>
                </a:lnTo>
                <a:lnTo>
                  <a:pt x="838975" y="40118"/>
                </a:lnTo>
                <a:lnTo>
                  <a:pt x="853030" y="45558"/>
                </a:lnTo>
                <a:lnTo>
                  <a:pt x="866858" y="51451"/>
                </a:lnTo>
                <a:lnTo>
                  <a:pt x="880686" y="57571"/>
                </a:lnTo>
                <a:lnTo>
                  <a:pt x="894514" y="64144"/>
                </a:lnTo>
                <a:lnTo>
                  <a:pt x="907888" y="71170"/>
                </a:lnTo>
                <a:lnTo>
                  <a:pt x="921263" y="78423"/>
                </a:lnTo>
                <a:lnTo>
                  <a:pt x="934638" y="85903"/>
                </a:lnTo>
                <a:lnTo>
                  <a:pt x="947786" y="93836"/>
                </a:lnTo>
                <a:lnTo>
                  <a:pt x="960934" y="102222"/>
                </a:lnTo>
                <a:lnTo>
                  <a:pt x="973401" y="110835"/>
                </a:lnTo>
                <a:lnTo>
                  <a:pt x="986096" y="119901"/>
                </a:lnTo>
                <a:lnTo>
                  <a:pt x="998791" y="129421"/>
                </a:lnTo>
                <a:lnTo>
                  <a:pt x="1010805" y="139167"/>
                </a:lnTo>
                <a:lnTo>
                  <a:pt x="1023046" y="149140"/>
                </a:lnTo>
                <a:lnTo>
                  <a:pt x="1034607" y="159793"/>
                </a:lnTo>
                <a:lnTo>
                  <a:pt x="1046395" y="170446"/>
                </a:lnTo>
                <a:lnTo>
                  <a:pt x="1057956" y="181779"/>
                </a:lnTo>
                <a:lnTo>
                  <a:pt x="1067251" y="191072"/>
                </a:lnTo>
                <a:lnTo>
                  <a:pt x="1076318" y="200591"/>
                </a:lnTo>
                <a:lnTo>
                  <a:pt x="1084932" y="210564"/>
                </a:lnTo>
                <a:lnTo>
                  <a:pt x="1093546" y="220310"/>
                </a:lnTo>
                <a:lnTo>
                  <a:pt x="1101934" y="230283"/>
                </a:lnTo>
                <a:lnTo>
                  <a:pt x="1110095" y="240709"/>
                </a:lnTo>
                <a:lnTo>
                  <a:pt x="1117802" y="250909"/>
                </a:lnTo>
                <a:lnTo>
                  <a:pt x="1125510" y="261108"/>
                </a:lnTo>
                <a:lnTo>
                  <a:pt x="1132764" y="271988"/>
                </a:lnTo>
                <a:lnTo>
                  <a:pt x="1139791" y="282414"/>
                </a:lnTo>
                <a:lnTo>
                  <a:pt x="1146592" y="293294"/>
                </a:lnTo>
                <a:lnTo>
                  <a:pt x="1153166" y="304173"/>
                </a:lnTo>
                <a:lnTo>
                  <a:pt x="1159513" y="315279"/>
                </a:lnTo>
                <a:lnTo>
                  <a:pt x="1165634" y="326159"/>
                </a:lnTo>
                <a:lnTo>
                  <a:pt x="1171527" y="337492"/>
                </a:lnTo>
                <a:lnTo>
                  <a:pt x="1177195" y="348598"/>
                </a:lnTo>
                <a:lnTo>
                  <a:pt x="1182408" y="360157"/>
                </a:lnTo>
                <a:lnTo>
                  <a:pt x="1187622" y="371490"/>
                </a:lnTo>
                <a:lnTo>
                  <a:pt x="1192610" y="383050"/>
                </a:lnTo>
                <a:lnTo>
                  <a:pt x="1197143" y="394609"/>
                </a:lnTo>
                <a:lnTo>
                  <a:pt x="1201677" y="406395"/>
                </a:lnTo>
                <a:lnTo>
                  <a:pt x="1205984" y="418181"/>
                </a:lnTo>
                <a:lnTo>
                  <a:pt x="1209611" y="429741"/>
                </a:lnTo>
                <a:lnTo>
                  <a:pt x="1213465" y="441754"/>
                </a:lnTo>
                <a:lnTo>
                  <a:pt x="1216865" y="453540"/>
                </a:lnTo>
                <a:lnTo>
                  <a:pt x="1219812" y="465552"/>
                </a:lnTo>
                <a:lnTo>
                  <a:pt x="1222986" y="477792"/>
                </a:lnTo>
                <a:lnTo>
                  <a:pt x="1225706" y="489578"/>
                </a:lnTo>
                <a:lnTo>
                  <a:pt x="1228200" y="501818"/>
                </a:lnTo>
                <a:lnTo>
                  <a:pt x="1230240" y="514057"/>
                </a:lnTo>
                <a:lnTo>
                  <a:pt x="1232280" y="526070"/>
                </a:lnTo>
                <a:lnTo>
                  <a:pt x="1233867" y="538536"/>
                </a:lnTo>
                <a:lnTo>
                  <a:pt x="1235680" y="550775"/>
                </a:lnTo>
                <a:lnTo>
                  <a:pt x="1236814" y="563015"/>
                </a:lnTo>
                <a:lnTo>
                  <a:pt x="1237720" y="575254"/>
                </a:lnTo>
                <a:lnTo>
                  <a:pt x="1238401" y="587720"/>
                </a:lnTo>
                <a:lnTo>
                  <a:pt x="1239081" y="599733"/>
                </a:lnTo>
                <a:lnTo>
                  <a:pt x="1239307" y="612199"/>
                </a:lnTo>
                <a:lnTo>
                  <a:pt x="1239307" y="624665"/>
                </a:lnTo>
                <a:lnTo>
                  <a:pt x="1239081" y="636678"/>
                </a:lnTo>
                <a:lnTo>
                  <a:pt x="1238627" y="649144"/>
                </a:lnTo>
                <a:lnTo>
                  <a:pt x="1237947" y="661610"/>
                </a:lnTo>
                <a:lnTo>
                  <a:pt x="1237040" y="673623"/>
                </a:lnTo>
                <a:lnTo>
                  <a:pt x="1235907" y="686089"/>
                </a:lnTo>
                <a:lnTo>
                  <a:pt x="1234320" y="698102"/>
                </a:lnTo>
                <a:lnTo>
                  <a:pt x="1232507" y="710341"/>
                </a:lnTo>
                <a:lnTo>
                  <a:pt x="1230693" y="722807"/>
                </a:lnTo>
                <a:lnTo>
                  <a:pt x="1228653" y="734820"/>
                </a:lnTo>
                <a:lnTo>
                  <a:pt x="1226159" y="746833"/>
                </a:lnTo>
                <a:lnTo>
                  <a:pt x="1223439" y="759073"/>
                </a:lnTo>
                <a:lnTo>
                  <a:pt x="1220719" y="771085"/>
                </a:lnTo>
                <a:lnTo>
                  <a:pt x="1217545" y="783098"/>
                </a:lnTo>
                <a:lnTo>
                  <a:pt x="1214145" y="795111"/>
                </a:lnTo>
                <a:lnTo>
                  <a:pt x="1210518" y="806897"/>
                </a:lnTo>
                <a:lnTo>
                  <a:pt x="1206664" y="818683"/>
                </a:lnTo>
                <a:lnTo>
                  <a:pt x="1202357" y="830469"/>
                </a:lnTo>
                <a:lnTo>
                  <a:pt x="1198277" y="842255"/>
                </a:lnTo>
                <a:lnTo>
                  <a:pt x="1193516" y="853588"/>
                </a:lnTo>
                <a:lnTo>
                  <a:pt x="1188529" y="865374"/>
                </a:lnTo>
                <a:lnTo>
                  <a:pt x="1183769" y="876934"/>
                </a:lnTo>
                <a:lnTo>
                  <a:pt x="1178328" y="888267"/>
                </a:lnTo>
                <a:lnTo>
                  <a:pt x="1172661" y="899599"/>
                </a:lnTo>
                <a:lnTo>
                  <a:pt x="1166767" y="910706"/>
                </a:lnTo>
                <a:lnTo>
                  <a:pt x="1160646" y="921812"/>
                </a:lnTo>
                <a:lnTo>
                  <a:pt x="1534229" y="1295115"/>
                </a:lnTo>
                <a:lnTo>
                  <a:pt x="1540350" y="1301461"/>
                </a:lnTo>
                <a:lnTo>
                  <a:pt x="1545790" y="1308034"/>
                </a:lnTo>
                <a:lnTo>
                  <a:pt x="1551231" y="1314607"/>
                </a:lnTo>
                <a:lnTo>
                  <a:pt x="1556445" y="1321407"/>
                </a:lnTo>
                <a:lnTo>
                  <a:pt x="1560752" y="1328433"/>
                </a:lnTo>
                <a:lnTo>
                  <a:pt x="1565286" y="1335460"/>
                </a:lnTo>
                <a:lnTo>
                  <a:pt x="1569366" y="1342713"/>
                </a:lnTo>
                <a:lnTo>
                  <a:pt x="1572766" y="1349966"/>
                </a:lnTo>
                <a:lnTo>
                  <a:pt x="1576167" y="1357219"/>
                </a:lnTo>
                <a:lnTo>
                  <a:pt x="1578887" y="1364698"/>
                </a:lnTo>
                <a:lnTo>
                  <a:pt x="1581381" y="1372178"/>
                </a:lnTo>
                <a:lnTo>
                  <a:pt x="1583648" y="1379658"/>
                </a:lnTo>
                <a:lnTo>
                  <a:pt x="1585461" y="1387137"/>
                </a:lnTo>
                <a:lnTo>
                  <a:pt x="1586821" y="1394617"/>
                </a:lnTo>
                <a:lnTo>
                  <a:pt x="1587955" y="1402323"/>
                </a:lnTo>
                <a:lnTo>
                  <a:pt x="1588635" y="1409803"/>
                </a:lnTo>
                <a:lnTo>
                  <a:pt x="1589088" y="1417283"/>
                </a:lnTo>
                <a:lnTo>
                  <a:pt x="1589088" y="1424762"/>
                </a:lnTo>
                <a:lnTo>
                  <a:pt x="1588861" y="1432242"/>
                </a:lnTo>
                <a:lnTo>
                  <a:pt x="1588181" y="1439495"/>
                </a:lnTo>
                <a:lnTo>
                  <a:pt x="1587274" y="1446748"/>
                </a:lnTo>
                <a:lnTo>
                  <a:pt x="1585914" y="1454001"/>
                </a:lnTo>
                <a:lnTo>
                  <a:pt x="1584101" y="1461027"/>
                </a:lnTo>
                <a:lnTo>
                  <a:pt x="1581834" y="1467827"/>
                </a:lnTo>
                <a:lnTo>
                  <a:pt x="1579340" y="1474627"/>
                </a:lnTo>
                <a:lnTo>
                  <a:pt x="1576620" y="1481200"/>
                </a:lnTo>
                <a:lnTo>
                  <a:pt x="1573220" y="1487773"/>
                </a:lnTo>
                <a:lnTo>
                  <a:pt x="1569593" y="1494119"/>
                </a:lnTo>
                <a:lnTo>
                  <a:pt x="1565512" y="1500239"/>
                </a:lnTo>
                <a:lnTo>
                  <a:pt x="1561432" y="1506132"/>
                </a:lnTo>
                <a:lnTo>
                  <a:pt x="1556445" y="1511572"/>
                </a:lnTo>
                <a:lnTo>
                  <a:pt x="1551231" y="1517011"/>
                </a:lnTo>
                <a:lnTo>
                  <a:pt x="1517228" y="1551237"/>
                </a:lnTo>
                <a:lnTo>
                  <a:pt x="1511787" y="1556223"/>
                </a:lnTo>
                <a:lnTo>
                  <a:pt x="1506120" y="1561209"/>
                </a:lnTo>
                <a:lnTo>
                  <a:pt x="1500226" y="1565516"/>
                </a:lnTo>
                <a:lnTo>
                  <a:pt x="1494106" y="1569369"/>
                </a:lnTo>
                <a:lnTo>
                  <a:pt x="1487985" y="1573222"/>
                </a:lnTo>
                <a:lnTo>
                  <a:pt x="1481411" y="1576395"/>
                </a:lnTo>
                <a:lnTo>
                  <a:pt x="1474837" y="1579342"/>
                </a:lnTo>
                <a:lnTo>
                  <a:pt x="1468036" y="1581835"/>
                </a:lnTo>
                <a:lnTo>
                  <a:pt x="1461009" y="1583875"/>
                </a:lnTo>
                <a:lnTo>
                  <a:pt x="1453982" y="1585688"/>
                </a:lnTo>
                <a:lnTo>
                  <a:pt x="1446728" y="1587275"/>
                </a:lnTo>
                <a:lnTo>
                  <a:pt x="1439474" y="1588182"/>
                </a:lnTo>
                <a:lnTo>
                  <a:pt x="1432219" y="1588862"/>
                </a:lnTo>
                <a:lnTo>
                  <a:pt x="1424739" y="1589088"/>
                </a:lnTo>
                <a:lnTo>
                  <a:pt x="1417258" y="1589088"/>
                </a:lnTo>
                <a:lnTo>
                  <a:pt x="1409777" y="1588862"/>
                </a:lnTo>
                <a:lnTo>
                  <a:pt x="1402296" y="1587955"/>
                </a:lnTo>
                <a:lnTo>
                  <a:pt x="1394589" y="1587048"/>
                </a:lnTo>
                <a:lnTo>
                  <a:pt x="1387108" y="1585235"/>
                </a:lnTo>
                <a:lnTo>
                  <a:pt x="1379628" y="1583422"/>
                </a:lnTo>
                <a:lnTo>
                  <a:pt x="1372147" y="1581382"/>
                </a:lnTo>
                <a:lnTo>
                  <a:pt x="1364666" y="1578662"/>
                </a:lnTo>
                <a:lnTo>
                  <a:pt x="1357186" y="1575942"/>
                </a:lnTo>
                <a:lnTo>
                  <a:pt x="1349931" y="1572769"/>
                </a:lnTo>
                <a:lnTo>
                  <a:pt x="1342677" y="1569142"/>
                </a:lnTo>
                <a:lnTo>
                  <a:pt x="1335423" y="1565289"/>
                </a:lnTo>
                <a:lnTo>
                  <a:pt x="1328396" y="1560756"/>
                </a:lnTo>
                <a:lnTo>
                  <a:pt x="1321369" y="1556223"/>
                </a:lnTo>
                <a:lnTo>
                  <a:pt x="1314568" y="1551237"/>
                </a:lnTo>
                <a:lnTo>
                  <a:pt x="1307994" y="1545797"/>
                </a:lnTo>
                <a:lnTo>
                  <a:pt x="1301420" y="1540130"/>
                </a:lnTo>
                <a:lnTo>
                  <a:pt x="1295299" y="1534011"/>
                </a:lnTo>
                <a:lnTo>
                  <a:pt x="921716" y="1160708"/>
                </a:lnTo>
                <a:lnTo>
                  <a:pt x="910835" y="1166827"/>
                </a:lnTo>
                <a:lnTo>
                  <a:pt x="899501" y="1172720"/>
                </a:lnTo>
                <a:lnTo>
                  <a:pt x="888166" y="1178160"/>
                </a:lnTo>
                <a:lnTo>
                  <a:pt x="876832" y="1183600"/>
                </a:lnTo>
                <a:lnTo>
                  <a:pt x="865498" y="1188586"/>
                </a:lnTo>
                <a:lnTo>
                  <a:pt x="853710" y="1193346"/>
                </a:lnTo>
                <a:lnTo>
                  <a:pt x="842375" y="1198106"/>
                </a:lnTo>
                <a:lnTo>
                  <a:pt x="830588" y="1202412"/>
                </a:lnTo>
                <a:lnTo>
                  <a:pt x="818573" y="1206492"/>
                </a:lnTo>
                <a:lnTo>
                  <a:pt x="807012" y="1210572"/>
                </a:lnTo>
                <a:lnTo>
                  <a:pt x="794997" y="1213972"/>
                </a:lnTo>
                <a:lnTo>
                  <a:pt x="783210" y="1217598"/>
                </a:lnTo>
                <a:lnTo>
                  <a:pt x="771195" y="1220545"/>
                </a:lnTo>
                <a:lnTo>
                  <a:pt x="758954" y="1223265"/>
                </a:lnTo>
                <a:lnTo>
                  <a:pt x="746939" y="1226211"/>
                </a:lnTo>
                <a:lnTo>
                  <a:pt x="734698" y="1228478"/>
                </a:lnTo>
                <a:lnTo>
                  <a:pt x="722457" y="1230518"/>
                </a:lnTo>
                <a:lnTo>
                  <a:pt x="710442" y="1232784"/>
                </a:lnTo>
                <a:lnTo>
                  <a:pt x="698201" y="1234371"/>
                </a:lnTo>
                <a:lnTo>
                  <a:pt x="685960" y="1235731"/>
                </a:lnTo>
                <a:lnTo>
                  <a:pt x="673719" y="1236864"/>
                </a:lnTo>
                <a:lnTo>
                  <a:pt x="661478" y="1237771"/>
                </a:lnTo>
                <a:lnTo>
                  <a:pt x="649010" y="1238451"/>
                </a:lnTo>
                <a:lnTo>
                  <a:pt x="636769" y="1239131"/>
                </a:lnTo>
                <a:lnTo>
                  <a:pt x="624527" y="1239357"/>
                </a:lnTo>
                <a:lnTo>
                  <a:pt x="612060" y="1239357"/>
                </a:lnTo>
                <a:lnTo>
                  <a:pt x="599818" y="1239131"/>
                </a:lnTo>
                <a:lnTo>
                  <a:pt x="587577" y="1238451"/>
                </a:lnTo>
                <a:lnTo>
                  <a:pt x="575109" y="1237544"/>
                </a:lnTo>
                <a:lnTo>
                  <a:pt x="562868" y="1236638"/>
                </a:lnTo>
                <a:lnTo>
                  <a:pt x="550627" y="1235504"/>
                </a:lnTo>
                <a:lnTo>
                  <a:pt x="538612" y="1233918"/>
                </a:lnTo>
                <a:lnTo>
                  <a:pt x="526145" y="1232331"/>
                </a:lnTo>
                <a:lnTo>
                  <a:pt x="513903" y="1230291"/>
                </a:lnTo>
                <a:lnTo>
                  <a:pt x="501889" y="1228025"/>
                </a:lnTo>
                <a:lnTo>
                  <a:pt x="489648" y="1225758"/>
                </a:lnTo>
                <a:lnTo>
                  <a:pt x="477633" y="1222811"/>
                </a:lnTo>
                <a:lnTo>
                  <a:pt x="465619" y="1219865"/>
                </a:lnTo>
                <a:lnTo>
                  <a:pt x="453604" y="1216918"/>
                </a:lnTo>
                <a:lnTo>
                  <a:pt x="441590" y="1213292"/>
                </a:lnTo>
                <a:lnTo>
                  <a:pt x="429802" y="1209665"/>
                </a:lnTo>
                <a:lnTo>
                  <a:pt x="418014" y="1205812"/>
                </a:lnTo>
                <a:lnTo>
                  <a:pt x="406453" y="1201506"/>
                </a:lnTo>
                <a:lnTo>
                  <a:pt x="394665" y="1197199"/>
                </a:lnTo>
                <a:lnTo>
                  <a:pt x="383104" y="1192440"/>
                </a:lnTo>
                <a:lnTo>
                  <a:pt x="371543" y="1187680"/>
                </a:lnTo>
                <a:lnTo>
                  <a:pt x="359982" y="1182467"/>
                </a:lnTo>
                <a:lnTo>
                  <a:pt x="348647" y="1177027"/>
                </a:lnTo>
                <a:lnTo>
                  <a:pt x="337313" y="1171360"/>
                </a:lnTo>
                <a:lnTo>
                  <a:pt x="326205" y="1165694"/>
                </a:lnTo>
                <a:lnTo>
                  <a:pt x="315097" y="1159574"/>
                </a:lnTo>
                <a:lnTo>
                  <a:pt x="304216" y="1153228"/>
                </a:lnTo>
                <a:lnTo>
                  <a:pt x="293109" y="1146655"/>
                </a:lnTo>
                <a:lnTo>
                  <a:pt x="282454" y="1139629"/>
                </a:lnTo>
                <a:lnTo>
                  <a:pt x="272026" y="1132602"/>
                </a:lnTo>
                <a:lnTo>
                  <a:pt x="261145" y="1125349"/>
                </a:lnTo>
                <a:lnTo>
                  <a:pt x="250944" y="1117643"/>
                </a:lnTo>
                <a:lnTo>
                  <a:pt x="240517" y="1109937"/>
                </a:lnTo>
                <a:lnTo>
                  <a:pt x="230316" y="1101777"/>
                </a:lnTo>
                <a:lnTo>
                  <a:pt x="220341" y="1093617"/>
                </a:lnTo>
                <a:lnTo>
                  <a:pt x="210367" y="1085004"/>
                </a:lnTo>
                <a:lnTo>
                  <a:pt x="200620" y="1076391"/>
                </a:lnTo>
                <a:lnTo>
                  <a:pt x="191099" y="1067099"/>
                </a:lnTo>
                <a:lnTo>
                  <a:pt x="181578" y="1057806"/>
                </a:lnTo>
                <a:lnTo>
                  <a:pt x="170470" y="1046473"/>
                </a:lnTo>
                <a:lnTo>
                  <a:pt x="159589" y="1034913"/>
                </a:lnTo>
                <a:lnTo>
                  <a:pt x="149161" y="1022901"/>
                </a:lnTo>
                <a:lnTo>
                  <a:pt x="139187" y="1010888"/>
                </a:lnTo>
                <a:lnTo>
                  <a:pt x="129213" y="998648"/>
                </a:lnTo>
                <a:lnTo>
                  <a:pt x="119918" y="985956"/>
                </a:lnTo>
                <a:lnTo>
                  <a:pt x="110851" y="973489"/>
                </a:lnTo>
                <a:lnTo>
                  <a:pt x="102237" y="960797"/>
                </a:lnTo>
                <a:lnTo>
                  <a:pt x="93849" y="947651"/>
                </a:lnTo>
                <a:lnTo>
                  <a:pt x="85688" y="934505"/>
                </a:lnTo>
                <a:lnTo>
                  <a:pt x="78208" y="921358"/>
                </a:lnTo>
                <a:lnTo>
                  <a:pt x="70954" y="907986"/>
                </a:lnTo>
                <a:lnTo>
                  <a:pt x="64153" y="894386"/>
                </a:lnTo>
                <a:lnTo>
                  <a:pt x="57579" y="880560"/>
                </a:lnTo>
                <a:lnTo>
                  <a:pt x="51232" y="866734"/>
                </a:lnTo>
                <a:lnTo>
                  <a:pt x="45338" y="852908"/>
                </a:lnTo>
                <a:lnTo>
                  <a:pt x="39897" y="838856"/>
                </a:lnTo>
                <a:lnTo>
                  <a:pt x="34910" y="824803"/>
                </a:lnTo>
                <a:lnTo>
                  <a:pt x="30150" y="810524"/>
                </a:lnTo>
                <a:lnTo>
                  <a:pt x="25616" y="796244"/>
                </a:lnTo>
                <a:lnTo>
                  <a:pt x="21535" y="781738"/>
                </a:lnTo>
                <a:lnTo>
                  <a:pt x="17682" y="767232"/>
                </a:lnTo>
                <a:lnTo>
                  <a:pt x="14508" y="752726"/>
                </a:lnTo>
                <a:lnTo>
                  <a:pt x="11334" y="738220"/>
                </a:lnTo>
                <a:lnTo>
                  <a:pt x="8841" y="723487"/>
                </a:lnTo>
                <a:lnTo>
                  <a:pt x="6574" y="708755"/>
                </a:lnTo>
                <a:lnTo>
                  <a:pt x="4307" y="694022"/>
                </a:lnTo>
                <a:lnTo>
                  <a:pt x="2947" y="679289"/>
                </a:lnTo>
                <a:lnTo>
                  <a:pt x="1587" y="664330"/>
                </a:lnTo>
                <a:lnTo>
                  <a:pt x="680" y="649597"/>
                </a:lnTo>
                <a:lnTo>
                  <a:pt x="227" y="634638"/>
                </a:lnTo>
                <a:lnTo>
                  <a:pt x="0" y="619905"/>
                </a:lnTo>
                <a:lnTo>
                  <a:pt x="227" y="604946"/>
                </a:lnTo>
                <a:lnTo>
                  <a:pt x="680" y="589987"/>
                </a:lnTo>
                <a:lnTo>
                  <a:pt x="1587" y="575254"/>
                </a:lnTo>
                <a:lnTo>
                  <a:pt x="2947" y="560295"/>
                </a:lnTo>
                <a:lnTo>
                  <a:pt x="4307" y="545562"/>
                </a:lnTo>
                <a:lnTo>
                  <a:pt x="6574" y="530830"/>
                </a:lnTo>
                <a:lnTo>
                  <a:pt x="8841" y="516097"/>
                </a:lnTo>
                <a:lnTo>
                  <a:pt x="11334" y="501364"/>
                </a:lnTo>
                <a:lnTo>
                  <a:pt x="14508" y="486858"/>
                </a:lnTo>
                <a:lnTo>
                  <a:pt x="17682" y="472352"/>
                </a:lnTo>
                <a:lnTo>
                  <a:pt x="21535" y="457846"/>
                </a:lnTo>
                <a:lnTo>
                  <a:pt x="25616" y="443340"/>
                </a:lnTo>
                <a:lnTo>
                  <a:pt x="30150" y="429061"/>
                </a:lnTo>
                <a:lnTo>
                  <a:pt x="34910" y="414781"/>
                </a:lnTo>
                <a:lnTo>
                  <a:pt x="39897" y="400502"/>
                </a:lnTo>
                <a:lnTo>
                  <a:pt x="45338" y="386449"/>
                </a:lnTo>
                <a:lnTo>
                  <a:pt x="51232" y="372850"/>
                </a:lnTo>
                <a:lnTo>
                  <a:pt x="57579" y="359024"/>
                </a:lnTo>
                <a:lnTo>
                  <a:pt x="64153" y="345198"/>
                </a:lnTo>
                <a:lnTo>
                  <a:pt x="70954" y="331599"/>
                </a:lnTo>
                <a:lnTo>
                  <a:pt x="78208" y="318226"/>
                </a:lnTo>
                <a:lnTo>
                  <a:pt x="85688" y="304853"/>
                </a:lnTo>
                <a:lnTo>
                  <a:pt x="93849" y="291934"/>
                </a:lnTo>
                <a:lnTo>
                  <a:pt x="102237" y="278788"/>
                </a:lnTo>
                <a:lnTo>
                  <a:pt x="110851" y="266095"/>
                </a:lnTo>
                <a:lnTo>
                  <a:pt x="119918" y="253402"/>
                </a:lnTo>
                <a:lnTo>
                  <a:pt x="129213" y="240936"/>
                </a:lnTo>
                <a:lnTo>
                  <a:pt x="139187" y="228697"/>
                </a:lnTo>
                <a:lnTo>
                  <a:pt x="149161" y="216457"/>
                </a:lnTo>
                <a:lnTo>
                  <a:pt x="159589" y="204671"/>
                </a:lnTo>
                <a:lnTo>
                  <a:pt x="170470" y="193111"/>
                </a:lnTo>
                <a:lnTo>
                  <a:pt x="181578" y="181779"/>
                </a:lnTo>
                <a:lnTo>
                  <a:pt x="193139" y="170446"/>
                </a:lnTo>
                <a:lnTo>
                  <a:pt x="204473" y="159793"/>
                </a:lnTo>
                <a:lnTo>
                  <a:pt x="216488" y="149140"/>
                </a:lnTo>
                <a:lnTo>
                  <a:pt x="228729" y="139167"/>
                </a:lnTo>
                <a:lnTo>
                  <a:pt x="240743" y="129421"/>
                </a:lnTo>
                <a:lnTo>
                  <a:pt x="253438" y="119901"/>
                </a:lnTo>
                <a:lnTo>
                  <a:pt x="266133" y="110835"/>
                </a:lnTo>
                <a:lnTo>
                  <a:pt x="278600" y="102222"/>
                </a:lnTo>
                <a:lnTo>
                  <a:pt x="291748" y="93836"/>
                </a:lnTo>
                <a:lnTo>
                  <a:pt x="304896" y="85903"/>
                </a:lnTo>
                <a:lnTo>
                  <a:pt x="318271" y="78423"/>
                </a:lnTo>
                <a:lnTo>
                  <a:pt x="331646" y="71170"/>
                </a:lnTo>
                <a:lnTo>
                  <a:pt x="345020" y="64144"/>
                </a:lnTo>
                <a:lnTo>
                  <a:pt x="358848" y="57571"/>
                </a:lnTo>
                <a:lnTo>
                  <a:pt x="372676" y="51451"/>
                </a:lnTo>
                <a:lnTo>
                  <a:pt x="386504" y="45558"/>
                </a:lnTo>
                <a:lnTo>
                  <a:pt x="400559" y="40118"/>
                </a:lnTo>
                <a:lnTo>
                  <a:pt x="414840" y="34905"/>
                </a:lnTo>
                <a:lnTo>
                  <a:pt x="429122" y="30146"/>
                </a:lnTo>
                <a:lnTo>
                  <a:pt x="443403" y="25839"/>
                </a:lnTo>
                <a:lnTo>
                  <a:pt x="457911" y="21533"/>
                </a:lnTo>
                <a:lnTo>
                  <a:pt x="472419" y="17906"/>
                </a:lnTo>
                <a:lnTo>
                  <a:pt x="486927" y="14506"/>
                </a:lnTo>
                <a:lnTo>
                  <a:pt x="501435" y="11560"/>
                </a:lnTo>
                <a:lnTo>
                  <a:pt x="515944" y="8840"/>
                </a:lnTo>
                <a:lnTo>
                  <a:pt x="530678" y="6573"/>
                </a:lnTo>
                <a:lnTo>
                  <a:pt x="545413" y="4533"/>
                </a:lnTo>
                <a:lnTo>
                  <a:pt x="560148" y="3173"/>
                </a:lnTo>
                <a:lnTo>
                  <a:pt x="575109" y="1587"/>
                </a:lnTo>
                <a:lnTo>
                  <a:pt x="589844" y="907"/>
                </a:lnTo>
                <a:lnTo>
                  <a:pt x="604806" y="227"/>
                </a:lnTo>
                <a:lnTo>
                  <a:pt x="619540" y="0"/>
                </a:lnTo>
                <a:close/>
              </a:path>
            </a:pathLst>
          </a:custGeom>
          <a:solidFill>
            <a:srgbClr val="FFFFFF"/>
          </a:solidFill>
          <a:ln>
            <a:noFill/>
          </a:ln>
        </p:spPr>
        <p:txBody>
          <a:bodyPr anchor="ctr">
            <a:scene3d>
              <a:camera prst="orthographicFront"/>
              <a:lightRig rig="threePt" dir="t"/>
            </a:scene3d>
            <a:sp3d>
              <a:contourClr>
                <a:srgbClr val="FFFFFF"/>
              </a:contourClr>
            </a:sp3d>
          </a:bodyPr>
          <a:lstStyle/>
          <a:p>
            <a:pPr algn="ctr" eaLnBrk="1" fontAlgn="auto" hangingPunct="1">
              <a:spcBef>
                <a:spcPts val="0"/>
              </a:spcBef>
              <a:spcAft>
                <a:spcPts val="0"/>
              </a:spcAft>
              <a:defRPr/>
            </a:pPr>
            <a:endParaRPr lang="zh-CN" altLang="en-US">
              <a:solidFill>
                <a:srgbClr val="FFFFFF"/>
              </a:solidFill>
              <a:latin typeface="+mn-lt"/>
              <a:ea typeface="+mn-ea"/>
            </a:endParaRPr>
          </a:p>
        </p:txBody>
      </p:sp>
      <p:sp>
        <p:nvSpPr>
          <p:cNvPr id="20" name="MH_Other_6"/>
          <p:cNvSpPr>
            <a:spLocks noChangeAspect="1"/>
          </p:cNvSpPr>
          <p:nvPr>
            <p:custDataLst>
              <p:tags r:id="rId8"/>
            </p:custDataLst>
          </p:nvPr>
        </p:nvSpPr>
        <p:spPr bwMode="auto">
          <a:xfrm>
            <a:off x="1244918" y="4310873"/>
            <a:ext cx="396875" cy="393700"/>
          </a:xfrm>
          <a:custGeom>
            <a:avLst/>
            <a:gdLst>
              <a:gd name="T0" fmla="*/ 615878 w 2390775"/>
              <a:gd name="T1" fmla="*/ 1467970 h 2365376"/>
              <a:gd name="T2" fmla="*/ 587250 w 2390775"/>
              <a:gd name="T3" fmla="*/ 1401697 h 2365376"/>
              <a:gd name="T4" fmla="*/ 1282649 w 2390775"/>
              <a:gd name="T5" fmla="*/ 1393474 h 2365376"/>
              <a:gd name="T6" fmla="*/ 1180915 w 2390775"/>
              <a:gd name="T7" fmla="*/ 1446870 h 2365376"/>
              <a:gd name="T8" fmla="*/ 1210073 w 2390775"/>
              <a:gd name="T9" fmla="*/ 1382167 h 2365376"/>
              <a:gd name="T10" fmla="*/ 653657 w 2390775"/>
              <a:gd name="T11" fmla="*/ 1314699 h 2365376"/>
              <a:gd name="T12" fmla="*/ 646041 w 2390775"/>
              <a:gd name="T13" fmla="*/ 1180275 h 2365376"/>
              <a:gd name="T14" fmla="*/ 589870 w 2390775"/>
              <a:gd name="T15" fmla="*/ 1105327 h 2365376"/>
              <a:gd name="T16" fmla="*/ 599516 w 2390775"/>
              <a:gd name="T17" fmla="*/ 1141280 h 2365376"/>
              <a:gd name="T18" fmla="*/ 579914 w 2390775"/>
              <a:gd name="T19" fmla="*/ 1158779 h 2365376"/>
              <a:gd name="T20" fmla="*/ 541333 w 2390775"/>
              <a:gd name="T21" fmla="*/ 1105965 h 2365376"/>
              <a:gd name="T22" fmla="*/ 1137260 w 2390775"/>
              <a:gd name="T23" fmla="*/ 1009231 h 2365376"/>
              <a:gd name="T24" fmla="*/ 1143562 w 2390775"/>
              <a:gd name="T25" fmla="*/ 1026145 h 2365376"/>
              <a:gd name="T26" fmla="*/ 1096615 w 2390775"/>
              <a:gd name="T27" fmla="*/ 1069549 h 2365376"/>
              <a:gd name="T28" fmla="*/ 1102602 w 2390775"/>
              <a:gd name="T29" fmla="*/ 1001572 h 2365376"/>
              <a:gd name="T30" fmla="*/ 972739 w 2390775"/>
              <a:gd name="T31" fmla="*/ 835988 h 2365376"/>
              <a:gd name="T32" fmla="*/ 989500 w 2390775"/>
              <a:gd name="T33" fmla="*/ 1138672 h 2365376"/>
              <a:gd name="T34" fmla="*/ 639427 w 2390775"/>
              <a:gd name="T35" fmla="*/ 1423644 h 2365376"/>
              <a:gd name="T36" fmla="*/ 599898 w 2390775"/>
              <a:gd name="T37" fmla="*/ 1003302 h 2365376"/>
              <a:gd name="T38" fmla="*/ 529694 w 2390775"/>
              <a:gd name="T39" fmla="*/ 1090596 h 2365376"/>
              <a:gd name="T40" fmla="*/ 602428 w 2390775"/>
              <a:gd name="T41" fmla="*/ 868249 h 2365376"/>
              <a:gd name="T42" fmla="*/ 861740 w 2390775"/>
              <a:gd name="T43" fmla="*/ 924231 h 2365376"/>
              <a:gd name="T44" fmla="*/ 755609 w 2390775"/>
              <a:gd name="T45" fmla="*/ 542052 h 2365376"/>
              <a:gd name="T46" fmla="*/ 929665 w 2390775"/>
              <a:gd name="T47" fmla="*/ 525915 h 2365376"/>
              <a:gd name="T48" fmla="*/ 909019 w 2390775"/>
              <a:gd name="T49" fmla="*/ 571798 h 2365376"/>
              <a:gd name="T50" fmla="*/ 936652 w 2390775"/>
              <a:gd name="T51" fmla="*/ 586353 h 2365376"/>
              <a:gd name="T52" fmla="*/ 928394 w 2390775"/>
              <a:gd name="T53" fmla="*/ 688879 h 2365376"/>
              <a:gd name="T54" fmla="*/ 840414 w 2390775"/>
              <a:gd name="T55" fmla="*/ 772101 h 2365376"/>
              <a:gd name="T56" fmla="*/ 742269 w 2390775"/>
              <a:gd name="T57" fmla="*/ 675588 h 2365376"/>
              <a:gd name="T58" fmla="*/ 738139 w 2390775"/>
              <a:gd name="T59" fmla="*/ 608504 h 2365376"/>
              <a:gd name="T60" fmla="*/ 761643 w 2390775"/>
              <a:gd name="T61" fmla="*/ 510093 h 2365376"/>
              <a:gd name="T62" fmla="*/ 617010 w 2390775"/>
              <a:gd name="T63" fmla="*/ 449064 h 2365376"/>
              <a:gd name="T64" fmla="*/ 350272 w 2390775"/>
              <a:gd name="T65" fmla="*/ 638327 h 2365376"/>
              <a:gd name="T66" fmla="*/ 215163 w 2390775"/>
              <a:gd name="T67" fmla="*/ 939947 h 2365376"/>
              <a:gd name="T68" fmla="*/ 256613 w 2390775"/>
              <a:gd name="T69" fmla="*/ 1277331 h 2365376"/>
              <a:gd name="T70" fmla="*/ 458486 w 2390775"/>
              <a:gd name="T71" fmla="*/ 1534008 h 2365376"/>
              <a:gd name="T72" fmla="*/ 767308 w 2390775"/>
              <a:gd name="T73" fmla="*/ 1655225 h 2365376"/>
              <a:gd name="T74" fmla="*/ 1101127 w 2390775"/>
              <a:gd name="T75" fmla="*/ 1596674 h 2365376"/>
              <a:gd name="T76" fmla="*/ 1347614 w 2390775"/>
              <a:gd name="T77" fmla="*/ 1383040 h 2365376"/>
              <a:gd name="T78" fmla="*/ 1453614 w 2390775"/>
              <a:gd name="T79" fmla="*/ 1066861 h 2365376"/>
              <a:gd name="T80" fmla="*/ 1378939 w 2390775"/>
              <a:gd name="T81" fmla="*/ 738024 h 2365376"/>
              <a:gd name="T82" fmla="*/ 1153652 w 2390775"/>
              <a:gd name="T83" fmla="*/ 501602 h 2365376"/>
              <a:gd name="T84" fmla="*/ 831224 w 2390775"/>
              <a:gd name="T85" fmla="*/ 411085 h 2365376"/>
              <a:gd name="T86" fmla="*/ 989432 w 2390775"/>
              <a:gd name="T87" fmla="*/ 315187 h 2365376"/>
              <a:gd name="T88" fmla="*/ 1471649 w 2390775"/>
              <a:gd name="T89" fmla="*/ 671876 h 2365376"/>
              <a:gd name="T90" fmla="*/ 1554866 w 2390775"/>
              <a:gd name="T91" fmla="*/ 1171938 h 2365376"/>
              <a:gd name="T92" fmla="*/ 1239716 w 2390775"/>
              <a:gd name="T93" fmla="*/ 1647313 h 2365376"/>
              <a:gd name="T94" fmla="*/ 646121 w 2390775"/>
              <a:gd name="T95" fmla="*/ 1748275 h 2365376"/>
              <a:gd name="T96" fmla="*/ 110112 w 2390775"/>
              <a:gd name="T97" fmla="*/ 1186813 h 2365376"/>
              <a:gd name="T98" fmla="*/ 251551 w 2390775"/>
              <a:gd name="T99" fmla="*/ 580725 h 2365376"/>
              <a:gd name="T100" fmla="*/ 1549044 w 2390775"/>
              <a:gd name="T101" fmla="*/ 160116 h 2365376"/>
              <a:gd name="T102" fmla="*/ 1461002 w 2390775"/>
              <a:gd name="T103" fmla="*/ 284475 h 2365376"/>
              <a:gd name="T104" fmla="*/ 1550307 w 2390775"/>
              <a:gd name="T105" fmla="*/ 426554 h 2365376"/>
              <a:gd name="T106" fmla="*/ 1719764 w 2390775"/>
              <a:gd name="T107" fmla="*/ 380038 h 2365376"/>
              <a:gd name="T108" fmla="*/ 1735543 w 2390775"/>
              <a:gd name="T109" fmla="*/ 232579 h 2365376"/>
              <a:gd name="T110" fmla="*/ 1705909 w 2390775"/>
              <a:gd name="T111" fmla="*/ 94508 h 2365376"/>
              <a:gd name="T112" fmla="*/ 1774050 w 2390775"/>
              <a:gd name="T113" fmla="*/ 148403 h 2365376"/>
              <a:gd name="T114" fmla="*/ 1781614 w 2390775"/>
              <a:gd name="T115" fmla="*/ 428769 h 2365376"/>
              <a:gd name="T116" fmla="*/ 1600166 w 2390775"/>
              <a:gd name="T117" fmla="*/ 516104 h 2365376"/>
              <a:gd name="T118" fmla="*/ 1452167 w 2390775"/>
              <a:gd name="T119" fmla="*/ 455349 h 2365376"/>
              <a:gd name="T120" fmla="*/ 1310478 w 2390775"/>
              <a:gd name="T121" fmla="*/ 259477 h 2365376"/>
              <a:gd name="T122" fmla="*/ 1562614 w 2390775"/>
              <a:gd name="T123" fmla="*/ 74046 h 23653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90775" h="2365376">
                <a:moveTo>
                  <a:pt x="761351" y="1739900"/>
                </a:moveTo>
                <a:lnTo>
                  <a:pt x="791690" y="1805294"/>
                </a:lnTo>
                <a:lnTo>
                  <a:pt x="794883" y="1808051"/>
                </a:lnTo>
                <a:lnTo>
                  <a:pt x="797278" y="1811991"/>
                </a:lnTo>
                <a:lnTo>
                  <a:pt x="800871" y="1817112"/>
                </a:lnTo>
                <a:lnTo>
                  <a:pt x="803266" y="1822233"/>
                </a:lnTo>
                <a:lnTo>
                  <a:pt x="804065" y="1825384"/>
                </a:lnTo>
                <a:lnTo>
                  <a:pt x="804863" y="1828536"/>
                </a:lnTo>
                <a:lnTo>
                  <a:pt x="804863" y="1831687"/>
                </a:lnTo>
                <a:lnTo>
                  <a:pt x="804863" y="1834839"/>
                </a:lnTo>
                <a:lnTo>
                  <a:pt x="804065" y="1837990"/>
                </a:lnTo>
                <a:lnTo>
                  <a:pt x="802867" y="1841142"/>
                </a:lnTo>
                <a:lnTo>
                  <a:pt x="801670" y="1842718"/>
                </a:lnTo>
                <a:lnTo>
                  <a:pt x="799674" y="1844687"/>
                </a:lnTo>
                <a:lnTo>
                  <a:pt x="797278" y="1845475"/>
                </a:lnTo>
                <a:lnTo>
                  <a:pt x="794484" y="1845869"/>
                </a:lnTo>
                <a:lnTo>
                  <a:pt x="790891" y="1846263"/>
                </a:lnTo>
                <a:lnTo>
                  <a:pt x="787698" y="1845869"/>
                </a:lnTo>
                <a:lnTo>
                  <a:pt x="784105" y="1845475"/>
                </a:lnTo>
                <a:lnTo>
                  <a:pt x="780512" y="1844293"/>
                </a:lnTo>
                <a:lnTo>
                  <a:pt x="776520" y="1842718"/>
                </a:lnTo>
                <a:lnTo>
                  <a:pt x="772927" y="1841142"/>
                </a:lnTo>
                <a:lnTo>
                  <a:pt x="768935" y="1839172"/>
                </a:lnTo>
                <a:lnTo>
                  <a:pt x="765343" y="1836809"/>
                </a:lnTo>
                <a:lnTo>
                  <a:pt x="761750" y="1834051"/>
                </a:lnTo>
                <a:lnTo>
                  <a:pt x="758955" y="1831294"/>
                </a:lnTo>
                <a:lnTo>
                  <a:pt x="756161" y="1827748"/>
                </a:lnTo>
                <a:lnTo>
                  <a:pt x="754165" y="1824597"/>
                </a:lnTo>
                <a:lnTo>
                  <a:pt x="748975" y="1815536"/>
                </a:lnTo>
                <a:lnTo>
                  <a:pt x="745782" y="1808839"/>
                </a:lnTo>
                <a:lnTo>
                  <a:pt x="743387" y="1803718"/>
                </a:lnTo>
                <a:lnTo>
                  <a:pt x="742588" y="1799385"/>
                </a:lnTo>
                <a:lnTo>
                  <a:pt x="742588" y="1795051"/>
                </a:lnTo>
                <a:lnTo>
                  <a:pt x="743387" y="1790718"/>
                </a:lnTo>
                <a:lnTo>
                  <a:pt x="746181" y="1778112"/>
                </a:lnTo>
                <a:lnTo>
                  <a:pt x="746979" y="1774173"/>
                </a:lnTo>
                <a:lnTo>
                  <a:pt x="746979" y="1772203"/>
                </a:lnTo>
                <a:lnTo>
                  <a:pt x="746181" y="1771021"/>
                </a:lnTo>
                <a:lnTo>
                  <a:pt x="745383" y="1770627"/>
                </a:lnTo>
                <a:lnTo>
                  <a:pt x="742987" y="1770627"/>
                </a:lnTo>
                <a:lnTo>
                  <a:pt x="742189" y="1770233"/>
                </a:lnTo>
                <a:lnTo>
                  <a:pt x="741790" y="1769839"/>
                </a:lnTo>
                <a:lnTo>
                  <a:pt x="738596" y="1761961"/>
                </a:lnTo>
                <a:lnTo>
                  <a:pt x="736999" y="1758021"/>
                </a:lnTo>
                <a:lnTo>
                  <a:pt x="736600" y="1756052"/>
                </a:lnTo>
                <a:lnTo>
                  <a:pt x="736600" y="1754476"/>
                </a:lnTo>
                <a:lnTo>
                  <a:pt x="742189" y="1750536"/>
                </a:lnTo>
                <a:lnTo>
                  <a:pt x="747379" y="1747385"/>
                </a:lnTo>
                <a:lnTo>
                  <a:pt x="750971" y="1745021"/>
                </a:lnTo>
                <a:lnTo>
                  <a:pt x="754165" y="1743839"/>
                </a:lnTo>
                <a:lnTo>
                  <a:pt x="758556" y="1741870"/>
                </a:lnTo>
                <a:lnTo>
                  <a:pt x="759754" y="1741870"/>
                </a:lnTo>
                <a:lnTo>
                  <a:pt x="761351" y="1739900"/>
                </a:lnTo>
                <a:close/>
                <a:moveTo>
                  <a:pt x="1554438" y="1730375"/>
                </a:moveTo>
                <a:lnTo>
                  <a:pt x="1565575" y="1730375"/>
                </a:lnTo>
                <a:lnTo>
                  <a:pt x="1575916" y="1730375"/>
                </a:lnTo>
                <a:lnTo>
                  <a:pt x="1586258" y="1731163"/>
                </a:lnTo>
                <a:lnTo>
                  <a:pt x="1591031" y="1731951"/>
                </a:lnTo>
                <a:lnTo>
                  <a:pt x="1595008" y="1733133"/>
                </a:lnTo>
                <a:lnTo>
                  <a:pt x="1598986" y="1734314"/>
                </a:lnTo>
                <a:lnTo>
                  <a:pt x="1602168" y="1735890"/>
                </a:lnTo>
                <a:lnTo>
                  <a:pt x="1605350" y="1737860"/>
                </a:lnTo>
                <a:lnTo>
                  <a:pt x="1607339" y="1739830"/>
                </a:lnTo>
                <a:lnTo>
                  <a:pt x="1608929" y="1741799"/>
                </a:lnTo>
                <a:lnTo>
                  <a:pt x="1609725" y="1744951"/>
                </a:lnTo>
                <a:lnTo>
                  <a:pt x="1609725" y="1747708"/>
                </a:lnTo>
                <a:lnTo>
                  <a:pt x="1608929" y="1751648"/>
                </a:lnTo>
                <a:lnTo>
                  <a:pt x="1607339" y="1755193"/>
                </a:lnTo>
                <a:lnTo>
                  <a:pt x="1604554" y="1759920"/>
                </a:lnTo>
                <a:lnTo>
                  <a:pt x="1600577" y="1764648"/>
                </a:lnTo>
                <a:lnTo>
                  <a:pt x="1595804" y="1769769"/>
                </a:lnTo>
                <a:lnTo>
                  <a:pt x="1589042" y="1776072"/>
                </a:lnTo>
                <a:lnTo>
                  <a:pt x="1582678" y="1781193"/>
                </a:lnTo>
                <a:lnTo>
                  <a:pt x="1576314" y="1786314"/>
                </a:lnTo>
                <a:lnTo>
                  <a:pt x="1570348" y="1790647"/>
                </a:lnTo>
                <a:lnTo>
                  <a:pt x="1563586" y="1794193"/>
                </a:lnTo>
                <a:lnTo>
                  <a:pt x="1557222" y="1797738"/>
                </a:lnTo>
                <a:lnTo>
                  <a:pt x="1550461" y="1800496"/>
                </a:lnTo>
                <a:lnTo>
                  <a:pt x="1544097" y="1802466"/>
                </a:lnTo>
                <a:lnTo>
                  <a:pt x="1537733" y="1804829"/>
                </a:lnTo>
                <a:lnTo>
                  <a:pt x="1530971" y="1806799"/>
                </a:lnTo>
                <a:lnTo>
                  <a:pt x="1524607" y="1807981"/>
                </a:lnTo>
                <a:lnTo>
                  <a:pt x="1518243" y="1809163"/>
                </a:lnTo>
                <a:lnTo>
                  <a:pt x="1505117" y="1811132"/>
                </a:lnTo>
                <a:lnTo>
                  <a:pt x="1491992" y="1812314"/>
                </a:lnTo>
                <a:lnTo>
                  <a:pt x="1486026" y="1813102"/>
                </a:lnTo>
                <a:lnTo>
                  <a:pt x="1483241" y="1813890"/>
                </a:lnTo>
                <a:lnTo>
                  <a:pt x="1482048" y="1814678"/>
                </a:lnTo>
                <a:lnTo>
                  <a:pt x="1481253" y="1815072"/>
                </a:lnTo>
                <a:lnTo>
                  <a:pt x="1480855" y="1815859"/>
                </a:lnTo>
                <a:lnTo>
                  <a:pt x="1480855" y="1817041"/>
                </a:lnTo>
                <a:lnTo>
                  <a:pt x="1481253" y="1818617"/>
                </a:lnTo>
                <a:lnTo>
                  <a:pt x="1482048" y="1819799"/>
                </a:lnTo>
                <a:lnTo>
                  <a:pt x="1482048" y="1821375"/>
                </a:lnTo>
                <a:lnTo>
                  <a:pt x="1482048" y="1821769"/>
                </a:lnTo>
                <a:lnTo>
                  <a:pt x="1480855" y="1822556"/>
                </a:lnTo>
                <a:lnTo>
                  <a:pt x="1471309" y="1830829"/>
                </a:lnTo>
                <a:lnTo>
                  <a:pt x="1465343" y="1834375"/>
                </a:lnTo>
                <a:lnTo>
                  <a:pt x="1463354" y="1835556"/>
                </a:lnTo>
                <a:lnTo>
                  <a:pt x="1461365" y="1836738"/>
                </a:lnTo>
                <a:lnTo>
                  <a:pt x="1452615" y="1830041"/>
                </a:lnTo>
                <a:lnTo>
                  <a:pt x="1445853" y="1824132"/>
                </a:lnTo>
                <a:lnTo>
                  <a:pt x="1440285" y="1819405"/>
                </a:lnTo>
                <a:lnTo>
                  <a:pt x="1437103" y="1815072"/>
                </a:lnTo>
                <a:lnTo>
                  <a:pt x="1434716" y="1812314"/>
                </a:lnTo>
                <a:lnTo>
                  <a:pt x="1433125" y="1810344"/>
                </a:lnTo>
                <a:lnTo>
                  <a:pt x="1432330" y="1808375"/>
                </a:lnTo>
                <a:lnTo>
                  <a:pt x="1428750" y="1806799"/>
                </a:lnTo>
                <a:lnTo>
                  <a:pt x="1512675" y="1734314"/>
                </a:lnTo>
                <a:lnTo>
                  <a:pt x="1518641" y="1733527"/>
                </a:lnTo>
                <a:lnTo>
                  <a:pt x="1533755" y="1731951"/>
                </a:lnTo>
                <a:lnTo>
                  <a:pt x="1543699" y="1731163"/>
                </a:lnTo>
                <a:lnTo>
                  <a:pt x="1554438" y="1730375"/>
                </a:lnTo>
                <a:close/>
                <a:moveTo>
                  <a:pt x="588962" y="1535113"/>
                </a:moveTo>
                <a:lnTo>
                  <a:pt x="694496" y="1535113"/>
                </a:lnTo>
                <a:lnTo>
                  <a:pt x="694496" y="1557872"/>
                </a:lnTo>
                <a:lnTo>
                  <a:pt x="694894" y="1558271"/>
                </a:lnTo>
                <a:lnTo>
                  <a:pt x="696885" y="1560268"/>
                </a:lnTo>
                <a:lnTo>
                  <a:pt x="698478" y="1560667"/>
                </a:lnTo>
                <a:lnTo>
                  <a:pt x="700469" y="1561466"/>
                </a:lnTo>
                <a:lnTo>
                  <a:pt x="704053" y="1561865"/>
                </a:lnTo>
                <a:lnTo>
                  <a:pt x="707239" y="1561865"/>
                </a:lnTo>
                <a:lnTo>
                  <a:pt x="711222" y="1561865"/>
                </a:lnTo>
                <a:lnTo>
                  <a:pt x="714407" y="1561466"/>
                </a:lnTo>
                <a:lnTo>
                  <a:pt x="716797" y="1560667"/>
                </a:lnTo>
                <a:lnTo>
                  <a:pt x="718390" y="1560268"/>
                </a:lnTo>
                <a:lnTo>
                  <a:pt x="720381" y="1558271"/>
                </a:lnTo>
                <a:lnTo>
                  <a:pt x="720779" y="1557872"/>
                </a:lnTo>
                <a:lnTo>
                  <a:pt x="720779" y="1535113"/>
                </a:lnTo>
                <a:lnTo>
                  <a:pt x="820737" y="1535113"/>
                </a:lnTo>
                <a:lnTo>
                  <a:pt x="820737" y="1644117"/>
                </a:lnTo>
                <a:lnTo>
                  <a:pt x="820339" y="1648908"/>
                </a:lnTo>
                <a:lnTo>
                  <a:pt x="819144" y="1652901"/>
                </a:lnTo>
                <a:lnTo>
                  <a:pt x="816755" y="1656894"/>
                </a:lnTo>
                <a:lnTo>
                  <a:pt x="814365" y="1660088"/>
                </a:lnTo>
                <a:lnTo>
                  <a:pt x="810781" y="1663283"/>
                </a:lnTo>
                <a:lnTo>
                  <a:pt x="806799" y="1665279"/>
                </a:lnTo>
                <a:lnTo>
                  <a:pt x="802418" y="1666477"/>
                </a:lnTo>
                <a:lnTo>
                  <a:pt x="797639" y="1666876"/>
                </a:lnTo>
                <a:lnTo>
                  <a:pt x="612060" y="1666876"/>
                </a:lnTo>
                <a:lnTo>
                  <a:pt x="607281" y="1666477"/>
                </a:lnTo>
                <a:lnTo>
                  <a:pt x="602901" y="1665279"/>
                </a:lnTo>
                <a:lnTo>
                  <a:pt x="598918" y="1663283"/>
                </a:lnTo>
                <a:lnTo>
                  <a:pt x="595732" y="1660088"/>
                </a:lnTo>
                <a:lnTo>
                  <a:pt x="592546" y="1656894"/>
                </a:lnTo>
                <a:lnTo>
                  <a:pt x="590555" y="1652901"/>
                </a:lnTo>
                <a:lnTo>
                  <a:pt x="589360" y="1648908"/>
                </a:lnTo>
                <a:lnTo>
                  <a:pt x="588962" y="1644117"/>
                </a:lnTo>
                <a:lnTo>
                  <a:pt x="588962" y="1535113"/>
                </a:lnTo>
                <a:close/>
                <a:moveTo>
                  <a:pt x="612060" y="1476375"/>
                </a:moveTo>
                <a:lnTo>
                  <a:pt x="797639" y="1476375"/>
                </a:lnTo>
                <a:lnTo>
                  <a:pt x="802418" y="1476769"/>
                </a:lnTo>
                <a:lnTo>
                  <a:pt x="806799" y="1477950"/>
                </a:lnTo>
                <a:lnTo>
                  <a:pt x="810781" y="1480312"/>
                </a:lnTo>
                <a:lnTo>
                  <a:pt x="814365" y="1483068"/>
                </a:lnTo>
                <a:lnTo>
                  <a:pt x="816755" y="1486611"/>
                </a:lnTo>
                <a:lnTo>
                  <a:pt x="819144" y="1490155"/>
                </a:lnTo>
                <a:lnTo>
                  <a:pt x="820339" y="1494485"/>
                </a:lnTo>
                <a:lnTo>
                  <a:pt x="820737" y="1498816"/>
                </a:lnTo>
                <a:lnTo>
                  <a:pt x="820737" y="1525588"/>
                </a:lnTo>
                <a:lnTo>
                  <a:pt x="588962" y="1525588"/>
                </a:lnTo>
                <a:lnTo>
                  <a:pt x="588962" y="1498816"/>
                </a:lnTo>
                <a:lnTo>
                  <a:pt x="589360" y="1494485"/>
                </a:lnTo>
                <a:lnTo>
                  <a:pt x="590555" y="1490155"/>
                </a:lnTo>
                <a:lnTo>
                  <a:pt x="592546" y="1486611"/>
                </a:lnTo>
                <a:lnTo>
                  <a:pt x="595732" y="1483068"/>
                </a:lnTo>
                <a:lnTo>
                  <a:pt x="598918" y="1480312"/>
                </a:lnTo>
                <a:lnTo>
                  <a:pt x="602901" y="1477950"/>
                </a:lnTo>
                <a:lnTo>
                  <a:pt x="607281" y="1476769"/>
                </a:lnTo>
                <a:lnTo>
                  <a:pt x="612060" y="1476375"/>
                </a:lnTo>
                <a:close/>
                <a:moveTo>
                  <a:pt x="725449" y="1381125"/>
                </a:moveTo>
                <a:lnTo>
                  <a:pt x="730525" y="1381524"/>
                </a:lnTo>
                <a:lnTo>
                  <a:pt x="732087" y="1381524"/>
                </a:lnTo>
                <a:lnTo>
                  <a:pt x="734430" y="1382322"/>
                </a:lnTo>
                <a:lnTo>
                  <a:pt x="737554" y="1384317"/>
                </a:lnTo>
                <a:lnTo>
                  <a:pt x="740287" y="1386312"/>
                </a:lnTo>
                <a:lnTo>
                  <a:pt x="743411" y="1389505"/>
                </a:lnTo>
                <a:lnTo>
                  <a:pt x="746535" y="1393096"/>
                </a:lnTo>
                <a:lnTo>
                  <a:pt x="749659" y="1397486"/>
                </a:lnTo>
                <a:lnTo>
                  <a:pt x="755906" y="1407063"/>
                </a:lnTo>
                <a:lnTo>
                  <a:pt x="761373" y="1417837"/>
                </a:lnTo>
                <a:lnTo>
                  <a:pt x="766059" y="1427813"/>
                </a:lnTo>
                <a:lnTo>
                  <a:pt x="769182" y="1437390"/>
                </a:lnTo>
                <a:lnTo>
                  <a:pt x="770744" y="1441780"/>
                </a:lnTo>
                <a:lnTo>
                  <a:pt x="771525" y="1445770"/>
                </a:lnTo>
                <a:lnTo>
                  <a:pt x="771525" y="1448164"/>
                </a:lnTo>
                <a:lnTo>
                  <a:pt x="771525" y="1450159"/>
                </a:lnTo>
                <a:lnTo>
                  <a:pt x="770744" y="1451357"/>
                </a:lnTo>
                <a:lnTo>
                  <a:pt x="769182" y="1452155"/>
                </a:lnTo>
                <a:lnTo>
                  <a:pt x="768011" y="1452155"/>
                </a:lnTo>
                <a:lnTo>
                  <a:pt x="766449" y="1450958"/>
                </a:lnTo>
                <a:lnTo>
                  <a:pt x="764887" y="1449760"/>
                </a:lnTo>
                <a:lnTo>
                  <a:pt x="762544" y="1448563"/>
                </a:lnTo>
                <a:lnTo>
                  <a:pt x="759030" y="1444174"/>
                </a:lnTo>
                <a:lnTo>
                  <a:pt x="755516" y="1439784"/>
                </a:lnTo>
                <a:lnTo>
                  <a:pt x="753173" y="1434996"/>
                </a:lnTo>
                <a:lnTo>
                  <a:pt x="752392" y="1433400"/>
                </a:lnTo>
                <a:lnTo>
                  <a:pt x="752392" y="1431404"/>
                </a:lnTo>
                <a:lnTo>
                  <a:pt x="752001" y="1428611"/>
                </a:lnTo>
                <a:lnTo>
                  <a:pt x="750830" y="1426616"/>
                </a:lnTo>
                <a:lnTo>
                  <a:pt x="748878" y="1425419"/>
                </a:lnTo>
                <a:lnTo>
                  <a:pt x="746925" y="1425020"/>
                </a:lnTo>
                <a:lnTo>
                  <a:pt x="746144" y="1425419"/>
                </a:lnTo>
                <a:lnTo>
                  <a:pt x="745363" y="1425818"/>
                </a:lnTo>
                <a:lnTo>
                  <a:pt x="744582" y="1426616"/>
                </a:lnTo>
                <a:lnTo>
                  <a:pt x="743411" y="1427414"/>
                </a:lnTo>
                <a:lnTo>
                  <a:pt x="742630" y="1428611"/>
                </a:lnTo>
                <a:lnTo>
                  <a:pt x="742240" y="1430207"/>
                </a:lnTo>
                <a:lnTo>
                  <a:pt x="741849" y="1432602"/>
                </a:lnTo>
                <a:lnTo>
                  <a:pt x="741849" y="1434597"/>
                </a:lnTo>
                <a:lnTo>
                  <a:pt x="741459" y="1439385"/>
                </a:lnTo>
                <a:lnTo>
                  <a:pt x="740678" y="1443376"/>
                </a:lnTo>
                <a:lnTo>
                  <a:pt x="739897" y="1445371"/>
                </a:lnTo>
                <a:lnTo>
                  <a:pt x="739116" y="1446967"/>
                </a:lnTo>
                <a:lnTo>
                  <a:pt x="737944" y="1448164"/>
                </a:lnTo>
                <a:lnTo>
                  <a:pt x="735992" y="1449361"/>
                </a:lnTo>
                <a:lnTo>
                  <a:pt x="734430" y="1450558"/>
                </a:lnTo>
                <a:lnTo>
                  <a:pt x="732868" y="1452155"/>
                </a:lnTo>
                <a:lnTo>
                  <a:pt x="730525" y="1452953"/>
                </a:lnTo>
                <a:lnTo>
                  <a:pt x="727792" y="1453352"/>
                </a:lnTo>
                <a:lnTo>
                  <a:pt x="721935" y="1454150"/>
                </a:lnTo>
                <a:lnTo>
                  <a:pt x="715297" y="1454150"/>
                </a:lnTo>
                <a:lnTo>
                  <a:pt x="712173" y="1453751"/>
                </a:lnTo>
                <a:lnTo>
                  <a:pt x="709049" y="1452953"/>
                </a:lnTo>
                <a:lnTo>
                  <a:pt x="706706" y="1452155"/>
                </a:lnTo>
                <a:lnTo>
                  <a:pt x="703973" y="1450558"/>
                </a:lnTo>
                <a:lnTo>
                  <a:pt x="701240" y="1448962"/>
                </a:lnTo>
                <a:lnTo>
                  <a:pt x="699287" y="1447366"/>
                </a:lnTo>
                <a:lnTo>
                  <a:pt x="694992" y="1442977"/>
                </a:lnTo>
                <a:lnTo>
                  <a:pt x="691478" y="1438188"/>
                </a:lnTo>
                <a:lnTo>
                  <a:pt x="687963" y="1432602"/>
                </a:lnTo>
                <a:lnTo>
                  <a:pt x="685230" y="1427015"/>
                </a:lnTo>
                <a:lnTo>
                  <a:pt x="682497" y="1421029"/>
                </a:lnTo>
                <a:lnTo>
                  <a:pt x="680544" y="1415044"/>
                </a:lnTo>
                <a:lnTo>
                  <a:pt x="678982" y="1409058"/>
                </a:lnTo>
                <a:lnTo>
                  <a:pt x="676249" y="1399082"/>
                </a:lnTo>
                <a:lnTo>
                  <a:pt x="675078" y="1392298"/>
                </a:lnTo>
                <a:lnTo>
                  <a:pt x="674687" y="1389106"/>
                </a:lnTo>
                <a:lnTo>
                  <a:pt x="674687" y="1388707"/>
                </a:lnTo>
                <a:lnTo>
                  <a:pt x="675078" y="1388308"/>
                </a:lnTo>
                <a:lnTo>
                  <a:pt x="676249" y="1387909"/>
                </a:lnTo>
                <a:lnTo>
                  <a:pt x="679373" y="1387111"/>
                </a:lnTo>
                <a:lnTo>
                  <a:pt x="683278" y="1385913"/>
                </a:lnTo>
                <a:lnTo>
                  <a:pt x="689525" y="1384716"/>
                </a:lnTo>
                <a:lnTo>
                  <a:pt x="698897" y="1383120"/>
                </a:lnTo>
                <a:lnTo>
                  <a:pt x="715297" y="1381524"/>
                </a:lnTo>
                <a:lnTo>
                  <a:pt x="725449" y="1381125"/>
                </a:lnTo>
                <a:close/>
                <a:moveTo>
                  <a:pt x="1433588" y="1247775"/>
                </a:moveTo>
                <a:lnTo>
                  <a:pt x="1439124" y="1247775"/>
                </a:lnTo>
                <a:lnTo>
                  <a:pt x="1444264" y="1248175"/>
                </a:lnTo>
                <a:lnTo>
                  <a:pt x="1448614" y="1248976"/>
                </a:lnTo>
                <a:lnTo>
                  <a:pt x="1451382" y="1249776"/>
                </a:lnTo>
                <a:lnTo>
                  <a:pt x="1453359" y="1250977"/>
                </a:lnTo>
                <a:lnTo>
                  <a:pt x="1454150" y="1252178"/>
                </a:lnTo>
                <a:lnTo>
                  <a:pt x="1454150" y="1253779"/>
                </a:lnTo>
                <a:lnTo>
                  <a:pt x="1453359" y="1255380"/>
                </a:lnTo>
                <a:lnTo>
                  <a:pt x="1452173" y="1256981"/>
                </a:lnTo>
                <a:lnTo>
                  <a:pt x="1450196" y="1258582"/>
                </a:lnTo>
                <a:lnTo>
                  <a:pt x="1447428" y="1260183"/>
                </a:lnTo>
                <a:lnTo>
                  <a:pt x="1441892" y="1262985"/>
                </a:lnTo>
                <a:lnTo>
                  <a:pt x="1435565" y="1264986"/>
                </a:lnTo>
                <a:lnTo>
                  <a:pt x="1432402" y="1265387"/>
                </a:lnTo>
                <a:lnTo>
                  <a:pt x="1429634" y="1265787"/>
                </a:lnTo>
                <a:lnTo>
                  <a:pt x="1427261" y="1265787"/>
                </a:lnTo>
                <a:lnTo>
                  <a:pt x="1425284" y="1265387"/>
                </a:lnTo>
                <a:lnTo>
                  <a:pt x="1423703" y="1264986"/>
                </a:lnTo>
                <a:lnTo>
                  <a:pt x="1422516" y="1264586"/>
                </a:lnTo>
                <a:lnTo>
                  <a:pt x="1420539" y="1264586"/>
                </a:lnTo>
                <a:lnTo>
                  <a:pt x="1419353" y="1264986"/>
                </a:lnTo>
                <a:lnTo>
                  <a:pt x="1418562" y="1265787"/>
                </a:lnTo>
                <a:lnTo>
                  <a:pt x="1417376" y="1266588"/>
                </a:lnTo>
                <a:lnTo>
                  <a:pt x="1416980" y="1267388"/>
                </a:lnTo>
                <a:lnTo>
                  <a:pt x="1416585" y="1268589"/>
                </a:lnTo>
                <a:lnTo>
                  <a:pt x="1416190" y="1269790"/>
                </a:lnTo>
                <a:lnTo>
                  <a:pt x="1416585" y="1270990"/>
                </a:lnTo>
                <a:lnTo>
                  <a:pt x="1416585" y="1272191"/>
                </a:lnTo>
                <a:lnTo>
                  <a:pt x="1417376" y="1273392"/>
                </a:lnTo>
                <a:lnTo>
                  <a:pt x="1418562" y="1274993"/>
                </a:lnTo>
                <a:lnTo>
                  <a:pt x="1419748" y="1276194"/>
                </a:lnTo>
                <a:lnTo>
                  <a:pt x="1422121" y="1277395"/>
                </a:lnTo>
                <a:lnTo>
                  <a:pt x="1424098" y="1278596"/>
                </a:lnTo>
                <a:lnTo>
                  <a:pt x="1428843" y="1280597"/>
                </a:lnTo>
                <a:lnTo>
                  <a:pt x="1430820" y="1282198"/>
                </a:lnTo>
                <a:lnTo>
                  <a:pt x="1432402" y="1283799"/>
                </a:lnTo>
                <a:lnTo>
                  <a:pt x="1433588" y="1285000"/>
                </a:lnTo>
                <a:lnTo>
                  <a:pt x="1435170" y="1287001"/>
                </a:lnTo>
                <a:lnTo>
                  <a:pt x="1436356" y="1289003"/>
                </a:lnTo>
                <a:lnTo>
                  <a:pt x="1436751" y="1291404"/>
                </a:lnTo>
                <a:lnTo>
                  <a:pt x="1437542" y="1293406"/>
                </a:lnTo>
                <a:lnTo>
                  <a:pt x="1437542" y="1296608"/>
                </a:lnTo>
                <a:lnTo>
                  <a:pt x="1437542" y="1299009"/>
                </a:lnTo>
                <a:lnTo>
                  <a:pt x="1437147" y="1302612"/>
                </a:lnTo>
                <a:lnTo>
                  <a:pt x="1436356" y="1305414"/>
                </a:lnTo>
                <a:lnTo>
                  <a:pt x="1435170" y="1309416"/>
                </a:lnTo>
                <a:lnTo>
                  <a:pt x="1431611" y="1317422"/>
                </a:lnTo>
                <a:lnTo>
                  <a:pt x="1430029" y="1320624"/>
                </a:lnTo>
                <a:lnTo>
                  <a:pt x="1428052" y="1323826"/>
                </a:lnTo>
                <a:lnTo>
                  <a:pt x="1425680" y="1326628"/>
                </a:lnTo>
                <a:lnTo>
                  <a:pt x="1423307" y="1328629"/>
                </a:lnTo>
                <a:lnTo>
                  <a:pt x="1420539" y="1331431"/>
                </a:lnTo>
                <a:lnTo>
                  <a:pt x="1417771" y="1333032"/>
                </a:lnTo>
                <a:lnTo>
                  <a:pt x="1414608" y="1334633"/>
                </a:lnTo>
                <a:lnTo>
                  <a:pt x="1411445" y="1336635"/>
                </a:lnTo>
                <a:lnTo>
                  <a:pt x="1404722" y="1338636"/>
                </a:lnTo>
                <a:lnTo>
                  <a:pt x="1397605" y="1340237"/>
                </a:lnTo>
                <a:lnTo>
                  <a:pt x="1390487" y="1341038"/>
                </a:lnTo>
                <a:lnTo>
                  <a:pt x="1383370" y="1341438"/>
                </a:lnTo>
                <a:lnTo>
                  <a:pt x="1376252" y="1341438"/>
                </a:lnTo>
                <a:lnTo>
                  <a:pt x="1369530" y="1341038"/>
                </a:lnTo>
                <a:lnTo>
                  <a:pt x="1358063" y="1339437"/>
                </a:lnTo>
                <a:lnTo>
                  <a:pt x="1350154" y="1338236"/>
                </a:lnTo>
                <a:lnTo>
                  <a:pt x="1347386" y="1337435"/>
                </a:lnTo>
                <a:lnTo>
                  <a:pt x="1347386" y="1337835"/>
                </a:lnTo>
                <a:lnTo>
                  <a:pt x="1346991" y="1337435"/>
                </a:lnTo>
                <a:lnTo>
                  <a:pt x="1346200" y="1337035"/>
                </a:lnTo>
                <a:lnTo>
                  <a:pt x="1346200" y="1334633"/>
                </a:lnTo>
                <a:lnTo>
                  <a:pt x="1346991" y="1331831"/>
                </a:lnTo>
                <a:lnTo>
                  <a:pt x="1347782" y="1326228"/>
                </a:lnTo>
                <a:lnTo>
                  <a:pt x="1349363" y="1318623"/>
                </a:lnTo>
                <a:lnTo>
                  <a:pt x="1351736" y="1307415"/>
                </a:lnTo>
                <a:lnTo>
                  <a:pt x="1355295" y="1296608"/>
                </a:lnTo>
                <a:lnTo>
                  <a:pt x="1357667" y="1287402"/>
                </a:lnTo>
                <a:lnTo>
                  <a:pt x="1361621" y="1275794"/>
                </a:lnTo>
                <a:lnTo>
                  <a:pt x="1363994" y="1270190"/>
                </a:lnTo>
                <a:lnTo>
                  <a:pt x="1364785" y="1268589"/>
                </a:lnTo>
                <a:lnTo>
                  <a:pt x="1366762" y="1265787"/>
                </a:lnTo>
                <a:lnTo>
                  <a:pt x="1369925" y="1262985"/>
                </a:lnTo>
                <a:lnTo>
                  <a:pt x="1373484" y="1260183"/>
                </a:lnTo>
                <a:lnTo>
                  <a:pt x="1378229" y="1258182"/>
                </a:lnTo>
                <a:lnTo>
                  <a:pt x="1383765" y="1256181"/>
                </a:lnTo>
                <a:lnTo>
                  <a:pt x="1389301" y="1253779"/>
                </a:lnTo>
                <a:lnTo>
                  <a:pt x="1395628" y="1252578"/>
                </a:lnTo>
                <a:lnTo>
                  <a:pt x="1401954" y="1250977"/>
                </a:lnTo>
                <a:lnTo>
                  <a:pt x="1415399" y="1248976"/>
                </a:lnTo>
                <a:lnTo>
                  <a:pt x="1428052" y="1248175"/>
                </a:lnTo>
                <a:lnTo>
                  <a:pt x="1433588" y="1247775"/>
                </a:lnTo>
                <a:close/>
                <a:moveTo>
                  <a:pt x="1155700" y="965200"/>
                </a:moveTo>
                <a:lnTo>
                  <a:pt x="1161653" y="965597"/>
                </a:lnTo>
                <a:lnTo>
                  <a:pt x="1167209" y="966787"/>
                </a:lnTo>
                <a:lnTo>
                  <a:pt x="1172766" y="968770"/>
                </a:lnTo>
                <a:lnTo>
                  <a:pt x="1177925" y="971944"/>
                </a:lnTo>
                <a:lnTo>
                  <a:pt x="1182687" y="975514"/>
                </a:lnTo>
                <a:lnTo>
                  <a:pt x="1187450" y="980274"/>
                </a:lnTo>
                <a:lnTo>
                  <a:pt x="1192213" y="985431"/>
                </a:lnTo>
                <a:lnTo>
                  <a:pt x="1196181" y="991381"/>
                </a:lnTo>
                <a:lnTo>
                  <a:pt x="1200150" y="998125"/>
                </a:lnTo>
                <a:lnTo>
                  <a:pt x="1204119" y="1005265"/>
                </a:lnTo>
                <a:lnTo>
                  <a:pt x="1207691" y="1012802"/>
                </a:lnTo>
                <a:lnTo>
                  <a:pt x="1211659" y="1021133"/>
                </a:lnTo>
                <a:lnTo>
                  <a:pt x="1214437" y="1029860"/>
                </a:lnTo>
                <a:lnTo>
                  <a:pt x="1217613" y="1038984"/>
                </a:lnTo>
                <a:lnTo>
                  <a:pt x="1220787" y="1048504"/>
                </a:lnTo>
                <a:lnTo>
                  <a:pt x="1225947" y="1068338"/>
                </a:lnTo>
                <a:lnTo>
                  <a:pt x="1230313" y="1089363"/>
                </a:lnTo>
                <a:lnTo>
                  <a:pt x="1234678" y="1111180"/>
                </a:lnTo>
                <a:lnTo>
                  <a:pt x="1237853" y="1133792"/>
                </a:lnTo>
                <a:lnTo>
                  <a:pt x="1241028" y="1155609"/>
                </a:lnTo>
                <a:lnTo>
                  <a:pt x="1243013" y="1177824"/>
                </a:lnTo>
                <a:lnTo>
                  <a:pt x="1245394" y="1198848"/>
                </a:lnTo>
                <a:lnTo>
                  <a:pt x="1246981" y="1219476"/>
                </a:lnTo>
                <a:lnTo>
                  <a:pt x="1246187" y="1186551"/>
                </a:lnTo>
                <a:lnTo>
                  <a:pt x="1342231" y="1244467"/>
                </a:lnTo>
                <a:lnTo>
                  <a:pt x="1323181" y="1340465"/>
                </a:lnTo>
                <a:lnTo>
                  <a:pt x="1248966" y="1309524"/>
                </a:lnTo>
                <a:lnTo>
                  <a:pt x="1245394" y="1284929"/>
                </a:lnTo>
                <a:lnTo>
                  <a:pt x="1239441" y="1242087"/>
                </a:lnTo>
                <a:lnTo>
                  <a:pt x="1231106" y="1373787"/>
                </a:lnTo>
                <a:lnTo>
                  <a:pt x="1230709" y="1379737"/>
                </a:lnTo>
                <a:lnTo>
                  <a:pt x="1230313" y="1386084"/>
                </a:lnTo>
                <a:lnTo>
                  <a:pt x="1230709" y="1392431"/>
                </a:lnTo>
                <a:lnTo>
                  <a:pt x="1232297" y="1399968"/>
                </a:lnTo>
                <a:lnTo>
                  <a:pt x="1234281" y="1407902"/>
                </a:lnTo>
                <a:lnTo>
                  <a:pt x="1237059" y="1417422"/>
                </a:lnTo>
                <a:lnTo>
                  <a:pt x="1241822" y="1428133"/>
                </a:lnTo>
                <a:lnTo>
                  <a:pt x="1247775" y="1440430"/>
                </a:lnTo>
                <a:lnTo>
                  <a:pt x="1231106" y="1440430"/>
                </a:lnTo>
                <a:lnTo>
                  <a:pt x="1242219" y="1446380"/>
                </a:lnTo>
                <a:lnTo>
                  <a:pt x="1256109" y="1453124"/>
                </a:lnTo>
                <a:lnTo>
                  <a:pt x="1287066" y="1467405"/>
                </a:lnTo>
                <a:lnTo>
                  <a:pt x="1313259" y="1479305"/>
                </a:lnTo>
                <a:lnTo>
                  <a:pt x="1323975" y="1483669"/>
                </a:lnTo>
                <a:lnTo>
                  <a:pt x="1501775" y="1720491"/>
                </a:lnTo>
                <a:lnTo>
                  <a:pt x="1401763" y="1798638"/>
                </a:lnTo>
                <a:lnTo>
                  <a:pt x="1210469" y="1576494"/>
                </a:lnTo>
                <a:lnTo>
                  <a:pt x="1080294" y="1561816"/>
                </a:lnTo>
                <a:lnTo>
                  <a:pt x="1080294" y="1563800"/>
                </a:lnTo>
                <a:lnTo>
                  <a:pt x="1080294" y="1567370"/>
                </a:lnTo>
                <a:lnTo>
                  <a:pt x="1079500" y="1575700"/>
                </a:lnTo>
                <a:lnTo>
                  <a:pt x="1077516" y="1587601"/>
                </a:lnTo>
                <a:lnTo>
                  <a:pt x="1074341" y="1601088"/>
                </a:lnTo>
                <a:lnTo>
                  <a:pt x="1066403" y="1633220"/>
                </a:lnTo>
                <a:lnTo>
                  <a:pt x="1056878" y="1669318"/>
                </a:lnTo>
                <a:lnTo>
                  <a:pt x="1046956" y="1703830"/>
                </a:lnTo>
                <a:lnTo>
                  <a:pt x="1038622" y="1733582"/>
                </a:lnTo>
                <a:lnTo>
                  <a:pt x="1030288" y="1762540"/>
                </a:lnTo>
                <a:lnTo>
                  <a:pt x="802481" y="1785548"/>
                </a:lnTo>
                <a:lnTo>
                  <a:pt x="770731" y="1731201"/>
                </a:lnTo>
                <a:lnTo>
                  <a:pt x="904081" y="1706210"/>
                </a:lnTo>
                <a:lnTo>
                  <a:pt x="903685" y="1489619"/>
                </a:lnTo>
                <a:lnTo>
                  <a:pt x="871935" y="1482479"/>
                </a:lnTo>
                <a:lnTo>
                  <a:pt x="869950" y="1471768"/>
                </a:lnTo>
                <a:lnTo>
                  <a:pt x="867966" y="1461851"/>
                </a:lnTo>
                <a:lnTo>
                  <a:pt x="866378" y="1453124"/>
                </a:lnTo>
                <a:lnTo>
                  <a:pt x="864791" y="1445190"/>
                </a:lnTo>
                <a:lnTo>
                  <a:pt x="863600" y="1428926"/>
                </a:lnTo>
                <a:lnTo>
                  <a:pt x="862806" y="1413455"/>
                </a:lnTo>
                <a:lnTo>
                  <a:pt x="862013" y="1373787"/>
                </a:lnTo>
                <a:lnTo>
                  <a:pt x="860822" y="1346812"/>
                </a:lnTo>
                <a:lnTo>
                  <a:pt x="858044" y="1312697"/>
                </a:lnTo>
                <a:lnTo>
                  <a:pt x="854472" y="1175444"/>
                </a:lnTo>
                <a:lnTo>
                  <a:pt x="843756" y="1181791"/>
                </a:lnTo>
                <a:lnTo>
                  <a:pt x="818753" y="1197658"/>
                </a:lnTo>
                <a:lnTo>
                  <a:pt x="802878" y="1208369"/>
                </a:lnTo>
                <a:lnTo>
                  <a:pt x="786606" y="1219476"/>
                </a:lnTo>
                <a:lnTo>
                  <a:pt x="770731" y="1230980"/>
                </a:lnTo>
                <a:lnTo>
                  <a:pt x="756841" y="1242087"/>
                </a:lnTo>
                <a:lnTo>
                  <a:pt x="754460" y="1250021"/>
                </a:lnTo>
                <a:lnTo>
                  <a:pt x="752872" y="1258351"/>
                </a:lnTo>
                <a:lnTo>
                  <a:pt x="752078" y="1266681"/>
                </a:lnTo>
                <a:lnTo>
                  <a:pt x="751285" y="1275805"/>
                </a:lnTo>
                <a:lnTo>
                  <a:pt x="751285" y="1284532"/>
                </a:lnTo>
                <a:lnTo>
                  <a:pt x="751681" y="1292863"/>
                </a:lnTo>
                <a:lnTo>
                  <a:pt x="752078" y="1301590"/>
                </a:lnTo>
                <a:lnTo>
                  <a:pt x="752872" y="1310317"/>
                </a:lnTo>
                <a:lnTo>
                  <a:pt x="754856" y="1325788"/>
                </a:lnTo>
                <a:lnTo>
                  <a:pt x="756444" y="1339275"/>
                </a:lnTo>
                <a:lnTo>
                  <a:pt x="758031" y="1350382"/>
                </a:lnTo>
                <a:lnTo>
                  <a:pt x="758031" y="1354349"/>
                </a:lnTo>
                <a:lnTo>
                  <a:pt x="756841" y="1357523"/>
                </a:lnTo>
                <a:lnTo>
                  <a:pt x="727869" y="1355539"/>
                </a:lnTo>
                <a:lnTo>
                  <a:pt x="715566" y="1354746"/>
                </a:lnTo>
                <a:lnTo>
                  <a:pt x="709613" y="1354746"/>
                </a:lnTo>
                <a:lnTo>
                  <a:pt x="704453" y="1355143"/>
                </a:lnTo>
                <a:lnTo>
                  <a:pt x="698897" y="1355539"/>
                </a:lnTo>
                <a:lnTo>
                  <a:pt x="693341" y="1356729"/>
                </a:lnTo>
                <a:lnTo>
                  <a:pt x="687785" y="1357919"/>
                </a:lnTo>
                <a:lnTo>
                  <a:pt x="682228" y="1359903"/>
                </a:lnTo>
                <a:lnTo>
                  <a:pt x="677069" y="1361886"/>
                </a:lnTo>
                <a:lnTo>
                  <a:pt x="671116" y="1364663"/>
                </a:lnTo>
                <a:lnTo>
                  <a:pt x="664766" y="1367836"/>
                </a:lnTo>
                <a:lnTo>
                  <a:pt x="658416" y="1372200"/>
                </a:lnTo>
                <a:lnTo>
                  <a:pt x="657225" y="1367043"/>
                </a:lnTo>
                <a:lnTo>
                  <a:pt x="655241" y="1361093"/>
                </a:lnTo>
                <a:lnTo>
                  <a:pt x="654050" y="1355143"/>
                </a:lnTo>
                <a:lnTo>
                  <a:pt x="653256" y="1348399"/>
                </a:lnTo>
                <a:lnTo>
                  <a:pt x="651669" y="1333325"/>
                </a:lnTo>
                <a:lnTo>
                  <a:pt x="650875" y="1316267"/>
                </a:lnTo>
                <a:lnTo>
                  <a:pt x="650875" y="1296830"/>
                </a:lnTo>
                <a:lnTo>
                  <a:pt x="651272" y="1274615"/>
                </a:lnTo>
                <a:lnTo>
                  <a:pt x="652066" y="1251211"/>
                </a:lnTo>
                <a:lnTo>
                  <a:pt x="653653" y="1225029"/>
                </a:lnTo>
                <a:lnTo>
                  <a:pt x="660797" y="1208369"/>
                </a:lnTo>
                <a:lnTo>
                  <a:pt x="667147" y="1194881"/>
                </a:lnTo>
                <a:lnTo>
                  <a:pt x="670322" y="1188931"/>
                </a:lnTo>
                <a:lnTo>
                  <a:pt x="673497" y="1183774"/>
                </a:lnTo>
                <a:lnTo>
                  <a:pt x="680244" y="1174254"/>
                </a:lnTo>
                <a:lnTo>
                  <a:pt x="687388" y="1164733"/>
                </a:lnTo>
                <a:lnTo>
                  <a:pt x="696119" y="1155213"/>
                </a:lnTo>
                <a:lnTo>
                  <a:pt x="706438" y="1143312"/>
                </a:lnTo>
                <a:lnTo>
                  <a:pt x="718741" y="1129031"/>
                </a:lnTo>
                <a:lnTo>
                  <a:pt x="738585" y="1108007"/>
                </a:lnTo>
                <a:lnTo>
                  <a:pt x="756047" y="1088966"/>
                </a:lnTo>
                <a:lnTo>
                  <a:pt x="785416" y="1057231"/>
                </a:lnTo>
                <a:lnTo>
                  <a:pt x="797719" y="1043744"/>
                </a:lnTo>
                <a:lnTo>
                  <a:pt x="809228" y="1032240"/>
                </a:lnTo>
                <a:lnTo>
                  <a:pt x="820738" y="1021926"/>
                </a:lnTo>
                <a:lnTo>
                  <a:pt x="831056" y="1012802"/>
                </a:lnTo>
                <a:lnTo>
                  <a:pt x="836613" y="1008439"/>
                </a:lnTo>
                <a:lnTo>
                  <a:pt x="842169" y="1004869"/>
                </a:lnTo>
                <a:lnTo>
                  <a:pt x="848122" y="1000902"/>
                </a:lnTo>
                <a:lnTo>
                  <a:pt x="854075" y="997331"/>
                </a:lnTo>
                <a:lnTo>
                  <a:pt x="860028" y="994555"/>
                </a:lnTo>
                <a:lnTo>
                  <a:pt x="866378" y="991381"/>
                </a:lnTo>
                <a:lnTo>
                  <a:pt x="873125" y="988208"/>
                </a:lnTo>
                <a:lnTo>
                  <a:pt x="880269" y="985828"/>
                </a:lnTo>
                <a:lnTo>
                  <a:pt x="895350" y="980274"/>
                </a:lnTo>
                <a:lnTo>
                  <a:pt x="912416" y="975117"/>
                </a:lnTo>
                <a:lnTo>
                  <a:pt x="932260" y="970753"/>
                </a:lnTo>
                <a:lnTo>
                  <a:pt x="954881" y="965597"/>
                </a:lnTo>
                <a:lnTo>
                  <a:pt x="963613" y="965993"/>
                </a:lnTo>
                <a:lnTo>
                  <a:pt x="979488" y="966787"/>
                </a:lnTo>
                <a:lnTo>
                  <a:pt x="1004491" y="968373"/>
                </a:lnTo>
                <a:lnTo>
                  <a:pt x="1089819" y="1240103"/>
                </a:lnTo>
                <a:lnTo>
                  <a:pt x="1081484" y="1159179"/>
                </a:lnTo>
                <a:lnTo>
                  <a:pt x="1077516" y="1013199"/>
                </a:lnTo>
                <a:lnTo>
                  <a:pt x="1071959" y="999315"/>
                </a:lnTo>
                <a:lnTo>
                  <a:pt x="1083072" y="980671"/>
                </a:lnTo>
                <a:lnTo>
                  <a:pt x="1107281" y="980671"/>
                </a:lnTo>
                <a:lnTo>
                  <a:pt x="1117600" y="999315"/>
                </a:lnTo>
                <a:lnTo>
                  <a:pt x="1112837" y="1015579"/>
                </a:lnTo>
                <a:lnTo>
                  <a:pt x="1142206" y="1228203"/>
                </a:lnTo>
                <a:lnTo>
                  <a:pt x="1137841" y="971944"/>
                </a:lnTo>
                <a:lnTo>
                  <a:pt x="1146572" y="967580"/>
                </a:lnTo>
                <a:lnTo>
                  <a:pt x="1148953" y="966390"/>
                </a:lnTo>
                <a:lnTo>
                  <a:pt x="1149350" y="965597"/>
                </a:lnTo>
                <a:lnTo>
                  <a:pt x="1155700" y="965200"/>
                </a:lnTo>
                <a:close/>
                <a:moveTo>
                  <a:pt x="931148" y="736601"/>
                </a:moveTo>
                <a:lnTo>
                  <a:pt x="929554" y="751285"/>
                </a:lnTo>
                <a:lnTo>
                  <a:pt x="928757" y="762794"/>
                </a:lnTo>
                <a:lnTo>
                  <a:pt x="929155" y="762794"/>
                </a:lnTo>
                <a:lnTo>
                  <a:pt x="929554" y="751285"/>
                </a:lnTo>
                <a:lnTo>
                  <a:pt x="930351" y="746126"/>
                </a:lnTo>
                <a:lnTo>
                  <a:pt x="931148" y="741363"/>
                </a:lnTo>
                <a:lnTo>
                  <a:pt x="931148" y="736601"/>
                </a:lnTo>
                <a:close/>
                <a:moveTo>
                  <a:pt x="949086" y="679054"/>
                </a:moveTo>
                <a:lnTo>
                  <a:pt x="948289" y="679847"/>
                </a:lnTo>
                <a:lnTo>
                  <a:pt x="945499" y="681435"/>
                </a:lnTo>
                <a:lnTo>
                  <a:pt x="943904" y="683419"/>
                </a:lnTo>
                <a:lnTo>
                  <a:pt x="941911" y="686991"/>
                </a:lnTo>
                <a:lnTo>
                  <a:pt x="945897" y="682625"/>
                </a:lnTo>
                <a:lnTo>
                  <a:pt x="948289" y="681038"/>
                </a:lnTo>
                <a:lnTo>
                  <a:pt x="950282" y="679054"/>
                </a:lnTo>
                <a:lnTo>
                  <a:pt x="949086" y="679054"/>
                </a:lnTo>
                <a:close/>
                <a:moveTo>
                  <a:pt x="1038375" y="620713"/>
                </a:moveTo>
                <a:lnTo>
                  <a:pt x="1049138" y="620713"/>
                </a:lnTo>
                <a:lnTo>
                  <a:pt x="1059502" y="621110"/>
                </a:lnTo>
                <a:lnTo>
                  <a:pt x="1069866" y="622300"/>
                </a:lnTo>
                <a:lnTo>
                  <a:pt x="1079432" y="623491"/>
                </a:lnTo>
                <a:lnTo>
                  <a:pt x="1088999" y="625872"/>
                </a:lnTo>
                <a:lnTo>
                  <a:pt x="1098167" y="627857"/>
                </a:lnTo>
                <a:lnTo>
                  <a:pt x="1106937" y="630238"/>
                </a:lnTo>
                <a:lnTo>
                  <a:pt x="1115307" y="633413"/>
                </a:lnTo>
                <a:lnTo>
                  <a:pt x="1123678" y="636191"/>
                </a:lnTo>
                <a:lnTo>
                  <a:pt x="1130853" y="639763"/>
                </a:lnTo>
                <a:lnTo>
                  <a:pt x="1138028" y="642938"/>
                </a:lnTo>
                <a:lnTo>
                  <a:pt x="1144805" y="646510"/>
                </a:lnTo>
                <a:lnTo>
                  <a:pt x="1156365" y="652860"/>
                </a:lnTo>
                <a:lnTo>
                  <a:pt x="1166729" y="659607"/>
                </a:lnTo>
                <a:lnTo>
                  <a:pt x="1174701" y="664766"/>
                </a:lnTo>
                <a:lnTo>
                  <a:pt x="1180680" y="669529"/>
                </a:lnTo>
                <a:lnTo>
                  <a:pt x="1185862" y="673497"/>
                </a:lnTo>
                <a:lnTo>
                  <a:pt x="1185862" y="676275"/>
                </a:lnTo>
                <a:lnTo>
                  <a:pt x="1185862" y="684213"/>
                </a:lnTo>
                <a:lnTo>
                  <a:pt x="1185065" y="688975"/>
                </a:lnTo>
                <a:lnTo>
                  <a:pt x="1183869" y="694532"/>
                </a:lnTo>
                <a:lnTo>
                  <a:pt x="1182274" y="700088"/>
                </a:lnTo>
                <a:lnTo>
                  <a:pt x="1180281" y="704850"/>
                </a:lnTo>
                <a:lnTo>
                  <a:pt x="1179086" y="707629"/>
                </a:lnTo>
                <a:lnTo>
                  <a:pt x="1177093" y="710010"/>
                </a:lnTo>
                <a:lnTo>
                  <a:pt x="1175498" y="711994"/>
                </a:lnTo>
                <a:lnTo>
                  <a:pt x="1173505" y="713979"/>
                </a:lnTo>
                <a:lnTo>
                  <a:pt x="1170715" y="715963"/>
                </a:lnTo>
                <a:lnTo>
                  <a:pt x="1168323" y="717154"/>
                </a:lnTo>
                <a:lnTo>
                  <a:pt x="1165533" y="718344"/>
                </a:lnTo>
                <a:lnTo>
                  <a:pt x="1161945" y="719138"/>
                </a:lnTo>
                <a:lnTo>
                  <a:pt x="1158756" y="719535"/>
                </a:lnTo>
                <a:lnTo>
                  <a:pt x="1154770" y="719535"/>
                </a:lnTo>
                <a:lnTo>
                  <a:pt x="1150784" y="719138"/>
                </a:lnTo>
                <a:lnTo>
                  <a:pt x="1146001" y="718344"/>
                </a:lnTo>
                <a:lnTo>
                  <a:pt x="1140819" y="717154"/>
                </a:lnTo>
                <a:lnTo>
                  <a:pt x="1135238" y="715566"/>
                </a:lnTo>
                <a:lnTo>
                  <a:pt x="1129259" y="712788"/>
                </a:lnTo>
                <a:lnTo>
                  <a:pt x="1123678" y="710010"/>
                </a:lnTo>
                <a:lnTo>
                  <a:pt x="1120091" y="708819"/>
                </a:lnTo>
                <a:lnTo>
                  <a:pt x="1114112" y="707629"/>
                </a:lnTo>
                <a:lnTo>
                  <a:pt x="1098964" y="704850"/>
                </a:lnTo>
                <a:lnTo>
                  <a:pt x="1083418" y="702072"/>
                </a:lnTo>
                <a:lnTo>
                  <a:pt x="1077439" y="700882"/>
                </a:lnTo>
                <a:lnTo>
                  <a:pt x="1073852" y="700088"/>
                </a:lnTo>
                <a:lnTo>
                  <a:pt x="1104545" y="714772"/>
                </a:lnTo>
                <a:lnTo>
                  <a:pt x="1118895" y="721122"/>
                </a:lnTo>
                <a:lnTo>
                  <a:pt x="1125671" y="723504"/>
                </a:lnTo>
                <a:lnTo>
                  <a:pt x="1132448" y="725885"/>
                </a:lnTo>
                <a:lnTo>
                  <a:pt x="1138826" y="728266"/>
                </a:lnTo>
                <a:lnTo>
                  <a:pt x="1144805" y="729457"/>
                </a:lnTo>
                <a:lnTo>
                  <a:pt x="1150784" y="730647"/>
                </a:lnTo>
                <a:lnTo>
                  <a:pt x="1155966" y="731044"/>
                </a:lnTo>
                <a:lnTo>
                  <a:pt x="1161148" y="730647"/>
                </a:lnTo>
                <a:lnTo>
                  <a:pt x="1165931" y="729457"/>
                </a:lnTo>
                <a:lnTo>
                  <a:pt x="1170316" y="727869"/>
                </a:lnTo>
                <a:lnTo>
                  <a:pt x="1174302" y="725091"/>
                </a:lnTo>
                <a:lnTo>
                  <a:pt x="1175498" y="735410"/>
                </a:lnTo>
                <a:lnTo>
                  <a:pt x="1175897" y="744935"/>
                </a:lnTo>
                <a:lnTo>
                  <a:pt x="1175498" y="753666"/>
                </a:lnTo>
                <a:lnTo>
                  <a:pt x="1175099" y="762397"/>
                </a:lnTo>
                <a:lnTo>
                  <a:pt x="1176694" y="761207"/>
                </a:lnTo>
                <a:lnTo>
                  <a:pt x="1177491" y="760413"/>
                </a:lnTo>
                <a:lnTo>
                  <a:pt x="1178687" y="760016"/>
                </a:lnTo>
                <a:lnTo>
                  <a:pt x="1179086" y="760413"/>
                </a:lnTo>
                <a:lnTo>
                  <a:pt x="1179484" y="761207"/>
                </a:lnTo>
                <a:lnTo>
                  <a:pt x="1179883" y="763985"/>
                </a:lnTo>
                <a:lnTo>
                  <a:pt x="1180281" y="767954"/>
                </a:lnTo>
                <a:lnTo>
                  <a:pt x="1180281" y="773113"/>
                </a:lnTo>
                <a:lnTo>
                  <a:pt x="1179086" y="785813"/>
                </a:lnTo>
                <a:lnTo>
                  <a:pt x="1177491" y="800498"/>
                </a:lnTo>
                <a:lnTo>
                  <a:pt x="1175498" y="814388"/>
                </a:lnTo>
                <a:lnTo>
                  <a:pt x="1173505" y="826294"/>
                </a:lnTo>
                <a:lnTo>
                  <a:pt x="1171911" y="833438"/>
                </a:lnTo>
                <a:lnTo>
                  <a:pt x="1170715" y="834629"/>
                </a:lnTo>
                <a:lnTo>
                  <a:pt x="1170316" y="834232"/>
                </a:lnTo>
                <a:lnTo>
                  <a:pt x="1169519" y="842169"/>
                </a:lnTo>
                <a:lnTo>
                  <a:pt x="1168323" y="849710"/>
                </a:lnTo>
                <a:lnTo>
                  <a:pt x="1166729" y="856854"/>
                </a:lnTo>
                <a:lnTo>
                  <a:pt x="1165134" y="863998"/>
                </a:lnTo>
                <a:lnTo>
                  <a:pt x="1162742" y="870744"/>
                </a:lnTo>
                <a:lnTo>
                  <a:pt x="1160351" y="877491"/>
                </a:lnTo>
                <a:lnTo>
                  <a:pt x="1157959" y="883841"/>
                </a:lnTo>
                <a:lnTo>
                  <a:pt x="1154770" y="890191"/>
                </a:lnTo>
                <a:lnTo>
                  <a:pt x="1151980" y="896541"/>
                </a:lnTo>
                <a:lnTo>
                  <a:pt x="1148791" y="902098"/>
                </a:lnTo>
                <a:lnTo>
                  <a:pt x="1145602" y="907654"/>
                </a:lnTo>
                <a:lnTo>
                  <a:pt x="1141616" y="913210"/>
                </a:lnTo>
                <a:lnTo>
                  <a:pt x="1138028" y="918370"/>
                </a:lnTo>
                <a:lnTo>
                  <a:pt x="1134042" y="923529"/>
                </a:lnTo>
                <a:lnTo>
                  <a:pt x="1126070" y="932260"/>
                </a:lnTo>
                <a:lnTo>
                  <a:pt x="1117699" y="940595"/>
                </a:lnTo>
                <a:lnTo>
                  <a:pt x="1108531" y="947738"/>
                </a:lnTo>
                <a:lnTo>
                  <a:pt x="1099762" y="954088"/>
                </a:lnTo>
                <a:lnTo>
                  <a:pt x="1090593" y="959248"/>
                </a:lnTo>
                <a:lnTo>
                  <a:pt x="1081027" y="963216"/>
                </a:lnTo>
                <a:lnTo>
                  <a:pt x="1077041" y="964804"/>
                </a:lnTo>
                <a:lnTo>
                  <a:pt x="1072257" y="966391"/>
                </a:lnTo>
                <a:lnTo>
                  <a:pt x="1067474" y="967185"/>
                </a:lnTo>
                <a:lnTo>
                  <a:pt x="1063488" y="967979"/>
                </a:lnTo>
                <a:lnTo>
                  <a:pt x="1059103" y="968376"/>
                </a:lnTo>
                <a:lnTo>
                  <a:pt x="1054719" y="968376"/>
                </a:lnTo>
                <a:lnTo>
                  <a:pt x="1051530" y="968376"/>
                </a:lnTo>
                <a:lnTo>
                  <a:pt x="1047543" y="967979"/>
                </a:lnTo>
                <a:lnTo>
                  <a:pt x="1043956" y="967185"/>
                </a:lnTo>
                <a:lnTo>
                  <a:pt x="1039970" y="965995"/>
                </a:lnTo>
                <a:lnTo>
                  <a:pt x="1031998" y="962820"/>
                </a:lnTo>
                <a:lnTo>
                  <a:pt x="1023627" y="958851"/>
                </a:lnTo>
                <a:lnTo>
                  <a:pt x="1014857" y="953295"/>
                </a:lnTo>
                <a:lnTo>
                  <a:pt x="1006088" y="947341"/>
                </a:lnTo>
                <a:lnTo>
                  <a:pt x="997318" y="939801"/>
                </a:lnTo>
                <a:lnTo>
                  <a:pt x="988549" y="931863"/>
                </a:lnTo>
                <a:lnTo>
                  <a:pt x="979779" y="922338"/>
                </a:lnTo>
                <a:lnTo>
                  <a:pt x="971807" y="912813"/>
                </a:lnTo>
                <a:lnTo>
                  <a:pt x="963835" y="902098"/>
                </a:lnTo>
                <a:lnTo>
                  <a:pt x="956660" y="890985"/>
                </a:lnTo>
                <a:lnTo>
                  <a:pt x="949883" y="878682"/>
                </a:lnTo>
                <a:lnTo>
                  <a:pt x="943904" y="865982"/>
                </a:lnTo>
                <a:lnTo>
                  <a:pt x="941512" y="859632"/>
                </a:lnTo>
                <a:lnTo>
                  <a:pt x="938722" y="852885"/>
                </a:lnTo>
                <a:lnTo>
                  <a:pt x="936729" y="846138"/>
                </a:lnTo>
                <a:lnTo>
                  <a:pt x="934736" y="839391"/>
                </a:lnTo>
                <a:lnTo>
                  <a:pt x="933540" y="843757"/>
                </a:lnTo>
                <a:lnTo>
                  <a:pt x="931547" y="847329"/>
                </a:lnTo>
                <a:lnTo>
                  <a:pt x="929554" y="849710"/>
                </a:lnTo>
                <a:lnTo>
                  <a:pt x="928757" y="850107"/>
                </a:lnTo>
                <a:lnTo>
                  <a:pt x="927960" y="850504"/>
                </a:lnTo>
                <a:lnTo>
                  <a:pt x="926764" y="850107"/>
                </a:lnTo>
                <a:lnTo>
                  <a:pt x="925568" y="849710"/>
                </a:lnTo>
                <a:lnTo>
                  <a:pt x="924372" y="848123"/>
                </a:lnTo>
                <a:lnTo>
                  <a:pt x="923575" y="846535"/>
                </a:lnTo>
                <a:lnTo>
                  <a:pt x="921582" y="842963"/>
                </a:lnTo>
                <a:lnTo>
                  <a:pt x="920386" y="837407"/>
                </a:lnTo>
                <a:lnTo>
                  <a:pt x="918791" y="831057"/>
                </a:lnTo>
                <a:lnTo>
                  <a:pt x="917596" y="823516"/>
                </a:lnTo>
                <a:lnTo>
                  <a:pt x="917197" y="815182"/>
                </a:lnTo>
                <a:lnTo>
                  <a:pt x="916798" y="806054"/>
                </a:lnTo>
                <a:lnTo>
                  <a:pt x="917197" y="798116"/>
                </a:lnTo>
                <a:lnTo>
                  <a:pt x="917596" y="790576"/>
                </a:lnTo>
                <a:lnTo>
                  <a:pt x="918393" y="783829"/>
                </a:lnTo>
                <a:lnTo>
                  <a:pt x="919987" y="777479"/>
                </a:lnTo>
                <a:lnTo>
                  <a:pt x="921183" y="772319"/>
                </a:lnTo>
                <a:lnTo>
                  <a:pt x="922379" y="767954"/>
                </a:lnTo>
                <a:lnTo>
                  <a:pt x="924372" y="764779"/>
                </a:lnTo>
                <a:lnTo>
                  <a:pt x="925169" y="763588"/>
                </a:lnTo>
                <a:lnTo>
                  <a:pt x="926365" y="763191"/>
                </a:lnTo>
                <a:lnTo>
                  <a:pt x="923176" y="759619"/>
                </a:lnTo>
                <a:lnTo>
                  <a:pt x="920785" y="756444"/>
                </a:lnTo>
                <a:lnTo>
                  <a:pt x="918393" y="752476"/>
                </a:lnTo>
                <a:lnTo>
                  <a:pt x="916798" y="748507"/>
                </a:lnTo>
                <a:lnTo>
                  <a:pt x="915204" y="744538"/>
                </a:lnTo>
                <a:lnTo>
                  <a:pt x="914407" y="739776"/>
                </a:lnTo>
                <a:lnTo>
                  <a:pt x="913609" y="735807"/>
                </a:lnTo>
                <a:lnTo>
                  <a:pt x="913211" y="731044"/>
                </a:lnTo>
                <a:lnTo>
                  <a:pt x="912812" y="727076"/>
                </a:lnTo>
                <a:lnTo>
                  <a:pt x="912812" y="721916"/>
                </a:lnTo>
                <a:lnTo>
                  <a:pt x="913609" y="712391"/>
                </a:lnTo>
                <a:lnTo>
                  <a:pt x="915204" y="703263"/>
                </a:lnTo>
                <a:lnTo>
                  <a:pt x="917197" y="694135"/>
                </a:lnTo>
                <a:lnTo>
                  <a:pt x="920386" y="685007"/>
                </a:lnTo>
                <a:lnTo>
                  <a:pt x="923575" y="676672"/>
                </a:lnTo>
                <a:lnTo>
                  <a:pt x="927162" y="668735"/>
                </a:lnTo>
                <a:lnTo>
                  <a:pt x="930750" y="661988"/>
                </a:lnTo>
                <a:lnTo>
                  <a:pt x="934337" y="656035"/>
                </a:lnTo>
                <a:lnTo>
                  <a:pt x="937526" y="651272"/>
                </a:lnTo>
                <a:lnTo>
                  <a:pt x="940715" y="647700"/>
                </a:lnTo>
                <a:lnTo>
                  <a:pt x="943107" y="646113"/>
                </a:lnTo>
                <a:lnTo>
                  <a:pt x="955862" y="639763"/>
                </a:lnTo>
                <a:lnTo>
                  <a:pt x="968219" y="634604"/>
                </a:lnTo>
                <a:lnTo>
                  <a:pt x="980178" y="630238"/>
                </a:lnTo>
                <a:lnTo>
                  <a:pt x="992535" y="627063"/>
                </a:lnTo>
                <a:lnTo>
                  <a:pt x="1004493" y="624285"/>
                </a:lnTo>
                <a:lnTo>
                  <a:pt x="1016053" y="622300"/>
                </a:lnTo>
                <a:lnTo>
                  <a:pt x="1027214" y="621110"/>
                </a:lnTo>
                <a:lnTo>
                  <a:pt x="1038375" y="620713"/>
                </a:lnTo>
                <a:close/>
                <a:moveTo>
                  <a:pt x="1043186" y="515586"/>
                </a:moveTo>
                <a:lnTo>
                  <a:pt x="1022934" y="515983"/>
                </a:lnTo>
                <a:lnTo>
                  <a:pt x="1002682" y="516777"/>
                </a:lnTo>
                <a:lnTo>
                  <a:pt x="982827" y="518364"/>
                </a:lnTo>
                <a:lnTo>
                  <a:pt x="962972" y="519952"/>
                </a:lnTo>
                <a:lnTo>
                  <a:pt x="943514" y="521937"/>
                </a:lnTo>
                <a:lnTo>
                  <a:pt x="924056" y="525113"/>
                </a:lnTo>
                <a:lnTo>
                  <a:pt x="904598" y="527891"/>
                </a:lnTo>
                <a:lnTo>
                  <a:pt x="885140" y="531861"/>
                </a:lnTo>
                <a:lnTo>
                  <a:pt x="866476" y="535830"/>
                </a:lnTo>
                <a:lnTo>
                  <a:pt x="847812" y="540594"/>
                </a:lnTo>
                <a:lnTo>
                  <a:pt x="829148" y="545754"/>
                </a:lnTo>
                <a:lnTo>
                  <a:pt x="810485" y="550914"/>
                </a:lnTo>
                <a:lnTo>
                  <a:pt x="792218" y="556869"/>
                </a:lnTo>
                <a:lnTo>
                  <a:pt x="774348" y="563220"/>
                </a:lnTo>
                <a:lnTo>
                  <a:pt x="756082" y="569968"/>
                </a:lnTo>
                <a:lnTo>
                  <a:pt x="738609" y="577113"/>
                </a:lnTo>
                <a:lnTo>
                  <a:pt x="721137" y="585449"/>
                </a:lnTo>
                <a:lnTo>
                  <a:pt x="704061" y="593388"/>
                </a:lnTo>
                <a:lnTo>
                  <a:pt x="686986" y="601724"/>
                </a:lnTo>
                <a:lnTo>
                  <a:pt x="670308" y="610457"/>
                </a:lnTo>
                <a:lnTo>
                  <a:pt x="653630" y="619587"/>
                </a:lnTo>
                <a:lnTo>
                  <a:pt x="637745" y="629114"/>
                </a:lnTo>
                <a:lnTo>
                  <a:pt x="621861" y="639037"/>
                </a:lnTo>
                <a:lnTo>
                  <a:pt x="605977" y="649755"/>
                </a:lnTo>
                <a:lnTo>
                  <a:pt x="590490" y="660473"/>
                </a:lnTo>
                <a:lnTo>
                  <a:pt x="575400" y="671190"/>
                </a:lnTo>
                <a:lnTo>
                  <a:pt x="559913" y="682702"/>
                </a:lnTo>
                <a:lnTo>
                  <a:pt x="545617" y="694610"/>
                </a:lnTo>
                <a:lnTo>
                  <a:pt x="531322" y="706519"/>
                </a:lnTo>
                <a:lnTo>
                  <a:pt x="517026" y="719221"/>
                </a:lnTo>
                <a:lnTo>
                  <a:pt x="503525" y="731924"/>
                </a:lnTo>
                <a:lnTo>
                  <a:pt x="490023" y="745023"/>
                </a:lnTo>
                <a:lnTo>
                  <a:pt x="476919" y="758520"/>
                </a:lnTo>
                <a:lnTo>
                  <a:pt x="464212" y="772413"/>
                </a:lnTo>
                <a:lnTo>
                  <a:pt x="451504" y="786306"/>
                </a:lnTo>
                <a:lnTo>
                  <a:pt x="439591" y="800596"/>
                </a:lnTo>
                <a:lnTo>
                  <a:pt x="427678" y="815680"/>
                </a:lnTo>
                <a:lnTo>
                  <a:pt x="416162" y="830368"/>
                </a:lnTo>
                <a:lnTo>
                  <a:pt x="405441" y="845452"/>
                </a:lnTo>
                <a:lnTo>
                  <a:pt x="394322" y="860933"/>
                </a:lnTo>
                <a:lnTo>
                  <a:pt x="383997" y="876811"/>
                </a:lnTo>
                <a:lnTo>
                  <a:pt x="374070" y="892689"/>
                </a:lnTo>
                <a:lnTo>
                  <a:pt x="364539" y="908964"/>
                </a:lnTo>
                <a:lnTo>
                  <a:pt x="355009" y="925636"/>
                </a:lnTo>
                <a:lnTo>
                  <a:pt x="346272" y="941911"/>
                </a:lnTo>
                <a:lnTo>
                  <a:pt x="337933" y="959377"/>
                </a:lnTo>
                <a:lnTo>
                  <a:pt x="329594" y="976048"/>
                </a:lnTo>
                <a:lnTo>
                  <a:pt x="322049" y="993911"/>
                </a:lnTo>
                <a:lnTo>
                  <a:pt x="314901" y="1011377"/>
                </a:lnTo>
                <a:lnTo>
                  <a:pt x="308151" y="1029240"/>
                </a:lnTo>
                <a:lnTo>
                  <a:pt x="301797" y="1047500"/>
                </a:lnTo>
                <a:lnTo>
                  <a:pt x="295840" y="1065362"/>
                </a:lnTo>
                <a:lnTo>
                  <a:pt x="290678" y="1084019"/>
                </a:lnTo>
                <a:lnTo>
                  <a:pt x="285516" y="1102676"/>
                </a:lnTo>
                <a:lnTo>
                  <a:pt x="280751" y="1121729"/>
                </a:lnTo>
                <a:lnTo>
                  <a:pt x="276780" y="1140783"/>
                </a:lnTo>
                <a:lnTo>
                  <a:pt x="272809" y="1159440"/>
                </a:lnTo>
                <a:lnTo>
                  <a:pt x="270029" y="1178890"/>
                </a:lnTo>
                <a:lnTo>
                  <a:pt x="266852" y="1198341"/>
                </a:lnTo>
                <a:lnTo>
                  <a:pt x="264867" y="1218188"/>
                </a:lnTo>
                <a:lnTo>
                  <a:pt x="263278" y="1237639"/>
                </a:lnTo>
                <a:lnTo>
                  <a:pt x="261690" y="1257883"/>
                </a:lnTo>
                <a:lnTo>
                  <a:pt x="260896" y="1277731"/>
                </a:lnTo>
                <a:lnTo>
                  <a:pt x="260498" y="1297975"/>
                </a:lnTo>
                <a:lnTo>
                  <a:pt x="260896" y="1318220"/>
                </a:lnTo>
                <a:lnTo>
                  <a:pt x="261690" y="1338067"/>
                </a:lnTo>
                <a:lnTo>
                  <a:pt x="263278" y="1357915"/>
                </a:lnTo>
                <a:lnTo>
                  <a:pt x="264867" y="1377763"/>
                </a:lnTo>
                <a:lnTo>
                  <a:pt x="266852" y="1397213"/>
                </a:lnTo>
                <a:lnTo>
                  <a:pt x="270029" y="1416664"/>
                </a:lnTo>
                <a:lnTo>
                  <a:pt x="272809" y="1436114"/>
                </a:lnTo>
                <a:lnTo>
                  <a:pt x="276780" y="1455168"/>
                </a:lnTo>
                <a:lnTo>
                  <a:pt x="280751" y="1474222"/>
                </a:lnTo>
                <a:lnTo>
                  <a:pt x="285516" y="1493275"/>
                </a:lnTo>
                <a:lnTo>
                  <a:pt x="290678" y="1511535"/>
                </a:lnTo>
                <a:lnTo>
                  <a:pt x="295840" y="1530192"/>
                </a:lnTo>
                <a:lnTo>
                  <a:pt x="301797" y="1548452"/>
                </a:lnTo>
                <a:lnTo>
                  <a:pt x="308151" y="1566314"/>
                </a:lnTo>
                <a:lnTo>
                  <a:pt x="314901" y="1584177"/>
                </a:lnTo>
                <a:lnTo>
                  <a:pt x="322049" y="1602040"/>
                </a:lnTo>
                <a:lnTo>
                  <a:pt x="329594" y="1619109"/>
                </a:lnTo>
                <a:lnTo>
                  <a:pt x="337933" y="1636575"/>
                </a:lnTo>
                <a:lnTo>
                  <a:pt x="346272" y="1653247"/>
                </a:lnTo>
                <a:lnTo>
                  <a:pt x="355009" y="1670316"/>
                </a:lnTo>
                <a:lnTo>
                  <a:pt x="364539" y="1686591"/>
                </a:lnTo>
                <a:lnTo>
                  <a:pt x="374070" y="1703262"/>
                </a:lnTo>
                <a:lnTo>
                  <a:pt x="383997" y="1719140"/>
                </a:lnTo>
                <a:lnTo>
                  <a:pt x="394322" y="1734622"/>
                </a:lnTo>
                <a:lnTo>
                  <a:pt x="405441" y="1750500"/>
                </a:lnTo>
                <a:lnTo>
                  <a:pt x="416162" y="1765584"/>
                </a:lnTo>
                <a:lnTo>
                  <a:pt x="427678" y="1780271"/>
                </a:lnTo>
                <a:lnTo>
                  <a:pt x="439591" y="1794958"/>
                </a:lnTo>
                <a:lnTo>
                  <a:pt x="451504" y="1809248"/>
                </a:lnTo>
                <a:lnTo>
                  <a:pt x="464212" y="1823142"/>
                </a:lnTo>
                <a:lnTo>
                  <a:pt x="476919" y="1837035"/>
                </a:lnTo>
                <a:lnTo>
                  <a:pt x="490023" y="1850531"/>
                </a:lnTo>
                <a:lnTo>
                  <a:pt x="503525" y="1863631"/>
                </a:lnTo>
                <a:lnTo>
                  <a:pt x="517026" y="1876333"/>
                </a:lnTo>
                <a:lnTo>
                  <a:pt x="531322" y="1889035"/>
                </a:lnTo>
                <a:lnTo>
                  <a:pt x="545617" y="1900944"/>
                </a:lnTo>
                <a:lnTo>
                  <a:pt x="559913" y="1912852"/>
                </a:lnTo>
                <a:lnTo>
                  <a:pt x="575400" y="1923967"/>
                </a:lnTo>
                <a:lnTo>
                  <a:pt x="590490" y="1935479"/>
                </a:lnTo>
                <a:lnTo>
                  <a:pt x="605977" y="1945799"/>
                </a:lnTo>
                <a:lnTo>
                  <a:pt x="621861" y="1956517"/>
                </a:lnTo>
                <a:lnTo>
                  <a:pt x="637745" y="1966044"/>
                </a:lnTo>
                <a:lnTo>
                  <a:pt x="653630" y="1975968"/>
                </a:lnTo>
                <a:lnTo>
                  <a:pt x="670308" y="1985097"/>
                </a:lnTo>
                <a:lnTo>
                  <a:pt x="686986" y="1994227"/>
                </a:lnTo>
                <a:lnTo>
                  <a:pt x="704061" y="2002563"/>
                </a:lnTo>
                <a:lnTo>
                  <a:pt x="721137" y="2010502"/>
                </a:lnTo>
                <a:lnTo>
                  <a:pt x="738609" y="2018044"/>
                </a:lnTo>
                <a:lnTo>
                  <a:pt x="756082" y="2025189"/>
                </a:lnTo>
                <a:lnTo>
                  <a:pt x="774348" y="2032335"/>
                </a:lnTo>
                <a:lnTo>
                  <a:pt x="792218" y="2038686"/>
                </a:lnTo>
                <a:lnTo>
                  <a:pt x="810485" y="2044640"/>
                </a:lnTo>
                <a:lnTo>
                  <a:pt x="829148" y="2050197"/>
                </a:lnTo>
                <a:lnTo>
                  <a:pt x="847812" y="2055358"/>
                </a:lnTo>
                <a:lnTo>
                  <a:pt x="866476" y="2059724"/>
                </a:lnTo>
                <a:lnTo>
                  <a:pt x="885140" y="2064091"/>
                </a:lnTo>
                <a:lnTo>
                  <a:pt x="904598" y="2067266"/>
                </a:lnTo>
                <a:lnTo>
                  <a:pt x="924056" y="2070839"/>
                </a:lnTo>
                <a:lnTo>
                  <a:pt x="943514" y="2073220"/>
                </a:lnTo>
                <a:lnTo>
                  <a:pt x="962972" y="2075999"/>
                </a:lnTo>
                <a:lnTo>
                  <a:pt x="982827" y="2077587"/>
                </a:lnTo>
                <a:lnTo>
                  <a:pt x="1002682" y="2078778"/>
                </a:lnTo>
                <a:lnTo>
                  <a:pt x="1022934" y="2079572"/>
                </a:lnTo>
                <a:lnTo>
                  <a:pt x="1043186" y="2079572"/>
                </a:lnTo>
                <a:lnTo>
                  <a:pt x="1063041" y="2079572"/>
                </a:lnTo>
                <a:lnTo>
                  <a:pt x="1083293" y="2078778"/>
                </a:lnTo>
                <a:lnTo>
                  <a:pt x="1103148" y="2077587"/>
                </a:lnTo>
                <a:lnTo>
                  <a:pt x="1122606" y="2075999"/>
                </a:lnTo>
                <a:lnTo>
                  <a:pt x="1142064" y="2073220"/>
                </a:lnTo>
                <a:lnTo>
                  <a:pt x="1161919" y="2070839"/>
                </a:lnTo>
                <a:lnTo>
                  <a:pt x="1180980" y="2067266"/>
                </a:lnTo>
                <a:lnTo>
                  <a:pt x="1200438" y="2064091"/>
                </a:lnTo>
                <a:lnTo>
                  <a:pt x="1219499" y="2059724"/>
                </a:lnTo>
                <a:lnTo>
                  <a:pt x="1237766" y="2055358"/>
                </a:lnTo>
                <a:lnTo>
                  <a:pt x="1256827" y="2050197"/>
                </a:lnTo>
                <a:lnTo>
                  <a:pt x="1275093" y="2044640"/>
                </a:lnTo>
                <a:lnTo>
                  <a:pt x="1293757" y="2038686"/>
                </a:lnTo>
                <a:lnTo>
                  <a:pt x="1311627" y="2032335"/>
                </a:lnTo>
                <a:lnTo>
                  <a:pt x="1329496" y="2025189"/>
                </a:lnTo>
                <a:lnTo>
                  <a:pt x="1347366" y="2018044"/>
                </a:lnTo>
                <a:lnTo>
                  <a:pt x="1364441" y="2010502"/>
                </a:lnTo>
                <a:lnTo>
                  <a:pt x="1381914" y="2002563"/>
                </a:lnTo>
                <a:lnTo>
                  <a:pt x="1398592" y="1994227"/>
                </a:lnTo>
                <a:lnTo>
                  <a:pt x="1415667" y="1985097"/>
                </a:lnTo>
                <a:lnTo>
                  <a:pt x="1431949" y="1975968"/>
                </a:lnTo>
                <a:lnTo>
                  <a:pt x="1447833" y="1966044"/>
                </a:lnTo>
                <a:lnTo>
                  <a:pt x="1464114" y="1956517"/>
                </a:lnTo>
                <a:lnTo>
                  <a:pt x="1479998" y="1945799"/>
                </a:lnTo>
                <a:lnTo>
                  <a:pt x="1495088" y="1935479"/>
                </a:lnTo>
                <a:lnTo>
                  <a:pt x="1510575" y="1923967"/>
                </a:lnTo>
                <a:lnTo>
                  <a:pt x="1525665" y="1912852"/>
                </a:lnTo>
                <a:lnTo>
                  <a:pt x="1539960" y="1900944"/>
                </a:lnTo>
                <a:lnTo>
                  <a:pt x="1554256" y="1889035"/>
                </a:lnTo>
                <a:lnTo>
                  <a:pt x="1568551" y="1876333"/>
                </a:lnTo>
                <a:lnTo>
                  <a:pt x="1582053" y="1863631"/>
                </a:lnTo>
                <a:lnTo>
                  <a:pt x="1595555" y="1850531"/>
                </a:lnTo>
                <a:lnTo>
                  <a:pt x="1608659" y="1837035"/>
                </a:lnTo>
                <a:lnTo>
                  <a:pt x="1621763" y="1823142"/>
                </a:lnTo>
                <a:lnTo>
                  <a:pt x="1634073" y="1809248"/>
                </a:lnTo>
                <a:lnTo>
                  <a:pt x="1646383" y="1794958"/>
                </a:lnTo>
                <a:lnTo>
                  <a:pt x="1657899" y="1780271"/>
                </a:lnTo>
                <a:lnTo>
                  <a:pt x="1669415" y="1765584"/>
                </a:lnTo>
                <a:lnTo>
                  <a:pt x="1680534" y="1750500"/>
                </a:lnTo>
                <a:lnTo>
                  <a:pt x="1691256" y="1734622"/>
                </a:lnTo>
                <a:lnTo>
                  <a:pt x="1701581" y="1719140"/>
                </a:lnTo>
                <a:lnTo>
                  <a:pt x="1711508" y="1703262"/>
                </a:lnTo>
                <a:lnTo>
                  <a:pt x="1721436" y="1686591"/>
                </a:lnTo>
                <a:lnTo>
                  <a:pt x="1730569" y="1670316"/>
                </a:lnTo>
                <a:lnTo>
                  <a:pt x="1739305" y="1653247"/>
                </a:lnTo>
                <a:lnTo>
                  <a:pt x="1748041" y="1636575"/>
                </a:lnTo>
                <a:lnTo>
                  <a:pt x="1755983" y="1619109"/>
                </a:lnTo>
                <a:lnTo>
                  <a:pt x="1763529" y="1602040"/>
                </a:lnTo>
                <a:lnTo>
                  <a:pt x="1770676" y="1584177"/>
                </a:lnTo>
                <a:lnTo>
                  <a:pt x="1777427" y="1566314"/>
                </a:lnTo>
                <a:lnTo>
                  <a:pt x="1783781" y="1548452"/>
                </a:lnTo>
                <a:lnTo>
                  <a:pt x="1789737" y="1530192"/>
                </a:lnTo>
                <a:lnTo>
                  <a:pt x="1795694" y="1511535"/>
                </a:lnTo>
                <a:lnTo>
                  <a:pt x="1800459" y="1493275"/>
                </a:lnTo>
                <a:lnTo>
                  <a:pt x="1804827" y="1474222"/>
                </a:lnTo>
                <a:lnTo>
                  <a:pt x="1809195" y="1455168"/>
                </a:lnTo>
                <a:lnTo>
                  <a:pt x="1812769" y="1436114"/>
                </a:lnTo>
                <a:lnTo>
                  <a:pt x="1816343" y="1416664"/>
                </a:lnTo>
                <a:lnTo>
                  <a:pt x="1818726" y="1397213"/>
                </a:lnTo>
                <a:lnTo>
                  <a:pt x="1820711" y="1377763"/>
                </a:lnTo>
                <a:lnTo>
                  <a:pt x="1823094" y="1357915"/>
                </a:lnTo>
                <a:lnTo>
                  <a:pt x="1824285" y="1338067"/>
                </a:lnTo>
                <a:lnTo>
                  <a:pt x="1824682" y="1318220"/>
                </a:lnTo>
                <a:lnTo>
                  <a:pt x="1825079" y="1297975"/>
                </a:lnTo>
                <a:lnTo>
                  <a:pt x="1824682" y="1277731"/>
                </a:lnTo>
                <a:lnTo>
                  <a:pt x="1824285" y="1257883"/>
                </a:lnTo>
                <a:lnTo>
                  <a:pt x="1823094" y="1237639"/>
                </a:lnTo>
                <a:lnTo>
                  <a:pt x="1820711" y="1218188"/>
                </a:lnTo>
                <a:lnTo>
                  <a:pt x="1818726" y="1198341"/>
                </a:lnTo>
                <a:lnTo>
                  <a:pt x="1816343" y="1178890"/>
                </a:lnTo>
                <a:lnTo>
                  <a:pt x="1812769" y="1159440"/>
                </a:lnTo>
                <a:lnTo>
                  <a:pt x="1809195" y="1140783"/>
                </a:lnTo>
                <a:lnTo>
                  <a:pt x="1804827" y="1121729"/>
                </a:lnTo>
                <a:lnTo>
                  <a:pt x="1800459" y="1102676"/>
                </a:lnTo>
                <a:lnTo>
                  <a:pt x="1795694" y="1084019"/>
                </a:lnTo>
                <a:lnTo>
                  <a:pt x="1789737" y="1065362"/>
                </a:lnTo>
                <a:lnTo>
                  <a:pt x="1783781" y="1047500"/>
                </a:lnTo>
                <a:lnTo>
                  <a:pt x="1777427" y="1029240"/>
                </a:lnTo>
                <a:lnTo>
                  <a:pt x="1770676" y="1011377"/>
                </a:lnTo>
                <a:lnTo>
                  <a:pt x="1763529" y="993911"/>
                </a:lnTo>
                <a:lnTo>
                  <a:pt x="1755983" y="976048"/>
                </a:lnTo>
                <a:lnTo>
                  <a:pt x="1748041" y="959377"/>
                </a:lnTo>
                <a:lnTo>
                  <a:pt x="1739305" y="941911"/>
                </a:lnTo>
                <a:lnTo>
                  <a:pt x="1730569" y="925636"/>
                </a:lnTo>
                <a:lnTo>
                  <a:pt x="1721436" y="908964"/>
                </a:lnTo>
                <a:lnTo>
                  <a:pt x="1711508" y="892689"/>
                </a:lnTo>
                <a:lnTo>
                  <a:pt x="1701581" y="876811"/>
                </a:lnTo>
                <a:lnTo>
                  <a:pt x="1691256" y="860933"/>
                </a:lnTo>
                <a:lnTo>
                  <a:pt x="1680534" y="845452"/>
                </a:lnTo>
                <a:lnTo>
                  <a:pt x="1669415" y="830368"/>
                </a:lnTo>
                <a:lnTo>
                  <a:pt x="1657899" y="815680"/>
                </a:lnTo>
                <a:lnTo>
                  <a:pt x="1646383" y="800596"/>
                </a:lnTo>
                <a:lnTo>
                  <a:pt x="1634073" y="786306"/>
                </a:lnTo>
                <a:lnTo>
                  <a:pt x="1621763" y="772413"/>
                </a:lnTo>
                <a:lnTo>
                  <a:pt x="1608659" y="758520"/>
                </a:lnTo>
                <a:lnTo>
                  <a:pt x="1595555" y="745023"/>
                </a:lnTo>
                <a:lnTo>
                  <a:pt x="1582053" y="731924"/>
                </a:lnTo>
                <a:lnTo>
                  <a:pt x="1568551" y="719221"/>
                </a:lnTo>
                <a:lnTo>
                  <a:pt x="1554256" y="706519"/>
                </a:lnTo>
                <a:lnTo>
                  <a:pt x="1539960" y="694610"/>
                </a:lnTo>
                <a:lnTo>
                  <a:pt x="1525665" y="682702"/>
                </a:lnTo>
                <a:lnTo>
                  <a:pt x="1510575" y="671190"/>
                </a:lnTo>
                <a:lnTo>
                  <a:pt x="1495088" y="660473"/>
                </a:lnTo>
                <a:lnTo>
                  <a:pt x="1479998" y="649755"/>
                </a:lnTo>
                <a:lnTo>
                  <a:pt x="1464114" y="639037"/>
                </a:lnTo>
                <a:lnTo>
                  <a:pt x="1447833" y="629114"/>
                </a:lnTo>
                <a:lnTo>
                  <a:pt x="1431949" y="619587"/>
                </a:lnTo>
                <a:lnTo>
                  <a:pt x="1415667" y="610457"/>
                </a:lnTo>
                <a:lnTo>
                  <a:pt x="1398592" y="601724"/>
                </a:lnTo>
                <a:lnTo>
                  <a:pt x="1381914" y="593388"/>
                </a:lnTo>
                <a:lnTo>
                  <a:pt x="1364441" y="585449"/>
                </a:lnTo>
                <a:lnTo>
                  <a:pt x="1347366" y="577113"/>
                </a:lnTo>
                <a:lnTo>
                  <a:pt x="1329496" y="569968"/>
                </a:lnTo>
                <a:lnTo>
                  <a:pt x="1311627" y="563220"/>
                </a:lnTo>
                <a:lnTo>
                  <a:pt x="1293757" y="556869"/>
                </a:lnTo>
                <a:lnTo>
                  <a:pt x="1275093" y="550914"/>
                </a:lnTo>
                <a:lnTo>
                  <a:pt x="1256827" y="545754"/>
                </a:lnTo>
                <a:lnTo>
                  <a:pt x="1237766" y="540594"/>
                </a:lnTo>
                <a:lnTo>
                  <a:pt x="1219499" y="535830"/>
                </a:lnTo>
                <a:lnTo>
                  <a:pt x="1200438" y="531861"/>
                </a:lnTo>
                <a:lnTo>
                  <a:pt x="1180980" y="527891"/>
                </a:lnTo>
                <a:lnTo>
                  <a:pt x="1161919" y="525113"/>
                </a:lnTo>
                <a:lnTo>
                  <a:pt x="1142064" y="521937"/>
                </a:lnTo>
                <a:lnTo>
                  <a:pt x="1122606" y="519952"/>
                </a:lnTo>
                <a:lnTo>
                  <a:pt x="1103148" y="518364"/>
                </a:lnTo>
                <a:lnTo>
                  <a:pt x="1083293" y="516777"/>
                </a:lnTo>
                <a:lnTo>
                  <a:pt x="1063041" y="515983"/>
                </a:lnTo>
                <a:lnTo>
                  <a:pt x="1043186" y="515586"/>
                </a:lnTo>
                <a:close/>
                <a:moveTo>
                  <a:pt x="803734" y="280988"/>
                </a:moveTo>
                <a:lnTo>
                  <a:pt x="862902" y="391340"/>
                </a:lnTo>
                <a:lnTo>
                  <a:pt x="884743" y="387371"/>
                </a:lnTo>
                <a:lnTo>
                  <a:pt x="906980" y="383798"/>
                </a:lnTo>
                <a:lnTo>
                  <a:pt x="929218" y="380622"/>
                </a:lnTo>
                <a:lnTo>
                  <a:pt x="951456" y="378241"/>
                </a:lnTo>
                <a:lnTo>
                  <a:pt x="974488" y="376256"/>
                </a:lnTo>
                <a:lnTo>
                  <a:pt x="997122" y="374668"/>
                </a:lnTo>
                <a:lnTo>
                  <a:pt x="1019757" y="373874"/>
                </a:lnTo>
                <a:lnTo>
                  <a:pt x="1043186" y="373477"/>
                </a:lnTo>
                <a:lnTo>
                  <a:pt x="1059865" y="373874"/>
                </a:lnTo>
                <a:lnTo>
                  <a:pt x="1076940" y="374271"/>
                </a:lnTo>
                <a:lnTo>
                  <a:pt x="1093618" y="375462"/>
                </a:lnTo>
                <a:lnTo>
                  <a:pt x="1110693" y="376256"/>
                </a:lnTo>
                <a:lnTo>
                  <a:pt x="1127372" y="377844"/>
                </a:lnTo>
                <a:lnTo>
                  <a:pt x="1144050" y="379432"/>
                </a:lnTo>
                <a:lnTo>
                  <a:pt x="1160331" y="381019"/>
                </a:lnTo>
                <a:lnTo>
                  <a:pt x="1176612" y="383798"/>
                </a:lnTo>
                <a:lnTo>
                  <a:pt x="1193291" y="386180"/>
                </a:lnTo>
                <a:lnTo>
                  <a:pt x="1209572" y="388958"/>
                </a:lnTo>
                <a:lnTo>
                  <a:pt x="1225853" y="392134"/>
                </a:lnTo>
                <a:lnTo>
                  <a:pt x="1241737" y="395310"/>
                </a:lnTo>
                <a:lnTo>
                  <a:pt x="1257621" y="399279"/>
                </a:lnTo>
                <a:lnTo>
                  <a:pt x="1273505" y="403249"/>
                </a:lnTo>
                <a:lnTo>
                  <a:pt x="1289389" y="407218"/>
                </a:lnTo>
                <a:lnTo>
                  <a:pt x="1304876" y="411982"/>
                </a:lnTo>
                <a:lnTo>
                  <a:pt x="1370398" y="304805"/>
                </a:lnTo>
                <a:lnTo>
                  <a:pt x="1611439" y="417142"/>
                </a:lnTo>
                <a:lnTo>
                  <a:pt x="1570140" y="539800"/>
                </a:lnTo>
                <a:lnTo>
                  <a:pt x="1592775" y="555678"/>
                </a:lnTo>
                <a:lnTo>
                  <a:pt x="1614615" y="572747"/>
                </a:lnTo>
                <a:lnTo>
                  <a:pt x="1636059" y="589815"/>
                </a:lnTo>
                <a:lnTo>
                  <a:pt x="1656708" y="608075"/>
                </a:lnTo>
                <a:lnTo>
                  <a:pt x="1676960" y="626732"/>
                </a:lnTo>
                <a:lnTo>
                  <a:pt x="1696815" y="645389"/>
                </a:lnTo>
                <a:lnTo>
                  <a:pt x="1715876" y="665236"/>
                </a:lnTo>
                <a:lnTo>
                  <a:pt x="1734540" y="685481"/>
                </a:lnTo>
                <a:lnTo>
                  <a:pt x="1752410" y="706519"/>
                </a:lnTo>
                <a:lnTo>
                  <a:pt x="1769882" y="728351"/>
                </a:lnTo>
                <a:lnTo>
                  <a:pt x="1786560" y="750184"/>
                </a:lnTo>
                <a:lnTo>
                  <a:pt x="1802841" y="772413"/>
                </a:lnTo>
                <a:lnTo>
                  <a:pt x="1818329" y="795436"/>
                </a:lnTo>
                <a:lnTo>
                  <a:pt x="1832624" y="818856"/>
                </a:lnTo>
                <a:lnTo>
                  <a:pt x="1846920" y="842673"/>
                </a:lnTo>
                <a:lnTo>
                  <a:pt x="1860024" y="866887"/>
                </a:lnTo>
                <a:lnTo>
                  <a:pt x="1994642" y="834337"/>
                </a:lnTo>
                <a:lnTo>
                  <a:pt x="2085975" y="1084019"/>
                </a:lnTo>
                <a:lnTo>
                  <a:pt x="1954931" y="1149516"/>
                </a:lnTo>
                <a:lnTo>
                  <a:pt x="1958108" y="1167776"/>
                </a:lnTo>
                <a:lnTo>
                  <a:pt x="1960491" y="1185638"/>
                </a:lnTo>
                <a:lnTo>
                  <a:pt x="1962476" y="1204295"/>
                </a:lnTo>
                <a:lnTo>
                  <a:pt x="1964462" y="1222952"/>
                </a:lnTo>
                <a:lnTo>
                  <a:pt x="1965653" y="1241212"/>
                </a:lnTo>
                <a:lnTo>
                  <a:pt x="1966447" y="1259868"/>
                </a:lnTo>
                <a:lnTo>
                  <a:pt x="1967242" y="1278922"/>
                </a:lnTo>
                <a:lnTo>
                  <a:pt x="1967242" y="1297975"/>
                </a:lnTo>
                <a:lnTo>
                  <a:pt x="1967242" y="1315441"/>
                </a:lnTo>
                <a:lnTo>
                  <a:pt x="1966845" y="1332907"/>
                </a:lnTo>
                <a:lnTo>
                  <a:pt x="1966050" y="1349976"/>
                </a:lnTo>
                <a:lnTo>
                  <a:pt x="1964859" y="1367839"/>
                </a:lnTo>
                <a:lnTo>
                  <a:pt x="1962873" y="1385305"/>
                </a:lnTo>
                <a:lnTo>
                  <a:pt x="1961285" y="1401977"/>
                </a:lnTo>
                <a:lnTo>
                  <a:pt x="1959300" y="1419442"/>
                </a:lnTo>
                <a:lnTo>
                  <a:pt x="1957314" y="1436114"/>
                </a:lnTo>
                <a:lnTo>
                  <a:pt x="1954137" y="1453183"/>
                </a:lnTo>
                <a:lnTo>
                  <a:pt x="1951357" y="1469855"/>
                </a:lnTo>
                <a:lnTo>
                  <a:pt x="1947784" y="1486527"/>
                </a:lnTo>
                <a:lnTo>
                  <a:pt x="1944210" y="1503199"/>
                </a:lnTo>
                <a:lnTo>
                  <a:pt x="1940239" y="1519871"/>
                </a:lnTo>
                <a:lnTo>
                  <a:pt x="1935871" y="1535749"/>
                </a:lnTo>
                <a:lnTo>
                  <a:pt x="1931899" y="1552024"/>
                </a:lnTo>
                <a:lnTo>
                  <a:pt x="1926737" y="1568299"/>
                </a:lnTo>
                <a:lnTo>
                  <a:pt x="2061355" y="1650468"/>
                </a:lnTo>
                <a:lnTo>
                  <a:pt x="1949372" y="1891020"/>
                </a:lnTo>
                <a:lnTo>
                  <a:pt x="1791723" y="1838623"/>
                </a:lnTo>
                <a:lnTo>
                  <a:pt x="1776633" y="1859264"/>
                </a:lnTo>
                <a:lnTo>
                  <a:pt x="1761146" y="1879112"/>
                </a:lnTo>
                <a:lnTo>
                  <a:pt x="1744468" y="1898165"/>
                </a:lnTo>
                <a:lnTo>
                  <a:pt x="1728186" y="1917219"/>
                </a:lnTo>
                <a:lnTo>
                  <a:pt x="1710714" y="1935876"/>
                </a:lnTo>
                <a:lnTo>
                  <a:pt x="1693241" y="1954135"/>
                </a:lnTo>
                <a:lnTo>
                  <a:pt x="1674975" y="1971204"/>
                </a:lnTo>
                <a:lnTo>
                  <a:pt x="1655914" y="1988670"/>
                </a:lnTo>
                <a:lnTo>
                  <a:pt x="1636853" y="2004945"/>
                </a:lnTo>
                <a:lnTo>
                  <a:pt x="1616998" y="2021220"/>
                </a:lnTo>
                <a:lnTo>
                  <a:pt x="1597143" y="2036701"/>
                </a:lnTo>
                <a:lnTo>
                  <a:pt x="1576494" y="2051388"/>
                </a:lnTo>
                <a:lnTo>
                  <a:pt x="1555844" y="2066075"/>
                </a:lnTo>
                <a:lnTo>
                  <a:pt x="1534401" y="2079572"/>
                </a:lnTo>
                <a:lnTo>
                  <a:pt x="1512957" y="2093068"/>
                </a:lnTo>
                <a:lnTo>
                  <a:pt x="1491117" y="2105770"/>
                </a:lnTo>
                <a:lnTo>
                  <a:pt x="1531621" y="2274474"/>
                </a:lnTo>
                <a:lnTo>
                  <a:pt x="1281844" y="2365376"/>
                </a:lnTo>
                <a:lnTo>
                  <a:pt x="1202821" y="2207787"/>
                </a:lnTo>
                <a:lnTo>
                  <a:pt x="1183363" y="2210962"/>
                </a:lnTo>
                <a:lnTo>
                  <a:pt x="1163508" y="2213741"/>
                </a:lnTo>
                <a:lnTo>
                  <a:pt x="1144050" y="2216123"/>
                </a:lnTo>
                <a:lnTo>
                  <a:pt x="1124195" y="2218504"/>
                </a:lnTo>
                <a:lnTo>
                  <a:pt x="1103943" y="2219695"/>
                </a:lnTo>
                <a:lnTo>
                  <a:pt x="1083690" y="2220886"/>
                </a:lnTo>
                <a:lnTo>
                  <a:pt x="1063438" y="2221680"/>
                </a:lnTo>
                <a:lnTo>
                  <a:pt x="1043186" y="2221680"/>
                </a:lnTo>
                <a:lnTo>
                  <a:pt x="1013007" y="2221283"/>
                </a:lnTo>
                <a:lnTo>
                  <a:pt x="983224" y="2220092"/>
                </a:lnTo>
                <a:lnTo>
                  <a:pt x="954235" y="2217711"/>
                </a:lnTo>
                <a:lnTo>
                  <a:pt x="924850" y="2214535"/>
                </a:lnTo>
                <a:lnTo>
                  <a:pt x="895862" y="2210565"/>
                </a:lnTo>
                <a:lnTo>
                  <a:pt x="867270" y="2205405"/>
                </a:lnTo>
                <a:lnTo>
                  <a:pt x="839076" y="2199451"/>
                </a:lnTo>
                <a:lnTo>
                  <a:pt x="810882" y="2192703"/>
                </a:lnTo>
                <a:lnTo>
                  <a:pt x="715180" y="2341162"/>
                </a:lnTo>
                <a:lnTo>
                  <a:pt x="474536" y="2229222"/>
                </a:lnTo>
                <a:lnTo>
                  <a:pt x="524968" y="2062900"/>
                </a:lnTo>
                <a:lnTo>
                  <a:pt x="504716" y="2049006"/>
                </a:lnTo>
                <a:lnTo>
                  <a:pt x="484464" y="2033525"/>
                </a:lnTo>
                <a:lnTo>
                  <a:pt x="465006" y="2018441"/>
                </a:lnTo>
                <a:lnTo>
                  <a:pt x="445945" y="2002960"/>
                </a:lnTo>
                <a:lnTo>
                  <a:pt x="427281" y="1986288"/>
                </a:lnTo>
                <a:lnTo>
                  <a:pt x="408617" y="1969616"/>
                </a:lnTo>
                <a:lnTo>
                  <a:pt x="390748" y="1952151"/>
                </a:lnTo>
                <a:lnTo>
                  <a:pt x="373672" y="1934685"/>
                </a:lnTo>
                <a:lnTo>
                  <a:pt x="356597" y="1916028"/>
                </a:lnTo>
                <a:lnTo>
                  <a:pt x="340316" y="1897371"/>
                </a:lnTo>
                <a:lnTo>
                  <a:pt x="324432" y="1878715"/>
                </a:lnTo>
                <a:lnTo>
                  <a:pt x="308548" y="1858867"/>
                </a:lnTo>
                <a:lnTo>
                  <a:pt x="293855" y="1839020"/>
                </a:lnTo>
                <a:lnTo>
                  <a:pt x="279559" y="1818775"/>
                </a:lnTo>
                <a:lnTo>
                  <a:pt x="265661" y="1797737"/>
                </a:lnTo>
                <a:lnTo>
                  <a:pt x="252556" y="1776301"/>
                </a:lnTo>
                <a:lnTo>
                  <a:pt x="91333" y="1811630"/>
                </a:lnTo>
                <a:lnTo>
                  <a:pt x="0" y="1562345"/>
                </a:lnTo>
                <a:lnTo>
                  <a:pt x="138191" y="1488512"/>
                </a:lnTo>
                <a:lnTo>
                  <a:pt x="133426" y="1465092"/>
                </a:lnTo>
                <a:lnTo>
                  <a:pt x="129852" y="1441672"/>
                </a:lnTo>
                <a:lnTo>
                  <a:pt x="126278" y="1418251"/>
                </a:lnTo>
                <a:lnTo>
                  <a:pt x="123498" y="1394434"/>
                </a:lnTo>
                <a:lnTo>
                  <a:pt x="121513" y="1370220"/>
                </a:lnTo>
                <a:lnTo>
                  <a:pt x="119527" y="1346403"/>
                </a:lnTo>
                <a:lnTo>
                  <a:pt x="118733" y="1322189"/>
                </a:lnTo>
                <a:lnTo>
                  <a:pt x="118336" y="1297975"/>
                </a:lnTo>
                <a:lnTo>
                  <a:pt x="118733" y="1269395"/>
                </a:lnTo>
                <a:lnTo>
                  <a:pt x="119924" y="1240418"/>
                </a:lnTo>
                <a:lnTo>
                  <a:pt x="122704" y="1211837"/>
                </a:lnTo>
                <a:lnTo>
                  <a:pt x="125484" y="1184051"/>
                </a:lnTo>
                <a:lnTo>
                  <a:pt x="129455" y="1155867"/>
                </a:lnTo>
                <a:lnTo>
                  <a:pt x="134220" y="1128478"/>
                </a:lnTo>
                <a:lnTo>
                  <a:pt x="139780" y="1101088"/>
                </a:lnTo>
                <a:lnTo>
                  <a:pt x="146133" y="1074095"/>
                </a:lnTo>
                <a:lnTo>
                  <a:pt x="24223" y="995896"/>
                </a:lnTo>
                <a:lnTo>
                  <a:pt x="136603" y="755344"/>
                </a:lnTo>
                <a:lnTo>
                  <a:pt x="268043" y="794642"/>
                </a:lnTo>
                <a:lnTo>
                  <a:pt x="283530" y="772016"/>
                </a:lnTo>
                <a:lnTo>
                  <a:pt x="299017" y="750184"/>
                </a:lnTo>
                <a:lnTo>
                  <a:pt x="315696" y="728351"/>
                </a:lnTo>
                <a:lnTo>
                  <a:pt x="332771" y="707313"/>
                </a:lnTo>
                <a:lnTo>
                  <a:pt x="350243" y="686274"/>
                </a:lnTo>
                <a:lnTo>
                  <a:pt x="368907" y="666824"/>
                </a:lnTo>
                <a:lnTo>
                  <a:pt x="387571" y="646976"/>
                </a:lnTo>
                <a:lnTo>
                  <a:pt x="407426" y="627923"/>
                </a:lnTo>
                <a:lnTo>
                  <a:pt x="427281" y="609266"/>
                </a:lnTo>
                <a:lnTo>
                  <a:pt x="447930" y="591403"/>
                </a:lnTo>
                <a:lnTo>
                  <a:pt x="468977" y="574334"/>
                </a:lnTo>
                <a:lnTo>
                  <a:pt x="490420" y="557662"/>
                </a:lnTo>
                <a:lnTo>
                  <a:pt x="512261" y="541784"/>
                </a:lnTo>
                <a:lnTo>
                  <a:pt x="535293" y="526303"/>
                </a:lnTo>
                <a:lnTo>
                  <a:pt x="557928" y="511616"/>
                </a:lnTo>
                <a:lnTo>
                  <a:pt x="581754" y="497723"/>
                </a:lnTo>
                <a:lnTo>
                  <a:pt x="554354" y="371890"/>
                </a:lnTo>
                <a:lnTo>
                  <a:pt x="803734" y="280988"/>
                </a:lnTo>
                <a:close/>
                <a:moveTo>
                  <a:pt x="2013752" y="186531"/>
                </a:moveTo>
                <a:lnTo>
                  <a:pt x="2001871" y="186928"/>
                </a:lnTo>
                <a:lnTo>
                  <a:pt x="1989594" y="188119"/>
                </a:lnTo>
                <a:lnTo>
                  <a:pt x="1978109" y="190103"/>
                </a:lnTo>
                <a:lnTo>
                  <a:pt x="1966624" y="192881"/>
                </a:lnTo>
                <a:lnTo>
                  <a:pt x="1955139" y="196453"/>
                </a:lnTo>
                <a:lnTo>
                  <a:pt x="1944050" y="200819"/>
                </a:lnTo>
                <a:lnTo>
                  <a:pt x="1932962" y="205978"/>
                </a:lnTo>
                <a:lnTo>
                  <a:pt x="1922269" y="211534"/>
                </a:lnTo>
                <a:lnTo>
                  <a:pt x="1914348" y="216297"/>
                </a:lnTo>
                <a:lnTo>
                  <a:pt x="1906823" y="221853"/>
                </a:lnTo>
                <a:lnTo>
                  <a:pt x="1899695" y="227409"/>
                </a:lnTo>
                <a:lnTo>
                  <a:pt x="1892962" y="233363"/>
                </a:lnTo>
                <a:lnTo>
                  <a:pt x="1886230" y="239713"/>
                </a:lnTo>
                <a:lnTo>
                  <a:pt x="1880289" y="246063"/>
                </a:lnTo>
                <a:lnTo>
                  <a:pt x="1874349" y="252809"/>
                </a:lnTo>
                <a:lnTo>
                  <a:pt x="1869200" y="259953"/>
                </a:lnTo>
                <a:lnTo>
                  <a:pt x="1864052" y="267097"/>
                </a:lnTo>
                <a:lnTo>
                  <a:pt x="1859300" y="274241"/>
                </a:lnTo>
                <a:lnTo>
                  <a:pt x="1855339" y="281781"/>
                </a:lnTo>
                <a:lnTo>
                  <a:pt x="1850983" y="289719"/>
                </a:lnTo>
                <a:lnTo>
                  <a:pt x="1847419" y="297656"/>
                </a:lnTo>
                <a:lnTo>
                  <a:pt x="1844646" y="305594"/>
                </a:lnTo>
                <a:lnTo>
                  <a:pt x="1841874" y="313928"/>
                </a:lnTo>
                <a:lnTo>
                  <a:pt x="1839102" y="322263"/>
                </a:lnTo>
                <a:lnTo>
                  <a:pt x="1837518" y="330597"/>
                </a:lnTo>
                <a:lnTo>
                  <a:pt x="1835934" y="339328"/>
                </a:lnTo>
                <a:lnTo>
                  <a:pt x="1834350" y="348059"/>
                </a:lnTo>
                <a:lnTo>
                  <a:pt x="1833557" y="356791"/>
                </a:lnTo>
                <a:lnTo>
                  <a:pt x="1833557" y="365125"/>
                </a:lnTo>
                <a:lnTo>
                  <a:pt x="1833557" y="373856"/>
                </a:lnTo>
                <a:lnTo>
                  <a:pt x="1833953" y="382984"/>
                </a:lnTo>
                <a:lnTo>
                  <a:pt x="1835142" y="391716"/>
                </a:lnTo>
                <a:lnTo>
                  <a:pt x="1836726" y="400050"/>
                </a:lnTo>
                <a:lnTo>
                  <a:pt x="1838310" y="409178"/>
                </a:lnTo>
                <a:lnTo>
                  <a:pt x="1840290" y="417513"/>
                </a:lnTo>
                <a:lnTo>
                  <a:pt x="1843458" y="426244"/>
                </a:lnTo>
                <a:lnTo>
                  <a:pt x="1846230" y="434578"/>
                </a:lnTo>
                <a:lnTo>
                  <a:pt x="1850191" y="443310"/>
                </a:lnTo>
                <a:lnTo>
                  <a:pt x="1853755" y="451247"/>
                </a:lnTo>
                <a:lnTo>
                  <a:pt x="1858507" y="459581"/>
                </a:lnTo>
                <a:lnTo>
                  <a:pt x="1864844" y="469503"/>
                </a:lnTo>
                <a:lnTo>
                  <a:pt x="1871973" y="479028"/>
                </a:lnTo>
                <a:lnTo>
                  <a:pt x="1879497" y="488156"/>
                </a:lnTo>
                <a:lnTo>
                  <a:pt x="1887418" y="496888"/>
                </a:lnTo>
                <a:lnTo>
                  <a:pt x="1896527" y="504428"/>
                </a:lnTo>
                <a:lnTo>
                  <a:pt x="1905239" y="511969"/>
                </a:lnTo>
                <a:lnTo>
                  <a:pt x="1914744" y="518716"/>
                </a:lnTo>
                <a:lnTo>
                  <a:pt x="1924645" y="524669"/>
                </a:lnTo>
                <a:lnTo>
                  <a:pt x="1934942" y="529828"/>
                </a:lnTo>
                <a:lnTo>
                  <a:pt x="1945635" y="534988"/>
                </a:lnTo>
                <a:lnTo>
                  <a:pt x="1956723" y="538956"/>
                </a:lnTo>
                <a:lnTo>
                  <a:pt x="1967812" y="542131"/>
                </a:lnTo>
                <a:lnTo>
                  <a:pt x="1979297" y="545306"/>
                </a:lnTo>
                <a:lnTo>
                  <a:pt x="1990782" y="546894"/>
                </a:lnTo>
                <a:lnTo>
                  <a:pt x="2002267" y="548085"/>
                </a:lnTo>
                <a:lnTo>
                  <a:pt x="2014544" y="548481"/>
                </a:lnTo>
                <a:lnTo>
                  <a:pt x="2026425" y="548085"/>
                </a:lnTo>
                <a:lnTo>
                  <a:pt x="2038306" y="546894"/>
                </a:lnTo>
                <a:lnTo>
                  <a:pt x="2049791" y="544910"/>
                </a:lnTo>
                <a:lnTo>
                  <a:pt x="2061672" y="542131"/>
                </a:lnTo>
                <a:lnTo>
                  <a:pt x="2073157" y="538560"/>
                </a:lnTo>
                <a:lnTo>
                  <a:pt x="2084246" y="534194"/>
                </a:lnTo>
                <a:lnTo>
                  <a:pt x="2095335" y="529035"/>
                </a:lnTo>
                <a:lnTo>
                  <a:pt x="2106028" y="523081"/>
                </a:lnTo>
                <a:lnTo>
                  <a:pt x="2113552" y="518716"/>
                </a:lnTo>
                <a:lnTo>
                  <a:pt x="2121077" y="513556"/>
                </a:lnTo>
                <a:lnTo>
                  <a:pt x="2128206" y="508000"/>
                </a:lnTo>
                <a:lnTo>
                  <a:pt x="2134938" y="502047"/>
                </a:lnTo>
                <a:lnTo>
                  <a:pt x="2141275" y="496491"/>
                </a:lnTo>
                <a:lnTo>
                  <a:pt x="2147215" y="490141"/>
                </a:lnTo>
                <a:lnTo>
                  <a:pt x="2153156" y="483394"/>
                </a:lnTo>
                <a:lnTo>
                  <a:pt x="2158304" y="476647"/>
                </a:lnTo>
                <a:lnTo>
                  <a:pt x="2163452" y="469503"/>
                </a:lnTo>
                <a:lnTo>
                  <a:pt x="2168601" y="461566"/>
                </a:lnTo>
                <a:lnTo>
                  <a:pt x="2172957" y="454025"/>
                </a:lnTo>
                <a:lnTo>
                  <a:pt x="2176917" y="446485"/>
                </a:lnTo>
                <a:lnTo>
                  <a:pt x="2180482" y="438150"/>
                </a:lnTo>
                <a:lnTo>
                  <a:pt x="2183650" y="430213"/>
                </a:lnTo>
                <a:lnTo>
                  <a:pt x="2186818" y="421481"/>
                </a:lnTo>
                <a:lnTo>
                  <a:pt x="2189195" y="412750"/>
                </a:lnTo>
                <a:lnTo>
                  <a:pt x="2191175" y="404019"/>
                </a:lnTo>
                <a:lnTo>
                  <a:pt x="2192363" y="395288"/>
                </a:lnTo>
                <a:lnTo>
                  <a:pt x="2193947" y="386159"/>
                </a:lnTo>
                <a:lnTo>
                  <a:pt x="2194739" y="377428"/>
                </a:lnTo>
                <a:lnTo>
                  <a:pt x="2194739" y="368697"/>
                </a:lnTo>
                <a:lnTo>
                  <a:pt x="2194739" y="359569"/>
                </a:lnTo>
                <a:lnTo>
                  <a:pt x="2194343" y="351234"/>
                </a:lnTo>
                <a:lnTo>
                  <a:pt x="2192759" y="342503"/>
                </a:lnTo>
                <a:lnTo>
                  <a:pt x="2191571" y="333375"/>
                </a:lnTo>
                <a:lnTo>
                  <a:pt x="2189591" y="325041"/>
                </a:lnTo>
                <a:lnTo>
                  <a:pt x="2187610" y="316706"/>
                </a:lnTo>
                <a:lnTo>
                  <a:pt x="2184838" y="308372"/>
                </a:lnTo>
                <a:lnTo>
                  <a:pt x="2181670" y="299641"/>
                </a:lnTo>
                <a:lnTo>
                  <a:pt x="2178106" y="291703"/>
                </a:lnTo>
                <a:lnTo>
                  <a:pt x="2174145" y="283766"/>
                </a:lnTo>
                <a:lnTo>
                  <a:pt x="2169789" y="275828"/>
                </a:lnTo>
                <a:lnTo>
                  <a:pt x="2163452" y="265509"/>
                </a:lnTo>
                <a:lnTo>
                  <a:pt x="2156324" y="255984"/>
                </a:lnTo>
                <a:lnTo>
                  <a:pt x="2148799" y="247253"/>
                </a:lnTo>
                <a:lnTo>
                  <a:pt x="2140879" y="238522"/>
                </a:lnTo>
                <a:lnTo>
                  <a:pt x="2131770" y="230584"/>
                </a:lnTo>
                <a:lnTo>
                  <a:pt x="2123057" y="223441"/>
                </a:lnTo>
                <a:lnTo>
                  <a:pt x="2113552" y="216694"/>
                </a:lnTo>
                <a:lnTo>
                  <a:pt x="2103255" y="210344"/>
                </a:lnTo>
                <a:lnTo>
                  <a:pt x="2093355" y="204788"/>
                </a:lnTo>
                <a:lnTo>
                  <a:pt x="2082662" y="200422"/>
                </a:lnTo>
                <a:lnTo>
                  <a:pt x="2071969" y="196056"/>
                </a:lnTo>
                <a:lnTo>
                  <a:pt x="2060484" y="192881"/>
                </a:lnTo>
                <a:lnTo>
                  <a:pt x="2048999" y="190103"/>
                </a:lnTo>
                <a:lnTo>
                  <a:pt x="2037118" y="188119"/>
                </a:lnTo>
                <a:lnTo>
                  <a:pt x="2025633" y="186928"/>
                </a:lnTo>
                <a:lnTo>
                  <a:pt x="2013752" y="186531"/>
                </a:lnTo>
                <a:close/>
                <a:moveTo>
                  <a:pt x="2066028" y="0"/>
                </a:moveTo>
                <a:lnTo>
                  <a:pt x="2156324" y="23812"/>
                </a:lnTo>
                <a:lnTo>
                  <a:pt x="2146027" y="100013"/>
                </a:lnTo>
                <a:lnTo>
                  <a:pt x="2140916" y="118533"/>
                </a:lnTo>
                <a:lnTo>
                  <a:pt x="2134542" y="115094"/>
                </a:lnTo>
                <a:lnTo>
                  <a:pt x="2132671" y="114357"/>
                </a:lnTo>
                <a:lnTo>
                  <a:pt x="2132562" y="114300"/>
                </a:lnTo>
                <a:lnTo>
                  <a:pt x="2123453" y="110728"/>
                </a:lnTo>
                <a:lnTo>
                  <a:pt x="2132671" y="114357"/>
                </a:lnTo>
                <a:lnTo>
                  <a:pt x="2140879" y="118666"/>
                </a:lnTo>
                <a:lnTo>
                  <a:pt x="2140916" y="118533"/>
                </a:lnTo>
                <a:lnTo>
                  <a:pt x="2144839" y="120650"/>
                </a:lnTo>
                <a:lnTo>
                  <a:pt x="2153552" y="125413"/>
                </a:lnTo>
                <a:lnTo>
                  <a:pt x="2167413" y="133747"/>
                </a:lnTo>
                <a:lnTo>
                  <a:pt x="2174145" y="138113"/>
                </a:lnTo>
                <a:lnTo>
                  <a:pt x="2180878" y="142875"/>
                </a:lnTo>
                <a:lnTo>
                  <a:pt x="2181274" y="143272"/>
                </a:lnTo>
                <a:lnTo>
                  <a:pt x="2187610" y="148034"/>
                </a:lnTo>
                <a:lnTo>
                  <a:pt x="2193947" y="153194"/>
                </a:lnTo>
                <a:lnTo>
                  <a:pt x="2205432" y="163909"/>
                </a:lnTo>
                <a:lnTo>
                  <a:pt x="2212560" y="170656"/>
                </a:lnTo>
                <a:lnTo>
                  <a:pt x="2221273" y="180181"/>
                </a:lnTo>
                <a:lnTo>
                  <a:pt x="2226433" y="186128"/>
                </a:lnTo>
                <a:lnTo>
                  <a:pt x="2226422" y="186134"/>
                </a:lnTo>
                <a:lnTo>
                  <a:pt x="2229194" y="189309"/>
                </a:lnTo>
                <a:lnTo>
                  <a:pt x="2226433" y="186128"/>
                </a:lnTo>
                <a:lnTo>
                  <a:pt x="2244639" y="175419"/>
                </a:lnTo>
                <a:lnTo>
                  <a:pt x="2315925" y="143669"/>
                </a:lnTo>
                <a:lnTo>
                  <a:pt x="2363053" y="224234"/>
                </a:lnTo>
                <a:lnTo>
                  <a:pt x="2302064" y="270669"/>
                </a:lnTo>
                <a:lnTo>
                  <a:pt x="2280282" y="283369"/>
                </a:lnTo>
                <a:lnTo>
                  <a:pt x="2284242" y="296466"/>
                </a:lnTo>
                <a:lnTo>
                  <a:pt x="2287015" y="309166"/>
                </a:lnTo>
                <a:lnTo>
                  <a:pt x="2289787" y="322263"/>
                </a:lnTo>
                <a:lnTo>
                  <a:pt x="2291371" y="335359"/>
                </a:lnTo>
                <a:lnTo>
                  <a:pt x="2292559" y="348456"/>
                </a:lnTo>
                <a:lnTo>
                  <a:pt x="2293351" y="361553"/>
                </a:lnTo>
                <a:lnTo>
                  <a:pt x="2293351" y="374650"/>
                </a:lnTo>
                <a:lnTo>
                  <a:pt x="2292559" y="387350"/>
                </a:lnTo>
                <a:lnTo>
                  <a:pt x="2318301" y="394097"/>
                </a:lnTo>
                <a:lnTo>
                  <a:pt x="2390775" y="422275"/>
                </a:lnTo>
                <a:lnTo>
                  <a:pt x="2367409" y="512763"/>
                </a:lnTo>
                <a:lnTo>
                  <a:pt x="2291371" y="502047"/>
                </a:lnTo>
                <a:lnTo>
                  <a:pt x="2262857" y="494506"/>
                </a:lnTo>
                <a:lnTo>
                  <a:pt x="2256916" y="506016"/>
                </a:lnTo>
                <a:lnTo>
                  <a:pt x="2250183" y="517128"/>
                </a:lnTo>
                <a:lnTo>
                  <a:pt x="2243451" y="527447"/>
                </a:lnTo>
                <a:lnTo>
                  <a:pt x="2235926" y="537766"/>
                </a:lnTo>
                <a:lnTo>
                  <a:pt x="2228006" y="547688"/>
                </a:lnTo>
                <a:lnTo>
                  <a:pt x="2219293" y="557610"/>
                </a:lnTo>
                <a:lnTo>
                  <a:pt x="2210580" y="566738"/>
                </a:lnTo>
                <a:lnTo>
                  <a:pt x="2201075" y="575469"/>
                </a:lnTo>
                <a:lnTo>
                  <a:pt x="2216125" y="601266"/>
                </a:lnTo>
                <a:lnTo>
                  <a:pt x="2247807" y="671910"/>
                </a:lnTo>
                <a:lnTo>
                  <a:pt x="2167413" y="719932"/>
                </a:lnTo>
                <a:lnTo>
                  <a:pt x="2121077" y="658416"/>
                </a:lnTo>
                <a:lnTo>
                  <a:pt x="2105632" y="632222"/>
                </a:lnTo>
                <a:lnTo>
                  <a:pt x="2110780" y="629841"/>
                </a:lnTo>
                <a:lnTo>
                  <a:pt x="2115929" y="627857"/>
                </a:lnTo>
                <a:lnTo>
                  <a:pt x="2104048" y="632222"/>
                </a:lnTo>
                <a:lnTo>
                  <a:pt x="2092563" y="635794"/>
                </a:lnTo>
                <a:lnTo>
                  <a:pt x="2083058" y="638969"/>
                </a:lnTo>
                <a:lnTo>
                  <a:pt x="2067217" y="642541"/>
                </a:lnTo>
                <a:lnTo>
                  <a:pt x="2059296" y="643732"/>
                </a:lnTo>
                <a:lnTo>
                  <a:pt x="2050583" y="644922"/>
                </a:lnTo>
                <a:lnTo>
                  <a:pt x="2048999" y="644922"/>
                </a:lnTo>
                <a:lnTo>
                  <a:pt x="2033554" y="646907"/>
                </a:lnTo>
                <a:lnTo>
                  <a:pt x="2018505" y="647303"/>
                </a:lnTo>
                <a:lnTo>
                  <a:pt x="2014544" y="647700"/>
                </a:lnTo>
                <a:lnTo>
                  <a:pt x="2008208" y="647303"/>
                </a:lnTo>
                <a:lnTo>
                  <a:pt x="2002617" y="647117"/>
                </a:lnTo>
                <a:lnTo>
                  <a:pt x="1994743" y="646510"/>
                </a:lnTo>
                <a:lnTo>
                  <a:pt x="1984842" y="645716"/>
                </a:lnTo>
                <a:lnTo>
                  <a:pt x="1996327" y="646907"/>
                </a:lnTo>
                <a:lnTo>
                  <a:pt x="2002617" y="647117"/>
                </a:lnTo>
                <a:lnTo>
                  <a:pt x="2005039" y="647303"/>
                </a:lnTo>
                <a:lnTo>
                  <a:pt x="1994347" y="687785"/>
                </a:lnTo>
                <a:lnTo>
                  <a:pt x="1970189" y="747713"/>
                </a:lnTo>
                <a:lnTo>
                  <a:pt x="1879497" y="724297"/>
                </a:lnTo>
                <a:lnTo>
                  <a:pt x="1886230" y="662385"/>
                </a:lnTo>
                <a:lnTo>
                  <a:pt x="1896923" y="621507"/>
                </a:lnTo>
                <a:lnTo>
                  <a:pt x="1904447" y="625078"/>
                </a:lnTo>
                <a:lnTo>
                  <a:pt x="1893754" y="619919"/>
                </a:lnTo>
                <a:lnTo>
                  <a:pt x="1883061" y="614363"/>
                </a:lnTo>
                <a:lnTo>
                  <a:pt x="1874745" y="609997"/>
                </a:lnTo>
                <a:lnTo>
                  <a:pt x="1860884" y="601663"/>
                </a:lnTo>
                <a:lnTo>
                  <a:pt x="1854151" y="596900"/>
                </a:lnTo>
                <a:lnTo>
                  <a:pt x="1847419" y="592535"/>
                </a:lnTo>
                <a:lnTo>
                  <a:pt x="1846627" y="592138"/>
                </a:lnTo>
                <a:lnTo>
                  <a:pt x="1840290" y="586978"/>
                </a:lnTo>
                <a:lnTo>
                  <a:pt x="1834350" y="581819"/>
                </a:lnTo>
                <a:lnTo>
                  <a:pt x="1822469" y="571103"/>
                </a:lnTo>
                <a:lnTo>
                  <a:pt x="1815736" y="564356"/>
                </a:lnTo>
                <a:lnTo>
                  <a:pt x="1809516" y="557841"/>
                </a:lnTo>
                <a:lnTo>
                  <a:pt x="1805439" y="553244"/>
                </a:lnTo>
                <a:lnTo>
                  <a:pt x="1799103" y="545703"/>
                </a:lnTo>
                <a:lnTo>
                  <a:pt x="1807023" y="555228"/>
                </a:lnTo>
                <a:lnTo>
                  <a:pt x="1809516" y="557841"/>
                </a:lnTo>
                <a:lnTo>
                  <a:pt x="1811776" y="560388"/>
                </a:lnTo>
                <a:lnTo>
                  <a:pt x="1779697" y="579438"/>
                </a:lnTo>
                <a:lnTo>
                  <a:pt x="1720292" y="604044"/>
                </a:lnTo>
                <a:lnTo>
                  <a:pt x="1673164" y="523875"/>
                </a:lnTo>
                <a:lnTo>
                  <a:pt x="1721480" y="484585"/>
                </a:lnTo>
                <a:lnTo>
                  <a:pt x="1752767" y="465931"/>
                </a:lnTo>
                <a:lnTo>
                  <a:pt x="1748410" y="452835"/>
                </a:lnTo>
                <a:lnTo>
                  <a:pt x="1744450" y="439341"/>
                </a:lnTo>
                <a:lnTo>
                  <a:pt x="1741282" y="425847"/>
                </a:lnTo>
                <a:lnTo>
                  <a:pt x="1738510" y="412353"/>
                </a:lnTo>
                <a:lnTo>
                  <a:pt x="1736530" y="398860"/>
                </a:lnTo>
                <a:lnTo>
                  <a:pt x="1735737" y="385366"/>
                </a:lnTo>
                <a:lnTo>
                  <a:pt x="1734945" y="371475"/>
                </a:lnTo>
                <a:lnTo>
                  <a:pt x="1735341" y="357981"/>
                </a:lnTo>
                <a:lnTo>
                  <a:pt x="1704451" y="350441"/>
                </a:lnTo>
                <a:lnTo>
                  <a:pt x="1644650" y="325438"/>
                </a:lnTo>
                <a:lnTo>
                  <a:pt x="1668412" y="235347"/>
                </a:lnTo>
                <a:lnTo>
                  <a:pt x="1730193" y="242094"/>
                </a:lnTo>
                <a:lnTo>
                  <a:pt x="1760687" y="250031"/>
                </a:lnTo>
                <a:lnTo>
                  <a:pt x="1766628" y="237331"/>
                </a:lnTo>
                <a:lnTo>
                  <a:pt x="1773361" y="225028"/>
                </a:lnTo>
                <a:lnTo>
                  <a:pt x="1781281" y="213519"/>
                </a:lnTo>
                <a:lnTo>
                  <a:pt x="1789202" y="201613"/>
                </a:lnTo>
                <a:lnTo>
                  <a:pt x="1797915" y="190500"/>
                </a:lnTo>
                <a:lnTo>
                  <a:pt x="1807023" y="179784"/>
                </a:lnTo>
                <a:lnTo>
                  <a:pt x="1816924" y="169069"/>
                </a:lnTo>
                <a:lnTo>
                  <a:pt x="1827221" y="159544"/>
                </a:lnTo>
                <a:lnTo>
                  <a:pt x="1812964" y="135334"/>
                </a:lnTo>
                <a:lnTo>
                  <a:pt x="1788410" y="75406"/>
                </a:lnTo>
                <a:lnTo>
                  <a:pt x="1868804" y="27781"/>
                </a:lnTo>
                <a:lnTo>
                  <a:pt x="1907219" y="76994"/>
                </a:lnTo>
                <a:lnTo>
                  <a:pt x="1923061" y="102791"/>
                </a:lnTo>
                <a:lnTo>
                  <a:pt x="1917516" y="105172"/>
                </a:lnTo>
                <a:lnTo>
                  <a:pt x="1912368" y="107156"/>
                </a:lnTo>
                <a:lnTo>
                  <a:pt x="1924249" y="102791"/>
                </a:lnTo>
                <a:lnTo>
                  <a:pt x="1935734" y="99219"/>
                </a:lnTo>
                <a:lnTo>
                  <a:pt x="1945239" y="96044"/>
                </a:lnTo>
                <a:lnTo>
                  <a:pt x="1961080" y="92869"/>
                </a:lnTo>
                <a:lnTo>
                  <a:pt x="1969001" y="91281"/>
                </a:lnTo>
                <a:lnTo>
                  <a:pt x="1977317" y="89694"/>
                </a:lnTo>
                <a:lnTo>
                  <a:pt x="1979297" y="89694"/>
                </a:lnTo>
                <a:lnTo>
                  <a:pt x="1994347" y="88106"/>
                </a:lnTo>
                <a:lnTo>
                  <a:pt x="2009792" y="87709"/>
                </a:lnTo>
                <a:lnTo>
                  <a:pt x="2013752" y="87709"/>
                </a:lnTo>
                <a:lnTo>
                  <a:pt x="2019693" y="87709"/>
                </a:lnTo>
                <a:lnTo>
                  <a:pt x="2031970" y="88503"/>
                </a:lnTo>
                <a:lnTo>
                  <a:pt x="2043455" y="89297"/>
                </a:lnTo>
                <a:lnTo>
                  <a:pt x="2034346" y="88503"/>
                </a:lnTo>
                <a:lnTo>
                  <a:pt x="2038306" y="72628"/>
                </a:lnTo>
                <a:lnTo>
                  <a:pt x="2066028" y="0"/>
                </a:lnTo>
                <a:close/>
              </a:path>
            </a:pathLst>
          </a:custGeom>
          <a:solidFill>
            <a:srgbClr val="FFFFFF"/>
          </a:solidFill>
          <a:ln>
            <a:noFill/>
          </a:ln>
        </p:spPr>
        <p:txBody>
          <a:bodyPr anchor="ctr">
            <a:scene3d>
              <a:camera prst="orthographicFront"/>
              <a:lightRig rig="threePt" dir="t"/>
            </a:scene3d>
            <a:sp3d>
              <a:contourClr>
                <a:srgbClr val="FFFFFF"/>
              </a:contourClr>
            </a:sp3d>
          </a:bodyPr>
          <a:lstStyle/>
          <a:p>
            <a:pPr algn="ctr" eaLnBrk="1" fontAlgn="auto" hangingPunct="1">
              <a:spcBef>
                <a:spcPts val="0"/>
              </a:spcBef>
              <a:spcAft>
                <a:spcPts val="0"/>
              </a:spcAft>
              <a:defRPr/>
            </a:pPr>
            <a:endParaRPr lang="zh-CN" altLang="en-US">
              <a:solidFill>
                <a:srgbClr val="FFFFFF"/>
              </a:solidFill>
              <a:latin typeface="+mn-lt"/>
              <a:ea typeface="+mn-ea"/>
            </a:endParaRPr>
          </a:p>
        </p:txBody>
      </p:sp>
      <p:sp>
        <p:nvSpPr>
          <p:cNvPr id="21" name="MH_Other_5"/>
          <p:cNvSpPr/>
          <p:nvPr>
            <p:custDataLst>
              <p:tags r:id="rId9"/>
            </p:custDataLst>
          </p:nvPr>
        </p:nvSpPr>
        <p:spPr>
          <a:xfrm>
            <a:off x="1079818" y="5648424"/>
            <a:ext cx="704850" cy="73025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rgbClr val="FFFFFF"/>
              </a:solidFill>
            </a:endParaRPr>
          </a:p>
        </p:txBody>
      </p:sp>
      <p:sp>
        <p:nvSpPr>
          <p:cNvPr id="22" name="MH_Other_6"/>
          <p:cNvSpPr/>
          <p:nvPr>
            <p:custDataLst>
              <p:tags r:id="rId10"/>
            </p:custDataLst>
          </p:nvPr>
        </p:nvSpPr>
        <p:spPr>
          <a:xfrm>
            <a:off x="944880" y="5508724"/>
            <a:ext cx="974725" cy="1008062"/>
          </a:xfrm>
          <a:custGeom>
            <a:avLst/>
            <a:gdLst>
              <a:gd name="connsiteX0" fmla="*/ 743029 w 757237"/>
              <a:gd name="connsiteY0" fmla="*/ 463225 h 783577"/>
              <a:gd name="connsiteX1" fmla="*/ 757237 w 757237"/>
              <a:gd name="connsiteY1" fmla="*/ 463225 h 783577"/>
              <a:gd name="connsiteX2" fmla="*/ 757237 w 757237"/>
              <a:gd name="connsiteY2" fmla="*/ 783577 h 783577"/>
              <a:gd name="connsiteX3" fmla="*/ 450056 w 757237"/>
              <a:gd name="connsiteY3" fmla="*/ 783577 h 783577"/>
              <a:gd name="connsiteX4" fmla="*/ 450056 w 757237"/>
              <a:gd name="connsiteY4" fmla="*/ 768874 h 783577"/>
              <a:gd name="connsiteX5" fmla="*/ 743029 w 757237"/>
              <a:gd name="connsiteY5" fmla="*/ 768874 h 783577"/>
              <a:gd name="connsiteX6" fmla="*/ 0 w 757237"/>
              <a:gd name="connsiteY6" fmla="*/ 463225 h 783577"/>
              <a:gd name="connsiteX7" fmla="*/ 14207 w 757237"/>
              <a:gd name="connsiteY7" fmla="*/ 463225 h 783577"/>
              <a:gd name="connsiteX8" fmla="*/ 14207 w 757237"/>
              <a:gd name="connsiteY8" fmla="*/ 768874 h 783577"/>
              <a:gd name="connsiteX9" fmla="*/ 307181 w 757237"/>
              <a:gd name="connsiteY9" fmla="*/ 768874 h 783577"/>
              <a:gd name="connsiteX10" fmla="*/ 307181 w 757237"/>
              <a:gd name="connsiteY10" fmla="*/ 783577 h 783577"/>
              <a:gd name="connsiteX11" fmla="*/ 0 w 757237"/>
              <a:gd name="connsiteY11" fmla="*/ 783577 h 783577"/>
              <a:gd name="connsiteX12" fmla="*/ 450056 w 757237"/>
              <a:gd name="connsiteY12" fmla="*/ 0 h 783577"/>
              <a:gd name="connsiteX13" fmla="*/ 757237 w 757237"/>
              <a:gd name="connsiteY13" fmla="*/ 0 h 783577"/>
              <a:gd name="connsiteX14" fmla="*/ 757237 w 757237"/>
              <a:gd name="connsiteY14" fmla="*/ 320350 h 783577"/>
              <a:gd name="connsiteX15" fmla="*/ 743029 w 757237"/>
              <a:gd name="connsiteY15" fmla="*/ 320350 h 783577"/>
              <a:gd name="connsiteX16" fmla="*/ 743029 w 757237"/>
              <a:gd name="connsiteY16" fmla="*/ 14702 h 783577"/>
              <a:gd name="connsiteX17" fmla="*/ 450056 w 757237"/>
              <a:gd name="connsiteY17" fmla="*/ 14702 h 783577"/>
              <a:gd name="connsiteX18" fmla="*/ 0 w 757237"/>
              <a:gd name="connsiteY18" fmla="*/ 0 h 783577"/>
              <a:gd name="connsiteX19" fmla="*/ 307181 w 757237"/>
              <a:gd name="connsiteY19" fmla="*/ 0 h 783577"/>
              <a:gd name="connsiteX20" fmla="*/ 307181 w 757237"/>
              <a:gd name="connsiteY20" fmla="*/ 14702 h 783577"/>
              <a:gd name="connsiteX21" fmla="*/ 14207 w 757237"/>
              <a:gd name="connsiteY21" fmla="*/ 14702 h 783577"/>
              <a:gd name="connsiteX22" fmla="*/ 14207 w 757237"/>
              <a:gd name="connsiteY22" fmla="*/ 320350 h 783577"/>
              <a:gd name="connsiteX23" fmla="*/ 0 w 757237"/>
              <a:gd name="connsiteY23" fmla="*/ 320350 h 783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57237" h="783577">
                <a:moveTo>
                  <a:pt x="743029" y="463225"/>
                </a:moveTo>
                <a:lnTo>
                  <a:pt x="757237" y="463225"/>
                </a:lnTo>
                <a:lnTo>
                  <a:pt x="757237" y="783577"/>
                </a:lnTo>
                <a:lnTo>
                  <a:pt x="450056" y="783577"/>
                </a:lnTo>
                <a:lnTo>
                  <a:pt x="450056" y="768874"/>
                </a:lnTo>
                <a:lnTo>
                  <a:pt x="743029" y="768874"/>
                </a:lnTo>
                <a:close/>
                <a:moveTo>
                  <a:pt x="0" y="463225"/>
                </a:moveTo>
                <a:lnTo>
                  <a:pt x="14207" y="463225"/>
                </a:lnTo>
                <a:lnTo>
                  <a:pt x="14207" y="768874"/>
                </a:lnTo>
                <a:lnTo>
                  <a:pt x="307181" y="768874"/>
                </a:lnTo>
                <a:lnTo>
                  <a:pt x="307181" y="783577"/>
                </a:lnTo>
                <a:lnTo>
                  <a:pt x="0" y="783577"/>
                </a:lnTo>
                <a:close/>
                <a:moveTo>
                  <a:pt x="450056" y="0"/>
                </a:moveTo>
                <a:lnTo>
                  <a:pt x="757237" y="0"/>
                </a:lnTo>
                <a:lnTo>
                  <a:pt x="757237" y="320350"/>
                </a:lnTo>
                <a:lnTo>
                  <a:pt x="743029" y="320350"/>
                </a:lnTo>
                <a:lnTo>
                  <a:pt x="743029" y="14702"/>
                </a:lnTo>
                <a:lnTo>
                  <a:pt x="450056" y="14702"/>
                </a:lnTo>
                <a:close/>
                <a:moveTo>
                  <a:pt x="0" y="0"/>
                </a:moveTo>
                <a:lnTo>
                  <a:pt x="307181" y="0"/>
                </a:lnTo>
                <a:lnTo>
                  <a:pt x="307181" y="14702"/>
                </a:lnTo>
                <a:lnTo>
                  <a:pt x="14207" y="14702"/>
                </a:lnTo>
                <a:lnTo>
                  <a:pt x="14207" y="320350"/>
                </a:lnTo>
                <a:lnTo>
                  <a:pt x="0" y="32035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3" name="MH_Other_9"/>
          <p:cNvSpPr>
            <a:spLocks noChangeAspect="1"/>
          </p:cNvSpPr>
          <p:nvPr>
            <p:custDataLst>
              <p:tags r:id="rId11"/>
            </p:custDataLst>
          </p:nvPr>
        </p:nvSpPr>
        <p:spPr bwMode="auto">
          <a:xfrm>
            <a:off x="1227455" y="5810349"/>
            <a:ext cx="398463" cy="398462"/>
          </a:xfrm>
          <a:custGeom>
            <a:avLst/>
            <a:gdLst>
              <a:gd name="T0" fmla="*/ 883582 w 2298700"/>
              <a:gd name="T1" fmla="*/ 1295872 h 2298700"/>
              <a:gd name="T2" fmla="*/ 899660 w 2298700"/>
              <a:gd name="T3" fmla="*/ 1824434 h 2298700"/>
              <a:gd name="T4" fmla="*/ 870674 w 2298700"/>
              <a:gd name="T5" fmla="*/ 1867800 h 2298700"/>
              <a:gd name="T6" fmla="*/ 472571 w 2298700"/>
              <a:gd name="T7" fmla="*/ 1870524 h 2298700"/>
              <a:gd name="T8" fmla="*/ 439282 w 2298700"/>
              <a:gd name="T9" fmla="*/ 1829883 h 2298700"/>
              <a:gd name="T10" fmla="*/ 450831 w 2298700"/>
              <a:gd name="T11" fmla="*/ 1299959 h 2298700"/>
              <a:gd name="T12" fmla="*/ 1168971 w 2298700"/>
              <a:gd name="T13" fmla="*/ 903287 h 2298700"/>
              <a:gd name="T14" fmla="*/ 1561900 w 2298700"/>
              <a:gd name="T15" fmla="*/ 923717 h 2298700"/>
              <a:gd name="T16" fmla="*/ 1573443 w 2298700"/>
              <a:gd name="T17" fmla="*/ 1829892 h 2298700"/>
              <a:gd name="T18" fmla="*/ 1540624 w 2298700"/>
              <a:gd name="T19" fmla="*/ 1870524 h 2298700"/>
              <a:gd name="T20" fmla="*/ 1142262 w 2298700"/>
              <a:gd name="T21" fmla="*/ 1867800 h 2298700"/>
              <a:gd name="T22" fmla="*/ 1113291 w 2298700"/>
              <a:gd name="T23" fmla="*/ 1824444 h 2298700"/>
              <a:gd name="T24" fmla="*/ 1129361 w 2298700"/>
              <a:gd name="T25" fmla="*/ 919404 h 2298700"/>
              <a:gd name="T26" fmla="*/ 2191940 w 2298700"/>
              <a:gd name="T27" fmla="*/ 450850 h 2298700"/>
              <a:gd name="T28" fmla="*/ 2238385 w 2298700"/>
              <a:gd name="T29" fmla="*/ 475582 h 2298700"/>
              <a:gd name="T30" fmla="*/ 2245636 w 2298700"/>
              <a:gd name="T31" fmla="*/ 1835358 h 2298700"/>
              <a:gd name="T32" fmla="*/ 2208706 w 2298700"/>
              <a:gd name="T33" fmla="*/ 1872115 h 2298700"/>
              <a:gd name="T34" fmla="*/ 1810633 w 2298700"/>
              <a:gd name="T35" fmla="*/ 1865309 h 2298700"/>
              <a:gd name="T36" fmla="*/ 1785938 w 2298700"/>
              <a:gd name="T37" fmla="*/ 1818568 h 2298700"/>
              <a:gd name="T38" fmla="*/ 1806329 w 2298700"/>
              <a:gd name="T39" fmla="*/ 463556 h 2298700"/>
              <a:gd name="T40" fmla="*/ 1464870 w 2298700"/>
              <a:gd name="T41" fmla="*/ 38100 h 2298700"/>
              <a:gd name="T42" fmla="*/ 1493876 w 2298700"/>
              <a:gd name="T43" fmla="*/ 48317 h 2298700"/>
              <a:gd name="T44" fmla="*/ 1512005 w 2298700"/>
              <a:gd name="T45" fmla="*/ 72609 h 2298700"/>
              <a:gd name="T46" fmla="*/ 1540105 w 2298700"/>
              <a:gd name="T47" fmla="*/ 509198 h 2298700"/>
              <a:gd name="T48" fmla="*/ 1503847 w 2298700"/>
              <a:gd name="T49" fmla="*/ 543253 h 2298700"/>
              <a:gd name="T50" fmla="*/ 1459205 w 2298700"/>
              <a:gd name="T51" fmla="*/ 535761 h 2298700"/>
              <a:gd name="T52" fmla="*/ 1437677 w 2298700"/>
              <a:gd name="T53" fmla="*/ 503749 h 2298700"/>
              <a:gd name="T54" fmla="*/ 1348845 w 2298700"/>
              <a:gd name="T55" fmla="*/ 357311 h 2298700"/>
              <a:gd name="T56" fmla="*/ 1214465 w 2298700"/>
              <a:gd name="T57" fmla="*/ 507608 h 2298700"/>
              <a:gd name="T58" fmla="*/ 1010062 w 2298700"/>
              <a:gd name="T59" fmla="*/ 669711 h 2298700"/>
              <a:gd name="T60" fmla="*/ 834212 w 2298700"/>
              <a:gd name="T61" fmla="*/ 763477 h 2298700"/>
              <a:gd name="T62" fmla="*/ 682609 w 2298700"/>
              <a:gd name="T63" fmla="*/ 817965 h 2298700"/>
              <a:gd name="T64" fmla="*/ 523528 w 2298700"/>
              <a:gd name="T65" fmla="*/ 852928 h 2298700"/>
              <a:gd name="T66" fmla="*/ 404104 w 2298700"/>
              <a:gd name="T67" fmla="*/ 862464 h 2298700"/>
              <a:gd name="T68" fmla="*/ 374191 w 2298700"/>
              <a:gd name="T69" fmla="*/ 838852 h 2298700"/>
              <a:gd name="T70" fmla="*/ 369206 w 2298700"/>
              <a:gd name="T71" fmla="*/ 795034 h 2298700"/>
              <a:gd name="T72" fmla="*/ 405237 w 2298700"/>
              <a:gd name="T73" fmla="*/ 760071 h 2298700"/>
              <a:gd name="T74" fmla="*/ 535765 w 2298700"/>
              <a:gd name="T75" fmla="*/ 742589 h 2298700"/>
              <a:gd name="T76" fmla="*/ 679890 w 2298700"/>
              <a:gd name="T77" fmla="*/ 706945 h 2298700"/>
              <a:gd name="T78" fmla="*/ 816536 w 2298700"/>
              <a:gd name="T79" fmla="*/ 654273 h 2298700"/>
              <a:gd name="T80" fmla="*/ 989667 w 2298700"/>
              <a:gd name="T81" fmla="*/ 554832 h 2298700"/>
              <a:gd name="T82" fmla="*/ 1171862 w 2298700"/>
              <a:gd name="T83" fmla="*/ 398859 h 2298700"/>
              <a:gd name="T84" fmla="*/ 1282675 w 2298700"/>
              <a:gd name="T85" fmla="*/ 267178 h 2298700"/>
              <a:gd name="T86" fmla="*/ 1087110 w 2298700"/>
              <a:gd name="T87" fmla="*/ 283979 h 2298700"/>
              <a:gd name="T88" fmla="*/ 1044054 w 2298700"/>
              <a:gd name="T89" fmla="*/ 259005 h 2298700"/>
              <a:gd name="T90" fmla="*/ 1040654 w 2298700"/>
              <a:gd name="T91" fmla="*/ 208376 h 2298700"/>
              <a:gd name="T92" fmla="*/ 1446288 w 2298700"/>
              <a:gd name="T93" fmla="*/ 40370 h 2298700"/>
              <a:gd name="T94" fmla="*/ 128386 w 2298700"/>
              <a:gd name="T95" fmla="*/ 3403 h 2298700"/>
              <a:gd name="T96" fmla="*/ 171711 w 2298700"/>
              <a:gd name="T97" fmla="*/ 26993 h 2298700"/>
              <a:gd name="T98" fmla="*/ 199157 w 2298700"/>
              <a:gd name="T99" fmla="*/ 67596 h 2298700"/>
              <a:gd name="T100" fmla="*/ 2201163 w 2298700"/>
              <a:gd name="T101" fmla="*/ 2093192 h 2298700"/>
              <a:gd name="T102" fmla="*/ 2249251 w 2298700"/>
              <a:gd name="T103" fmla="*/ 2107936 h 2298700"/>
              <a:gd name="T104" fmla="*/ 2283729 w 2298700"/>
              <a:gd name="T105" fmla="*/ 2142414 h 2298700"/>
              <a:gd name="T106" fmla="*/ 2298473 w 2298700"/>
              <a:gd name="T107" fmla="*/ 2190729 h 2298700"/>
              <a:gd name="T108" fmla="*/ 2288720 w 2298700"/>
              <a:gd name="T109" fmla="*/ 2240405 h 2298700"/>
              <a:gd name="T110" fmla="*/ 2257417 w 2298700"/>
              <a:gd name="T111" fmla="*/ 2278059 h 2298700"/>
              <a:gd name="T112" fmla="*/ 2211597 w 2298700"/>
              <a:gd name="T113" fmla="*/ 2297566 h 2298700"/>
              <a:gd name="T114" fmla="*/ 72132 w 2298700"/>
              <a:gd name="T115" fmla="*/ 2294164 h 2298700"/>
              <a:gd name="T116" fmla="*/ 29715 w 2298700"/>
              <a:gd name="T117" fmla="*/ 2268532 h 2298700"/>
              <a:gd name="T118" fmla="*/ 4537 w 2298700"/>
              <a:gd name="T119" fmla="*/ 2226568 h 2298700"/>
              <a:gd name="T120" fmla="*/ 907 w 2298700"/>
              <a:gd name="T121" fmla="*/ 87330 h 2298700"/>
              <a:gd name="T122" fmla="*/ 20188 w 2298700"/>
              <a:gd name="T123" fmla="*/ 41510 h 2298700"/>
              <a:gd name="T124" fmla="*/ 57842 w 2298700"/>
              <a:gd name="T125" fmla="*/ 10434 h 2298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298700" h="2298700">
                <a:moveTo>
                  <a:pt x="494084" y="1279525"/>
                </a:moveTo>
                <a:lnTo>
                  <a:pt x="844179" y="1279525"/>
                </a:lnTo>
                <a:lnTo>
                  <a:pt x="849841" y="1279752"/>
                </a:lnTo>
                <a:lnTo>
                  <a:pt x="855502" y="1280660"/>
                </a:lnTo>
                <a:lnTo>
                  <a:pt x="860710" y="1282023"/>
                </a:lnTo>
                <a:lnTo>
                  <a:pt x="865692" y="1283839"/>
                </a:lnTo>
                <a:lnTo>
                  <a:pt x="870674" y="1286109"/>
                </a:lnTo>
                <a:lnTo>
                  <a:pt x="875203" y="1289061"/>
                </a:lnTo>
                <a:lnTo>
                  <a:pt x="879732" y="1292467"/>
                </a:lnTo>
                <a:lnTo>
                  <a:pt x="883582" y="1295872"/>
                </a:lnTo>
                <a:lnTo>
                  <a:pt x="887205" y="1299959"/>
                </a:lnTo>
                <a:lnTo>
                  <a:pt x="890602" y="1304273"/>
                </a:lnTo>
                <a:lnTo>
                  <a:pt x="893320" y="1308814"/>
                </a:lnTo>
                <a:lnTo>
                  <a:pt x="895584" y="1313809"/>
                </a:lnTo>
                <a:lnTo>
                  <a:pt x="897396" y="1319031"/>
                </a:lnTo>
                <a:lnTo>
                  <a:pt x="898981" y="1324480"/>
                </a:lnTo>
                <a:lnTo>
                  <a:pt x="899660" y="1329702"/>
                </a:lnTo>
                <a:lnTo>
                  <a:pt x="900113" y="1335378"/>
                </a:lnTo>
                <a:lnTo>
                  <a:pt x="900113" y="1818531"/>
                </a:lnTo>
                <a:lnTo>
                  <a:pt x="899660" y="1824434"/>
                </a:lnTo>
                <a:lnTo>
                  <a:pt x="898981" y="1829883"/>
                </a:lnTo>
                <a:lnTo>
                  <a:pt x="897396" y="1835332"/>
                </a:lnTo>
                <a:lnTo>
                  <a:pt x="895584" y="1840554"/>
                </a:lnTo>
                <a:lnTo>
                  <a:pt x="893320" y="1845322"/>
                </a:lnTo>
                <a:lnTo>
                  <a:pt x="890602" y="1850090"/>
                </a:lnTo>
                <a:lnTo>
                  <a:pt x="887205" y="1854404"/>
                </a:lnTo>
                <a:lnTo>
                  <a:pt x="883582" y="1858264"/>
                </a:lnTo>
                <a:lnTo>
                  <a:pt x="879732" y="1861897"/>
                </a:lnTo>
                <a:lnTo>
                  <a:pt x="875203" y="1865302"/>
                </a:lnTo>
                <a:lnTo>
                  <a:pt x="870674" y="1867800"/>
                </a:lnTo>
                <a:lnTo>
                  <a:pt x="865692" y="1870524"/>
                </a:lnTo>
                <a:lnTo>
                  <a:pt x="860710" y="1872114"/>
                </a:lnTo>
                <a:lnTo>
                  <a:pt x="855502" y="1873476"/>
                </a:lnTo>
                <a:lnTo>
                  <a:pt x="849841" y="1874611"/>
                </a:lnTo>
                <a:lnTo>
                  <a:pt x="844179" y="1874838"/>
                </a:lnTo>
                <a:lnTo>
                  <a:pt x="494084" y="1874838"/>
                </a:lnTo>
                <a:lnTo>
                  <a:pt x="488423" y="1874611"/>
                </a:lnTo>
                <a:lnTo>
                  <a:pt x="482761" y="1873476"/>
                </a:lnTo>
                <a:lnTo>
                  <a:pt x="477326" y="1872114"/>
                </a:lnTo>
                <a:lnTo>
                  <a:pt x="472571" y="1870524"/>
                </a:lnTo>
                <a:lnTo>
                  <a:pt x="467589" y="1867800"/>
                </a:lnTo>
                <a:lnTo>
                  <a:pt x="463060" y="1865302"/>
                </a:lnTo>
                <a:lnTo>
                  <a:pt x="458531" y="1861897"/>
                </a:lnTo>
                <a:lnTo>
                  <a:pt x="454455" y="1858264"/>
                </a:lnTo>
                <a:lnTo>
                  <a:pt x="450831" y="1854404"/>
                </a:lnTo>
                <a:lnTo>
                  <a:pt x="447661" y="1850090"/>
                </a:lnTo>
                <a:lnTo>
                  <a:pt x="444944" y="1845322"/>
                </a:lnTo>
                <a:lnTo>
                  <a:pt x="442679" y="1840554"/>
                </a:lnTo>
                <a:lnTo>
                  <a:pt x="440868" y="1835332"/>
                </a:lnTo>
                <a:lnTo>
                  <a:pt x="439282" y="1829883"/>
                </a:lnTo>
                <a:lnTo>
                  <a:pt x="438603" y="1824434"/>
                </a:lnTo>
                <a:lnTo>
                  <a:pt x="438150" y="1818531"/>
                </a:lnTo>
                <a:lnTo>
                  <a:pt x="438150" y="1335378"/>
                </a:lnTo>
                <a:lnTo>
                  <a:pt x="438603" y="1329702"/>
                </a:lnTo>
                <a:lnTo>
                  <a:pt x="439282" y="1324480"/>
                </a:lnTo>
                <a:lnTo>
                  <a:pt x="440868" y="1319031"/>
                </a:lnTo>
                <a:lnTo>
                  <a:pt x="442679" y="1313809"/>
                </a:lnTo>
                <a:lnTo>
                  <a:pt x="444944" y="1308814"/>
                </a:lnTo>
                <a:lnTo>
                  <a:pt x="447661" y="1304273"/>
                </a:lnTo>
                <a:lnTo>
                  <a:pt x="450831" y="1299959"/>
                </a:lnTo>
                <a:lnTo>
                  <a:pt x="454455" y="1295872"/>
                </a:lnTo>
                <a:lnTo>
                  <a:pt x="458531" y="1292467"/>
                </a:lnTo>
                <a:lnTo>
                  <a:pt x="463060" y="1289061"/>
                </a:lnTo>
                <a:lnTo>
                  <a:pt x="467589" y="1286109"/>
                </a:lnTo>
                <a:lnTo>
                  <a:pt x="472571" y="1283839"/>
                </a:lnTo>
                <a:lnTo>
                  <a:pt x="477326" y="1282023"/>
                </a:lnTo>
                <a:lnTo>
                  <a:pt x="482761" y="1280660"/>
                </a:lnTo>
                <a:lnTo>
                  <a:pt x="488423" y="1279752"/>
                </a:lnTo>
                <a:lnTo>
                  <a:pt x="494084" y="1279525"/>
                </a:lnTo>
                <a:close/>
                <a:moveTo>
                  <a:pt x="1168971" y="903287"/>
                </a:moveTo>
                <a:lnTo>
                  <a:pt x="1518668" y="903287"/>
                </a:lnTo>
                <a:lnTo>
                  <a:pt x="1524553" y="903514"/>
                </a:lnTo>
                <a:lnTo>
                  <a:pt x="1529985" y="904195"/>
                </a:lnTo>
                <a:lnTo>
                  <a:pt x="1535418" y="905557"/>
                </a:lnTo>
                <a:lnTo>
                  <a:pt x="1540624" y="907600"/>
                </a:lnTo>
                <a:lnTo>
                  <a:pt x="1545377" y="909870"/>
                </a:lnTo>
                <a:lnTo>
                  <a:pt x="1550130" y="912821"/>
                </a:lnTo>
                <a:lnTo>
                  <a:pt x="1554430" y="915999"/>
                </a:lnTo>
                <a:lnTo>
                  <a:pt x="1558278" y="919404"/>
                </a:lnTo>
                <a:lnTo>
                  <a:pt x="1561900" y="923717"/>
                </a:lnTo>
                <a:lnTo>
                  <a:pt x="1565295" y="927803"/>
                </a:lnTo>
                <a:lnTo>
                  <a:pt x="1567784" y="932343"/>
                </a:lnTo>
                <a:lnTo>
                  <a:pt x="1570274" y="937337"/>
                </a:lnTo>
                <a:lnTo>
                  <a:pt x="1572085" y="942558"/>
                </a:lnTo>
                <a:lnTo>
                  <a:pt x="1573443" y="948006"/>
                </a:lnTo>
                <a:lnTo>
                  <a:pt x="1574575" y="953681"/>
                </a:lnTo>
                <a:lnTo>
                  <a:pt x="1574801" y="959355"/>
                </a:lnTo>
                <a:lnTo>
                  <a:pt x="1574801" y="1818542"/>
                </a:lnTo>
                <a:lnTo>
                  <a:pt x="1574575" y="1824444"/>
                </a:lnTo>
                <a:lnTo>
                  <a:pt x="1573443" y="1829892"/>
                </a:lnTo>
                <a:lnTo>
                  <a:pt x="1572085" y="1835340"/>
                </a:lnTo>
                <a:lnTo>
                  <a:pt x="1570274" y="1840560"/>
                </a:lnTo>
                <a:lnTo>
                  <a:pt x="1567784" y="1845327"/>
                </a:lnTo>
                <a:lnTo>
                  <a:pt x="1565295" y="1850094"/>
                </a:lnTo>
                <a:lnTo>
                  <a:pt x="1561900" y="1854407"/>
                </a:lnTo>
                <a:lnTo>
                  <a:pt x="1558278" y="1858266"/>
                </a:lnTo>
                <a:lnTo>
                  <a:pt x="1554430" y="1861898"/>
                </a:lnTo>
                <a:lnTo>
                  <a:pt x="1550130" y="1865303"/>
                </a:lnTo>
                <a:lnTo>
                  <a:pt x="1545377" y="1867800"/>
                </a:lnTo>
                <a:lnTo>
                  <a:pt x="1540624" y="1870524"/>
                </a:lnTo>
                <a:lnTo>
                  <a:pt x="1535418" y="1872113"/>
                </a:lnTo>
                <a:lnTo>
                  <a:pt x="1529985" y="1873475"/>
                </a:lnTo>
                <a:lnTo>
                  <a:pt x="1524553" y="1874610"/>
                </a:lnTo>
                <a:lnTo>
                  <a:pt x="1518668" y="1874837"/>
                </a:lnTo>
                <a:lnTo>
                  <a:pt x="1168971" y="1874837"/>
                </a:lnTo>
                <a:lnTo>
                  <a:pt x="1163312" y="1874610"/>
                </a:lnTo>
                <a:lnTo>
                  <a:pt x="1157654" y="1873475"/>
                </a:lnTo>
                <a:lnTo>
                  <a:pt x="1152221" y="1872113"/>
                </a:lnTo>
                <a:lnTo>
                  <a:pt x="1147242" y="1870524"/>
                </a:lnTo>
                <a:lnTo>
                  <a:pt x="1142262" y="1867800"/>
                </a:lnTo>
                <a:lnTo>
                  <a:pt x="1137736" y="1865303"/>
                </a:lnTo>
                <a:lnTo>
                  <a:pt x="1133435" y="1861898"/>
                </a:lnTo>
                <a:lnTo>
                  <a:pt x="1129361" y="1858266"/>
                </a:lnTo>
                <a:lnTo>
                  <a:pt x="1125740" y="1854407"/>
                </a:lnTo>
                <a:lnTo>
                  <a:pt x="1122797" y="1850094"/>
                </a:lnTo>
                <a:lnTo>
                  <a:pt x="1119855" y="1845327"/>
                </a:lnTo>
                <a:lnTo>
                  <a:pt x="1117365" y="1840560"/>
                </a:lnTo>
                <a:lnTo>
                  <a:pt x="1115554" y="1835340"/>
                </a:lnTo>
                <a:lnTo>
                  <a:pt x="1114196" y="1829892"/>
                </a:lnTo>
                <a:lnTo>
                  <a:pt x="1113291" y="1824444"/>
                </a:lnTo>
                <a:lnTo>
                  <a:pt x="1112838" y="1818542"/>
                </a:lnTo>
                <a:lnTo>
                  <a:pt x="1112838" y="959355"/>
                </a:lnTo>
                <a:lnTo>
                  <a:pt x="1113291" y="953681"/>
                </a:lnTo>
                <a:lnTo>
                  <a:pt x="1114196" y="948006"/>
                </a:lnTo>
                <a:lnTo>
                  <a:pt x="1115554" y="942558"/>
                </a:lnTo>
                <a:lnTo>
                  <a:pt x="1117365" y="937337"/>
                </a:lnTo>
                <a:lnTo>
                  <a:pt x="1119855" y="932343"/>
                </a:lnTo>
                <a:lnTo>
                  <a:pt x="1122797" y="927803"/>
                </a:lnTo>
                <a:lnTo>
                  <a:pt x="1125740" y="923717"/>
                </a:lnTo>
                <a:lnTo>
                  <a:pt x="1129361" y="919404"/>
                </a:lnTo>
                <a:lnTo>
                  <a:pt x="1133435" y="915999"/>
                </a:lnTo>
                <a:lnTo>
                  <a:pt x="1137736" y="912821"/>
                </a:lnTo>
                <a:lnTo>
                  <a:pt x="1142262" y="909870"/>
                </a:lnTo>
                <a:lnTo>
                  <a:pt x="1147242" y="907600"/>
                </a:lnTo>
                <a:lnTo>
                  <a:pt x="1152221" y="905557"/>
                </a:lnTo>
                <a:lnTo>
                  <a:pt x="1157654" y="904195"/>
                </a:lnTo>
                <a:lnTo>
                  <a:pt x="1163312" y="903514"/>
                </a:lnTo>
                <a:lnTo>
                  <a:pt x="1168971" y="903287"/>
                </a:lnTo>
                <a:close/>
                <a:moveTo>
                  <a:pt x="1841899" y="450850"/>
                </a:moveTo>
                <a:lnTo>
                  <a:pt x="2191940" y="450850"/>
                </a:lnTo>
                <a:lnTo>
                  <a:pt x="2197604" y="451077"/>
                </a:lnTo>
                <a:lnTo>
                  <a:pt x="2203268" y="451985"/>
                </a:lnTo>
                <a:lnTo>
                  <a:pt x="2208706" y="453573"/>
                </a:lnTo>
                <a:lnTo>
                  <a:pt x="2213917" y="455388"/>
                </a:lnTo>
                <a:lnTo>
                  <a:pt x="2218674" y="457657"/>
                </a:lnTo>
                <a:lnTo>
                  <a:pt x="2223206" y="460380"/>
                </a:lnTo>
                <a:lnTo>
                  <a:pt x="2227510" y="463556"/>
                </a:lnTo>
                <a:lnTo>
                  <a:pt x="2231589" y="467186"/>
                </a:lnTo>
                <a:lnTo>
                  <a:pt x="2235214" y="471271"/>
                </a:lnTo>
                <a:lnTo>
                  <a:pt x="2238385" y="475582"/>
                </a:lnTo>
                <a:lnTo>
                  <a:pt x="2241104" y="480119"/>
                </a:lnTo>
                <a:lnTo>
                  <a:pt x="2243596" y="484884"/>
                </a:lnTo>
                <a:lnTo>
                  <a:pt x="2245636" y="490103"/>
                </a:lnTo>
                <a:lnTo>
                  <a:pt x="2246768" y="495548"/>
                </a:lnTo>
                <a:lnTo>
                  <a:pt x="2247675" y="501221"/>
                </a:lnTo>
                <a:lnTo>
                  <a:pt x="2247901" y="506893"/>
                </a:lnTo>
                <a:lnTo>
                  <a:pt x="2247901" y="1818568"/>
                </a:lnTo>
                <a:lnTo>
                  <a:pt x="2247675" y="1824468"/>
                </a:lnTo>
                <a:lnTo>
                  <a:pt x="2246768" y="1829913"/>
                </a:lnTo>
                <a:lnTo>
                  <a:pt x="2245636" y="1835358"/>
                </a:lnTo>
                <a:lnTo>
                  <a:pt x="2243596" y="1840577"/>
                </a:lnTo>
                <a:lnTo>
                  <a:pt x="2241104" y="1845342"/>
                </a:lnTo>
                <a:lnTo>
                  <a:pt x="2238385" y="1850107"/>
                </a:lnTo>
                <a:lnTo>
                  <a:pt x="2235214" y="1854418"/>
                </a:lnTo>
                <a:lnTo>
                  <a:pt x="2231589" y="1858275"/>
                </a:lnTo>
                <a:lnTo>
                  <a:pt x="2227510" y="1861905"/>
                </a:lnTo>
                <a:lnTo>
                  <a:pt x="2223206" y="1865309"/>
                </a:lnTo>
                <a:lnTo>
                  <a:pt x="2218674" y="1867804"/>
                </a:lnTo>
                <a:lnTo>
                  <a:pt x="2213917" y="1870527"/>
                </a:lnTo>
                <a:lnTo>
                  <a:pt x="2208706" y="1872115"/>
                </a:lnTo>
                <a:lnTo>
                  <a:pt x="2203268" y="1873477"/>
                </a:lnTo>
                <a:lnTo>
                  <a:pt x="2197604" y="1874611"/>
                </a:lnTo>
                <a:lnTo>
                  <a:pt x="2191940" y="1874838"/>
                </a:lnTo>
                <a:lnTo>
                  <a:pt x="1841899" y="1874838"/>
                </a:lnTo>
                <a:lnTo>
                  <a:pt x="1836235" y="1874611"/>
                </a:lnTo>
                <a:lnTo>
                  <a:pt x="1830798" y="1873477"/>
                </a:lnTo>
                <a:lnTo>
                  <a:pt x="1825360" y="1872115"/>
                </a:lnTo>
                <a:lnTo>
                  <a:pt x="1820149" y="1870527"/>
                </a:lnTo>
                <a:lnTo>
                  <a:pt x="1815165" y="1867804"/>
                </a:lnTo>
                <a:lnTo>
                  <a:pt x="1810633" y="1865309"/>
                </a:lnTo>
                <a:lnTo>
                  <a:pt x="1806329" y="1861905"/>
                </a:lnTo>
                <a:lnTo>
                  <a:pt x="1802477" y="1858275"/>
                </a:lnTo>
                <a:lnTo>
                  <a:pt x="1798852" y="1854418"/>
                </a:lnTo>
                <a:lnTo>
                  <a:pt x="1795454" y="1850107"/>
                </a:lnTo>
                <a:lnTo>
                  <a:pt x="1792508" y="1845342"/>
                </a:lnTo>
                <a:lnTo>
                  <a:pt x="1790243" y="1840577"/>
                </a:lnTo>
                <a:lnTo>
                  <a:pt x="1788430" y="1835358"/>
                </a:lnTo>
                <a:lnTo>
                  <a:pt x="1786844" y="1829913"/>
                </a:lnTo>
                <a:lnTo>
                  <a:pt x="1786165" y="1824468"/>
                </a:lnTo>
                <a:lnTo>
                  <a:pt x="1785938" y="1818568"/>
                </a:lnTo>
                <a:lnTo>
                  <a:pt x="1785938" y="506893"/>
                </a:lnTo>
                <a:lnTo>
                  <a:pt x="1786165" y="501221"/>
                </a:lnTo>
                <a:lnTo>
                  <a:pt x="1786844" y="495548"/>
                </a:lnTo>
                <a:lnTo>
                  <a:pt x="1788430" y="490103"/>
                </a:lnTo>
                <a:lnTo>
                  <a:pt x="1790243" y="484884"/>
                </a:lnTo>
                <a:lnTo>
                  <a:pt x="1792508" y="480119"/>
                </a:lnTo>
                <a:lnTo>
                  <a:pt x="1795454" y="475582"/>
                </a:lnTo>
                <a:lnTo>
                  <a:pt x="1798852" y="471271"/>
                </a:lnTo>
                <a:lnTo>
                  <a:pt x="1802477" y="467186"/>
                </a:lnTo>
                <a:lnTo>
                  <a:pt x="1806329" y="463556"/>
                </a:lnTo>
                <a:lnTo>
                  <a:pt x="1810633" y="460380"/>
                </a:lnTo>
                <a:lnTo>
                  <a:pt x="1815165" y="457657"/>
                </a:lnTo>
                <a:lnTo>
                  <a:pt x="1820149" y="455388"/>
                </a:lnTo>
                <a:lnTo>
                  <a:pt x="1825360" y="453573"/>
                </a:lnTo>
                <a:lnTo>
                  <a:pt x="1830798" y="451985"/>
                </a:lnTo>
                <a:lnTo>
                  <a:pt x="1836235" y="451077"/>
                </a:lnTo>
                <a:lnTo>
                  <a:pt x="1841899" y="450850"/>
                </a:lnTo>
                <a:close/>
                <a:moveTo>
                  <a:pt x="1458752" y="38100"/>
                </a:moveTo>
                <a:lnTo>
                  <a:pt x="1461698" y="38100"/>
                </a:lnTo>
                <a:lnTo>
                  <a:pt x="1464870" y="38100"/>
                </a:lnTo>
                <a:lnTo>
                  <a:pt x="1468043" y="38327"/>
                </a:lnTo>
                <a:lnTo>
                  <a:pt x="1470989" y="38554"/>
                </a:lnTo>
                <a:lnTo>
                  <a:pt x="1473935" y="39235"/>
                </a:lnTo>
                <a:lnTo>
                  <a:pt x="1477107" y="40143"/>
                </a:lnTo>
                <a:lnTo>
                  <a:pt x="1479827" y="40825"/>
                </a:lnTo>
                <a:lnTo>
                  <a:pt x="1482773" y="42187"/>
                </a:lnTo>
                <a:lnTo>
                  <a:pt x="1485718" y="43322"/>
                </a:lnTo>
                <a:lnTo>
                  <a:pt x="1488438" y="44684"/>
                </a:lnTo>
                <a:lnTo>
                  <a:pt x="1491157" y="46500"/>
                </a:lnTo>
                <a:lnTo>
                  <a:pt x="1493876" y="48317"/>
                </a:lnTo>
                <a:lnTo>
                  <a:pt x="1496143" y="50133"/>
                </a:lnTo>
                <a:lnTo>
                  <a:pt x="1498409" y="52176"/>
                </a:lnTo>
                <a:lnTo>
                  <a:pt x="1500675" y="54447"/>
                </a:lnTo>
                <a:lnTo>
                  <a:pt x="1502714" y="56490"/>
                </a:lnTo>
                <a:lnTo>
                  <a:pt x="1504754" y="59214"/>
                </a:lnTo>
                <a:lnTo>
                  <a:pt x="1506567" y="61485"/>
                </a:lnTo>
                <a:lnTo>
                  <a:pt x="1508153" y="64436"/>
                </a:lnTo>
                <a:lnTo>
                  <a:pt x="1509739" y="66934"/>
                </a:lnTo>
                <a:lnTo>
                  <a:pt x="1511099" y="69658"/>
                </a:lnTo>
                <a:lnTo>
                  <a:pt x="1512005" y="72609"/>
                </a:lnTo>
                <a:lnTo>
                  <a:pt x="1513138" y="75334"/>
                </a:lnTo>
                <a:lnTo>
                  <a:pt x="1514045" y="78512"/>
                </a:lnTo>
                <a:lnTo>
                  <a:pt x="1514725" y="81691"/>
                </a:lnTo>
                <a:lnTo>
                  <a:pt x="1515178" y="84642"/>
                </a:lnTo>
                <a:lnTo>
                  <a:pt x="1515405" y="87821"/>
                </a:lnTo>
                <a:lnTo>
                  <a:pt x="1543051" y="488083"/>
                </a:lnTo>
                <a:lnTo>
                  <a:pt x="1543051" y="493305"/>
                </a:lnTo>
                <a:lnTo>
                  <a:pt x="1542371" y="498754"/>
                </a:lnTo>
                <a:lnTo>
                  <a:pt x="1541691" y="503976"/>
                </a:lnTo>
                <a:lnTo>
                  <a:pt x="1540105" y="509198"/>
                </a:lnTo>
                <a:lnTo>
                  <a:pt x="1538066" y="513965"/>
                </a:lnTo>
                <a:lnTo>
                  <a:pt x="1535800" y="518506"/>
                </a:lnTo>
                <a:lnTo>
                  <a:pt x="1532854" y="522820"/>
                </a:lnTo>
                <a:lnTo>
                  <a:pt x="1529908" y="526906"/>
                </a:lnTo>
                <a:lnTo>
                  <a:pt x="1526282" y="530539"/>
                </a:lnTo>
                <a:lnTo>
                  <a:pt x="1522429" y="533944"/>
                </a:lnTo>
                <a:lnTo>
                  <a:pt x="1518350" y="537123"/>
                </a:lnTo>
                <a:lnTo>
                  <a:pt x="1513592" y="539620"/>
                </a:lnTo>
                <a:lnTo>
                  <a:pt x="1509059" y="541663"/>
                </a:lnTo>
                <a:lnTo>
                  <a:pt x="1503847" y="543253"/>
                </a:lnTo>
                <a:lnTo>
                  <a:pt x="1498635" y="544615"/>
                </a:lnTo>
                <a:lnTo>
                  <a:pt x="1493197" y="545069"/>
                </a:lnTo>
                <a:lnTo>
                  <a:pt x="1488211" y="545296"/>
                </a:lnTo>
                <a:lnTo>
                  <a:pt x="1482999" y="544842"/>
                </a:lnTo>
                <a:lnTo>
                  <a:pt x="1478014" y="543934"/>
                </a:lnTo>
                <a:lnTo>
                  <a:pt x="1473481" y="542799"/>
                </a:lnTo>
                <a:lnTo>
                  <a:pt x="1469629" y="541437"/>
                </a:lnTo>
                <a:lnTo>
                  <a:pt x="1466003" y="539847"/>
                </a:lnTo>
                <a:lnTo>
                  <a:pt x="1462604" y="537804"/>
                </a:lnTo>
                <a:lnTo>
                  <a:pt x="1459205" y="535761"/>
                </a:lnTo>
                <a:lnTo>
                  <a:pt x="1456032" y="533490"/>
                </a:lnTo>
                <a:lnTo>
                  <a:pt x="1453086" y="530766"/>
                </a:lnTo>
                <a:lnTo>
                  <a:pt x="1450367" y="528041"/>
                </a:lnTo>
                <a:lnTo>
                  <a:pt x="1447874" y="525090"/>
                </a:lnTo>
                <a:lnTo>
                  <a:pt x="1445382" y="522139"/>
                </a:lnTo>
                <a:lnTo>
                  <a:pt x="1443342" y="518733"/>
                </a:lnTo>
                <a:lnTo>
                  <a:pt x="1441529" y="515100"/>
                </a:lnTo>
                <a:lnTo>
                  <a:pt x="1439943" y="511468"/>
                </a:lnTo>
                <a:lnTo>
                  <a:pt x="1438583" y="507608"/>
                </a:lnTo>
                <a:lnTo>
                  <a:pt x="1437677" y="503749"/>
                </a:lnTo>
                <a:lnTo>
                  <a:pt x="1436770" y="499662"/>
                </a:lnTo>
                <a:lnTo>
                  <a:pt x="1436317" y="495348"/>
                </a:lnTo>
                <a:lnTo>
                  <a:pt x="1419775" y="256735"/>
                </a:lnTo>
                <a:lnTo>
                  <a:pt x="1404592" y="280119"/>
                </a:lnTo>
                <a:lnTo>
                  <a:pt x="1396434" y="292606"/>
                </a:lnTo>
                <a:lnTo>
                  <a:pt x="1387596" y="304866"/>
                </a:lnTo>
                <a:lnTo>
                  <a:pt x="1378531" y="317580"/>
                </a:lnTo>
                <a:lnTo>
                  <a:pt x="1369014" y="330748"/>
                </a:lnTo>
                <a:lnTo>
                  <a:pt x="1359270" y="343916"/>
                </a:lnTo>
                <a:lnTo>
                  <a:pt x="1348845" y="357311"/>
                </a:lnTo>
                <a:lnTo>
                  <a:pt x="1338421" y="370933"/>
                </a:lnTo>
                <a:lnTo>
                  <a:pt x="1327317" y="384782"/>
                </a:lnTo>
                <a:lnTo>
                  <a:pt x="1315760" y="398632"/>
                </a:lnTo>
                <a:lnTo>
                  <a:pt x="1303750" y="412935"/>
                </a:lnTo>
                <a:lnTo>
                  <a:pt x="1291513" y="426784"/>
                </a:lnTo>
                <a:lnTo>
                  <a:pt x="1278823" y="441314"/>
                </a:lnTo>
                <a:lnTo>
                  <a:pt x="1265679" y="455390"/>
                </a:lnTo>
                <a:lnTo>
                  <a:pt x="1252082" y="469920"/>
                </a:lnTo>
                <a:lnTo>
                  <a:pt x="1233500" y="488991"/>
                </a:lnTo>
                <a:lnTo>
                  <a:pt x="1214465" y="507608"/>
                </a:lnTo>
                <a:lnTo>
                  <a:pt x="1195430" y="525998"/>
                </a:lnTo>
                <a:lnTo>
                  <a:pt x="1175715" y="543707"/>
                </a:lnTo>
                <a:lnTo>
                  <a:pt x="1156226" y="560961"/>
                </a:lnTo>
                <a:lnTo>
                  <a:pt x="1136058" y="577762"/>
                </a:lnTo>
                <a:lnTo>
                  <a:pt x="1115663" y="594336"/>
                </a:lnTo>
                <a:lnTo>
                  <a:pt x="1095041" y="610455"/>
                </a:lnTo>
                <a:lnTo>
                  <a:pt x="1074193" y="625893"/>
                </a:lnTo>
                <a:lnTo>
                  <a:pt x="1053118" y="641105"/>
                </a:lnTo>
                <a:lnTo>
                  <a:pt x="1031590" y="655408"/>
                </a:lnTo>
                <a:lnTo>
                  <a:pt x="1010062" y="669711"/>
                </a:lnTo>
                <a:lnTo>
                  <a:pt x="988081" y="683333"/>
                </a:lnTo>
                <a:lnTo>
                  <a:pt x="966099" y="696501"/>
                </a:lnTo>
                <a:lnTo>
                  <a:pt x="943891" y="709442"/>
                </a:lnTo>
                <a:lnTo>
                  <a:pt x="921004" y="721702"/>
                </a:lnTo>
                <a:lnTo>
                  <a:pt x="906954" y="729194"/>
                </a:lnTo>
                <a:lnTo>
                  <a:pt x="892451" y="736232"/>
                </a:lnTo>
                <a:lnTo>
                  <a:pt x="878174" y="743497"/>
                </a:lnTo>
                <a:lnTo>
                  <a:pt x="863671" y="750309"/>
                </a:lnTo>
                <a:lnTo>
                  <a:pt x="848941" y="756893"/>
                </a:lnTo>
                <a:lnTo>
                  <a:pt x="834212" y="763477"/>
                </a:lnTo>
                <a:lnTo>
                  <a:pt x="819482" y="769834"/>
                </a:lnTo>
                <a:lnTo>
                  <a:pt x="804526" y="775736"/>
                </a:lnTo>
                <a:lnTo>
                  <a:pt x="789569" y="781866"/>
                </a:lnTo>
                <a:lnTo>
                  <a:pt x="774613" y="787542"/>
                </a:lnTo>
                <a:lnTo>
                  <a:pt x="759430" y="793218"/>
                </a:lnTo>
                <a:lnTo>
                  <a:pt x="744247" y="798440"/>
                </a:lnTo>
                <a:lnTo>
                  <a:pt x="729064" y="803435"/>
                </a:lnTo>
                <a:lnTo>
                  <a:pt x="713655" y="808657"/>
                </a:lnTo>
                <a:lnTo>
                  <a:pt x="698472" y="813197"/>
                </a:lnTo>
                <a:lnTo>
                  <a:pt x="682609" y="817965"/>
                </a:lnTo>
                <a:lnTo>
                  <a:pt x="667199" y="822279"/>
                </a:lnTo>
                <a:lnTo>
                  <a:pt x="651563" y="826365"/>
                </a:lnTo>
                <a:lnTo>
                  <a:pt x="635701" y="830452"/>
                </a:lnTo>
                <a:lnTo>
                  <a:pt x="620064" y="834084"/>
                </a:lnTo>
                <a:lnTo>
                  <a:pt x="604202" y="837717"/>
                </a:lnTo>
                <a:lnTo>
                  <a:pt x="588112" y="841350"/>
                </a:lnTo>
                <a:lnTo>
                  <a:pt x="572249" y="844528"/>
                </a:lnTo>
                <a:lnTo>
                  <a:pt x="555933" y="847479"/>
                </a:lnTo>
                <a:lnTo>
                  <a:pt x="539618" y="850431"/>
                </a:lnTo>
                <a:lnTo>
                  <a:pt x="523528" y="852928"/>
                </a:lnTo>
                <a:lnTo>
                  <a:pt x="507212" y="855653"/>
                </a:lnTo>
                <a:lnTo>
                  <a:pt x="490896" y="857923"/>
                </a:lnTo>
                <a:lnTo>
                  <a:pt x="474353" y="859966"/>
                </a:lnTo>
                <a:lnTo>
                  <a:pt x="458037" y="861783"/>
                </a:lnTo>
                <a:lnTo>
                  <a:pt x="441268" y="863372"/>
                </a:lnTo>
                <a:lnTo>
                  <a:pt x="424726" y="864961"/>
                </a:lnTo>
                <a:lnTo>
                  <a:pt x="419287" y="865188"/>
                </a:lnTo>
                <a:lnTo>
                  <a:pt x="414075" y="864734"/>
                </a:lnTo>
                <a:lnTo>
                  <a:pt x="409089" y="863826"/>
                </a:lnTo>
                <a:lnTo>
                  <a:pt x="404104" y="862464"/>
                </a:lnTo>
                <a:lnTo>
                  <a:pt x="400252" y="861329"/>
                </a:lnTo>
                <a:lnTo>
                  <a:pt x="396626" y="859739"/>
                </a:lnTo>
                <a:lnTo>
                  <a:pt x="393227" y="857923"/>
                </a:lnTo>
                <a:lnTo>
                  <a:pt x="389827" y="855880"/>
                </a:lnTo>
                <a:lnTo>
                  <a:pt x="386882" y="853609"/>
                </a:lnTo>
                <a:lnTo>
                  <a:pt x="383936" y="850885"/>
                </a:lnTo>
                <a:lnTo>
                  <a:pt x="381216" y="848161"/>
                </a:lnTo>
                <a:lnTo>
                  <a:pt x="378497" y="845209"/>
                </a:lnTo>
                <a:lnTo>
                  <a:pt x="376231" y="842258"/>
                </a:lnTo>
                <a:lnTo>
                  <a:pt x="374191" y="838852"/>
                </a:lnTo>
                <a:lnTo>
                  <a:pt x="372378" y="835447"/>
                </a:lnTo>
                <a:lnTo>
                  <a:pt x="370566" y="831814"/>
                </a:lnTo>
                <a:lnTo>
                  <a:pt x="369206" y="827955"/>
                </a:lnTo>
                <a:lnTo>
                  <a:pt x="368299" y="824095"/>
                </a:lnTo>
                <a:lnTo>
                  <a:pt x="367620" y="820008"/>
                </a:lnTo>
                <a:lnTo>
                  <a:pt x="366940" y="815922"/>
                </a:lnTo>
                <a:lnTo>
                  <a:pt x="366713" y="810473"/>
                </a:lnTo>
                <a:lnTo>
                  <a:pt x="367167" y="805024"/>
                </a:lnTo>
                <a:lnTo>
                  <a:pt x="368073" y="799802"/>
                </a:lnTo>
                <a:lnTo>
                  <a:pt x="369206" y="795034"/>
                </a:lnTo>
                <a:lnTo>
                  <a:pt x="371472" y="790040"/>
                </a:lnTo>
                <a:lnTo>
                  <a:pt x="373738" y="785272"/>
                </a:lnTo>
                <a:lnTo>
                  <a:pt x="376231" y="780958"/>
                </a:lnTo>
                <a:lnTo>
                  <a:pt x="379403" y="776872"/>
                </a:lnTo>
                <a:lnTo>
                  <a:pt x="383029" y="773239"/>
                </a:lnTo>
                <a:lnTo>
                  <a:pt x="386882" y="769607"/>
                </a:lnTo>
                <a:lnTo>
                  <a:pt x="390961" y="766882"/>
                </a:lnTo>
                <a:lnTo>
                  <a:pt x="395266" y="763931"/>
                </a:lnTo>
                <a:lnTo>
                  <a:pt x="400252" y="761887"/>
                </a:lnTo>
                <a:lnTo>
                  <a:pt x="405237" y="760071"/>
                </a:lnTo>
                <a:lnTo>
                  <a:pt x="410222" y="758709"/>
                </a:lnTo>
                <a:lnTo>
                  <a:pt x="415661" y="758255"/>
                </a:lnTo>
                <a:lnTo>
                  <a:pt x="431071" y="756666"/>
                </a:lnTo>
                <a:lnTo>
                  <a:pt x="446027" y="755076"/>
                </a:lnTo>
                <a:lnTo>
                  <a:pt x="461210" y="753714"/>
                </a:lnTo>
                <a:lnTo>
                  <a:pt x="476166" y="751898"/>
                </a:lnTo>
                <a:lnTo>
                  <a:pt x="491123" y="749854"/>
                </a:lnTo>
                <a:lnTo>
                  <a:pt x="506079" y="747357"/>
                </a:lnTo>
                <a:lnTo>
                  <a:pt x="521035" y="745087"/>
                </a:lnTo>
                <a:lnTo>
                  <a:pt x="535765" y="742589"/>
                </a:lnTo>
                <a:lnTo>
                  <a:pt x="550495" y="739638"/>
                </a:lnTo>
                <a:lnTo>
                  <a:pt x="565224" y="736913"/>
                </a:lnTo>
                <a:lnTo>
                  <a:pt x="579728" y="733735"/>
                </a:lnTo>
                <a:lnTo>
                  <a:pt x="594231" y="730329"/>
                </a:lnTo>
                <a:lnTo>
                  <a:pt x="608734" y="726697"/>
                </a:lnTo>
                <a:lnTo>
                  <a:pt x="623010" y="723064"/>
                </a:lnTo>
                <a:lnTo>
                  <a:pt x="637287" y="719432"/>
                </a:lnTo>
                <a:lnTo>
                  <a:pt x="651563" y="715345"/>
                </a:lnTo>
                <a:lnTo>
                  <a:pt x="665613" y="711259"/>
                </a:lnTo>
                <a:lnTo>
                  <a:pt x="679890" y="706945"/>
                </a:lnTo>
                <a:lnTo>
                  <a:pt x="693713" y="702404"/>
                </a:lnTo>
                <a:lnTo>
                  <a:pt x="707763" y="697864"/>
                </a:lnTo>
                <a:lnTo>
                  <a:pt x="721586" y="692869"/>
                </a:lnTo>
                <a:lnTo>
                  <a:pt x="735183" y="687874"/>
                </a:lnTo>
                <a:lnTo>
                  <a:pt x="749233" y="682652"/>
                </a:lnTo>
                <a:lnTo>
                  <a:pt x="762603" y="677430"/>
                </a:lnTo>
                <a:lnTo>
                  <a:pt x="776199" y="671755"/>
                </a:lnTo>
                <a:lnTo>
                  <a:pt x="789569" y="666079"/>
                </a:lnTo>
                <a:lnTo>
                  <a:pt x="803166" y="660176"/>
                </a:lnTo>
                <a:lnTo>
                  <a:pt x="816536" y="654273"/>
                </a:lnTo>
                <a:lnTo>
                  <a:pt x="829679" y="648143"/>
                </a:lnTo>
                <a:lnTo>
                  <a:pt x="842823" y="641559"/>
                </a:lnTo>
                <a:lnTo>
                  <a:pt x="855966" y="634975"/>
                </a:lnTo>
                <a:lnTo>
                  <a:pt x="868883" y="628164"/>
                </a:lnTo>
                <a:lnTo>
                  <a:pt x="889505" y="617039"/>
                </a:lnTo>
                <a:lnTo>
                  <a:pt x="910126" y="605460"/>
                </a:lnTo>
                <a:lnTo>
                  <a:pt x="930068" y="593655"/>
                </a:lnTo>
                <a:lnTo>
                  <a:pt x="950237" y="580941"/>
                </a:lnTo>
                <a:lnTo>
                  <a:pt x="970178" y="568000"/>
                </a:lnTo>
                <a:lnTo>
                  <a:pt x="989667" y="554832"/>
                </a:lnTo>
                <a:lnTo>
                  <a:pt x="1008929" y="540982"/>
                </a:lnTo>
                <a:lnTo>
                  <a:pt x="1027964" y="526906"/>
                </a:lnTo>
                <a:lnTo>
                  <a:pt x="1046773" y="512149"/>
                </a:lnTo>
                <a:lnTo>
                  <a:pt x="1065355" y="497165"/>
                </a:lnTo>
                <a:lnTo>
                  <a:pt x="1083937" y="481726"/>
                </a:lnTo>
                <a:lnTo>
                  <a:pt x="1102066" y="466061"/>
                </a:lnTo>
                <a:lnTo>
                  <a:pt x="1119742" y="449714"/>
                </a:lnTo>
                <a:lnTo>
                  <a:pt x="1137644" y="433141"/>
                </a:lnTo>
                <a:lnTo>
                  <a:pt x="1154866" y="416113"/>
                </a:lnTo>
                <a:lnTo>
                  <a:pt x="1171862" y="398859"/>
                </a:lnTo>
                <a:lnTo>
                  <a:pt x="1184779" y="385236"/>
                </a:lnTo>
                <a:lnTo>
                  <a:pt x="1197469" y="371841"/>
                </a:lnTo>
                <a:lnTo>
                  <a:pt x="1209480" y="358219"/>
                </a:lnTo>
                <a:lnTo>
                  <a:pt x="1221037" y="344597"/>
                </a:lnTo>
                <a:lnTo>
                  <a:pt x="1232367" y="331429"/>
                </a:lnTo>
                <a:lnTo>
                  <a:pt x="1243245" y="318261"/>
                </a:lnTo>
                <a:lnTo>
                  <a:pt x="1253895" y="305093"/>
                </a:lnTo>
                <a:lnTo>
                  <a:pt x="1263866" y="292606"/>
                </a:lnTo>
                <a:lnTo>
                  <a:pt x="1273384" y="279665"/>
                </a:lnTo>
                <a:lnTo>
                  <a:pt x="1282675" y="267178"/>
                </a:lnTo>
                <a:lnTo>
                  <a:pt x="1291739" y="255145"/>
                </a:lnTo>
                <a:lnTo>
                  <a:pt x="1300124" y="242886"/>
                </a:lnTo>
                <a:lnTo>
                  <a:pt x="1308282" y="231307"/>
                </a:lnTo>
                <a:lnTo>
                  <a:pt x="1316213" y="219728"/>
                </a:lnTo>
                <a:lnTo>
                  <a:pt x="1330263" y="197706"/>
                </a:lnTo>
                <a:lnTo>
                  <a:pt x="1107958" y="281027"/>
                </a:lnTo>
                <a:lnTo>
                  <a:pt x="1102746" y="282390"/>
                </a:lnTo>
                <a:lnTo>
                  <a:pt x="1097534" y="283525"/>
                </a:lnTo>
                <a:lnTo>
                  <a:pt x="1092322" y="283979"/>
                </a:lnTo>
                <a:lnTo>
                  <a:pt x="1087110" y="283979"/>
                </a:lnTo>
                <a:lnTo>
                  <a:pt x="1081898" y="283752"/>
                </a:lnTo>
                <a:lnTo>
                  <a:pt x="1076686" y="282844"/>
                </a:lnTo>
                <a:lnTo>
                  <a:pt x="1071927" y="281255"/>
                </a:lnTo>
                <a:lnTo>
                  <a:pt x="1067168" y="279438"/>
                </a:lnTo>
                <a:lnTo>
                  <a:pt x="1062636" y="277168"/>
                </a:lnTo>
                <a:lnTo>
                  <a:pt x="1058103" y="274216"/>
                </a:lnTo>
                <a:lnTo>
                  <a:pt x="1054251" y="270811"/>
                </a:lnTo>
                <a:lnTo>
                  <a:pt x="1050399" y="267178"/>
                </a:lnTo>
                <a:lnTo>
                  <a:pt x="1047226" y="263319"/>
                </a:lnTo>
                <a:lnTo>
                  <a:pt x="1044054" y="259005"/>
                </a:lnTo>
                <a:lnTo>
                  <a:pt x="1041561" y="254237"/>
                </a:lnTo>
                <a:lnTo>
                  <a:pt x="1039295" y="249470"/>
                </a:lnTo>
                <a:lnTo>
                  <a:pt x="1037482" y="244021"/>
                </a:lnTo>
                <a:lnTo>
                  <a:pt x="1036575" y="238799"/>
                </a:lnTo>
                <a:lnTo>
                  <a:pt x="1036122" y="233350"/>
                </a:lnTo>
                <a:lnTo>
                  <a:pt x="1036122" y="228355"/>
                </a:lnTo>
                <a:lnTo>
                  <a:pt x="1036349" y="223134"/>
                </a:lnTo>
                <a:lnTo>
                  <a:pt x="1037255" y="218139"/>
                </a:lnTo>
                <a:lnTo>
                  <a:pt x="1038841" y="213144"/>
                </a:lnTo>
                <a:lnTo>
                  <a:pt x="1040654" y="208376"/>
                </a:lnTo>
                <a:lnTo>
                  <a:pt x="1042920" y="203836"/>
                </a:lnTo>
                <a:lnTo>
                  <a:pt x="1045866" y="199295"/>
                </a:lnTo>
                <a:lnTo>
                  <a:pt x="1049266" y="195435"/>
                </a:lnTo>
                <a:lnTo>
                  <a:pt x="1052891" y="191576"/>
                </a:lnTo>
                <a:lnTo>
                  <a:pt x="1056744" y="188170"/>
                </a:lnTo>
                <a:lnTo>
                  <a:pt x="1061049" y="185219"/>
                </a:lnTo>
                <a:lnTo>
                  <a:pt x="1065582" y="182494"/>
                </a:lnTo>
                <a:lnTo>
                  <a:pt x="1070567" y="180451"/>
                </a:lnTo>
                <a:lnTo>
                  <a:pt x="1443569" y="41279"/>
                </a:lnTo>
                <a:lnTo>
                  <a:pt x="1446288" y="40370"/>
                </a:lnTo>
                <a:lnTo>
                  <a:pt x="1449461" y="39462"/>
                </a:lnTo>
                <a:lnTo>
                  <a:pt x="1452633" y="38781"/>
                </a:lnTo>
                <a:lnTo>
                  <a:pt x="1455579" y="38327"/>
                </a:lnTo>
                <a:lnTo>
                  <a:pt x="1458752" y="38100"/>
                </a:lnTo>
                <a:close/>
                <a:moveTo>
                  <a:pt x="102528" y="0"/>
                </a:moveTo>
                <a:lnTo>
                  <a:pt x="107971" y="454"/>
                </a:lnTo>
                <a:lnTo>
                  <a:pt x="113189" y="681"/>
                </a:lnTo>
                <a:lnTo>
                  <a:pt x="118406" y="1361"/>
                </a:lnTo>
                <a:lnTo>
                  <a:pt x="123169" y="2268"/>
                </a:lnTo>
                <a:lnTo>
                  <a:pt x="128386" y="3403"/>
                </a:lnTo>
                <a:lnTo>
                  <a:pt x="133376" y="4764"/>
                </a:lnTo>
                <a:lnTo>
                  <a:pt x="137913" y="6578"/>
                </a:lnTo>
                <a:lnTo>
                  <a:pt x="142450" y="8393"/>
                </a:lnTo>
                <a:lnTo>
                  <a:pt x="147213" y="10434"/>
                </a:lnTo>
                <a:lnTo>
                  <a:pt x="151523" y="12476"/>
                </a:lnTo>
                <a:lnTo>
                  <a:pt x="156059" y="14971"/>
                </a:lnTo>
                <a:lnTo>
                  <a:pt x="160143" y="17693"/>
                </a:lnTo>
                <a:lnTo>
                  <a:pt x="164225" y="20642"/>
                </a:lnTo>
                <a:lnTo>
                  <a:pt x="168082" y="23590"/>
                </a:lnTo>
                <a:lnTo>
                  <a:pt x="171711" y="26993"/>
                </a:lnTo>
                <a:lnTo>
                  <a:pt x="175340" y="30169"/>
                </a:lnTo>
                <a:lnTo>
                  <a:pt x="178743" y="33798"/>
                </a:lnTo>
                <a:lnTo>
                  <a:pt x="181918" y="37427"/>
                </a:lnTo>
                <a:lnTo>
                  <a:pt x="185094" y="41510"/>
                </a:lnTo>
                <a:lnTo>
                  <a:pt x="188043" y="45593"/>
                </a:lnTo>
                <a:lnTo>
                  <a:pt x="190538" y="49676"/>
                </a:lnTo>
                <a:lnTo>
                  <a:pt x="193033" y="53986"/>
                </a:lnTo>
                <a:lnTo>
                  <a:pt x="195074" y="58296"/>
                </a:lnTo>
                <a:lnTo>
                  <a:pt x="197343" y="63059"/>
                </a:lnTo>
                <a:lnTo>
                  <a:pt x="199157" y="67596"/>
                </a:lnTo>
                <a:lnTo>
                  <a:pt x="200745" y="72359"/>
                </a:lnTo>
                <a:lnTo>
                  <a:pt x="202106" y="77122"/>
                </a:lnTo>
                <a:lnTo>
                  <a:pt x="203467" y="82340"/>
                </a:lnTo>
                <a:lnTo>
                  <a:pt x="204148" y="87330"/>
                </a:lnTo>
                <a:lnTo>
                  <a:pt x="205055" y="92320"/>
                </a:lnTo>
                <a:lnTo>
                  <a:pt x="205282" y="97537"/>
                </a:lnTo>
                <a:lnTo>
                  <a:pt x="205509" y="102981"/>
                </a:lnTo>
                <a:lnTo>
                  <a:pt x="205509" y="2092965"/>
                </a:lnTo>
                <a:lnTo>
                  <a:pt x="2195719" y="2092965"/>
                </a:lnTo>
                <a:lnTo>
                  <a:pt x="2201163" y="2093192"/>
                </a:lnTo>
                <a:lnTo>
                  <a:pt x="2206380" y="2093419"/>
                </a:lnTo>
                <a:lnTo>
                  <a:pt x="2211597" y="2094326"/>
                </a:lnTo>
                <a:lnTo>
                  <a:pt x="2216587" y="2095233"/>
                </a:lnTo>
                <a:lnTo>
                  <a:pt x="2221578" y="2096367"/>
                </a:lnTo>
                <a:lnTo>
                  <a:pt x="2226568" y="2097501"/>
                </a:lnTo>
                <a:lnTo>
                  <a:pt x="2231105" y="2099316"/>
                </a:lnTo>
                <a:lnTo>
                  <a:pt x="2235868" y="2101131"/>
                </a:lnTo>
                <a:lnTo>
                  <a:pt x="2240405" y="2103172"/>
                </a:lnTo>
                <a:lnTo>
                  <a:pt x="2244714" y="2105667"/>
                </a:lnTo>
                <a:lnTo>
                  <a:pt x="2249251" y="2107936"/>
                </a:lnTo>
                <a:lnTo>
                  <a:pt x="2253334" y="2110658"/>
                </a:lnTo>
                <a:lnTo>
                  <a:pt x="2257417" y="2113606"/>
                </a:lnTo>
                <a:lnTo>
                  <a:pt x="2261273" y="2116328"/>
                </a:lnTo>
                <a:lnTo>
                  <a:pt x="2264902" y="2119731"/>
                </a:lnTo>
                <a:lnTo>
                  <a:pt x="2268532" y="2123133"/>
                </a:lnTo>
                <a:lnTo>
                  <a:pt x="2271934" y="2126763"/>
                </a:lnTo>
                <a:lnTo>
                  <a:pt x="2275337" y="2130619"/>
                </a:lnTo>
                <a:lnTo>
                  <a:pt x="2278285" y="2134475"/>
                </a:lnTo>
                <a:lnTo>
                  <a:pt x="2281234" y="2138331"/>
                </a:lnTo>
                <a:lnTo>
                  <a:pt x="2283729" y="2142414"/>
                </a:lnTo>
                <a:lnTo>
                  <a:pt x="2286224" y="2146724"/>
                </a:lnTo>
                <a:lnTo>
                  <a:pt x="2288720" y="2151260"/>
                </a:lnTo>
                <a:lnTo>
                  <a:pt x="2290761" y="2155797"/>
                </a:lnTo>
                <a:lnTo>
                  <a:pt x="2292576" y="2160560"/>
                </a:lnTo>
                <a:lnTo>
                  <a:pt x="2294164" y="2165324"/>
                </a:lnTo>
                <a:lnTo>
                  <a:pt x="2295298" y="2170087"/>
                </a:lnTo>
                <a:lnTo>
                  <a:pt x="2296659" y="2175304"/>
                </a:lnTo>
                <a:lnTo>
                  <a:pt x="2297339" y="2180068"/>
                </a:lnTo>
                <a:lnTo>
                  <a:pt x="2298246" y="2185285"/>
                </a:lnTo>
                <a:lnTo>
                  <a:pt x="2298473" y="2190729"/>
                </a:lnTo>
                <a:lnTo>
                  <a:pt x="2298700" y="2195946"/>
                </a:lnTo>
                <a:lnTo>
                  <a:pt x="2298473" y="2201163"/>
                </a:lnTo>
                <a:lnTo>
                  <a:pt x="2298246" y="2206380"/>
                </a:lnTo>
                <a:lnTo>
                  <a:pt x="2297339" y="2211597"/>
                </a:lnTo>
                <a:lnTo>
                  <a:pt x="2296659" y="2216361"/>
                </a:lnTo>
                <a:lnTo>
                  <a:pt x="2295298" y="2221578"/>
                </a:lnTo>
                <a:lnTo>
                  <a:pt x="2294164" y="2226568"/>
                </a:lnTo>
                <a:lnTo>
                  <a:pt x="2292576" y="2231105"/>
                </a:lnTo>
                <a:lnTo>
                  <a:pt x="2290761" y="2235868"/>
                </a:lnTo>
                <a:lnTo>
                  <a:pt x="2288720" y="2240405"/>
                </a:lnTo>
                <a:lnTo>
                  <a:pt x="2286224" y="2244941"/>
                </a:lnTo>
                <a:lnTo>
                  <a:pt x="2283729" y="2249251"/>
                </a:lnTo>
                <a:lnTo>
                  <a:pt x="2281234" y="2253334"/>
                </a:lnTo>
                <a:lnTo>
                  <a:pt x="2278285" y="2257417"/>
                </a:lnTo>
                <a:lnTo>
                  <a:pt x="2275337" y="2261273"/>
                </a:lnTo>
                <a:lnTo>
                  <a:pt x="2271934" y="2264902"/>
                </a:lnTo>
                <a:lnTo>
                  <a:pt x="2268532" y="2268532"/>
                </a:lnTo>
                <a:lnTo>
                  <a:pt x="2264902" y="2271934"/>
                </a:lnTo>
                <a:lnTo>
                  <a:pt x="2261273" y="2275337"/>
                </a:lnTo>
                <a:lnTo>
                  <a:pt x="2257417" y="2278059"/>
                </a:lnTo>
                <a:lnTo>
                  <a:pt x="2253334" y="2281234"/>
                </a:lnTo>
                <a:lnTo>
                  <a:pt x="2249251" y="2283729"/>
                </a:lnTo>
                <a:lnTo>
                  <a:pt x="2244714" y="2286451"/>
                </a:lnTo>
                <a:lnTo>
                  <a:pt x="2240405" y="2288493"/>
                </a:lnTo>
                <a:lnTo>
                  <a:pt x="2235868" y="2290534"/>
                </a:lnTo>
                <a:lnTo>
                  <a:pt x="2231105" y="2292349"/>
                </a:lnTo>
                <a:lnTo>
                  <a:pt x="2226568" y="2294164"/>
                </a:lnTo>
                <a:lnTo>
                  <a:pt x="2221578" y="2295298"/>
                </a:lnTo>
                <a:lnTo>
                  <a:pt x="2216587" y="2296659"/>
                </a:lnTo>
                <a:lnTo>
                  <a:pt x="2211597" y="2297566"/>
                </a:lnTo>
                <a:lnTo>
                  <a:pt x="2206380" y="2298246"/>
                </a:lnTo>
                <a:lnTo>
                  <a:pt x="2201163" y="2298473"/>
                </a:lnTo>
                <a:lnTo>
                  <a:pt x="2195719" y="2298700"/>
                </a:lnTo>
                <a:lnTo>
                  <a:pt x="102528" y="2298700"/>
                </a:lnTo>
                <a:lnTo>
                  <a:pt x="97310" y="2298473"/>
                </a:lnTo>
                <a:lnTo>
                  <a:pt x="92093" y="2298246"/>
                </a:lnTo>
                <a:lnTo>
                  <a:pt x="86876" y="2297566"/>
                </a:lnTo>
                <a:lnTo>
                  <a:pt x="81886" y="2296659"/>
                </a:lnTo>
                <a:lnTo>
                  <a:pt x="77122" y="2295298"/>
                </a:lnTo>
                <a:lnTo>
                  <a:pt x="72132" y="2294164"/>
                </a:lnTo>
                <a:lnTo>
                  <a:pt x="67142" y="2292349"/>
                </a:lnTo>
                <a:lnTo>
                  <a:pt x="62605" y="2290534"/>
                </a:lnTo>
                <a:lnTo>
                  <a:pt x="57842" y="2288493"/>
                </a:lnTo>
                <a:lnTo>
                  <a:pt x="53532" y="2286451"/>
                </a:lnTo>
                <a:lnTo>
                  <a:pt x="49449" y="2283729"/>
                </a:lnTo>
                <a:lnTo>
                  <a:pt x="45139" y="2281234"/>
                </a:lnTo>
                <a:lnTo>
                  <a:pt x="41283" y="2278059"/>
                </a:lnTo>
                <a:lnTo>
                  <a:pt x="37200" y="2275337"/>
                </a:lnTo>
                <a:lnTo>
                  <a:pt x="33344" y="2271934"/>
                </a:lnTo>
                <a:lnTo>
                  <a:pt x="29715" y="2268532"/>
                </a:lnTo>
                <a:lnTo>
                  <a:pt x="26539" y="2264902"/>
                </a:lnTo>
                <a:lnTo>
                  <a:pt x="23364" y="2261273"/>
                </a:lnTo>
                <a:lnTo>
                  <a:pt x="20188" y="2257417"/>
                </a:lnTo>
                <a:lnTo>
                  <a:pt x="17466" y="2253334"/>
                </a:lnTo>
                <a:lnTo>
                  <a:pt x="14517" y="2249251"/>
                </a:lnTo>
                <a:lnTo>
                  <a:pt x="12249" y="2244941"/>
                </a:lnTo>
                <a:lnTo>
                  <a:pt x="9981" y="2240405"/>
                </a:lnTo>
                <a:lnTo>
                  <a:pt x="7939" y="2235868"/>
                </a:lnTo>
                <a:lnTo>
                  <a:pt x="6125" y="2231105"/>
                </a:lnTo>
                <a:lnTo>
                  <a:pt x="4537" y="2226568"/>
                </a:lnTo>
                <a:lnTo>
                  <a:pt x="2949" y="2221578"/>
                </a:lnTo>
                <a:lnTo>
                  <a:pt x="2042" y="2216361"/>
                </a:lnTo>
                <a:lnTo>
                  <a:pt x="907" y="2211597"/>
                </a:lnTo>
                <a:lnTo>
                  <a:pt x="454" y="2206380"/>
                </a:lnTo>
                <a:lnTo>
                  <a:pt x="0" y="2201163"/>
                </a:lnTo>
                <a:lnTo>
                  <a:pt x="0" y="2195946"/>
                </a:lnTo>
                <a:lnTo>
                  <a:pt x="0" y="102981"/>
                </a:lnTo>
                <a:lnTo>
                  <a:pt x="0" y="97537"/>
                </a:lnTo>
                <a:lnTo>
                  <a:pt x="454" y="92320"/>
                </a:lnTo>
                <a:lnTo>
                  <a:pt x="907" y="87330"/>
                </a:lnTo>
                <a:lnTo>
                  <a:pt x="2042" y="82340"/>
                </a:lnTo>
                <a:lnTo>
                  <a:pt x="2949" y="77122"/>
                </a:lnTo>
                <a:lnTo>
                  <a:pt x="4537" y="72359"/>
                </a:lnTo>
                <a:lnTo>
                  <a:pt x="6125" y="67596"/>
                </a:lnTo>
                <a:lnTo>
                  <a:pt x="7939" y="63059"/>
                </a:lnTo>
                <a:lnTo>
                  <a:pt x="9981" y="58296"/>
                </a:lnTo>
                <a:lnTo>
                  <a:pt x="12249" y="53986"/>
                </a:lnTo>
                <a:lnTo>
                  <a:pt x="14517" y="49676"/>
                </a:lnTo>
                <a:lnTo>
                  <a:pt x="17466" y="45593"/>
                </a:lnTo>
                <a:lnTo>
                  <a:pt x="20188" y="41510"/>
                </a:lnTo>
                <a:lnTo>
                  <a:pt x="23364" y="37427"/>
                </a:lnTo>
                <a:lnTo>
                  <a:pt x="26539" y="33798"/>
                </a:lnTo>
                <a:lnTo>
                  <a:pt x="29715" y="30169"/>
                </a:lnTo>
                <a:lnTo>
                  <a:pt x="33344" y="26993"/>
                </a:lnTo>
                <a:lnTo>
                  <a:pt x="37200" y="23590"/>
                </a:lnTo>
                <a:lnTo>
                  <a:pt x="41283" y="20642"/>
                </a:lnTo>
                <a:lnTo>
                  <a:pt x="45139" y="17693"/>
                </a:lnTo>
                <a:lnTo>
                  <a:pt x="49449" y="14971"/>
                </a:lnTo>
                <a:lnTo>
                  <a:pt x="53532" y="12476"/>
                </a:lnTo>
                <a:lnTo>
                  <a:pt x="57842" y="10434"/>
                </a:lnTo>
                <a:lnTo>
                  <a:pt x="62605" y="8393"/>
                </a:lnTo>
                <a:lnTo>
                  <a:pt x="67142" y="6578"/>
                </a:lnTo>
                <a:lnTo>
                  <a:pt x="72132" y="4764"/>
                </a:lnTo>
                <a:lnTo>
                  <a:pt x="77122" y="3403"/>
                </a:lnTo>
                <a:lnTo>
                  <a:pt x="81886" y="2268"/>
                </a:lnTo>
                <a:lnTo>
                  <a:pt x="86876" y="1361"/>
                </a:lnTo>
                <a:lnTo>
                  <a:pt x="92093" y="681"/>
                </a:lnTo>
                <a:lnTo>
                  <a:pt x="97310" y="454"/>
                </a:lnTo>
                <a:lnTo>
                  <a:pt x="102528" y="0"/>
                </a:lnTo>
                <a:close/>
              </a:path>
            </a:pathLst>
          </a:custGeom>
          <a:solidFill>
            <a:srgbClr val="FFFFFF"/>
          </a:solidFill>
          <a:ln>
            <a:noFill/>
          </a:ln>
        </p:spPr>
        <p:txBody>
          <a:bodyPr anchor="ctr">
            <a:scene3d>
              <a:camera prst="orthographicFront"/>
              <a:lightRig rig="threePt" dir="t"/>
            </a:scene3d>
            <a:sp3d>
              <a:contourClr>
                <a:srgbClr val="FFFFFF"/>
              </a:contourClr>
            </a:sp3d>
          </a:bodyPr>
          <a:lstStyle/>
          <a:p>
            <a:pPr algn="ctr" eaLnBrk="1" fontAlgn="auto" hangingPunct="1">
              <a:spcBef>
                <a:spcPts val="0"/>
              </a:spcBef>
              <a:spcAft>
                <a:spcPts val="0"/>
              </a:spcAft>
              <a:defRPr/>
            </a:pPr>
            <a:endParaRPr lang="zh-CN" altLang="en-US">
              <a:solidFill>
                <a:srgbClr val="FFFFFF"/>
              </a:solidFill>
              <a:latin typeface="+mn-lt"/>
              <a:ea typeface="+mn-ea"/>
            </a:endParaRPr>
          </a:p>
        </p:txBody>
      </p:sp>
      <p:sp>
        <p:nvSpPr>
          <p:cNvPr id="24" name="MH_SubTitle_2"/>
          <p:cNvSpPr txBox="1">
            <a:spLocks noChangeArrowheads="1"/>
          </p:cNvSpPr>
          <p:nvPr>
            <p:custDataLst>
              <p:tags r:id="rId12"/>
            </p:custDataLst>
          </p:nvPr>
        </p:nvSpPr>
        <p:spPr bwMode="auto">
          <a:xfrm>
            <a:off x="2146786" y="5708941"/>
            <a:ext cx="5108575"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400" b="1" dirty="0">
                <a:latin typeface="楷体" panose="02010609060101010101" pitchFamily="49" charset="-122"/>
                <a:ea typeface="楷体" panose="02010609060101010101" pitchFamily="49" charset="-122"/>
              </a:rPr>
              <a:t>举例</a:t>
            </a:r>
          </a:p>
        </p:txBody>
      </p:sp>
      <p:sp>
        <p:nvSpPr>
          <p:cNvPr id="26" name="MH_SubTitle_1"/>
          <p:cNvSpPr txBox="1">
            <a:spLocks noChangeArrowheads="1"/>
          </p:cNvSpPr>
          <p:nvPr>
            <p:custDataLst>
              <p:tags r:id="rId13"/>
            </p:custDataLst>
          </p:nvPr>
        </p:nvSpPr>
        <p:spPr bwMode="auto">
          <a:xfrm>
            <a:off x="2103755" y="1613678"/>
            <a:ext cx="5108575"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400" b="1" dirty="0">
                <a:latin typeface="楷体" panose="02010609060101010101" pitchFamily="49" charset="-122"/>
                <a:ea typeface="楷体" panose="02010609060101010101" pitchFamily="49" charset="-122"/>
              </a:rPr>
              <a:t>格式</a:t>
            </a:r>
          </a:p>
        </p:txBody>
      </p:sp>
      <p:sp>
        <p:nvSpPr>
          <p:cNvPr id="27" name="Rectangle 2"/>
          <p:cNvSpPr>
            <a:spLocks noChangeArrowheads="1"/>
          </p:cNvSpPr>
          <p:nvPr/>
        </p:nvSpPr>
        <p:spPr bwMode="auto">
          <a:xfrm>
            <a:off x="2084705" y="2168903"/>
            <a:ext cx="6728124" cy="1631216"/>
          </a:xfrm>
          <a:prstGeom prst="rect">
            <a:avLst/>
          </a:prstGeom>
          <a:noFill/>
          <a:ln w="28575">
            <a:prstDash val="dash"/>
          </a:ln>
        </p:spPr>
        <p:style>
          <a:lnRef idx="2">
            <a:schemeClr val="accent1"/>
          </a:lnRef>
          <a:fillRef idx="1">
            <a:schemeClr val="lt1"/>
          </a:fillRef>
          <a:effectRef idx="0">
            <a:schemeClr val="accent1"/>
          </a:effectRef>
          <a:fontRef idx="minor">
            <a:schemeClr val="dk1"/>
          </a:fontRef>
        </p:style>
        <p:txBody>
          <a:bodyPr wrap="non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0" cap="none" spc="0" normalizeH="0" baseline="0" noProof="0" dirty="0">
                <a:ln>
                  <a:noFill/>
                </a:ln>
                <a:solidFill>
                  <a:srgbClr val="000000"/>
                </a:solidFill>
                <a:effectLst/>
                <a:uLnTx/>
                <a:uFillTx/>
              </a:rPr>
              <a:t>                  DB                                              </a:t>
            </a:r>
            <a:r>
              <a:rPr kumimoji="0" lang="zh-CN" altLang="en-US" sz="2000" b="1" i="0" u="none" strike="noStrike" kern="0" cap="none" spc="0" normalizeH="0" baseline="0" noProof="0" dirty="0">
                <a:ln>
                  <a:noFill/>
                </a:ln>
                <a:solidFill>
                  <a:srgbClr val="000000"/>
                </a:solidFill>
                <a:effectLst/>
                <a:uLnTx/>
                <a:uFillTx/>
              </a:rPr>
              <a:t>；定义字节变量</a:t>
            </a:r>
          </a:p>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1" i="0" u="none" strike="noStrike" kern="0" cap="none" spc="0" normalizeH="0" baseline="0" noProof="0" dirty="0">
                <a:ln>
                  <a:noFill/>
                </a:ln>
                <a:solidFill>
                  <a:srgbClr val="000000"/>
                </a:solidFill>
                <a:effectLst/>
                <a:uLnTx/>
                <a:uFillTx/>
              </a:rPr>
              <a:t>                  </a:t>
            </a:r>
            <a:r>
              <a:rPr kumimoji="0" lang="en-US" altLang="zh-CN" sz="2000" b="1" i="0" u="none" strike="noStrike" kern="0" cap="none" spc="0" normalizeH="0" baseline="0" noProof="0" dirty="0">
                <a:ln>
                  <a:noFill/>
                </a:ln>
                <a:solidFill>
                  <a:srgbClr val="000000"/>
                </a:solidFill>
                <a:effectLst/>
                <a:uLnTx/>
                <a:uFillTx/>
              </a:rPr>
              <a:t>DW                                             </a:t>
            </a:r>
            <a:r>
              <a:rPr kumimoji="0" lang="zh-CN" altLang="en-US" sz="2000" b="1" i="0" u="none" strike="noStrike" kern="0" cap="none" spc="0" normalizeH="0" baseline="0" noProof="0" dirty="0">
                <a:ln>
                  <a:noFill/>
                </a:ln>
                <a:solidFill>
                  <a:srgbClr val="000000"/>
                </a:solidFill>
                <a:effectLst/>
                <a:uLnTx/>
                <a:uFillTx/>
              </a:rPr>
              <a:t>；定义字变量</a:t>
            </a:r>
          </a:p>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1" i="0" u="none" strike="noStrike" kern="0" cap="none" spc="0" normalizeH="0" baseline="0" noProof="0" dirty="0">
                <a:ln>
                  <a:noFill/>
                </a:ln>
                <a:solidFill>
                  <a:srgbClr val="000000"/>
                </a:solidFill>
                <a:effectLst/>
                <a:uLnTx/>
                <a:uFillTx/>
              </a:rPr>
              <a:t>变量名      </a:t>
            </a:r>
            <a:r>
              <a:rPr kumimoji="0" lang="en-US" altLang="zh-CN" sz="2000" b="1" i="0" u="none" strike="noStrike" kern="0" cap="none" spc="0" normalizeH="0" baseline="0" noProof="0" dirty="0">
                <a:ln>
                  <a:noFill/>
                </a:ln>
                <a:solidFill>
                  <a:srgbClr val="000000"/>
                </a:solidFill>
                <a:effectLst/>
                <a:uLnTx/>
                <a:uFillTx/>
              </a:rPr>
              <a:t>DD      </a:t>
            </a:r>
            <a:r>
              <a:rPr kumimoji="0" lang="zh-CN" altLang="en-US" sz="2000" b="1" i="0" u="none" strike="noStrike" kern="0" cap="none" spc="0" normalizeH="0" baseline="0" noProof="0" dirty="0">
                <a:ln>
                  <a:noFill/>
                </a:ln>
                <a:solidFill>
                  <a:srgbClr val="000000"/>
                </a:solidFill>
                <a:effectLst/>
                <a:uLnTx/>
                <a:uFillTx/>
              </a:rPr>
              <a:t>表达式</a:t>
            </a:r>
            <a:r>
              <a:rPr kumimoji="0" lang="en-US" altLang="zh-CN" sz="2000" b="1" i="0" u="none" strike="noStrike" kern="0" cap="none" spc="0" normalizeH="0" baseline="0" noProof="0" dirty="0">
                <a:ln>
                  <a:noFill/>
                </a:ln>
                <a:solidFill>
                  <a:srgbClr val="000000"/>
                </a:solidFill>
                <a:effectLst/>
                <a:uLnTx/>
                <a:uFillTx/>
              </a:rPr>
              <a:t>1</a:t>
            </a:r>
            <a:r>
              <a:rPr kumimoji="0" lang="zh-CN" altLang="en-US" sz="2000" b="1" i="0" u="none" strike="noStrike" kern="0" cap="none" spc="0" normalizeH="0" baseline="0" noProof="0" dirty="0">
                <a:ln>
                  <a:noFill/>
                </a:ln>
                <a:solidFill>
                  <a:srgbClr val="000000"/>
                </a:solidFill>
                <a:effectLst/>
                <a:uLnTx/>
                <a:uFillTx/>
              </a:rPr>
              <a:t>，表达式</a:t>
            </a:r>
            <a:r>
              <a:rPr kumimoji="0" lang="en-US" altLang="zh-CN" sz="2000" b="1" i="0" u="none" strike="noStrike" kern="0" cap="none" spc="0" normalizeH="0" baseline="0" noProof="0" dirty="0">
                <a:ln>
                  <a:noFill/>
                </a:ln>
                <a:solidFill>
                  <a:srgbClr val="000000"/>
                </a:solidFill>
                <a:effectLst/>
                <a:uLnTx/>
                <a:uFillTx/>
              </a:rPr>
              <a:t>2……</a:t>
            </a:r>
            <a:r>
              <a:rPr kumimoji="0" lang="zh-CN" altLang="en-US" sz="2000" b="1" i="0" u="none" strike="noStrike" kern="0" cap="none" spc="0" normalizeH="0" baseline="0" noProof="0" dirty="0">
                <a:ln>
                  <a:noFill/>
                </a:ln>
                <a:solidFill>
                  <a:srgbClr val="000000"/>
                </a:solidFill>
                <a:effectLst/>
                <a:uLnTx/>
                <a:uFillTx/>
              </a:rPr>
              <a:t>；定义</a:t>
            </a:r>
            <a:r>
              <a:rPr kumimoji="0" lang="en-US" altLang="zh-CN" sz="2000" b="1" i="0" u="none" strike="noStrike" kern="0" cap="none" spc="0" normalizeH="0" baseline="0" noProof="0" dirty="0">
                <a:ln>
                  <a:noFill/>
                </a:ln>
                <a:solidFill>
                  <a:srgbClr val="000000"/>
                </a:solidFill>
                <a:effectLst/>
                <a:uLnTx/>
                <a:uFillTx/>
              </a:rPr>
              <a:t>4</a:t>
            </a:r>
            <a:r>
              <a:rPr kumimoji="0" lang="zh-CN" altLang="en-US" sz="2000" b="1" i="0" u="none" strike="noStrike" kern="0" cap="none" spc="0" normalizeH="0" baseline="0" noProof="0" dirty="0">
                <a:ln>
                  <a:noFill/>
                </a:ln>
                <a:solidFill>
                  <a:srgbClr val="000000"/>
                </a:solidFill>
                <a:effectLst/>
                <a:uLnTx/>
                <a:uFillTx/>
              </a:rPr>
              <a:t>字节变量</a:t>
            </a:r>
          </a:p>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1" i="0" u="none" strike="noStrike" kern="0" cap="none" spc="0" normalizeH="0" baseline="0" noProof="0" dirty="0">
                <a:ln>
                  <a:noFill/>
                </a:ln>
                <a:solidFill>
                  <a:srgbClr val="000000"/>
                </a:solidFill>
                <a:effectLst/>
                <a:uLnTx/>
                <a:uFillTx/>
              </a:rPr>
              <a:t>                  </a:t>
            </a:r>
            <a:r>
              <a:rPr kumimoji="0" lang="en-US" altLang="zh-CN" sz="2000" b="1" i="0" u="none" strike="noStrike" kern="0" cap="none" spc="0" normalizeH="0" baseline="0" noProof="0" dirty="0">
                <a:ln>
                  <a:noFill/>
                </a:ln>
                <a:solidFill>
                  <a:srgbClr val="000000"/>
                </a:solidFill>
                <a:effectLst/>
                <a:uLnTx/>
                <a:uFillTx/>
              </a:rPr>
              <a:t>DQ                                              ;  </a:t>
            </a:r>
            <a:r>
              <a:rPr kumimoji="0" lang="zh-CN" altLang="en-US" sz="2000" b="1" i="0" u="none" strike="noStrike" kern="0" cap="none" spc="0" normalizeH="0" baseline="0" noProof="0" dirty="0">
                <a:ln>
                  <a:noFill/>
                </a:ln>
                <a:solidFill>
                  <a:srgbClr val="000000"/>
                </a:solidFill>
                <a:effectLst/>
                <a:uLnTx/>
                <a:uFillTx/>
              </a:rPr>
              <a:t>定义</a:t>
            </a:r>
            <a:r>
              <a:rPr kumimoji="0" lang="en-US" altLang="zh-CN" sz="2000" b="1" i="0" u="none" strike="noStrike" kern="0" cap="none" spc="0" normalizeH="0" baseline="0" noProof="0" dirty="0">
                <a:ln>
                  <a:noFill/>
                </a:ln>
                <a:solidFill>
                  <a:srgbClr val="000000"/>
                </a:solidFill>
                <a:effectLst/>
                <a:uLnTx/>
                <a:uFillTx/>
              </a:rPr>
              <a:t>8</a:t>
            </a:r>
            <a:r>
              <a:rPr kumimoji="0" lang="zh-CN" altLang="en-US" sz="2000" b="1" i="0" u="none" strike="noStrike" kern="0" cap="none" spc="0" normalizeH="0" baseline="0" noProof="0" dirty="0">
                <a:ln>
                  <a:noFill/>
                </a:ln>
                <a:solidFill>
                  <a:srgbClr val="000000"/>
                </a:solidFill>
                <a:effectLst/>
                <a:uLnTx/>
                <a:uFillTx/>
              </a:rPr>
              <a:t>字节变量</a:t>
            </a:r>
          </a:p>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1" i="0" u="none" strike="noStrike" kern="0" cap="none" spc="0" normalizeH="0" baseline="0" noProof="0" dirty="0">
                <a:ln>
                  <a:noFill/>
                </a:ln>
                <a:solidFill>
                  <a:srgbClr val="000000"/>
                </a:solidFill>
                <a:effectLst/>
                <a:uLnTx/>
                <a:uFillTx/>
              </a:rPr>
              <a:t>                  </a:t>
            </a:r>
            <a:r>
              <a:rPr kumimoji="0" lang="en-US" altLang="zh-CN" sz="2000" b="1" i="0" u="none" strike="noStrike" kern="0" cap="none" spc="0" normalizeH="0" baseline="0" noProof="0" dirty="0">
                <a:ln>
                  <a:noFill/>
                </a:ln>
                <a:solidFill>
                  <a:srgbClr val="000000"/>
                </a:solidFill>
                <a:effectLst/>
                <a:uLnTx/>
                <a:uFillTx/>
              </a:rPr>
              <a:t>DT                                              ;   </a:t>
            </a:r>
            <a:r>
              <a:rPr kumimoji="0" lang="zh-CN" altLang="en-US" sz="2000" b="1" i="0" u="none" strike="noStrike" kern="0" cap="none" spc="0" normalizeH="0" baseline="0" noProof="0" dirty="0">
                <a:ln>
                  <a:noFill/>
                </a:ln>
                <a:solidFill>
                  <a:srgbClr val="000000"/>
                </a:solidFill>
                <a:effectLst/>
                <a:uLnTx/>
                <a:uFillTx/>
              </a:rPr>
              <a:t>定义</a:t>
            </a:r>
            <a:r>
              <a:rPr kumimoji="0" lang="en-US" altLang="zh-CN" sz="2000" b="1" i="0" u="none" strike="noStrike" kern="0" cap="none" spc="0" normalizeH="0" baseline="0" noProof="0" dirty="0">
                <a:ln>
                  <a:noFill/>
                </a:ln>
                <a:solidFill>
                  <a:srgbClr val="000000"/>
                </a:solidFill>
                <a:effectLst/>
                <a:uLnTx/>
                <a:uFillTx/>
              </a:rPr>
              <a:t>10</a:t>
            </a:r>
            <a:r>
              <a:rPr kumimoji="0" lang="zh-CN" altLang="en-US" sz="2000" b="1" i="0" u="none" strike="noStrike" kern="0" cap="none" spc="0" normalizeH="0" baseline="0" noProof="0" dirty="0">
                <a:ln>
                  <a:noFill/>
                </a:ln>
                <a:solidFill>
                  <a:srgbClr val="000000"/>
                </a:solidFill>
                <a:effectLst/>
                <a:uLnTx/>
                <a:uFillTx/>
              </a:rPr>
              <a:t>字节变量</a:t>
            </a:r>
          </a:p>
        </p:txBody>
      </p:sp>
      <p:sp>
        <p:nvSpPr>
          <p:cNvPr id="28" name="Text Box 8"/>
          <p:cNvSpPr txBox="1">
            <a:spLocks noChangeArrowheads="1"/>
          </p:cNvSpPr>
          <p:nvPr/>
        </p:nvSpPr>
        <p:spPr bwMode="auto">
          <a:xfrm>
            <a:off x="3419344" y="5012548"/>
            <a:ext cx="5048250" cy="1938992"/>
          </a:xfrm>
          <a:prstGeom prst="rect">
            <a:avLst/>
          </a:prstGeom>
          <a:noFill/>
          <a:ln>
            <a:noFill/>
          </a:ln>
        </p:spPr>
        <p:txBody>
          <a:bodyPr wrap="squar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VAR_DATA    SEGMENT</a:t>
            </a:r>
            <a:b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br>
            <a:r>
              <a:rPr kumimoji="0" lang="en-US" altLang="zh-CN" sz="2400" b="1" i="0"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rPr>
              <a:t>DATA1    DB     12H</a:t>
            </a:r>
            <a:br>
              <a:rPr kumimoji="0" lang="en-US" altLang="zh-CN" sz="2400" b="1" i="0"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rPr>
            </a:br>
            <a:r>
              <a:rPr kumimoji="0" lang="en-US" altLang="zh-CN" sz="2400" b="1" i="0"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rPr>
              <a:t>DATA2    DB      20H,30H</a:t>
            </a:r>
            <a:br>
              <a:rPr kumimoji="0" lang="en-US" altLang="zh-CN" sz="2400" b="1" i="0"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rPr>
            </a:br>
            <a:r>
              <a:rPr kumimoji="0" lang="en-US" altLang="zh-CN" sz="2400" b="1" i="0"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rPr>
              <a:t>DATA3    DW     5678H</a:t>
            </a:r>
            <a:br>
              <a:rPr kumimoji="0" lang="en-US" altLang="zh-CN" sz="2400" b="1" i="0"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rPr>
            </a:b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VAR_DATA     ENDS</a:t>
            </a: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anim calcmode="lin" valueType="num">
                                      <p:cBhvr>
                                        <p:cTn id="8" dur="500" fill="hold"/>
                                        <p:tgtEl>
                                          <p:spTgt spid="12"/>
                                        </p:tgtEl>
                                        <p:attrNameLst>
                                          <p:attrName>ppt_x</p:attrName>
                                        </p:attrNameLst>
                                      </p:cBhvr>
                                      <p:tavLst>
                                        <p:tav tm="0">
                                          <p:val>
                                            <p:strVal val="#ppt_x"/>
                                          </p:val>
                                        </p:tav>
                                        <p:tav tm="100000">
                                          <p:val>
                                            <p:strVal val="#ppt_x"/>
                                          </p:val>
                                        </p:tav>
                                      </p:tavLst>
                                    </p:anim>
                                    <p:anim calcmode="lin" valueType="num">
                                      <p:cBhvr>
                                        <p:cTn id="9" dur="500" fill="hold"/>
                                        <p:tgtEl>
                                          <p:spTgt spid="1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anim calcmode="lin" valueType="num">
                                      <p:cBhvr>
                                        <p:cTn id="13" dur="500" fill="hold"/>
                                        <p:tgtEl>
                                          <p:spTgt spid="13"/>
                                        </p:tgtEl>
                                        <p:attrNameLst>
                                          <p:attrName>ppt_x</p:attrName>
                                        </p:attrNameLst>
                                      </p:cBhvr>
                                      <p:tavLst>
                                        <p:tav tm="0">
                                          <p:val>
                                            <p:strVal val="#ppt_x"/>
                                          </p:val>
                                        </p:tav>
                                        <p:tav tm="100000">
                                          <p:val>
                                            <p:strVal val="#ppt_x"/>
                                          </p:val>
                                        </p:tav>
                                      </p:tavLst>
                                    </p:anim>
                                    <p:anim calcmode="lin" valueType="num">
                                      <p:cBhvr>
                                        <p:cTn id="14" dur="500" fill="hold"/>
                                        <p:tgtEl>
                                          <p:spTgt spid="13"/>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500"/>
                                        <p:tgtEl>
                                          <p:spTgt spid="19"/>
                                        </p:tgtEl>
                                      </p:cBhvr>
                                    </p:animEffect>
                                    <p:anim calcmode="lin" valueType="num">
                                      <p:cBhvr>
                                        <p:cTn id="18" dur="500" fill="hold"/>
                                        <p:tgtEl>
                                          <p:spTgt spid="19"/>
                                        </p:tgtEl>
                                        <p:attrNameLst>
                                          <p:attrName>ppt_x</p:attrName>
                                        </p:attrNameLst>
                                      </p:cBhvr>
                                      <p:tavLst>
                                        <p:tav tm="0">
                                          <p:val>
                                            <p:strVal val="#ppt_x"/>
                                          </p:val>
                                        </p:tav>
                                        <p:tav tm="100000">
                                          <p:val>
                                            <p:strVal val="#ppt_x"/>
                                          </p:val>
                                        </p:tav>
                                      </p:tavLst>
                                    </p:anim>
                                    <p:anim calcmode="lin" valueType="num">
                                      <p:cBhvr>
                                        <p:cTn id="19" dur="5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fade">
                                      <p:cBhvr>
                                        <p:cTn id="24" dur="500"/>
                                        <p:tgtEl>
                                          <p:spTgt spid="15"/>
                                        </p:tgtEl>
                                      </p:cBhvr>
                                    </p:animEffect>
                                    <p:anim calcmode="lin" valueType="num">
                                      <p:cBhvr>
                                        <p:cTn id="25" dur="500" fill="hold"/>
                                        <p:tgtEl>
                                          <p:spTgt spid="15"/>
                                        </p:tgtEl>
                                        <p:attrNameLst>
                                          <p:attrName>ppt_x</p:attrName>
                                        </p:attrNameLst>
                                      </p:cBhvr>
                                      <p:tavLst>
                                        <p:tav tm="0">
                                          <p:val>
                                            <p:strVal val="#ppt_x"/>
                                          </p:val>
                                        </p:tav>
                                        <p:tav tm="100000">
                                          <p:val>
                                            <p:strVal val="#ppt_x"/>
                                          </p:val>
                                        </p:tav>
                                      </p:tavLst>
                                    </p:anim>
                                    <p:anim calcmode="lin" valueType="num">
                                      <p:cBhvr>
                                        <p:cTn id="26" dur="500" fill="hold"/>
                                        <p:tgtEl>
                                          <p:spTgt spid="15"/>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fade">
                                      <p:cBhvr>
                                        <p:cTn id="29" dur="500"/>
                                        <p:tgtEl>
                                          <p:spTgt spid="16"/>
                                        </p:tgtEl>
                                      </p:cBhvr>
                                    </p:animEffect>
                                    <p:anim calcmode="lin" valueType="num">
                                      <p:cBhvr>
                                        <p:cTn id="30" dur="500" fill="hold"/>
                                        <p:tgtEl>
                                          <p:spTgt spid="16"/>
                                        </p:tgtEl>
                                        <p:attrNameLst>
                                          <p:attrName>ppt_x</p:attrName>
                                        </p:attrNameLst>
                                      </p:cBhvr>
                                      <p:tavLst>
                                        <p:tav tm="0">
                                          <p:val>
                                            <p:strVal val="#ppt_x"/>
                                          </p:val>
                                        </p:tav>
                                        <p:tav tm="100000">
                                          <p:val>
                                            <p:strVal val="#ppt_x"/>
                                          </p:val>
                                        </p:tav>
                                      </p:tavLst>
                                    </p:anim>
                                    <p:anim calcmode="lin" valueType="num">
                                      <p:cBhvr>
                                        <p:cTn id="31" dur="500" fill="hold"/>
                                        <p:tgtEl>
                                          <p:spTgt spid="16"/>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fade">
                                      <p:cBhvr>
                                        <p:cTn id="34" dur="500"/>
                                        <p:tgtEl>
                                          <p:spTgt spid="17"/>
                                        </p:tgtEl>
                                      </p:cBhvr>
                                    </p:animEffect>
                                    <p:anim calcmode="lin" valueType="num">
                                      <p:cBhvr>
                                        <p:cTn id="35" dur="500" fill="hold"/>
                                        <p:tgtEl>
                                          <p:spTgt spid="17"/>
                                        </p:tgtEl>
                                        <p:attrNameLst>
                                          <p:attrName>ppt_x</p:attrName>
                                        </p:attrNameLst>
                                      </p:cBhvr>
                                      <p:tavLst>
                                        <p:tav tm="0">
                                          <p:val>
                                            <p:strVal val="#ppt_x"/>
                                          </p:val>
                                        </p:tav>
                                        <p:tav tm="100000">
                                          <p:val>
                                            <p:strVal val="#ppt_x"/>
                                          </p:val>
                                        </p:tav>
                                      </p:tavLst>
                                    </p:anim>
                                    <p:anim calcmode="lin" valueType="num">
                                      <p:cBhvr>
                                        <p:cTn id="36" dur="500" fill="hold"/>
                                        <p:tgtEl>
                                          <p:spTgt spid="17"/>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fade">
                                      <p:cBhvr>
                                        <p:cTn id="39" dur="500"/>
                                        <p:tgtEl>
                                          <p:spTgt spid="18"/>
                                        </p:tgtEl>
                                      </p:cBhvr>
                                    </p:animEffect>
                                    <p:anim calcmode="lin" valueType="num">
                                      <p:cBhvr>
                                        <p:cTn id="40" dur="500" fill="hold"/>
                                        <p:tgtEl>
                                          <p:spTgt spid="18"/>
                                        </p:tgtEl>
                                        <p:attrNameLst>
                                          <p:attrName>ppt_x</p:attrName>
                                        </p:attrNameLst>
                                      </p:cBhvr>
                                      <p:tavLst>
                                        <p:tav tm="0">
                                          <p:val>
                                            <p:strVal val="#ppt_x"/>
                                          </p:val>
                                        </p:tav>
                                        <p:tav tm="100000">
                                          <p:val>
                                            <p:strVal val="#ppt_x"/>
                                          </p:val>
                                        </p:tav>
                                      </p:tavLst>
                                    </p:anim>
                                    <p:anim calcmode="lin" valueType="num">
                                      <p:cBhvr>
                                        <p:cTn id="41" dur="500" fill="hold"/>
                                        <p:tgtEl>
                                          <p:spTgt spid="18"/>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20"/>
                                        </p:tgtEl>
                                        <p:attrNameLst>
                                          <p:attrName>style.visibility</p:attrName>
                                        </p:attrNameLst>
                                      </p:cBhvr>
                                      <p:to>
                                        <p:strVal val="visible"/>
                                      </p:to>
                                    </p:set>
                                    <p:animEffect transition="in" filter="fade">
                                      <p:cBhvr>
                                        <p:cTn id="44" dur="500"/>
                                        <p:tgtEl>
                                          <p:spTgt spid="20"/>
                                        </p:tgtEl>
                                      </p:cBhvr>
                                    </p:animEffect>
                                    <p:anim calcmode="lin" valueType="num">
                                      <p:cBhvr>
                                        <p:cTn id="45" dur="500" fill="hold"/>
                                        <p:tgtEl>
                                          <p:spTgt spid="20"/>
                                        </p:tgtEl>
                                        <p:attrNameLst>
                                          <p:attrName>ppt_x</p:attrName>
                                        </p:attrNameLst>
                                      </p:cBhvr>
                                      <p:tavLst>
                                        <p:tav tm="0">
                                          <p:val>
                                            <p:strVal val="#ppt_x"/>
                                          </p:val>
                                        </p:tav>
                                        <p:tav tm="100000">
                                          <p:val>
                                            <p:strVal val="#ppt_x"/>
                                          </p:val>
                                        </p:tav>
                                      </p:tavLst>
                                    </p:anim>
                                    <p:anim calcmode="lin" valueType="num">
                                      <p:cBhvr>
                                        <p:cTn id="46" dur="500" fill="hold"/>
                                        <p:tgtEl>
                                          <p:spTgt spid="20"/>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fade">
                                      <p:cBhvr>
                                        <p:cTn id="49" dur="500"/>
                                        <p:tgtEl>
                                          <p:spTgt spid="24"/>
                                        </p:tgtEl>
                                      </p:cBhvr>
                                    </p:animEffect>
                                    <p:anim calcmode="lin" valueType="num">
                                      <p:cBhvr>
                                        <p:cTn id="50" dur="500" fill="hold"/>
                                        <p:tgtEl>
                                          <p:spTgt spid="24"/>
                                        </p:tgtEl>
                                        <p:attrNameLst>
                                          <p:attrName>ppt_x</p:attrName>
                                        </p:attrNameLst>
                                      </p:cBhvr>
                                      <p:tavLst>
                                        <p:tav tm="0">
                                          <p:val>
                                            <p:strVal val="#ppt_x"/>
                                          </p:val>
                                        </p:tav>
                                        <p:tav tm="100000">
                                          <p:val>
                                            <p:strVal val="#ppt_x"/>
                                          </p:val>
                                        </p:tav>
                                      </p:tavLst>
                                    </p:anim>
                                    <p:anim calcmode="lin" valueType="num">
                                      <p:cBhvr>
                                        <p:cTn id="51" dur="500" fill="hold"/>
                                        <p:tgtEl>
                                          <p:spTgt spid="24"/>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26"/>
                                        </p:tgtEl>
                                        <p:attrNameLst>
                                          <p:attrName>style.visibility</p:attrName>
                                        </p:attrNameLst>
                                      </p:cBhvr>
                                      <p:to>
                                        <p:strVal val="visible"/>
                                      </p:to>
                                    </p:set>
                                    <p:animEffect transition="in" filter="fade">
                                      <p:cBhvr>
                                        <p:cTn id="54" dur="500"/>
                                        <p:tgtEl>
                                          <p:spTgt spid="26"/>
                                        </p:tgtEl>
                                      </p:cBhvr>
                                    </p:animEffect>
                                    <p:anim calcmode="lin" valueType="num">
                                      <p:cBhvr>
                                        <p:cTn id="55" dur="500" fill="hold"/>
                                        <p:tgtEl>
                                          <p:spTgt spid="26"/>
                                        </p:tgtEl>
                                        <p:attrNameLst>
                                          <p:attrName>ppt_x</p:attrName>
                                        </p:attrNameLst>
                                      </p:cBhvr>
                                      <p:tavLst>
                                        <p:tav tm="0">
                                          <p:val>
                                            <p:strVal val="#ppt_x"/>
                                          </p:val>
                                        </p:tav>
                                        <p:tav tm="100000">
                                          <p:val>
                                            <p:strVal val="#ppt_x"/>
                                          </p:val>
                                        </p:tav>
                                      </p:tavLst>
                                    </p:anim>
                                    <p:anim calcmode="lin" valueType="num">
                                      <p:cBhvr>
                                        <p:cTn id="56" dur="5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5" grpId="0" animBg="1"/>
      <p:bldP spid="16" grpId="0" animBg="1"/>
      <p:bldP spid="17" grpId="0"/>
      <p:bldP spid="18" grpId="0"/>
      <p:bldP spid="19" grpId="0" animBg="1"/>
      <p:bldP spid="20" grpId="0" animBg="1"/>
      <p:bldP spid="24" grpId="0"/>
      <p:bldP spid="2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图片 3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35" name="矩形 34"/>
          <p:cNvSpPr/>
          <p:nvPr/>
        </p:nvSpPr>
        <p:spPr>
          <a:xfrm>
            <a:off x="-21515" y="8050"/>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iSľídé"/>
          <p:cNvSpPr/>
          <p:nvPr/>
        </p:nvSpPr>
        <p:spPr>
          <a:xfrm>
            <a:off x="502444" y="1728444"/>
            <a:ext cx="8137922" cy="1142592"/>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grpSp>
        <p:nvGrpSpPr>
          <p:cNvPr id="5" name="iṧḷïḋê"/>
          <p:cNvGrpSpPr/>
          <p:nvPr/>
        </p:nvGrpSpPr>
        <p:grpSpPr>
          <a:xfrm>
            <a:off x="502444" y="2118052"/>
            <a:ext cx="2648086" cy="530914"/>
            <a:chOff x="669925" y="1643428"/>
            <a:chExt cx="3530781" cy="707886"/>
          </a:xfrm>
        </p:grpSpPr>
        <p:sp>
          <p:nvSpPr>
            <p:cNvPr id="30" name="ïšḻïdê"/>
            <p:cNvSpPr txBox="1"/>
            <p:nvPr/>
          </p:nvSpPr>
          <p:spPr bwMode="auto">
            <a:xfrm>
              <a:off x="669925" y="1643428"/>
              <a:ext cx="2996384"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楷体" panose="02010609060101010101" pitchFamily="49" charset="-122"/>
                  <a:ea typeface="楷体" panose="02010609060101010101" pitchFamily="49" charset="-122"/>
                </a:rPr>
                <a:t>主要内容</a:t>
              </a:r>
              <a:endParaRPr lang="zh-CN" altLang="en-US" sz="2800" dirty="0">
                <a:solidFill>
                  <a:schemeClr val="bg1"/>
                </a:solidFill>
                <a:latin typeface="楷体" panose="02010609060101010101" pitchFamily="49" charset="-122"/>
                <a:ea typeface="楷体" panose="02010609060101010101" pitchFamily="49" charset="-122"/>
              </a:endParaRPr>
            </a:p>
          </p:txBody>
        </p:sp>
        <p:cxnSp>
          <p:nvCxnSpPr>
            <p:cNvPr id="31" name="直接连接符 30"/>
            <p:cNvCxnSpPr/>
            <p:nvPr/>
          </p:nvCxnSpPr>
          <p:spPr>
            <a:xfrm>
              <a:off x="673100" y="2351314"/>
              <a:ext cx="3527606"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grpSp>
      <p:sp>
        <p:nvSpPr>
          <p:cNvPr id="6" name="îsḻíḋé"/>
          <p:cNvSpPr txBox="1"/>
          <p:nvPr/>
        </p:nvSpPr>
        <p:spPr>
          <a:xfrm>
            <a:off x="1872698" y="3115956"/>
            <a:ext cx="877034" cy="300082"/>
          </a:xfrm>
          <a:prstGeom prst="rect">
            <a:avLst/>
          </a:prstGeom>
        </p:spPr>
        <p:txBody>
          <a:bodyPr vert="horz" wrap="square" lIns="91440" tIns="45720" rIns="91440" bIns="45720" rtlCol="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r>
              <a:rPr lang="en-US" sz="2800" b="1" dirty="0">
                <a:solidFill>
                  <a:schemeClr val="accent1"/>
                </a:solidFill>
              </a:rPr>
              <a:t>01.</a:t>
            </a:r>
          </a:p>
        </p:txBody>
      </p:sp>
      <p:sp>
        <p:nvSpPr>
          <p:cNvPr id="8" name="ísḻiḑe"/>
          <p:cNvSpPr/>
          <p:nvPr/>
        </p:nvSpPr>
        <p:spPr>
          <a:xfrm>
            <a:off x="2526228" y="3127498"/>
            <a:ext cx="4158035" cy="288540"/>
          </a:xfrm>
          <a:prstGeom prst="rect">
            <a:avLst/>
          </a:prstGeom>
        </p:spPr>
        <p:txBody>
          <a:bodyPr wrap="square" lIns="91440" tIns="45720" rIns="91440" bIns="45720" anchor="ctr" anchorCtr="0">
            <a:noAutofit/>
          </a:bodyPr>
          <a:lstStyle/>
          <a:p>
            <a:pPr>
              <a:lnSpc>
                <a:spcPct val="115000"/>
              </a:lnSpc>
              <a:spcBef>
                <a:spcPct val="10000"/>
              </a:spcBef>
            </a:pPr>
            <a:r>
              <a:rPr lang="zh-CN" altLang="en-US" sz="2800" b="1" kern="0" dirty="0">
                <a:latin typeface="楷体" panose="02010609060101010101" pitchFamily="49" charset="-122"/>
                <a:ea typeface="楷体" panose="02010609060101010101" pitchFamily="49" charset="-122"/>
              </a:rPr>
              <a:t>汇编语言基本要求</a:t>
            </a:r>
          </a:p>
        </p:txBody>
      </p:sp>
      <p:sp>
        <p:nvSpPr>
          <p:cNvPr id="9" name="ïṩľîdé"/>
          <p:cNvSpPr txBox="1"/>
          <p:nvPr/>
        </p:nvSpPr>
        <p:spPr>
          <a:xfrm>
            <a:off x="1872697" y="3600798"/>
            <a:ext cx="877034" cy="300082"/>
          </a:xfrm>
          <a:prstGeom prst="rect">
            <a:avLst/>
          </a:prstGeom>
        </p:spPr>
        <p:txBody>
          <a:bodyPr vert="horz" wrap="square" lIns="91440" tIns="45720" rIns="91440" bIns="45720" rtlCol="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r>
              <a:rPr lang="en-US" altLang="zh-CN" sz="2800" b="1" dirty="0">
                <a:solidFill>
                  <a:schemeClr val="accent1"/>
                </a:solidFill>
              </a:rPr>
              <a:t>02.</a:t>
            </a:r>
            <a:endParaRPr lang="en-US" sz="2800" b="1" dirty="0">
              <a:solidFill>
                <a:schemeClr val="accent1"/>
              </a:solidFill>
            </a:endParaRPr>
          </a:p>
        </p:txBody>
      </p:sp>
      <p:sp>
        <p:nvSpPr>
          <p:cNvPr id="11" name="îṣ1idè"/>
          <p:cNvSpPr/>
          <p:nvPr/>
        </p:nvSpPr>
        <p:spPr>
          <a:xfrm>
            <a:off x="2526228" y="3612339"/>
            <a:ext cx="4158035" cy="276999"/>
          </a:xfrm>
          <a:prstGeom prst="rect">
            <a:avLst/>
          </a:prstGeom>
        </p:spPr>
        <p:txBody>
          <a:bodyPr wrap="square" lIns="91440" tIns="45720" rIns="91440" bIns="45720" anchor="ctr" anchorCtr="0">
            <a:noAutofit/>
          </a:bodyPr>
          <a:lstStyle/>
          <a:p>
            <a:pPr>
              <a:lnSpc>
                <a:spcPct val="115000"/>
              </a:lnSpc>
              <a:spcBef>
                <a:spcPct val="10000"/>
              </a:spcBef>
            </a:pPr>
            <a:r>
              <a:rPr lang="zh-CN" altLang="en-US" sz="2800" b="1" kern="0" dirty="0">
                <a:latin typeface="楷体" panose="02010609060101010101" pitchFamily="49" charset="-122"/>
                <a:ea typeface="楷体" panose="02010609060101010101" pitchFamily="49" charset="-122"/>
              </a:rPr>
              <a:t>常用伪指令介绍</a:t>
            </a:r>
          </a:p>
        </p:txBody>
      </p:sp>
      <p:sp>
        <p:nvSpPr>
          <p:cNvPr id="12" name="işľíďe"/>
          <p:cNvSpPr txBox="1"/>
          <p:nvPr/>
        </p:nvSpPr>
        <p:spPr>
          <a:xfrm>
            <a:off x="1872697" y="4085640"/>
            <a:ext cx="877034" cy="300082"/>
          </a:xfrm>
          <a:prstGeom prst="rect">
            <a:avLst/>
          </a:prstGeom>
        </p:spPr>
        <p:txBody>
          <a:bodyPr vert="horz" wrap="square" lIns="91440" tIns="45720" rIns="91440" bIns="45720" rtlCol="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r>
              <a:rPr lang="en-US" altLang="zh-CN" sz="2800" b="1" dirty="0">
                <a:solidFill>
                  <a:schemeClr val="accent1"/>
                </a:solidFill>
              </a:rPr>
              <a:t>03.</a:t>
            </a:r>
            <a:endParaRPr lang="en-US" sz="2800" b="1" dirty="0">
              <a:solidFill>
                <a:schemeClr val="accent1"/>
              </a:solidFill>
            </a:endParaRPr>
          </a:p>
        </p:txBody>
      </p:sp>
      <p:sp>
        <p:nvSpPr>
          <p:cNvPr id="14" name="ïşľïdé"/>
          <p:cNvSpPr/>
          <p:nvPr/>
        </p:nvSpPr>
        <p:spPr>
          <a:xfrm>
            <a:off x="2526228" y="4097181"/>
            <a:ext cx="4158035" cy="276999"/>
          </a:xfrm>
          <a:prstGeom prst="rect">
            <a:avLst/>
          </a:prstGeom>
        </p:spPr>
        <p:txBody>
          <a:bodyPr wrap="square" lIns="91440" tIns="45720" rIns="91440" bIns="45720" anchor="ctr" anchorCtr="0">
            <a:noAutofit/>
          </a:bodyPr>
          <a:lstStyle/>
          <a:p>
            <a:pPr>
              <a:lnSpc>
                <a:spcPct val="115000"/>
              </a:lnSpc>
              <a:spcBef>
                <a:spcPct val="10000"/>
              </a:spcBef>
            </a:pPr>
            <a:r>
              <a:rPr lang="zh-CN" altLang="en-US" sz="2800" b="1" kern="0" dirty="0">
                <a:latin typeface="楷体" panose="02010609060101010101" pitchFamily="49" charset="-122"/>
                <a:ea typeface="楷体" panose="02010609060101010101" pitchFamily="49" charset="-122"/>
              </a:rPr>
              <a:t>程序的段结构定义</a:t>
            </a:r>
          </a:p>
        </p:txBody>
      </p:sp>
      <p:sp>
        <p:nvSpPr>
          <p:cNvPr id="15" name="ís1íde"/>
          <p:cNvSpPr txBox="1"/>
          <p:nvPr/>
        </p:nvSpPr>
        <p:spPr>
          <a:xfrm>
            <a:off x="1872697" y="4570482"/>
            <a:ext cx="877034" cy="300082"/>
          </a:xfrm>
          <a:prstGeom prst="rect">
            <a:avLst/>
          </a:prstGeom>
        </p:spPr>
        <p:txBody>
          <a:bodyPr vert="horz" wrap="square" lIns="91440" tIns="45720" rIns="91440" bIns="45720" rtlCol="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r>
              <a:rPr lang="en-US" altLang="zh-CN" sz="2800" b="1" dirty="0">
                <a:solidFill>
                  <a:schemeClr val="accent1"/>
                </a:solidFill>
              </a:rPr>
              <a:t>04.</a:t>
            </a:r>
            <a:endParaRPr lang="en-US" sz="2800" b="1" dirty="0">
              <a:solidFill>
                <a:schemeClr val="accent1"/>
              </a:solidFill>
            </a:endParaRPr>
          </a:p>
        </p:txBody>
      </p:sp>
      <p:sp>
        <p:nvSpPr>
          <p:cNvPr id="17" name="íṡḻîḓé"/>
          <p:cNvSpPr/>
          <p:nvPr/>
        </p:nvSpPr>
        <p:spPr>
          <a:xfrm>
            <a:off x="2526228" y="4582023"/>
            <a:ext cx="4885791" cy="276999"/>
          </a:xfrm>
          <a:prstGeom prst="rect">
            <a:avLst/>
          </a:prstGeom>
        </p:spPr>
        <p:txBody>
          <a:bodyPr wrap="square" lIns="91440" tIns="45720" rIns="91440" bIns="45720" anchor="ctr" anchorCtr="0">
            <a:noAutofit/>
          </a:bodyPr>
          <a:lstStyle/>
          <a:p>
            <a:pPr>
              <a:lnSpc>
                <a:spcPct val="115000"/>
              </a:lnSpc>
              <a:spcBef>
                <a:spcPct val="10000"/>
              </a:spcBef>
            </a:pPr>
            <a:r>
              <a:rPr lang="zh-CN" altLang="en-US" sz="2800" b="1" kern="0" dirty="0">
                <a:latin typeface="楷体" panose="02010609060101010101" pitchFamily="49" charset="-122"/>
                <a:ea typeface="楷体" panose="02010609060101010101" pitchFamily="49" charset="-122"/>
              </a:rPr>
              <a:t>汇编语言源程序的基本框架</a:t>
            </a:r>
          </a:p>
        </p:txBody>
      </p:sp>
      <p:sp>
        <p:nvSpPr>
          <p:cNvPr id="18" name="îṩļíḑé"/>
          <p:cNvSpPr/>
          <p:nvPr/>
        </p:nvSpPr>
        <p:spPr>
          <a:xfrm>
            <a:off x="1524070" y="3144511"/>
            <a:ext cx="204036" cy="242974"/>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62500" lnSpcReduction="20000"/>
          </a:bodyPr>
          <a:lstStyle/>
          <a:p>
            <a:pPr algn="ctr"/>
            <a:endParaRPr lang="zh-CN" altLang="en-US">
              <a:solidFill>
                <a:schemeClr val="tx1"/>
              </a:solidFill>
            </a:endParaRPr>
          </a:p>
        </p:txBody>
      </p:sp>
      <p:sp>
        <p:nvSpPr>
          <p:cNvPr id="19" name="ïśľîḋê"/>
          <p:cNvSpPr/>
          <p:nvPr/>
        </p:nvSpPr>
        <p:spPr>
          <a:xfrm>
            <a:off x="1524070" y="3629352"/>
            <a:ext cx="204036" cy="242974"/>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62500" lnSpcReduction="20000"/>
          </a:bodyPr>
          <a:lstStyle/>
          <a:p>
            <a:pPr algn="ctr"/>
            <a:endParaRPr lang="zh-CN" altLang="en-US">
              <a:solidFill>
                <a:schemeClr val="tx1"/>
              </a:solidFill>
            </a:endParaRPr>
          </a:p>
        </p:txBody>
      </p:sp>
      <p:sp>
        <p:nvSpPr>
          <p:cNvPr id="20" name="íṧļîḓê"/>
          <p:cNvSpPr/>
          <p:nvPr/>
        </p:nvSpPr>
        <p:spPr>
          <a:xfrm>
            <a:off x="1524070" y="4114194"/>
            <a:ext cx="204036" cy="242974"/>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62500" lnSpcReduction="20000"/>
          </a:bodyPr>
          <a:lstStyle/>
          <a:p>
            <a:pPr algn="ctr"/>
            <a:endParaRPr lang="zh-CN" altLang="en-US">
              <a:solidFill>
                <a:schemeClr val="tx1"/>
              </a:solidFill>
            </a:endParaRPr>
          </a:p>
        </p:txBody>
      </p:sp>
      <p:sp>
        <p:nvSpPr>
          <p:cNvPr id="21" name="íšḻíḋe"/>
          <p:cNvSpPr/>
          <p:nvPr/>
        </p:nvSpPr>
        <p:spPr>
          <a:xfrm>
            <a:off x="1524070" y="4599036"/>
            <a:ext cx="204036" cy="242974"/>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62500" lnSpcReduction="20000"/>
          </a:bodyPr>
          <a:lstStyle/>
          <a:p>
            <a:pPr algn="ctr"/>
            <a:endParaRPr lang="zh-CN" altLang="en-US">
              <a:solidFill>
                <a:schemeClr val="tx1"/>
              </a:solidFill>
            </a:endParaRPr>
          </a:p>
        </p:txBody>
      </p:sp>
      <p:cxnSp>
        <p:nvCxnSpPr>
          <p:cNvPr id="26" name="直接连接符 25"/>
          <p:cNvCxnSpPr/>
          <p:nvPr/>
        </p:nvCxnSpPr>
        <p:spPr>
          <a:xfrm>
            <a:off x="1959428" y="3465396"/>
            <a:ext cx="6680937" cy="0"/>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1959428" y="3961785"/>
            <a:ext cx="6680937" cy="0"/>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1959428" y="4458174"/>
            <a:ext cx="6680937" cy="0"/>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1959428" y="4954563"/>
            <a:ext cx="6680937" cy="0"/>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pic>
        <p:nvPicPr>
          <p:cNvPr id="33" name="图片 3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66226" y="204366"/>
            <a:ext cx="797210" cy="769144"/>
          </a:xfrm>
          <a:prstGeom prst="rect">
            <a:avLst/>
          </a:prstGeom>
        </p:spPr>
      </p:pic>
      <p:sp>
        <p:nvSpPr>
          <p:cNvPr id="42" name="ís1íde"/>
          <p:cNvSpPr txBox="1"/>
          <p:nvPr/>
        </p:nvSpPr>
        <p:spPr>
          <a:xfrm>
            <a:off x="1872697" y="5076344"/>
            <a:ext cx="877034" cy="300082"/>
          </a:xfrm>
          <a:prstGeom prst="rect">
            <a:avLst/>
          </a:prstGeom>
        </p:spPr>
        <p:txBody>
          <a:bodyPr vert="horz" wrap="square" lIns="91440" tIns="45720" rIns="91440" bIns="45720" rtlCol="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r>
              <a:rPr lang="en-US" altLang="zh-CN" sz="2800" b="1" dirty="0">
                <a:solidFill>
                  <a:schemeClr val="accent1"/>
                </a:solidFill>
              </a:rPr>
              <a:t>05.</a:t>
            </a:r>
            <a:endParaRPr lang="en-US" sz="2800" b="1" dirty="0">
              <a:solidFill>
                <a:schemeClr val="accent1"/>
              </a:solidFill>
            </a:endParaRPr>
          </a:p>
        </p:txBody>
      </p:sp>
      <p:sp>
        <p:nvSpPr>
          <p:cNvPr id="43" name="íṡḻîḓé"/>
          <p:cNvSpPr/>
          <p:nvPr/>
        </p:nvSpPr>
        <p:spPr>
          <a:xfrm>
            <a:off x="2526228" y="5087885"/>
            <a:ext cx="4885791" cy="276999"/>
          </a:xfrm>
          <a:prstGeom prst="rect">
            <a:avLst/>
          </a:prstGeom>
        </p:spPr>
        <p:txBody>
          <a:bodyPr wrap="square" lIns="91440" tIns="45720" rIns="91440" bIns="45720" anchor="ctr" anchorCtr="0">
            <a:noAutofit/>
          </a:bodyPr>
          <a:lstStyle/>
          <a:p>
            <a:pPr>
              <a:lnSpc>
                <a:spcPct val="115000"/>
              </a:lnSpc>
              <a:spcBef>
                <a:spcPct val="10000"/>
              </a:spcBef>
            </a:pPr>
            <a:r>
              <a:rPr lang="zh-CN" altLang="en-US" sz="2800" b="1" kern="0" dirty="0">
                <a:latin typeface="楷体" panose="02010609060101010101" pitchFamily="49" charset="-122"/>
                <a:ea typeface="楷体" panose="02010609060101010101" pitchFamily="49" charset="-122"/>
              </a:rPr>
              <a:t>汇编语言程序应用实例</a:t>
            </a:r>
          </a:p>
        </p:txBody>
      </p:sp>
      <p:sp>
        <p:nvSpPr>
          <p:cNvPr id="44" name="íšḻíḋe"/>
          <p:cNvSpPr/>
          <p:nvPr/>
        </p:nvSpPr>
        <p:spPr>
          <a:xfrm>
            <a:off x="1524070" y="5104898"/>
            <a:ext cx="204036" cy="242974"/>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62500" lnSpcReduction="20000"/>
          </a:bodyPr>
          <a:lstStyle/>
          <a:p>
            <a:pPr algn="ctr"/>
            <a:endParaRPr lang="zh-CN" altLang="en-US">
              <a:solidFill>
                <a:schemeClr val="tx1"/>
              </a:solidFill>
            </a:endParaRPr>
          </a:p>
        </p:txBody>
      </p:sp>
      <p:cxnSp>
        <p:nvCxnSpPr>
          <p:cNvPr id="45" name="直接连接符 44"/>
          <p:cNvCxnSpPr/>
          <p:nvPr/>
        </p:nvCxnSpPr>
        <p:spPr>
          <a:xfrm>
            <a:off x="1959428" y="5460425"/>
            <a:ext cx="6680937" cy="0"/>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9" name="ïšḻïdê"/>
          <p:cNvSpPr txBox="1"/>
          <p:nvPr/>
        </p:nvSpPr>
        <p:spPr bwMode="auto">
          <a:xfrm>
            <a:off x="-1" y="162085"/>
            <a:ext cx="8281902"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altLang="zh-CN" sz="2400" b="1" dirty="0">
                <a:solidFill>
                  <a:schemeClr val="bg1"/>
                </a:solidFill>
                <a:latin typeface="楷体" panose="02010609060101010101" pitchFamily="49" charset="-122"/>
                <a:ea typeface="楷体" panose="02010609060101010101" pitchFamily="49" charset="-122"/>
              </a:rPr>
              <a:t>4.2  </a:t>
            </a:r>
            <a:r>
              <a:rPr lang="zh-CN" altLang="en-US" sz="2400" b="1" dirty="0">
                <a:solidFill>
                  <a:schemeClr val="bg1"/>
                </a:solidFill>
                <a:latin typeface="楷体" panose="02010609060101010101" pitchFamily="49" charset="-122"/>
                <a:ea typeface="楷体" panose="02010609060101010101" pitchFamily="49" charset="-122"/>
              </a:rPr>
              <a:t>汇编语言数据</a:t>
            </a:r>
          </a:p>
          <a:p>
            <a:endParaRPr lang="zh-CN" altLang="en-US" sz="2400" b="1" dirty="0">
              <a:solidFill>
                <a:schemeClr val="bg1"/>
              </a:solidFill>
              <a:latin typeface="楷体" panose="02010609060101010101" pitchFamily="49" charset="-122"/>
              <a:ea typeface="楷体" panose="02010609060101010101" pitchFamily="49" charset="-122"/>
            </a:endParaRPr>
          </a:p>
        </p:txBody>
      </p:sp>
      <p:cxnSp>
        <p:nvCxnSpPr>
          <p:cNvPr id="40" name="直接连接符 39"/>
          <p:cNvCxnSpPr/>
          <p:nvPr/>
        </p:nvCxnSpPr>
        <p:spPr>
          <a:xfrm>
            <a:off x="2381" y="655346"/>
            <a:ext cx="3484890"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41" name="图片 40"/>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42" name="right-arrowheads_44810"/>
          <p:cNvSpPr>
            <a:spLocks noChangeAspect="1"/>
          </p:cNvSpPr>
          <p:nvPr/>
        </p:nvSpPr>
        <p:spPr bwMode="auto">
          <a:xfrm>
            <a:off x="152015" y="929658"/>
            <a:ext cx="411251" cy="316320"/>
          </a:xfrm>
          <a:custGeom>
            <a:avLst/>
            <a:gdLst>
              <a:gd name="T0" fmla="*/ 59 w 415"/>
              <a:gd name="T1" fmla="*/ 406 h 406"/>
              <a:gd name="T2" fmla="*/ 25 w 415"/>
              <a:gd name="T3" fmla="*/ 394 h 406"/>
              <a:gd name="T4" fmla="*/ 19 w 415"/>
              <a:gd name="T5" fmla="*/ 318 h 406"/>
              <a:gd name="T6" fmla="*/ 114 w 415"/>
              <a:gd name="T7" fmla="*/ 206 h 406"/>
              <a:gd name="T8" fmla="*/ 19 w 415"/>
              <a:gd name="T9" fmla="*/ 94 h 406"/>
              <a:gd name="T10" fmla="*/ 25 w 415"/>
              <a:gd name="T11" fmla="*/ 19 h 406"/>
              <a:gd name="T12" fmla="*/ 100 w 415"/>
              <a:gd name="T13" fmla="*/ 25 h 406"/>
              <a:gd name="T14" fmla="*/ 225 w 415"/>
              <a:gd name="T15" fmla="*/ 172 h 406"/>
              <a:gd name="T16" fmla="*/ 225 w 415"/>
              <a:gd name="T17" fmla="*/ 241 h 406"/>
              <a:gd name="T18" fmla="*/ 100 w 415"/>
              <a:gd name="T19" fmla="*/ 388 h 406"/>
              <a:gd name="T20" fmla="*/ 59 w 415"/>
              <a:gd name="T21" fmla="*/ 406 h 406"/>
              <a:gd name="T22" fmla="*/ 273 w 415"/>
              <a:gd name="T23" fmla="*/ 388 h 406"/>
              <a:gd name="T24" fmla="*/ 398 w 415"/>
              <a:gd name="T25" fmla="*/ 241 h 406"/>
              <a:gd name="T26" fmla="*/ 398 w 415"/>
              <a:gd name="T27" fmla="*/ 172 h 406"/>
              <a:gd name="T28" fmla="*/ 273 w 415"/>
              <a:gd name="T29" fmla="*/ 25 h 406"/>
              <a:gd name="T30" fmla="*/ 198 w 415"/>
              <a:gd name="T31" fmla="*/ 19 h 406"/>
              <a:gd name="T32" fmla="*/ 192 w 415"/>
              <a:gd name="T33" fmla="*/ 94 h 406"/>
              <a:gd name="T34" fmla="*/ 287 w 415"/>
              <a:gd name="T35" fmla="*/ 206 h 406"/>
              <a:gd name="T36" fmla="*/ 192 w 415"/>
              <a:gd name="T37" fmla="*/ 318 h 406"/>
              <a:gd name="T38" fmla="*/ 198 w 415"/>
              <a:gd name="T39" fmla="*/ 394 h 406"/>
              <a:gd name="T40" fmla="*/ 232 w 415"/>
              <a:gd name="T41" fmla="*/ 406 h 406"/>
              <a:gd name="T42" fmla="*/ 273 w 415"/>
              <a:gd name="T43" fmla="*/ 388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15" h="406">
                <a:moveTo>
                  <a:pt x="59" y="406"/>
                </a:moveTo>
                <a:cubicBezTo>
                  <a:pt x="47" y="406"/>
                  <a:pt x="35" y="402"/>
                  <a:pt x="25" y="394"/>
                </a:cubicBezTo>
                <a:cubicBezTo>
                  <a:pt x="2" y="375"/>
                  <a:pt x="0" y="341"/>
                  <a:pt x="19" y="318"/>
                </a:cubicBezTo>
                <a:lnTo>
                  <a:pt x="114" y="206"/>
                </a:lnTo>
                <a:lnTo>
                  <a:pt x="19" y="94"/>
                </a:lnTo>
                <a:cubicBezTo>
                  <a:pt x="0" y="71"/>
                  <a:pt x="2" y="38"/>
                  <a:pt x="25" y="19"/>
                </a:cubicBezTo>
                <a:cubicBezTo>
                  <a:pt x="47" y="0"/>
                  <a:pt x="81" y="2"/>
                  <a:pt x="100" y="25"/>
                </a:cubicBezTo>
                <a:lnTo>
                  <a:pt x="225" y="172"/>
                </a:lnTo>
                <a:cubicBezTo>
                  <a:pt x="242" y="192"/>
                  <a:pt x="242" y="221"/>
                  <a:pt x="225" y="241"/>
                </a:cubicBezTo>
                <a:lnTo>
                  <a:pt x="100" y="388"/>
                </a:lnTo>
                <a:cubicBezTo>
                  <a:pt x="89" y="400"/>
                  <a:pt x="74" y="406"/>
                  <a:pt x="59" y="406"/>
                </a:cubicBezTo>
                <a:close/>
                <a:moveTo>
                  <a:pt x="273" y="388"/>
                </a:moveTo>
                <a:lnTo>
                  <a:pt x="398" y="241"/>
                </a:lnTo>
                <a:cubicBezTo>
                  <a:pt x="415" y="221"/>
                  <a:pt x="415" y="192"/>
                  <a:pt x="398" y="172"/>
                </a:cubicBezTo>
                <a:lnTo>
                  <a:pt x="273" y="25"/>
                </a:lnTo>
                <a:cubicBezTo>
                  <a:pt x="254" y="2"/>
                  <a:pt x="220" y="0"/>
                  <a:pt x="198" y="19"/>
                </a:cubicBezTo>
                <a:cubicBezTo>
                  <a:pt x="175" y="38"/>
                  <a:pt x="173" y="71"/>
                  <a:pt x="192" y="94"/>
                </a:cubicBezTo>
                <a:lnTo>
                  <a:pt x="287" y="206"/>
                </a:lnTo>
                <a:lnTo>
                  <a:pt x="192" y="318"/>
                </a:lnTo>
                <a:cubicBezTo>
                  <a:pt x="173" y="341"/>
                  <a:pt x="175" y="375"/>
                  <a:pt x="198" y="394"/>
                </a:cubicBezTo>
                <a:cubicBezTo>
                  <a:pt x="208" y="402"/>
                  <a:pt x="220" y="406"/>
                  <a:pt x="232" y="406"/>
                </a:cubicBezTo>
                <a:cubicBezTo>
                  <a:pt x="247" y="406"/>
                  <a:pt x="262" y="400"/>
                  <a:pt x="273" y="388"/>
                </a:cubicBezTo>
                <a:close/>
              </a:path>
            </a:pathLst>
          </a:custGeom>
          <a:solidFill>
            <a:schemeClr val="accent1"/>
          </a:solidFill>
          <a:ln>
            <a:noFill/>
          </a:ln>
        </p:spPr>
      </p:sp>
      <p:sp>
        <p:nvSpPr>
          <p:cNvPr id="44" name="矩形 43"/>
          <p:cNvSpPr/>
          <p:nvPr/>
        </p:nvSpPr>
        <p:spPr>
          <a:xfrm>
            <a:off x="584781" y="858016"/>
            <a:ext cx="7429666" cy="461665"/>
          </a:xfrm>
          <a:prstGeom prst="rect">
            <a:avLst/>
          </a:prstGeom>
        </p:spPr>
        <p:txBody>
          <a:bodyPr wrap="square">
            <a:spAutoFit/>
          </a:bodyPr>
          <a:lstStyle/>
          <a:p>
            <a:r>
              <a:rPr lang="zh-CN" altLang="en-US" sz="2400" b="1" dirty="0">
                <a:latin typeface="华文楷体" panose="02010600040101010101" pitchFamily="2" charset="-122"/>
                <a:ea typeface="华文楷体" panose="02010600040101010101" pitchFamily="2" charset="-122"/>
              </a:rPr>
              <a:t>变量的定义与预置</a:t>
            </a:r>
          </a:p>
        </p:txBody>
      </p:sp>
      <p:sp>
        <p:nvSpPr>
          <p:cNvPr id="8" name="MH_Other_1"/>
          <p:cNvSpPr/>
          <p:nvPr>
            <p:custDataLst>
              <p:tags r:id="rId1"/>
            </p:custDataLst>
          </p:nvPr>
        </p:nvSpPr>
        <p:spPr>
          <a:xfrm>
            <a:off x="-3175" y="2496726"/>
            <a:ext cx="4135438" cy="4152900"/>
          </a:xfrm>
          <a:custGeom>
            <a:avLst/>
            <a:gdLst>
              <a:gd name="connsiteX0" fmla="*/ 3089036 w 4134954"/>
              <a:gd name="connsiteY0" fmla="*/ 19 h 4152849"/>
              <a:gd name="connsiteX1" fmla="*/ 3615265 w 4134954"/>
              <a:gd name="connsiteY1" fmla="*/ 318497 h 4152849"/>
              <a:gd name="connsiteX2" fmla="*/ 3367532 w 4134954"/>
              <a:gd name="connsiteY2" fmla="*/ 1131705 h 4152849"/>
              <a:gd name="connsiteX3" fmla="*/ 2936624 w 4134954"/>
              <a:gd name="connsiteY3" fmla="*/ 1183097 h 4152849"/>
              <a:gd name="connsiteX4" fmla="*/ 2121962 w 4134954"/>
              <a:gd name="connsiteY4" fmla="*/ 1375343 h 4152849"/>
              <a:gd name="connsiteX5" fmla="*/ 1711534 w 4134954"/>
              <a:gd name="connsiteY5" fmla="*/ 1673204 h 4152849"/>
              <a:gd name="connsiteX6" fmla="*/ 1673139 w 4134954"/>
              <a:gd name="connsiteY6" fmla="*/ 1714588 h 4152849"/>
              <a:gd name="connsiteX7" fmla="*/ 1723384 w 4134954"/>
              <a:gd name="connsiteY7" fmla="*/ 1734930 h 4152849"/>
              <a:gd name="connsiteX8" fmla="*/ 2269957 w 4134954"/>
              <a:gd name="connsiteY8" fmla="*/ 1825448 h 4152849"/>
              <a:gd name="connsiteX9" fmla="*/ 3086034 w 4134954"/>
              <a:gd name="connsiteY9" fmla="*/ 1618355 h 4152849"/>
              <a:gd name="connsiteX10" fmla="*/ 3203403 w 4134954"/>
              <a:gd name="connsiteY10" fmla="*/ 1516313 h 4152849"/>
              <a:gd name="connsiteX11" fmla="*/ 3207674 w 4134954"/>
              <a:gd name="connsiteY11" fmla="*/ 1511619 h 4152849"/>
              <a:gd name="connsiteX12" fmla="*/ 3211231 w 4134954"/>
              <a:gd name="connsiteY12" fmla="*/ 1511660 h 4152849"/>
              <a:gd name="connsiteX13" fmla="*/ 3540812 w 4134954"/>
              <a:gd name="connsiteY13" fmla="*/ 1417449 h 4152849"/>
              <a:gd name="connsiteX14" fmla="*/ 4134913 w 4134954"/>
              <a:gd name="connsiteY14" fmla="*/ 2025498 h 4152849"/>
              <a:gd name="connsiteX15" fmla="*/ 3526862 w 4134954"/>
              <a:gd name="connsiteY15" fmla="*/ 2619598 h 4152849"/>
              <a:gd name="connsiteX16" fmla="*/ 3124277 w 4134954"/>
              <a:gd name="connsiteY16" fmla="*/ 2457589 h 4152849"/>
              <a:gd name="connsiteX17" fmla="*/ 2317463 w 4134954"/>
              <a:gd name="connsiteY17" fmla="*/ 2234686 h 4152849"/>
              <a:gd name="connsiteX18" fmla="*/ 1707569 w 4134954"/>
              <a:gd name="connsiteY18" fmla="*/ 2334249 h 4152849"/>
              <a:gd name="connsiteX19" fmla="*/ 1682125 w 4134954"/>
              <a:gd name="connsiteY19" fmla="*/ 2345343 h 4152849"/>
              <a:gd name="connsiteX20" fmla="*/ 1710521 w 4134954"/>
              <a:gd name="connsiteY20" fmla="*/ 2382713 h 4152849"/>
              <a:gd name="connsiteX21" fmla="*/ 2134084 w 4134954"/>
              <a:gd name="connsiteY21" fmla="*/ 2739826 h 4152849"/>
              <a:gd name="connsiteX22" fmla="*/ 2941390 w 4134954"/>
              <a:gd name="connsiteY22" fmla="*/ 2978840 h 4152849"/>
              <a:gd name="connsiteX23" fmla="*/ 3094422 w 4134954"/>
              <a:gd name="connsiteY23" fmla="*/ 2951105 h 4152849"/>
              <a:gd name="connsiteX24" fmla="*/ 3100492 w 4134954"/>
              <a:gd name="connsiteY24" fmla="*/ 2949252 h 4152849"/>
              <a:gd name="connsiteX25" fmla="*/ 3103528 w 4134954"/>
              <a:gd name="connsiteY25" fmla="*/ 2951105 h 4152849"/>
              <a:gd name="connsiteX26" fmla="*/ 3434970 w 4134954"/>
              <a:gd name="connsiteY26" fmla="*/ 3038544 h 4152849"/>
              <a:gd name="connsiteX27" fmla="*/ 3634923 w 4134954"/>
              <a:gd name="connsiteY27" fmla="*/ 3864800 h 4152849"/>
              <a:gd name="connsiteX28" fmla="*/ 2808666 w 4134954"/>
              <a:gd name="connsiteY28" fmla="*/ 4064751 h 4152849"/>
              <a:gd name="connsiteX29" fmla="*/ 2545403 w 4134954"/>
              <a:gd name="connsiteY29" fmla="*/ 3719766 h 4152849"/>
              <a:gd name="connsiteX30" fmla="*/ 1965793 w 4134954"/>
              <a:gd name="connsiteY30" fmla="*/ 3115873 h 4152849"/>
              <a:gd name="connsiteX31" fmla="*/ 1187140 w 4134954"/>
              <a:gd name="connsiteY31" fmla="*/ 2874272 h 4152849"/>
              <a:gd name="connsiteX32" fmla="*/ 1102375 w 4134954"/>
              <a:gd name="connsiteY32" fmla="*/ 2882353 h 4152849"/>
              <a:gd name="connsiteX33" fmla="*/ 1096470 w 4134954"/>
              <a:gd name="connsiteY33" fmla="*/ 2886778 h 4152849"/>
              <a:gd name="connsiteX34" fmla="*/ 994951 w 4134954"/>
              <a:gd name="connsiteY34" fmla="*/ 2942378 h 4152849"/>
              <a:gd name="connsiteX35" fmla="*/ 977538 w 4134954"/>
              <a:gd name="connsiteY35" fmla="*/ 2952616 h 4152849"/>
              <a:gd name="connsiteX36" fmla="*/ 46328 w 4134954"/>
              <a:gd name="connsiteY36" fmla="*/ 2911558 h 4152849"/>
              <a:gd name="connsiteX37" fmla="*/ 1 w 4134954"/>
              <a:gd name="connsiteY37" fmla="*/ 2878176 h 4152849"/>
              <a:gd name="connsiteX38" fmla="*/ 0 w 4134954"/>
              <a:gd name="connsiteY38" fmla="*/ 1926001 h 4152849"/>
              <a:gd name="connsiteX39" fmla="*/ 1 w 4134954"/>
              <a:gd name="connsiteY39" fmla="*/ 1926000 h 4152849"/>
              <a:gd name="connsiteX40" fmla="*/ 1 w 4134954"/>
              <a:gd name="connsiteY40" fmla="*/ 1257695 h 4152849"/>
              <a:gd name="connsiteX41" fmla="*/ 61658 w 4134954"/>
              <a:gd name="connsiteY41" fmla="*/ 1219491 h 4152849"/>
              <a:gd name="connsiteX42" fmla="*/ 503519 w 4134954"/>
              <a:gd name="connsiteY42" fmla="*/ 1105956 h 4152849"/>
              <a:gd name="connsiteX43" fmla="*/ 569031 w 4134954"/>
              <a:gd name="connsiteY43" fmla="*/ 1109032 h 4152849"/>
              <a:gd name="connsiteX44" fmla="*/ 585555 w 4134954"/>
              <a:gd name="connsiteY44" fmla="*/ 1107907 h 4152849"/>
              <a:gd name="connsiteX45" fmla="*/ 1027609 w 4134954"/>
              <a:gd name="connsiteY45" fmla="*/ 1220683 h 4152849"/>
              <a:gd name="connsiteX46" fmla="*/ 1039650 w 4134954"/>
              <a:gd name="connsiteY46" fmla="*/ 1228036 h 4152849"/>
              <a:gd name="connsiteX47" fmla="*/ 1128582 w 4134954"/>
              <a:gd name="connsiteY47" fmla="*/ 1237940 h 4152849"/>
              <a:gd name="connsiteX48" fmla="*/ 1883635 w 4134954"/>
              <a:gd name="connsiteY48" fmla="*/ 1039286 h 4152849"/>
              <a:gd name="connsiteX49" fmla="*/ 2499782 w 4134954"/>
              <a:gd name="connsiteY49" fmla="*/ 465499 h 4152849"/>
              <a:gd name="connsiteX50" fmla="*/ 2553672 w 4134954"/>
              <a:gd name="connsiteY50" fmla="*/ 319609 h 4152849"/>
              <a:gd name="connsiteX51" fmla="*/ 2555163 w 4134954"/>
              <a:gd name="connsiteY51" fmla="*/ 313440 h 4152849"/>
              <a:gd name="connsiteX52" fmla="*/ 2558302 w 4134954"/>
              <a:gd name="connsiteY52" fmla="*/ 311766 h 4152849"/>
              <a:gd name="connsiteX53" fmla="*/ 2802058 w 4134954"/>
              <a:gd name="connsiteY53" fmla="*/ 70763 h 4152849"/>
              <a:gd name="connsiteX54" fmla="*/ 3089036 w 4134954"/>
              <a:gd name="connsiteY54" fmla="*/ 19 h 4152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134954" h="4152849">
                <a:moveTo>
                  <a:pt x="3089036" y="19"/>
                </a:moveTo>
                <a:cubicBezTo>
                  <a:pt x="3302275" y="1712"/>
                  <a:pt x="3507912" y="117078"/>
                  <a:pt x="3615265" y="318497"/>
                </a:cubicBezTo>
                <a:cubicBezTo>
                  <a:pt x="3771417" y="611467"/>
                  <a:pt x="3660503" y="975553"/>
                  <a:pt x="3367532" y="1131705"/>
                </a:cubicBezTo>
                <a:cubicBezTo>
                  <a:pt x="3229889" y="1205067"/>
                  <a:pt x="3076552" y="1219481"/>
                  <a:pt x="2936624" y="1183097"/>
                </a:cubicBezTo>
                <a:cubicBezTo>
                  <a:pt x="2713131" y="1154646"/>
                  <a:pt x="2414345" y="1219506"/>
                  <a:pt x="2121962" y="1375343"/>
                </a:cubicBezTo>
                <a:cubicBezTo>
                  <a:pt x="1960645" y="1461323"/>
                  <a:pt x="1821233" y="1564362"/>
                  <a:pt x="1711534" y="1673204"/>
                </a:cubicBezTo>
                <a:lnTo>
                  <a:pt x="1673139" y="1714588"/>
                </a:lnTo>
                <a:lnTo>
                  <a:pt x="1723384" y="1734930"/>
                </a:lnTo>
                <a:cubicBezTo>
                  <a:pt x="1880619" y="1790042"/>
                  <a:pt x="2068224" y="1823107"/>
                  <a:pt x="2269957" y="1825448"/>
                </a:cubicBezTo>
                <a:cubicBezTo>
                  <a:pt x="2603814" y="1829322"/>
                  <a:pt x="2900939" y="1748173"/>
                  <a:pt x="3086034" y="1618355"/>
                </a:cubicBezTo>
                <a:cubicBezTo>
                  <a:pt x="3120263" y="1579223"/>
                  <a:pt x="3159863" y="1545006"/>
                  <a:pt x="3203403" y="1516313"/>
                </a:cubicBezTo>
                <a:lnTo>
                  <a:pt x="3207674" y="1511619"/>
                </a:lnTo>
                <a:lnTo>
                  <a:pt x="3211231" y="1511660"/>
                </a:lnTo>
                <a:cubicBezTo>
                  <a:pt x="3306202" y="1450657"/>
                  <a:pt x="3419519" y="1416041"/>
                  <a:pt x="3540812" y="1417449"/>
                </a:cubicBezTo>
                <a:cubicBezTo>
                  <a:pt x="3872776" y="1421301"/>
                  <a:pt x="4138765" y="1693533"/>
                  <a:pt x="4134913" y="2025498"/>
                </a:cubicBezTo>
                <a:cubicBezTo>
                  <a:pt x="4131061" y="2357462"/>
                  <a:pt x="3858827" y="2623450"/>
                  <a:pt x="3526862" y="2619598"/>
                </a:cubicBezTo>
                <a:cubicBezTo>
                  <a:pt x="3370902" y="2617788"/>
                  <a:pt x="3229503" y="2556741"/>
                  <a:pt x="3124277" y="2457589"/>
                </a:cubicBezTo>
                <a:cubicBezTo>
                  <a:pt x="2941955" y="2325237"/>
                  <a:pt x="2648762" y="2238531"/>
                  <a:pt x="2317463" y="2234686"/>
                </a:cubicBezTo>
                <a:cubicBezTo>
                  <a:pt x="2088980" y="2232035"/>
                  <a:pt x="1877701" y="2269206"/>
                  <a:pt x="1707569" y="2334249"/>
                </a:cubicBezTo>
                <a:lnTo>
                  <a:pt x="1682125" y="2345343"/>
                </a:lnTo>
                <a:lnTo>
                  <a:pt x="1710521" y="2382713"/>
                </a:lnTo>
                <a:cubicBezTo>
                  <a:pt x="1817513" y="2510436"/>
                  <a:pt x="1961876" y="2634726"/>
                  <a:pt x="2134084" y="2739826"/>
                </a:cubicBezTo>
                <a:cubicBezTo>
                  <a:pt x="2419079" y="2913761"/>
                  <a:pt x="2715948" y="2995842"/>
                  <a:pt x="2941390" y="2978840"/>
                </a:cubicBezTo>
                <a:cubicBezTo>
                  <a:pt x="2990809" y="2962696"/>
                  <a:pt x="3042333" y="2953519"/>
                  <a:pt x="3094422" y="2951105"/>
                </a:cubicBezTo>
                <a:lnTo>
                  <a:pt x="3100492" y="2949252"/>
                </a:lnTo>
                <a:lnTo>
                  <a:pt x="3103528" y="2951105"/>
                </a:lnTo>
                <a:cubicBezTo>
                  <a:pt x="3216336" y="2947200"/>
                  <a:pt x="3331429" y="2975352"/>
                  <a:pt x="3434970" y="3038544"/>
                </a:cubicBezTo>
                <a:cubicBezTo>
                  <a:pt x="3718349" y="3211493"/>
                  <a:pt x="3807872" y="3581420"/>
                  <a:pt x="3634923" y="3864800"/>
                </a:cubicBezTo>
                <a:cubicBezTo>
                  <a:pt x="3461973" y="4148179"/>
                  <a:pt x="3092046" y="4237700"/>
                  <a:pt x="2808666" y="4064751"/>
                </a:cubicBezTo>
                <a:cubicBezTo>
                  <a:pt x="2675531" y="3983497"/>
                  <a:pt x="2585185" y="3858766"/>
                  <a:pt x="2545403" y="3719766"/>
                </a:cubicBezTo>
                <a:cubicBezTo>
                  <a:pt x="2456318" y="3512832"/>
                  <a:pt x="2248604" y="3288475"/>
                  <a:pt x="1965793" y="3115873"/>
                </a:cubicBezTo>
                <a:cubicBezTo>
                  <a:pt x="1692733" y="2949223"/>
                  <a:pt x="1408771" y="2866892"/>
                  <a:pt x="1187140" y="2874272"/>
                </a:cubicBezTo>
                <a:lnTo>
                  <a:pt x="1102375" y="2882353"/>
                </a:lnTo>
                <a:lnTo>
                  <a:pt x="1096470" y="2886778"/>
                </a:lnTo>
                <a:lnTo>
                  <a:pt x="994951" y="2942378"/>
                </a:lnTo>
                <a:lnTo>
                  <a:pt x="977538" y="2952616"/>
                </a:lnTo>
                <a:cubicBezTo>
                  <a:pt x="690820" y="3094618"/>
                  <a:pt x="339714" y="3090613"/>
                  <a:pt x="46328" y="2911558"/>
                </a:cubicBezTo>
                <a:lnTo>
                  <a:pt x="1" y="2878176"/>
                </a:lnTo>
                <a:lnTo>
                  <a:pt x="0" y="1926001"/>
                </a:lnTo>
                <a:lnTo>
                  <a:pt x="1" y="1926000"/>
                </a:lnTo>
                <a:lnTo>
                  <a:pt x="1" y="1257695"/>
                </a:lnTo>
                <a:cubicBezTo>
                  <a:pt x="19193" y="1243150"/>
                  <a:pt x="40119" y="1230971"/>
                  <a:pt x="61658" y="1219491"/>
                </a:cubicBezTo>
                <a:cubicBezTo>
                  <a:pt x="202725" y="1144303"/>
                  <a:pt x="354052" y="1107642"/>
                  <a:pt x="503519" y="1105956"/>
                </a:cubicBezTo>
                <a:lnTo>
                  <a:pt x="569031" y="1109032"/>
                </a:lnTo>
                <a:lnTo>
                  <a:pt x="585555" y="1107907"/>
                </a:lnTo>
                <a:cubicBezTo>
                  <a:pt x="745397" y="1109762"/>
                  <a:pt x="895722" y="1150334"/>
                  <a:pt x="1027609" y="1220683"/>
                </a:cubicBezTo>
                <a:lnTo>
                  <a:pt x="1039650" y="1228036"/>
                </a:lnTo>
                <a:lnTo>
                  <a:pt x="1128582" y="1237940"/>
                </a:lnTo>
                <a:cubicBezTo>
                  <a:pt x="1344181" y="1248064"/>
                  <a:pt x="1616580" y="1181625"/>
                  <a:pt x="1883635" y="1039286"/>
                </a:cubicBezTo>
                <a:cubicBezTo>
                  <a:pt x="2178277" y="882244"/>
                  <a:pt x="2399846" y="668293"/>
                  <a:pt x="2499782" y="465499"/>
                </a:cubicBezTo>
                <a:cubicBezTo>
                  <a:pt x="2510996" y="414732"/>
                  <a:pt x="2529280" y="365696"/>
                  <a:pt x="2553672" y="319609"/>
                </a:cubicBezTo>
                <a:lnTo>
                  <a:pt x="2555163" y="313440"/>
                </a:lnTo>
                <a:lnTo>
                  <a:pt x="2558302" y="311766"/>
                </a:lnTo>
                <a:cubicBezTo>
                  <a:pt x="2612273" y="212630"/>
                  <a:pt x="2695012" y="127817"/>
                  <a:pt x="2802058" y="70763"/>
                </a:cubicBezTo>
                <a:cubicBezTo>
                  <a:pt x="2893611" y="21965"/>
                  <a:pt x="2992110" y="-751"/>
                  <a:pt x="3089036" y="19"/>
                </a:cubicBezTo>
                <a:close/>
              </a:path>
            </a:pathLst>
          </a:custGeom>
          <a:solidFill>
            <a:srgbClr val="EAEAEA"/>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kern="0">
              <a:solidFill>
                <a:sysClr val="window" lastClr="FFFFFF"/>
              </a:solidFill>
              <a:latin typeface="Calibri" panose="020F0502020204030204"/>
              <a:ea typeface="宋体" panose="02010600030101010101" pitchFamily="2" charset="-122"/>
            </a:endParaRPr>
          </a:p>
        </p:txBody>
      </p:sp>
      <p:sp>
        <p:nvSpPr>
          <p:cNvPr id="9" name="MH_Other_2"/>
          <p:cNvSpPr/>
          <p:nvPr>
            <p:custDataLst>
              <p:tags r:id="rId2"/>
            </p:custDataLst>
          </p:nvPr>
        </p:nvSpPr>
        <p:spPr>
          <a:xfrm flipH="1">
            <a:off x="2598738" y="2601501"/>
            <a:ext cx="987425" cy="987425"/>
          </a:xfrm>
          <a:prstGeom prst="ellipse">
            <a:avLst/>
          </a:prstGeom>
          <a:solidFill>
            <a:schemeClr val="accent1"/>
          </a:solidFill>
          <a:ln w="19050" cap="flat" cmpd="sng" algn="ctr">
            <a:noFill/>
            <a:prstDash val="solid"/>
          </a:ln>
          <a:effectLst/>
        </p:spPr>
        <p:txBody>
          <a:bodyPr lIns="0" tIns="0" rIns="0" bIns="0" anchor="ctr"/>
          <a:lstStyle/>
          <a:p>
            <a:pPr algn="ctr" eaLnBrk="1" fontAlgn="auto" hangingPunct="1">
              <a:spcBef>
                <a:spcPts val="0"/>
              </a:spcBef>
              <a:spcAft>
                <a:spcPts val="0"/>
              </a:spcAft>
              <a:defRPr/>
            </a:pPr>
            <a:r>
              <a:rPr lang="en-US" altLang="zh-CN" sz="3600" kern="0" dirty="0">
                <a:solidFill>
                  <a:srgbClr val="FFFFFF"/>
                </a:solidFill>
                <a:latin typeface="Arial" panose="020B0604020202020204" pitchFamily="34" charset="0"/>
                <a:ea typeface="宋体" panose="02010600030101010101" pitchFamily="2" charset="-122"/>
                <a:cs typeface="Arial" panose="020B0604020202020204" pitchFamily="34" charset="0"/>
              </a:rPr>
              <a:t>01</a:t>
            </a:r>
            <a:endParaRPr lang="zh-CN" altLang="en-US" sz="3600" kern="0" dirty="0">
              <a:solidFill>
                <a:srgbClr val="FFFFFF"/>
              </a:solidFill>
              <a:latin typeface="Arial" panose="020B0604020202020204" pitchFamily="34" charset="0"/>
              <a:ea typeface="宋体" panose="02010600030101010101" pitchFamily="2" charset="-122"/>
              <a:cs typeface="Arial" panose="020B0604020202020204" pitchFamily="34" charset="0"/>
            </a:endParaRPr>
          </a:p>
        </p:txBody>
      </p:sp>
      <p:sp>
        <p:nvSpPr>
          <p:cNvPr id="10" name="MH_Other_3"/>
          <p:cNvSpPr/>
          <p:nvPr>
            <p:custDataLst>
              <p:tags r:id="rId3"/>
            </p:custDataLst>
          </p:nvPr>
        </p:nvSpPr>
        <p:spPr>
          <a:xfrm flipH="1">
            <a:off x="2614613" y="5549488"/>
            <a:ext cx="987425" cy="987425"/>
          </a:xfrm>
          <a:prstGeom prst="ellipse">
            <a:avLst/>
          </a:prstGeom>
          <a:solidFill>
            <a:schemeClr val="accent3"/>
          </a:solidFill>
          <a:ln w="19050" cap="flat" cmpd="sng" algn="ctr">
            <a:noFill/>
            <a:prstDash val="solid"/>
          </a:ln>
          <a:effectLst/>
        </p:spPr>
        <p:txBody>
          <a:bodyPr lIns="0" tIns="0" rIns="0" bIns="0" anchor="ctr"/>
          <a:lstStyle/>
          <a:p>
            <a:pPr algn="ctr" eaLnBrk="1" fontAlgn="auto" hangingPunct="1">
              <a:spcBef>
                <a:spcPts val="0"/>
              </a:spcBef>
              <a:spcAft>
                <a:spcPts val="0"/>
              </a:spcAft>
              <a:defRPr/>
            </a:pPr>
            <a:r>
              <a:rPr lang="en-US" altLang="zh-CN" sz="3600" kern="0" dirty="0">
                <a:solidFill>
                  <a:srgbClr val="FFFFFF"/>
                </a:solidFill>
                <a:latin typeface="Arial" panose="020B0604020202020204" pitchFamily="34" charset="0"/>
                <a:ea typeface="宋体" panose="02010600030101010101" pitchFamily="2" charset="-122"/>
                <a:cs typeface="Arial" panose="020B0604020202020204" pitchFamily="34" charset="0"/>
              </a:rPr>
              <a:t>03</a:t>
            </a:r>
            <a:endParaRPr lang="zh-CN" altLang="en-US" sz="3600" kern="0" dirty="0">
              <a:solidFill>
                <a:srgbClr val="FFFFFF"/>
              </a:solidFill>
              <a:latin typeface="Arial" panose="020B0604020202020204" pitchFamily="34" charset="0"/>
              <a:ea typeface="宋体" panose="02010600030101010101" pitchFamily="2" charset="-122"/>
              <a:cs typeface="Arial" panose="020B0604020202020204" pitchFamily="34" charset="0"/>
            </a:endParaRPr>
          </a:p>
        </p:txBody>
      </p:sp>
      <p:sp>
        <p:nvSpPr>
          <p:cNvPr id="11" name="MH_Other_4"/>
          <p:cNvSpPr/>
          <p:nvPr>
            <p:custDataLst>
              <p:tags r:id="rId4"/>
            </p:custDataLst>
          </p:nvPr>
        </p:nvSpPr>
        <p:spPr>
          <a:xfrm flipH="1">
            <a:off x="3038475" y="4019138"/>
            <a:ext cx="987425" cy="987425"/>
          </a:xfrm>
          <a:prstGeom prst="ellipse">
            <a:avLst/>
          </a:prstGeom>
          <a:solidFill>
            <a:schemeClr val="accent2"/>
          </a:solidFill>
          <a:ln w="19050" cap="flat" cmpd="sng" algn="ctr">
            <a:noFill/>
            <a:prstDash val="solid"/>
          </a:ln>
          <a:effectLst/>
        </p:spPr>
        <p:txBody>
          <a:bodyPr lIns="0" tIns="0" rIns="0" bIns="0" anchor="ctr"/>
          <a:lstStyle/>
          <a:p>
            <a:pPr algn="ctr" eaLnBrk="1" fontAlgn="auto" hangingPunct="1">
              <a:spcBef>
                <a:spcPts val="0"/>
              </a:spcBef>
              <a:spcAft>
                <a:spcPts val="0"/>
              </a:spcAft>
              <a:defRPr/>
            </a:pPr>
            <a:r>
              <a:rPr lang="en-US" altLang="zh-CN" sz="3600" kern="0" dirty="0">
                <a:solidFill>
                  <a:srgbClr val="FFFFFF"/>
                </a:solidFill>
                <a:latin typeface="Arial" panose="020B0604020202020204" pitchFamily="34" charset="0"/>
                <a:ea typeface="宋体" panose="02010600030101010101" pitchFamily="2" charset="-122"/>
                <a:cs typeface="Arial" panose="020B0604020202020204" pitchFamily="34" charset="0"/>
              </a:rPr>
              <a:t>02</a:t>
            </a:r>
            <a:endParaRPr lang="zh-CN" altLang="en-US" sz="3600" kern="0" dirty="0">
              <a:solidFill>
                <a:srgbClr val="FFFFFF"/>
              </a:solidFill>
              <a:latin typeface="Arial" panose="020B0604020202020204" pitchFamily="34" charset="0"/>
              <a:ea typeface="宋体" panose="02010600030101010101" pitchFamily="2" charset="-122"/>
              <a:cs typeface="Arial" panose="020B0604020202020204" pitchFamily="34" charset="0"/>
            </a:endParaRPr>
          </a:p>
        </p:txBody>
      </p:sp>
      <p:sp>
        <p:nvSpPr>
          <p:cNvPr id="12" name="MH_Title_1"/>
          <p:cNvSpPr/>
          <p:nvPr>
            <p:custDataLst>
              <p:tags r:id="rId5"/>
            </p:custDataLst>
          </p:nvPr>
        </p:nvSpPr>
        <p:spPr>
          <a:xfrm>
            <a:off x="0" y="3690526"/>
            <a:ext cx="1411288" cy="1760537"/>
          </a:xfrm>
          <a:custGeom>
            <a:avLst/>
            <a:gdLst>
              <a:gd name="connsiteX0" fmla="*/ 586959 w 1529609"/>
              <a:gd name="connsiteY0" fmla="*/ 65 h 1907431"/>
              <a:gd name="connsiteX1" fmla="*/ 1529544 w 1529609"/>
              <a:gd name="connsiteY1" fmla="*/ 964782 h 1907431"/>
              <a:gd name="connsiteX2" fmla="*/ 564827 w 1529609"/>
              <a:gd name="connsiteY2" fmla="*/ 1907366 h 1907431"/>
              <a:gd name="connsiteX3" fmla="*/ 0 w 1529609"/>
              <a:gd name="connsiteY3" fmla="*/ 1712632 h 1907431"/>
              <a:gd name="connsiteX4" fmla="*/ 0 w 1529609"/>
              <a:gd name="connsiteY4" fmla="*/ 194607 h 1907431"/>
              <a:gd name="connsiteX5" fmla="*/ 586959 w 1529609"/>
              <a:gd name="connsiteY5" fmla="*/ 65 h 1907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29609" h="1907431">
                <a:moveTo>
                  <a:pt x="586959" y="65"/>
                </a:moveTo>
                <a:cubicBezTo>
                  <a:pt x="1113646" y="6177"/>
                  <a:pt x="1535656" y="438095"/>
                  <a:pt x="1529544" y="964782"/>
                </a:cubicBezTo>
                <a:cubicBezTo>
                  <a:pt x="1523433" y="1491469"/>
                  <a:pt x="1091515" y="1913478"/>
                  <a:pt x="564827" y="1907366"/>
                </a:cubicBezTo>
                <a:cubicBezTo>
                  <a:pt x="352169" y="1904899"/>
                  <a:pt x="156577" y="1833014"/>
                  <a:pt x="0" y="1712632"/>
                </a:cubicBezTo>
                <a:lnTo>
                  <a:pt x="0" y="194607"/>
                </a:lnTo>
                <a:cubicBezTo>
                  <a:pt x="162454" y="70026"/>
                  <a:pt x="366397" y="-2494"/>
                  <a:pt x="586959" y="65"/>
                </a:cubicBezTo>
                <a:close/>
              </a:path>
            </a:pathLst>
          </a:custGeom>
          <a:solidFill>
            <a:srgbClr val="A9A9A9"/>
          </a:solidFill>
          <a:ln w="38100">
            <a:noFill/>
          </a:ln>
        </p:spPr>
        <p:style>
          <a:lnRef idx="2">
            <a:schemeClr val="accent1">
              <a:shade val="50000"/>
            </a:schemeClr>
          </a:lnRef>
          <a:fillRef idx="1">
            <a:schemeClr val="accent1"/>
          </a:fillRef>
          <a:effectRef idx="0">
            <a:schemeClr val="accent1"/>
          </a:effectRef>
          <a:fontRef idx="minor">
            <a:schemeClr val="lt1"/>
          </a:fontRef>
        </p:style>
        <p:txBody>
          <a:bodyPr lIns="0" tIns="0" bIns="0" anchor="ctr">
            <a:normAutofit/>
          </a:bodyPr>
          <a:lstStyle/>
          <a:p>
            <a:pPr algn="ctr" eaLnBrk="1" fontAlgn="auto" hangingPunct="1">
              <a:lnSpc>
                <a:spcPct val="130000"/>
              </a:lnSpc>
              <a:spcBef>
                <a:spcPts val="0"/>
              </a:spcBef>
              <a:spcAft>
                <a:spcPts val="0"/>
              </a:spcAft>
              <a:defRPr/>
            </a:pPr>
            <a:r>
              <a:rPr lang="zh-CN" altLang="en-US" sz="3200" dirty="0">
                <a:solidFill>
                  <a:srgbClr val="FFFFFF"/>
                </a:solidFill>
              </a:rPr>
              <a:t>应用</a:t>
            </a:r>
          </a:p>
        </p:txBody>
      </p:sp>
      <p:sp>
        <p:nvSpPr>
          <p:cNvPr id="13" name="MH_SubTitle_2"/>
          <p:cNvSpPr txBox="1"/>
          <p:nvPr>
            <p:custDataLst>
              <p:tags r:id="rId6"/>
            </p:custDataLst>
          </p:nvPr>
        </p:nvSpPr>
        <p:spPr>
          <a:xfrm>
            <a:off x="4217987" y="4027076"/>
            <a:ext cx="4831233" cy="1022350"/>
          </a:xfrm>
          <a:prstGeom prst="rect">
            <a:avLst/>
          </a:prstGeom>
          <a:noFill/>
        </p:spPr>
        <p:txBody>
          <a:bodyPr lIns="72000" tIns="0" rIns="72000" bIns="0" anchor="ctr">
            <a:normAutofit/>
          </a:bodyPr>
          <a:lstStyle/>
          <a:p>
            <a:pPr>
              <a:lnSpc>
                <a:spcPct val="130000"/>
              </a:lnSpc>
              <a:defRPr/>
            </a:pPr>
            <a:r>
              <a:rPr lang="zh-CN" altLang="en-US" sz="2800" b="1" kern="0" dirty="0">
                <a:latin typeface="楷体" panose="02010609060101010101" pitchFamily="49" charset="-122"/>
                <a:ea typeface="楷体" panose="02010609060101010101" pitchFamily="49" charset="-122"/>
                <a:cs typeface="Arial" panose="020B0604020202020204" pitchFamily="34" charset="0"/>
              </a:rPr>
              <a:t>偏移量属性（</a:t>
            </a:r>
            <a:r>
              <a:rPr lang="en-US" altLang="zh-CN" sz="2800" b="1" kern="0" dirty="0">
                <a:latin typeface="楷体" panose="02010609060101010101" pitchFamily="49" charset="-122"/>
                <a:ea typeface="楷体" panose="02010609060101010101" pitchFamily="49" charset="-122"/>
                <a:cs typeface="Arial" panose="020B0604020202020204" pitchFamily="34" charset="0"/>
              </a:rPr>
              <a:t>OFFSET</a:t>
            </a:r>
            <a:r>
              <a:rPr lang="zh-CN" altLang="en-US" sz="2800" b="1" kern="0" dirty="0">
                <a:latin typeface="楷体" panose="02010609060101010101" pitchFamily="49" charset="-122"/>
                <a:ea typeface="楷体" panose="02010609060101010101" pitchFamily="49" charset="-122"/>
                <a:cs typeface="Arial" panose="020B0604020202020204" pitchFamily="34" charset="0"/>
              </a:rPr>
              <a:t>）</a:t>
            </a:r>
            <a:endParaRPr lang="en-US" altLang="zh-CN" sz="2800" b="1" kern="0" dirty="0">
              <a:latin typeface="楷体" panose="02010609060101010101" pitchFamily="49" charset="-122"/>
              <a:ea typeface="楷体" panose="02010609060101010101" pitchFamily="49" charset="-122"/>
              <a:cs typeface="Arial" panose="020B0604020202020204" pitchFamily="34" charset="0"/>
            </a:endParaRPr>
          </a:p>
        </p:txBody>
      </p:sp>
      <p:sp>
        <p:nvSpPr>
          <p:cNvPr id="14" name="MH_SubTitle_1"/>
          <p:cNvSpPr txBox="1"/>
          <p:nvPr>
            <p:custDataLst>
              <p:tags r:id="rId7"/>
            </p:custDataLst>
          </p:nvPr>
        </p:nvSpPr>
        <p:spPr>
          <a:xfrm>
            <a:off x="3781425" y="2558638"/>
            <a:ext cx="4831234" cy="1022350"/>
          </a:xfrm>
          <a:prstGeom prst="rect">
            <a:avLst/>
          </a:prstGeom>
          <a:noFill/>
        </p:spPr>
        <p:txBody>
          <a:bodyPr lIns="72000" tIns="0" rIns="72000" bIns="0" anchor="ctr">
            <a:normAutofit/>
          </a:bodyPr>
          <a:lstStyle/>
          <a:p>
            <a:pPr>
              <a:lnSpc>
                <a:spcPct val="130000"/>
              </a:lnSpc>
              <a:defRPr/>
            </a:pPr>
            <a:r>
              <a:rPr lang="zh-CN" altLang="en-US" sz="2800" b="1" kern="0" dirty="0">
                <a:latin typeface="楷体" panose="02010609060101010101" pitchFamily="49" charset="-122"/>
                <a:ea typeface="楷体" panose="02010609060101010101" pitchFamily="49" charset="-122"/>
                <a:cs typeface="Arial" panose="020B0604020202020204" pitchFamily="34" charset="0"/>
              </a:rPr>
              <a:t>段属性</a:t>
            </a:r>
            <a:endParaRPr lang="en-US" altLang="zh-CN" sz="2800" b="1" kern="0" dirty="0">
              <a:latin typeface="楷体" panose="02010609060101010101" pitchFamily="49" charset="-122"/>
              <a:ea typeface="楷体" panose="02010609060101010101" pitchFamily="49" charset="-122"/>
              <a:cs typeface="Arial" panose="020B0604020202020204" pitchFamily="34" charset="0"/>
            </a:endParaRPr>
          </a:p>
        </p:txBody>
      </p:sp>
      <p:sp>
        <p:nvSpPr>
          <p:cNvPr id="15" name="MH_SubTitle_3"/>
          <p:cNvSpPr txBox="1"/>
          <p:nvPr>
            <p:custDataLst>
              <p:tags r:id="rId8"/>
            </p:custDataLst>
          </p:nvPr>
        </p:nvSpPr>
        <p:spPr>
          <a:xfrm>
            <a:off x="3798887" y="5584413"/>
            <a:ext cx="4831233" cy="1022350"/>
          </a:xfrm>
          <a:prstGeom prst="rect">
            <a:avLst/>
          </a:prstGeom>
          <a:noFill/>
        </p:spPr>
        <p:txBody>
          <a:bodyPr lIns="72000" tIns="0" rIns="72000" bIns="0" anchor="ctr">
            <a:normAutofit/>
          </a:bodyPr>
          <a:lstStyle/>
          <a:p>
            <a:pPr>
              <a:lnSpc>
                <a:spcPct val="130000"/>
              </a:lnSpc>
              <a:defRPr/>
            </a:pPr>
            <a:r>
              <a:rPr lang="zh-CN" altLang="en-US" sz="2800" b="1" kern="0" dirty="0">
                <a:latin typeface="楷体" panose="02010609060101010101" pitchFamily="49" charset="-122"/>
                <a:ea typeface="楷体" panose="02010609060101010101" pitchFamily="49" charset="-122"/>
                <a:cs typeface="Arial" panose="020B0604020202020204" pitchFamily="34" charset="0"/>
              </a:rPr>
              <a:t>类型属性</a:t>
            </a:r>
            <a:endParaRPr lang="en-US" altLang="zh-CN" sz="2800" b="1" kern="0" dirty="0">
              <a:latin typeface="楷体" panose="02010609060101010101" pitchFamily="49" charset="-122"/>
              <a:ea typeface="楷体" panose="02010609060101010101" pitchFamily="49" charset="-122"/>
              <a:cs typeface="Arial" panose="020B0604020202020204" pitchFamily="34" charset="0"/>
            </a:endParaRPr>
          </a:p>
        </p:txBody>
      </p:sp>
      <p:sp>
        <p:nvSpPr>
          <p:cNvPr id="32" name="Rectangle 3"/>
          <p:cNvSpPr>
            <a:spLocks noChangeArrowheads="1"/>
          </p:cNvSpPr>
          <p:nvPr/>
        </p:nvSpPr>
        <p:spPr bwMode="auto">
          <a:xfrm>
            <a:off x="262673" y="1570782"/>
            <a:ext cx="703750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当变量被定义后，就具有了以下三个属性：</a:t>
            </a: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9" name="ïšḻïdê"/>
          <p:cNvSpPr txBox="1"/>
          <p:nvPr/>
        </p:nvSpPr>
        <p:spPr bwMode="auto">
          <a:xfrm>
            <a:off x="-1" y="162085"/>
            <a:ext cx="8281902"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altLang="zh-CN" sz="2400" b="1" dirty="0">
                <a:solidFill>
                  <a:schemeClr val="bg1"/>
                </a:solidFill>
                <a:latin typeface="楷体" panose="02010609060101010101" pitchFamily="49" charset="-122"/>
                <a:ea typeface="楷体" panose="02010609060101010101" pitchFamily="49" charset="-122"/>
              </a:rPr>
              <a:t>4.2  </a:t>
            </a:r>
            <a:r>
              <a:rPr lang="zh-CN" altLang="en-US" sz="2400" b="1" dirty="0">
                <a:solidFill>
                  <a:schemeClr val="bg1"/>
                </a:solidFill>
                <a:latin typeface="楷体" panose="02010609060101010101" pitchFamily="49" charset="-122"/>
                <a:ea typeface="楷体" panose="02010609060101010101" pitchFamily="49" charset="-122"/>
              </a:rPr>
              <a:t>汇编语言数据</a:t>
            </a:r>
          </a:p>
          <a:p>
            <a:endParaRPr lang="zh-CN" altLang="en-US" sz="2400" b="1" dirty="0">
              <a:solidFill>
                <a:schemeClr val="bg1"/>
              </a:solidFill>
              <a:latin typeface="楷体" panose="02010609060101010101" pitchFamily="49" charset="-122"/>
              <a:ea typeface="楷体" panose="02010609060101010101" pitchFamily="49" charset="-122"/>
            </a:endParaRPr>
          </a:p>
        </p:txBody>
      </p:sp>
      <p:cxnSp>
        <p:nvCxnSpPr>
          <p:cNvPr id="40" name="直接连接符 39"/>
          <p:cNvCxnSpPr/>
          <p:nvPr/>
        </p:nvCxnSpPr>
        <p:spPr>
          <a:xfrm>
            <a:off x="2381" y="655346"/>
            <a:ext cx="3484890"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41" name="图片 4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42" name="right-arrowheads_44810"/>
          <p:cNvSpPr>
            <a:spLocks noChangeAspect="1"/>
          </p:cNvSpPr>
          <p:nvPr/>
        </p:nvSpPr>
        <p:spPr bwMode="auto">
          <a:xfrm>
            <a:off x="152015" y="929658"/>
            <a:ext cx="411251" cy="316320"/>
          </a:xfrm>
          <a:custGeom>
            <a:avLst/>
            <a:gdLst>
              <a:gd name="T0" fmla="*/ 59 w 415"/>
              <a:gd name="T1" fmla="*/ 406 h 406"/>
              <a:gd name="T2" fmla="*/ 25 w 415"/>
              <a:gd name="T3" fmla="*/ 394 h 406"/>
              <a:gd name="T4" fmla="*/ 19 w 415"/>
              <a:gd name="T5" fmla="*/ 318 h 406"/>
              <a:gd name="T6" fmla="*/ 114 w 415"/>
              <a:gd name="T7" fmla="*/ 206 h 406"/>
              <a:gd name="T8" fmla="*/ 19 w 415"/>
              <a:gd name="T9" fmla="*/ 94 h 406"/>
              <a:gd name="T10" fmla="*/ 25 w 415"/>
              <a:gd name="T11" fmla="*/ 19 h 406"/>
              <a:gd name="T12" fmla="*/ 100 w 415"/>
              <a:gd name="T13" fmla="*/ 25 h 406"/>
              <a:gd name="T14" fmla="*/ 225 w 415"/>
              <a:gd name="T15" fmla="*/ 172 h 406"/>
              <a:gd name="T16" fmla="*/ 225 w 415"/>
              <a:gd name="T17" fmla="*/ 241 h 406"/>
              <a:gd name="T18" fmla="*/ 100 w 415"/>
              <a:gd name="T19" fmla="*/ 388 h 406"/>
              <a:gd name="T20" fmla="*/ 59 w 415"/>
              <a:gd name="T21" fmla="*/ 406 h 406"/>
              <a:gd name="T22" fmla="*/ 273 w 415"/>
              <a:gd name="T23" fmla="*/ 388 h 406"/>
              <a:gd name="T24" fmla="*/ 398 w 415"/>
              <a:gd name="T25" fmla="*/ 241 h 406"/>
              <a:gd name="T26" fmla="*/ 398 w 415"/>
              <a:gd name="T27" fmla="*/ 172 h 406"/>
              <a:gd name="T28" fmla="*/ 273 w 415"/>
              <a:gd name="T29" fmla="*/ 25 h 406"/>
              <a:gd name="T30" fmla="*/ 198 w 415"/>
              <a:gd name="T31" fmla="*/ 19 h 406"/>
              <a:gd name="T32" fmla="*/ 192 w 415"/>
              <a:gd name="T33" fmla="*/ 94 h 406"/>
              <a:gd name="T34" fmla="*/ 287 w 415"/>
              <a:gd name="T35" fmla="*/ 206 h 406"/>
              <a:gd name="T36" fmla="*/ 192 w 415"/>
              <a:gd name="T37" fmla="*/ 318 h 406"/>
              <a:gd name="T38" fmla="*/ 198 w 415"/>
              <a:gd name="T39" fmla="*/ 394 h 406"/>
              <a:gd name="T40" fmla="*/ 232 w 415"/>
              <a:gd name="T41" fmla="*/ 406 h 406"/>
              <a:gd name="T42" fmla="*/ 273 w 415"/>
              <a:gd name="T43" fmla="*/ 388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15" h="406">
                <a:moveTo>
                  <a:pt x="59" y="406"/>
                </a:moveTo>
                <a:cubicBezTo>
                  <a:pt x="47" y="406"/>
                  <a:pt x="35" y="402"/>
                  <a:pt x="25" y="394"/>
                </a:cubicBezTo>
                <a:cubicBezTo>
                  <a:pt x="2" y="375"/>
                  <a:pt x="0" y="341"/>
                  <a:pt x="19" y="318"/>
                </a:cubicBezTo>
                <a:lnTo>
                  <a:pt x="114" y="206"/>
                </a:lnTo>
                <a:lnTo>
                  <a:pt x="19" y="94"/>
                </a:lnTo>
                <a:cubicBezTo>
                  <a:pt x="0" y="71"/>
                  <a:pt x="2" y="38"/>
                  <a:pt x="25" y="19"/>
                </a:cubicBezTo>
                <a:cubicBezTo>
                  <a:pt x="47" y="0"/>
                  <a:pt x="81" y="2"/>
                  <a:pt x="100" y="25"/>
                </a:cubicBezTo>
                <a:lnTo>
                  <a:pt x="225" y="172"/>
                </a:lnTo>
                <a:cubicBezTo>
                  <a:pt x="242" y="192"/>
                  <a:pt x="242" y="221"/>
                  <a:pt x="225" y="241"/>
                </a:cubicBezTo>
                <a:lnTo>
                  <a:pt x="100" y="388"/>
                </a:lnTo>
                <a:cubicBezTo>
                  <a:pt x="89" y="400"/>
                  <a:pt x="74" y="406"/>
                  <a:pt x="59" y="406"/>
                </a:cubicBezTo>
                <a:close/>
                <a:moveTo>
                  <a:pt x="273" y="388"/>
                </a:moveTo>
                <a:lnTo>
                  <a:pt x="398" y="241"/>
                </a:lnTo>
                <a:cubicBezTo>
                  <a:pt x="415" y="221"/>
                  <a:pt x="415" y="192"/>
                  <a:pt x="398" y="172"/>
                </a:cubicBezTo>
                <a:lnTo>
                  <a:pt x="273" y="25"/>
                </a:lnTo>
                <a:cubicBezTo>
                  <a:pt x="254" y="2"/>
                  <a:pt x="220" y="0"/>
                  <a:pt x="198" y="19"/>
                </a:cubicBezTo>
                <a:cubicBezTo>
                  <a:pt x="175" y="38"/>
                  <a:pt x="173" y="71"/>
                  <a:pt x="192" y="94"/>
                </a:cubicBezTo>
                <a:lnTo>
                  <a:pt x="287" y="206"/>
                </a:lnTo>
                <a:lnTo>
                  <a:pt x="192" y="318"/>
                </a:lnTo>
                <a:cubicBezTo>
                  <a:pt x="173" y="341"/>
                  <a:pt x="175" y="375"/>
                  <a:pt x="198" y="394"/>
                </a:cubicBezTo>
                <a:cubicBezTo>
                  <a:pt x="208" y="402"/>
                  <a:pt x="220" y="406"/>
                  <a:pt x="232" y="406"/>
                </a:cubicBezTo>
                <a:cubicBezTo>
                  <a:pt x="247" y="406"/>
                  <a:pt x="262" y="400"/>
                  <a:pt x="273" y="388"/>
                </a:cubicBezTo>
                <a:close/>
              </a:path>
            </a:pathLst>
          </a:custGeom>
          <a:solidFill>
            <a:schemeClr val="accent1"/>
          </a:solidFill>
          <a:ln>
            <a:noFill/>
          </a:ln>
        </p:spPr>
      </p:sp>
      <p:sp>
        <p:nvSpPr>
          <p:cNvPr id="44" name="矩形 43"/>
          <p:cNvSpPr/>
          <p:nvPr/>
        </p:nvSpPr>
        <p:spPr>
          <a:xfrm>
            <a:off x="584781" y="858016"/>
            <a:ext cx="7429666" cy="461665"/>
          </a:xfrm>
          <a:prstGeom prst="rect">
            <a:avLst/>
          </a:prstGeom>
        </p:spPr>
        <p:txBody>
          <a:bodyPr wrap="square">
            <a:spAutoFit/>
          </a:bodyPr>
          <a:lstStyle/>
          <a:p>
            <a:r>
              <a:rPr lang="zh-CN" altLang="en-US" sz="2400" b="1" dirty="0">
                <a:latin typeface="华文楷体" panose="02010600040101010101" pitchFamily="2" charset="-122"/>
                <a:ea typeface="华文楷体" panose="02010600040101010101" pitchFamily="2" charset="-122"/>
              </a:rPr>
              <a:t>变量的定义与预置</a:t>
            </a:r>
          </a:p>
        </p:txBody>
      </p:sp>
      <p:sp>
        <p:nvSpPr>
          <p:cNvPr id="8" name="MH_SubTitle_1"/>
          <p:cNvSpPr txBox="1">
            <a:spLocks noChangeArrowheads="1"/>
          </p:cNvSpPr>
          <p:nvPr>
            <p:custDataLst>
              <p:tags r:id="rId1"/>
            </p:custDataLst>
          </p:nvPr>
        </p:nvSpPr>
        <p:spPr bwMode="auto">
          <a:xfrm>
            <a:off x="944320" y="1693871"/>
            <a:ext cx="6314272" cy="1205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nSpc>
                <a:spcPct val="130000"/>
              </a:lnSpc>
            </a:pPr>
            <a:r>
              <a:rPr lang="zh-CN" altLang="en-US" sz="2400" b="1" dirty="0">
                <a:latin typeface="楷体" panose="02010609060101010101" pitchFamily="49" charset="-122"/>
                <a:ea typeface="楷体" panose="02010609060101010101" pitchFamily="49" charset="-122"/>
              </a:rPr>
              <a:t>段属性</a:t>
            </a:r>
            <a:endParaRPr lang="en-US" altLang="zh-CN" sz="2400" b="1" dirty="0">
              <a:latin typeface="楷体" panose="02010609060101010101" pitchFamily="49" charset="-122"/>
              <a:ea typeface="楷体" panose="02010609060101010101" pitchFamily="49" charset="-122"/>
            </a:endParaRPr>
          </a:p>
          <a:p>
            <a:pPr marL="342900" indent="-342900">
              <a:lnSpc>
                <a:spcPct val="130000"/>
              </a:lnSpc>
              <a:buFont typeface="Arial" panose="020B0604020202020204" pitchFamily="34" charset="0"/>
              <a:buChar char="•"/>
            </a:pPr>
            <a:r>
              <a:rPr lang="zh-CN" altLang="en-US" sz="2000" b="1" dirty="0">
                <a:solidFill>
                  <a:srgbClr val="FF0000"/>
                </a:solidFill>
                <a:latin typeface="楷体" panose="02010609060101010101" pitchFamily="49" charset="-122"/>
                <a:ea typeface="楷体" panose="02010609060101010101" pitchFamily="49" charset="-122"/>
              </a:rPr>
              <a:t>它表示变量存放在哪一个逻辑段中。</a:t>
            </a:r>
            <a:endParaRPr lang="en-US" altLang="zh-CN" sz="2400" b="1" dirty="0">
              <a:solidFill>
                <a:srgbClr val="FF0000"/>
              </a:solidFill>
              <a:latin typeface="楷体" panose="02010609060101010101" pitchFamily="49" charset="-122"/>
              <a:ea typeface="楷体" panose="02010609060101010101" pitchFamily="49" charset="-122"/>
            </a:endParaRPr>
          </a:p>
          <a:p>
            <a:pPr marL="342900" indent="-342900">
              <a:lnSpc>
                <a:spcPct val="130000"/>
              </a:lnSpc>
              <a:buFont typeface="Arial" panose="020B0604020202020204" pitchFamily="34" charset="0"/>
              <a:buChar char="•"/>
            </a:pPr>
            <a:r>
              <a:rPr lang="zh-CN" altLang="en-US" sz="2000" b="1" dirty="0">
                <a:latin typeface="楷体" panose="02010609060101010101" pitchFamily="49" charset="-122"/>
                <a:ea typeface="楷体" panose="02010609060101010101" pitchFamily="49" charset="-122"/>
              </a:rPr>
              <a:t>例如上面例子中的变量</a:t>
            </a:r>
            <a:r>
              <a:rPr lang="en-US" altLang="zh-CN" sz="2000" b="1" dirty="0">
                <a:latin typeface="楷体" panose="02010609060101010101" pitchFamily="49" charset="-122"/>
                <a:ea typeface="楷体" panose="02010609060101010101" pitchFamily="49" charset="-122"/>
              </a:rPr>
              <a:t>DATA1</a:t>
            </a:r>
            <a:r>
              <a:rPr lang="zh-CN" altLang="en-US" sz="2000" b="1" dirty="0">
                <a:latin typeface="楷体" panose="02010609060101010101" pitchFamily="49" charset="-122"/>
                <a:ea typeface="楷体" panose="02010609060101010101" pitchFamily="49" charset="-122"/>
              </a:rPr>
              <a:t>、</a:t>
            </a:r>
            <a:r>
              <a:rPr lang="en-US" altLang="zh-CN" sz="2000" b="1" dirty="0">
                <a:latin typeface="楷体" panose="02010609060101010101" pitchFamily="49" charset="-122"/>
                <a:ea typeface="楷体" panose="02010609060101010101" pitchFamily="49" charset="-122"/>
              </a:rPr>
              <a:t>DATA2</a:t>
            </a:r>
            <a:r>
              <a:rPr lang="zh-CN" altLang="en-US" sz="2000" b="1" dirty="0">
                <a:latin typeface="楷体" panose="02010609060101010101" pitchFamily="49" charset="-122"/>
                <a:ea typeface="楷体" panose="02010609060101010101" pitchFamily="49" charset="-122"/>
              </a:rPr>
              <a:t>和</a:t>
            </a:r>
            <a:r>
              <a:rPr lang="en-US" altLang="zh-CN" sz="2000" b="1" dirty="0">
                <a:latin typeface="楷体" panose="02010609060101010101" pitchFamily="49" charset="-122"/>
                <a:ea typeface="楷体" panose="02010609060101010101" pitchFamily="49" charset="-122"/>
              </a:rPr>
              <a:t>DATA3</a:t>
            </a:r>
            <a:r>
              <a:rPr lang="zh-CN" altLang="en-US" sz="2000" b="1" dirty="0">
                <a:latin typeface="楷体" panose="02010609060101010101" pitchFamily="49" charset="-122"/>
                <a:ea typeface="楷体" panose="02010609060101010101" pitchFamily="49" charset="-122"/>
              </a:rPr>
              <a:t>三个变量都存放在</a:t>
            </a:r>
            <a:r>
              <a:rPr lang="en-US" altLang="zh-CN" sz="2000" b="1" dirty="0">
                <a:latin typeface="楷体" panose="02010609060101010101" pitchFamily="49" charset="-122"/>
                <a:ea typeface="楷体" panose="02010609060101010101" pitchFamily="49" charset="-122"/>
              </a:rPr>
              <a:t>VAR-DATA</a:t>
            </a:r>
            <a:r>
              <a:rPr lang="zh-CN" altLang="en-US" sz="2000" b="1" dirty="0">
                <a:latin typeface="楷体" panose="02010609060101010101" pitchFamily="49" charset="-122"/>
                <a:ea typeface="楷体" panose="02010609060101010101" pitchFamily="49" charset="-122"/>
              </a:rPr>
              <a:t>逻辑段中。</a:t>
            </a:r>
          </a:p>
          <a:p>
            <a:pPr>
              <a:lnSpc>
                <a:spcPct val="130000"/>
              </a:lnSpc>
            </a:pPr>
            <a:endParaRPr lang="zh-CN" altLang="en-US" sz="2000" b="1" dirty="0">
              <a:latin typeface="楷体" panose="02010609060101010101" pitchFamily="49" charset="-122"/>
              <a:ea typeface="楷体" panose="02010609060101010101" pitchFamily="49" charset="-122"/>
            </a:endParaRPr>
          </a:p>
        </p:txBody>
      </p:sp>
      <p:sp>
        <p:nvSpPr>
          <p:cNvPr id="9" name="MH_Other_1"/>
          <p:cNvSpPr>
            <a:spLocks noEditPoints="1"/>
          </p:cNvSpPr>
          <p:nvPr>
            <p:custDataLst>
              <p:tags r:id="rId2"/>
            </p:custDataLst>
          </p:nvPr>
        </p:nvSpPr>
        <p:spPr bwMode="auto">
          <a:xfrm>
            <a:off x="463233" y="1543911"/>
            <a:ext cx="476250" cy="476250"/>
          </a:xfrm>
          <a:custGeom>
            <a:avLst/>
            <a:gdLst>
              <a:gd name="T0" fmla="*/ 2147483646 w 127"/>
              <a:gd name="T1" fmla="*/ 2147483646 h 127"/>
              <a:gd name="T2" fmla="*/ 2147483646 w 127"/>
              <a:gd name="T3" fmla="*/ 2147483646 h 127"/>
              <a:gd name="T4" fmla="*/ 2147483646 w 127"/>
              <a:gd name="T5" fmla="*/ 2147483646 h 127"/>
              <a:gd name="T6" fmla="*/ 2147483646 w 127"/>
              <a:gd name="T7" fmla="*/ 2147483646 h 127"/>
              <a:gd name="T8" fmla="*/ 2147483646 w 127"/>
              <a:gd name="T9" fmla="*/ 2147483646 h 127"/>
              <a:gd name="T10" fmla="*/ 2147483646 w 127"/>
              <a:gd name="T11" fmla="*/ 2147483646 h 127"/>
              <a:gd name="T12" fmla="*/ 2147483646 w 127"/>
              <a:gd name="T13" fmla="*/ 2147483646 h 127"/>
              <a:gd name="T14" fmla="*/ 2147483646 w 127"/>
              <a:gd name="T15" fmla="*/ 2147483646 h 127"/>
              <a:gd name="T16" fmla="*/ 2147483646 w 127"/>
              <a:gd name="T17" fmla="*/ 2147483646 h 127"/>
              <a:gd name="T18" fmla="*/ 2147483646 w 127"/>
              <a:gd name="T19" fmla="*/ 2147483646 h 127"/>
              <a:gd name="T20" fmla="*/ 2147483646 w 127"/>
              <a:gd name="T21" fmla="*/ 2147483646 h 127"/>
              <a:gd name="T22" fmla="*/ 2147483646 w 127"/>
              <a:gd name="T23" fmla="*/ 2147483646 h 127"/>
              <a:gd name="T24" fmla="*/ 2147483646 w 127"/>
              <a:gd name="T25" fmla="*/ 2147483646 h 127"/>
              <a:gd name="T26" fmla="*/ 2147483646 w 127"/>
              <a:gd name="T27" fmla="*/ 2147483646 h 127"/>
              <a:gd name="T28" fmla="*/ 2147483646 w 127"/>
              <a:gd name="T29" fmla="*/ 2147483646 h 127"/>
              <a:gd name="T30" fmla="*/ 2147483646 w 127"/>
              <a:gd name="T31" fmla="*/ 2147483646 h 127"/>
              <a:gd name="T32" fmla="*/ 2147483646 w 127"/>
              <a:gd name="T33" fmla="*/ 2147483646 h 127"/>
              <a:gd name="T34" fmla="*/ 2147483646 w 127"/>
              <a:gd name="T35" fmla="*/ 2147483646 h 127"/>
              <a:gd name="T36" fmla="*/ 2147483646 w 127"/>
              <a:gd name="T37" fmla="*/ 2147483646 h 127"/>
              <a:gd name="T38" fmla="*/ 2147483646 w 127"/>
              <a:gd name="T39" fmla="*/ 2147483646 h 127"/>
              <a:gd name="T40" fmla="*/ 2147483646 w 127"/>
              <a:gd name="T41" fmla="*/ 2147483646 h 127"/>
              <a:gd name="T42" fmla="*/ 2147483646 w 127"/>
              <a:gd name="T43" fmla="*/ 2147483646 h 127"/>
              <a:gd name="T44" fmla="*/ 2147483646 w 127"/>
              <a:gd name="T45" fmla="*/ 2147483646 h 127"/>
              <a:gd name="T46" fmla="*/ 2147483646 w 127"/>
              <a:gd name="T47" fmla="*/ 2147483646 h 127"/>
              <a:gd name="T48" fmla="*/ 2147483646 w 127"/>
              <a:gd name="T49" fmla="*/ 2147483646 h 127"/>
              <a:gd name="T50" fmla="*/ 2147483646 w 127"/>
              <a:gd name="T51" fmla="*/ 2147483646 h 127"/>
              <a:gd name="T52" fmla="*/ 2147483646 w 127"/>
              <a:gd name="T53" fmla="*/ 2147483646 h 127"/>
              <a:gd name="T54" fmla="*/ 2147483646 w 127"/>
              <a:gd name="T55" fmla="*/ 2147483646 h 127"/>
              <a:gd name="T56" fmla="*/ 2147483646 w 127"/>
              <a:gd name="T57" fmla="*/ 2147483646 h 127"/>
              <a:gd name="T58" fmla="*/ 2147483646 w 127"/>
              <a:gd name="T59" fmla="*/ 2147483646 h 127"/>
              <a:gd name="T60" fmla="*/ 2147483646 w 127"/>
              <a:gd name="T61" fmla="*/ 2147483646 h 127"/>
              <a:gd name="T62" fmla="*/ 2147483646 w 127"/>
              <a:gd name="T63" fmla="*/ 2147483646 h 127"/>
              <a:gd name="T64" fmla="*/ 2147483646 w 127"/>
              <a:gd name="T65" fmla="*/ 2147483646 h 1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27" h="127">
                <a:moveTo>
                  <a:pt x="30" y="115"/>
                </a:moveTo>
                <a:cubicBezTo>
                  <a:pt x="26" y="119"/>
                  <a:pt x="21" y="119"/>
                  <a:pt x="18" y="115"/>
                </a:cubicBezTo>
                <a:cubicBezTo>
                  <a:pt x="12" y="110"/>
                  <a:pt x="12" y="110"/>
                  <a:pt x="12" y="110"/>
                </a:cubicBezTo>
                <a:cubicBezTo>
                  <a:pt x="9" y="107"/>
                  <a:pt x="9" y="101"/>
                  <a:pt x="12" y="98"/>
                </a:cubicBezTo>
                <a:cubicBezTo>
                  <a:pt x="51" y="60"/>
                  <a:pt x="51" y="60"/>
                  <a:pt x="51" y="60"/>
                </a:cubicBezTo>
                <a:cubicBezTo>
                  <a:pt x="46" y="58"/>
                  <a:pt x="40" y="60"/>
                  <a:pt x="35" y="64"/>
                </a:cubicBezTo>
                <a:cubicBezTo>
                  <a:pt x="7" y="93"/>
                  <a:pt x="7" y="93"/>
                  <a:pt x="7" y="93"/>
                </a:cubicBezTo>
                <a:cubicBezTo>
                  <a:pt x="0" y="99"/>
                  <a:pt x="0" y="109"/>
                  <a:pt x="7" y="115"/>
                </a:cubicBezTo>
                <a:cubicBezTo>
                  <a:pt x="12" y="121"/>
                  <a:pt x="12" y="121"/>
                  <a:pt x="12" y="121"/>
                </a:cubicBezTo>
                <a:cubicBezTo>
                  <a:pt x="19" y="127"/>
                  <a:pt x="29" y="127"/>
                  <a:pt x="35" y="121"/>
                </a:cubicBezTo>
                <a:cubicBezTo>
                  <a:pt x="64" y="93"/>
                  <a:pt x="64" y="93"/>
                  <a:pt x="64" y="93"/>
                </a:cubicBezTo>
                <a:cubicBezTo>
                  <a:pt x="68" y="88"/>
                  <a:pt x="69" y="82"/>
                  <a:pt x="68" y="77"/>
                </a:cubicBezTo>
                <a:lnTo>
                  <a:pt x="30" y="115"/>
                </a:lnTo>
                <a:close/>
                <a:moveTo>
                  <a:pt x="121" y="12"/>
                </a:moveTo>
                <a:cubicBezTo>
                  <a:pt x="115" y="7"/>
                  <a:pt x="115" y="7"/>
                  <a:pt x="115" y="7"/>
                </a:cubicBezTo>
                <a:cubicBezTo>
                  <a:pt x="109" y="0"/>
                  <a:pt x="99" y="0"/>
                  <a:pt x="93" y="7"/>
                </a:cubicBezTo>
                <a:cubicBezTo>
                  <a:pt x="64" y="35"/>
                  <a:pt x="64" y="35"/>
                  <a:pt x="64" y="35"/>
                </a:cubicBezTo>
                <a:cubicBezTo>
                  <a:pt x="60" y="40"/>
                  <a:pt x="58" y="46"/>
                  <a:pt x="60" y="51"/>
                </a:cubicBezTo>
                <a:cubicBezTo>
                  <a:pt x="98" y="12"/>
                  <a:pt x="98" y="12"/>
                  <a:pt x="98" y="12"/>
                </a:cubicBezTo>
                <a:cubicBezTo>
                  <a:pt x="101" y="9"/>
                  <a:pt x="107" y="9"/>
                  <a:pt x="110" y="12"/>
                </a:cubicBezTo>
                <a:cubicBezTo>
                  <a:pt x="115" y="18"/>
                  <a:pt x="115" y="18"/>
                  <a:pt x="115" y="18"/>
                </a:cubicBezTo>
                <a:cubicBezTo>
                  <a:pt x="119" y="21"/>
                  <a:pt x="119" y="26"/>
                  <a:pt x="115" y="30"/>
                </a:cubicBezTo>
                <a:cubicBezTo>
                  <a:pt x="77" y="68"/>
                  <a:pt x="77" y="68"/>
                  <a:pt x="77" y="68"/>
                </a:cubicBezTo>
                <a:cubicBezTo>
                  <a:pt x="82" y="69"/>
                  <a:pt x="88" y="68"/>
                  <a:pt x="93" y="64"/>
                </a:cubicBezTo>
                <a:cubicBezTo>
                  <a:pt x="121" y="35"/>
                  <a:pt x="121" y="35"/>
                  <a:pt x="121" y="35"/>
                </a:cubicBezTo>
                <a:cubicBezTo>
                  <a:pt x="127" y="29"/>
                  <a:pt x="127" y="19"/>
                  <a:pt x="121" y="12"/>
                </a:cubicBezTo>
                <a:close/>
                <a:moveTo>
                  <a:pt x="77" y="51"/>
                </a:moveTo>
                <a:cubicBezTo>
                  <a:pt x="75" y="50"/>
                  <a:pt x="73" y="50"/>
                  <a:pt x="71" y="51"/>
                </a:cubicBezTo>
                <a:cubicBezTo>
                  <a:pt x="51" y="71"/>
                  <a:pt x="51" y="71"/>
                  <a:pt x="51" y="71"/>
                </a:cubicBezTo>
                <a:cubicBezTo>
                  <a:pt x="49" y="73"/>
                  <a:pt x="49" y="75"/>
                  <a:pt x="51" y="77"/>
                </a:cubicBezTo>
                <a:cubicBezTo>
                  <a:pt x="53" y="78"/>
                  <a:pt x="55" y="78"/>
                  <a:pt x="57" y="77"/>
                </a:cubicBezTo>
                <a:cubicBezTo>
                  <a:pt x="77" y="57"/>
                  <a:pt x="77" y="57"/>
                  <a:pt x="77" y="57"/>
                </a:cubicBezTo>
                <a:cubicBezTo>
                  <a:pt x="78" y="55"/>
                  <a:pt x="78" y="53"/>
                  <a:pt x="77" y="51"/>
                </a:cubicBezTo>
                <a:close/>
              </a:path>
            </a:pathLst>
          </a:custGeom>
          <a:solidFill>
            <a:schemeClr val="accent1"/>
          </a:solidFill>
          <a:ln w="9525">
            <a:solidFill>
              <a:schemeClr val="accent1"/>
            </a:solidFill>
            <a:round/>
          </a:ln>
        </p:spPr>
        <p:txBody>
          <a:bodyPr/>
          <a:lstStyle/>
          <a:p>
            <a:endParaRPr lang="zh-CN" altLang="en-US"/>
          </a:p>
        </p:txBody>
      </p:sp>
      <p:sp>
        <p:nvSpPr>
          <p:cNvPr id="10" name="MH_SubTitle_2"/>
          <p:cNvSpPr txBox="1">
            <a:spLocks noChangeArrowheads="1"/>
          </p:cNvSpPr>
          <p:nvPr>
            <p:custDataLst>
              <p:tags r:id="rId3"/>
            </p:custDataLst>
          </p:nvPr>
        </p:nvSpPr>
        <p:spPr bwMode="auto">
          <a:xfrm>
            <a:off x="939483" y="2942217"/>
            <a:ext cx="7074964" cy="1461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r>
              <a:rPr lang="zh-CN" altLang="en-US" sz="2400" b="1" dirty="0">
                <a:latin typeface="楷体" panose="02010609060101010101" pitchFamily="49" charset="-122"/>
                <a:ea typeface="楷体" panose="02010609060101010101" pitchFamily="49" charset="-122"/>
              </a:rPr>
              <a:t>偏移量属性（</a:t>
            </a:r>
            <a:r>
              <a:rPr lang="en-US" altLang="zh-CN" sz="2400" b="1" dirty="0">
                <a:latin typeface="楷体" panose="02010609060101010101" pitchFamily="49" charset="-122"/>
                <a:ea typeface="楷体" panose="02010609060101010101" pitchFamily="49" charset="-122"/>
              </a:rPr>
              <a:t>OFFSET</a:t>
            </a:r>
            <a:r>
              <a:rPr lang="zh-CN" altLang="en-US" sz="2400" b="1" dirty="0">
                <a:latin typeface="楷体" panose="02010609060101010101" pitchFamily="49" charset="-122"/>
                <a:ea typeface="楷体" panose="02010609060101010101" pitchFamily="49" charset="-122"/>
              </a:rPr>
              <a:t>）</a:t>
            </a:r>
            <a:endParaRPr lang="en-US" altLang="zh-CN" sz="2400" b="1" dirty="0">
              <a:latin typeface="楷体" panose="02010609060101010101" pitchFamily="49" charset="-122"/>
              <a:ea typeface="楷体" panose="02010609060101010101" pitchFamily="49" charset="-122"/>
            </a:endParaRPr>
          </a:p>
          <a:p>
            <a:pPr marL="342900" indent="-342900">
              <a:buFont typeface="Arial" panose="020B0604020202020204" pitchFamily="34" charset="0"/>
              <a:buChar char="•"/>
            </a:pPr>
            <a:r>
              <a:rPr lang="zh-CN" altLang="en-US" sz="2000" b="1" dirty="0">
                <a:latin typeface="楷体" panose="02010609060101010101" pitchFamily="49" charset="-122"/>
                <a:ea typeface="楷体" panose="02010609060101010101" pitchFamily="49" charset="-122"/>
              </a:rPr>
              <a:t>表示变量所在位置与段起始点之间的字节数。</a:t>
            </a:r>
          </a:p>
          <a:p>
            <a:pPr marL="342900" indent="-342900">
              <a:buFont typeface="Arial" panose="020B0604020202020204" pitchFamily="34" charset="0"/>
              <a:buChar char="•"/>
            </a:pPr>
            <a:r>
              <a:rPr lang="zh-CN" altLang="en-US" sz="2000" b="1" dirty="0">
                <a:latin typeface="楷体" panose="02010609060101010101" pitchFamily="49" charset="-122"/>
                <a:ea typeface="楷体" panose="02010609060101010101" pitchFamily="49" charset="-122"/>
              </a:rPr>
              <a:t>上例中，变量</a:t>
            </a:r>
            <a:r>
              <a:rPr lang="en-US" altLang="zh-CN" sz="2000" b="1" dirty="0">
                <a:latin typeface="楷体" panose="02010609060101010101" pitchFamily="49" charset="-122"/>
                <a:ea typeface="楷体" panose="02010609060101010101" pitchFamily="49" charset="-122"/>
              </a:rPr>
              <a:t>DATA1</a:t>
            </a:r>
            <a:r>
              <a:rPr lang="zh-CN" altLang="en-US" sz="2000" b="1" dirty="0">
                <a:latin typeface="楷体" panose="02010609060101010101" pitchFamily="49" charset="-122"/>
                <a:ea typeface="楷体" panose="02010609060101010101" pitchFamily="49" charset="-122"/>
              </a:rPr>
              <a:t>的偏移量为</a:t>
            </a:r>
            <a:r>
              <a:rPr lang="en-US" altLang="zh-CN" sz="2000" b="1" dirty="0">
                <a:latin typeface="楷体" panose="02010609060101010101" pitchFamily="49" charset="-122"/>
                <a:ea typeface="楷体" panose="02010609060101010101" pitchFamily="49" charset="-122"/>
              </a:rPr>
              <a:t>0</a:t>
            </a:r>
            <a:r>
              <a:rPr lang="zh-CN" altLang="en-US" sz="2000" b="1" dirty="0">
                <a:latin typeface="楷体" panose="02010609060101010101" pitchFamily="49" charset="-122"/>
                <a:ea typeface="楷体" panose="02010609060101010101" pitchFamily="49" charset="-122"/>
              </a:rPr>
              <a:t>，</a:t>
            </a:r>
            <a:r>
              <a:rPr lang="en-US" altLang="zh-CN" sz="2000" b="1" dirty="0">
                <a:latin typeface="楷体" panose="02010609060101010101" pitchFamily="49" charset="-122"/>
                <a:ea typeface="楷体" panose="02010609060101010101" pitchFamily="49" charset="-122"/>
              </a:rPr>
              <a:t>DATA2</a:t>
            </a:r>
            <a:r>
              <a:rPr lang="zh-CN" altLang="en-US" sz="2000" b="1" dirty="0">
                <a:latin typeface="楷体" panose="02010609060101010101" pitchFamily="49" charset="-122"/>
                <a:ea typeface="楷体" panose="02010609060101010101" pitchFamily="49" charset="-122"/>
              </a:rPr>
              <a:t>为</a:t>
            </a:r>
            <a:r>
              <a:rPr lang="en-US" altLang="zh-CN" sz="2000" b="1" dirty="0">
                <a:latin typeface="楷体" panose="02010609060101010101" pitchFamily="49" charset="-122"/>
                <a:ea typeface="楷体" panose="02010609060101010101" pitchFamily="49" charset="-122"/>
              </a:rPr>
              <a:t>1</a:t>
            </a:r>
            <a:r>
              <a:rPr lang="zh-CN" altLang="en-US" sz="2000" b="1" dirty="0">
                <a:latin typeface="楷体" panose="02010609060101010101" pitchFamily="49" charset="-122"/>
                <a:ea typeface="楷体" panose="02010609060101010101" pitchFamily="49" charset="-122"/>
              </a:rPr>
              <a:t>，</a:t>
            </a:r>
            <a:r>
              <a:rPr lang="en-US" altLang="zh-CN" sz="2000" b="1" dirty="0">
                <a:latin typeface="楷体" panose="02010609060101010101" pitchFamily="49" charset="-122"/>
                <a:ea typeface="楷体" panose="02010609060101010101" pitchFamily="49" charset="-122"/>
              </a:rPr>
              <a:t>DATA3</a:t>
            </a:r>
            <a:r>
              <a:rPr lang="zh-CN" altLang="en-US" sz="2000" b="1" dirty="0">
                <a:latin typeface="楷体" panose="02010609060101010101" pitchFamily="49" charset="-122"/>
                <a:ea typeface="楷体" panose="02010609060101010101" pitchFamily="49" charset="-122"/>
              </a:rPr>
              <a:t>为</a:t>
            </a:r>
            <a:r>
              <a:rPr lang="en-US" altLang="zh-CN" sz="2000" b="1" dirty="0">
                <a:latin typeface="楷体" panose="02010609060101010101" pitchFamily="49" charset="-122"/>
                <a:ea typeface="楷体" panose="02010609060101010101" pitchFamily="49" charset="-122"/>
              </a:rPr>
              <a:t>3</a:t>
            </a:r>
            <a:r>
              <a:rPr lang="zh-CN" altLang="en-US" sz="2400" b="1" dirty="0">
                <a:latin typeface="楷体" panose="02010609060101010101" pitchFamily="49" charset="-122"/>
                <a:ea typeface="楷体" panose="02010609060101010101" pitchFamily="49" charset="-122"/>
              </a:rPr>
              <a:t>。</a:t>
            </a:r>
          </a:p>
          <a:p>
            <a:endParaRPr lang="zh-CN" altLang="en-US" sz="2400" b="1" dirty="0">
              <a:latin typeface="楷体" panose="02010609060101010101" pitchFamily="49" charset="-122"/>
              <a:ea typeface="楷体" panose="02010609060101010101" pitchFamily="49" charset="-122"/>
            </a:endParaRPr>
          </a:p>
        </p:txBody>
      </p:sp>
      <p:sp>
        <p:nvSpPr>
          <p:cNvPr id="11" name="MH_Other_2"/>
          <p:cNvSpPr>
            <a:spLocks noEditPoints="1"/>
          </p:cNvSpPr>
          <p:nvPr>
            <p:custDataLst>
              <p:tags r:id="rId4"/>
            </p:custDataLst>
          </p:nvPr>
        </p:nvSpPr>
        <p:spPr bwMode="auto">
          <a:xfrm>
            <a:off x="463233" y="3075259"/>
            <a:ext cx="476250" cy="476250"/>
          </a:xfrm>
          <a:custGeom>
            <a:avLst/>
            <a:gdLst>
              <a:gd name="T0" fmla="*/ 2147483646 w 127"/>
              <a:gd name="T1" fmla="*/ 2147483646 h 127"/>
              <a:gd name="T2" fmla="*/ 2147483646 w 127"/>
              <a:gd name="T3" fmla="*/ 2147483646 h 127"/>
              <a:gd name="T4" fmla="*/ 2147483646 w 127"/>
              <a:gd name="T5" fmla="*/ 2147483646 h 127"/>
              <a:gd name="T6" fmla="*/ 2147483646 w 127"/>
              <a:gd name="T7" fmla="*/ 2147483646 h 127"/>
              <a:gd name="T8" fmla="*/ 2147483646 w 127"/>
              <a:gd name="T9" fmla="*/ 2147483646 h 127"/>
              <a:gd name="T10" fmla="*/ 2147483646 w 127"/>
              <a:gd name="T11" fmla="*/ 2147483646 h 127"/>
              <a:gd name="T12" fmla="*/ 2147483646 w 127"/>
              <a:gd name="T13" fmla="*/ 2147483646 h 127"/>
              <a:gd name="T14" fmla="*/ 2147483646 w 127"/>
              <a:gd name="T15" fmla="*/ 2147483646 h 127"/>
              <a:gd name="T16" fmla="*/ 2147483646 w 127"/>
              <a:gd name="T17" fmla="*/ 2147483646 h 127"/>
              <a:gd name="T18" fmla="*/ 2147483646 w 127"/>
              <a:gd name="T19" fmla="*/ 2147483646 h 127"/>
              <a:gd name="T20" fmla="*/ 2147483646 w 127"/>
              <a:gd name="T21" fmla="*/ 2147483646 h 127"/>
              <a:gd name="T22" fmla="*/ 2147483646 w 127"/>
              <a:gd name="T23" fmla="*/ 2147483646 h 127"/>
              <a:gd name="T24" fmla="*/ 2147483646 w 127"/>
              <a:gd name="T25" fmla="*/ 2147483646 h 127"/>
              <a:gd name="T26" fmla="*/ 2147483646 w 127"/>
              <a:gd name="T27" fmla="*/ 2147483646 h 127"/>
              <a:gd name="T28" fmla="*/ 2147483646 w 127"/>
              <a:gd name="T29" fmla="*/ 2147483646 h 127"/>
              <a:gd name="T30" fmla="*/ 2147483646 w 127"/>
              <a:gd name="T31" fmla="*/ 2147483646 h 127"/>
              <a:gd name="T32" fmla="*/ 2147483646 w 127"/>
              <a:gd name="T33" fmla="*/ 2147483646 h 127"/>
              <a:gd name="T34" fmla="*/ 2147483646 w 127"/>
              <a:gd name="T35" fmla="*/ 2147483646 h 127"/>
              <a:gd name="T36" fmla="*/ 2147483646 w 127"/>
              <a:gd name="T37" fmla="*/ 2147483646 h 127"/>
              <a:gd name="T38" fmla="*/ 2147483646 w 127"/>
              <a:gd name="T39" fmla="*/ 2147483646 h 127"/>
              <a:gd name="T40" fmla="*/ 2147483646 w 127"/>
              <a:gd name="T41" fmla="*/ 2147483646 h 127"/>
              <a:gd name="T42" fmla="*/ 2147483646 w 127"/>
              <a:gd name="T43" fmla="*/ 2147483646 h 127"/>
              <a:gd name="T44" fmla="*/ 2147483646 w 127"/>
              <a:gd name="T45" fmla="*/ 2147483646 h 127"/>
              <a:gd name="T46" fmla="*/ 2147483646 w 127"/>
              <a:gd name="T47" fmla="*/ 2147483646 h 127"/>
              <a:gd name="T48" fmla="*/ 2147483646 w 127"/>
              <a:gd name="T49" fmla="*/ 2147483646 h 127"/>
              <a:gd name="T50" fmla="*/ 2147483646 w 127"/>
              <a:gd name="T51" fmla="*/ 2147483646 h 127"/>
              <a:gd name="T52" fmla="*/ 2147483646 w 127"/>
              <a:gd name="T53" fmla="*/ 2147483646 h 127"/>
              <a:gd name="T54" fmla="*/ 2147483646 w 127"/>
              <a:gd name="T55" fmla="*/ 2147483646 h 127"/>
              <a:gd name="T56" fmla="*/ 2147483646 w 127"/>
              <a:gd name="T57" fmla="*/ 2147483646 h 127"/>
              <a:gd name="T58" fmla="*/ 2147483646 w 127"/>
              <a:gd name="T59" fmla="*/ 2147483646 h 127"/>
              <a:gd name="T60" fmla="*/ 2147483646 w 127"/>
              <a:gd name="T61" fmla="*/ 2147483646 h 127"/>
              <a:gd name="T62" fmla="*/ 2147483646 w 127"/>
              <a:gd name="T63" fmla="*/ 2147483646 h 127"/>
              <a:gd name="T64" fmla="*/ 2147483646 w 127"/>
              <a:gd name="T65" fmla="*/ 2147483646 h 1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27" h="127">
                <a:moveTo>
                  <a:pt x="30" y="115"/>
                </a:moveTo>
                <a:cubicBezTo>
                  <a:pt x="26" y="119"/>
                  <a:pt x="21" y="119"/>
                  <a:pt x="18" y="115"/>
                </a:cubicBezTo>
                <a:cubicBezTo>
                  <a:pt x="12" y="110"/>
                  <a:pt x="12" y="110"/>
                  <a:pt x="12" y="110"/>
                </a:cubicBezTo>
                <a:cubicBezTo>
                  <a:pt x="9" y="107"/>
                  <a:pt x="9" y="101"/>
                  <a:pt x="12" y="98"/>
                </a:cubicBezTo>
                <a:cubicBezTo>
                  <a:pt x="51" y="60"/>
                  <a:pt x="51" y="60"/>
                  <a:pt x="51" y="60"/>
                </a:cubicBezTo>
                <a:cubicBezTo>
                  <a:pt x="46" y="58"/>
                  <a:pt x="40" y="60"/>
                  <a:pt x="35" y="64"/>
                </a:cubicBezTo>
                <a:cubicBezTo>
                  <a:pt x="7" y="93"/>
                  <a:pt x="7" y="93"/>
                  <a:pt x="7" y="93"/>
                </a:cubicBezTo>
                <a:cubicBezTo>
                  <a:pt x="0" y="99"/>
                  <a:pt x="0" y="109"/>
                  <a:pt x="7" y="115"/>
                </a:cubicBezTo>
                <a:cubicBezTo>
                  <a:pt x="12" y="121"/>
                  <a:pt x="12" y="121"/>
                  <a:pt x="12" y="121"/>
                </a:cubicBezTo>
                <a:cubicBezTo>
                  <a:pt x="19" y="127"/>
                  <a:pt x="29" y="127"/>
                  <a:pt x="35" y="121"/>
                </a:cubicBezTo>
                <a:cubicBezTo>
                  <a:pt x="64" y="93"/>
                  <a:pt x="64" y="93"/>
                  <a:pt x="64" y="93"/>
                </a:cubicBezTo>
                <a:cubicBezTo>
                  <a:pt x="68" y="88"/>
                  <a:pt x="69" y="82"/>
                  <a:pt x="68" y="77"/>
                </a:cubicBezTo>
                <a:lnTo>
                  <a:pt x="30" y="115"/>
                </a:lnTo>
                <a:close/>
                <a:moveTo>
                  <a:pt x="121" y="12"/>
                </a:moveTo>
                <a:cubicBezTo>
                  <a:pt x="115" y="7"/>
                  <a:pt x="115" y="7"/>
                  <a:pt x="115" y="7"/>
                </a:cubicBezTo>
                <a:cubicBezTo>
                  <a:pt x="109" y="0"/>
                  <a:pt x="99" y="0"/>
                  <a:pt x="93" y="7"/>
                </a:cubicBezTo>
                <a:cubicBezTo>
                  <a:pt x="64" y="35"/>
                  <a:pt x="64" y="35"/>
                  <a:pt x="64" y="35"/>
                </a:cubicBezTo>
                <a:cubicBezTo>
                  <a:pt x="60" y="40"/>
                  <a:pt x="58" y="46"/>
                  <a:pt x="60" y="51"/>
                </a:cubicBezTo>
                <a:cubicBezTo>
                  <a:pt x="98" y="12"/>
                  <a:pt x="98" y="12"/>
                  <a:pt x="98" y="12"/>
                </a:cubicBezTo>
                <a:cubicBezTo>
                  <a:pt x="101" y="9"/>
                  <a:pt x="107" y="9"/>
                  <a:pt x="110" y="12"/>
                </a:cubicBezTo>
                <a:cubicBezTo>
                  <a:pt x="115" y="18"/>
                  <a:pt x="115" y="18"/>
                  <a:pt x="115" y="18"/>
                </a:cubicBezTo>
                <a:cubicBezTo>
                  <a:pt x="119" y="21"/>
                  <a:pt x="119" y="26"/>
                  <a:pt x="115" y="30"/>
                </a:cubicBezTo>
                <a:cubicBezTo>
                  <a:pt x="77" y="68"/>
                  <a:pt x="77" y="68"/>
                  <a:pt x="77" y="68"/>
                </a:cubicBezTo>
                <a:cubicBezTo>
                  <a:pt x="82" y="69"/>
                  <a:pt x="88" y="68"/>
                  <a:pt x="93" y="64"/>
                </a:cubicBezTo>
                <a:cubicBezTo>
                  <a:pt x="121" y="35"/>
                  <a:pt x="121" y="35"/>
                  <a:pt x="121" y="35"/>
                </a:cubicBezTo>
                <a:cubicBezTo>
                  <a:pt x="127" y="29"/>
                  <a:pt x="127" y="19"/>
                  <a:pt x="121" y="12"/>
                </a:cubicBezTo>
                <a:close/>
                <a:moveTo>
                  <a:pt x="77" y="51"/>
                </a:moveTo>
                <a:cubicBezTo>
                  <a:pt x="75" y="50"/>
                  <a:pt x="73" y="50"/>
                  <a:pt x="71" y="51"/>
                </a:cubicBezTo>
                <a:cubicBezTo>
                  <a:pt x="51" y="71"/>
                  <a:pt x="51" y="71"/>
                  <a:pt x="51" y="71"/>
                </a:cubicBezTo>
                <a:cubicBezTo>
                  <a:pt x="49" y="73"/>
                  <a:pt x="49" y="75"/>
                  <a:pt x="51" y="77"/>
                </a:cubicBezTo>
                <a:cubicBezTo>
                  <a:pt x="53" y="78"/>
                  <a:pt x="55" y="78"/>
                  <a:pt x="57" y="77"/>
                </a:cubicBezTo>
                <a:cubicBezTo>
                  <a:pt x="77" y="57"/>
                  <a:pt x="77" y="57"/>
                  <a:pt x="77" y="57"/>
                </a:cubicBezTo>
                <a:cubicBezTo>
                  <a:pt x="78" y="55"/>
                  <a:pt x="78" y="53"/>
                  <a:pt x="77" y="51"/>
                </a:cubicBezTo>
                <a:close/>
              </a:path>
            </a:pathLst>
          </a:custGeom>
          <a:solidFill>
            <a:schemeClr val="accent2"/>
          </a:solidFill>
          <a:ln w="9525">
            <a:solidFill>
              <a:schemeClr val="accent2"/>
            </a:solidFill>
            <a:round/>
          </a:ln>
        </p:spPr>
        <p:txBody>
          <a:bodyPr/>
          <a:lstStyle/>
          <a:p>
            <a:endParaRPr lang="zh-CN" altLang="en-US"/>
          </a:p>
        </p:txBody>
      </p:sp>
      <p:sp>
        <p:nvSpPr>
          <p:cNvPr id="12" name="MH_SubTitle_3"/>
          <p:cNvSpPr txBox="1">
            <a:spLocks noChangeArrowheads="1"/>
          </p:cNvSpPr>
          <p:nvPr>
            <p:custDataLst>
              <p:tags r:id="rId5"/>
            </p:custDataLst>
          </p:nvPr>
        </p:nvSpPr>
        <p:spPr bwMode="auto">
          <a:xfrm>
            <a:off x="981395" y="4584214"/>
            <a:ext cx="6319109" cy="23329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r>
              <a:rPr lang="zh-CN" altLang="en-US" sz="2400" b="1" dirty="0">
                <a:latin typeface="楷体" panose="02010609060101010101" pitchFamily="49" charset="-122"/>
                <a:ea typeface="楷体" panose="02010609060101010101" pitchFamily="49" charset="-122"/>
              </a:rPr>
              <a:t>类型属性</a:t>
            </a:r>
            <a:endParaRPr lang="en-US" altLang="zh-CN" sz="2400" b="1" dirty="0">
              <a:latin typeface="楷体" panose="02010609060101010101" pitchFamily="49" charset="-122"/>
              <a:ea typeface="楷体" panose="02010609060101010101" pitchFamily="49" charset="-122"/>
            </a:endParaRPr>
          </a:p>
          <a:p>
            <a:r>
              <a:rPr lang="zh-CN" altLang="en-US" sz="2000" b="1" dirty="0">
                <a:latin typeface="楷体" panose="02010609060101010101" pitchFamily="49" charset="-122"/>
                <a:ea typeface="楷体" panose="02010609060101010101" pitchFamily="49" charset="-122"/>
              </a:rPr>
              <a:t>表示变量占用存储单元的字节数。</a:t>
            </a:r>
          </a:p>
          <a:p>
            <a:pPr indent="-342900">
              <a:buFont typeface="Arial" panose="020B0604020202020204" pitchFamily="34" charset="0"/>
              <a:buChar char="•"/>
            </a:pPr>
            <a:r>
              <a:rPr lang="en-US" altLang="zh-CN" sz="2000" b="1" dirty="0">
                <a:latin typeface="楷体" panose="02010609060101010101" pitchFamily="49" charset="-122"/>
                <a:ea typeface="楷体" panose="02010609060101010101" pitchFamily="49" charset="-122"/>
              </a:rPr>
              <a:t>DB</a:t>
            </a:r>
            <a:r>
              <a:rPr lang="zh-CN" altLang="en-US" sz="2000" b="1" dirty="0">
                <a:latin typeface="楷体" panose="02010609060101010101" pitchFamily="49" charset="-122"/>
                <a:ea typeface="楷体" panose="02010609060101010101" pitchFamily="49" charset="-122"/>
              </a:rPr>
              <a:t>伪指令定义的变量为</a:t>
            </a:r>
            <a:r>
              <a:rPr lang="en-US" altLang="zh-CN" sz="2000" b="1" dirty="0">
                <a:latin typeface="楷体" panose="02010609060101010101" pitchFamily="49" charset="-122"/>
                <a:ea typeface="楷体" panose="02010609060101010101" pitchFamily="49" charset="-122"/>
              </a:rPr>
              <a:t>1</a:t>
            </a:r>
            <a:r>
              <a:rPr lang="zh-CN" altLang="en-US" sz="2000" b="1" dirty="0">
                <a:latin typeface="楷体" panose="02010609060101010101" pitchFamily="49" charset="-122"/>
                <a:ea typeface="楷体" panose="02010609060101010101" pitchFamily="49" charset="-122"/>
              </a:rPr>
              <a:t>字节</a:t>
            </a:r>
          </a:p>
          <a:p>
            <a:pPr indent="-342900">
              <a:buFont typeface="Arial" panose="020B0604020202020204" pitchFamily="34" charset="0"/>
              <a:buChar char="•"/>
            </a:pPr>
            <a:r>
              <a:rPr lang="en-US" altLang="zh-CN" sz="2000" b="1" dirty="0">
                <a:latin typeface="楷体" panose="02010609060101010101" pitchFamily="49" charset="-122"/>
                <a:ea typeface="楷体" panose="02010609060101010101" pitchFamily="49" charset="-122"/>
              </a:rPr>
              <a:t>DW</a:t>
            </a:r>
            <a:r>
              <a:rPr lang="zh-CN" altLang="en-US" sz="2000" b="1" dirty="0">
                <a:latin typeface="楷体" panose="02010609060101010101" pitchFamily="49" charset="-122"/>
                <a:ea typeface="楷体" panose="02010609060101010101" pitchFamily="49" charset="-122"/>
              </a:rPr>
              <a:t>定义的变量为字（</a:t>
            </a:r>
            <a:r>
              <a:rPr lang="en-US" altLang="zh-CN" sz="2000" b="1" dirty="0">
                <a:latin typeface="楷体" panose="02010609060101010101" pitchFamily="49" charset="-122"/>
                <a:ea typeface="楷体" panose="02010609060101010101" pitchFamily="49" charset="-122"/>
              </a:rPr>
              <a:t>2</a:t>
            </a:r>
            <a:r>
              <a:rPr lang="zh-CN" altLang="en-US" sz="2000" b="1" dirty="0">
                <a:latin typeface="楷体" panose="02010609060101010101" pitchFamily="49" charset="-122"/>
                <a:ea typeface="楷体" panose="02010609060101010101" pitchFamily="49" charset="-122"/>
              </a:rPr>
              <a:t>字节）</a:t>
            </a:r>
          </a:p>
          <a:p>
            <a:pPr indent="-342900">
              <a:buFont typeface="Arial" panose="020B0604020202020204" pitchFamily="34" charset="0"/>
              <a:buChar char="•"/>
            </a:pPr>
            <a:r>
              <a:rPr lang="en-US" altLang="zh-CN" sz="2000" b="1" dirty="0">
                <a:latin typeface="楷体" panose="02010609060101010101" pitchFamily="49" charset="-122"/>
                <a:ea typeface="楷体" panose="02010609060101010101" pitchFamily="49" charset="-122"/>
              </a:rPr>
              <a:t>DD</a:t>
            </a:r>
            <a:r>
              <a:rPr lang="zh-CN" altLang="en-US" sz="2000" b="1" dirty="0">
                <a:latin typeface="楷体" panose="02010609060101010101" pitchFamily="49" charset="-122"/>
                <a:ea typeface="楷体" panose="02010609060101010101" pitchFamily="49" charset="-122"/>
              </a:rPr>
              <a:t>定义的为双字（</a:t>
            </a:r>
            <a:r>
              <a:rPr lang="en-US" altLang="zh-CN" sz="2000" b="1" dirty="0">
                <a:latin typeface="楷体" panose="02010609060101010101" pitchFamily="49" charset="-122"/>
                <a:ea typeface="楷体" panose="02010609060101010101" pitchFamily="49" charset="-122"/>
              </a:rPr>
              <a:t>4</a:t>
            </a:r>
            <a:r>
              <a:rPr lang="zh-CN" altLang="en-US" sz="2000" b="1" dirty="0">
                <a:latin typeface="楷体" panose="02010609060101010101" pitchFamily="49" charset="-122"/>
                <a:ea typeface="楷体" panose="02010609060101010101" pitchFamily="49" charset="-122"/>
              </a:rPr>
              <a:t>字节）</a:t>
            </a:r>
          </a:p>
          <a:p>
            <a:pPr indent="-342900">
              <a:buFont typeface="Arial" panose="020B0604020202020204" pitchFamily="34" charset="0"/>
              <a:buChar char="•"/>
            </a:pPr>
            <a:r>
              <a:rPr lang="en-US" altLang="zh-CN" sz="2000" b="1" dirty="0">
                <a:latin typeface="楷体" panose="02010609060101010101" pitchFamily="49" charset="-122"/>
                <a:ea typeface="楷体" panose="02010609060101010101" pitchFamily="49" charset="-122"/>
              </a:rPr>
              <a:t>DQ</a:t>
            </a:r>
            <a:r>
              <a:rPr lang="zh-CN" altLang="en-US" sz="2000" b="1" dirty="0">
                <a:latin typeface="楷体" panose="02010609060101010101" pitchFamily="49" charset="-122"/>
                <a:ea typeface="楷体" panose="02010609060101010101" pitchFamily="49" charset="-122"/>
              </a:rPr>
              <a:t>定义的为</a:t>
            </a:r>
            <a:r>
              <a:rPr lang="en-US" altLang="zh-CN" sz="2000" b="1" dirty="0">
                <a:latin typeface="楷体" panose="02010609060101010101" pitchFamily="49" charset="-122"/>
                <a:ea typeface="楷体" panose="02010609060101010101" pitchFamily="49" charset="-122"/>
              </a:rPr>
              <a:t>4</a:t>
            </a:r>
            <a:r>
              <a:rPr lang="zh-CN" altLang="en-US" sz="2000" b="1" dirty="0">
                <a:latin typeface="楷体" panose="02010609060101010101" pitchFamily="49" charset="-122"/>
                <a:ea typeface="楷体" panose="02010609060101010101" pitchFamily="49" charset="-122"/>
              </a:rPr>
              <a:t>字（</a:t>
            </a:r>
            <a:r>
              <a:rPr lang="en-US" altLang="zh-CN" sz="2000" b="1" dirty="0">
                <a:latin typeface="楷体" panose="02010609060101010101" pitchFamily="49" charset="-122"/>
                <a:ea typeface="楷体" panose="02010609060101010101" pitchFamily="49" charset="-122"/>
              </a:rPr>
              <a:t>8</a:t>
            </a:r>
            <a:r>
              <a:rPr lang="zh-CN" altLang="en-US" sz="2000" b="1" dirty="0">
                <a:latin typeface="楷体" panose="02010609060101010101" pitchFamily="49" charset="-122"/>
                <a:ea typeface="楷体" panose="02010609060101010101" pitchFamily="49" charset="-122"/>
              </a:rPr>
              <a:t>字节）</a:t>
            </a:r>
          </a:p>
          <a:p>
            <a:pPr indent="-342900">
              <a:buFont typeface="Arial" panose="020B0604020202020204" pitchFamily="34" charset="0"/>
              <a:buChar char="•"/>
            </a:pPr>
            <a:r>
              <a:rPr lang="en-US" altLang="zh-CN" sz="2000" b="1" dirty="0">
                <a:latin typeface="楷体" panose="02010609060101010101" pitchFamily="49" charset="-122"/>
                <a:ea typeface="楷体" panose="02010609060101010101" pitchFamily="49" charset="-122"/>
              </a:rPr>
              <a:t>DT</a:t>
            </a:r>
            <a:r>
              <a:rPr lang="zh-CN" altLang="en-US" sz="2000" b="1" dirty="0">
                <a:latin typeface="楷体" panose="02010609060101010101" pitchFamily="49" charset="-122"/>
                <a:ea typeface="楷体" panose="02010609060101010101" pitchFamily="49" charset="-122"/>
              </a:rPr>
              <a:t>定义的为</a:t>
            </a:r>
            <a:r>
              <a:rPr lang="en-US" altLang="zh-CN" sz="2000" b="1" dirty="0">
                <a:latin typeface="楷体" panose="02010609060101010101" pitchFamily="49" charset="-122"/>
                <a:ea typeface="楷体" panose="02010609060101010101" pitchFamily="49" charset="-122"/>
              </a:rPr>
              <a:t>5</a:t>
            </a:r>
            <a:r>
              <a:rPr lang="zh-CN" altLang="en-US" sz="2000" b="1" dirty="0">
                <a:latin typeface="楷体" panose="02010609060101010101" pitchFamily="49" charset="-122"/>
                <a:ea typeface="楷体" panose="02010609060101010101" pitchFamily="49" charset="-122"/>
              </a:rPr>
              <a:t>字（</a:t>
            </a:r>
            <a:r>
              <a:rPr lang="en-US" altLang="zh-CN" sz="2000" b="1" dirty="0">
                <a:latin typeface="楷体" panose="02010609060101010101" pitchFamily="49" charset="-122"/>
                <a:ea typeface="楷体" panose="02010609060101010101" pitchFamily="49" charset="-122"/>
              </a:rPr>
              <a:t>10</a:t>
            </a:r>
            <a:r>
              <a:rPr lang="zh-CN" altLang="en-US" sz="2000" b="1" dirty="0">
                <a:latin typeface="楷体" panose="02010609060101010101" pitchFamily="49" charset="-122"/>
                <a:ea typeface="楷体" panose="02010609060101010101" pitchFamily="49" charset="-122"/>
              </a:rPr>
              <a:t>字节）</a:t>
            </a:r>
          </a:p>
        </p:txBody>
      </p:sp>
      <p:sp>
        <p:nvSpPr>
          <p:cNvPr id="13" name="MH_Other_3"/>
          <p:cNvSpPr>
            <a:spLocks noEditPoints="1"/>
          </p:cNvSpPr>
          <p:nvPr>
            <p:custDataLst>
              <p:tags r:id="rId6"/>
            </p:custDataLst>
          </p:nvPr>
        </p:nvSpPr>
        <p:spPr bwMode="auto">
          <a:xfrm>
            <a:off x="465026" y="4746139"/>
            <a:ext cx="476250" cy="476250"/>
          </a:xfrm>
          <a:custGeom>
            <a:avLst/>
            <a:gdLst>
              <a:gd name="T0" fmla="*/ 112500 w 127"/>
              <a:gd name="T1" fmla="*/ 431250 h 127"/>
              <a:gd name="T2" fmla="*/ 67500 w 127"/>
              <a:gd name="T3" fmla="*/ 431250 h 127"/>
              <a:gd name="T4" fmla="*/ 45000 w 127"/>
              <a:gd name="T5" fmla="*/ 412500 h 127"/>
              <a:gd name="T6" fmla="*/ 45000 w 127"/>
              <a:gd name="T7" fmla="*/ 367500 h 127"/>
              <a:gd name="T8" fmla="*/ 191250 w 127"/>
              <a:gd name="T9" fmla="*/ 225000 h 127"/>
              <a:gd name="T10" fmla="*/ 131250 w 127"/>
              <a:gd name="T11" fmla="*/ 240000 h 127"/>
              <a:gd name="T12" fmla="*/ 26250 w 127"/>
              <a:gd name="T13" fmla="*/ 348750 h 127"/>
              <a:gd name="T14" fmla="*/ 26250 w 127"/>
              <a:gd name="T15" fmla="*/ 431250 h 127"/>
              <a:gd name="T16" fmla="*/ 45000 w 127"/>
              <a:gd name="T17" fmla="*/ 453750 h 127"/>
              <a:gd name="T18" fmla="*/ 131250 w 127"/>
              <a:gd name="T19" fmla="*/ 453750 h 127"/>
              <a:gd name="T20" fmla="*/ 240000 w 127"/>
              <a:gd name="T21" fmla="*/ 348750 h 127"/>
              <a:gd name="T22" fmla="*/ 255000 w 127"/>
              <a:gd name="T23" fmla="*/ 288750 h 127"/>
              <a:gd name="T24" fmla="*/ 112500 w 127"/>
              <a:gd name="T25" fmla="*/ 431250 h 127"/>
              <a:gd name="T26" fmla="*/ 453750 w 127"/>
              <a:gd name="T27" fmla="*/ 45000 h 127"/>
              <a:gd name="T28" fmla="*/ 431250 w 127"/>
              <a:gd name="T29" fmla="*/ 26250 h 127"/>
              <a:gd name="T30" fmla="*/ 348750 w 127"/>
              <a:gd name="T31" fmla="*/ 26250 h 127"/>
              <a:gd name="T32" fmla="*/ 240000 w 127"/>
              <a:gd name="T33" fmla="*/ 131250 h 127"/>
              <a:gd name="T34" fmla="*/ 225000 w 127"/>
              <a:gd name="T35" fmla="*/ 191250 h 127"/>
              <a:gd name="T36" fmla="*/ 367500 w 127"/>
              <a:gd name="T37" fmla="*/ 45000 h 127"/>
              <a:gd name="T38" fmla="*/ 412500 w 127"/>
              <a:gd name="T39" fmla="*/ 45000 h 127"/>
              <a:gd name="T40" fmla="*/ 431250 w 127"/>
              <a:gd name="T41" fmla="*/ 67500 h 127"/>
              <a:gd name="T42" fmla="*/ 431250 w 127"/>
              <a:gd name="T43" fmla="*/ 112500 h 127"/>
              <a:gd name="T44" fmla="*/ 288750 w 127"/>
              <a:gd name="T45" fmla="*/ 255000 h 127"/>
              <a:gd name="T46" fmla="*/ 348750 w 127"/>
              <a:gd name="T47" fmla="*/ 240000 h 127"/>
              <a:gd name="T48" fmla="*/ 453750 w 127"/>
              <a:gd name="T49" fmla="*/ 131250 h 127"/>
              <a:gd name="T50" fmla="*/ 453750 w 127"/>
              <a:gd name="T51" fmla="*/ 45000 h 127"/>
              <a:gd name="T52" fmla="*/ 288750 w 127"/>
              <a:gd name="T53" fmla="*/ 191250 h 127"/>
              <a:gd name="T54" fmla="*/ 266250 w 127"/>
              <a:gd name="T55" fmla="*/ 191250 h 127"/>
              <a:gd name="T56" fmla="*/ 191250 w 127"/>
              <a:gd name="T57" fmla="*/ 266250 h 127"/>
              <a:gd name="T58" fmla="*/ 191250 w 127"/>
              <a:gd name="T59" fmla="*/ 288750 h 127"/>
              <a:gd name="T60" fmla="*/ 213750 w 127"/>
              <a:gd name="T61" fmla="*/ 288750 h 127"/>
              <a:gd name="T62" fmla="*/ 288750 w 127"/>
              <a:gd name="T63" fmla="*/ 213750 h 127"/>
              <a:gd name="T64" fmla="*/ 288750 w 127"/>
              <a:gd name="T65" fmla="*/ 191250 h 1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27" h="127">
                <a:moveTo>
                  <a:pt x="30" y="115"/>
                </a:moveTo>
                <a:cubicBezTo>
                  <a:pt x="26" y="119"/>
                  <a:pt x="21" y="119"/>
                  <a:pt x="18" y="115"/>
                </a:cubicBezTo>
                <a:cubicBezTo>
                  <a:pt x="12" y="110"/>
                  <a:pt x="12" y="110"/>
                  <a:pt x="12" y="110"/>
                </a:cubicBezTo>
                <a:cubicBezTo>
                  <a:pt x="9" y="107"/>
                  <a:pt x="9" y="101"/>
                  <a:pt x="12" y="98"/>
                </a:cubicBezTo>
                <a:cubicBezTo>
                  <a:pt x="51" y="60"/>
                  <a:pt x="51" y="60"/>
                  <a:pt x="51" y="60"/>
                </a:cubicBezTo>
                <a:cubicBezTo>
                  <a:pt x="46" y="58"/>
                  <a:pt x="40" y="60"/>
                  <a:pt x="35" y="64"/>
                </a:cubicBezTo>
                <a:cubicBezTo>
                  <a:pt x="7" y="93"/>
                  <a:pt x="7" y="93"/>
                  <a:pt x="7" y="93"/>
                </a:cubicBezTo>
                <a:cubicBezTo>
                  <a:pt x="0" y="99"/>
                  <a:pt x="0" y="109"/>
                  <a:pt x="7" y="115"/>
                </a:cubicBezTo>
                <a:cubicBezTo>
                  <a:pt x="12" y="121"/>
                  <a:pt x="12" y="121"/>
                  <a:pt x="12" y="121"/>
                </a:cubicBezTo>
                <a:cubicBezTo>
                  <a:pt x="19" y="127"/>
                  <a:pt x="29" y="127"/>
                  <a:pt x="35" y="121"/>
                </a:cubicBezTo>
                <a:cubicBezTo>
                  <a:pt x="64" y="93"/>
                  <a:pt x="64" y="93"/>
                  <a:pt x="64" y="93"/>
                </a:cubicBezTo>
                <a:cubicBezTo>
                  <a:pt x="68" y="88"/>
                  <a:pt x="69" y="82"/>
                  <a:pt x="68" y="77"/>
                </a:cubicBezTo>
                <a:lnTo>
                  <a:pt x="30" y="115"/>
                </a:lnTo>
                <a:close/>
                <a:moveTo>
                  <a:pt x="121" y="12"/>
                </a:moveTo>
                <a:cubicBezTo>
                  <a:pt x="115" y="7"/>
                  <a:pt x="115" y="7"/>
                  <a:pt x="115" y="7"/>
                </a:cubicBezTo>
                <a:cubicBezTo>
                  <a:pt x="109" y="0"/>
                  <a:pt x="99" y="0"/>
                  <a:pt x="93" y="7"/>
                </a:cubicBezTo>
                <a:cubicBezTo>
                  <a:pt x="64" y="35"/>
                  <a:pt x="64" y="35"/>
                  <a:pt x="64" y="35"/>
                </a:cubicBezTo>
                <a:cubicBezTo>
                  <a:pt x="60" y="40"/>
                  <a:pt x="58" y="46"/>
                  <a:pt x="60" y="51"/>
                </a:cubicBezTo>
                <a:cubicBezTo>
                  <a:pt x="98" y="12"/>
                  <a:pt x="98" y="12"/>
                  <a:pt x="98" y="12"/>
                </a:cubicBezTo>
                <a:cubicBezTo>
                  <a:pt x="101" y="9"/>
                  <a:pt x="107" y="9"/>
                  <a:pt x="110" y="12"/>
                </a:cubicBezTo>
                <a:cubicBezTo>
                  <a:pt x="115" y="18"/>
                  <a:pt x="115" y="18"/>
                  <a:pt x="115" y="18"/>
                </a:cubicBezTo>
                <a:cubicBezTo>
                  <a:pt x="119" y="21"/>
                  <a:pt x="119" y="26"/>
                  <a:pt x="115" y="30"/>
                </a:cubicBezTo>
                <a:cubicBezTo>
                  <a:pt x="77" y="68"/>
                  <a:pt x="77" y="68"/>
                  <a:pt x="77" y="68"/>
                </a:cubicBezTo>
                <a:cubicBezTo>
                  <a:pt x="82" y="69"/>
                  <a:pt x="88" y="68"/>
                  <a:pt x="93" y="64"/>
                </a:cubicBezTo>
                <a:cubicBezTo>
                  <a:pt x="121" y="35"/>
                  <a:pt x="121" y="35"/>
                  <a:pt x="121" y="35"/>
                </a:cubicBezTo>
                <a:cubicBezTo>
                  <a:pt x="127" y="29"/>
                  <a:pt x="127" y="19"/>
                  <a:pt x="121" y="12"/>
                </a:cubicBezTo>
                <a:close/>
                <a:moveTo>
                  <a:pt x="77" y="51"/>
                </a:moveTo>
                <a:cubicBezTo>
                  <a:pt x="75" y="50"/>
                  <a:pt x="73" y="50"/>
                  <a:pt x="71" y="51"/>
                </a:cubicBezTo>
                <a:cubicBezTo>
                  <a:pt x="51" y="71"/>
                  <a:pt x="51" y="71"/>
                  <a:pt x="51" y="71"/>
                </a:cubicBezTo>
                <a:cubicBezTo>
                  <a:pt x="49" y="73"/>
                  <a:pt x="49" y="75"/>
                  <a:pt x="51" y="77"/>
                </a:cubicBezTo>
                <a:cubicBezTo>
                  <a:pt x="53" y="78"/>
                  <a:pt x="55" y="78"/>
                  <a:pt x="57" y="77"/>
                </a:cubicBezTo>
                <a:cubicBezTo>
                  <a:pt x="77" y="57"/>
                  <a:pt x="77" y="57"/>
                  <a:pt x="77" y="57"/>
                </a:cubicBezTo>
                <a:cubicBezTo>
                  <a:pt x="78" y="55"/>
                  <a:pt x="78" y="53"/>
                  <a:pt x="77" y="51"/>
                </a:cubicBezTo>
                <a:close/>
              </a:path>
            </a:pathLst>
          </a:custGeom>
          <a:solidFill>
            <a:schemeClr val="accent3"/>
          </a:solidFill>
          <a:ln w="9525">
            <a:solidFill>
              <a:schemeClr val="accent3"/>
            </a:solidFill>
            <a:round/>
          </a:ln>
        </p:spPr>
        <p:txBody>
          <a:bodyPr/>
          <a:lstStyle/>
          <a:p>
            <a:pPr eaLnBrk="1" fontAlgn="auto" hangingPunct="1">
              <a:spcBef>
                <a:spcPts val="0"/>
              </a:spcBef>
              <a:spcAft>
                <a:spcPts val="0"/>
              </a:spcAft>
              <a:defRPr/>
            </a:pPr>
            <a:endParaRPr lang="zh-CN" altLang="en-US">
              <a:latin typeface="+mn-lt"/>
              <a:ea typeface="+mn-ea"/>
            </a:endParaRPr>
          </a:p>
        </p:txBody>
      </p:sp>
      <p:sp>
        <p:nvSpPr>
          <p:cNvPr id="14" name="Rectangle 7"/>
          <p:cNvSpPr>
            <a:spLocks noChangeArrowheads="1"/>
          </p:cNvSpPr>
          <p:nvPr/>
        </p:nvSpPr>
        <p:spPr bwMode="auto">
          <a:xfrm>
            <a:off x="1020997" y="4080230"/>
            <a:ext cx="6557234" cy="46166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rPr>
              <a:t>段属性和偏移量属性就构造了变量的逻辑地址</a:t>
            </a: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9" name="ïšḻïdê"/>
          <p:cNvSpPr txBox="1"/>
          <p:nvPr/>
        </p:nvSpPr>
        <p:spPr bwMode="auto">
          <a:xfrm>
            <a:off x="-1" y="162085"/>
            <a:ext cx="8281902"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altLang="zh-CN" sz="2400" b="1" dirty="0">
                <a:solidFill>
                  <a:schemeClr val="bg1"/>
                </a:solidFill>
                <a:latin typeface="楷体" panose="02010609060101010101" pitchFamily="49" charset="-122"/>
                <a:ea typeface="楷体" panose="02010609060101010101" pitchFamily="49" charset="-122"/>
              </a:rPr>
              <a:t>4.2  </a:t>
            </a:r>
            <a:r>
              <a:rPr lang="zh-CN" altLang="en-US" sz="2400" b="1" dirty="0">
                <a:solidFill>
                  <a:schemeClr val="bg1"/>
                </a:solidFill>
                <a:latin typeface="楷体" panose="02010609060101010101" pitchFamily="49" charset="-122"/>
                <a:ea typeface="楷体" panose="02010609060101010101" pitchFamily="49" charset="-122"/>
              </a:rPr>
              <a:t>汇编语言数据</a:t>
            </a:r>
          </a:p>
          <a:p>
            <a:endParaRPr lang="zh-CN" altLang="en-US" sz="2400" b="1" dirty="0">
              <a:solidFill>
                <a:schemeClr val="bg1"/>
              </a:solidFill>
              <a:latin typeface="楷体" panose="02010609060101010101" pitchFamily="49" charset="-122"/>
              <a:ea typeface="楷体" panose="02010609060101010101" pitchFamily="49" charset="-122"/>
            </a:endParaRPr>
          </a:p>
        </p:txBody>
      </p:sp>
      <p:cxnSp>
        <p:nvCxnSpPr>
          <p:cNvPr id="40" name="直接连接符 39"/>
          <p:cNvCxnSpPr/>
          <p:nvPr/>
        </p:nvCxnSpPr>
        <p:spPr>
          <a:xfrm>
            <a:off x="2381" y="655346"/>
            <a:ext cx="3484890"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41" name="图片 4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42" name="right-arrowheads_44810"/>
          <p:cNvSpPr>
            <a:spLocks noChangeAspect="1"/>
          </p:cNvSpPr>
          <p:nvPr/>
        </p:nvSpPr>
        <p:spPr bwMode="auto">
          <a:xfrm>
            <a:off x="152015" y="929658"/>
            <a:ext cx="411251" cy="316320"/>
          </a:xfrm>
          <a:custGeom>
            <a:avLst/>
            <a:gdLst>
              <a:gd name="T0" fmla="*/ 59 w 415"/>
              <a:gd name="T1" fmla="*/ 406 h 406"/>
              <a:gd name="T2" fmla="*/ 25 w 415"/>
              <a:gd name="T3" fmla="*/ 394 h 406"/>
              <a:gd name="T4" fmla="*/ 19 w 415"/>
              <a:gd name="T5" fmla="*/ 318 h 406"/>
              <a:gd name="T6" fmla="*/ 114 w 415"/>
              <a:gd name="T7" fmla="*/ 206 h 406"/>
              <a:gd name="T8" fmla="*/ 19 w 415"/>
              <a:gd name="T9" fmla="*/ 94 h 406"/>
              <a:gd name="T10" fmla="*/ 25 w 415"/>
              <a:gd name="T11" fmla="*/ 19 h 406"/>
              <a:gd name="T12" fmla="*/ 100 w 415"/>
              <a:gd name="T13" fmla="*/ 25 h 406"/>
              <a:gd name="T14" fmla="*/ 225 w 415"/>
              <a:gd name="T15" fmla="*/ 172 h 406"/>
              <a:gd name="T16" fmla="*/ 225 w 415"/>
              <a:gd name="T17" fmla="*/ 241 h 406"/>
              <a:gd name="T18" fmla="*/ 100 w 415"/>
              <a:gd name="T19" fmla="*/ 388 h 406"/>
              <a:gd name="T20" fmla="*/ 59 w 415"/>
              <a:gd name="T21" fmla="*/ 406 h 406"/>
              <a:gd name="T22" fmla="*/ 273 w 415"/>
              <a:gd name="T23" fmla="*/ 388 h 406"/>
              <a:gd name="T24" fmla="*/ 398 w 415"/>
              <a:gd name="T25" fmla="*/ 241 h 406"/>
              <a:gd name="T26" fmla="*/ 398 w 415"/>
              <a:gd name="T27" fmla="*/ 172 h 406"/>
              <a:gd name="T28" fmla="*/ 273 w 415"/>
              <a:gd name="T29" fmla="*/ 25 h 406"/>
              <a:gd name="T30" fmla="*/ 198 w 415"/>
              <a:gd name="T31" fmla="*/ 19 h 406"/>
              <a:gd name="T32" fmla="*/ 192 w 415"/>
              <a:gd name="T33" fmla="*/ 94 h 406"/>
              <a:gd name="T34" fmla="*/ 287 w 415"/>
              <a:gd name="T35" fmla="*/ 206 h 406"/>
              <a:gd name="T36" fmla="*/ 192 w 415"/>
              <a:gd name="T37" fmla="*/ 318 h 406"/>
              <a:gd name="T38" fmla="*/ 198 w 415"/>
              <a:gd name="T39" fmla="*/ 394 h 406"/>
              <a:gd name="T40" fmla="*/ 232 w 415"/>
              <a:gd name="T41" fmla="*/ 406 h 406"/>
              <a:gd name="T42" fmla="*/ 273 w 415"/>
              <a:gd name="T43" fmla="*/ 388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15" h="406">
                <a:moveTo>
                  <a:pt x="59" y="406"/>
                </a:moveTo>
                <a:cubicBezTo>
                  <a:pt x="47" y="406"/>
                  <a:pt x="35" y="402"/>
                  <a:pt x="25" y="394"/>
                </a:cubicBezTo>
                <a:cubicBezTo>
                  <a:pt x="2" y="375"/>
                  <a:pt x="0" y="341"/>
                  <a:pt x="19" y="318"/>
                </a:cubicBezTo>
                <a:lnTo>
                  <a:pt x="114" y="206"/>
                </a:lnTo>
                <a:lnTo>
                  <a:pt x="19" y="94"/>
                </a:lnTo>
                <a:cubicBezTo>
                  <a:pt x="0" y="71"/>
                  <a:pt x="2" y="38"/>
                  <a:pt x="25" y="19"/>
                </a:cubicBezTo>
                <a:cubicBezTo>
                  <a:pt x="47" y="0"/>
                  <a:pt x="81" y="2"/>
                  <a:pt x="100" y="25"/>
                </a:cubicBezTo>
                <a:lnTo>
                  <a:pt x="225" y="172"/>
                </a:lnTo>
                <a:cubicBezTo>
                  <a:pt x="242" y="192"/>
                  <a:pt x="242" y="221"/>
                  <a:pt x="225" y="241"/>
                </a:cubicBezTo>
                <a:lnTo>
                  <a:pt x="100" y="388"/>
                </a:lnTo>
                <a:cubicBezTo>
                  <a:pt x="89" y="400"/>
                  <a:pt x="74" y="406"/>
                  <a:pt x="59" y="406"/>
                </a:cubicBezTo>
                <a:close/>
                <a:moveTo>
                  <a:pt x="273" y="388"/>
                </a:moveTo>
                <a:lnTo>
                  <a:pt x="398" y="241"/>
                </a:lnTo>
                <a:cubicBezTo>
                  <a:pt x="415" y="221"/>
                  <a:pt x="415" y="192"/>
                  <a:pt x="398" y="172"/>
                </a:cubicBezTo>
                <a:lnTo>
                  <a:pt x="273" y="25"/>
                </a:lnTo>
                <a:cubicBezTo>
                  <a:pt x="254" y="2"/>
                  <a:pt x="220" y="0"/>
                  <a:pt x="198" y="19"/>
                </a:cubicBezTo>
                <a:cubicBezTo>
                  <a:pt x="175" y="38"/>
                  <a:pt x="173" y="71"/>
                  <a:pt x="192" y="94"/>
                </a:cubicBezTo>
                <a:lnTo>
                  <a:pt x="287" y="206"/>
                </a:lnTo>
                <a:lnTo>
                  <a:pt x="192" y="318"/>
                </a:lnTo>
                <a:cubicBezTo>
                  <a:pt x="173" y="341"/>
                  <a:pt x="175" y="375"/>
                  <a:pt x="198" y="394"/>
                </a:cubicBezTo>
                <a:cubicBezTo>
                  <a:pt x="208" y="402"/>
                  <a:pt x="220" y="406"/>
                  <a:pt x="232" y="406"/>
                </a:cubicBezTo>
                <a:cubicBezTo>
                  <a:pt x="247" y="406"/>
                  <a:pt x="262" y="400"/>
                  <a:pt x="273" y="388"/>
                </a:cubicBezTo>
                <a:close/>
              </a:path>
            </a:pathLst>
          </a:custGeom>
          <a:solidFill>
            <a:schemeClr val="accent1"/>
          </a:solidFill>
          <a:ln>
            <a:noFill/>
          </a:ln>
        </p:spPr>
      </p:sp>
      <p:sp>
        <p:nvSpPr>
          <p:cNvPr id="44" name="矩形 43"/>
          <p:cNvSpPr/>
          <p:nvPr/>
        </p:nvSpPr>
        <p:spPr>
          <a:xfrm>
            <a:off x="584781" y="858016"/>
            <a:ext cx="7429666" cy="461665"/>
          </a:xfrm>
          <a:prstGeom prst="rect">
            <a:avLst/>
          </a:prstGeom>
        </p:spPr>
        <p:txBody>
          <a:bodyPr wrap="square">
            <a:spAutoFit/>
          </a:bodyPr>
          <a:lstStyle/>
          <a:p>
            <a:r>
              <a:rPr lang="zh-CN" altLang="en-US" sz="2400" b="1" dirty="0">
                <a:latin typeface="华文楷体" panose="02010600040101010101" pitchFamily="2" charset="-122"/>
                <a:ea typeface="华文楷体" panose="02010600040101010101" pitchFamily="2" charset="-122"/>
              </a:rPr>
              <a:t>在变量定义语句中给变量赋初值的形式</a:t>
            </a:r>
          </a:p>
        </p:txBody>
      </p:sp>
      <p:sp>
        <p:nvSpPr>
          <p:cNvPr id="8" name="MH_SubTitle_1"/>
          <p:cNvSpPr txBox="1">
            <a:spLocks noChangeArrowheads="1"/>
          </p:cNvSpPr>
          <p:nvPr>
            <p:custDataLst>
              <p:tags r:id="rId1"/>
            </p:custDataLst>
          </p:nvPr>
        </p:nvSpPr>
        <p:spPr bwMode="auto">
          <a:xfrm>
            <a:off x="944320" y="1693871"/>
            <a:ext cx="6314272" cy="1205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nSpc>
                <a:spcPct val="130000"/>
              </a:lnSpc>
            </a:pPr>
            <a:r>
              <a:rPr lang="zh-CN" altLang="en-US" sz="2400" b="1" dirty="0">
                <a:latin typeface="楷体" panose="02010609060101010101" pitchFamily="49" charset="-122"/>
                <a:ea typeface="楷体" panose="02010609060101010101" pitchFamily="49" charset="-122"/>
              </a:rPr>
              <a:t>数值表达式</a:t>
            </a:r>
            <a:endParaRPr lang="en-US" altLang="zh-CN" sz="2400" b="1" dirty="0">
              <a:latin typeface="楷体" panose="02010609060101010101" pitchFamily="49" charset="-122"/>
              <a:ea typeface="楷体" panose="02010609060101010101" pitchFamily="49" charset="-122"/>
            </a:endParaRPr>
          </a:p>
          <a:p>
            <a:pPr>
              <a:lnSpc>
                <a:spcPct val="130000"/>
              </a:lnSpc>
            </a:pPr>
            <a:r>
              <a:rPr lang="zh-CN" altLang="en-US" sz="2000" b="1" dirty="0">
                <a:latin typeface="楷体" panose="02010609060101010101" pitchFamily="49" charset="-122"/>
                <a:ea typeface="楷体" panose="02010609060101010101" pitchFamily="49" charset="-122"/>
              </a:rPr>
              <a:t>例如：</a:t>
            </a:r>
            <a:r>
              <a:rPr lang="en-US" altLang="zh-CN" sz="2000" b="1" dirty="0">
                <a:latin typeface="楷体" panose="02010609060101010101" pitchFamily="49" charset="-122"/>
                <a:ea typeface="楷体" panose="02010609060101010101" pitchFamily="49" charset="-122"/>
              </a:rPr>
              <a:t>DATA1  DB  32</a:t>
            </a:r>
            <a:r>
              <a:rPr lang="zh-CN" altLang="en-US" sz="2000" b="1" dirty="0">
                <a:latin typeface="楷体" panose="02010609060101010101" pitchFamily="49" charset="-122"/>
                <a:ea typeface="楷体" panose="02010609060101010101" pitchFamily="49" charset="-122"/>
              </a:rPr>
              <a:t>，</a:t>
            </a:r>
            <a:r>
              <a:rPr lang="en-US" altLang="zh-CN" sz="2000" b="1" dirty="0">
                <a:latin typeface="楷体" panose="02010609060101010101" pitchFamily="49" charset="-122"/>
                <a:ea typeface="楷体" panose="02010609060101010101" pitchFamily="49" charset="-122"/>
              </a:rPr>
              <a:t>30H</a:t>
            </a:r>
          </a:p>
          <a:p>
            <a:pPr>
              <a:lnSpc>
                <a:spcPct val="130000"/>
              </a:lnSpc>
            </a:pPr>
            <a:r>
              <a:rPr lang="en-US" altLang="zh-CN" sz="2000" b="1" dirty="0">
                <a:latin typeface="楷体" panose="02010609060101010101" pitchFamily="49" charset="-122"/>
                <a:ea typeface="楷体" panose="02010609060101010101" pitchFamily="49" charset="-122"/>
              </a:rPr>
              <a:t>DATA1</a:t>
            </a:r>
            <a:r>
              <a:rPr lang="zh-CN" altLang="en-US" sz="2000" b="1" dirty="0">
                <a:latin typeface="楷体" panose="02010609060101010101" pitchFamily="49" charset="-122"/>
                <a:ea typeface="楷体" panose="02010609060101010101" pitchFamily="49" charset="-122"/>
              </a:rPr>
              <a:t>的内容为</a:t>
            </a:r>
            <a:r>
              <a:rPr lang="en-US" altLang="zh-CN" sz="2000" b="1" dirty="0">
                <a:latin typeface="楷体" panose="02010609060101010101" pitchFamily="49" charset="-122"/>
                <a:ea typeface="楷体" panose="02010609060101010101" pitchFamily="49" charset="-122"/>
              </a:rPr>
              <a:t>32</a:t>
            </a:r>
            <a:r>
              <a:rPr lang="zh-CN" altLang="en-US" sz="2000" b="1" dirty="0">
                <a:latin typeface="楷体" panose="02010609060101010101" pitchFamily="49" charset="-122"/>
                <a:ea typeface="楷体" panose="02010609060101010101" pitchFamily="49" charset="-122"/>
              </a:rPr>
              <a:t>（</a:t>
            </a:r>
            <a:r>
              <a:rPr lang="en-US" altLang="zh-CN" sz="2000" b="1" dirty="0">
                <a:latin typeface="楷体" panose="02010609060101010101" pitchFamily="49" charset="-122"/>
                <a:ea typeface="楷体" panose="02010609060101010101" pitchFamily="49" charset="-122"/>
              </a:rPr>
              <a:t>20H</a:t>
            </a:r>
            <a:r>
              <a:rPr lang="zh-CN" altLang="en-US" sz="2000" b="1" dirty="0">
                <a:latin typeface="楷体" panose="02010609060101010101" pitchFamily="49" charset="-122"/>
                <a:ea typeface="楷体" panose="02010609060101010101" pitchFamily="49" charset="-122"/>
              </a:rPr>
              <a:t>），</a:t>
            </a:r>
            <a:r>
              <a:rPr lang="en-US" altLang="zh-CN" sz="2000" b="1" dirty="0">
                <a:latin typeface="楷体" panose="02010609060101010101" pitchFamily="49" charset="-122"/>
                <a:ea typeface="楷体" panose="02010609060101010101" pitchFamily="49" charset="-122"/>
              </a:rPr>
              <a:t>DATA1+1</a:t>
            </a:r>
            <a:r>
              <a:rPr lang="zh-CN" altLang="en-US" sz="2000" b="1" dirty="0">
                <a:latin typeface="楷体" panose="02010609060101010101" pitchFamily="49" charset="-122"/>
                <a:ea typeface="楷体" panose="02010609060101010101" pitchFamily="49" charset="-122"/>
              </a:rPr>
              <a:t>单元内容为</a:t>
            </a:r>
            <a:r>
              <a:rPr lang="en-US" altLang="zh-CN" sz="2000" b="1" dirty="0">
                <a:latin typeface="楷体" panose="02010609060101010101" pitchFamily="49" charset="-122"/>
                <a:ea typeface="楷体" panose="02010609060101010101" pitchFamily="49" charset="-122"/>
              </a:rPr>
              <a:t>30H.</a:t>
            </a:r>
          </a:p>
        </p:txBody>
      </p:sp>
      <p:sp>
        <p:nvSpPr>
          <p:cNvPr id="9" name="MH_Other_1"/>
          <p:cNvSpPr>
            <a:spLocks noEditPoints="1"/>
          </p:cNvSpPr>
          <p:nvPr>
            <p:custDataLst>
              <p:tags r:id="rId2"/>
            </p:custDataLst>
          </p:nvPr>
        </p:nvSpPr>
        <p:spPr bwMode="auto">
          <a:xfrm>
            <a:off x="463233" y="1543911"/>
            <a:ext cx="476250" cy="476250"/>
          </a:xfrm>
          <a:custGeom>
            <a:avLst/>
            <a:gdLst>
              <a:gd name="T0" fmla="*/ 2147483646 w 127"/>
              <a:gd name="T1" fmla="*/ 2147483646 h 127"/>
              <a:gd name="T2" fmla="*/ 2147483646 w 127"/>
              <a:gd name="T3" fmla="*/ 2147483646 h 127"/>
              <a:gd name="T4" fmla="*/ 2147483646 w 127"/>
              <a:gd name="T5" fmla="*/ 2147483646 h 127"/>
              <a:gd name="T6" fmla="*/ 2147483646 w 127"/>
              <a:gd name="T7" fmla="*/ 2147483646 h 127"/>
              <a:gd name="T8" fmla="*/ 2147483646 w 127"/>
              <a:gd name="T9" fmla="*/ 2147483646 h 127"/>
              <a:gd name="T10" fmla="*/ 2147483646 w 127"/>
              <a:gd name="T11" fmla="*/ 2147483646 h 127"/>
              <a:gd name="T12" fmla="*/ 2147483646 w 127"/>
              <a:gd name="T13" fmla="*/ 2147483646 h 127"/>
              <a:gd name="T14" fmla="*/ 2147483646 w 127"/>
              <a:gd name="T15" fmla="*/ 2147483646 h 127"/>
              <a:gd name="T16" fmla="*/ 2147483646 w 127"/>
              <a:gd name="T17" fmla="*/ 2147483646 h 127"/>
              <a:gd name="T18" fmla="*/ 2147483646 w 127"/>
              <a:gd name="T19" fmla="*/ 2147483646 h 127"/>
              <a:gd name="T20" fmla="*/ 2147483646 w 127"/>
              <a:gd name="T21" fmla="*/ 2147483646 h 127"/>
              <a:gd name="T22" fmla="*/ 2147483646 w 127"/>
              <a:gd name="T23" fmla="*/ 2147483646 h 127"/>
              <a:gd name="T24" fmla="*/ 2147483646 w 127"/>
              <a:gd name="T25" fmla="*/ 2147483646 h 127"/>
              <a:gd name="T26" fmla="*/ 2147483646 w 127"/>
              <a:gd name="T27" fmla="*/ 2147483646 h 127"/>
              <a:gd name="T28" fmla="*/ 2147483646 w 127"/>
              <a:gd name="T29" fmla="*/ 2147483646 h 127"/>
              <a:gd name="T30" fmla="*/ 2147483646 w 127"/>
              <a:gd name="T31" fmla="*/ 2147483646 h 127"/>
              <a:gd name="T32" fmla="*/ 2147483646 w 127"/>
              <a:gd name="T33" fmla="*/ 2147483646 h 127"/>
              <a:gd name="T34" fmla="*/ 2147483646 w 127"/>
              <a:gd name="T35" fmla="*/ 2147483646 h 127"/>
              <a:gd name="T36" fmla="*/ 2147483646 w 127"/>
              <a:gd name="T37" fmla="*/ 2147483646 h 127"/>
              <a:gd name="T38" fmla="*/ 2147483646 w 127"/>
              <a:gd name="T39" fmla="*/ 2147483646 h 127"/>
              <a:gd name="T40" fmla="*/ 2147483646 w 127"/>
              <a:gd name="T41" fmla="*/ 2147483646 h 127"/>
              <a:gd name="T42" fmla="*/ 2147483646 w 127"/>
              <a:gd name="T43" fmla="*/ 2147483646 h 127"/>
              <a:gd name="T44" fmla="*/ 2147483646 w 127"/>
              <a:gd name="T45" fmla="*/ 2147483646 h 127"/>
              <a:gd name="T46" fmla="*/ 2147483646 w 127"/>
              <a:gd name="T47" fmla="*/ 2147483646 h 127"/>
              <a:gd name="T48" fmla="*/ 2147483646 w 127"/>
              <a:gd name="T49" fmla="*/ 2147483646 h 127"/>
              <a:gd name="T50" fmla="*/ 2147483646 w 127"/>
              <a:gd name="T51" fmla="*/ 2147483646 h 127"/>
              <a:gd name="T52" fmla="*/ 2147483646 w 127"/>
              <a:gd name="T53" fmla="*/ 2147483646 h 127"/>
              <a:gd name="T54" fmla="*/ 2147483646 w 127"/>
              <a:gd name="T55" fmla="*/ 2147483646 h 127"/>
              <a:gd name="T56" fmla="*/ 2147483646 w 127"/>
              <a:gd name="T57" fmla="*/ 2147483646 h 127"/>
              <a:gd name="T58" fmla="*/ 2147483646 w 127"/>
              <a:gd name="T59" fmla="*/ 2147483646 h 127"/>
              <a:gd name="T60" fmla="*/ 2147483646 w 127"/>
              <a:gd name="T61" fmla="*/ 2147483646 h 127"/>
              <a:gd name="T62" fmla="*/ 2147483646 w 127"/>
              <a:gd name="T63" fmla="*/ 2147483646 h 127"/>
              <a:gd name="T64" fmla="*/ 2147483646 w 127"/>
              <a:gd name="T65" fmla="*/ 2147483646 h 1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27" h="127">
                <a:moveTo>
                  <a:pt x="30" y="115"/>
                </a:moveTo>
                <a:cubicBezTo>
                  <a:pt x="26" y="119"/>
                  <a:pt x="21" y="119"/>
                  <a:pt x="18" y="115"/>
                </a:cubicBezTo>
                <a:cubicBezTo>
                  <a:pt x="12" y="110"/>
                  <a:pt x="12" y="110"/>
                  <a:pt x="12" y="110"/>
                </a:cubicBezTo>
                <a:cubicBezTo>
                  <a:pt x="9" y="107"/>
                  <a:pt x="9" y="101"/>
                  <a:pt x="12" y="98"/>
                </a:cubicBezTo>
                <a:cubicBezTo>
                  <a:pt x="51" y="60"/>
                  <a:pt x="51" y="60"/>
                  <a:pt x="51" y="60"/>
                </a:cubicBezTo>
                <a:cubicBezTo>
                  <a:pt x="46" y="58"/>
                  <a:pt x="40" y="60"/>
                  <a:pt x="35" y="64"/>
                </a:cubicBezTo>
                <a:cubicBezTo>
                  <a:pt x="7" y="93"/>
                  <a:pt x="7" y="93"/>
                  <a:pt x="7" y="93"/>
                </a:cubicBezTo>
                <a:cubicBezTo>
                  <a:pt x="0" y="99"/>
                  <a:pt x="0" y="109"/>
                  <a:pt x="7" y="115"/>
                </a:cubicBezTo>
                <a:cubicBezTo>
                  <a:pt x="12" y="121"/>
                  <a:pt x="12" y="121"/>
                  <a:pt x="12" y="121"/>
                </a:cubicBezTo>
                <a:cubicBezTo>
                  <a:pt x="19" y="127"/>
                  <a:pt x="29" y="127"/>
                  <a:pt x="35" y="121"/>
                </a:cubicBezTo>
                <a:cubicBezTo>
                  <a:pt x="64" y="93"/>
                  <a:pt x="64" y="93"/>
                  <a:pt x="64" y="93"/>
                </a:cubicBezTo>
                <a:cubicBezTo>
                  <a:pt x="68" y="88"/>
                  <a:pt x="69" y="82"/>
                  <a:pt x="68" y="77"/>
                </a:cubicBezTo>
                <a:lnTo>
                  <a:pt x="30" y="115"/>
                </a:lnTo>
                <a:close/>
                <a:moveTo>
                  <a:pt x="121" y="12"/>
                </a:moveTo>
                <a:cubicBezTo>
                  <a:pt x="115" y="7"/>
                  <a:pt x="115" y="7"/>
                  <a:pt x="115" y="7"/>
                </a:cubicBezTo>
                <a:cubicBezTo>
                  <a:pt x="109" y="0"/>
                  <a:pt x="99" y="0"/>
                  <a:pt x="93" y="7"/>
                </a:cubicBezTo>
                <a:cubicBezTo>
                  <a:pt x="64" y="35"/>
                  <a:pt x="64" y="35"/>
                  <a:pt x="64" y="35"/>
                </a:cubicBezTo>
                <a:cubicBezTo>
                  <a:pt x="60" y="40"/>
                  <a:pt x="58" y="46"/>
                  <a:pt x="60" y="51"/>
                </a:cubicBezTo>
                <a:cubicBezTo>
                  <a:pt x="98" y="12"/>
                  <a:pt x="98" y="12"/>
                  <a:pt x="98" y="12"/>
                </a:cubicBezTo>
                <a:cubicBezTo>
                  <a:pt x="101" y="9"/>
                  <a:pt x="107" y="9"/>
                  <a:pt x="110" y="12"/>
                </a:cubicBezTo>
                <a:cubicBezTo>
                  <a:pt x="115" y="18"/>
                  <a:pt x="115" y="18"/>
                  <a:pt x="115" y="18"/>
                </a:cubicBezTo>
                <a:cubicBezTo>
                  <a:pt x="119" y="21"/>
                  <a:pt x="119" y="26"/>
                  <a:pt x="115" y="30"/>
                </a:cubicBezTo>
                <a:cubicBezTo>
                  <a:pt x="77" y="68"/>
                  <a:pt x="77" y="68"/>
                  <a:pt x="77" y="68"/>
                </a:cubicBezTo>
                <a:cubicBezTo>
                  <a:pt x="82" y="69"/>
                  <a:pt x="88" y="68"/>
                  <a:pt x="93" y="64"/>
                </a:cubicBezTo>
                <a:cubicBezTo>
                  <a:pt x="121" y="35"/>
                  <a:pt x="121" y="35"/>
                  <a:pt x="121" y="35"/>
                </a:cubicBezTo>
                <a:cubicBezTo>
                  <a:pt x="127" y="29"/>
                  <a:pt x="127" y="19"/>
                  <a:pt x="121" y="12"/>
                </a:cubicBezTo>
                <a:close/>
                <a:moveTo>
                  <a:pt x="77" y="51"/>
                </a:moveTo>
                <a:cubicBezTo>
                  <a:pt x="75" y="50"/>
                  <a:pt x="73" y="50"/>
                  <a:pt x="71" y="51"/>
                </a:cubicBezTo>
                <a:cubicBezTo>
                  <a:pt x="51" y="71"/>
                  <a:pt x="51" y="71"/>
                  <a:pt x="51" y="71"/>
                </a:cubicBezTo>
                <a:cubicBezTo>
                  <a:pt x="49" y="73"/>
                  <a:pt x="49" y="75"/>
                  <a:pt x="51" y="77"/>
                </a:cubicBezTo>
                <a:cubicBezTo>
                  <a:pt x="53" y="78"/>
                  <a:pt x="55" y="78"/>
                  <a:pt x="57" y="77"/>
                </a:cubicBezTo>
                <a:cubicBezTo>
                  <a:pt x="77" y="57"/>
                  <a:pt x="77" y="57"/>
                  <a:pt x="77" y="57"/>
                </a:cubicBezTo>
                <a:cubicBezTo>
                  <a:pt x="78" y="55"/>
                  <a:pt x="78" y="53"/>
                  <a:pt x="77" y="51"/>
                </a:cubicBezTo>
                <a:close/>
              </a:path>
            </a:pathLst>
          </a:custGeom>
          <a:solidFill>
            <a:schemeClr val="accent1"/>
          </a:solidFill>
          <a:ln w="9525">
            <a:solidFill>
              <a:schemeClr val="accent1"/>
            </a:solidFill>
            <a:round/>
          </a:ln>
        </p:spPr>
        <p:txBody>
          <a:bodyPr/>
          <a:lstStyle/>
          <a:p>
            <a:endParaRPr lang="zh-CN" altLang="en-US"/>
          </a:p>
        </p:txBody>
      </p:sp>
      <p:sp>
        <p:nvSpPr>
          <p:cNvPr id="10" name="MH_SubTitle_2"/>
          <p:cNvSpPr txBox="1">
            <a:spLocks noChangeArrowheads="1"/>
          </p:cNvSpPr>
          <p:nvPr>
            <p:custDataLst>
              <p:tags r:id="rId3"/>
            </p:custDataLst>
          </p:nvPr>
        </p:nvSpPr>
        <p:spPr bwMode="auto">
          <a:xfrm>
            <a:off x="939483" y="3071309"/>
            <a:ext cx="7074964" cy="1803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r>
              <a:rPr lang="zh-CN" altLang="en-US" sz="2400" b="1" dirty="0">
                <a:latin typeface="楷体" panose="02010609060101010101" pitchFamily="49" charset="-122"/>
                <a:ea typeface="楷体" panose="02010609060101010101" pitchFamily="49" charset="-122"/>
              </a:rPr>
              <a:t>？表达式：表示可以预置任意内容</a:t>
            </a:r>
            <a:endParaRPr lang="en-US" altLang="zh-CN" sz="2400" b="1" dirty="0">
              <a:latin typeface="楷体" panose="02010609060101010101" pitchFamily="49" charset="-122"/>
              <a:ea typeface="楷体" panose="02010609060101010101" pitchFamily="49" charset="-122"/>
            </a:endParaRPr>
          </a:p>
          <a:p>
            <a:r>
              <a:rPr lang="zh-CN" altLang="en-US" sz="2000" b="1" dirty="0">
                <a:latin typeface="楷体" panose="02010609060101010101" pitchFamily="49" charset="-122"/>
                <a:ea typeface="楷体" panose="02010609060101010101" pitchFamily="49" charset="-122"/>
              </a:rPr>
              <a:t>例如：</a:t>
            </a:r>
            <a:r>
              <a:rPr lang="en-US" altLang="zh-CN" sz="2000" b="1" dirty="0">
                <a:latin typeface="楷体" panose="02010609060101010101" pitchFamily="49" charset="-122"/>
                <a:ea typeface="楷体" panose="02010609060101010101" pitchFamily="49" charset="-122"/>
              </a:rPr>
              <a:t>DA-BYTE  DB  </a:t>
            </a:r>
            <a:r>
              <a:rPr lang="zh-CN" altLang="en-US" sz="2000" b="1" dirty="0">
                <a:latin typeface="楷体" panose="02010609060101010101" pitchFamily="49" charset="-122"/>
                <a:ea typeface="楷体" panose="02010609060101010101" pitchFamily="49" charset="-122"/>
              </a:rPr>
              <a:t>？，？，？</a:t>
            </a:r>
          </a:p>
          <a:p>
            <a:r>
              <a:rPr lang="zh-CN" altLang="en-US" sz="2000" b="1" dirty="0">
                <a:latin typeface="楷体" panose="02010609060101010101" pitchFamily="49" charset="-122"/>
                <a:ea typeface="楷体" panose="02010609060101010101" pitchFamily="49" charset="-122"/>
              </a:rPr>
              <a:t>表示让汇编程序分配三个字节存储单元。这些存储单元的内容的值为任意。</a:t>
            </a:r>
          </a:p>
          <a:p>
            <a:endParaRPr lang="zh-CN" altLang="en-US" sz="2400" b="1" dirty="0">
              <a:latin typeface="楷体" panose="02010609060101010101" pitchFamily="49" charset="-122"/>
              <a:ea typeface="楷体" panose="02010609060101010101" pitchFamily="49" charset="-122"/>
            </a:endParaRPr>
          </a:p>
        </p:txBody>
      </p:sp>
      <p:sp>
        <p:nvSpPr>
          <p:cNvPr id="11" name="MH_Other_2"/>
          <p:cNvSpPr>
            <a:spLocks noEditPoints="1"/>
          </p:cNvSpPr>
          <p:nvPr>
            <p:custDataLst>
              <p:tags r:id="rId4"/>
            </p:custDataLst>
          </p:nvPr>
        </p:nvSpPr>
        <p:spPr bwMode="auto">
          <a:xfrm>
            <a:off x="463233" y="3204351"/>
            <a:ext cx="476250" cy="476250"/>
          </a:xfrm>
          <a:custGeom>
            <a:avLst/>
            <a:gdLst>
              <a:gd name="T0" fmla="*/ 2147483646 w 127"/>
              <a:gd name="T1" fmla="*/ 2147483646 h 127"/>
              <a:gd name="T2" fmla="*/ 2147483646 w 127"/>
              <a:gd name="T3" fmla="*/ 2147483646 h 127"/>
              <a:gd name="T4" fmla="*/ 2147483646 w 127"/>
              <a:gd name="T5" fmla="*/ 2147483646 h 127"/>
              <a:gd name="T6" fmla="*/ 2147483646 w 127"/>
              <a:gd name="T7" fmla="*/ 2147483646 h 127"/>
              <a:gd name="T8" fmla="*/ 2147483646 w 127"/>
              <a:gd name="T9" fmla="*/ 2147483646 h 127"/>
              <a:gd name="T10" fmla="*/ 2147483646 w 127"/>
              <a:gd name="T11" fmla="*/ 2147483646 h 127"/>
              <a:gd name="T12" fmla="*/ 2147483646 w 127"/>
              <a:gd name="T13" fmla="*/ 2147483646 h 127"/>
              <a:gd name="T14" fmla="*/ 2147483646 w 127"/>
              <a:gd name="T15" fmla="*/ 2147483646 h 127"/>
              <a:gd name="T16" fmla="*/ 2147483646 w 127"/>
              <a:gd name="T17" fmla="*/ 2147483646 h 127"/>
              <a:gd name="T18" fmla="*/ 2147483646 w 127"/>
              <a:gd name="T19" fmla="*/ 2147483646 h 127"/>
              <a:gd name="T20" fmla="*/ 2147483646 w 127"/>
              <a:gd name="T21" fmla="*/ 2147483646 h 127"/>
              <a:gd name="T22" fmla="*/ 2147483646 w 127"/>
              <a:gd name="T23" fmla="*/ 2147483646 h 127"/>
              <a:gd name="T24" fmla="*/ 2147483646 w 127"/>
              <a:gd name="T25" fmla="*/ 2147483646 h 127"/>
              <a:gd name="T26" fmla="*/ 2147483646 w 127"/>
              <a:gd name="T27" fmla="*/ 2147483646 h 127"/>
              <a:gd name="T28" fmla="*/ 2147483646 w 127"/>
              <a:gd name="T29" fmla="*/ 2147483646 h 127"/>
              <a:gd name="T30" fmla="*/ 2147483646 w 127"/>
              <a:gd name="T31" fmla="*/ 2147483646 h 127"/>
              <a:gd name="T32" fmla="*/ 2147483646 w 127"/>
              <a:gd name="T33" fmla="*/ 2147483646 h 127"/>
              <a:gd name="T34" fmla="*/ 2147483646 w 127"/>
              <a:gd name="T35" fmla="*/ 2147483646 h 127"/>
              <a:gd name="T36" fmla="*/ 2147483646 w 127"/>
              <a:gd name="T37" fmla="*/ 2147483646 h 127"/>
              <a:gd name="T38" fmla="*/ 2147483646 w 127"/>
              <a:gd name="T39" fmla="*/ 2147483646 h 127"/>
              <a:gd name="T40" fmla="*/ 2147483646 w 127"/>
              <a:gd name="T41" fmla="*/ 2147483646 h 127"/>
              <a:gd name="T42" fmla="*/ 2147483646 w 127"/>
              <a:gd name="T43" fmla="*/ 2147483646 h 127"/>
              <a:gd name="T44" fmla="*/ 2147483646 w 127"/>
              <a:gd name="T45" fmla="*/ 2147483646 h 127"/>
              <a:gd name="T46" fmla="*/ 2147483646 w 127"/>
              <a:gd name="T47" fmla="*/ 2147483646 h 127"/>
              <a:gd name="T48" fmla="*/ 2147483646 w 127"/>
              <a:gd name="T49" fmla="*/ 2147483646 h 127"/>
              <a:gd name="T50" fmla="*/ 2147483646 w 127"/>
              <a:gd name="T51" fmla="*/ 2147483646 h 127"/>
              <a:gd name="T52" fmla="*/ 2147483646 w 127"/>
              <a:gd name="T53" fmla="*/ 2147483646 h 127"/>
              <a:gd name="T54" fmla="*/ 2147483646 w 127"/>
              <a:gd name="T55" fmla="*/ 2147483646 h 127"/>
              <a:gd name="T56" fmla="*/ 2147483646 w 127"/>
              <a:gd name="T57" fmla="*/ 2147483646 h 127"/>
              <a:gd name="T58" fmla="*/ 2147483646 w 127"/>
              <a:gd name="T59" fmla="*/ 2147483646 h 127"/>
              <a:gd name="T60" fmla="*/ 2147483646 w 127"/>
              <a:gd name="T61" fmla="*/ 2147483646 h 127"/>
              <a:gd name="T62" fmla="*/ 2147483646 w 127"/>
              <a:gd name="T63" fmla="*/ 2147483646 h 127"/>
              <a:gd name="T64" fmla="*/ 2147483646 w 127"/>
              <a:gd name="T65" fmla="*/ 2147483646 h 1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27" h="127">
                <a:moveTo>
                  <a:pt x="30" y="115"/>
                </a:moveTo>
                <a:cubicBezTo>
                  <a:pt x="26" y="119"/>
                  <a:pt x="21" y="119"/>
                  <a:pt x="18" y="115"/>
                </a:cubicBezTo>
                <a:cubicBezTo>
                  <a:pt x="12" y="110"/>
                  <a:pt x="12" y="110"/>
                  <a:pt x="12" y="110"/>
                </a:cubicBezTo>
                <a:cubicBezTo>
                  <a:pt x="9" y="107"/>
                  <a:pt x="9" y="101"/>
                  <a:pt x="12" y="98"/>
                </a:cubicBezTo>
                <a:cubicBezTo>
                  <a:pt x="51" y="60"/>
                  <a:pt x="51" y="60"/>
                  <a:pt x="51" y="60"/>
                </a:cubicBezTo>
                <a:cubicBezTo>
                  <a:pt x="46" y="58"/>
                  <a:pt x="40" y="60"/>
                  <a:pt x="35" y="64"/>
                </a:cubicBezTo>
                <a:cubicBezTo>
                  <a:pt x="7" y="93"/>
                  <a:pt x="7" y="93"/>
                  <a:pt x="7" y="93"/>
                </a:cubicBezTo>
                <a:cubicBezTo>
                  <a:pt x="0" y="99"/>
                  <a:pt x="0" y="109"/>
                  <a:pt x="7" y="115"/>
                </a:cubicBezTo>
                <a:cubicBezTo>
                  <a:pt x="12" y="121"/>
                  <a:pt x="12" y="121"/>
                  <a:pt x="12" y="121"/>
                </a:cubicBezTo>
                <a:cubicBezTo>
                  <a:pt x="19" y="127"/>
                  <a:pt x="29" y="127"/>
                  <a:pt x="35" y="121"/>
                </a:cubicBezTo>
                <a:cubicBezTo>
                  <a:pt x="64" y="93"/>
                  <a:pt x="64" y="93"/>
                  <a:pt x="64" y="93"/>
                </a:cubicBezTo>
                <a:cubicBezTo>
                  <a:pt x="68" y="88"/>
                  <a:pt x="69" y="82"/>
                  <a:pt x="68" y="77"/>
                </a:cubicBezTo>
                <a:lnTo>
                  <a:pt x="30" y="115"/>
                </a:lnTo>
                <a:close/>
                <a:moveTo>
                  <a:pt x="121" y="12"/>
                </a:moveTo>
                <a:cubicBezTo>
                  <a:pt x="115" y="7"/>
                  <a:pt x="115" y="7"/>
                  <a:pt x="115" y="7"/>
                </a:cubicBezTo>
                <a:cubicBezTo>
                  <a:pt x="109" y="0"/>
                  <a:pt x="99" y="0"/>
                  <a:pt x="93" y="7"/>
                </a:cubicBezTo>
                <a:cubicBezTo>
                  <a:pt x="64" y="35"/>
                  <a:pt x="64" y="35"/>
                  <a:pt x="64" y="35"/>
                </a:cubicBezTo>
                <a:cubicBezTo>
                  <a:pt x="60" y="40"/>
                  <a:pt x="58" y="46"/>
                  <a:pt x="60" y="51"/>
                </a:cubicBezTo>
                <a:cubicBezTo>
                  <a:pt x="98" y="12"/>
                  <a:pt x="98" y="12"/>
                  <a:pt x="98" y="12"/>
                </a:cubicBezTo>
                <a:cubicBezTo>
                  <a:pt x="101" y="9"/>
                  <a:pt x="107" y="9"/>
                  <a:pt x="110" y="12"/>
                </a:cubicBezTo>
                <a:cubicBezTo>
                  <a:pt x="115" y="18"/>
                  <a:pt x="115" y="18"/>
                  <a:pt x="115" y="18"/>
                </a:cubicBezTo>
                <a:cubicBezTo>
                  <a:pt x="119" y="21"/>
                  <a:pt x="119" y="26"/>
                  <a:pt x="115" y="30"/>
                </a:cubicBezTo>
                <a:cubicBezTo>
                  <a:pt x="77" y="68"/>
                  <a:pt x="77" y="68"/>
                  <a:pt x="77" y="68"/>
                </a:cubicBezTo>
                <a:cubicBezTo>
                  <a:pt x="82" y="69"/>
                  <a:pt x="88" y="68"/>
                  <a:pt x="93" y="64"/>
                </a:cubicBezTo>
                <a:cubicBezTo>
                  <a:pt x="121" y="35"/>
                  <a:pt x="121" y="35"/>
                  <a:pt x="121" y="35"/>
                </a:cubicBezTo>
                <a:cubicBezTo>
                  <a:pt x="127" y="29"/>
                  <a:pt x="127" y="19"/>
                  <a:pt x="121" y="12"/>
                </a:cubicBezTo>
                <a:close/>
                <a:moveTo>
                  <a:pt x="77" y="51"/>
                </a:moveTo>
                <a:cubicBezTo>
                  <a:pt x="75" y="50"/>
                  <a:pt x="73" y="50"/>
                  <a:pt x="71" y="51"/>
                </a:cubicBezTo>
                <a:cubicBezTo>
                  <a:pt x="51" y="71"/>
                  <a:pt x="51" y="71"/>
                  <a:pt x="51" y="71"/>
                </a:cubicBezTo>
                <a:cubicBezTo>
                  <a:pt x="49" y="73"/>
                  <a:pt x="49" y="75"/>
                  <a:pt x="51" y="77"/>
                </a:cubicBezTo>
                <a:cubicBezTo>
                  <a:pt x="53" y="78"/>
                  <a:pt x="55" y="78"/>
                  <a:pt x="57" y="77"/>
                </a:cubicBezTo>
                <a:cubicBezTo>
                  <a:pt x="77" y="57"/>
                  <a:pt x="77" y="57"/>
                  <a:pt x="77" y="57"/>
                </a:cubicBezTo>
                <a:cubicBezTo>
                  <a:pt x="78" y="55"/>
                  <a:pt x="78" y="53"/>
                  <a:pt x="77" y="51"/>
                </a:cubicBezTo>
                <a:close/>
              </a:path>
            </a:pathLst>
          </a:custGeom>
          <a:solidFill>
            <a:schemeClr val="accent2"/>
          </a:solidFill>
          <a:ln w="9525">
            <a:solidFill>
              <a:schemeClr val="accent2"/>
            </a:solidFill>
            <a:round/>
          </a:ln>
        </p:spPr>
        <p:txBody>
          <a:bodyPr/>
          <a:lstStyle/>
          <a:p>
            <a:endParaRPr lang="zh-CN" altLang="en-US"/>
          </a:p>
        </p:txBody>
      </p:sp>
      <p:sp>
        <p:nvSpPr>
          <p:cNvPr id="12" name="MH_SubTitle_3"/>
          <p:cNvSpPr txBox="1">
            <a:spLocks noChangeArrowheads="1"/>
          </p:cNvSpPr>
          <p:nvPr>
            <p:custDataLst>
              <p:tags r:id="rId5"/>
            </p:custDataLst>
          </p:nvPr>
        </p:nvSpPr>
        <p:spPr bwMode="auto">
          <a:xfrm>
            <a:off x="981395" y="4584214"/>
            <a:ext cx="6319109" cy="23329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r>
              <a:rPr lang="zh-CN" altLang="en-US" sz="2400" b="1" dirty="0">
                <a:latin typeface="楷体" panose="02010609060101010101" pitchFamily="49" charset="-122"/>
                <a:ea typeface="楷体" panose="02010609060101010101" pitchFamily="49" charset="-122"/>
              </a:rPr>
              <a:t>字符串表达式</a:t>
            </a:r>
            <a:endParaRPr lang="en-US" altLang="zh-CN" sz="2400" b="1" dirty="0">
              <a:latin typeface="楷体" panose="02010609060101010101" pitchFamily="49" charset="-122"/>
              <a:ea typeface="楷体" panose="02010609060101010101" pitchFamily="49" charset="-122"/>
            </a:endParaRPr>
          </a:p>
          <a:p>
            <a:r>
              <a:rPr lang="zh-CN" altLang="en-US" sz="2000" b="1" dirty="0">
                <a:latin typeface="楷体" panose="02010609060101010101" pitchFamily="49" charset="-122"/>
                <a:ea typeface="楷体" panose="02010609060101010101" pitchFamily="49" charset="-122"/>
              </a:rPr>
              <a:t>对于</a:t>
            </a:r>
            <a:r>
              <a:rPr lang="en-US" altLang="zh-CN" sz="2000" b="1" dirty="0">
                <a:latin typeface="楷体" panose="02010609060101010101" pitchFamily="49" charset="-122"/>
                <a:ea typeface="楷体" panose="02010609060101010101" pitchFamily="49" charset="-122"/>
              </a:rPr>
              <a:t>DB</a:t>
            </a:r>
            <a:r>
              <a:rPr lang="zh-CN" altLang="en-US" sz="2000" b="1" dirty="0">
                <a:latin typeface="楷体" panose="02010609060101010101" pitchFamily="49" charset="-122"/>
                <a:ea typeface="楷体" panose="02010609060101010101" pitchFamily="49" charset="-122"/>
              </a:rPr>
              <a:t>伪指令：</a:t>
            </a:r>
          </a:p>
          <a:p>
            <a:pPr marL="342900" indent="-342900">
              <a:buFont typeface="Arial" panose="020B0604020202020204" pitchFamily="34" charset="0"/>
              <a:buChar char="•"/>
            </a:pPr>
            <a:r>
              <a:rPr lang="zh-CN" altLang="en-US" sz="2000" b="1" dirty="0">
                <a:latin typeface="楷体" panose="02010609060101010101" pitchFamily="49" charset="-122"/>
                <a:ea typeface="楷体" panose="02010609060101010101" pitchFamily="49" charset="-122"/>
              </a:rPr>
              <a:t>字符串用引号括起来，长度不超过</a:t>
            </a:r>
            <a:r>
              <a:rPr lang="en-US" altLang="zh-CN" sz="2000" b="1" dirty="0">
                <a:latin typeface="楷体" panose="02010609060101010101" pitchFamily="49" charset="-122"/>
                <a:ea typeface="楷体" panose="02010609060101010101" pitchFamily="49" charset="-122"/>
              </a:rPr>
              <a:t>255</a:t>
            </a:r>
            <a:r>
              <a:rPr lang="zh-CN" altLang="en-US" sz="2000" b="1" dirty="0">
                <a:latin typeface="楷体" panose="02010609060101010101" pitchFamily="49" charset="-122"/>
                <a:ea typeface="楷体" panose="02010609060101010101" pitchFamily="49" charset="-122"/>
              </a:rPr>
              <a:t>个字符。</a:t>
            </a:r>
          </a:p>
          <a:p>
            <a:pPr marL="342900" indent="-342900">
              <a:buFont typeface="Arial" panose="020B0604020202020204" pitchFamily="34" charset="0"/>
              <a:buChar char="•"/>
            </a:pPr>
            <a:r>
              <a:rPr lang="zh-CN" altLang="en-US" sz="2000" b="1" dirty="0">
                <a:latin typeface="楷体" panose="02010609060101010101" pitchFamily="49" charset="-122"/>
                <a:ea typeface="楷体" panose="02010609060101010101" pitchFamily="49" charset="-122"/>
              </a:rPr>
              <a:t>字符串的每个字符分配一个字节单元，从左到右将各字符的</a:t>
            </a:r>
            <a:r>
              <a:rPr lang="en-US" altLang="zh-CN" sz="2000" b="1" dirty="0">
                <a:latin typeface="楷体" panose="02010609060101010101" pitchFamily="49" charset="-122"/>
                <a:ea typeface="楷体" panose="02010609060101010101" pitchFamily="49" charset="-122"/>
              </a:rPr>
              <a:t>ASCII</a:t>
            </a:r>
            <a:r>
              <a:rPr lang="zh-CN" altLang="en-US" sz="2000" b="1" dirty="0">
                <a:latin typeface="楷体" panose="02010609060101010101" pitchFamily="49" charset="-122"/>
                <a:ea typeface="楷体" panose="02010609060101010101" pitchFamily="49" charset="-122"/>
              </a:rPr>
              <a:t>码以地址递增的顺序依次存放。</a:t>
            </a:r>
          </a:p>
          <a:p>
            <a:pPr indent="-342900">
              <a:buFont typeface="Arial" panose="020B0604020202020204" pitchFamily="34" charset="0"/>
              <a:buChar char="•"/>
            </a:pPr>
            <a:endParaRPr lang="zh-CN" altLang="en-US" sz="2000" b="1" dirty="0">
              <a:latin typeface="楷体" panose="02010609060101010101" pitchFamily="49" charset="-122"/>
              <a:ea typeface="楷体" panose="02010609060101010101" pitchFamily="49" charset="-122"/>
            </a:endParaRPr>
          </a:p>
        </p:txBody>
      </p:sp>
      <p:sp>
        <p:nvSpPr>
          <p:cNvPr id="13" name="MH_Other_3"/>
          <p:cNvSpPr>
            <a:spLocks noEditPoints="1"/>
          </p:cNvSpPr>
          <p:nvPr>
            <p:custDataLst>
              <p:tags r:id="rId6"/>
            </p:custDataLst>
          </p:nvPr>
        </p:nvSpPr>
        <p:spPr bwMode="auto">
          <a:xfrm>
            <a:off x="465026" y="4746139"/>
            <a:ext cx="476250" cy="476250"/>
          </a:xfrm>
          <a:custGeom>
            <a:avLst/>
            <a:gdLst>
              <a:gd name="T0" fmla="*/ 112500 w 127"/>
              <a:gd name="T1" fmla="*/ 431250 h 127"/>
              <a:gd name="T2" fmla="*/ 67500 w 127"/>
              <a:gd name="T3" fmla="*/ 431250 h 127"/>
              <a:gd name="T4" fmla="*/ 45000 w 127"/>
              <a:gd name="T5" fmla="*/ 412500 h 127"/>
              <a:gd name="T6" fmla="*/ 45000 w 127"/>
              <a:gd name="T7" fmla="*/ 367500 h 127"/>
              <a:gd name="T8" fmla="*/ 191250 w 127"/>
              <a:gd name="T9" fmla="*/ 225000 h 127"/>
              <a:gd name="T10" fmla="*/ 131250 w 127"/>
              <a:gd name="T11" fmla="*/ 240000 h 127"/>
              <a:gd name="T12" fmla="*/ 26250 w 127"/>
              <a:gd name="T13" fmla="*/ 348750 h 127"/>
              <a:gd name="T14" fmla="*/ 26250 w 127"/>
              <a:gd name="T15" fmla="*/ 431250 h 127"/>
              <a:gd name="T16" fmla="*/ 45000 w 127"/>
              <a:gd name="T17" fmla="*/ 453750 h 127"/>
              <a:gd name="T18" fmla="*/ 131250 w 127"/>
              <a:gd name="T19" fmla="*/ 453750 h 127"/>
              <a:gd name="T20" fmla="*/ 240000 w 127"/>
              <a:gd name="T21" fmla="*/ 348750 h 127"/>
              <a:gd name="T22" fmla="*/ 255000 w 127"/>
              <a:gd name="T23" fmla="*/ 288750 h 127"/>
              <a:gd name="T24" fmla="*/ 112500 w 127"/>
              <a:gd name="T25" fmla="*/ 431250 h 127"/>
              <a:gd name="T26" fmla="*/ 453750 w 127"/>
              <a:gd name="T27" fmla="*/ 45000 h 127"/>
              <a:gd name="T28" fmla="*/ 431250 w 127"/>
              <a:gd name="T29" fmla="*/ 26250 h 127"/>
              <a:gd name="T30" fmla="*/ 348750 w 127"/>
              <a:gd name="T31" fmla="*/ 26250 h 127"/>
              <a:gd name="T32" fmla="*/ 240000 w 127"/>
              <a:gd name="T33" fmla="*/ 131250 h 127"/>
              <a:gd name="T34" fmla="*/ 225000 w 127"/>
              <a:gd name="T35" fmla="*/ 191250 h 127"/>
              <a:gd name="T36" fmla="*/ 367500 w 127"/>
              <a:gd name="T37" fmla="*/ 45000 h 127"/>
              <a:gd name="T38" fmla="*/ 412500 w 127"/>
              <a:gd name="T39" fmla="*/ 45000 h 127"/>
              <a:gd name="T40" fmla="*/ 431250 w 127"/>
              <a:gd name="T41" fmla="*/ 67500 h 127"/>
              <a:gd name="T42" fmla="*/ 431250 w 127"/>
              <a:gd name="T43" fmla="*/ 112500 h 127"/>
              <a:gd name="T44" fmla="*/ 288750 w 127"/>
              <a:gd name="T45" fmla="*/ 255000 h 127"/>
              <a:gd name="T46" fmla="*/ 348750 w 127"/>
              <a:gd name="T47" fmla="*/ 240000 h 127"/>
              <a:gd name="T48" fmla="*/ 453750 w 127"/>
              <a:gd name="T49" fmla="*/ 131250 h 127"/>
              <a:gd name="T50" fmla="*/ 453750 w 127"/>
              <a:gd name="T51" fmla="*/ 45000 h 127"/>
              <a:gd name="T52" fmla="*/ 288750 w 127"/>
              <a:gd name="T53" fmla="*/ 191250 h 127"/>
              <a:gd name="T54" fmla="*/ 266250 w 127"/>
              <a:gd name="T55" fmla="*/ 191250 h 127"/>
              <a:gd name="T56" fmla="*/ 191250 w 127"/>
              <a:gd name="T57" fmla="*/ 266250 h 127"/>
              <a:gd name="T58" fmla="*/ 191250 w 127"/>
              <a:gd name="T59" fmla="*/ 288750 h 127"/>
              <a:gd name="T60" fmla="*/ 213750 w 127"/>
              <a:gd name="T61" fmla="*/ 288750 h 127"/>
              <a:gd name="T62" fmla="*/ 288750 w 127"/>
              <a:gd name="T63" fmla="*/ 213750 h 127"/>
              <a:gd name="T64" fmla="*/ 288750 w 127"/>
              <a:gd name="T65" fmla="*/ 191250 h 1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27" h="127">
                <a:moveTo>
                  <a:pt x="30" y="115"/>
                </a:moveTo>
                <a:cubicBezTo>
                  <a:pt x="26" y="119"/>
                  <a:pt x="21" y="119"/>
                  <a:pt x="18" y="115"/>
                </a:cubicBezTo>
                <a:cubicBezTo>
                  <a:pt x="12" y="110"/>
                  <a:pt x="12" y="110"/>
                  <a:pt x="12" y="110"/>
                </a:cubicBezTo>
                <a:cubicBezTo>
                  <a:pt x="9" y="107"/>
                  <a:pt x="9" y="101"/>
                  <a:pt x="12" y="98"/>
                </a:cubicBezTo>
                <a:cubicBezTo>
                  <a:pt x="51" y="60"/>
                  <a:pt x="51" y="60"/>
                  <a:pt x="51" y="60"/>
                </a:cubicBezTo>
                <a:cubicBezTo>
                  <a:pt x="46" y="58"/>
                  <a:pt x="40" y="60"/>
                  <a:pt x="35" y="64"/>
                </a:cubicBezTo>
                <a:cubicBezTo>
                  <a:pt x="7" y="93"/>
                  <a:pt x="7" y="93"/>
                  <a:pt x="7" y="93"/>
                </a:cubicBezTo>
                <a:cubicBezTo>
                  <a:pt x="0" y="99"/>
                  <a:pt x="0" y="109"/>
                  <a:pt x="7" y="115"/>
                </a:cubicBezTo>
                <a:cubicBezTo>
                  <a:pt x="12" y="121"/>
                  <a:pt x="12" y="121"/>
                  <a:pt x="12" y="121"/>
                </a:cubicBezTo>
                <a:cubicBezTo>
                  <a:pt x="19" y="127"/>
                  <a:pt x="29" y="127"/>
                  <a:pt x="35" y="121"/>
                </a:cubicBezTo>
                <a:cubicBezTo>
                  <a:pt x="64" y="93"/>
                  <a:pt x="64" y="93"/>
                  <a:pt x="64" y="93"/>
                </a:cubicBezTo>
                <a:cubicBezTo>
                  <a:pt x="68" y="88"/>
                  <a:pt x="69" y="82"/>
                  <a:pt x="68" y="77"/>
                </a:cubicBezTo>
                <a:lnTo>
                  <a:pt x="30" y="115"/>
                </a:lnTo>
                <a:close/>
                <a:moveTo>
                  <a:pt x="121" y="12"/>
                </a:moveTo>
                <a:cubicBezTo>
                  <a:pt x="115" y="7"/>
                  <a:pt x="115" y="7"/>
                  <a:pt x="115" y="7"/>
                </a:cubicBezTo>
                <a:cubicBezTo>
                  <a:pt x="109" y="0"/>
                  <a:pt x="99" y="0"/>
                  <a:pt x="93" y="7"/>
                </a:cubicBezTo>
                <a:cubicBezTo>
                  <a:pt x="64" y="35"/>
                  <a:pt x="64" y="35"/>
                  <a:pt x="64" y="35"/>
                </a:cubicBezTo>
                <a:cubicBezTo>
                  <a:pt x="60" y="40"/>
                  <a:pt x="58" y="46"/>
                  <a:pt x="60" y="51"/>
                </a:cubicBezTo>
                <a:cubicBezTo>
                  <a:pt x="98" y="12"/>
                  <a:pt x="98" y="12"/>
                  <a:pt x="98" y="12"/>
                </a:cubicBezTo>
                <a:cubicBezTo>
                  <a:pt x="101" y="9"/>
                  <a:pt x="107" y="9"/>
                  <a:pt x="110" y="12"/>
                </a:cubicBezTo>
                <a:cubicBezTo>
                  <a:pt x="115" y="18"/>
                  <a:pt x="115" y="18"/>
                  <a:pt x="115" y="18"/>
                </a:cubicBezTo>
                <a:cubicBezTo>
                  <a:pt x="119" y="21"/>
                  <a:pt x="119" y="26"/>
                  <a:pt x="115" y="30"/>
                </a:cubicBezTo>
                <a:cubicBezTo>
                  <a:pt x="77" y="68"/>
                  <a:pt x="77" y="68"/>
                  <a:pt x="77" y="68"/>
                </a:cubicBezTo>
                <a:cubicBezTo>
                  <a:pt x="82" y="69"/>
                  <a:pt x="88" y="68"/>
                  <a:pt x="93" y="64"/>
                </a:cubicBezTo>
                <a:cubicBezTo>
                  <a:pt x="121" y="35"/>
                  <a:pt x="121" y="35"/>
                  <a:pt x="121" y="35"/>
                </a:cubicBezTo>
                <a:cubicBezTo>
                  <a:pt x="127" y="29"/>
                  <a:pt x="127" y="19"/>
                  <a:pt x="121" y="12"/>
                </a:cubicBezTo>
                <a:close/>
                <a:moveTo>
                  <a:pt x="77" y="51"/>
                </a:moveTo>
                <a:cubicBezTo>
                  <a:pt x="75" y="50"/>
                  <a:pt x="73" y="50"/>
                  <a:pt x="71" y="51"/>
                </a:cubicBezTo>
                <a:cubicBezTo>
                  <a:pt x="51" y="71"/>
                  <a:pt x="51" y="71"/>
                  <a:pt x="51" y="71"/>
                </a:cubicBezTo>
                <a:cubicBezTo>
                  <a:pt x="49" y="73"/>
                  <a:pt x="49" y="75"/>
                  <a:pt x="51" y="77"/>
                </a:cubicBezTo>
                <a:cubicBezTo>
                  <a:pt x="53" y="78"/>
                  <a:pt x="55" y="78"/>
                  <a:pt x="57" y="77"/>
                </a:cubicBezTo>
                <a:cubicBezTo>
                  <a:pt x="77" y="57"/>
                  <a:pt x="77" y="57"/>
                  <a:pt x="77" y="57"/>
                </a:cubicBezTo>
                <a:cubicBezTo>
                  <a:pt x="78" y="55"/>
                  <a:pt x="78" y="53"/>
                  <a:pt x="77" y="51"/>
                </a:cubicBezTo>
                <a:close/>
              </a:path>
            </a:pathLst>
          </a:custGeom>
          <a:solidFill>
            <a:schemeClr val="accent3"/>
          </a:solidFill>
          <a:ln w="9525">
            <a:solidFill>
              <a:schemeClr val="accent3"/>
            </a:solidFill>
            <a:round/>
          </a:ln>
        </p:spPr>
        <p:txBody>
          <a:bodyPr/>
          <a:lstStyle/>
          <a:p>
            <a:pPr eaLnBrk="1" fontAlgn="auto" hangingPunct="1">
              <a:spcBef>
                <a:spcPts val="0"/>
              </a:spcBef>
              <a:spcAft>
                <a:spcPts val="0"/>
              </a:spcAft>
              <a:defRPr/>
            </a:pPr>
            <a:endParaRPr lang="zh-CN" altLang="en-US">
              <a:latin typeface="+mn-lt"/>
              <a:ea typeface="+mn-ea"/>
            </a:endParaRP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9" name="ïšḻïdê"/>
          <p:cNvSpPr txBox="1"/>
          <p:nvPr/>
        </p:nvSpPr>
        <p:spPr bwMode="auto">
          <a:xfrm>
            <a:off x="-1" y="162085"/>
            <a:ext cx="8281902"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altLang="zh-CN" sz="2400" b="1" dirty="0">
                <a:solidFill>
                  <a:schemeClr val="bg1"/>
                </a:solidFill>
                <a:latin typeface="楷体" panose="02010609060101010101" pitchFamily="49" charset="-122"/>
                <a:ea typeface="楷体" panose="02010609060101010101" pitchFamily="49" charset="-122"/>
              </a:rPr>
              <a:t>4.2  </a:t>
            </a:r>
            <a:r>
              <a:rPr lang="zh-CN" altLang="en-US" sz="2400" b="1" dirty="0">
                <a:solidFill>
                  <a:schemeClr val="bg1"/>
                </a:solidFill>
                <a:latin typeface="楷体" panose="02010609060101010101" pitchFamily="49" charset="-122"/>
                <a:ea typeface="楷体" panose="02010609060101010101" pitchFamily="49" charset="-122"/>
              </a:rPr>
              <a:t>汇编语言数据</a:t>
            </a:r>
          </a:p>
          <a:p>
            <a:endParaRPr lang="zh-CN" altLang="en-US" sz="2400" b="1" dirty="0">
              <a:solidFill>
                <a:schemeClr val="bg1"/>
              </a:solidFill>
              <a:latin typeface="楷体" panose="02010609060101010101" pitchFamily="49" charset="-122"/>
              <a:ea typeface="楷体" panose="02010609060101010101" pitchFamily="49" charset="-122"/>
            </a:endParaRPr>
          </a:p>
        </p:txBody>
      </p:sp>
      <p:cxnSp>
        <p:nvCxnSpPr>
          <p:cNvPr id="40" name="直接连接符 39"/>
          <p:cNvCxnSpPr/>
          <p:nvPr/>
        </p:nvCxnSpPr>
        <p:spPr>
          <a:xfrm>
            <a:off x="2381" y="655346"/>
            <a:ext cx="3484890"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41" name="图片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42" name="right-arrowheads_44810"/>
          <p:cNvSpPr>
            <a:spLocks noChangeAspect="1"/>
          </p:cNvSpPr>
          <p:nvPr/>
        </p:nvSpPr>
        <p:spPr bwMode="auto">
          <a:xfrm>
            <a:off x="152015" y="929658"/>
            <a:ext cx="411251" cy="316320"/>
          </a:xfrm>
          <a:custGeom>
            <a:avLst/>
            <a:gdLst>
              <a:gd name="T0" fmla="*/ 59 w 415"/>
              <a:gd name="T1" fmla="*/ 406 h 406"/>
              <a:gd name="T2" fmla="*/ 25 w 415"/>
              <a:gd name="T3" fmla="*/ 394 h 406"/>
              <a:gd name="T4" fmla="*/ 19 w 415"/>
              <a:gd name="T5" fmla="*/ 318 h 406"/>
              <a:gd name="T6" fmla="*/ 114 w 415"/>
              <a:gd name="T7" fmla="*/ 206 h 406"/>
              <a:gd name="T8" fmla="*/ 19 w 415"/>
              <a:gd name="T9" fmla="*/ 94 h 406"/>
              <a:gd name="T10" fmla="*/ 25 w 415"/>
              <a:gd name="T11" fmla="*/ 19 h 406"/>
              <a:gd name="T12" fmla="*/ 100 w 415"/>
              <a:gd name="T13" fmla="*/ 25 h 406"/>
              <a:gd name="T14" fmla="*/ 225 w 415"/>
              <a:gd name="T15" fmla="*/ 172 h 406"/>
              <a:gd name="T16" fmla="*/ 225 w 415"/>
              <a:gd name="T17" fmla="*/ 241 h 406"/>
              <a:gd name="T18" fmla="*/ 100 w 415"/>
              <a:gd name="T19" fmla="*/ 388 h 406"/>
              <a:gd name="T20" fmla="*/ 59 w 415"/>
              <a:gd name="T21" fmla="*/ 406 h 406"/>
              <a:gd name="T22" fmla="*/ 273 w 415"/>
              <a:gd name="T23" fmla="*/ 388 h 406"/>
              <a:gd name="T24" fmla="*/ 398 w 415"/>
              <a:gd name="T25" fmla="*/ 241 h 406"/>
              <a:gd name="T26" fmla="*/ 398 w 415"/>
              <a:gd name="T27" fmla="*/ 172 h 406"/>
              <a:gd name="T28" fmla="*/ 273 w 415"/>
              <a:gd name="T29" fmla="*/ 25 h 406"/>
              <a:gd name="T30" fmla="*/ 198 w 415"/>
              <a:gd name="T31" fmla="*/ 19 h 406"/>
              <a:gd name="T32" fmla="*/ 192 w 415"/>
              <a:gd name="T33" fmla="*/ 94 h 406"/>
              <a:gd name="T34" fmla="*/ 287 w 415"/>
              <a:gd name="T35" fmla="*/ 206 h 406"/>
              <a:gd name="T36" fmla="*/ 192 w 415"/>
              <a:gd name="T37" fmla="*/ 318 h 406"/>
              <a:gd name="T38" fmla="*/ 198 w 415"/>
              <a:gd name="T39" fmla="*/ 394 h 406"/>
              <a:gd name="T40" fmla="*/ 232 w 415"/>
              <a:gd name="T41" fmla="*/ 406 h 406"/>
              <a:gd name="T42" fmla="*/ 273 w 415"/>
              <a:gd name="T43" fmla="*/ 388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15" h="406">
                <a:moveTo>
                  <a:pt x="59" y="406"/>
                </a:moveTo>
                <a:cubicBezTo>
                  <a:pt x="47" y="406"/>
                  <a:pt x="35" y="402"/>
                  <a:pt x="25" y="394"/>
                </a:cubicBezTo>
                <a:cubicBezTo>
                  <a:pt x="2" y="375"/>
                  <a:pt x="0" y="341"/>
                  <a:pt x="19" y="318"/>
                </a:cubicBezTo>
                <a:lnTo>
                  <a:pt x="114" y="206"/>
                </a:lnTo>
                <a:lnTo>
                  <a:pt x="19" y="94"/>
                </a:lnTo>
                <a:cubicBezTo>
                  <a:pt x="0" y="71"/>
                  <a:pt x="2" y="38"/>
                  <a:pt x="25" y="19"/>
                </a:cubicBezTo>
                <a:cubicBezTo>
                  <a:pt x="47" y="0"/>
                  <a:pt x="81" y="2"/>
                  <a:pt x="100" y="25"/>
                </a:cubicBezTo>
                <a:lnTo>
                  <a:pt x="225" y="172"/>
                </a:lnTo>
                <a:cubicBezTo>
                  <a:pt x="242" y="192"/>
                  <a:pt x="242" y="221"/>
                  <a:pt x="225" y="241"/>
                </a:cubicBezTo>
                <a:lnTo>
                  <a:pt x="100" y="388"/>
                </a:lnTo>
                <a:cubicBezTo>
                  <a:pt x="89" y="400"/>
                  <a:pt x="74" y="406"/>
                  <a:pt x="59" y="406"/>
                </a:cubicBezTo>
                <a:close/>
                <a:moveTo>
                  <a:pt x="273" y="388"/>
                </a:moveTo>
                <a:lnTo>
                  <a:pt x="398" y="241"/>
                </a:lnTo>
                <a:cubicBezTo>
                  <a:pt x="415" y="221"/>
                  <a:pt x="415" y="192"/>
                  <a:pt x="398" y="172"/>
                </a:cubicBezTo>
                <a:lnTo>
                  <a:pt x="273" y="25"/>
                </a:lnTo>
                <a:cubicBezTo>
                  <a:pt x="254" y="2"/>
                  <a:pt x="220" y="0"/>
                  <a:pt x="198" y="19"/>
                </a:cubicBezTo>
                <a:cubicBezTo>
                  <a:pt x="175" y="38"/>
                  <a:pt x="173" y="71"/>
                  <a:pt x="192" y="94"/>
                </a:cubicBezTo>
                <a:lnTo>
                  <a:pt x="287" y="206"/>
                </a:lnTo>
                <a:lnTo>
                  <a:pt x="192" y="318"/>
                </a:lnTo>
                <a:cubicBezTo>
                  <a:pt x="173" y="341"/>
                  <a:pt x="175" y="375"/>
                  <a:pt x="198" y="394"/>
                </a:cubicBezTo>
                <a:cubicBezTo>
                  <a:pt x="208" y="402"/>
                  <a:pt x="220" y="406"/>
                  <a:pt x="232" y="406"/>
                </a:cubicBezTo>
                <a:cubicBezTo>
                  <a:pt x="247" y="406"/>
                  <a:pt x="262" y="400"/>
                  <a:pt x="273" y="388"/>
                </a:cubicBezTo>
                <a:close/>
              </a:path>
            </a:pathLst>
          </a:custGeom>
          <a:solidFill>
            <a:schemeClr val="accent1"/>
          </a:solidFill>
          <a:ln>
            <a:noFill/>
          </a:ln>
        </p:spPr>
      </p:sp>
      <p:sp>
        <p:nvSpPr>
          <p:cNvPr id="44" name="矩形 43"/>
          <p:cNvSpPr/>
          <p:nvPr/>
        </p:nvSpPr>
        <p:spPr>
          <a:xfrm>
            <a:off x="584781" y="858016"/>
            <a:ext cx="7429666" cy="461665"/>
          </a:xfrm>
          <a:prstGeom prst="rect">
            <a:avLst/>
          </a:prstGeom>
        </p:spPr>
        <p:txBody>
          <a:bodyPr wrap="square">
            <a:spAutoFit/>
          </a:bodyPr>
          <a:lstStyle/>
          <a:p>
            <a:r>
              <a:rPr lang="zh-CN" altLang="en-US" sz="2400" b="1" dirty="0">
                <a:latin typeface="华文楷体" panose="02010600040101010101" pitchFamily="2" charset="-122"/>
                <a:ea typeface="华文楷体" panose="02010600040101010101" pitchFamily="2" charset="-122"/>
              </a:rPr>
              <a:t>举例</a:t>
            </a:r>
          </a:p>
        </p:txBody>
      </p:sp>
      <p:sp>
        <p:nvSpPr>
          <p:cNvPr id="68" name="Rectangle 9"/>
          <p:cNvSpPr>
            <a:spLocks noChangeArrowheads="1"/>
          </p:cNvSpPr>
          <p:nvPr/>
        </p:nvSpPr>
        <p:spPr bwMode="auto">
          <a:xfrm>
            <a:off x="255317" y="1537225"/>
            <a:ext cx="3682418" cy="400110"/>
          </a:xfrm>
          <a:prstGeom prst="rect">
            <a:avLst/>
          </a:prstGeom>
          <a:noFill/>
        </p:spPr>
        <p:style>
          <a:lnRef idx="2">
            <a:schemeClr val="accent1"/>
          </a:lnRef>
          <a:fillRef idx="1">
            <a:schemeClr val="lt1"/>
          </a:fillRef>
          <a:effectRef idx="0">
            <a:schemeClr val="accent1"/>
          </a:effectRef>
          <a:fontRef idx="minor">
            <a:schemeClr val="dk1"/>
          </a:fontRef>
        </p:style>
        <p:txBody>
          <a:bodyPr wrap="non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例如：</a:t>
            </a:r>
            <a:r>
              <a:rPr kumimoji="0" lang="en-US" altLang="zh-CN"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STRING1 DB ‘ABCDEF’</a:t>
            </a:r>
          </a:p>
        </p:txBody>
      </p:sp>
      <p:grpSp>
        <p:nvGrpSpPr>
          <p:cNvPr id="69" name="Group 28"/>
          <p:cNvGrpSpPr/>
          <p:nvPr/>
        </p:nvGrpSpPr>
        <p:grpSpPr bwMode="auto">
          <a:xfrm>
            <a:off x="361798" y="2051635"/>
            <a:ext cx="3708400" cy="3124200"/>
            <a:chOff x="0" y="0"/>
            <a:chExt cx="1824" cy="1968"/>
          </a:xfrm>
        </p:grpSpPr>
        <p:sp>
          <p:nvSpPr>
            <p:cNvPr id="70" name="Rectangle 10"/>
            <p:cNvSpPr>
              <a:spLocks noChangeArrowheads="1"/>
            </p:cNvSpPr>
            <p:nvPr/>
          </p:nvSpPr>
          <p:spPr bwMode="auto">
            <a:xfrm>
              <a:off x="912" y="0"/>
              <a:ext cx="576" cy="1968"/>
            </a:xfrm>
            <a:prstGeom prst="rect">
              <a:avLst/>
            </a:prstGeom>
            <a:solidFill>
              <a:srgbClr val="FFFF00"/>
            </a:solidFill>
            <a:ln w="9525" cmpd="sng">
              <a:solidFill>
                <a:srgbClr val="000000"/>
              </a:solidFill>
              <a:miter lim="800000"/>
            </a:ln>
          </p:spPr>
          <p:txBody>
            <a:bodyPr wrap="none" anchor="ct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8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71" name="Line 11"/>
            <p:cNvSpPr>
              <a:spLocks noChangeShapeType="1"/>
            </p:cNvSpPr>
            <p:nvPr/>
          </p:nvSpPr>
          <p:spPr bwMode="auto">
            <a:xfrm>
              <a:off x="912" y="240"/>
              <a:ext cx="576" cy="0"/>
            </a:xfrm>
            <a:prstGeom prst="line">
              <a:avLst/>
            </a:prstGeom>
            <a:noFill/>
            <a:ln w="9525" cmpd="sng">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8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72" name="Line 12"/>
            <p:cNvSpPr>
              <a:spLocks noChangeShapeType="1"/>
            </p:cNvSpPr>
            <p:nvPr/>
          </p:nvSpPr>
          <p:spPr bwMode="auto">
            <a:xfrm>
              <a:off x="912" y="480"/>
              <a:ext cx="576" cy="0"/>
            </a:xfrm>
            <a:prstGeom prst="line">
              <a:avLst/>
            </a:prstGeom>
            <a:noFill/>
            <a:ln w="9525" cmpd="sng">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8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73" name="Line 13"/>
            <p:cNvSpPr>
              <a:spLocks noChangeShapeType="1"/>
            </p:cNvSpPr>
            <p:nvPr/>
          </p:nvSpPr>
          <p:spPr bwMode="auto">
            <a:xfrm>
              <a:off x="912" y="720"/>
              <a:ext cx="576" cy="0"/>
            </a:xfrm>
            <a:prstGeom prst="line">
              <a:avLst/>
            </a:prstGeom>
            <a:noFill/>
            <a:ln w="9525" cmpd="sng">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8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74" name="Line 14"/>
            <p:cNvSpPr>
              <a:spLocks noChangeShapeType="1"/>
            </p:cNvSpPr>
            <p:nvPr/>
          </p:nvSpPr>
          <p:spPr bwMode="auto">
            <a:xfrm>
              <a:off x="912" y="960"/>
              <a:ext cx="576" cy="0"/>
            </a:xfrm>
            <a:prstGeom prst="line">
              <a:avLst/>
            </a:prstGeom>
            <a:noFill/>
            <a:ln w="9525" cmpd="sng">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8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75" name="Line 15"/>
            <p:cNvSpPr>
              <a:spLocks noChangeShapeType="1"/>
            </p:cNvSpPr>
            <p:nvPr/>
          </p:nvSpPr>
          <p:spPr bwMode="auto">
            <a:xfrm>
              <a:off x="912" y="1152"/>
              <a:ext cx="576" cy="0"/>
            </a:xfrm>
            <a:prstGeom prst="line">
              <a:avLst/>
            </a:prstGeom>
            <a:noFill/>
            <a:ln w="9525" cmpd="sng">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8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76" name="Line 16"/>
            <p:cNvSpPr>
              <a:spLocks noChangeShapeType="1"/>
            </p:cNvSpPr>
            <p:nvPr/>
          </p:nvSpPr>
          <p:spPr bwMode="auto">
            <a:xfrm>
              <a:off x="912" y="1392"/>
              <a:ext cx="576" cy="0"/>
            </a:xfrm>
            <a:prstGeom prst="line">
              <a:avLst/>
            </a:prstGeom>
            <a:noFill/>
            <a:ln w="9525" cmpd="sng">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8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77" name="Line 17"/>
            <p:cNvSpPr>
              <a:spLocks noChangeShapeType="1"/>
            </p:cNvSpPr>
            <p:nvPr/>
          </p:nvSpPr>
          <p:spPr bwMode="auto">
            <a:xfrm>
              <a:off x="912" y="1632"/>
              <a:ext cx="576" cy="0"/>
            </a:xfrm>
            <a:prstGeom prst="line">
              <a:avLst/>
            </a:prstGeom>
            <a:noFill/>
            <a:ln w="9525" cmpd="sng">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8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78" name="Text Box 18"/>
            <p:cNvSpPr txBox="1">
              <a:spLocks noChangeArrowheads="1"/>
            </p:cNvSpPr>
            <p:nvPr/>
          </p:nvSpPr>
          <p:spPr bwMode="auto">
            <a:xfrm>
              <a:off x="1008" y="1344"/>
              <a:ext cx="5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46H </a:t>
              </a:r>
            </a:p>
          </p:txBody>
        </p:sp>
        <p:sp>
          <p:nvSpPr>
            <p:cNvPr id="79" name="Rectangle 19"/>
            <p:cNvSpPr>
              <a:spLocks noChangeArrowheads="1"/>
            </p:cNvSpPr>
            <p:nvPr/>
          </p:nvSpPr>
          <p:spPr bwMode="auto">
            <a:xfrm>
              <a:off x="1008" y="192"/>
              <a:ext cx="35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41H</a:t>
              </a:r>
            </a:p>
          </p:txBody>
        </p:sp>
        <p:sp>
          <p:nvSpPr>
            <p:cNvPr id="80" name="Rectangle 20"/>
            <p:cNvSpPr>
              <a:spLocks noChangeArrowheads="1"/>
            </p:cNvSpPr>
            <p:nvPr/>
          </p:nvSpPr>
          <p:spPr bwMode="auto">
            <a:xfrm>
              <a:off x="1008" y="432"/>
              <a:ext cx="35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42H</a:t>
              </a:r>
            </a:p>
          </p:txBody>
        </p:sp>
        <p:sp>
          <p:nvSpPr>
            <p:cNvPr id="81" name="Rectangle 21"/>
            <p:cNvSpPr>
              <a:spLocks noChangeArrowheads="1"/>
            </p:cNvSpPr>
            <p:nvPr/>
          </p:nvSpPr>
          <p:spPr bwMode="auto">
            <a:xfrm>
              <a:off x="1008" y="672"/>
              <a:ext cx="35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43H</a:t>
              </a:r>
            </a:p>
          </p:txBody>
        </p:sp>
        <p:sp>
          <p:nvSpPr>
            <p:cNvPr id="82" name="Rectangle 22"/>
            <p:cNvSpPr>
              <a:spLocks noChangeArrowheads="1"/>
            </p:cNvSpPr>
            <p:nvPr/>
          </p:nvSpPr>
          <p:spPr bwMode="auto">
            <a:xfrm>
              <a:off x="1008" y="912"/>
              <a:ext cx="35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44H</a:t>
              </a:r>
            </a:p>
          </p:txBody>
        </p:sp>
        <p:sp>
          <p:nvSpPr>
            <p:cNvPr id="83" name="Rectangle 23"/>
            <p:cNvSpPr>
              <a:spLocks noChangeArrowheads="1"/>
            </p:cNvSpPr>
            <p:nvPr/>
          </p:nvSpPr>
          <p:spPr bwMode="auto">
            <a:xfrm>
              <a:off x="1008" y="1104"/>
              <a:ext cx="35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45H</a:t>
              </a:r>
            </a:p>
          </p:txBody>
        </p:sp>
        <p:sp>
          <p:nvSpPr>
            <p:cNvPr id="84" name="Text Box 24"/>
            <p:cNvSpPr txBox="1">
              <a:spLocks noChangeArrowheads="1"/>
            </p:cNvSpPr>
            <p:nvPr/>
          </p:nvSpPr>
          <p:spPr bwMode="auto">
            <a:xfrm>
              <a:off x="0" y="192"/>
              <a:ext cx="10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STRING1</a:t>
              </a:r>
            </a:p>
          </p:txBody>
        </p:sp>
        <p:sp>
          <p:nvSpPr>
            <p:cNvPr id="85" name="Text Box 46"/>
            <p:cNvSpPr txBox="1">
              <a:spLocks noChangeArrowheads="1"/>
            </p:cNvSpPr>
            <p:nvPr/>
          </p:nvSpPr>
          <p:spPr bwMode="auto">
            <a:xfrm>
              <a:off x="1440" y="210"/>
              <a:ext cx="3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24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‘A’</a:t>
              </a:r>
            </a:p>
          </p:txBody>
        </p:sp>
        <p:sp>
          <p:nvSpPr>
            <p:cNvPr id="86" name="Text Box 47"/>
            <p:cNvSpPr txBox="1">
              <a:spLocks noChangeArrowheads="1"/>
            </p:cNvSpPr>
            <p:nvPr/>
          </p:nvSpPr>
          <p:spPr bwMode="auto">
            <a:xfrm>
              <a:off x="1488" y="432"/>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‘B’</a:t>
              </a:r>
            </a:p>
          </p:txBody>
        </p:sp>
        <p:sp>
          <p:nvSpPr>
            <p:cNvPr id="87" name="Text Box 48"/>
            <p:cNvSpPr txBox="1">
              <a:spLocks noChangeArrowheads="1"/>
            </p:cNvSpPr>
            <p:nvPr/>
          </p:nvSpPr>
          <p:spPr bwMode="auto">
            <a:xfrm>
              <a:off x="1488" y="672"/>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‘C’</a:t>
              </a:r>
            </a:p>
          </p:txBody>
        </p:sp>
        <p:sp>
          <p:nvSpPr>
            <p:cNvPr id="88" name="Text Box 49"/>
            <p:cNvSpPr txBox="1">
              <a:spLocks noChangeArrowheads="1"/>
            </p:cNvSpPr>
            <p:nvPr/>
          </p:nvSpPr>
          <p:spPr bwMode="auto">
            <a:xfrm>
              <a:off x="1488" y="912"/>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‘D’</a:t>
              </a:r>
            </a:p>
          </p:txBody>
        </p:sp>
        <p:sp>
          <p:nvSpPr>
            <p:cNvPr id="89" name="Text Box 50"/>
            <p:cNvSpPr txBox="1">
              <a:spLocks noChangeArrowheads="1"/>
            </p:cNvSpPr>
            <p:nvPr/>
          </p:nvSpPr>
          <p:spPr bwMode="auto">
            <a:xfrm>
              <a:off x="1488" y="1146"/>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24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‘E’</a:t>
              </a:r>
            </a:p>
          </p:txBody>
        </p:sp>
        <p:sp>
          <p:nvSpPr>
            <p:cNvPr id="90" name="Text Box 51"/>
            <p:cNvSpPr txBox="1">
              <a:spLocks noChangeArrowheads="1"/>
            </p:cNvSpPr>
            <p:nvPr/>
          </p:nvSpPr>
          <p:spPr bwMode="auto">
            <a:xfrm>
              <a:off x="1488" y="1392"/>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24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‘F’</a:t>
              </a:r>
            </a:p>
          </p:txBody>
        </p:sp>
      </p:grpSp>
      <p:sp>
        <p:nvSpPr>
          <p:cNvPr id="91" name="Rectangle 3"/>
          <p:cNvSpPr>
            <a:spLocks noChangeArrowheads="1"/>
          </p:cNvSpPr>
          <p:nvPr/>
        </p:nvSpPr>
        <p:spPr bwMode="auto">
          <a:xfrm>
            <a:off x="152014" y="5218703"/>
            <a:ext cx="8798347" cy="830997"/>
          </a:xfrm>
          <a:prstGeom prst="rect">
            <a:avLst/>
          </a:prstGeom>
          <a:solidFill>
            <a:srgbClr val="FFFFFF"/>
          </a:solidFill>
          <a:ln>
            <a:noFill/>
          </a:ln>
        </p:spPr>
        <p:txBody>
          <a:bodyPr wrap="squar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R="0" lvl="0" defTabSz="914400" eaLnBrk="1" fontAlgn="base" latinLnBrk="0" hangingPunct="1">
              <a:lnSpc>
                <a:spcPct val="100000"/>
              </a:lnSpc>
              <a:spcBef>
                <a:spcPct val="0"/>
              </a:spcBef>
              <a:spcAft>
                <a:spcPct val="0"/>
              </a:spcAft>
              <a:buClr>
                <a:srgbClr val="C00000"/>
              </a:buClr>
              <a:buSzTx/>
              <a:defRPr/>
            </a:pPr>
            <a:r>
              <a:rPr kumimoji="0" lang="zh-CN" altLang="en-US"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对于</a:t>
            </a:r>
            <a:r>
              <a:rPr kumimoji="0" lang="en-US" altLang="zh-CN"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DW</a:t>
            </a:r>
            <a:r>
              <a:rPr kumimoji="0" lang="zh-CN" altLang="en-US"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伪指令：可以给两个字符组成的字符串分配两个字节存储单元。</a:t>
            </a:r>
          </a:p>
        </p:txBody>
      </p:sp>
      <p:sp>
        <p:nvSpPr>
          <p:cNvPr id="92" name="Rectangle 54"/>
          <p:cNvSpPr>
            <a:spLocks noChangeArrowheads="1"/>
          </p:cNvSpPr>
          <p:nvPr/>
        </p:nvSpPr>
        <p:spPr bwMode="auto">
          <a:xfrm>
            <a:off x="255317" y="6056902"/>
            <a:ext cx="8695044"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rPr>
              <a:t>注意：</a:t>
            </a:r>
            <a:r>
              <a:rPr kumimoji="0" lang="zh-CN" altLang="en-US"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两个字符的存放顺序是前一个字符放在高地址，后一字符放低地址单元。</a:t>
            </a:r>
          </a:p>
        </p:txBody>
      </p:sp>
      <p:sp>
        <p:nvSpPr>
          <p:cNvPr id="93" name="Rectangle 4"/>
          <p:cNvSpPr>
            <a:spLocks noChangeArrowheads="1"/>
          </p:cNvSpPr>
          <p:nvPr/>
        </p:nvSpPr>
        <p:spPr bwMode="auto">
          <a:xfrm>
            <a:off x="4070198" y="1532178"/>
            <a:ext cx="4974439" cy="400110"/>
          </a:xfrm>
          <a:prstGeom prst="rect">
            <a:avLst/>
          </a:prstGeom>
          <a:noFill/>
          <a:extLst>
            <a:ext uri="{91240B29-F687-4F45-9708-019B960494DF}">
              <a14:hiddenLine xmlns:a14="http://schemas.microsoft.com/office/drawing/2010/main" w="9525">
                <a:solidFill>
                  <a:srgbClr val="000000"/>
                </a:solidFill>
                <a:miter lim="800000"/>
                <a:headEnd/>
                <a:tailEnd/>
              </a14:hiddenLine>
            </a:ext>
          </a:extLst>
        </p:spPr>
        <p:style>
          <a:lnRef idx="2">
            <a:schemeClr val="accent1"/>
          </a:lnRef>
          <a:fillRef idx="1">
            <a:schemeClr val="lt1"/>
          </a:fillRef>
          <a:effectRef idx="0">
            <a:schemeClr val="accent1"/>
          </a:effectRef>
          <a:fontRef idx="minor">
            <a:schemeClr val="dk1"/>
          </a:fontRef>
        </p:style>
        <p:txBody>
          <a:bodyPr wrap="non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defTabSz="914400" fontAlgn="base">
              <a:spcBef>
                <a:spcPct val="0"/>
              </a:spcBef>
              <a:spcAft>
                <a:spcPct val="0"/>
              </a:spcAft>
            </a:pPr>
            <a:r>
              <a:rPr lang="zh-CN" altLang="en-US" sz="2000" b="1" kern="0" dirty="0">
                <a:solidFill>
                  <a:srgbClr val="000000"/>
                </a:solidFill>
                <a:latin typeface="楷体" panose="02010609060101010101" pitchFamily="49" charset="-122"/>
                <a:ea typeface="楷体" panose="02010609060101010101" pitchFamily="49" charset="-122"/>
              </a:rPr>
              <a:t>例如：</a:t>
            </a:r>
            <a:r>
              <a:rPr lang="en-US" altLang="zh-CN" sz="2000" b="1" kern="0" dirty="0">
                <a:solidFill>
                  <a:srgbClr val="000000"/>
                </a:solidFill>
                <a:latin typeface="楷体" panose="02010609060101010101" pitchFamily="49" charset="-122"/>
                <a:ea typeface="楷体" panose="02010609060101010101" pitchFamily="49" charset="-122"/>
              </a:rPr>
              <a:t>STRING2 DW ‘AB’,‘CD’,’EF’</a:t>
            </a:r>
          </a:p>
        </p:txBody>
      </p:sp>
      <p:grpSp>
        <p:nvGrpSpPr>
          <p:cNvPr id="94" name="Group 6"/>
          <p:cNvGrpSpPr/>
          <p:nvPr/>
        </p:nvGrpSpPr>
        <p:grpSpPr bwMode="auto">
          <a:xfrm>
            <a:off x="5073804" y="2013395"/>
            <a:ext cx="3428481" cy="3124200"/>
            <a:chOff x="145" y="0"/>
            <a:chExt cx="1727" cy="1968"/>
          </a:xfrm>
        </p:grpSpPr>
        <p:sp>
          <p:nvSpPr>
            <p:cNvPr id="95" name="Rectangle 25"/>
            <p:cNvSpPr>
              <a:spLocks noChangeArrowheads="1"/>
            </p:cNvSpPr>
            <p:nvPr/>
          </p:nvSpPr>
          <p:spPr bwMode="auto">
            <a:xfrm>
              <a:off x="912" y="0"/>
              <a:ext cx="576" cy="1968"/>
            </a:xfrm>
            <a:prstGeom prst="rect">
              <a:avLst/>
            </a:prstGeom>
            <a:solidFill>
              <a:srgbClr val="FFFF00"/>
            </a:solidFill>
            <a:ln w="9525" cmpd="sng">
              <a:solidFill>
                <a:srgbClr val="000000"/>
              </a:solidFill>
              <a:miter lim="800000"/>
            </a:ln>
          </p:spPr>
          <p:txBody>
            <a:bodyPr wrap="none" anchor="ct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8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96" name="Line 26"/>
            <p:cNvSpPr>
              <a:spLocks noChangeShapeType="1"/>
            </p:cNvSpPr>
            <p:nvPr/>
          </p:nvSpPr>
          <p:spPr bwMode="auto">
            <a:xfrm>
              <a:off x="912" y="240"/>
              <a:ext cx="576" cy="0"/>
            </a:xfrm>
            <a:prstGeom prst="line">
              <a:avLst/>
            </a:prstGeom>
            <a:noFill/>
            <a:ln w="9525" cmpd="sng">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8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97" name="Line 27"/>
            <p:cNvSpPr>
              <a:spLocks noChangeShapeType="1"/>
            </p:cNvSpPr>
            <p:nvPr/>
          </p:nvSpPr>
          <p:spPr bwMode="auto">
            <a:xfrm>
              <a:off x="912" y="480"/>
              <a:ext cx="576" cy="0"/>
            </a:xfrm>
            <a:prstGeom prst="line">
              <a:avLst/>
            </a:prstGeom>
            <a:noFill/>
            <a:ln w="9525" cmpd="sng">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8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98" name="Line 28"/>
            <p:cNvSpPr>
              <a:spLocks noChangeShapeType="1"/>
            </p:cNvSpPr>
            <p:nvPr/>
          </p:nvSpPr>
          <p:spPr bwMode="auto">
            <a:xfrm>
              <a:off x="912" y="720"/>
              <a:ext cx="576" cy="0"/>
            </a:xfrm>
            <a:prstGeom prst="line">
              <a:avLst/>
            </a:prstGeom>
            <a:noFill/>
            <a:ln w="9525" cmpd="sng">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8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99" name="Line 29"/>
            <p:cNvSpPr>
              <a:spLocks noChangeShapeType="1"/>
            </p:cNvSpPr>
            <p:nvPr/>
          </p:nvSpPr>
          <p:spPr bwMode="auto">
            <a:xfrm>
              <a:off x="912" y="960"/>
              <a:ext cx="576" cy="0"/>
            </a:xfrm>
            <a:prstGeom prst="line">
              <a:avLst/>
            </a:prstGeom>
            <a:noFill/>
            <a:ln w="9525" cmpd="sng">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8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0" name="Line 30"/>
            <p:cNvSpPr>
              <a:spLocks noChangeShapeType="1"/>
            </p:cNvSpPr>
            <p:nvPr/>
          </p:nvSpPr>
          <p:spPr bwMode="auto">
            <a:xfrm>
              <a:off x="912" y="1152"/>
              <a:ext cx="576" cy="0"/>
            </a:xfrm>
            <a:prstGeom prst="line">
              <a:avLst/>
            </a:prstGeom>
            <a:noFill/>
            <a:ln w="9525" cmpd="sng">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8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1" name="Line 31"/>
            <p:cNvSpPr>
              <a:spLocks noChangeShapeType="1"/>
            </p:cNvSpPr>
            <p:nvPr/>
          </p:nvSpPr>
          <p:spPr bwMode="auto">
            <a:xfrm>
              <a:off x="912" y="1392"/>
              <a:ext cx="576" cy="0"/>
            </a:xfrm>
            <a:prstGeom prst="line">
              <a:avLst/>
            </a:prstGeom>
            <a:noFill/>
            <a:ln w="9525" cmpd="sng">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8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2" name="Line 32"/>
            <p:cNvSpPr>
              <a:spLocks noChangeShapeType="1"/>
            </p:cNvSpPr>
            <p:nvPr/>
          </p:nvSpPr>
          <p:spPr bwMode="auto">
            <a:xfrm>
              <a:off x="912" y="1632"/>
              <a:ext cx="576" cy="0"/>
            </a:xfrm>
            <a:prstGeom prst="line">
              <a:avLst/>
            </a:prstGeom>
            <a:noFill/>
            <a:ln w="9525" cmpd="sng">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8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3" name="Text Box 33"/>
            <p:cNvSpPr txBox="1">
              <a:spLocks noChangeArrowheads="1"/>
            </p:cNvSpPr>
            <p:nvPr/>
          </p:nvSpPr>
          <p:spPr bwMode="auto">
            <a:xfrm>
              <a:off x="145" y="240"/>
              <a:ext cx="759"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STRING2</a:t>
              </a:r>
            </a:p>
          </p:txBody>
        </p:sp>
        <p:sp>
          <p:nvSpPr>
            <p:cNvPr id="104" name="Rectangle 34"/>
            <p:cNvSpPr>
              <a:spLocks noChangeArrowheads="1"/>
            </p:cNvSpPr>
            <p:nvPr/>
          </p:nvSpPr>
          <p:spPr bwMode="auto">
            <a:xfrm>
              <a:off x="1008" y="432"/>
              <a:ext cx="36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41H</a:t>
              </a:r>
            </a:p>
          </p:txBody>
        </p:sp>
        <p:sp>
          <p:nvSpPr>
            <p:cNvPr id="105" name="Rectangle 35"/>
            <p:cNvSpPr>
              <a:spLocks noChangeArrowheads="1"/>
            </p:cNvSpPr>
            <p:nvPr/>
          </p:nvSpPr>
          <p:spPr bwMode="auto">
            <a:xfrm>
              <a:off x="1008" y="240"/>
              <a:ext cx="36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42H</a:t>
              </a:r>
            </a:p>
          </p:txBody>
        </p:sp>
        <p:sp>
          <p:nvSpPr>
            <p:cNvPr id="106" name="Rectangle 36"/>
            <p:cNvSpPr>
              <a:spLocks noChangeArrowheads="1"/>
            </p:cNvSpPr>
            <p:nvPr/>
          </p:nvSpPr>
          <p:spPr bwMode="auto">
            <a:xfrm>
              <a:off x="1008" y="912"/>
              <a:ext cx="36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43H</a:t>
              </a:r>
            </a:p>
          </p:txBody>
        </p:sp>
        <p:sp>
          <p:nvSpPr>
            <p:cNvPr id="107" name="Rectangle 37"/>
            <p:cNvSpPr>
              <a:spLocks noChangeArrowheads="1"/>
            </p:cNvSpPr>
            <p:nvPr/>
          </p:nvSpPr>
          <p:spPr bwMode="auto">
            <a:xfrm>
              <a:off x="1008" y="672"/>
              <a:ext cx="36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44H</a:t>
              </a:r>
            </a:p>
          </p:txBody>
        </p:sp>
        <p:sp>
          <p:nvSpPr>
            <p:cNvPr id="108" name="Rectangle 38"/>
            <p:cNvSpPr>
              <a:spLocks noChangeArrowheads="1"/>
            </p:cNvSpPr>
            <p:nvPr/>
          </p:nvSpPr>
          <p:spPr bwMode="auto">
            <a:xfrm>
              <a:off x="1008" y="1344"/>
              <a:ext cx="36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45H</a:t>
              </a:r>
            </a:p>
          </p:txBody>
        </p:sp>
        <p:sp>
          <p:nvSpPr>
            <p:cNvPr id="109" name="Rectangle 39"/>
            <p:cNvSpPr>
              <a:spLocks noChangeArrowheads="1"/>
            </p:cNvSpPr>
            <p:nvPr/>
          </p:nvSpPr>
          <p:spPr bwMode="auto">
            <a:xfrm>
              <a:off x="1008" y="1152"/>
              <a:ext cx="36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46H</a:t>
              </a:r>
            </a:p>
          </p:txBody>
        </p:sp>
        <p:sp>
          <p:nvSpPr>
            <p:cNvPr id="110" name="Text Box 40"/>
            <p:cNvSpPr txBox="1">
              <a:spLocks noChangeArrowheads="1"/>
            </p:cNvSpPr>
            <p:nvPr/>
          </p:nvSpPr>
          <p:spPr bwMode="auto">
            <a:xfrm>
              <a:off x="1440" y="240"/>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‘B’</a:t>
              </a:r>
            </a:p>
          </p:txBody>
        </p:sp>
        <p:sp>
          <p:nvSpPr>
            <p:cNvPr id="111" name="Text Box 41"/>
            <p:cNvSpPr txBox="1">
              <a:spLocks noChangeArrowheads="1"/>
            </p:cNvSpPr>
            <p:nvPr/>
          </p:nvSpPr>
          <p:spPr bwMode="auto">
            <a:xfrm>
              <a:off x="1451" y="448"/>
              <a:ext cx="3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24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‘A’</a:t>
              </a:r>
            </a:p>
          </p:txBody>
        </p:sp>
        <p:sp>
          <p:nvSpPr>
            <p:cNvPr id="112" name="Text Box 42"/>
            <p:cNvSpPr txBox="1">
              <a:spLocks noChangeArrowheads="1"/>
            </p:cNvSpPr>
            <p:nvPr/>
          </p:nvSpPr>
          <p:spPr bwMode="auto">
            <a:xfrm>
              <a:off x="1440" y="672"/>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‘D’</a:t>
              </a:r>
            </a:p>
          </p:txBody>
        </p:sp>
        <p:sp>
          <p:nvSpPr>
            <p:cNvPr id="113" name="Text Box 43"/>
            <p:cNvSpPr txBox="1">
              <a:spLocks noChangeArrowheads="1"/>
            </p:cNvSpPr>
            <p:nvPr/>
          </p:nvSpPr>
          <p:spPr bwMode="auto">
            <a:xfrm>
              <a:off x="1440" y="912"/>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‘C’</a:t>
              </a:r>
            </a:p>
          </p:txBody>
        </p:sp>
        <p:sp>
          <p:nvSpPr>
            <p:cNvPr id="114" name="Text Box 44"/>
            <p:cNvSpPr txBox="1">
              <a:spLocks noChangeArrowheads="1"/>
            </p:cNvSpPr>
            <p:nvPr/>
          </p:nvSpPr>
          <p:spPr bwMode="auto">
            <a:xfrm>
              <a:off x="1440" y="1406"/>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24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‘E’</a:t>
              </a:r>
            </a:p>
          </p:txBody>
        </p:sp>
        <p:sp>
          <p:nvSpPr>
            <p:cNvPr id="115" name="Text Box 45"/>
            <p:cNvSpPr txBox="1">
              <a:spLocks noChangeArrowheads="1"/>
            </p:cNvSpPr>
            <p:nvPr/>
          </p:nvSpPr>
          <p:spPr bwMode="auto">
            <a:xfrm>
              <a:off x="1451" y="1152"/>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24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‘F’</a:t>
              </a:r>
            </a:p>
          </p:txBody>
        </p:sp>
      </p:gr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6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6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9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9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9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animBg="1" autoUpdateAnimBg="0"/>
      <p:bldP spid="91" grpId="0" animBg="1" autoUpdateAnimBg="0"/>
      <p:bldP spid="92" grpId="0" autoUpdateAnimBg="0"/>
      <p:bldP spid="93" grpId="0" animBg="1"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9" name="ïšḻïdê"/>
          <p:cNvSpPr txBox="1"/>
          <p:nvPr/>
        </p:nvSpPr>
        <p:spPr bwMode="auto">
          <a:xfrm>
            <a:off x="-1" y="162085"/>
            <a:ext cx="8281902"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altLang="zh-CN" sz="2400" b="1" dirty="0">
                <a:solidFill>
                  <a:schemeClr val="bg1"/>
                </a:solidFill>
                <a:latin typeface="楷体" panose="02010609060101010101" pitchFamily="49" charset="-122"/>
                <a:ea typeface="楷体" panose="02010609060101010101" pitchFamily="49" charset="-122"/>
              </a:rPr>
              <a:t>4.2  </a:t>
            </a:r>
            <a:r>
              <a:rPr lang="zh-CN" altLang="en-US" sz="2400" b="1" dirty="0">
                <a:solidFill>
                  <a:schemeClr val="bg1"/>
                </a:solidFill>
                <a:latin typeface="楷体" panose="02010609060101010101" pitchFamily="49" charset="-122"/>
                <a:ea typeface="楷体" panose="02010609060101010101" pitchFamily="49" charset="-122"/>
              </a:rPr>
              <a:t>汇编语言数据</a:t>
            </a:r>
          </a:p>
          <a:p>
            <a:endParaRPr lang="zh-CN" altLang="en-US" sz="2400" b="1" dirty="0">
              <a:solidFill>
                <a:schemeClr val="bg1"/>
              </a:solidFill>
              <a:latin typeface="楷体" panose="02010609060101010101" pitchFamily="49" charset="-122"/>
              <a:ea typeface="楷体" panose="02010609060101010101" pitchFamily="49" charset="-122"/>
            </a:endParaRPr>
          </a:p>
        </p:txBody>
      </p:sp>
      <p:cxnSp>
        <p:nvCxnSpPr>
          <p:cNvPr id="40" name="直接连接符 39"/>
          <p:cNvCxnSpPr/>
          <p:nvPr/>
        </p:nvCxnSpPr>
        <p:spPr>
          <a:xfrm>
            <a:off x="2381" y="655346"/>
            <a:ext cx="3484890"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41" name="图片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42" name="right-arrowheads_44810"/>
          <p:cNvSpPr>
            <a:spLocks noChangeAspect="1"/>
          </p:cNvSpPr>
          <p:nvPr/>
        </p:nvSpPr>
        <p:spPr bwMode="auto">
          <a:xfrm>
            <a:off x="152015" y="929658"/>
            <a:ext cx="411251" cy="316320"/>
          </a:xfrm>
          <a:custGeom>
            <a:avLst/>
            <a:gdLst>
              <a:gd name="T0" fmla="*/ 59 w 415"/>
              <a:gd name="T1" fmla="*/ 406 h 406"/>
              <a:gd name="T2" fmla="*/ 25 w 415"/>
              <a:gd name="T3" fmla="*/ 394 h 406"/>
              <a:gd name="T4" fmla="*/ 19 w 415"/>
              <a:gd name="T5" fmla="*/ 318 h 406"/>
              <a:gd name="T6" fmla="*/ 114 w 415"/>
              <a:gd name="T7" fmla="*/ 206 h 406"/>
              <a:gd name="T8" fmla="*/ 19 w 415"/>
              <a:gd name="T9" fmla="*/ 94 h 406"/>
              <a:gd name="T10" fmla="*/ 25 w 415"/>
              <a:gd name="T11" fmla="*/ 19 h 406"/>
              <a:gd name="T12" fmla="*/ 100 w 415"/>
              <a:gd name="T13" fmla="*/ 25 h 406"/>
              <a:gd name="T14" fmla="*/ 225 w 415"/>
              <a:gd name="T15" fmla="*/ 172 h 406"/>
              <a:gd name="T16" fmla="*/ 225 w 415"/>
              <a:gd name="T17" fmla="*/ 241 h 406"/>
              <a:gd name="T18" fmla="*/ 100 w 415"/>
              <a:gd name="T19" fmla="*/ 388 h 406"/>
              <a:gd name="T20" fmla="*/ 59 w 415"/>
              <a:gd name="T21" fmla="*/ 406 h 406"/>
              <a:gd name="T22" fmla="*/ 273 w 415"/>
              <a:gd name="T23" fmla="*/ 388 h 406"/>
              <a:gd name="T24" fmla="*/ 398 w 415"/>
              <a:gd name="T25" fmla="*/ 241 h 406"/>
              <a:gd name="T26" fmla="*/ 398 w 415"/>
              <a:gd name="T27" fmla="*/ 172 h 406"/>
              <a:gd name="T28" fmla="*/ 273 w 415"/>
              <a:gd name="T29" fmla="*/ 25 h 406"/>
              <a:gd name="T30" fmla="*/ 198 w 415"/>
              <a:gd name="T31" fmla="*/ 19 h 406"/>
              <a:gd name="T32" fmla="*/ 192 w 415"/>
              <a:gd name="T33" fmla="*/ 94 h 406"/>
              <a:gd name="T34" fmla="*/ 287 w 415"/>
              <a:gd name="T35" fmla="*/ 206 h 406"/>
              <a:gd name="T36" fmla="*/ 192 w 415"/>
              <a:gd name="T37" fmla="*/ 318 h 406"/>
              <a:gd name="T38" fmla="*/ 198 w 415"/>
              <a:gd name="T39" fmla="*/ 394 h 406"/>
              <a:gd name="T40" fmla="*/ 232 w 415"/>
              <a:gd name="T41" fmla="*/ 406 h 406"/>
              <a:gd name="T42" fmla="*/ 273 w 415"/>
              <a:gd name="T43" fmla="*/ 388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15" h="406">
                <a:moveTo>
                  <a:pt x="59" y="406"/>
                </a:moveTo>
                <a:cubicBezTo>
                  <a:pt x="47" y="406"/>
                  <a:pt x="35" y="402"/>
                  <a:pt x="25" y="394"/>
                </a:cubicBezTo>
                <a:cubicBezTo>
                  <a:pt x="2" y="375"/>
                  <a:pt x="0" y="341"/>
                  <a:pt x="19" y="318"/>
                </a:cubicBezTo>
                <a:lnTo>
                  <a:pt x="114" y="206"/>
                </a:lnTo>
                <a:lnTo>
                  <a:pt x="19" y="94"/>
                </a:lnTo>
                <a:cubicBezTo>
                  <a:pt x="0" y="71"/>
                  <a:pt x="2" y="38"/>
                  <a:pt x="25" y="19"/>
                </a:cubicBezTo>
                <a:cubicBezTo>
                  <a:pt x="47" y="0"/>
                  <a:pt x="81" y="2"/>
                  <a:pt x="100" y="25"/>
                </a:cubicBezTo>
                <a:lnTo>
                  <a:pt x="225" y="172"/>
                </a:lnTo>
                <a:cubicBezTo>
                  <a:pt x="242" y="192"/>
                  <a:pt x="242" y="221"/>
                  <a:pt x="225" y="241"/>
                </a:cubicBezTo>
                <a:lnTo>
                  <a:pt x="100" y="388"/>
                </a:lnTo>
                <a:cubicBezTo>
                  <a:pt x="89" y="400"/>
                  <a:pt x="74" y="406"/>
                  <a:pt x="59" y="406"/>
                </a:cubicBezTo>
                <a:close/>
                <a:moveTo>
                  <a:pt x="273" y="388"/>
                </a:moveTo>
                <a:lnTo>
                  <a:pt x="398" y="241"/>
                </a:lnTo>
                <a:cubicBezTo>
                  <a:pt x="415" y="221"/>
                  <a:pt x="415" y="192"/>
                  <a:pt x="398" y="172"/>
                </a:cubicBezTo>
                <a:lnTo>
                  <a:pt x="273" y="25"/>
                </a:lnTo>
                <a:cubicBezTo>
                  <a:pt x="254" y="2"/>
                  <a:pt x="220" y="0"/>
                  <a:pt x="198" y="19"/>
                </a:cubicBezTo>
                <a:cubicBezTo>
                  <a:pt x="175" y="38"/>
                  <a:pt x="173" y="71"/>
                  <a:pt x="192" y="94"/>
                </a:cubicBezTo>
                <a:lnTo>
                  <a:pt x="287" y="206"/>
                </a:lnTo>
                <a:lnTo>
                  <a:pt x="192" y="318"/>
                </a:lnTo>
                <a:cubicBezTo>
                  <a:pt x="173" y="341"/>
                  <a:pt x="175" y="375"/>
                  <a:pt x="198" y="394"/>
                </a:cubicBezTo>
                <a:cubicBezTo>
                  <a:pt x="208" y="402"/>
                  <a:pt x="220" y="406"/>
                  <a:pt x="232" y="406"/>
                </a:cubicBezTo>
                <a:cubicBezTo>
                  <a:pt x="247" y="406"/>
                  <a:pt x="262" y="400"/>
                  <a:pt x="273" y="388"/>
                </a:cubicBezTo>
                <a:close/>
              </a:path>
            </a:pathLst>
          </a:custGeom>
          <a:solidFill>
            <a:schemeClr val="accent1"/>
          </a:solidFill>
          <a:ln>
            <a:noFill/>
          </a:ln>
        </p:spPr>
      </p:sp>
      <p:sp>
        <p:nvSpPr>
          <p:cNvPr id="44" name="矩形 43"/>
          <p:cNvSpPr/>
          <p:nvPr/>
        </p:nvSpPr>
        <p:spPr>
          <a:xfrm>
            <a:off x="584781" y="858016"/>
            <a:ext cx="7429666" cy="461665"/>
          </a:xfrm>
          <a:prstGeom prst="rect">
            <a:avLst/>
          </a:prstGeom>
        </p:spPr>
        <p:txBody>
          <a:bodyPr wrap="square">
            <a:spAutoFit/>
          </a:bodyPr>
          <a:lstStyle/>
          <a:p>
            <a:r>
              <a:rPr lang="zh-CN" altLang="en-US" sz="2400" b="1" dirty="0">
                <a:latin typeface="华文楷体" panose="02010600040101010101" pitchFamily="2" charset="-122"/>
                <a:ea typeface="华文楷体" panose="02010600040101010101" pitchFamily="2" charset="-122"/>
              </a:rPr>
              <a:t>举例</a:t>
            </a:r>
          </a:p>
        </p:txBody>
      </p:sp>
      <p:sp>
        <p:nvSpPr>
          <p:cNvPr id="68" name="Rectangle 9"/>
          <p:cNvSpPr>
            <a:spLocks noChangeArrowheads="1"/>
          </p:cNvSpPr>
          <p:nvPr/>
        </p:nvSpPr>
        <p:spPr bwMode="auto">
          <a:xfrm>
            <a:off x="438322" y="5055413"/>
            <a:ext cx="5615640" cy="461665"/>
          </a:xfrm>
          <a:prstGeom prst="rect">
            <a:avLst/>
          </a:prstGeom>
          <a:noFill/>
        </p:spPr>
        <p:style>
          <a:lnRef idx="2">
            <a:schemeClr val="accent1"/>
          </a:lnRef>
          <a:fillRef idx="1">
            <a:schemeClr val="lt1"/>
          </a:fillRef>
          <a:effectRef idx="0">
            <a:schemeClr val="accent1"/>
          </a:effectRef>
          <a:fontRef idx="minor">
            <a:schemeClr val="dk1"/>
          </a:fontRef>
        </p:style>
        <p:txBody>
          <a:bodyPr wrap="non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lvl="0" defTabSz="914400" eaLnBrk="1" fontAlgn="base" hangingPunct="1">
              <a:spcBef>
                <a:spcPct val="0"/>
              </a:spcBef>
              <a:spcAft>
                <a:spcPct val="0"/>
              </a:spcAft>
            </a:pPr>
            <a:r>
              <a:rPr lang="zh-CN" altLang="en-US" sz="2400" b="1" kern="0" dirty="0">
                <a:solidFill>
                  <a:srgbClr val="000000"/>
                </a:solidFill>
                <a:latin typeface="楷体" panose="02010609060101010101" pitchFamily="49" charset="-122"/>
                <a:ea typeface="楷体" panose="02010609060101010101" pitchFamily="49" charset="-122"/>
              </a:rPr>
              <a:t>例如：</a:t>
            </a:r>
            <a:r>
              <a:rPr lang="en-US" altLang="zh-CN" sz="2400" b="1" kern="0" dirty="0">
                <a:solidFill>
                  <a:srgbClr val="000000"/>
                </a:solidFill>
                <a:latin typeface="楷体" panose="02010609060101010101" pitchFamily="49" charset="-122"/>
                <a:ea typeface="楷体" panose="02010609060101010101" pitchFamily="49" charset="-122"/>
              </a:rPr>
              <a:t>STRING3  DD    ‘AB’, ‘CD’</a:t>
            </a:r>
          </a:p>
        </p:txBody>
      </p:sp>
      <p:sp>
        <p:nvSpPr>
          <p:cNvPr id="92" name="Rectangle 54"/>
          <p:cNvSpPr>
            <a:spLocks noChangeArrowheads="1"/>
          </p:cNvSpPr>
          <p:nvPr/>
        </p:nvSpPr>
        <p:spPr bwMode="auto">
          <a:xfrm>
            <a:off x="303727" y="5785933"/>
            <a:ext cx="8695044"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lvl="0" defTabSz="914400" eaLnBrk="1" fontAlgn="base" hangingPunct="1">
              <a:spcBef>
                <a:spcPct val="0"/>
              </a:spcBef>
              <a:spcAft>
                <a:spcPct val="0"/>
              </a:spcAft>
            </a:pPr>
            <a:r>
              <a:rPr kumimoji="0" lang="zh-CN" altLang="en-US" sz="2400" b="1" i="0" u="none" strike="noStrike" kern="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rPr>
              <a:t>注意：</a:t>
            </a:r>
            <a:r>
              <a:rPr lang="en-US" altLang="zh-CN" sz="2400" b="1" kern="0" dirty="0">
                <a:solidFill>
                  <a:srgbClr val="000000"/>
                </a:solidFill>
                <a:latin typeface="楷体" panose="02010609060101010101" pitchFamily="49" charset="-122"/>
                <a:ea typeface="楷体" panose="02010609060101010101" pitchFamily="49" charset="-122"/>
              </a:rPr>
              <a:t>DW</a:t>
            </a:r>
            <a:r>
              <a:rPr lang="zh-CN" altLang="en-US" sz="2400" b="1" kern="0" dirty="0">
                <a:solidFill>
                  <a:srgbClr val="000000"/>
                </a:solidFill>
                <a:latin typeface="楷体" panose="02010609060101010101" pitchFamily="49" charset="-122"/>
                <a:ea typeface="楷体" panose="02010609060101010101" pitchFamily="49" charset="-122"/>
              </a:rPr>
              <a:t>和</a:t>
            </a:r>
            <a:r>
              <a:rPr lang="en-US" altLang="zh-CN" sz="2400" b="1" kern="0" dirty="0">
                <a:solidFill>
                  <a:srgbClr val="000000"/>
                </a:solidFill>
                <a:latin typeface="楷体" panose="02010609060101010101" pitchFamily="49" charset="-122"/>
                <a:ea typeface="楷体" panose="02010609060101010101" pitchFamily="49" charset="-122"/>
              </a:rPr>
              <a:t>DD</a:t>
            </a:r>
            <a:r>
              <a:rPr lang="zh-CN" altLang="en-US" sz="2400" b="1" kern="0" dirty="0">
                <a:solidFill>
                  <a:srgbClr val="000000"/>
                </a:solidFill>
                <a:latin typeface="楷体" panose="02010609060101010101" pitchFamily="49" charset="-122"/>
                <a:ea typeface="楷体" panose="02010609060101010101" pitchFamily="49" charset="-122"/>
              </a:rPr>
              <a:t>伪指令不能用两个以上字符构成的字符串赋初值，否则将出错。</a:t>
            </a:r>
            <a:endParaRPr kumimoji="0" lang="zh-CN" altLang="en-US"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endParaRPr>
          </a:p>
        </p:txBody>
      </p:sp>
      <p:grpSp>
        <p:nvGrpSpPr>
          <p:cNvPr id="56" name="Group 6"/>
          <p:cNvGrpSpPr/>
          <p:nvPr/>
        </p:nvGrpSpPr>
        <p:grpSpPr bwMode="auto">
          <a:xfrm>
            <a:off x="5674277" y="1696420"/>
            <a:ext cx="3276084" cy="3733800"/>
            <a:chOff x="116" y="0"/>
            <a:chExt cx="1756" cy="2352"/>
          </a:xfrm>
        </p:grpSpPr>
        <p:sp>
          <p:nvSpPr>
            <p:cNvPr id="57" name="Rectangle 18"/>
            <p:cNvSpPr>
              <a:spLocks noChangeArrowheads="1"/>
            </p:cNvSpPr>
            <p:nvPr/>
          </p:nvSpPr>
          <p:spPr bwMode="auto">
            <a:xfrm>
              <a:off x="912" y="0"/>
              <a:ext cx="576" cy="2352"/>
            </a:xfrm>
            <a:prstGeom prst="rect">
              <a:avLst/>
            </a:prstGeom>
            <a:solidFill>
              <a:srgbClr val="FFFF00"/>
            </a:solidFill>
            <a:ln w="9525" cmpd="sng">
              <a:solidFill>
                <a:srgbClr val="000000"/>
              </a:solidFill>
              <a:miter lim="800000"/>
            </a:ln>
          </p:spPr>
          <p:txBody>
            <a:bodyPr wrap="none" anchor="ct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8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58" name="Line 19"/>
            <p:cNvSpPr>
              <a:spLocks noChangeShapeType="1"/>
            </p:cNvSpPr>
            <p:nvPr/>
          </p:nvSpPr>
          <p:spPr bwMode="auto">
            <a:xfrm>
              <a:off x="912" y="240"/>
              <a:ext cx="576" cy="0"/>
            </a:xfrm>
            <a:prstGeom prst="line">
              <a:avLst/>
            </a:prstGeom>
            <a:noFill/>
            <a:ln w="9525" cmpd="sng">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8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59" name="Line 20"/>
            <p:cNvSpPr>
              <a:spLocks noChangeShapeType="1"/>
            </p:cNvSpPr>
            <p:nvPr/>
          </p:nvSpPr>
          <p:spPr bwMode="auto">
            <a:xfrm>
              <a:off x="912" y="480"/>
              <a:ext cx="576" cy="0"/>
            </a:xfrm>
            <a:prstGeom prst="line">
              <a:avLst/>
            </a:prstGeom>
            <a:noFill/>
            <a:ln w="9525" cmpd="sng">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8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60" name="Line 21"/>
            <p:cNvSpPr>
              <a:spLocks noChangeShapeType="1"/>
            </p:cNvSpPr>
            <p:nvPr/>
          </p:nvSpPr>
          <p:spPr bwMode="auto">
            <a:xfrm>
              <a:off x="912" y="720"/>
              <a:ext cx="576" cy="0"/>
            </a:xfrm>
            <a:prstGeom prst="line">
              <a:avLst/>
            </a:prstGeom>
            <a:noFill/>
            <a:ln w="9525" cmpd="sng">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8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61" name="Line 22"/>
            <p:cNvSpPr>
              <a:spLocks noChangeShapeType="1"/>
            </p:cNvSpPr>
            <p:nvPr/>
          </p:nvSpPr>
          <p:spPr bwMode="auto">
            <a:xfrm>
              <a:off x="912" y="960"/>
              <a:ext cx="576" cy="0"/>
            </a:xfrm>
            <a:prstGeom prst="line">
              <a:avLst/>
            </a:prstGeom>
            <a:noFill/>
            <a:ln w="9525" cmpd="sng">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8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62" name="Line 23"/>
            <p:cNvSpPr>
              <a:spLocks noChangeShapeType="1"/>
            </p:cNvSpPr>
            <p:nvPr/>
          </p:nvSpPr>
          <p:spPr bwMode="auto">
            <a:xfrm>
              <a:off x="912" y="1152"/>
              <a:ext cx="576" cy="0"/>
            </a:xfrm>
            <a:prstGeom prst="line">
              <a:avLst/>
            </a:prstGeom>
            <a:noFill/>
            <a:ln w="9525" cmpd="sng">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8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63" name="Line 24"/>
            <p:cNvSpPr>
              <a:spLocks noChangeShapeType="1"/>
            </p:cNvSpPr>
            <p:nvPr/>
          </p:nvSpPr>
          <p:spPr bwMode="auto">
            <a:xfrm>
              <a:off x="912" y="1392"/>
              <a:ext cx="576" cy="0"/>
            </a:xfrm>
            <a:prstGeom prst="line">
              <a:avLst/>
            </a:prstGeom>
            <a:noFill/>
            <a:ln w="9525" cmpd="sng">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8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64" name="Line 25"/>
            <p:cNvSpPr>
              <a:spLocks noChangeShapeType="1"/>
            </p:cNvSpPr>
            <p:nvPr/>
          </p:nvSpPr>
          <p:spPr bwMode="auto">
            <a:xfrm>
              <a:off x="912" y="1632"/>
              <a:ext cx="576" cy="0"/>
            </a:xfrm>
            <a:prstGeom prst="line">
              <a:avLst/>
            </a:prstGeom>
            <a:noFill/>
            <a:ln w="9525" cmpd="sng">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8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65" name="Rectangle 42"/>
            <p:cNvSpPr>
              <a:spLocks noChangeArrowheads="1"/>
            </p:cNvSpPr>
            <p:nvPr/>
          </p:nvSpPr>
          <p:spPr bwMode="auto">
            <a:xfrm>
              <a:off x="1008" y="432"/>
              <a:ext cx="38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41H</a:t>
              </a:r>
            </a:p>
          </p:txBody>
        </p:sp>
        <p:sp>
          <p:nvSpPr>
            <p:cNvPr id="66" name="Rectangle 43"/>
            <p:cNvSpPr>
              <a:spLocks noChangeArrowheads="1"/>
            </p:cNvSpPr>
            <p:nvPr/>
          </p:nvSpPr>
          <p:spPr bwMode="auto">
            <a:xfrm>
              <a:off x="1008" y="192"/>
              <a:ext cx="38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42H</a:t>
              </a:r>
            </a:p>
          </p:txBody>
        </p:sp>
        <p:sp>
          <p:nvSpPr>
            <p:cNvPr id="67" name="Rectangle 44"/>
            <p:cNvSpPr>
              <a:spLocks noChangeArrowheads="1"/>
            </p:cNvSpPr>
            <p:nvPr/>
          </p:nvSpPr>
          <p:spPr bwMode="auto">
            <a:xfrm>
              <a:off x="1008" y="1392"/>
              <a:ext cx="38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43H</a:t>
              </a:r>
            </a:p>
          </p:txBody>
        </p:sp>
        <p:sp>
          <p:nvSpPr>
            <p:cNvPr id="116" name="Rectangle 45"/>
            <p:cNvSpPr>
              <a:spLocks noChangeArrowheads="1"/>
            </p:cNvSpPr>
            <p:nvPr/>
          </p:nvSpPr>
          <p:spPr bwMode="auto">
            <a:xfrm>
              <a:off x="1008" y="1152"/>
              <a:ext cx="38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44H</a:t>
              </a:r>
            </a:p>
          </p:txBody>
        </p:sp>
        <p:sp>
          <p:nvSpPr>
            <p:cNvPr id="117" name="Text Box 46"/>
            <p:cNvSpPr txBox="1">
              <a:spLocks noChangeArrowheads="1"/>
            </p:cNvSpPr>
            <p:nvPr/>
          </p:nvSpPr>
          <p:spPr bwMode="auto">
            <a:xfrm>
              <a:off x="1056" y="882"/>
              <a:ext cx="3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28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0</a:t>
              </a:r>
            </a:p>
          </p:txBody>
        </p:sp>
        <p:sp>
          <p:nvSpPr>
            <p:cNvPr id="118" name="Text Box 47"/>
            <p:cNvSpPr txBox="1">
              <a:spLocks noChangeArrowheads="1"/>
            </p:cNvSpPr>
            <p:nvPr/>
          </p:nvSpPr>
          <p:spPr bwMode="auto">
            <a:xfrm>
              <a:off x="1056" y="672"/>
              <a:ext cx="3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28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0</a:t>
              </a:r>
            </a:p>
          </p:txBody>
        </p:sp>
        <p:sp>
          <p:nvSpPr>
            <p:cNvPr id="119" name="Line 48"/>
            <p:cNvSpPr>
              <a:spLocks noChangeShapeType="1"/>
            </p:cNvSpPr>
            <p:nvPr/>
          </p:nvSpPr>
          <p:spPr bwMode="auto">
            <a:xfrm>
              <a:off x="912" y="1872"/>
              <a:ext cx="576" cy="0"/>
            </a:xfrm>
            <a:prstGeom prst="line">
              <a:avLst/>
            </a:prstGeom>
            <a:noFill/>
            <a:ln w="9525" cmpd="sng">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8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20" name="Line 49"/>
            <p:cNvSpPr>
              <a:spLocks noChangeShapeType="1"/>
            </p:cNvSpPr>
            <p:nvPr/>
          </p:nvSpPr>
          <p:spPr bwMode="auto">
            <a:xfrm>
              <a:off x="912" y="2112"/>
              <a:ext cx="576" cy="0"/>
            </a:xfrm>
            <a:prstGeom prst="line">
              <a:avLst/>
            </a:prstGeom>
            <a:noFill/>
            <a:ln w="9525" cmpd="sng">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8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21" name="Text Box 50"/>
            <p:cNvSpPr txBox="1">
              <a:spLocks noChangeArrowheads="1"/>
            </p:cNvSpPr>
            <p:nvPr/>
          </p:nvSpPr>
          <p:spPr bwMode="auto">
            <a:xfrm>
              <a:off x="1056" y="1584"/>
              <a:ext cx="3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28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0</a:t>
              </a:r>
            </a:p>
          </p:txBody>
        </p:sp>
        <p:sp>
          <p:nvSpPr>
            <p:cNvPr id="122" name="Text Box 51"/>
            <p:cNvSpPr txBox="1">
              <a:spLocks noChangeArrowheads="1"/>
            </p:cNvSpPr>
            <p:nvPr/>
          </p:nvSpPr>
          <p:spPr bwMode="auto">
            <a:xfrm>
              <a:off x="1056" y="1824"/>
              <a:ext cx="3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28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0</a:t>
              </a:r>
            </a:p>
          </p:txBody>
        </p:sp>
        <p:sp>
          <p:nvSpPr>
            <p:cNvPr id="123" name="Text Box 52"/>
            <p:cNvSpPr txBox="1">
              <a:spLocks noChangeArrowheads="1"/>
            </p:cNvSpPr>
            <p:nvPr/>
          </p:nvSpPr>
          <p:spPr bwMode="auto">
            <a:xfrm>
              <a:off x="116" y="240"/>
              <a:ext cx="8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STRING3</a:t>
              </a:r>
            </a:p>
          </p:txBody>
        </p:sp>
        <p:sp>
          <p:nvSpPr>
            <p:cNvPr id="124" name="Text Box 56"/>
            <p:cNvSpPr txBox="1">
              <a:spLocks noChangeArrowheads="1"/>
            </p:cNvSpPr>
            <p:nvPr/>
          </p:nvSpPr>
          <p:spPr bwMode="auto">
            <a:xfrm>
              <a:off x="1536" y="480"/>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‘A’</a:t>
              </a:r>
            </a:p>
          </p:txBody>
        </p:sp>
        <p:sp>
          <p:nvSpPr>
            <p:cNvPr id="125" name="Text Box 57"/>
            <p:cNvSpPr txBox="1">
              <a:spLocks noChangeArrowheads="1"/>
            </p:cNvSpPr>
            <p:nvPr/>
          </p:nvSpPr>
          <p:spPr bwMode="auto">
            <a:xfrm>
              <a:off x="1536" y="240"/>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‘B’</a:t>
              </a:r>
            </a:p>
          </p:txBody>
        </p:sp>
        <p:sp>
          <p:nvSpPr>
            <p:cNvPr id="126" name="Text Box 58"/>
            <p:cNvSpPr txBox="1">
              <a:spLocks noChangeArrowheads="1"/>
            </p:cNvSpPr>
            <p:nvPr/>
          </p:nvSpPr>
          <p:spPr bwMode="auto">
            <a:xfrm>
              <a:off x="1536" y="1152"/>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‘D’</a:t>
              </a:r>
            </a:p>
          </p:txBody>
        </p:sp>
        <p:sp>
          <p:nvSpPr>
            <p:cNvPr id="127" name="Text Box 59"/>
            <p:cNvSpPr txBox="1">
              <a:spLocks noChangeArrowheads="1"/>
            </p:cNvSpPr>
            <p:nvPr/>
          </p:nvSpPr>
          <p:spPr bwMode="auto">
            <a:xfrm>
              <a:off x="1536" y="1392"/>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‘C’</a:t>
              </a:r>
            </a:p>
          </p:txBody>
        </p:sp>
      </p:grpSp>
      <p:sp>
        <p:nvSpPr>
          <p:cNvPr id="2" name="矩形 1"/>
          <p:cNvSpPr/>
          <p:nvPr/>
        </p:nvSpPr>
        <p:spPr>
          <a:xfrm>
            <a:off x="584781" y="1387054"/>
            <a:ext cx="5170560" cy="3600986"/>
          </a:xfrm>
          <a:prstGeom prst="rect">
            <a:avLst/>
          </a:prstGeom>
        </p:spPr>
        <p:txBody>
          <a:bodyPr wrap="square">
            <a:spAutoFit/>
          </a:bodyPr>
          <a:lstStyle/>
          <a:p>
            <a:pPr marL="342900" marR="0" lvl="0" indent="-342900" defTabSz="914400" eaLnBrk="1" fontAlgn="base" latinLnBrk="0" hangingPunct="1">
              <a:lnSpc>
                <a:spcPct val="100000"/>
              </a:lnSpc>
              <a:spcBef>
                <a:spcPct val="50000"/>
              </a:spcBef>
              <a:spcAft>
                <a:spcPct val="0"/>
              </a:spcAft>
              <a:buSzTx/>
              <a:buFont typeface="Wingdings" panose="05000000000000000000" pitchFamily="2" charset="2"/>
              <a:buChar char="l"/>
              <a:defRPr/>
            </a:pPr>
            <a:r>
              <a:rPr kumimoji="0" lang="zh-CN" altLang="en-US"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对于</a:t>
            </a:r>
            <a:r>
              <a:rPr kumimoji="0" lang="en-US" altLang="zh-CN"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DD</a:t>
            </a:r>
            <a:r>
              <a:rPr kumimoji="0" lang="zh-CN" altLang="en-US"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伪指令</a:t>
            </a:r>
            <a:endParaRPr kumimoji="0" lang="en-US" altLang="zh-CN"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endParaRPr>
          </a:p>
          <a:p>
            <a:pPr marL="720090" marR="0" lvl="1" indent="-342900" defTabSz="914400" eaLnBrk="1" fontAlgn="base" latinLnBrk="0" hangingPunct="1">
              <a:lnSpc>
                <a:spcPct val="100000"/>
              </a:lnSpc>
              <a:spcBef>
                <a:spcPct val="50000"/>
              </a:spcBef>
              <a:spcAft>
                <a:spcPct val="0"/>
              </a:spcAft>
              <a:buSzTx/>
              <a:buFont typeface="Arial" panose="020B0604020202020204" pitchFamily="34" charset="0"/>
              <a:buChar char="•"/>
              <a:defRPr/>
            </a:pPr>
            <a:r>
              <a:rPr kumimoji="0" lang="zh-CN" altLang="en-US"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只能给两个字符组成的字符串分配4个字节单元。</a:t>
            </a:r>
            <a:endParaRPr kumimoji="0" lang="en-US" altLang="zh-CN"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endParaRPr>
          </a:p>
          <a:p>
            <a:pPr marL="720090" marR="0" lvl="1" indent="-342900" defTabSz="914400" eaLnBrk="1" fontAlgn="base" latinLnBrk="0" hangingPunct="1">
              <a:lnSpc>
                <a:spcPct val="100000"/>
              </a:lnSpc>
              <a:spcBef>
                <a:spcPct val="50000"/>
              </a:spcBef>
              <a:spcAft>
                <a:spcPct val="0"/>
              </a:spcAft>
              <a:buSzTx/>
              <a:buFont typeface="Arial" panose="020B0604020202020204" pitchFamily="34" charset="0"/>
              <a:buChar char="•"/>
              <a:defRPr/>
            </a:pPr>
            <a:r>
              <a:rPr kumimoji="0" lang="zh-CN" altLang="en-US"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两个字符存放在较低地址的两个字节单元中，存放顺序与</a:t>
            </a:r>
            <a:r>
              <a:rPr kumimoji="0" lang="en-US" altLang="zh-CN"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DW</a:t>
            </a:r>
            <a:r>
              <a:rPr kumimoji="0" lang="zh-CN" altLang="en-US"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伪指令相同。</a:t>
            </a:r>
            <a:endParaRPr kumimoji="0" lang="en-US" altLang="zh-CN"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endParaRPr>
          </a:p>
          <a:p>
            <a:pPr marL="720090" marR="0" lvl="1" indent="-342900" defTabSz="914400" eaLnBrk="1" fontAlgn="base" latinLnBrk="0" hangingPunct="1">
              <a:lnSpc>
                <a:spcPct val="100000"/>
              </a:lnSpc>
              <a:spcBef>
                <a:spcPct val="50000"/>
              </a:spcBef>
              <a:spcAft>
                <a:spcPct val="0"/>
              </a:spcAft>
              <a:buSzTx/>
              <a:buFont typeface="Arial" panose="020B0604020202020204" pitchFamily="34" charset="0"/>
              <a:buChar char="•"/>
              <a:defRPr/>
            </a:pPr>
            <a:r>
              <a:rPr kumimoji="0" lang="zh-CN" altLang="en-US"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而较高地址的两个字节单元存放0。</a:t>
            </a:r>
            <a:endParaRPr kumimoji="0" lang="zh-CN" altLang="en-US" sz="1800" b="0" i="0" u="none" strike="noStrike" kern="0" cap="none" spc="0" normalizeH="0" baseline="0" noProof="0" dirty="0">
              <a:ln>
                <a:noFill/>
              </a:ln>
              <a:solidFill>
                <a:sysClr val="windowText" lastClr="000000"/>
              </a:solidFill>
              <a:effectLst/>
              <a:uLnTx/>
              <a:uFillTx/>
              <a:latin typeface="楷体" panose="02010609060101010101" pitchFamily="49" charset="-122"/>
              <a:ea typeface="楷体" panose="02010609060101010101"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6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animBg="1" autoUpdateAnimBg="0"/>
      <p:bldP spid="92"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9" name="ïšḻïdê"/>
          <p:cNvSpPr txBox="1"/>
          <p:nvPr/>
        </p:nvSpPr>
        <p:spPr bwMode="auto">
          <a:xfrm>
            <a:off x="-1" y="162085"/>
            <a:ext cx="8281902"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altLang="zh-CN" sz="2400" b="1" dirty="0">
                <a:solidFill>
                  <a:schemeClr val="bg1"/>
                </a:solidFill>
                <a:latin typeface="楷体" panose="02010609060101010101" pitchFamily="49" charset="-122"/>
                <a:ea typeface="楷体" panose="02010609060101010101" pitchFamily="49" charset="-122"/>
              </a:rPr>
              <a:t>4.2  </a:t>
            </a:r>
            <a:r>
              <a:rPr lang="zh-CN" altLang="en-US" sz="2400" b="1" dirty="0">
                <a:solidFill>
                  <a:schemeClr val="bg1"/>
                </a:solidFill>
                <a:latin typeface="楷体" panose="02010609060101010101" pitchFamily="49" charset="-122"/>
                <a:ea typeface="楷体" panose="02010609060101010101" pitchFamily="49" charset="-122"/>
              </a:rPr>
              <a:t>汇编语言数据</a:t>
            </a:r>
          </a:p>
          <a:p>
            <a:endParaRPr lang="zh-CN" altLang="en-US" sz="2400" b="1" dirty="0">
              <a:solidFill>
                <a:schemeClr val="bg1"/>
              </a:solidFill>
              <a:latin typeface="楷体" panose="02010609060101010101" pitchFamily="49" charset="-122"/>
              <a:ea typeface="楷体" panose="02010609060101010101" pitchFamily="49" charset="-122"/>
            </a:endParaRPr>
          </a:p>
        </p:txBody>
      </p:sp>
      <p:cxnSp>
        <p:nvCxnSpPr>
          <p:cNvPr id="40" name="直接连接符 39"/>
          <p:cNvCxnSpPr/>
          <p:nvPr/>
        </p:nvCxnSpPr>
        <p:spPr>
          <a:xfrm>
            <a:off x="2381" y="655346"/>
            <a:ext cx="3484890"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41" name="图片 4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42" name="right-arrowheads_44810"/>
          <p:cNvSpPr>
            <a:spLocks noChangeAspect="1"/>
          </p:cNvSpPr>
          <p:nvPr/>
        </p:nvSpPr>
        <p:spPr bwMode="auto">
          <a:xfrm>
            <a:off x="152015" y="929658"/>
            <a:ext cx="411251" cy="316320"/>
          </a:xfrm>
          <a:custGeom>
            <a:avLst/>
            <a:gdLst>
              <a:gd name="T0" fmla="*/ 59 w 415"/>
              <a:gd name="T1" fmla="*/ 406 h 406"/>
              <a:gd name="T2" fmla="*/ 25 w 415"/>
              <a:gd name="T3" fmla="*/ 394 h 406"/>
              <a:gd name="T4" fmla="*/ 19 w 415"/>
              <a:gd name="T5" fmla="*/ 318 h 406"/>
              <a:gd name="T6" fmla="*/ 114 w 415"/>
              <a:gd name="T7" fmla="*/ 206 h 406"/>
              <a:gd name="T8" fmla="*/ 19 w 415"/>
              <a:gd name="T9" fmla="*/ 94 h 406"/>
              <a:gd name="T10" fmla="*/ 25 w 415"/>
              <a:gd name="T11" fmla="*/ 19 h 406"/>
              <a:gd name="T12" fmla="*/ 100 w 415"/>
              <a:gd name="T13" fmla="*/ 25 h 406"/>
              <a:gd name="T14" fmla="*/ 225 w 415"/>
              <a:gd name="T15" fmla="*/ 172 h 406"/>
              <a:gd name="T16" fmla="*/ 225 w 415"/>
              <a:gd name="T17" fmla="*/ 241 h 406"/>
              <a:gd name="T18" fmla="*/ 100 w 415"/>
              <a:gd name="T19" fmla="*/ 388 h 406"/>
              <a:gd name="T20" fmla="*/ 59 w 415"/>
              <a:gd name="T21" fmla="*/ 406 h 406"/>
              <a:gd name="T22" fmla="*/ 273 w 415"/>
              <a:gd name="T23" fmla="*/ 388 h 406"/>
              <a:gd name="T24" fmla="*/ 398 w 415"/>
              <a:gd name="T25" fmla="*/ 241 h 406"/>
              <a:gd name="T26" fmla="*/ 398 w 415"/>
              <a:gd name="T27" fmla="*/ 172 h 406"/>
              <a:gd name="T28" fmla="*/ 273 w 415"/>
              <a:gd name="T29" fmla="*/ 25 h 406"/>
              <a:gd name="T30" fmla="*/ 198 w 415"/>
              <a:gd name="T31" fmla="*/ 19 h 406"/>
              <a:gd name="T32" fmla="*/ 192 w 415"/>
              <a:gd name="T33" fmla="*/ 94 h 406"/>
              <a:gd name="T34" fmla="*/ 287 w 415"/>
              <a:gd name="T35" fmla="*/ 206 h 406"/>
              <a:gd name="T36" fmla="*/ 192 w 415"/>
              <a:gd name="T37" fmla="*/ 318 h 406"/>
              <a:gd name="T38" fmla="*/ 198 w 415"/>
              <a:gd name="T39" fmla="*/ 394 h 406"/>
              <a:gd name="T40" fmla="*/ 232 w 415"/>
              <a:gd name="T41" fmla="*/ 406 h 406"/>
              <a:gd name="T42" fmla="*/ 273 w 415"/>
              <a:gd name="T43" fmla="*/ 388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15" h="406">
                <a:moveTo>
                  <a:pt x="59" y="406"/>
                </a:moveTo>
                <a:cubicBezTo>
                  <a:pt x="47" y="406"/>
                  <a:pt x="35" y="402"/>
                  <a:pt x="25" y="394"/>
                </a:cubicBezTo>
                <a:cubicBezTo>
                  <a:pt x="2" y="375"/>
                  <a:pt x="0" y="341"/>
                  <a:pt x="19" y="318"/>
                </a:cubicBezTo>
                <a:lnTo>
                  <a:pt x="114" y="206"/>
                </a:lnTo>
                <a:lnTo>
                  <a:pt x="19" y="94"/>
                </a:lnTo>
                <a:cubicBezTo>
                  <a:pt x="0" y="71"/>
                  <a:pt x="2" y="38"/>
                  <a:pt x="25" y="19"/>
                </a:cubicBezTo>
                <a:cubicBezTo>
                  <a:pt x="47" y="0"/>
                  <a:pt x="81" y="2"/>
                  <a:pt x="100" y="25"/>
                </a:cubicBezTo>
                <a:lnTo>
                  <a:pt x="225" y="172"/>
                </a:lnTo>
                <a:cubicBezTo>
                  <a:pt x="242" y="192"/>
                  <a:pt x="242" y="221"/>
                  <a:pt x="225" y="241"/>
                </a:cubicBezTo>
                <a:lnTo>
                  <a:pt x="100" y="388"/>
                </a:lnTo>
                <a:cubicBezTo>
                  <a:pt x="89" y="400"/>
                  <a:pt x="74" y="406"/>
                  <a:pt x="59" y="406"/>
                </a:cubicBezTo>
                <a:close/>
                <a:moveTo>
                  <a:pt x="273" y="388"/>
                </a:moveTo>
                <a:lnTo>
                  <a:pt x="398" y="241"/>
                </a:lnTo>
                <a:cubicBezTo>
                  <a:pt x="415" y="221"/>
                  <a:pt x="415" y="192"/>
                  <a:pt x="398" y="172"/>
                </a:cubicBezTo>
                <a:lnTo>
                  <a:pt x="273" y="25"/>
                </a:lnTo>
                <a:cubicBezTo>
                  <a:pt x="254" y="2"/>
                  <a:pt x="220" y="0"/>
                  <a:pt x="198" y="19"/>
                </a:cubicBezTo>
                <a:cubicBezTo>
                  <a:pt x="175" y="38"/>
                  <a:pt x="173" y="71"/>
                  <a:pt x="192" y="94"/>
                </a:cubicBezTo>
                <a:lnTo>
                  <a:pt x="287" y="206"/>
                </a:lnTo>
                <a:lnTo>
                  <a:pt x="192" y="318"/>
                </a:lnTo>
                <a:cubicBezTo>
                  <a:pt x="173" y="341"/>
                  <a:pt x="175" y="375"/>
                  <a:pt x="198" y="394"/>
                </a:cubicBezTo>
                <a:cubicBezTo>
                  <a:pt x="208" y="402"/>
                  <a:pt x="220" y="406"/>
                  <a:pt x="232" y="406"/>
                </a:cubicBezTo>
                <a:cubicBezTo>
                  <a:pt x="247" y="406"/>
                  <a:pt x="262" y="400"/>
                  <a:pt x="273" y="388"/>
                </a:cubicBezTo>
                <a:close/>
              </a:path>
            </a:pathLst>
          </a:custGeom>
          <a:solidFill>
            <a:schemeClr val="accent1"/>
          </a:solidFill>
          <a:ln>
            <a:noFill/>
          </a:ln>
        </p:spPr>
      </p:sp>
      <p:sp>
        <p:nvSpPr>
          <p:cNvPr id="44" name="矩形 43"/>
          <p:cNvSpPr/>
          <p:nvPr/>
        </p:nvSpPr>
        <p:spPr>
          <a:xfrm>
            <a:off x="584781" y="858016"/>
            <a:ext cx="7429666" cy="461665"/>
          </a:xfrm>
          <a:prstGeom prst="rect">
            <a:avLst/>
          </a:prstGeom>
        </p:spPr>
        <p:txBody>
          <a:bodyPr wrap="square">
            <a:spAutoFit/>
          </a:bodyPr>
          <a:lstStyle/>
          <a:p>
            <a:r>
              <a:rPr lang="zh-CN" altLang="en-US" sz="2400" b="1" dirty="0">
                <a:latin typeface="华文楷体" panose="02010600040101010101" pitchFamily="2" charset="-122"/>
                <a:ea typeface="华文楷体" panose="02010600040101010101" pitchFamily="2" charset="-122"/>
              </a:rPr>
              <a:t>在变量定义语句中给变量赋初值的形式</a:t>
            </a:r>
          </a:p>
        </p:txBody>
      </p:sp>
      <p:sp>
        <p:nvSpPr>
          <p:cNvPr id="8" name="MH_SubTitle_1"/>
          <p:cNvSpPr txBox="1">
            <a:spLocks noChangeArrowheads="1"/>
          </p:cNvSpPr>
          <p:nvPr>
            <p:custDataLst>
              <p:tags r:id="rId1"/>
            </p:custDataLst>
          </p:nvPr>
        </p:nvSpPr>
        <p:spPr bwMode="auto">
          <a:xfrm>
            <a:off x="944320" y="1279643"/>
            <a:ext cx="6314272" cy="888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nSpc>
                <a:spcPct val="130000"/>
              </a:lnSpc>
            </a:pPr>
            <a:r>
              <a:rPr lang="en-US" altLang="zh-CN" sz="2400" b="1" dirty="0">
                <a:latin typeface="楷体" panose="02010609060101010101" pitchFamily="49" charset="-122"/>
                <a:ea typeface="楷体" panose="02010609060101010101" pitchFamily="49" charset="-122"/>
              </a:rPr>
              <a:t>DUP</a:t>
            </a:r>
            <a:r>
              <a:rPr lang="zh-CN" altLang="en-US" sz="2400" b="1" dirty="0">
                <a:latin typeface="楷体" panose="02010609060101010101" pitchFamily="49" charset="-122"/>
                <a:ea typeface="楷体" panose="02010609060101010101" pitchFamily="49" charset="-122"/>
              </a:rPr>
              <a:t>表达式</a:t>
            </a:r>
            <a:r>
              <a:rPr lang="zh-CN" altLang="en-US" sz="2800" b="1" dirty="0">
                <a:latin typeface="楷体" panose="02010609060101010101" pitchFamily="49" charset="-122"/>
                <a:ea typeface="楷体" panose="02010609060101010101" pitchFamily="49" charset="-122"/>
              </a:rPr>
              <a:t>：</a:t>
            </a:r>
            <a:r>
              <a:rPr lang="en-US" altLang="zh-CN" sz="2400" b="1" kern="0" dirty="0">
                <a:solidFill>
                  <a:srgbClr val="000000"/>
                </a:solidFill>
                <a:latin typeface="楷体" panose="02010609060101010101" pitchFamily="49" charset="-122"/>
                <a:ea typeface="楷体" panose="02010609060101010101" pitchFamily="49" charset="-122"/>
              </a:rPr>
              <a:t>DUP</a:t>
            </a:r>
            <a:r>
              <a:rPr lang="zh-CN" altLang="en-US" sz="2400" b="1" kern="0" dirty="0">
                <a:solidFill>
                  <a:srgbClr val="000000"/>
                </a:solidFill>
                <a:latin typeface="楷体" panose="02010609060101010101" pitchFamily="49" charset="-122"/>
                <a:ea typeface="楷体" panose="02010609060101010101" pitchFamily="49" charset="-122"/>
              </a:rPr>
              <a:t>称为重复数据操作符。</a:t>
            </a:r>
            <a:endParaRPr lang="zh-CN" altLang="en-US" sz="2000" b="1" kern="0" dirty="0">
              <a:solidFill>
                <a:srgbClr val="000000"/>
              </a:solidFill>
              <a:latin typeface="楷体" panose="02010609060101010101" pitchFamily="49" charset="-122"/>
              <a:ea typeface="楷体" panose="02010609060101010101" pitchFamily="49" charset="-122"/>
            </a:endParaRPr>
          </a:p>
        </p:txBody>
      </p:sp>
      <p:sp>
        <p:nvSpPr>
          <p:cNvPr id="9" name="MH_Other_1"/>
          <p:cNvSpPr>
            <a:spLocks noEditPoints="1"/>
          </p:cNvSpPr>
          <p:nvPr>
            <p:custDataLst>
              <p:tags r:id="rId2"/>
            </p:custDataLst>
          </p:nvPr>
        </p:nvSpPr>
        <p:spPr bwMode="auto">
          <a:xfrm>
            <a:off x="463233" y="1543911"/>
            <a:ext cx="476250" cy="476250"/>
          </a:xfrm>
          <a:custGeom>
            <a:avLst/>
            <a:gdLst>
              <a:gd name="T0" fmla="*/ 2147483646 w 127"/>
              <a:gd name="T1" fmla="*/ 2147483646 h 127"/>
              <a:gd name="T2" fmla="*/ 2147483646 w 127"/>
              <a:gd name="T3" fmla="*/ 2147483646 h 127"/>
              <a:gd name="T4" fmla="*/ 2147483646 w 127"/>
              <a:gd name="T5" fmla="*/ 2147483646 h 127"/>
              <a:gd name="T6" fmla="*/ 2147483646 w 127"/>
              <a:gd name="T7" fmla="*/ 2147483646 h 127"/>
              <a:gd name="T8" fmla="*/ 2147483646 w 127"/>
              <a:gd name="T9" fmla="*/ 2147483646 h 127"/>
              <a:gd name="T10" fmla="*/ 2147483646 w 127"/>
              <a:gd name="T11" fmla="*/ 2147483646 h 127"/>
              <a:gd name="T12" fmla="*/ 2147483646 w 127"/>
              <a:gd name="T13" fmla="*/ 2147483646 h 127"/>
              <a:gd name="T14" fmla="*/ 2147483646 w 127"/>
              <a:gd name="T15" fmla="*/ 2147483646 h 127"/>
              <a:gd name="T16" fmla="*/ 2147483646 w 127"/>
              <a:gd name="T17" fmla="*/ 2147483646 h 127"/>
              <a:gd name="T18" fmla="*/ 2147483646 w 127"/>
              <a:gd name="T19" fmla="*/ 2147483646 h 127"/>
              <a:gd name="T20" fmla="*/ 2147483646 w 127"/>
              <a:gd name="T21" fmla="*/ 2147483646 h 127"/>
              <a:gd name="T22" fmla="*/ 2147483646 w 127"/>
              <a:gd name="T23" fmla="*/ 2147483646 h 127"/>
              <a:gd name="T24" fmla="*/ 2147483646 w 127"/>
              <a:gd name="T25" fmla="*/ 2147483646 h 127"/>
              <a:gd name="T26" fmla="*/ 2147483646 w 127"/>
              <a:gd name="T27" fmla="*/ 2147483646 h 127"/>
              <a:gd name="T28" fmla="*/ 2147483646 w 127"/>
              <a:gd name="T29" fmla="*/ 2147483646 h 127"/>
              <a:gd name="T30" fmla="*/ 2147483646 w 127"/>
              <a:gd name="T31" fmla="*/ 2147483646 h 127"/>
              <a:gd name="T32" fmla="*/ 2147483646 w 127"/>
              <a:gd name="T33" fmla="*/ 2147483646 h 127"/>
              <a:gd name="T34" fmla="*/ 2147483646 w 127"/>
              <a:gd name="T35" fmla="*/ 2147483646 h 127"/>
              <a:gd name="T36" fmla="*/ 2147483646 w 127"/>
              <a:gd name="T37" fmla="*/ 2147483646 h 127"/>
              <a:gd name="T38" fmla="*/ 2147483646 w 127"/>
              <a:gd name="T39" fmla="*/ 2147483646 h 127"/>
              <a:gd name="T40" fmla="*/ 2147483646 w 127"/>
              <a:gd name="T41" fmla="*/ 2147483646 h 127"/>
              <a:gd name="T42" fmla="*/ 2147483646 w 127"/>
              <a:gd name="T43" fmla="*/ 2147483646 h 127"/>
              <a:gd name="T44" fmla="*/ 2147483646 w 127"/>
              <a:gd name="T45" fmla="*/ 2147483646 h 127"/>
              <a:gd name="T46" fmla="*/ 2147483646 w 127"/>
              <a:gd name="T47" fmla="*/ 2147483646 h 127"/>
              <a:gd name="T48" fmla="*/ 2147483646 w 127"/>
              <a:gd name="T49" fmla="*/ 2147483646 h 127"/>
              <a:gd name="T50" fmla="*/ 2147483646 w 127"/>
              <a:gd name="T51" fmla="*/ 2147483646 h 127"/>
              <a:gd name="T52" fmla="*/ 2147483646 w 127"/>
              <a:gd name="T53" fmla="*/ 2147483646 h 127"/>
              <a:gd name="T54" fmla="*/ 2147483646 w 127"/>
              <a:gd name="T55" fmla="*/ 2147483646 h 127"/>
              <a:gd name="T56" fmla="*/ 2147483646 w 127"/>
              <a:gd name="T57" fmla="*/ 2147483646 h 127"/>
              <a:gd name="T58" fmla="*/ 2147483646 w 127"/>
              <a:gd name="T59" fmla="*/ 2147483646 h 127"/>
              <a:gd name="T60" fmla="*/ 2147483646 w 127"/>
              <a:gd name="T61" fmla="*/ 2147483646 h 127"/>
              <a:gd name="T62" fmla="*/ 2147483646 w 127"/>
              <a:gd name="T63" fmla="*/ 2147483646 h 127"/>
              <a:gd name="T64" fmla="*/ 2147483646 w 127"/>
              <a:gd name="T65" fmla="*/ 2147483646 h 1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27" h="127">
                <a:moveTo>
                  <a:pt x="30" y="115"/>
                </a:moveTo>
                <a:cubicBezTo>
                  <a:pt x="26" y="119"/>
                  <a:pt x="21" y="119"/>
                  <a:pt x="18" y="115"/>
                </a:cubicBezTo>
                <a:cubicBezTo>
                  <a:pt x="12" y="110"/>
                  <a:pt x="12" y="110"/>
                  <a:pt x="12" y="110"/>
                </a:cubicBezTo>
                <a:cubicBezTo>
                  <a:pt x="9" y="107"/>
                  <a:pt x="9" y="101"/>
                  <a:pt x="12" y="98"/>
                </a:cubicBezTo>
                <a:cubicBezTo>
                  <a:pt x="51" y="60"/>
                  <a:pt x="51" y="60"/>
                  <a:pt x="51" y="60"/>
                </a:cubicBezTo>
                <a:cubicBezTo>
                  <a:pt x="46" y="58"/>
                  <a:pt x="40" y="60"/>
                  <a:pt x="35" y="64"/>
                </a:cubicBezTo>
                <a:cubicBezTo>
                  <a:pt x="7" y="93"/>
                  <a:pt x="7" y="93"/>
                  <a:pt x="7" y="93"/>
                </a:cubicBezTo>
                <a:cubicBezTo>
                  <a:pt x="0" y="99"/>
                  <a:pt x="0" y="109"/>
                  <a:pt x="7" y="115"/>
                </a:cubicBezTo>
                <a:cubicBezTo>
                  <a:pt x="12" y="121"/>
                  <a:pt x="12" y="121"/>
                  <a:pt x="12" y="121"/>
                </a:cubicBezTo>
                <a:cubicBezTo>
                  <a:pt x="19" y="127"/>
                  <a:pt x="29" y="127"/>
                  <a:pt x="35" y="121"/>
                </a:cubicBezTo>
                <a:cubicBezTo>
                  <a:pt x="64" y="93"/>
                  <a:pt x="64" y="93"/>
                  <a:pt x="64" y="93"/>
                </a:cubicBezTo>
                <a:cubicBezTo>
                  <a:pt x="68" y="88"/>
                  <a:pt x="69" y="82"/>
                  <a:pt x="68" y="77"/>
                </a:cubicBezTo>
                <a:lnTo>
                  <a:pt x="30" y="115"/>
                </a:lnTo>
                <a:close/>
                <a:moveTo>
                  <a:pt x="121" y="12"/>
                </a:moveTo>
                <a:cubicBezTo>
                  <a:pt x="115" y="7"/>
                  <a:pt x="115" y="7"/>
                  <a:pt x="115" y="7"/>
                </a:cubicBezTo>
                <a:cubicBezTo>
                  <a:pt x="109" y="0"/>
                  <a:pt x="99" y="0"/>
                  <a:pt x="93" y="7"/>
                </a:cubicBezTo>
                <a:cubicBezTo>
                  <a:pt x="64" y="35"/>
                  <a:pt x="64" y="35"/>
                  <a:pt x="64" y="35"/>
                </a:cubicBezTo>
                <a:cubicBezTo>
                  <a:pt x="60" y="40"/>
                  <a:pt x="58" y="46"/>
                  <a:pt x="60" y="51"/>
                </a:cubicBezTo>
                <a:cubicBezTo>
                  <a:pt x="98" y="12"/>
                  <a:pt x="98" y="12"/>
                  <a:pt x="98" y="12"/>
                </a:cubicBezTo>
                <a:cubicBezTo>
                  <a:pt x="101" y="9"/>
                  <a:pt x="107" y="9"/>
                  <a:pt x="110" y="12"/>
                </a:cubicBezTo>
                <a:cubicBezTo>
                  <a:pt x="115" y="18"/>
                  <a:pt x="115" y="18"/>
                  <a:pt x="115" y="18"/>
                </a:cubicBezTo>
                <a:cubicBezTo>
                  <a:pt x="119" y="21"/>
                  <a:pt x="119" y="26"/>
                  <a:pt x="115" y="30"/>
                </a:cubicBezTo>
                <a:cubicBezTo>
                  <a:pt x="77" y="68"/>
                  <a:pt x="77" y="68"/>
                  <a:pt x="77" y="68"/>
                </a:cubicBezTo>
                <a:cubicBezTo>
                  <a:pt x="82" y="69"/>
                  <a:pt x="88" y="68"/>
                  <a:pt x="93" y="64"/>
                </a:cubicBezTo>
                <a:cubicBezTo>
                  <a:pt x="121" y="35"/>
                  <a:pt x="121" y="35"/>
                  <a:pt x="121" y="35"/>
                </a:cubicBezTo>
                <a:cubicBezTo>
                  <a:pt x="127" y="29"/>
                  <a:pt x="127" y="19"/>
                  <a:pt x="121" y="12"/>
                </a:cubicBezTo>
                <a:close/>
                <a:moveTo>
                  <a:pt x="77" y="51"/>
                </a:moveTo>
                <a:cubicBezTo>
                  <a:pt x="75" y="50"/>
                  <a:pt x="73" y="50"/>
                  <a:pt x="71" y="51"/>
                </a:cubicBezTo>
                <a:cubicBezTo>
                  <a:pt x="51" y="71"/>
                  <a:pt x="51" y="71"/>
                  <a:pt x="51" y="71"/>
                </a:cubicBezTo>
                <a:cubicBezTo>
                  <a:pt x="49" y="73"/>
                  <a:pt x="49" y="75"/>
                  <a:pt x="51" y="77"/>
                </a:cubicBezTo>
                <a:cubicBezTo>
                  <a:pt x="53" y="78"/>
                  <a:pt x="55" y="78"/>
                  <a:pt x="57" y="77"/>
                </a:cubicBezTo>
                <a:cubicBezTo>
                  <a:pt x="77" y="57"/>
                  <a:pt x="77" y="57"/>
                  <a:pt x="77" y="57"/>
                </a:cubicBezTo>
                <a:cubicBezTo>
                  <a:pt x="78" y="55"/>
                  <a:pt x="78" y="53"/>
                  <a:pt x="77" y="51"/>
                </a:cubicBezTo>
                <a:close/>
              </a:path>
            </a:pathLst>
          </a:custGeom>
          <a:solidFill>
            <a:schemeClr val="accent1"/>
          </a:solidFill>
          <a:ln w="9525">
            <a:solidFill>
              <a:schemeClr val="accent1"/>
            </a:solidFill>
            <a:round/>
          </a:ln>
        </p:spPr>
        <p:txBody>
          <a:bodyPr/>
          <a:lstStyle/>
          <a:p>
            <a:endParaRPr lang="zh-CN" altLang="en-US"/>
          </a:p>
        </p:txBody>
      </p:sp>
      <p:sp>
        <p:nvSpPr>
          <p:cNvPr id="15" name="Rectangle 5"/>
          <p:cNvSpPr>
            <a:spLocks noChangeArrowheads="1"/>
          </p:cNvSpPr>
          <p:nvPr/>
        </p:nvSpPr>
        <p:spPr bwMode="auto">
          <a:xfrm>
            <a:off x="893525" y="2004520"/>
            <a:ext cx="40543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使用</a:t>
            </a:r>
            <a:r>
              <a:rPr kumimoji="0" lang="en-US" altLang="zh-CN"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DUP</a:t>
            </a:r>
            <a:r>
              <a:rPr kumimoji="0" lang="zh-CN" altLang="en-US"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表达式的一般格式：</a:t>
            </a:r>
          </a:p>
        </p:txBody>
      </p:sp>
      <p:grpSp>
        <p:nvGrpSpPr>
          <p:cNvPr id="16" name="Group 6"/>
          <p:cNvGrpSpPr/>
          <p:nvPr/>
        </p:nvGrpSpPr>
        <p:grpSpPr bwMode="auto">
          <a:xfrm>
            <a:off x="1015356" y="2473812"/>
            <a:ext cx="6172200" cy="1570038"/>
            <a:chOff x="0" y="-121"/>
            <a:chExt cx="3888" cy="989"/>
          </a:xfrm>
        </p:grpSpPr>
        <p:sp>
          <p:nvSpPr>
            <p:cNvPr id="17" name="Text Box 6"/>
            <p:cNvSpPr txBox="1">
              <a:spLocks noChangeArrowheads="1"/>
            </p:cNvSpPr>
            <p:nvPr/>
          </p:nvSpPr>
          <p:spPr bwMode="auto">
            <a:xfrm>
              <a:off x="0" y="-121"/>
              <a:ext cx="3888" cy="989"/>
            </a:xfrm>
            <a:prstGeom prst="rect">
              <a:avLst/>
            </a:prstGeom>
            <a:extLst>
              <a:ext uri="{91240B29-F687-4F45-9708-019B960494DF}">
                <a14:hiddenLine xmlns:a14="http://schemas.microsoft.com/office/drawing/2010/main" w="9525">
                  <a:solidFill>
                    <a:srgbClr val="000000"/>
                  </a:solidFill>
                  <a:miter lim="800000"/>
                  <a:headEnd/>
                  <a:tailEnd/>
                </a14:hiddenLine>
              </a:ext>
            </a:extLst>
          </p:spPr>
          <p:style>
            <a:lnRef idx="2">
              <a:schemeClr val="accent1"/>
            </a:lnRef>
            <a:fillRef idx="1">
              <a:schemeClr val="lt1"/>
            </a:fillRef>
            <a:effectRef idx="0">
              <a:schemeClr val="accent1"/>
            </a:effectRef>
            <a:fontRef idx="minor">
              <a:schemeClr val="dk1"/>
            </a:fontRef>
          </p:style>
          <p:txBody>
            <a:bodyPr>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DB   </a:t>
              </a:r>
              <a:b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br>
              <a:r>
                <a:rPr kumimoji="0"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变量名     </a:t>
              </a: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DW      </a:t>
              </a:r>
              <a:r>
                <a:rPr kumimoji="0"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表达式</a:t>
              </a: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1   DUP (</a:t>
              </a:r>
              <a:r>
                <a:rPr kumimoji="0"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表达式</a:t>
              </a: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2)</a:t>
              </a:r>
              <a:b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b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DD</a:t>
              </a:r>
              <a:b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b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 </a:t>
              </a:r>
            </a:p>
          </p:txBody>
        </p:sp>
        <p:sp>
          <p:nvSpPr>
            <p:cNvPr id="18" name="AutoShape 7"/>
            <p:cNvSpPr/>
            <p:nvPr/>
          </p:nvSpPr>
          <p:spPr bwMode="auto">
            <a:xfrm>
              <a:off x="720" y="-45"/>
              <a:ext cx="39" cy="717"/>
            </a:xfrm>
            <a:prstGeom prst="leftBrace">
              <a:avLst>
                <a:gd name="adj1" fmla="val 91667"/>
                <a:gd name="adj2" fmla="val 50000"/>
              </a:avLst>
            </a:prstGeom>
            <a:extLst>
              <a:ext uri="{909E8E84-426E-40DD-AFC4-6F175D3DCCD1}">
                <a14:hiddenFill xmlns:a14="http://schemas.microsoft.com/office/drawing/2010/main">
                  <a:solidFill>
                    <a:srgbClr val="FFFFFF"/>
                  </a:solidFill>
                </a14:hiddenFill>
              </a:ext>
            </a:extLst>
          </p:spPr>
          <p:style>
            <a:lnRef idx="2">
              <a:schemeClr val="accent1"/>
            </a:lnRef>
            <a:fillRef idx="1">
              <a:schemeClr val="lt1"/>
            </a:fillRef>
            <a:effectRef idx="0">
              <a:schemeClr val="accent1"/>
            </a:effectRef>
            <a:fontRef idx="minor">
              <a:schemeClr val="dk1"/>
            </a:fontRef>
          </p:style>
          <p:txBody>
            <a:bodyPr wrap="none" anchor="ct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9" name="AutoShape 8"/>
            <p:cNvSpPr/>
            <p:nvPr/>
          </p:nvSpPr>
          <p:spPr bwMode="auto">
            <a:xfrm>
              <a:off x="1248" y="-45"/>
              <a:ext cx="55" cy="717"/>
            </a:xfrm>
            <a:prstGeom prst="rightBrace">
              <a:avLst>
                <a:gd name="adj1" fmla="val 45833"/>
                <a:gd name="adj2" fmla="val 50000"/>
              </a:avLst>
            </a:prstGeom>
            <a:extLst>
              <a:ext uri="{909E8E84-426E-40DD-AFC4-6F175D3DCCD1}">
                <a14:hiddenFill xmlns:a14="http://schemas.microsoft.com/office/drawing/2010/main">
                  <a:solidFill>
                    <a:srgbClr val="FFFFFF"/>
                  </a:solidFill>
                </a14:hiddenFill>
              </a:ext>
            </a:extLst>
          </p:spPr>
          <p:style>
            <a:lnRef idx="2">
              <a:schemeClr val="accent1"/>
            </a:lnRef>
            <a:fillRef idx="1">
              <a:schemeClr val="lt1"/>
            </a:fillRef>
            <a:effectRef idx="0">
              <a:schemeClr val="accent1"/>
            </a:effectRef>
            <a:fontRef idx="minor">
              <a:schemeClr val="dk1"/>
            </a:fontRef>
          </p:style>
          <p:txBody>
            <a:bodyPr wrap="none" anchor="ct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grpSp>
      <p:sp>
        <p:nvSpPr>
          <p:cNvPr id="20" name="Text Box 9"/>
          <p:cNvSpPr txBox="1">
            <a:spLocks noChangeArrowheads="1"/>
          </p:cNvSpPr>
          <p:nvPr/>
        </p:nvSpPr>
        <p:spPr bwMode="auto">
          <a:xfrm>
            <a:off x="604520" y="4151741"/>
            <a:ext cx="7772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 typeface="Arial" panose="020B0604020202020204" pitchFamily="34" charset="0"/>
              <a:buNone/>
              <a:defRPr/>
            </a:pPr>
            <a:r>
              <a:rPr kumimoji="0" lang="zh-CN" altLang="en-US"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其中：表达式</a:t>
            </a:r>
            <a:r>
              <a:rPr kumimoji="0" lang="en-US" altLang="zh-CN"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1</a:t>
            </a:r>
            <a:r>
              <a:rPr kumimoji="0" lang="zh-CN" altLang="en-US"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是重复的次数，表达式</a:t>
            </a:r>
            <a:r>
              <a:rPr kumimoji="0" lang="en-US" altLang="zh-CN"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2</a:t>
            </a:r>
            <a:r>
              <a:rPr kumimoji="0" lang="zh-CN" altLang="en-US"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是重复的内容。</a:t>
            </a:r>
          </a:p>
        </p:txBody>
      </p:sp>
      <p:sp>
        <p:nvSpPr>
          <p:cNvPr id="21" name="Text Box 10"/>
          <p:cNvSpPr txBox="1">
            <a:spLocks noChangeArrowheads="1"/>
          </p:cNvSpPr>
          <p:nvPr/>
        </p:nvSpPr>
        <p:spPr bwMode="auto">
          <a:xfrm>
            <a:off x="463233" y="4710541"/>
            <a:ext cx="5327650" cy="461665"/>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 typeface="Arial" panose="020B0604020202020204" pitchFamily="34" charset="0"/>
              <a:buNone/>
              <a:defRPr/>
            </a:pPr>
            <a:r>
              <a:rPr kumimoji="0"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例如：</a:t>
            </a: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DATA_A  DB   10H  DUP(?)</a:t>
            </a:r>
          </a:p>
        </p:txBody>
      </p:sp>
      <p:sp>
        <p:nvSpPr>
          <p:cNvPr id="22" name="AutoShape 13"/>
          <p:cNvSpPr>
            <a:spLocks noChangeArrowheads="1"/>
          </p:cNvSpPr>
          <p:nvPr/>
        </p:nvSpPr>
        <p:spPr bwMode="auto">
          <a:xfrm>
            <a:off x="5935345" y="5070904"/>
            <a:ext cx="2952750" cy="504825"/>
          </a:xfrm>
          <a:prstGeom prst="wedgeRoundRectCallout">
            <a:avLst>
              <a:gd name="adj1" fmla="val -120324"/>
              <a:gd name="adj2" fmla="val -46542"/>
              <a:gd name="adj3" fmla="val 16667"/>
            </a:avLst>
          </a:prstGeom>
          <a:solidFill>
            <a:srgbClr val="FFFF00"/>
          </a:solidFill>
          <a:ln w="9525" cmpd="sng">
            <a:solidFill>
              <a:srgbClr val="000000"/>
            </a:solidFill>
            <a:miter lim="800000"/>
          </a:ln>
        </p:spPr>
        <p:txBody>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分配</a:t>
            </a: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16</a:t>
            </a:r>
            <a:r>
              <a:rPr kumimoji="0"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个字节单元</a:t>
            </a:r>
          </a:p>
        </p:txBody>
      </p:sp>
      <p:sp>
        <p:nvSpPr>
          <p:cNvPr id="23" name="Text Box 10"/>
          <p:cNvSpPr txBox="1">
            <a:spLocks noChangeArrowheads="1"/>
          </p:cNvSpPr>
          <p:nvPr/>
        </p:nvSpPr>
        <p:spPr bwMode="auto">
          <a:xfrm>
            <a:off x="463233" y="5314089"/>
            <a:ext cx="5327650" cy="461665"/>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DATA_B  DB   20H  DUP(‘AB’)</a:t>
            </a:r>
          </a:p>
        </p:txBody>
      </p:sp>
      <p:sp>
        <p:nvSpPr>
          <p:cNvPr id="24" name="AutoShape 14"/>
          <p:cNvSpPr>
            <a:spLocks noChangeArrowheads="1"/>
          </p:cNvSpPr>
          <p:nvPr/>
        </p:nvSpPr>
        <p:spPr bwMode="auto">
          <a:xfrm>
            <a:off x="3739039" y="5974538"/>
            <a:ext cx="4392612" cy="863600"/>
          </a:xfrm>
          <a:prstGeom prst="wedgeRoundRectCallout">
            <a:avLst>
              <a:gd name="adj1" fmla="val -50541"/>
              <a:gd name="adj2" fmla="val -83640"/>
              <a:gd name="adj3" fmla="val 16667"/>
            </a:avLst>
          </a:prstGeom>
          <a:solidFill>
            <a:srgbClr val="FFFF00"/>
          </a:solidFill>
          <a:ln w="9525" cmpd="sng">
            <a:solidFill>
              <a:srgbClr val="000000"/>
            </a:solidFill>
            <a:miter lim="800000"/>
          </a:ln>
        </p:spPr>
        <p:txBody>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分配</a:t>
            </a: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20H*2=40H</a:t>
            </a:r>
            <a:r>
              <a:rPr kumimoji="0"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个 字节，其内容为重复字符串‘</a:t>
            </a: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AB’</a:t>
            </a:r>
            <a:r>
              <a:rPr kumimoji="0"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a:t>
            </a: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wipe(down)">
                                      <p:cBhvr>
                                        <p:cTn id="19" dur="500"/>
                                        <p:tgtEl>
                                          <p:spTgt spid="21"/>
                                        </p:tgtEl>
                                      </p:cBhvr>
                                    </p:animEffect>
                                  </p:childTnLst>
                                </p:cTn>
                              </p:par>
                            </p:childTnLst>
                          </p:cTn>
                        </p:par>
                      </p:childTnLst>
                    </p:cTn>
                  </p:par>
                  <p:par>
                    <p:cTn id="20" fill="hold">
                      <p:stCondLst>
                        <p:cond delay="indefinite"/>
                      </p:stCondLst>
                      <p:childTnLst>
                        <p:par>
                          <p:cTn id="21" fill="hold">
                            <p:stCondLst>
                              <p:cond delay="0"/>
                            </p:stCondLst>
                            <p:childTnLst>
                              <p:par>
                                <p:cTn id="22" presetID="4" presetClass="entr" presetSubtype="32" fill="hold" grpId="0" nodeType="clickEffect">
                                  <p:stCondLst>
                                    <p:cond delay="0"/>
                                  </p:stCondLst>
                                  <p:childTnLst>
                                    <p:set>
                                      <p:cBhvr>
                                        <p:cTn id="23" dur="1" fill="hold">
                                          <p:stCondLst>
                                            <p:cond delay="0"/>
                                          </p:stCondLst>
                                        </p:cTn>
                                        <p:tgtEl>
                                          <p:spTgt spid="22"/>
                                        </p:tgtEl>
                                        <p:attrNameLst>
                                          <p:attrName>style.visibility</p:attrName>
                                        </p:attrNameLst>
                                      </p:cBhvr>
                                      <p:to>
                                        <p:strVal val="visible"/>
                                      </p:to>
                                    </p:set>
                                    <p:animEffect transition="in" filter="box(out)">
                                      <p:cBhvr>
                                        <p:cTn id="24" dur="500"/>
                                        <p:tgtEl>
                                          <p:spTgt spid="22"/>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23"/>
                                        </p:tgtEl>
                                        <p:attrNameLst>
                                          <p:attrName>style.visibility</p:attrName>
                                        </p:attrNameLst>
                                      </p:cBhvr>
                                      <p:to>
                                        <p:strVal val="visible"/>
                                      </p:to>
                                    </p:set>
                                    <p:animEffect transition="in" filter="wipe(down)">
                                      <p:cBhvr>
                                        <p:cTn id="29" dur="500"/>
                                        <p:tgtEl>
                                          <p:spTgt spid="23"/>
                                        </p:tgtEl>
                                      </p:cBhvr>
                                    </p:animEffect>
                                  </p:childTnLst>
                                </p:cTn>
                              </p:par>
                            </p:childTnLst>
                          </p:cTn>
                        </p:par>
                      </p:childTnLst>
                    </p:cTn>
                  </p:par>
                  <p:par>
                    <p:cTn id="30" fill="hold">
                      <p:stCondLst>
                        <p:cond delay="indefinite"/>
                      </p:stCondLst>
                      <p:childTnLst>
                        <p:par>
                          <p:cTn id="31" fill="hold">
                            <p:stCondLst>
                              <p:cond delay="0"/>
                            </p:stCondLst>
                            <p:childTnLst>
                              <p:par>
                                <p:cTn id="32" presetID="4" presetClass="entr" presetSubtype="32" fill="hold" grpId="0" nodeType="clickEffect">
                                  <p:stCondLst>
                                    <p:cond delay="0"/>
                                  </p:stCondLst>
                                  <p:childTnLst>
                                    <p:set>
                                      <p:cBhvr>
                                        <p:cTn id="33" dur="1" fill="hold">
                                          <p:stCondLst>
                                            <p:cond delay="0"/>
                                          </p:stCondLst>
                                        </p:cTn>
                                        <p:tgtEl>
                                          <p:spTgt spid="24"/>
                                        </p:tgtEl>
                                        <p:attrNameLst>
                                          <p:attrName>style.visibility</p:attrName>
                                        </p:attrNameLst>
                                      </p:cBhvr>
                                      <p:to>
                                        <p:strVal val="visible"/>
                                      </p:to>
                                    </p:set>
                                    <p:animEffect transition="in" filter="box(out)">
                                      <p:cBhvr>
                                        <p:cTn id="34"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utoUpdateAnimBg="0"/>
      <p:bldP spid="20" grpId="0" autoUpdateAnimBg="0"/>
      <p:bldP spid="21" grpId="0" animBg="1"/>
      <p:bldP spid="22" grpId="0" animBg="1" autoUpdateAnimBg="0"/>
      <p:bldP spid="23" grpId="0" animBg="1"/>
      <p:bldP spid="24" grpId="0" animBg="1"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9" name="ïšḻïdê"/>
          <p:cNvSpPr txBox="1"/>
          <p:nvPr/>
        </p:nvSpPr>
        <p:spPr bwMode="auto">
          <a:xfrm>
            <a:off x="-1" y="162085"/>
            <a:ext cx="8281902"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altLang="zh-CN" sz="2400" b="1" dirty="0">
                <a:solidFill>
                  <a:schemeClr val="bg1"/>
                </a:solidFill>
                <a:latin typeface="楷体" panose="02010609060101010101" pitchFamily="49" charset="-122"/>
                <a:ea typeface="楷体" panose="02010609060101010101" pitchFamily="49" charset="-122"/>
              </a:rPr>
              <a:t>4.2  </a:t>
            </a:r>
            <a:r>
              <a:rPr lang="zh-CN" altLang="en-US" sz="2400" b="1" dirty="0">
                <a:solidFill>
                  <a:schemeClr val="bg1"/>
                </a:solidFill>
                <a:latin typeface="楷体" panose="02010609060101010101" pitchFamily="49" charset="-122"/>
                <a:ea typeface="楷体" panose="02010609060101010101" pitchFamily="49" charset="-122"/>
              </a:rPr>
              <a:t>汇编语言数据</a:t>
            </a:r>
          </a:p>
          <a:p>
            <a:endParaRPr lang="zh-CN" altLang="en-US" sz="2400" b="1" dirty="0">
              <a:solidFill>
                <a:schemeClr val="bg1"/>
              </a:solidFill>
              <a:latin typeface="楷体" panose="02010609060101010101" pitchFamily="49" charset="-122"/>
              <a:ea typeface="楷体" panose="02010609060101010101" pitchFamily="49" charset="-122"/>
            </a:endParaRPr>
          </a:p>
        </p:txBody>
      </p:sp>
      <p:cxnSp>
        <p:nvCxnSpPr>
          <p:cNvPr id="40" name="直接连接符 39"/>
          <p:cNvCxnSpPr/>
          <p:nvPr/>
        </p:nvCxnSpPr>
        <p:spPr>
          <a:xfrm>
            <a:off x="2381" y="655346"/>
            <a:ext cx="3484890"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41" name="图片 4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42" name="right-arrowheads_44810"/>
          <p:cNvSpPr>
            <a:spLocks noChangeAspect="1"/>
          </p:cNvSpPr>
          <p:nvPr/>
        </p:nvSpPr>
        <p:spPr bwMode="auto">
          <a:xfrm>
            <a:off x="152015" y="929658"/>
            <a:ext cx="411251" cy="316320"/>
          </a:xfrm>
          <a:custGeom>
            <a:avLst/>
            <a:gdLst>
              <a:gd name="T0" fmla="*/ 59 w 415"/>
              <a:gd name="T1" fmla="*/ 406 h 406"/>
              <a:gd name="T2" fmla="*/ 25 w 415"/>
              <a:gd name="T3" fmla="*/ 394 h 406"/>
              <a:gd name="T4" fmla="*/ 19 w 415"/>
              <a:gd name="T5" fmla="*/ 318 h 406"/>
              <a:gd name="T6" fmla="*/ 114 w 415"/>
              <a:gd name="T7" fmla="*/ 206 h 406"/>
              <a:gd name="T8" fmla="*/ 19 w 415"/>
              <a:gd name="T9" fmla="*/ 94 h 406"/>
              <a:gd name="T10" fmla="*/ 25 w 415"/>
              <a:gd name="T11" fmla="*/ 19 h 406"/>
              <a:gd name="T12" fmla="*/ 100 w 415"/>
              <a:gd name="T13" fmla="*/ 25 h 406"/>
              <a:gd name="T14" fmla="*/ 225 w 415"/>
              <a:gd name="T15" fmla="*/ 172 h 406"/>
              <a:gd name="T16" fmla="*/ 225 w 415"/>
              <a:gd name="T17" fmla="*/ 241 h 406"/>
              <a:gd name="T18" fmla="*/ 100 w 415"/>
              <a:gd name="T19" fmla="*/ 388 h 406"/>
              <a:gd name="T20" fmla="*/ 59 w 415"/>
              <a:gd name="T21" fmla="*/ 406 h 406"/>
              <a:gd name="T22" fmla="*/ 273 w 415"/>
              <a:gd name="T23" fmla="*/ 388 h 406"/>
              <a:gd name="T24" fmla="*/ 398 w 415"/>
              <a:gd name="T25" fmla="*/ 241 h 406"/>
              <a:gd name="T26" fmla="*/ 398 w 415"/>
              <a:gd name="T27" fmla="*/ 172 h 406"/>
              <a:gd name="T28" fmla="*/ 273 w 415"/>
              <a:gd name="T29" fmla="*/ 25 h 406"/>
              <a:gd name="T30" fmla="*/ 198 w 415"/>
              <a:gd name="T31" fmla="*/ 19 h 406"/>
              <a:gd name="T32" fmla="*/ 192 w 415"/>
              <a:gd name="T33" fmla="*/ 94 h 406"/>
              <a:gd name="T34" fmla="*/ 287 w 415"/>
              <a:gd name="T35" fmla="*/ 206 h 406"/>
              <a:gd name="T36" fmla="*/ 192 w 415"/>
              <a:gd name="T37" fmla="*/ 318 h 406"/>
              <a:gd name="T38" fmla="*/ 198 w 415"/>
              <a:gd name="T39" fmla="*/ 394 h 406"/>
              <a:gd name="T40" fmla="*/ 232 w 415"/>
              <a:gd name="T41" fmla="*/ 406 h 406"/>
              <a:gd name="T42" fmla="*/ 273 w 415"/>
              <a:gd name="T43" fmla="*/ 388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15" h="406">
                <a:moveTo>
                  <a:pt x="59" y="406"/>
                </a:moveTo>
                <a:cubicBezTo>
                  <a:pt x="47" y="406"/>
                  <a:pt x="35" y="402"/>
                  <a:pt x="25" y="394"/>
                </a:cubicBezTo>
                <a:cubicBezTo>
                  <a:pt x="2" y="375"/>
                  <a:pt x="0" y="341"/>
                  <a:pt x="19" y="318"/>
                </a:cubicBezTo>
                <a:lnTo>
                  <a:pt x="114" y="206"/>
                </a:lnTo>
                <a:lnTo>
                  <a:pt x="19" y="94"/>
                </a:lnTo>
                <a:cubicBezTo>
                  <a:pt x="0" y="71"/>
                  <a:pt x="2" y="38"/>
                  <a:pt x="25" y="19"/>
                </a:cubicBezTo>
                <a:cubicBezTo>
                  <a:pt x="47" y="0"/>
                  <a:pt x="81" y="2"/>
                  <a:pt x="100" y="25"/>
                </a:cubicBezTo>
                <a:lnTo>
                  <a:pt x="225" y="172"/>
                </a:lnTo>
                <a:cubicBezTo>
                  <a:pt x="242" y="192"/>
                  <a:pt x="242" y="221"/>
                  <a:pt x="225" y="241"/>
                </a:cubicBezTo>
                <a:lnTo>
                  <a:pt x="100" y="388"/>
                </a:lnTo>
                <a:cubicBezTo>
                  <a:pt x="89" y="400"/>
                  <a:pt x="74" y="406"/>
                  <a:pt x="59" y="406"/>
                </a:cubicBezTo>
                <a:close/>
                <a:moveTo>
                  <a:pt x="273" y="388"/>
                </a:moveTo>
                <a:lnTo>
                  <a:pt x="398" y="241"/>
                </a:lnTo>
                <a:cubicBezTo>
                  <a:pt x="415" y="221"/>
                  <a:pt x="415" y="192"/>
                  <a:pt x="398" y="172"/>
                </a:cubicBezTo>
                <a:lnTo>
                  <a:pt x="273" y="25"/>
                </a:lnTo>
                <a:cubicBezTo>
                  <a:pt x="254" y="2"/>
                  <a:pt x="220" y="0"/>
                  <a:pt x="198" y="19"/>
                </a:cubicBezTo>
                <a:cubicBezTo>
                  <a:pt x="175" y="38"/>
                  <a:pt x="173" y="71"/>
                  <a:pt x="192" y="94"/>
                </a:cubicBezTo>
                <a:lnTo>
                  <a:pt x="287" y="206"/>
                </a:lnTo>
                <a:lnTo>
                  <a:pt x="192" y="318"/>
                </a:lnTo>
                <a:cubicBezTo>
                  <a:pt x="173" y="341"/>
                  <a:pt x="175" y="375"/>
                  <a:pt x="198" y="394"/>
                </a:cubicBezTo>
                <a:cubicBezTo>
                  <a:pt x="208" y="402"/>
                  <a:pt x="220" y="406"/>
                  <a:pt x="232" y="406"/>
                </a:cubicBezTo>
                <a:cubicBezTo>
                  <a:pt x="247" y="406"/>
                  <a:pt x="262" y="400"/>
                  <a:pt x="273" y="388"/>
                </a:cubicBezTo>
                <a:close/>
              </a:path>
            </a:pathLst>
          </a:custGeom>
          <a:solidFill>
            <a:schemeClr val="accent1"/>
          </a:solidFill>
          <a:ln>
            <a:noFill/>
          </a:ln>
        </p:spPr>
      </p:sp>
      <p:sp>
        <p:nvSpPr>
          <p:cNvPr id="44" name="矩形 43"/>
          <p:cNvSpPr/>
          <p:nvPr/>
        </p:nvSpPr>
        <p:spPr>
          <a:xfrm>
            <a:off x="584781" y="858016"/>
            <a:ext cx="7429666" cy="461665"/>
          </a:xfrm>
          <a:prstGeom prst="rect">
            <a:avLst/>
          </a:prstGeom>
        </p:spPr>
        <p:txBody>
          <a:bodyPr wrap="square">
            <a:spAutoFit/>
          </a:bodyPr>
          <a:lstStyle/>
          <a:p>
            <a:r>
              <a:rPr lang="zh-CN" altLang="en-US" sz="2400" b="1" dirty="0">
                <a:latin typeface="华文楷体" panose="02010600040101010101" pitchFamily="2" charset="-122"/>
                <a:ea typeface="华文楷体" panose="02010600040101010101" pitchFamily="2" charset="-122"/>
              </a:rPr>
              <a:t>在变量定义语句中给变量赋初值的形式</a:t>
            </a:r>
          </a:p>
        </p:txBody>
      </p:sp>
      <p:sp>
        <p:nvSpPr>
          <p:cNvPr id="8" name="MH_SubTitle_1"/>
          <p:cNvSpPr txBox="1">
            <a:spLocks noChangeArrowheads="1"/>
          </p:cNvSpPr>
          <p:nvPr>
            <p:custDataLst>
              <p:tags r:id="rId1"/>
            </p:custDataLst>
          </p:nvPr>
        </p:nvSpPr>
        <p:spPr bwMode="auto">
          <a:xfrm>
            <a:off x="944320" y="1279643"/>
            <a:ext cx="6314272" cy="888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nSpc>
                <a:spcPct val="130000"/>
              </a:lnSpc>
            </a:pPr>
            <a:r>
              <a:rPr lang="en-US" altLang="zh-CN" sz="2400" b="1" dirty="0">
                <a:latin typeface="楷体" panose="02010609060101010101" pitchFamily="49" charset="-122"/>
                <a:ea typeface="楷体" panose="02010609060101010101" pitchFamily="49" charset="-122"/>
              </a:rPr>
              <a:t>DUP</a:t>
            </a:r>
            <a:r>
              <a:rPr lang="zh-CN" altLang="en-US" sz="2400" b="1" dirty="0">
                <a:latin typeface="楷体" panose="02010609060101010101" pitchFamily="49" charset="-122"/>
                <a:ea typeface="楷体" panose="02010609060101010101" pitchFamily="49" charset="-122"/>
              </a:rPr>
              <a:t>表达式</a:t>
            </a:r>
            <a:endParaRPr lang="zh-CN" altLang="en-US" sz="2000" b="1" kern="0" dirty="0">
              <a:solidFill>
                <a:srgbClr val="000000"/>
              </a:solidFill>
              <a:latin typeface="楷体" panose="02010609060101010101" pitchFamily="49" charset="-122"/>
              <a:ea typeface="楷体" panose="02010609060101010101" pitchFamily="49" charset="-122"/>
            </a:endParaRPr>
          </a:p>
        </p:txBody>
      </p:sp>
      <p:sp>
        <p:nvSpPr>
          <p:cNvPr id="9" name="MH_Other_1"/>
          <p:cNvSpPr>
            <a:spLocks noEditPoints="1"/>
          </p:cNvSpPr>
          <p:nvPr>
            <p:custDataLst>
              <p:tags r:id="rId2"/>
            </p:custDataLst>
          </p:nvPr>
        </p:nvSpPr>
        <p:spPr bwMode="auto">
          <a:xfrm>
            <a:off x="463233" y="1543911"/>
            <a:ext cx="476250" cy="476250"/>
          </a:xfrm>
          <a:custGeom>
            <a:avLst/>
            <a:gdLst>
              <a:gd name="T0" fmla="*/ 2147483646 w 127"/>
              <a:gd name="T1" fmla="*/ 2147483646 h 127"/>
              <a:gd name="T2" fmla="*/ 2147483646 w 127"/>
              <a:gd name="T3" fmla="*/ 2147483646 h 127"/>
              <a:gd name="T4" fmla="*/ 2147483646 w 127"/>
              <a:gd name="T5" fmla="*/ 2147483646 h 127"/>
              <a:gd name="T6" fmla="*/ 2147483646 w 127"/>
              <a:gd name="T7" fmla="*/ 2147483646 h 127"/>
              <a:gd name="T8" fmla="*/ 2147483646 w 127"/>
              <a:gd name="T9" fmla="*/ 2147483646 h 127"/>
              <a:gd name="T10" fmla="*/ 2147483646 w 127"/>
              <a:gd name="T11" fmla="*/ 2147483646 h 127"/>
              <a:gd name="T12" fmla="*/ 2147483646 w 127"/>
              <a:gd name="T13" fmla="*/ 2147483646 h 127"/>
              <a:gd name="T14" fmla="*/ 2147483646 w 127"/>
              <a:gd name="T15" fmla="*/ 2147483646 h 127"/>
              <a:gd name="T16" fmla="*/ 2147483646 w 127"/>
              <a:gd name="T17" fmla="*/ 2147483646 h 127"/>
              <a:gd name="T18" fmla="*/ 2147483646 w 127"/>
              <a:gd name="T19" fmla="*/ 2147483646 h 127"/>
              <a:gd name="T20" fmla="*/ 2147483646 w 127"/>
              <a:gd name="T21" fmla="*/ 2147483646 h 127"/>
              <a:gd name="T22" fmla="*/ 2147483646 w 127"/>
              <a:gd name="T23" fmla="*/ 2147483646 h 127"/>
              <a:gd name="T24" fmla="*/ 2147483646 w 127"/>
              <a:gd name="T25" fmla="*/ 2147483646 h 127"/>
              <a:gd name="T26" fmla="*/ 2147483646 w 127"/>
              <a:gd name="T27" fmla="*/ 2147483646 h 127"/>
              <a:gd name="T28" fmla="*/ 2147483646 w 127"/>
              <a:gd name="T29" fmla="*/ 2147483646 h 127"/>
              <a:gd name="T30" fmla="*/ 2147483646 w 127"/>
              <a:gd name="T31" fmla="*/ 2147483646 h 127"/>
              <a:gd name="T32" fmla="*/ 2147483646 w 127"/>
              <a:gd name="T33" fmla="*/ 2147483646 h 127"/>
              <a:gd name="T34" fmla="*/ 2147483646 w 127"/>
              <a:gd name="T35" fmla="*/ 2147483646 h 127"/>
              <a:gd name="T36" fmla="*/ 2147483646 w 127"/>
              <a:gd name="T37" fmla="*/ 2147483646 h 127"/>
              <a:gd name="T38" fmla="*/ 2147483646 w 127"/>
              <a:gd name="T39" fmla="*/ 2147483646 h 127"/>
              <a:gd name="T40" fmla="*/ 2147483646 w 127"/>
              <a:gd name="T41" fmla="*/ 2147483646 h 127"/>
              <a:gd name="T42" fmla="*/ 2147483646 w 127"/>
              <a:gd name="T43" fmla="*/ 2147483646 h 127"/>
              <a:gd name="T44" fmla="*/ 2147483646 w 127"/>
              <a:gd name="T45" fmla="*/ 2147483646 h 127"/>
              <a:gd name="T46" fmla="*/ 2147483646 w 127"/>
              <a:gd name="T47" fmla="*/ 2147483646 h 127"/>
              <a:gd name="T48" fmla="*/ 2147483646 w 127"/>
              <a:gd name="T49" fmla="*/ 2147483646 h 127"/>
              <a:gd name="T50" fmla="*/ 2147483646 w 127"/>
              <a:gd name="T51" fmla="*/ 2147483646 h 127"/>
              <a:gd name="T52" fmla="*/ 2147483646 w 127"/>
              <a:gd name="T53" fmla="*/ 2147483646 h 127"/>
              <a:gd name="T54" fmla="*/ 2147483646 w 127"/>
              <a:gd name="T55" fmla="*/ 2147483646 h 127"/>
              <a:gd name="T56" fmla="*/ 2147483646 w 127"/>
              <a:gd name="T57" fmla="*/ 2147483646 h 127"/>
              <a:gd name="T58" fmla="*/ 2147483646 w 127"/>
              <a:gd name="T59" fmla="*/ 2147483646 h 127"/>
              <a:gd name="T60" fmla="*/ 2147483646 w 127"/>
              <a:gd name="T61" fmla="*/ 2147483646 h 127"/>
              <a:gd name="T62" fmla="*/ 2147483646 w 127"/>
              <a:gd name="T63" fmla="*/ 2147483646 h 127"/>
              <a:gd name="T64" fmla="*/ 2147483646 w 127"/>
              <a:gd name="T65" fmla="*/ 2147483646 h 1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27" h="127">
                <a:moveTo>
                  <a:pt x="30" y="115"/>
                </a:moveTo>
                <a:cubicBezTo>
                  <a:pt x="26" y="119"/>
                  <a:pt x="21" y="119"/>
                  <a:pt x="18" y="115"/>
                </a:cubicBezTo>
                <a:cubicBezTo>
                  <a:pt x="12" y="110"/>
                  <a:pt x="12" y="110"/>
                  <a:pt x="12" y="110"/>
                </a:cubicBezTo>
                <a:cubicBezTo>
                  <a:pt x="9" y="107"/>
                  <a:pt x="9" y="101"/>
                  <a:pt x="12" y="98"/>
                </a:cubicBezTo>
                <a:cubicBezTo>
                  <a:pt x="51" y="60"/>
                  <a:pt x="51" y="60"/>
                  <a:pt x="51" y="60"/>
                </a:cubicBezTo>
                <a:cubicBezTo>
                  <a:pt x="46" y="58"/>
                  <a:pt x="40" y="60"/>
                  <a:pt x="35" y="64"/>
                </a:cubicBezTo>
                <a:cubicBezTo>
                  <a:pt x="7" y="93"/>
                  <a:pt x="7" y="93"/>
                  <a:pt x="7" y="93"/>
                </a:cubicBezTo>
                <a:cubicBezTo>
                  <a:pt x="0" y="99"/>
                  <a:pt x="0" y="109"/>
                  <a:pt x="7" y="115"/>
                </a:cubicBezTo>
                <a:cubicBezTo>
                  <a:pt x="12" y="121"/>
                  <a:pt x="12" y="121"/>
                  <a:pt x="12" y="121"/>
                </a:cubicBezTo>
                <a:cubicBezTo>
                  <a:pt x="19" y="127"/>
                  <a:pt x="29" y="127"/>
                  <a:pt x="35" y="121"/>
                </a:cubicBezTo>
                <a:cubicBezTo>
                  <a:pt x="64" y="93"/>
                  <a:pt x="64" y="93"/>
                  <a:pt x="64" y="93"/>
                </a:cubicBezTo>
                <a:cubicBezTo>
                  <a:pt x="68" y="88"/>
                  <a:pt x="69" y="82"/>
                  <a:pt x="68" y="77"/>
                </a:cubicBezTo>
                <a:lnTo>
                  <a:pt x="30" y="115"/>
                </a:lnTo>
                <a:close/>
                <a:moveTo>
                  <a:pt x="121" y="12"/>
                </a:moveTo>
                <a:cubicBezTo>
                  <a:pt x="115" y="7"/>
                  <a:pt x="115" y="7"/>
                  <a:pt x="115" y="7"/>
                </a:cubicBezTo>
                <a:cubicBezTo>
                  <a:pt x="109" y="0"/>
                  <a:pt x="99" y="0"/>
                  <a:pt x="93" y="7"/>
                </a:cubicBezTo>
                <a:cubicBezTo>
                  <a:pt x="64" y="35"/>
                  <a:pt x="64" y="35"/>
                  <a:pt x="64" y="35"/>
                </a:cubicBezTo>
                <a:cubicBezTo>
                  <a:pt x="60" y="40"/>
                  <a:pt x="58" y="46"/>
                  <a:pt x="60" y="51"/>
                </a:cubicBezTo>
                <a:cubicBezTo>
                  <a:pt x="98" y="12"/>
                  <a:pt x="98" y="12"/>
                  <a:pt x="98" y="12"/>
                </a:cubicBezTo>
                <a:cubicBezTo>
                  <a:pt x="101" y="9"/>
                  <a:pt x="107" y="9"/>
                  <a:pt x="110" y="12"/>
                </a:cubicBezTo>
                <a:cubicBezTo>
                  <a:pt x="115" y="18"/>
                  <a:pt x="115" y="18"/>
                  <a:pt x="115" y="18"/>
                </a:cubicBezTo>
                <a:cubicBezTo>
                  <a:pt x="119" y="21"/>
                  <a:pt x="119" y="26"/>
                  <a:pt x="115" y="30"/>
                </a:cubicBezTo>
                <a:cubicBezTo>
                  <a:pt x="77" y="68"/>
                  <a:pt x="77" y="68"/>
                  <a:pt x="77" y="68"/>
                </a:cubicBezTo>
                <a:cubicBezTo>
                  <a:pt x="82" y="69"/>
                  <a:pt x="88" y="68"/>
                  <a:pt x="93" y="64"/>
                </a:cubicBezTo>
                <a:cubicBezTo>
                  <a:pt x="121" y="35"/>
                  <a:pt x="121" y="35"/>
                  <a:pt x="121" y="35"/>
                </a:cubicBezTo>
                <a:cubicBezTo>
                  <a:pt x="127" y="29"/>
                  <a:pt x="127" y="19"/>
                  <a:pt x="121" y="12"/>
                </a:cubicBezTo>
                <a:close/>
                <a:moveTo>
                  <a:pt x="77" y="51"/>
                </a:moveTo>
                <a:cubicBezTo>
                  <a:pt x="75" y="50"/>
                  <a:pt x="73" y="50"/>
                  <a:pt x="71" y="51"/>
                </a:cubicBezTo>
                <a:cubicBezTo>
                  <a:pt x="51" y="71"/>
                  <a:pt x="51" y="71"/>
                  <a:pt x="51" y="71"/>
                </a:cubicBezTo>
                <a:cubicBezTo>
                  <a:pt x="49" y="73"/>
                  <a:pt x="49" y="75"/>
                  <a:pt x="51" y="77"/>
                </a:cubicBezTo>
                <a:cubicBezTo>
                  <a:pt x="53" y="78"/>
                  <a:pt x="55" y="78"/>
                  <a:pt x="57" y="77"/>
                </a:cubicBezTo>
                <a:cubicBezTo>
                  <a:pt x="77" y="57"/>
                  <a:pt x="77" y="57"/>
                  <a:pt x="77" y="57"/>
                </a:cubicBezTo>
                <a:cubicBezTo>
                  <a:pt x="78" y="55"/>
                  <a:pt x="78" y="53"/>
                  <a:pt x="77" y="51"/>
                </a:cubicBezTo>
                <a:close/>
              </a:path>
            </a:pathLst>
          </a:custGeom>
          <a:solidFill>
            <a:schemeClr val="accent1"/>
          </a:solidFill>
          <a:ln w="9525">
            <a:solidFill>
              <a:schemeClr val="accent1"/>
            </a:solidFill>
            <a:round/>
          </a:ln>
        </p:spPr>
        <p:txBody>
          <a:bodyPr/>
          <a:lstStyle/>
          <a:p>
            <a:endParaRPr lang="zh-CN" altLang="en-US"/>
          </a:p>
        </p:txBody>
      </p:sp>
      <p:sp>
        <p:nvSpPr>
          <p:cNvPr id="15" name="Rectangle 5"/>
          <p:cNvSpPr>
            <a:spLocks noChangeArrowheads="1"/>
          </p:cNvSpPr>
          <p:nvPr/>
        </p:nvSpPr>
        <p:spPr bwMode="auto">
          <a:xfrm>
            <a:off x="871063" y="2063231"/>
            <a:ext cx="5934597" cy="1113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lvl="0" defTabSz="914400" eaLnBrk="1" fontAlgn="base" hangingPunct="1">
              <a:lnSpc>
                <a:spcPct val="150000"/>
              </a:lnSpc>
              <a:spcBef>
                <a:spcPct val="0"/>
              </a:spcBef>
              <a:spcAft>
                <a:spcPct val="0"/>
              </a:spcAft>
            </a:pPr>
            <a:r>
              <a:rPr lang="en-US" altLang="zh-CN" sz="2400" b="1" kern="0" dirty="0">
                <a:solidFill>
                  <a:srgbClr val="000000"/>
                </a:solidFill>
                <a:latin typeface="楷体" panose="02010609060101010101" pitchFamily="49" charset="-122"/>
                <a:ea typeface="楷体" panose="02010609060101010101" pitchFamily="49" charset="-122"/>
              </a:rPr>
              <a:t>DUP</a:t>
            </a:r>
            <a:r>
              <a:rPr lang="zh-CN" altLang="en-US" sz="2400" b="1" kern="0" dirty="0">
                <a:solidFill>
                  <a:srgbClr val="000000"/>
                </a:solidFill>
                <a:latin typeface="楷体" panose="02010609060101010101" pitchFamily="49" charset="-122"/>
                <a:ea typeface="楷体" panose="02010609060101010101" pitchFamily="49" charset="-122"/>
              </a:rPr>
              <a:t>还可以嵌套使用，即表达式</a:t>
            </a:r>
            <a:r>
              <a:rPr lang="en-US" altLang="zh-CN" sz="2400" b="1" kern="0" dirty="0">
                <a:solidFill>
                  <a:srgbClr val="000000"/>
                </a:solidFill>
                <a:latin typeface="楷体" panose="02010609060101010101" pitchFamily="49" charset="-122"/>
                <a:ea typeface="楷体" panose="02010609060101010101" pitchFamily="49" charset="-122"/>
              </a:rPr>
              <a:t>2</a:t>
            </a:r>
            <a:r>
              <a:rPr lang="zh-CN" altLang="en-US" sz="2400" b="1" kern="0" dirty="0">
                <a:solidFill>
                  <a:srgbClr val="000000"/>
                </a:solidFill>
                <a:latin typeface="楷体" panose="02010609060101010101" pitchFamily="49" charset="-122"/>
                <a:ea typeface="楷体" panose="02010609060101010101" pitchFamily="49" charset="-122"/>
              </a:rPr>
              <a:t>又可以是一个带</a:t>
            </a:r>
            <a:r>
              <a:rPr lang="en-US" altLang="zh-CN" sz="2400" b="1" kern="0" dirty="0">
                <a:solidFill>
                  <a:srgbClr val="000000"/>
                </a:solidFill>
                <a:latin typeface="楷体" panose="02010609060101010101" pitchFamily="49" charset="-122"/>
                <a:ea typeface="楷体" panose="02010609060101010101" pitchFamily="49" charset="-122"/>
              </a:rPr>
              <a:t>DUP</a:t>
            </a:r>
            <a:r>
              <a:rPr lang="zh-CN" altLang="en-US" sz="2400" b="1" kern="0" dirty="0">
                <a:solidFill>
                  <a:srgbClr val="000000"/>
                </a:solidFill>
                <a:latin typeface="楷体" panose="02010609060101010101" pitchFamily="49" charset="-122"/>
                <a:ea typeface="楷体" panose="02010609060101010101" pitchFamily="49" charset="-122"/>
              </a:rPr>
              <a:t>的表达式。</a:t>
            </a:r>
          </a:p>
        </p:txBody>
      </p:sp>
      <p:sp>
        <p:nvSpPr>
          <p:cNvPr id="17" name="Text Box 6"/>
          <p:cNvSpPr txBox="1">
            <a:spLocks noChangeArrowheads="1"/>
          </p:cNvSpPr>
          <p:nvPr/>
        </p:nvSpPr>
        <p:spPr bwMode="auto">
          <a:xfrm>
            <a:off x="1213514" y="3649404"/>
            <a:ext cx="6172200" cy="461963"/>
          </a:xfrm>
          <a:prstGeom prst="rect">
            <a:avLst/>
          </a:prstGeom>
          <a:extLst>
            <a:ext uri="{91240B29-F687-4F45-9708-019B960494DF}">
              <a14:hiddenLine xmlns:a14="http://schemas.microsoft.com/office/drawing/2010/main" w="9525">
                <a:solidFill>
                  <a:srgbClr val="000000"/>
                </a:solidFill>
                <a:miter lim="800000"/>
                <a:headEnd/>
                <a:tailEnd/>
              </a14:hiddenLine>
            </a:ext>
          </a:extLst>
        </p:spPr>
        <p:style>
          <a:lnRef idx="2">
            <a:schemeClr val="accent1"/>
          </a:lnRef>
          <a:fillRef idx="1">
            <a:schemeClr val="lt1"/>
          </a:fillRef>
          <a:effectRef idx="0">
            <a:schemeClr val="accent1"/>
          </a:effectRef>
          <a:fontRef idx="minor">
            <a:schemeClr val="dk1"/>
          </a:fontRef>
        </p:style>
        <p:txBody>
          <a:bodyPr>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lvl="0" defTabSz="914400" eaLnBrk="1" fontAlgn="base" hangingPunct="1">
              <a:spcBef>
                <a:spcPct val="50000"/>
              </a:spcBef>
              <a:spcAft>
                <a:spcPct val="0"/>
              </a:spcAft>
            </a:pPr>
            <a:r>
              <a:rPr lang="zh-CN" altLang="pt-BR" sz="2400" b="1" kern="0" dirty="0">
                <a:solidFill>
                  <a:srgbClr val="000000"/>
                </a:solidFill>
              </a:rPr>
              <a:t>例如：</a:t>
            </a:r>
            <a:r>
              <a:rPr lang="pt-BR" altLang="zh-CN" sz="2400" b="1" kern="0" dirty="0">
                <a:solidFill>
                  <a:srgbClr val="000000"/>
                </a:solidFill>
              </a:rPr>
              <a:t>DATA_C   DB   10H  DUP(4  DUP(2),7)</a:t>
            </a:r>
          </a:p>
        </p:txBody>
      </p:sp>
      <p:sp>
        <p:nvSpPr>
          <p:cNvPr id="20" name="Text Box 9"/>
          <p:cNvSpPr txBox="1">
            <a:spLocks noChangeArrowheads="1"/>
          </p:cNvSpPr>
          <p:nvPr/>
        </p:nvSpPr>
        <p:spPr bwMode="auto">
          <a:xfrm>
            <a:off x="1138518" y="4507068"/>
            <a:ext cx="7772400" cy="1113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lvl="0" defTabSz="914400" eaLnBrk="1" fontAlgn="base" hangingPunct="1">
              <a:lnSpc>
                <a:spcPct val="150000"/>
              </a:lnSpc>
              <a:spcBef>
                <a:spcPct val="50000"/>
              </a:spcBef>
              <a:spcAft>
                <a:spcPct val="0"/>
              </a:spcAft>
            </a:pPr>
            <a:r>
              <a:rPr lang="zh-CN" altLang="en-US" sz="2400" b="1" kern="0" dirty="0">
                <a:solidFill>
                  <a:srgbClr val="000000"/>
                </a:solidFill>
                <a:latin typeface="楷体" panose="02010609060101010101" pitchFamily="49" charset="-122"/>
                <a:ea typeface="楷体" panose="02010609060101010101" pitchFamily="49" charset="-122"/>
              </a:rPr>
              <a:t>重复</a:t>
            </a:r>
            <a:r>
              <a:rPr lang="en-US" altLang="zh-CN" sz="2400" b="1" kern="0" dirty="0">
                <a:solidFill>
                  <a:srgbClr val="000000"/>
                </a:solidFill>
                <a:latin typeface="楷体" panose="02010609060101010101" pitchFamily="49" charset="-122"/>
                <a:ea typeface="楷体" panose="02010609060101010101" pitchFamily="49" charset="-122"/>
              </a:rPr>
              <a:t>10H</a:t>
            </a:r>
            <a:r>
              <a:rPr lang="zh-CN" altLang="en-US" sz="2400" b="1" kern="0" dirty="0">
                <a:solidFill>
                  <a:srgbClr val="000000"/>
                </a:solidFill>
                <a:latin typeface="楷体" panose="02010609060101010101" pitchFamily="49" charset="-122"/>
                <a:ea typeface="楷体" panose="02010609060101010101" pitchFamily="49" charset="-122"/>
              </a:rPr>
              <a:t>个数字序列“</a:t>
            </a:r>
            <a:r>
              <a:rPr lang="en-US" altLang="zh-CN" sz="2400" b="1" kern="0" dirty="0">
                <a:solidFill>
                  <a:srgbClr val="000000"/>
                </a:solidFill>
                <a:latin typeface="楷体" panose="02010609060101010101" pitchFamily="49" charset="-122"/>
                <a:ea typeface="楷体" panose="02010609060101010101" pitchFamily="49" charset="-122"/>
              </a:rPr>
              <a:t>2</a:t>
            </a:r>
            <a:r>
              <a:rPr lang="zh-CN" altLang="en-US" sz="2400" b="1" kern="0" dirty="0">
                <a:solidFill>
                  <a:srgbClr val="000000"/>
                </a:solidFill>
                <a:latin typeface="楷体" panose="02010609060101010101" pitchFamily="49" charset="-122"/>
                <a:ea typeface="楷体" panose="02010609060101010101" pitchFamily="49" charset="-122"/>
              </a:rPr>
              <a:t>，</a:t>
            </a:r>
            <a:r>
              <a:rPr lang="en-US" altLang="zh-CN" sz="2400" b="1" kern="0" dirty="0">
                <a:solidFill>
                  <a:srgbClr val="000000"/>
                </a:solidFill>
                <a:latin typeface="楷体" panose="02010609060101010101" pitchFamily="49" charset="-122"/>
                <a:ea typeface="楷体" panose="02010609060101010101" pitchFamily="49" charset="-122"/>
              </a:rPr>
              <a:t>2</a:t>
            </a:r>
            <a:r>
              <a:rPr lang="zh-CN" altLang="en-US" sz="2400" b="1" kern="0" dirty="0">
                <a:solidFill>
                  <a:srgbClr val="000000"/>
                </a:solidFill>
                <a:latin typeface="楷体" panose="02010609060101010101" pitchFamily="49" charset="-122"/>
                <a:ea typeface="楷体" panose="02010609060101010101" pitchFamily="49" charset="-122"/>
              </a:rPr>
              <a:t>，</a:t>
            </a:r>
            <a:r>
              <a:rPr lang="en-US" altLang="zh-CN" sz="2400" b="1" kern="0" dirty="0">
                <a:solidFill>
                  <a:srgbClr val="000000"/>
                </a:solidFill>
                <a:latin typeface="楷体" panose="02010609060101010101" pitchFamily="49" charset="-122"/>
                <a:ea typeface="楷体" panose="02010609060101010101" pitchFamily="49" charset="-122"/>
              </a:rPr>
              <a:t>2</a:t>
            </a:r>
            <a:r>
              <a:rPr lang="zh-CN" altLang="en-US" sz="2400" b="1" kern="0" dirty="0">
                <a:solidFill>
                  <a:srgbClr val="000000"/>
                </a:solidFill>
                <a:latin typeface="楷体" panose="02010609060101010101" pitchFamily="49" charset="-122"/>
                <a:ea typeface="楷体" panose="02010609060101010101" pitchFamily="49" charset="-122"/>
              </a:rPr>
              <a:t>，</a:t>
            </a:r>
            <a:r>
              <a:rPr lang="en-US" altLang="zh-CN" sz="2400" b="1" kern="0" dirty="0">
                <a:solidFill>
                  <a:srgbClr val="000000"/>
                </a:solidFill>
                <a:latin typeface="楷体" panose="02010609060101010101" pitchFamily="49" charset="-122"/>
                <a:ea typeface="楷体" panose="02010609060101010101" pitchFamily="49" charset="-122"/>
              </a:rPr>
              <a:t>2</a:t>
            </a:r>
            <a:r>
              <a:rPr lang="zh-CN" altLang="en-US" sz="2400" b="1" kern="0" dirty="0">
                <a:solidFill>
                  <a:srgbClr val="000000"/>
                </a:solidFill>
                <a:latin typeface="楷体" panose="02010609060101010101" pitchFamily="49" charset="-122"/>
                <a:ea typeface="楷体" panose="02010609060101010101" pitchFamily="49" charset="-122"/>
              </a:rPr>
              <a:t>，</a:t>
            </a:r>
            <a:r>
              <a:rPr lang="en-US" altLang="zh-CN" sz="2400" b="1" kern="0" dirty="0">
                <a:solidFill>
                  <a:srgbClr val="000000"/>
                </a:solidFill>
                <a:latin typeface="楷体" panose="02010609060101010101" pitchFamily="49" charset="-122"/>
                <a:ea typeface="楷体" panose="02010609060101010101" pitchFamily="49" charset="-122"/>
              </a:rPr>
              <a:t>7”</a:t>
            </a:r>
            <a:r>
              <a:rPr lang="zh-CN" altLang="en-US" sz="2400" b="1" kern="0" dirty="0">
                <a:solidFill>
                  <a:srgbClr val="000000"/>
                </a:solidFill>
                <a:latin typeface="楷体" panose="02010609060101010101" pitchFamily="49" charset="-122"/>
                <a:ea typeface="楷体" panose="02010609060101010101" pitchFamily="49" charset="-122"/>
              </a:rPr>
              <a:t>，共占用</a:t>
            </a:r>
            <a:r>
              <a:rPr lang="en-US" altLang="zh-CN" sz="2400" b="1" kern="0" dirty="0">
                <a:solidFill>
                  <a:srgbClr val="000000"/>
                </a:solidFill>
                <a:latin typeface="楷体" panose="02010609060101010101" pitchFamily="49" charset="-122"/>
                <a:ea typeface="楷体" panose="02010609060101010101" pitchFamily="49" charset="-122"/>
              </a:rPr>
              <a:t>10H*5=50H</a:t>
            </a:r>
            <a:r>
              <a:rPr lang="zh-CN" altLang="en-US" sz="2400" b="1" kern="0" dirty="0">
                <a:solidFill>
                  <a:srgbClr val="000000"/>
                </a:solidFill>
                <a:latin typeface="楷体" panose="02010609060101010101" pitchFamily="49" charset="-122"/>
                <a:ea typeface="楷体" panose="02010609060101010101" pitchFamily="49" charset="-122"/>
              </a:rPr>
              <a:t>个字节。</a:t>
            </a: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utoUpdateAnimBg="0"/>
      <p:bldP spid="20"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9" name="ïšḻïdê"/>
          <p:cNvSpPr txBox="1"/>
          <p:nvPr/>
        </p:nvSpPr>
        <p:spPr bwMode="auto">
          <a:xfrm>
            <a:off x="-1" y="162085"/>
            <a:ext cx="8281902"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altLang="zh-CN" sz="2400" b="1" dirty="0">
                <a:solidFill>
                  <a:schemeClr val="bg1"/>
                </a:solidFill>
                <a:latin typeface="楷体" panose="02010609060101010101" pitchFamily="49" charset="-122"/>
                <a:ea typeface="楷体" panose="02010609060101010101" pitchFamily="49" charset="-122"/>
              </a:rPr>
              <a:t>4.2  </a:t>
            </a:r>
            <a:r>
              <a:rPr lang="zh-CN" altLang="en-US" sz="2400" b="1" dirty="0">
                <a:solidFill>
                  <a:schemeClr val="bg1"/>
                </a:solidFill>
                <a:latin typeface="楷体" panose="02010609060101010101" pitchFamily="49" charset="-122"/>
                <a:ea typeface="楷体" panose="02010609060101010101" pitchFamily="49" charset="-122"/>
              </a:rPr>
              <a:t>汇编语言数据</a:t>
            </a:r>
          </a:p>
          <a:p>
            <a:endParaRPr lang="zh-CN" altLang="en-US" sz="2400" b="1" dirty="0">
              <a:solidFill>
                <a:schemeClr val="bg1"/>
              </a:solidFill>
              <a:latin typeface="楷体" panose="02010609060101010101" pitchFamily="49" charset="-122"/>
              <a:ea typeface="楷体" panose="02010609060101010101" pitchFamily="49" charset="-122"/>
            </a:endParaRPr>
          </a:p>
        </p:txBody>
      </p:sp>
      <p:cxnSp>
        <p:nvCxnSpPr>
          <p:cNvPr id="40" name="直接连接符 39"/>
          <p:cNvCxnSpPr/>
          <p:nvPr/>
        </p:nvCxnSpPr>
        <p:spPr>
          <a:xfrm>
            <a:off x="2381" y="655346"/>
            <a:ext cx="3484890"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41" name="图片 4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42" name="right-arrowheads_44810"/>
          <p:cNvSpPr>
            <a:spLocks noChangeAspect="1"/>
          </p:cNvSpPr>
          <p:nvPr/>
        </p:nvSpPr>
        <p:spPr bwMode="auto">
          <a:xfrm>
            <a:off x="152015" y="929658"/>
            <a:ext cx="411251" cy="316320"/>
          </a:xfrm>
          <a:custGeom>
            <a:avLst/>
            <a:gdLst>
              <a:gd name="T0" fmla="*/ 59 w 415"/>
              <a:gd name="T1" fmla="*/ 406 h 406"/>
              <a:gd name="T2" fmla="*/ 25 w 415"/>
              <a:gd name="T3" fmla="*/ 394 h 406"/>
              <a:gd name="T4" fmla="*/ 19 w 415"/>
              <a:gd name="T5" fmla="*/ 318 h 406"/>
              <a:gd name="T6" fmla="*/ 114 w 415"/>
              <a:gd name="T7" fmla="*/ 206 h 406"/>
              <a:gd name="T8" fmla="*/ 19 w 415"/>
              <a:gd name="T9" fmla="*/ 94 h 406"/>
              <a:gd name="T10" fmla="*/ 25 w 415"/>
              <a:gd name="T11" fmla="*/ 19 h 406"/>
              <a:gd name="T12" fmla="*/ 100 w 415"/>
              <a:gd name="T13" fmla="*/ 25 h 406"/>
              <a:gd name="T14" fmla="*/ 225 w 415"/>
              <a:gd name="T15" fmla="*/ 172 h 406"/>
              <a:gd name="T16" fmla="*/ 225 w 415"/>
              <a:gd name="T17" fmla="*/ 241 h 406"/>
              <a:gd name="T18" fmla="*/ 100 w 415"/>
              <a:gd name="T19" fmla="*/ 388 h 406"/>
              <a:gd name="T20" fmla="*/ 59 w 415"/>
              <a:gd name="T21" fmla="*/ 406 h 406"/>
              <a:gd name="T22" fmla="*/ 273 w 415"/>
              <a:gd name="T23" fmla="*/ 388 h 406"/>
              <a:gd name="T24" fmla="*/ 398 w 415"/>
              <a:gd name="T25" fmla="*/ 241 h 406"/>
              <a:gd name="T26" fmla="*/ 398 w 415"/>
              <a:gd name="T27" fmla="*/ 172 h 406"/>
              <a:gd name="T28" fmla="*/ 273 w 415"/>
              <a:gd name="T29" fmla="*/ 25 h 406"/>
              <a:gd name="T30" fmla="*/ 198 w 415"/>
              <a:gd name="T31" fmla="*/ 19 h 406"/>
              <a:gd name="T32" fmla="*/ 192 w 415"/>
              <a:gd name="T33" fmla="*/ 94 h 406"/>
              <a:gd name="T34" fmla="*/ 287 w 415"/>
              <a:gd name="T35" fmla="*/ 206 h 406"/>
              <a:gd name="T36" fmla="*/ 192 w 415"/>
              <a:gd name="T37" fmla="*/ 318 h 406"/>
              <a:gd name="T38" fmla="*/ 198 w 415"/>
              <a:gd name="T39" fmla="*/ 394 h 406"/>
              <a:gd name="T40" fmla="*/ 232 w 415"/>
              <a:gd name="T41" fmla="*/ 406 h 406"/>
              <a:gd name="T42" fmla="*/ 273 w 415"/>
              <a:gd name="T43" fmla="*/ 388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15" h="406">
                <a:moveTo>
                  <a:pt x="59" y="406"/>
                </a:moveTo>
                <a:cubicBezTo>
                  <a:pt x="47" y="406"/>
                  <a:pt x="35" y="402"/>
                  <a:pt x="25" y="394"/>
                </a:cubicBezTo>
                <a:cubicBezTo>
                  <a:pt x="2" y="375"/>
                  <a:pt x="0" y="341"/>
                  <a:pt x="19" y="318"/>
                </a:cubicBezTo>
                <a:lnTo>
                  <a:pt x="114" y="206"/>
                </a:lnTo>
                <a:lnTo>
                  <a:pt x="19" y="94"/>
                </a:lnTo>
                <a:cubicBezTo>
                  <a:pt x="0" y="71"/>
                  <a:pt x="2" y="38"/>
                  <a:pt x="25" y="19"/>
                </a:cubicBezTo>
                <a:cubicBezTo>
                  <a:pt x="47" y="0"/>
                  <a:pt x="81" y="2"/>
                  <a:pt x="100" y="25"/>
                </a:cubicBezTo>
                <a:lnTo>
                  <a:pt x="225" y="172"/>
                </a:lnTo>
                <a:cubicBezTo>
                  <a:pt x="242" y="192"/>
                  <a:pt x="242" y="221"/>
                  <a:pt x="225" y="241"/>
                </a:cubicBezTo>
                <a:lnTo>
                  <a:pt x="100" y="388"/>
                </a:lnTo>
                <a:cubicBezTo>
                  <a:pt x="89" y="400"/>
                  <a:pt x="74" y="406"/>
                  <a:pt x="59" y="406"/>
                </a:cubicBezTo>
                <a:close/>
                <a:moveTo>
                  <a:pt x="273" y="388"/>
                </a:moveTo>
                <a:lnTo>
                  <a:pt x="398" y="241"/>
                </a:lnTo>
                <a:cubicBezTo>
                  <a:pt x="415" y="221"/>
                  <a:pt x="415" y="192"/>
                  <a:pt x="398" y="172"/>
                </a:cubicBezTo>
                <a:lnTo>
                  <a:pt x="273" y="25"/>
                </a:lnTo>
                <a:cubicBezTo>
                  <a:pt x="254" y="2"/>
                  <a:pt x="220" y="0"/>
                  <a:pt x="198" y="19"/>
                </a:cubicBezTo>
                <a:cubicBezTo>
                  <a:pt x="175" y="38"/>
                  <a:pt x="173" y="71"/>
                  <a:pt x="192" y="94"/>
                </a:cubicBezTo>
                <a:lnTo>
                  <a:pt x="287" y="206"/>
                </a:lnTo>
                <a:lnTo>
                  <a:pt x="192" y="318"/>
                </a:lnTo>
                <a:cubicBezTo>
                  <a:pt x="173" y="341"/>
                  <a:pt x="175" y="375"/>
                  <a:pt x="198" y="394"/>
                </a:cubicBezTo>
                <a:cubicBezTo>
                  <a:pt x="208" y="402"/>
                  <a:pt x="220" y="406"/>
                  <a:pt x="232" y="406"/>
                </a:cubicBezTo>
                <a:cubicBezTo>
                  <a:pt x="247" y="406"/>
                  <a:pt x="262" y="400"/>
                  <a:pt x="273" y="388"/>
                </a:cubicBezTo>
                <a:close/>
              </a:path>
            </a:pathLst>
          </a:custGeom>
          <a:solidFill>
            <a:schemeClr val="accent1"/>
          </a:solidFill>
          <a:ln>
            <a:noFill/>
          </a:ln>
        </p:spPr>
      </p:sp>
      <p:sp>
        <p:nvSpPr>
          <p:cNvPr id="44" name="矩形 43"/>
          <p:cNvSpPr/>
          <p:nvPr/>
        </p:nvSpPr>
        <p:spPr>
          <a:xfrm>
            <a:off x="584781" y="858016"/>
            <a:ext cx="7429666" cy="461665"/>
          </a:xfrm>
          <a:prstGeom prst="rect">
            <a:avLst/>
          </a:prstGeom>
        </p:spPr>
        <p:txBody>
          <a:bodyPr wrap="square">
            <a:spAutoFit/>
          </a:bodyPr>
          <a:lstStyle/>
          <a:p>
            <a:r>
              <a:rPr lang="zh-CN" altLang="en-US" sz="2400" b="1" dirty="0">
                <a:latin typeface="华文楷体" panose="02010600040101010101" pitchFamily="2" charset="-122"/>
                <a:ea typeface="华文楷体" panose="02010600040101010101" pitchFamily="2" charset="-122"/>
              </a:rPr>
              <a:t>变量的使用</a:t>
            </a:r>
          </a:p>
        </p:txBody>
      </p:sp>
      <p:sp>
        <p:nvSpPr>
          <p:cNvPr id="8" name="MH_Other_1"/>
          <p:cNvSpPr/>
          <p:nvPr>
            <p:custDataLst>
              <p:tags r:id="rId1"/>
            </p:custDataLst>
          </p:nvPr>
        </p:nvSpPr>
        <p:spPr>
          <a:xfrm>
            <a:off x="5310628" y="3248971"/>
            <a:ext cx="925512" cy="1017588"/>
          </a:xfrm>
          <a:custGeom>
            <a:avLst/>
            <a:gdLst>
              <a:gd name="connsiteX0" fmla="*/ 1059517 w 1926055"/>
              <a:gd name="connsiteY0" fmla="*/ 0 h 2119034"/>
              <a:gd name="connsiteX1" fmla="*/ 1808709 w 1926055"/>
              <a:gd name="connsiteY1" fmla="*/ 310325 h 2119034"/>
              <a:gd name="connsiteX2" fmla="*/ 1809467 w 1926055"/>
              <a:gd name="connsiteY2" fmla="*/ 311244 h 2119034"/>
              <a:gd name="connsiteX3" fmla="*/ 1841388 w 1926055"/>
              <a:gd name="connsiteY3" fmla="*/ 304799 h 2119034"/>
              <a:gd name="connsiteX4" fmla="*/ 1926055 w 1926055"/>
              <a:gd name="connsiteY4" fmla="*/ 389466 h 2119034"/>
              <a:gd name="connsiteX5" fmla="*/ 1841388 w 1926055"/>
              <a:gd name="connsiteY5" fmla="*/ 474133 h 2119034"/>
              <a:gd name="connsiteX6" fmla="*/ 1756721 w 1926055"/>
              <a:gd name="connsiteY6" fmla="*/ 389466 h 2119034"/>
              <a:gd name="connsiteX7" fmla="*/ 1763375 w 1926055"/>
              <a:gd name="connsiteY7" fmla="*/ 356510 h 2119034"/>
              <a:gd name="connsiteX8" fmla="*/ 1777196 w 1926055"/>
              <a:gd name="connsiteY8" fmla="*/ 336010 h 2119034"/>
              <a:gd name="connsiteX9" fmla="*/ 1629511 w 1926055"/>
              <a:gd name="connsiteY9" fmla="*/ 214159 h 2119034"/>
              <a:gd name="connsiteX10" fmla="*/ 1059517 w 1926055"/>
              <a:gd name="connsiteY10" fmla="*/ 40050 h 2119034"/>
              <a:gd name="connsiteX11" fmla="*/ 40050 w 1926055"/>
              <a:gd name="connsiteY11" fmla="*/ 1059517 h 2119034"/>
              <a:gd name="connsiteX12" fmla="*/ 1059517 w 1926055"/>
              <a:gd name="connsiteY12" fmla="*/ 2078984 h 2119034"/>
              <a:gd name="connsiteX13" fmla="*/ 1629511 w 1926055"/>
              <a:gd name="connsiteY13" fmla="*/ 1904875 h 2119034"/>
              <a:gd name="connsiteX14" fmla="*/ 1774554 w 1926055"/>
              <a:gd name="connsiteY14" fmla="*/ 1785204 h 2119034"/>
              <a:gd name="connsiteX15" fmla="*/ 1763375 w 1926055"/>
              <a:gd name="connsiteY15" fmla="*/ 1768623 h 2119034"/>
              <a:gd name="connsiteX16" fmla="*/ 1756721 w 1926055"/>
              <a:gd name="connsiteY16" fmla="*/ 1735667 h 2119034"/>
              <a:gd name="connsiteX17" fmla="*/ 1841388 w 1926055"/>
              <a:gd name="connsiteY17" fmla="*/ 1651000 h 2119034"/>
              <a:gd name="connsiteX18" fmla="*/ 1926055 w 1926055"/>
              <a:gd name="connsiteY18" fmla="*/ 1735667 h 2119034"/>
              <a:gd name="connsiteX19" fmla="*/ 1841388 w 1926055"/>
              <a:gd name="connsiteY19" fmla="*/ 1820334 h 2119034"/>
              <a:gd name="connsiteX20" fmla="*/ 1808432 w 1926055"/>
              <a:gd name="connsiteY20" fmla="*/ 1813681 h 2119034"/>
              <a:gd name="connsiteX21" fmla="*/ 1805269 w 1926055"/>
              <a:gd name="connsiteY21" fmla="*/ 1811548 h 2119034"/>
              <a:gd name="connsiteX22" fmla="*/ 1651903 w 1926055"/>
              <a:gd name="connsiteY22" fmla="*/ 1938086 h 2119034"/>
              <a:gd name="connsiteX23" fmla="*/ 1059517 w 1926055"/>
              <a:gd name="connsiteY23" fmla="*/ 2119034 h 2119034"/>
              <a:gd name="connsiteX24" fmla="*/ 0 w 1926055"/>
              <a:gd name="connsiteY24" fmla="*/ 1059517 h 2119034"/>
              <a:gd name="connsiteX25" fmla="*/ 1059517 w 1926055"/>
              <a:gd name="connsiteY25" fmla="*/ 0 h 2119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926055" h="2119034">
                <a:moveTo>
                  <a:pt x="1059517" y="0"/>
                </a:moveTo>
                <a:cubicBezTo>
                  <a:pt x="1352095" y="0"/>
                  <a:pt x="1616974" y="118591"/>
                  <a:pt x="1808709" y="310325"/>
                </a:cubicBezTo>
                <a:lnTo>
                  <a:pt x="1809467" y="311244"/>
                </a:lnTo>
                <a:lnTo>
                  <a:pt x="1841388" y="304799"/>
                </a:lnTo>
                <a:cubicBezTo>
                  <a:pt x="1888148" y="304799"/>
                  <a:pt x="1926055" y="342706"/>
                  <a:pt x="1926055" y="389466"/>
                </a:cubicBezTo>
                <a:cubicBezTo>
                  <a:pt x="1926055" y="436226"/>
                  <a:pt x="1888148" y="474133"/>
                  <a:pt x="1841388" y="474133"/>
                </a:cubicBezTo>
                <a:cubicBezTo>
                  <a:pt x="1794628" y="474133"/>
                  <a:pt x="1756721" y="436226"/>
                  <a:pt x="1756721" y="389466"/>
                </a:cubicBezTo>
                <a:cubicBezTo>
                  <a:pt x="1756721" y="377776"/>
                  <a:pt x="1759090" y="366639"/>
                  <a:pt x="1763375" y="356510"/>
                </a:cubicBezTo>
                <a:lnTo>
                  <a:pt x="1777196" y="336010"/>
                </a:lnTo>
                <a:lnTo>
                  <a:pt x="1629511" y="214159"/>
                </a:lnTo>
                <a:cubicBezTo>
                  <a:pt x="1466803" y="104236"/>
                  <a:pt x="1270655" y="40050"/>
                  <a:pt x="1059517" y="40050"/>
                </a:cubicBezTo>
                <a:cubicBezTo>
                  <a:pt x="496481" y="40050"/>
                  <a:pt x="40050" y="496481"/>
                  <a:pt x="40050" y="1059517"/>
                </a:cubicBezTo>
                <a:cubicBezTo>
                  <a:pt x="40050" y="1622553"/>
                  <a:pt x="496481" y="2078984"/>
                  <a:pt x="1059517" y="2078984"/>
                </a:cubicBezTo>
                <a:cubicBezTo>
                  <a:pt x="1270655" y="2078984"/>
                  <a:pt x="1466803" y="2014798"/>
                  <a:pt x="1629511" y="1904875"/>
                </a:cubicBezTo>
                <a:lnTo>
                  <a:pt x="1774554" y="1785204"/>
                </a:lnTo>
                <a:lnTo>
                  <a:pt x="1763375" y="1768623"/>
                </a:lnTo>
                <a:cubicBezTo>
                  <a:pt x="1759090" y="1758494"/>
                  <a:pt x="1756721" y="1747357"/>
                  <a:pt x="1756721" y="1735667"/>
                </a:cubicBezTo>
                <a:cubicBezTo>
                  <a:pt x="1756721" y="1688907"/>
                  <a:pt x="1794628" y="1651000"/>
                  <a:pt x="1841388" y="1651000"/>
                </a:cubicBezTo>
                <a:cubicBezTo>
                  <a:pt x="1888148" y="1651000"/>
                  <a:pt x="1926055" y="1688907"/>
                  <a:pt x="1926055" y="1735667"/>
                </a:cubicBezTo>
                <a:cubicBezTo>
                  <a:pt x="1926055" y="1782427"/>
                  <a:pt x="1888148" y="1820334"/>
                  <a:pt x="1841388" y="1820334"/>
                </a:cubicBezTo>
                <a:cubicBezTo>
                  <a:pt x="1829698" y="1820334"/>
                  <a:pt x="1818561" y="1817965"/>
                  <a:pt x="1808432" y="1813681"/>
                </a:cubicBezTo>
                <a:lnTo>
                  <a:pt x="1805269" y="1811548"/>
                </a:lnTo>
                <a:lnTo>
                  <a:pt x="1651903" y="1938086"/>
                </a:lnTo>
                <a:cubicBezTo>
                  <a:pt x="1482803" y="2052327"/>
                  <a:pt x="1278950" y="2119034"/>
                  <a:pt x="1059517" y="2119034"/>
                </a:cubicBezTo>
                <a:cubicBezTo>
                  <a:pt x="474362" y="2119034"/>
                  <a:pt x="0" y="1644672"/>
                  <a:pt x="0" y="1059517"/>
                </a:cubicBezTo>
                <a:cubicBezTo>
                  <a:pt x="0" y="474362"/>
                  <a:pt x="474362" y="0"/>
                  <a:pt x="105951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3200" b="1" dirty="0">
              <a:solidFill>
                <a:schemeClr val="tx1"/>
              </a:solidFill>
              <a:latin typeface="楷体" panose="02010609060101010101" pitchFamily="49" charset="-122"/>
              <a:ea typeface="楷体" panose="02010609060101010101" pitchFamily="49" charset="-122"/>
            </a:endParaRPr>
          </a:p>
        </p:txBody>
      </p:sp>
      <p:sp>
        <p:nvSpPr>
          <p:cNvPr id="9" name="MH_Other_2"/>
          <p:cNvSpPr/>
          <p:nvPr>
            <p:custDataLst>
              <p:tags r:id="rId2"/>
            </p:custDataLst>
          </p:nvPr>
        </p:nvSpPr>
        <p:spPr>
          <a:xfrm flipH="1">
            <a:off x="2845240" y="3248971"/>
            <a:ext cx="925513" cy="1017588"/>
          </a:xfrm>
          <a:custGeom>
            <a:avLst/>
            <a:gdLst>
              <a:gd name="connsiteX0" fmla="*/ 1059517 w 1926055"/>
              <a:gd name="connsiteY0" fmla="*/ 0 h 2119034"/>
              <a:gd name="connsiteX1" fmla="*/ 1808709 w 1926055"/>
              <a:gd name="connsiteY1" fmla="*/ 310325 h 2119034"/>
              <a:gd name="connsiteX2" fmla="*/ 1809467 w 1926055"/>
              <a:gd name="connsiteY2" fmla="*/ 311244 h 2119034"/>
              <a:gd name="connsiteX3" fmla="*/ 1841388 w 1926055"/>
              <a:gd name="connsiteY3" fmla="*/ 304799 h 2119034"/>
              <a:gd name="connsiteX4" fmla="*/ 1926055 w 1926055"/>
              <a:gd name="connsiteY4" fmla="*/ 389466 h 2119034"/>
              <a:gd name="connsiteX5" fmla="*/ 1841388 w 1926055"/>
              <a:gd name="connsiteY5" fmla="*/ 474133 h 2119034"/>
              <a:gd name="connsiteX6" fmla="*/ 1756721 w 1926055"/>
              <a:gd name="connsiteY6" fmla="*/ 389466 h 2119034"/>
              <a:gd name="connsiteX7" fmla="*/ 1763375 w 1926055"/>
              <a:gd name="connsiteY7" fmla="*/ 356510 h 2119034"/>
              <a:gd name="connsiteX8" fmla="*/ 1777196 w 1926055"/>
              <a:gd name="connsiteY8" fmla="*/ 336010 h 2119034"/>
              <a:gd name="connsiteX9" fmla="*/ 1629511 w 1926055"/>
              <a:gd name="connsiteY9" fmla="*/ 214159 h 2119034"/>
              <a:gd name="connsiteX10" fmla="*/ 1059517 w 1926055"/>
              <a:gd name="connsiteY10" fmla="*/ 40050 h 2119034"/>
              <a:gd name="connsiteX11" fmla="*/ 40050 w 1926055"/>
              <a:gd name="connsiteY11" fmla="*/ 1059517 h 2119034"/>
              <a:gd name="connsiteX12" fmla="*/ 1059517 w 1926055"/>
              <a:gd name="connsiteY12" fmla="*/ 2078984 h 2119034"/>
              <a:gd name="connsiteX13" fmla="*/ 1629511 w 1926055"/>
              <a:gd name="connsiteY13" fmla="*/ 1904875 h 2119034"/>
              <a:gd name="connsiteX14" fmla="*/ 1774554 w 1926055"/>
              <a:gd name="connsiteY14" fmla="*/ 1785204 h 2119034"/>
              <a:gd name="connsiteX15" fmla="*/ 1763375 w 1926055"/>
              <a:gd name="connsiteY15" fmla="*/ 1768623 h 2119034"/>
              <a:gd name="connsiteX16" fmla="*/ 1756721 w 1926055"/>
              <a:gd name="connsiteY16" fmla="*/ 1735667 h 2119034"/>
              <a:gd name="connsiteX17" fmla="*/ 1841388 w 1926055"/>
              <a:gd name="connsiteY17" fmla="*/ 1651000 h 2119034"/>
              <a:gd name="connsiteX18" fmla="*/ 1926055 w 1926055"/>
              <a:gd name="connsiteY18" fmla="*/ 1735667 h 2119034"/>
              <a:gd name="connsiteX19" fmla="*/ 1841388 w 1926055"/>
              <a:gd name="connsiteY19" fmla="*/ 1820334 h 2119034"/>
              <a:gd name="connsiteX20" fmla="*/ 1808432 w 1926055"/>
              <a:gd name="connsiteY20" fmla="*/ 1813681 h 2119034"/>
              <a:gd name="connsiteX21" fmla="*/ 1805269 w 1926055"/>
              <a:gd name="connsiteY21" fmla="*/ 1811548 h 2119034"/>
              <a:gd name="connsiteX22" fmla="*/ 1651903 w 1926055"/>
              <a:gd name="connsiteY22" fmla="*/ 1938086 h 2119034"/>
              <a:gd name="connsiteX23" fmla="*/ 1059517 w 1926055"/>
              <a:gd name="connsiteY23" fmla="*/ 2119034 h 2119034"/>
              <a:gd name="connsiteX24" fmla="*/ 0 w 1926055"/>
              <a:gd name="connsiteY24" fmla="*/ 1059517 h 2119034"/>
              <a:gd name="connsiteX25" fmla="*/ 1059517 w 1926055"/>
              <a:gd name="connsiteY25" fmla="*/ 0 h 2119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926055" h="2119034">
                <a:moveTo>
                  <a:pt x="1059517" y="0"/>
                </a:moveTo>
                <a:cubicBezTo>
                  <a:pt x="1352095" y="0"/>
                  <a:pt x="1616974" y="118591"/>
                  <a:pt x="1808709" y="310325"/>
                </a:cubicBezTo>
                <a:lnTo>
                  <a:pt x="1809467" y="311244"/>
                </a:lnTo>
                <a:lnTo>
                  <a:pt x="1841388" y="304799"/>
                </a:lnTo>
                <a:cubicBezTo>
                  <a:pt x="1888148" y="304799"/>
                  <a:pt x="1926055" y="342706"/>
                  <a:pt x="1926055" y="389466"/>
                </a:cubicBezTo>
                <a:cubicBezTo>
                  <a:pt x="1926055" y="436226"/>
                  <a:pt x="1888148" y="474133"/>
                  <a:pt x="1841388" y="474133"/>
                </a:cubicBezTo>
                <a:cubicBezTo>
                  <a:pt x="1794628" y="474133"/>
                  <a:pt x="1756721" y="436226"/>
                  <a:pt x="1756721" y="389466"/>
                </a:cubicBezTo>
                <a:cubicBezTo>
                  <a:pt x="1756721" y="377776"/>
                  <a:pt x="1759090" y="366639"/>
                  <a:pt x="1763375" y="356510"/>
                </a:cubicBezTo>
                <a:lnTo>
                  <a:pt x="1777196" y="336010"/>
                </a:lnTo>
                <a:lnTo>
                  <a:pt x="1629511" y="214159"/>
                </a:lnTo>
                <a:cubicBezTo>
                  <a:pt x="1466803" y="104236"/>
                  <a:pt x="1270655" y="40050"/>
                  <a:pt x="1059517" y="40050"/>
                </a:cubicBezTo>
                <a:cubicBezTo>
                  <a:pt x="496481" y="40050"/>
                  <a:pt x="40050" y="496481"/>
                  <a:pt x="40050" y="1059517"/>
                </a:cubicBezTo>
                <a:cubicBezTo>
                  <a:pt x="40050" y="1622553"/>
                  <a:pt x="496481" y="2078984"/>
                  <a:pt x="1059517" y="2078984"/>
                </a:cubicBezTo>
                <a:cubicBezTo>
                  <a:pt x="1270655" y="2078984"/>
                  <a:pt x="1466803" y="2014798"/>
                  <a:pt x="1629511" y="1904875"/>
                </a:cubicBezTo>
                <a:lnTo>
                  <a:pt x="1774554" y="1785204"/>
                </a:lnTo>
                <a:lnTo>
                  <a:pt x="1763375" y="1768623"/>
                </a:lnTo>
                <a:cubicBezTo>
                  <a:pt x="1759090" y="1758494"/>
                  <a:pt x="1756721" y="1747357"/>
                  <a:pt x="1756721" y="1735667"/>
                </a:cubicBezTo>
                <a:cubicBezTo>
                  <a:pt x="1756721" y="1688907"/>
                  <a:pt x="1794628" y="1651000"/>
                  <a:pt x="1841388" y="1651000"/>
                </a:cubicBezTo>
                <a:cubicBezTo>
                  <a:pt x="1888148" y="1651000"/>
                  <a:pt x="1926055" y="1688907"/>
                  <a:pt x="1926055" y="1735667"/>
                </a:cubicBezTo>
                <a:cubicBezTo>
                  <a:pt x="1926055" y="1782427"/>
                  <a:pt x="1888148" y="1820334"/>
                  <a:pt x="1841388" y="1820334"/>
                </a:cubicBezTo>
                <a:cubicBezTo>
                  <a:pt x="1829698" y="1820334"/>
                  <a:pt x="1818561" y="1817965"/>
                  <a:pt x="1808432" y="1813681"/>
                </a:cubicBezTo>
                <a:lnTo>
                  <a:pt x="1805269" y="1811548"/>
                </a:lnTo>
                <a:lnTo>
                  <a:pt x="1651903" y="1938086"/>
                </a:lnTo>
                <a:cubicBezTo>
                  <a:pt x="1482803" y="2052327"/>
                  <a:pt x="1278950" y="2119034"/>
                  <a:pt x="1059517" y="2119034"/>
                </a:cubicBezTo>
                <a:cubicBezTo>
                  <a:pt x="474362" y="2119034"/>
                  <a:pt x="0" y="1644672"/>
                  <a:pt x="0" y="1059517"/>
                </a:cubicBezTo>
                <a:cubicBezTo>
                  <a:pt x="0" y="474362"/>
                  <a:pt x="474362" y="0"/>
                  <a:pt x="105951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3200" b="1" dirty="0">
              <a:solidFill>
                <a:schemeClr val="tx1"/>
              </a:solidFill>
              <a:latin typeface="楷体" panose="02010609060101010101" pitchFamily="49" charset="-122"/>
              <a:ea typeface="楷体" panose="02010609060101010101" pitchFamily="49" charset="-122"/>
            </a:endParaRPr>
          </a:p>
        </p:txBody>
      </p:sp>
      <p:sp>
        <p:nvSpPr>
          <p:cNvPr id="10" name="MH_Title_1"/>
          <p:cNvSpPr/>
          <p:nvPr>
            <p:custDataLst>
              <p:tags r:id="rId3"/>
            </p:custDataLst>
          </p:nvPr>
        </p:nvSpPr>
        <p:spPr>
          <a:xfrm>
            <a:off x="3770753" y="2987034"/>
            <a:ext cx="1539875" cy="154146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400" b="1" dirty="0">
              <a:solidFill>
                <a:schemeClr val="bg1"/>
              </a:solidFill>
              <a:latin typeface="楷体" panose="02010609060101010101" pitchFamily="49" charset="-122"/>
              <a:ea typeface="楷体" panose="02010609060101010101" pitchFamily="49" charset="-122"/>
            </a:endParaRPr>
          </a:p>
        </p:txBody>
      </p:sp>
      <p:sp>
        <p:nvSpPr>
          <p:cNvPr id="11" name="MH_SubTitle_2"/>
          <p:cNvSpPr>
            <a:spLocks noChangeArrowheads="1"/>
          </p:cNvSpPr>
          <p:nvPr>
            <p:custDataLst>
              <p:tags r:id="rId4"/>
            </p:custDataLst>
          </p:nvPr>
        </p:nvSpPr>
        <p:spPr bwMode="auto">
          <a:xfrm>
            <a:off x="5491479" y="3474396"/>
            <a:ext cx="3818173"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defRPr/>
            </a:pPr>
            <a:r>
              <a:rPr lang="zh-CN" altLang="en-US" sz="2800" b="1" dirty="0">
                <a:latin typeface="楷体" panose="02010609060101010101" pitchFamily="49" charset="-122"/>
                <a:ea typeface="楷体" panose="02010609060101010101" pitchFamily="49" charset="-122"/>
              </a:rPr>
              <a:t>在伪指令语句中引用</a:t>
            </a:r>
          </a:p>
        </p:txBody>
      </p:sp>
      <p:sp>
        <p:nvSpPr>
          <p:cNvPr id="12" name="MH_SubTitle_1"/>
          <p:cNvSpPr>
            <a:spLocks noChangeArrowheads="1"/>
          </p:cNvSpPr>
          <p:nvPr>
            <p:custDataLst>
              <p:tags r:id="rId5"/>
            </p:custDataLst>
          </p:nvPr>
        </p:nvSpPr>
        <p:spPr bwMode="auto">
          <a:xfrm>
            <a:off x="318052" y="3474396"/>
            <a:ext cx="315138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a:lnSpc>
                <a:spcPct val="150000"/>
              </a:lnSpc>
              <a:defRPr/>
            </a:pPr>
            <a:r>
              <a:rPr lang="zh-CN" altLang="en-US" sz="2800" b="1" dirty="0">
                <a:latin typeface="楷体" panose="02010609060101010101" pitchFamily="49" charset="-122"/>
                <a:ea typeface="楷体" panose="02010609060101010101" pitchFamily="49" charset="-122"/>
              </a:rPr>
              <a:t>在指令语句中引用</a:t>
            </a:r>
          </a:p>
        </p:txBody>
      </p:sp>
      <p:sp>
        <p:nvSpPr>
          <p:cNvPr id="13" name="矩形 12"/>
          <p:cNvSpPr/>
          <p:nvPr/>
        </p:nvSpPr>
        <p:spPr>
          <a:xfrm>
            <a:off x="4149340" y="3379244"/>
            <a:ext cx="803425" cy="830997"/>
          </a:xfrm>
          <a:prstGeom prst="rect">
            <a:avLst/>
          </a:prstGeom>
        </p:spPr>
        <p:txBody>
          <a:bodyPr wrap="none">
            <a:spAutoFit/>
          </a:bodyPr>
          <a:lstStyle/>
          <a:p>
            <a:pPr lvl="0" algn="ctr">
              <a:defRPr/>
            </a:pPr>
            <a:r>
              <a:rPr lang="zh-CN" altLang="en-US" sz="2400" b="1" dirty="0">
                <a:solidFill>
                  <a:prstClr val="white"/>
                </a:solidFill>
                <a:latin typeface="楷体" panose="02010609060101010101" pitchFamily="49" charset="-122"/>
                <a:ea typeface="楷体" panose="02010609060101010101" pitchFamily="49" charset="-122"/>
              </a:rPr>
              <a:t>变量</a:t>
            </a:r>
            <a:endParaRPr lang="en-US" altLang="zh-CN" sz="2400" b="1" dirty="0">
              <a:solidFill>
                <a:prstClr val="white"/>
              </a:solidFill>
              <a:latin typeface="楷体" panose="02010609060101010101" pitchFamily="49" charset="-122"/>
              <a:ea typeface="楷体" panose="02010609060101010101" pitchFamily="49" charset="-122"/>
            </a:endParaRPr>
          </a:p>
          <a:p>
            <a:pPr lvl="0" algn="ctr">
              <a:defRPr/>
            </a:pPr>
            <a:r>
              <a:rPr lang="zh-CN" altLang="en-US" sz="2400" b="1" dirty="0">
                <a:solidFill>
                  <a:prstClr val="white"/>
                </a:solidFill>
                <a:latin typeface="楷体" panose="02010609060101010101" pitchFamily="49" charset="-122"/>
                <a:ea typeface="楷体" panose="02010609060101010101" pitchFamily="49" charset="-122"/>
              </a:rPr>
              <a:t>使用</a:t>
            </a: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9" name="ïšḻïdê"/>
          <p:cNvSpPr txBox="1"/>
          <p:nvPr/>
        </p:nvSpPr>
        <p:spPr bwMode="auto">
          <a:xfrm>
            <a:off x="-1" y="162085"/>
            <a:ext cx="8281902"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altLang="zh-CN" sz="2400" b="1" dirty="0">
                <a:solidFill>
                  <a:schemeClr val="bg1"/>
                </a:solidFill>
                <a:latin typeface="楷体" panose="02010609060101010101" pitchFamily="49" charset="-122"/>
                <a:ea typeface="楷体" panose="02010609060101010101" pitchFamily="49" charset="-122"/>
              </a:rPr>
              <a:t>4.2  </a:t>
            </a:r>
            <a:r>
              <a:rPr lang="zh-CN" altLang="en-US" sz="2400" b="1" dirty="0">
                <a:solidFill>
                  <a:schemeClr val="bg1"/>
                </a:solidFill>
                <a:latin typeface="楷体" panose="02010609060101010101" pitchFamily="49" charset="-122"/>
                <a:ea typeface="楷体" panose="02010609060101010101" pitchFamily="49" charset="-122"/>
              </a:rPr>
              <a:t>汇编语言数据</a:t>
            </a:r>
          </a:p>
          <a:p>
            <a:endParaRPr lang="zh-CN" altLang="en-US" sz="2400" b="1" dirty="0">
              <a:solidFill>
                <a:schemeClr val="bg1"/>
              </a:solidFill>
              <a:latin typeface="楷体" panose="02010609060101010101" pitchFamily="49" charset="-122"/>
              <a:ea typeface="楷体" panose="02010609060101010101" pitchFamily="49" charset="-122"/>
            </a:endParaRPr>
          </a:p>
        </p:txBody>
      </p:sp>
      <p:cxnSp>
        <p:nvCxnSpPr>
          <p:cNvPr id="40" name="直接连接符 39"/>
          <p:cNvCxnSpPr/>
          <p:nvPr/>
        </p:nvCxnSpPr>
        <p:spPr>
          <a:xfrm>
            <a:off x="2381" y="655346"/>
            <a:ext cx="3484890"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41" name="图片 4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42" name="right-arrowheads_44810"/>
          <p:cNvSpPr>
            <a:spLocks noChangeAspect="1"/>
          </p:cNvSpPr>
          <p:nvPr/>
        </p:nvSpPr>
        <p:spPr bwMode="auto">
          <a:xfrm>
            <a:off x="152015" y="929658"/>
            <a:ext cx="411251" cy="316320"/>
          </a:xfrm>
          <a:custGeom>
            <a:avLst/>
            <a:gdLst>
              <a:gd name="T0" fmla="*/ 59 w 415"/>
              <a:gd name="T1" fmla="*/ 406 h 406"/>
              <a:gd name="T2" fmla="*/ 25 w 415"/>
              <a:gd name="T3" fmla="*/ 394 h 406"/>
              <a:gd name="T4" fmla="*/ 19 w 415"/>
              <a:gd name="T5" fmla="*/ 318 h 406"/>
              <a:gd name="T6" fmla="*/ 114 w 415"/>
              <a:gd name="T7" fmla="*/ 206 h 406"/>
              <a:gd name="T8" fmla="*/ 19 w 415"/>
              <a:gd name="T9" fmla="*/ 94 h 406"/>
              <a:gd name="T10" fmla="*/ 25 w 415"/>
              <a:gd name="T11" fmla="*/ 19 h 406"/>
              <a:gd name="T12" fmla="*/ 100 w 415"/>
              <a:gd name="T13" fmla="*/ 25 h 406"/>
              <a:gd name="T14" fmla="*/ 225 w 415"/>
              <a:gd name="T15" fmla="*/ 172 h 406"/>
              <a:gd name="T16" fmla="*/ 225 w 415"/>
              <a:gd name="T17" fmla="*/ 241 h 406"/>
              <a:gd name="T18" fmla="*/ 100 w 415"/>
              <a:gd name="T19" fmla="*/ 388 h 406"/>
              <a:gd name="T20" fmla="*/ 59 w 415"/>
              <a:gd name="T21" fmla="*/ 406 h 406"/>
              <a:gd name="T22" fmla="*/ 273 w 415"/>
              <a:gd name="T23" fmla="*/ 388 h 406"/>
              <a:gd name="T24" fmla="*/ 398 w 415"/>
              <a:gd name="T25" fmla="*/ 241 h 406"/>
              <a:gd name="T26" fmla="*/ 398 w 415"/>
              <a:gd name="T27" fmla="*/ 172 h 406"/>
              <a:gd name="T28" fmla="*/ 273 w 415"/>
              <a:gd name="T29" fmla="*/ 25 h 406"/>
              <a:gd name="T30" fmla="*/ 198 w 415"/>
              <a:gd name="T31" fmla="*/ 19 h 406"/>
              <a:gd name="T32" fmla="*/ 192 w 415"/>
              <a:gd name="T33" fmla="*/ 94 h 406"/>
              <a:gd name="T34" fmla="*/ 287 w 415"/>
              <a:gd name="T35" fmla="*/ 206 h 406"/>
              <a:gd name="T36" fmla="*/ 192 w 415"/>
              <a:gd name="T37" fmla="*/ 318 h 406"/>
              <a:gd name="T38" fmla="*/ 198 w 415"/>
              <a:gd name="T39" fmla="*/ 394 h 406"/>
              <a:gd name="T40" fmla="*/ 232 w 415"/>
              <a:gd name="T41" fmla="*/ 406 h 406"/>
              <a:gd name="T42" fmla="*/ 273 w 415"/>
              <a:gd name="T43" fmla="*/ 388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15" h="406">
                <a:moveTo>
                  <a:pt x="59" y="406"/>
                </a:moveTo>
                <a:cubicBezTo>
                  <a:pt x="47" y="406"/>
                  <a:pt x="35" y="402"/>
                  <a:pt x="25" y="394"/>
                </a:cubicBezTo>
                <a:cubicBezTo>
                  <a:pt x="2" y="375"/>
                  <a:pt x="0" y="341"/>
                  <a:pt x="19" y="318"/>
                </a:cubicBezTo>
                <a:lnTo>
                  <a:pt x="114" y="206"/>
                </a:lnTo>
                <a:lnTo>
                  <a:pt x="19" y="94"/>
                </a:lnTo>
                <a:cubicBezTo>
                  <a:pt x="0" y="71"/>
                  <a:pt x="2" y="38"/>
                  <a:pt x="25" y="19"/>
                </a:cubicBezTo>
                <a:cubicBezTo>
                  <a:pt x="47" y="0"/>
                  <a:pt x="81" y="2"/>
                  <a:pt x="100" y="25"/>
                </a:cubicBezTo>
                <a:lnTo>
                  <a:pt x="225" y="172"/>
                </a:lnTo>
                <a:cubicBezTo>
                  <a:pt x="242" y="192"/>
                  <a:pt x="242" y="221"/>
                  <a:pt x="225" y="241"/>
                </a:cubicBezTo>
                <a:lnTo>
                  <a:pt x="100" y="388"/>
                </a:lnTo>
                <a:cubicBezTo>
                  <a:pt x="89" y="400"/>
                  <a:pt x="74" y="406"/>
                  <a:pt x="59" y="406"/>
                </a:cubicBezTo>
                <a:close/>
                <a:moveTo>
                  <a:pt x="273" y="388"/>
                </a:moveTo>
                <a:lnTo>
                  <a:pt x="398" y="241"/>
                </a:lnTo>
                <a:cubicBezTo>
                  <a:pt x="415" y="221"/>
                  <a:pt x="415" y="192"/>
                  <a:pt x="398" y="172"/>
                </a:cubicBezTo>
                <a:lnTo>
                  <a:pt x="273" y="25"/>
                </a:lnTo>
                <a:cubicBezTo>
                  <a:pt x="254" y="2"/>
                  <a:pt x="220" y="0"/>
                  <a:pt x="198" y="19"/>
                </a:cubicBezTo>
                <a:cubicBezTo>
                  <a:pt x="175" y="38"/>
                  <a:pt x="173" y="71"/>
                  <a:pt x="192" y="94"/>
                </a:cubicBezTo>
                <a:lnTo>
                  <a:pt x="287" y="206"/>
                </a:lnTo>
                <a:lnTo>
                  <a:pt x="192" y="318"/>
                </a:lnTo>
                <a:cubicBezTo>
                  <a:pt x="173" y="341"/>
                  <a:pt x="175" y="375"/>
                  <a:pt x="198" y="394"/>
                </a:cubicBezTo>
                <a:cubicBezTo>
                  <a:pt x="208" y="402"/>
                  <a:pt x="220" y="406"/>
                  <a:pt x="232" y="406"/>
                </a:cubicBezTo>
                <a:cubicBezTo>
                  <a:pt x="247" y="406"/>
                  <a:pt x="262" y="400"/>
                  <a:pt x="273" y="388"/>
                </a:cubicBezTo>
                <a:close/>
              </a:path>
            </a:pathLst>
          </a:custGeom>
          <a:solidFill>
            <a:schemeClr val="accent1"/>
          </a:solidFill>
          <a:ln>
            <a:noFill/>
          </a:ln>
        </p:spPr>
      </p:sp>
      <p:sp>
        <p:nvSpPr>
          <p:cNvPr id="44" name="矩形 43"/>
          <p:cNvSpPr/>
          <p:nvPr/>
        </p:nvSpPr>
        <p:spPr>
          <a:xfrm>
            <a:off x="584781" y="858016"/>
            <a:ext cx="7429666" cy="461665"/>
          </a:xfrm>
          <a:prstGeom prst="rect">
            <a:avLst/>
          </a:prstGeom>
        </p:spPr>
        <p:txBody>
          <a:bodyPr wrap="square">
            <a:spAutoFit/>
          </a:bodyPr>
          <a:lstStyle/>
          <a:p>
            <a:r>
              <a:rPr lang="zh-CN" altLang="en-US" sz="2400" b="1" dirty="0">
                <a:latin typeface="华文楷体" panose="02010600040101010101" pitchFamily="2" charset="-122"/>
                <a:ea typeface="华文楷体" panose="02010600040101010101" pitchFamily="2" charset="-122"/>
              </a:rPr>
              <a:t>在指令语句中引用</a:t>
            </a:r>
          </a:p>
        </p:txBody>
      </p:sp>
      <p:sp>
        <p:nvSpPr>
          <p:cNvPr id="8" name="MH_Other_1"/>
          <p:cNvSpPr/>
          <p:nvPr>
            <p:custDataLst>
              <p:tags r:id="rId1"/>
            </p:custDataLst>
          </p:nvPr>
        </p:nvSpPr>
        <p:spPr>
          <a:xfrm>
            <a:off x="928688" y="2767013"/>
            <a:ext cx="293687" cy="14414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eaLnBrk="1" fontAlgn="auto" hangingPunct="1">
              <a:spcBef>
                <a:spcPts val="0"/>
              </a:spcBef>
              <a:spcAft>
                <a:spcPts val="0"/>
              </a:spcAft>
              <a:defRPr/>
            </a:pPr>
            <a:endParaRPr lang="zh-CN" altLang="en-US" dirty="0">
              <a:latin typeface="微软雅黑" panose="020B0503020204020204" pitchFamily="34" charset="-122"/>
            </a:endParaRPr>
          </a:p>
        </p:txBody>
      </p:sp>
      <p:sp>
        <p:nvSpPr>
          <p:cNvPr id="9" name="MH_Other_2"/>
          <p:cNvSpPr/>
          <p:nvPr>
            <p:custDataLst>
              <p:tags r:id="rId2"/>
            </p:custDataLst>
          </p:nvPr>
        </p:nvSpPr>
        <p:spPr>
          <a:xfrm>
            <a:off x="5546725" y="2425148"/>
            <a:ext cx="568325" cy="2365513"/>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eaLnBrk="1" fontAlgn="auto" hangingPunct="1">
              <a:spcBef>
                <a:spcPts val="0"/>
              </a:spcBef>
              <a:spcAft>
                <a:spcPts val="0"/>
              </a:spcAft>
              <a:defRPr/>
            </a:pPr>
            <a:endParaRPr lang="zh-CN" altLang="en-US" dirty="0">
              <a:latin typeface="微软雅黑" panose="020B0503020204020204" pitchFamily="34" charset="-122"/>
            </a:endParaRPr>
          </a:p>
        </p:txBody>
      </p:sp>
      <p:sp>
        <p:nvSpPr>
          <p:cNvPr id="10" name="MH_Other_3"/>
          <p:cNvSpPr/>
          <p:nvPr>
            <p:custDataLst>
              <p:tags r:id="rId3"/>
            </p:custDataLst>
          </p:nvPr>
        </p:nvSpPr>
        <p:spPr>
          <a:xfrm>
            <a:off x="928688" y="1727200"/>
            <a:ext cx="7513637" cy="3773488"/>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eaLnBrk="1" fontAlgn="auto" hangingPunct="1">
              <a:spcBef>
                <a:spcPts val="0"/>
              </a:spcBef>
              <a:spcAft>
                <a:spcPts val="0"/>
              </a:spcAft>
              <a:defRPr/>
            </a:pPr>
            <a:endParaRPr lang="zh-CN" altLang="en-US" dirty="0">
              <a:latin typeface="微软雅黑" panose="020B0503020204020204" pitchFamily="34" charset="-122"/>
            </a:endParaRPr>
          </a:p>
        </p:txBody>
      </p:sp>
      <p:sp>
        <p:nvSpPr>
          <p:cNvPr id="11" name="MH_SubTitle_1"/>
          <p:cNvSpPr/>
          <p:nvPr>
            <p:custDataLst>
              <p:tags r:id="rId4"/>
            </p:custDataLst>
          </p:nvPr>
        </p:nvSpPr>
        <p:spPr>
          <a:xfrm>
            <a:off x="5805488" y="2425148"/>
            <a:ext cx="2636837" cy="23655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lnSpcReduction="10000"/>
          </a:bodyPr>
          <a:lstStyle/>
          <a:p>
            <a:pPr algn="ctr">
              <a:defRPr/>
            </a:pPr>
            <a:r>
              <a:rPr lang="zh-CN" altLang="en-US" sz="3200" b="1" dirty="0">
                <a:solidFill>
                  <a:schemeClr val="bg1"/>
                </a:solidFill>
                <a:latin typeface="楷体" panose="02010609060101010101" pitchFamily="49" charset="-122"/>
                <a:ea typeface="楷体" panose="02010609060101010101" pitchFamily="49" charset="-122"/>
              </a:rPr>
              <a:t>在指令语句中直接引用变量名就是对其存储单元的内容进行存取</a:t>
            </a:r>
          </a:p>
        </p:txBody>
      </p:sp>
      <p:sp>
        <p:nvSpPr>
          <p:cNvPr id="12" name="MH_Text_1"/>
          <p:cNvSpPr>
            <a:spLocks noChangeArrowheads="1"/>
          </p:cNvSpPr>
          <p:nvPr>
            <p:custDataLst>
              <p:tags r:id="rId5"/>
            </p:custDataLst>
          </p:nvPr>
        </p:nvSpPr>
        <p:spPr bwMode="auto">
          <a:xfrm>
            <a:off x="1222375" y="2724150"/>
            <a:ext cx="4324350" cy="149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defTabSz="914400" fontAlgn="base">
              <a:spcAft>
                <a:spcPct val="0"/>
              </a:spcAft>
            </a:pPr>
            <a:r>
              <a:rPr lang="zh-CN" altLang="en-US" sz="2400" b="1" dirty="0">
                <a:solidFill>
                  <a:srgbClr val="000000"/>
                </a:solidFill>
                <a:latin typeface="Times New Roman" panose="02020603050405020304" pitchFamily="18" charset="0"/>
              </a:rPr>
              <a:t>例如：</a:t>
            </a:r>
            <a:r>
              <a:rPr lang="en-US" altLang="zh-CN" sz="2400" b="1" dirty="0">
                <a:solidFill>
                  <a:srgbClr val="000000"/>
                </a:solidFill>
                <a:latin typeface="Times New Roman" panose="02020603050405020304" pitchFamily="18" charset="0"/>
              </a:rPr>
              <a:t>DA1   DB   0FEH</a:t>
            </a:r>
            <a:br>
              <a:rPr lang="en-US" altLang="zh-CN" sz="2400" b="1" dirty="0">
                <a:solidFill>
                  <a:srgbClr val="000000"/>
                </a:solidFill>
                <a:latin typeface="Times New Roman" panose="02020603050405020304" pitchFamily="18" charset="0"/>
              </a:rPr>
            </a:br>
            <a:r>
              <a:rPr lang="en-US" altLang="zh-CN" sz="2400" b="1" dirty="0">
                <a:solidFill>
                  <a:srgbClr val="000000"/>
                </a:solidFill>
                <a:latin typeface="Times New Roman" panose="02020603050405020304" pitchFamily="18" charset="0"/>
              </a:rPr>
              <a:t>            DA2   DW   52ACH</a:t>
            </a:r>
            <a:br>
              <a:rPr lang="en-US" altLang="zh-CN" sz="2400" b="1" dirty="0">
                <a:solidFill>
                  <a:srgbClr val="000000"/>
                </a:solidFill>
                <a:latin typeface="Times New Roman" panose="02020603050405020304" pitchFamily="18" charset="0"/>
              </a:rPr>
            </a:br>
            <a:r>
              <a:rPr lang="en-US" altLang="zh-CN" sz="2400" b="1" dirty="0">
                <a:solidFill>
                  <a:srgbClr val="000000"/>
                </a:solidFill>
                <a:latin typeface="Times New Roman" panose="02020603050405020304" pitchFamily="18" charset="0"/>
              </a:rPr>
              <a:t>            ……</a:t>
            </a:r>
            <a:br>
              <a:rPr lang="en-US" altLang="zh-CN" sz="2400" b="1" dirty="0">
                <a:solidFill>
                  <a:srgbClr val="000000"/>
                </a:solidFill>
                <a:latin typeface="Times New Roman" panose="02020603050405020304" pitchFamily="18" charset="0"/>
              </a:rPr>
            </a:br>
            <a:r>
              <a:rPr lang="en-US" altLang="zh-CN" sz="2400" b="1" dirty="0">
                <a:solidFill>
                  <a:srgbClr val="000000"/>
                </a:solidFill>
                <a:latin typeface="Times New Roman" panose="02020603050405020304" pitchFamily="18" charset="0"/>
              </a:rPr>
              <a:t>            MOV  AL,DA1   ;</a:t>
            </a:r>
          </a:p>
          <a:p>
            <a:pPr lvl="0" defTabSz="914400" fontAlgn="base">
              <a:spcAft>
                <a:spcPct val="0"/>
              </a:spcAft>
            </a:pPr>
            <a:r>
              <a:rPr lang="en-US" altLang="zh-CN" sz="2400" b="1" dirty="0">
                <a:solidFill>
                  <a:srgbClr val="000000"/>
                </a:solidFill>
                <a:latin typeface="Times New Roman" panose="02020603050405020304" pitchFamily="18" charset="0"/>
              </a:rPr>
              <a:t>           </a:t>
            </a:r>
            <a:r>
              <a:rPr lang="zh-CN" altLang="en-US" sz="2400" b="1" dirty="0">
                <a:solidFill>
                  <a:srgbClr val="000000"/>
                </a:solidFill>
                <a:latin typeface="Times New Roman" panose="02020603050405020304" pitchFamily="18" charset="0"/>
              </a:rPr>
              <a:t>将0</a:t>
            </a:r>
            <a:r>
              <a:rPr lang="en-US" altLang="zh-CN" sz="2400" b="1" dirty="0">
                <a:solidFill>
                  <a:srgbClr val="000000"/>
                </a:solidFill>
                <a:latin typeface="Times New Roman" panose="02020603050405020304" pitchFamily="18" charset="0"/>
              </a:rPr>
              <a:t>FEH</a:t>
            </a:r>
            <a:r>
              <a:rPr lang="zh-CN" altLang="en-US" sz="2400" b="1" dirty="0">
                <a:solidFill>
                  <a:srgbClr val="000000"/>
                </a:solidFill>
                <a:latin typeface="Times New Roman" panose="02020603050405020304" pitchFamily="18" charset="0"/>
              </a:rPr>
              <a:t>传送到</a:t>
            </a:r>
            <a:r>
              <a:rPr lang="en-US" altLang="zh-CN" sz="2400" b="1" dirty="0">
                <a:solidFill>
                  <a:srgbClr val="000000"/>
                </a:solidFill>
                <a:latin typeface="Times New Roman" panose="02020603050405020304" pitchFamily="18" charset="0"/>
              </a:rPr>
              <a:t>AL</a:t>
            </a:r>
            <a:r>
              <a:rPr lang="zh-CN" altLang="en-US" sz="2400" b="1" dirty="0">
                <a:solidFill>
                  <a:srgbClr val="000000"/>
                </a:solidFill>
                <a:latin typeface="Times New Roman" panose="02020603050405020304" pitchFamily="18" charset="0"/>
              </a:rPr>
              <a:t>中</a:t>
            </a:r>
            <a:br>
              <a:rPr lang="zh-CN" altLang="en-US" sz="2400" b="1" dirty="0">
                <a:solidFill>
                  <a:srgbClr val="000000"/>
                </a:solidFill>
                <a:latin typeface="Times New Roman" panose="02020603050405020304" pitchFamily="18" charset="0"/>
              </a:rPr>
            </a:br>
            <a:r>
              <a:rPr lang="zh-CN" altLang="en-US" sz="2400" b="1" dirty="0">
                <a:solidFill>
                  <a:srgbClr val="000000"/>
                </a:solidFill>
                <a:latin typeface="Times New Roman" panose="02020603050405020304" pitchFamily="18" charset="0"/>
              </a:rPr>
              <a:t>            </a:t>
            </a:r>
            <a:r>
              <a:rPr lang="en-US" altLang="zh-CN" sz="2400" b="1" dirty="0">
                <a:solidFill>
                  <a:srgbClr val="000000"/>
                </a:solidFill>
                <a:latin typeface="Times New Roman" panose="02020603050405020304" pitchFamily="18" charset="0"/>
              </a:rPr>
              <a:t>MOV  BX,DA2   ;</a:t>
            </a:r>
          </a:p>
          <a:p>
            <a:pPr lvl="0" defTabSz="914400" fontAlgn="base">
              <a:spcAft>
                <a:spcPct val="0"/>
              </a:spcAft>
            </a:pPr>
            <a:r>
              <a:rPr lang="en-US" altLang="zh-CN" sz="2400" b="1" dirty="0">
                <a:solidFill>
                  <a:srgbClr val="000000"/>
                </a:solidFill>
                <a:latin typeface="Times New Roman" panose="02020603050405020304" pitchFamily="18" charset="0"/>
              </a:rPr>
              <a:t>            </a:t>
            </a:r>
            <a:r>
              <a:rPr lang="zh-CN" altLang="en-US" sz="2400" b="1" dirty="0">
                <a:solidFill>
                  <a:srgbClr val="000000"/>
                </a:solidFill>
                <a:latin typeface="Times New Roman" panose="02020603050405020304" pitchFamily="18" charset="0"/>
              </a:rPr>
              <a:t>将</a:t>
            </a:r>
            <a:r>
              <a:rPr lang="en-US" altLang="zh-CN" sz="2400" b="1" dirty="0">
                <a:solidFill>
                  <a:srgbClr val="000000"/>
                </a:solidFill>
                <a:latin typeface="Times New Roman" panose="02020603050405020304" pitchFamily="18" charset="0"/>
              </a:rPr>
              <a:t>52ACH</a:t>
            </a:r>
            <a:r>
              <a:rPr lang="zh-CN" altLang="en-US" sz="2400" b="1" dirty="0">
                <a:solidFill>
                  <a:srgbClr val="000000"/>
                </a:solidFill>
                <a:latin typeface="Times New Roman" panose="02020603050405020304" pitchFamily="18" charset="0"/>
              </a:rPr>
              <a:t>传送到</a:t>
            </a:r>
            <a:r>
              <a:rPr lang="en-US" altLang="zh-CN" sz="2400" b="1" dirty="0">
                <a:solidFill>
                  <a:srgbClr val="000000"/>
                </a:solidFill>
                <a:latin typeface="Times New Roman" panose="02020603050405020304" pitchFamily="18" charset="0"/>
              </a:rPr>
              <a:t>BX</a:t>
            </a:r>
            <a:r>
              <a:rPr lang="zh-CN" altLang="en-US" sz="2400" b="1" dirty="0">
                <a:solidFill>
                  <a:srgbClr val="000000"/>
                </a:solidFill>
                <a:latin typeface="Times New Roman" panose="02020603050405020304" pitchFamily="18" charset="0"/>
              </a:rPr>
              <a:t>中</a:t>
            </a: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9" name="ïšḻïdê"/>
          <p:cNvSpPr txBox="1"/>
          <p:nvPr/>
        </p:nvSpPr>
        <p:spPr bwMode="auto">
          <a:xfrm>
            <a:off x="-1" y="162085"/>
            <a:ext cx="8281902"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altLang="zh-CN" sz="2400" b="1" dirty="0">
                <a:solidFill>
                  <a:schemeClr val="bg1"/>
                </a:solidFill>
                <a:latin typeface="楷体" panose="02010609060101010101" pitchFamily="49" charset="-122"/>
                <a:ea typeface="楷体" panose="02010609060101010101" pitchFamily="49" charset="-122"/>
              </a:rPr>
              <a:t>4.2  </a:t>
            </a:r>
            <a:r>
              <a:rPr lang="zh-CN" altLang="en-US" sz="2400" b="1" dirty="0">
                <a:solidFill>
                  <a:schemeClr val="bg1"/>
                </a:solidFill>
                <a:latin typeface="楷体" panose="02010609060101010101" pitchFamily="49" charset="-122"/>
                <a:ea typeface="楷体" panose="02010609060101010101" pitchFamily="49" charset="-122"/>
              </a:rPr>
              <a:t>汇编语言数据</a:t>
            </a:r>
          </a:p>
          <a:p>
            <a:endParaRPr lang="zh-CN" altLang="en-US" sz="2400" b="1" dirty="0">
              <a:solidFill>
                <a:schemeClr val="bg1"/>
              </a:solidFill>
              <a:latin typeface="楷体" panose="02010609060101010101" pitchFamily="49" charset="-122"/>
              <a:ea typeface="楷体" panose="02010609060101010101" pitchFamily="49" charset="-122"/>
            </a:endParaRPr>
          </a:p>
        </p:txBody>
      </p:sp>
      <p:cxnSp>
        <p:nvCxnSpPr>
          <p:cNvPr id="40" name="直接连接符 39"/>
          <p:cNvCxnSpPr/>
          <p:nvPr/>
        </p:nvCxnSpPr>
        <p:spPr>
          <a:xfrm>
            <a:off x="2381" y="655346"/>
            <a:ext cx="3484890"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41" name="图片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42" name="right-arrowheads_44810"/>
          <p:cNvSpPr>
            <a:spLocks noChangeAspect="1"/>
          </p:cNvSpPr>
          <p:nvPr/>
        </p:nvSpPr>
        <p:spPr bwMode="auto">
          <a:xfrm>
            <a:off x="152015" y="929658"/>
            <a:ext cx="411251" cy="316320"/>
          </a:xfrm>
          <a:custGeom>
            <a:avLst/>
            <a:gdLst>
              <a:gd name="T0" fmla="*/ 59 w 415"/>
              <a:gd name="T1" fmla="*/ 406 h 406"/>
              <a:gd name="T2" fmla="*/ 25 w 415"/>
              <a:gd name="T3" fmla="*/ 394 h 406"/>
              <a:gd name="T4" fmla="*/ 19 w 415"/>
              <a:gd name="T5" fmla="*/ 318 h 406"/>
              <a:gd name="T6" fmla="*/ 114 w 415"/>
              <a:gd name="T7" fmla="*/ 206 h 406"/>
              <a:gd name="T8" fmla="*/ 19 w 415"/>
              <a:gd name="T9" fmla="*/ 94 h 406"/>
              <a:gd name="T10" fmla="*/ 25 w 415"/>
              <a:gd name="T11" fmla="*/ 19 h 406"/>
              <a:gd name="T12" fmla="*/ 100 w 415"/>
              <a:gd name="T13" fmla="*/ 25 h 406"/>
              <a:gd name="T14" fmla="*/ 225 w 415"/>
              <a:gd name="T15" fmla="*/ 172 h 406"/>
              <a:gd name="T16" fmla="*/ 225 w 415"/>
              <a:gd name="T17" fmla="*/ 241 h 406"/>
              <a:gd name="T18" fmla="*/ 100 w 415"/>
              <a:gd name="T19" fmla="*/ 388 h 406"/>
              <a:gd name="T20" fmla="*/ 59 w 415"/>
              <a:gd name="T21" fmla="*/ 406 h 406"/>
              <a:gd name="T22" fmla="*/ 273 w 415"/>
              <a:gd name="T23" fmla="*/ 388 h 406"/>
              <a:gd name="T24" fmla="*/ 398 w 415"/>
              <a:gd name="T25" fmla="*/ 241 h 406"/>
              <a:gd name="T26" fmla="*/ 398 w 415"/>
              <a:gd name="T27" fmla="*/ 172 h 406"/>
              <a:gd name="T28" fmla="*/ 273 w 415"/>
              <a:gd name="T29" fmla="*/ 25 h 406"/>
              <a:gd name="T30" fmla="*/ 198 w 415"/>
              <a:gd name="T31" fmla="*/ 19 h 406"/>
              <a:gd name="T32" fmla="*/ 192 w 415"/>
              <a:gd name="T33" fmla="*/ 94 h 406"/>
              <a:gd name="T34" fmla="*/ 287 w 415"/>
              <a:gd name="T35" fmla="*/ 206 h 406"/>
              <a:gd name="T36" fmla="*/ 192 w 415"/>
              <a:gd name="T37" fmla="*/ 318 h 406"/>
              <a:gd name="T38" fmla="*/ 198 w 415"/>
              <a:gd name="T39" fmla="*/ 394 h 406"/>
              <a:gd name="T40" fmla="*/ 232 w 415"/>
              <a:gd name="T41" fmla="*/ 406 h 406"/>
              <a:gd name="T42" fmla="*/ 273 w 415"/>
              <a:gd name="T43" fmla="*/ 388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15" h="406">
                <a:moveTo>
                  <a:pt x="59" y="406"/>
                </a:moveTo>
                <a:cubicBezTo>
                  <a:pt x="47" y="406"/>
                  <a:pt x="35" y="402"/>
                  <a:pt x="25" y="394"/>
                </a:cubicBezTo>
                <a:cubicBezTo>
                  <a:pt x="2" y="375"/>
                  <a:pt x="0" y="341"/>
                  <a:pt x="19" y="318"/>
                </a:cubicBezTo>
                <a:lnTo>
                  <a:pt x="114" y="206"/>
                </a:lnTo>
                <a:lnTo>
                  <a:pt x="19" y="94"/>
                </a:lnTo>
                <a:cubicBezTo>
                  <a:pt x="0" y="71"/>
                  <a:pt x="2" y="38"/>
                  <a:pt x="25" y="19"/>
                </a:cubicBezTo>
                <a:cubicBezTo>
                  <a:pt x="47" y="0"/>
                  <a:pt x="81" y="2"/>
                  <a:pt x="100" y="25"/>
                </a:cubicBezTo>
                <a:lnTo>
                  <a:pt x="225" y="172"/>
                </a:lnTo>
                <a:cubicBezTo>
                  <a:pt x="242" y="192"/>
                  <a:pt x="242" y="221"/>
                  <a:pt x="225" y="241"/>
                </a:cubicBezTo>
                <a:lnTo>
                  <a:pt x="100" y="388"/>
                </a:lnTo>
                <a:cubicBezTo>
                  <a:pt x="89" y="400"/>
                  <a:pt x="74" y="406"/>
                  <a:pt x="59" y="406"/>
                </a:cubicBezTo>
                <a:close/>
                <a:moveTo>
                  <a:pt x="273" y="388"/>
                </a:moveTo>
                <a:lnTo>
                  <a:pt x="398" y="241"/>
                </a:lnTo>
                <a:cubicBezTo>
                  <a:pt x="415" y="221"/>
                  <a:pt x="415" y="192"/>
                  <a:pt x="398" y="172"/>
                </a:cubicBezTo>
                <a:lnTo>
                  <a:pt x="273" y="25"/>
                </a:lnTo>
                <a:cubicBezTo>
                  <a:pt x="254" y="2"/>
                  <a:pt x="220" y="0"/>
                  <a:pt x="198" y="19"/>
                </a:cubicBezTo>
                <a:cubicBezTo>
                  <a:pt x="175" y="38"/>
                  <a:pt x="173" y="71"/>
                  <a:pt x="192" y="94"/>
                </a:cubicBezTo>
                <a:lnTo>
                  <a:pt x="287" y="206"/>
                </a:lnTo>
                <a:lnTo>
                  <a:pt x="192" y="318"/>
                </a:lnTo>
                <a:cubicBezTo>
                  <a:pt x="173" y="341"/>
                  <a:pt x="175" y="375"/>
                  <a:pt x="198" y="394"/>
                </a:cubicBezTo>
                <a:cubicBezTo>
                  <a:pt x="208" y="402"/>
                  <a:pt x="220" y="406"/>
                  <a:pt x="232" y="406"/>
                </a:cubicBezTo>
                <a:cubicBezTo>
                  <a:pt x="247" y="406"/>
                  <a:pt x="262" y="400"/>
                  <a:pt x="273" y="388"/>
                </a:cubicBezTo>
                <a:close/>
              </a:path>
            </a:pathLst>
          </a:custGeom>
          <a:solidFill>
            <a:schemeClr val="accent1"/>
          </a:solidFill>
          <a:ln>
            <a:noFill/>
          </a:ln>
        </p:spPr>
      </p:sp>
      <p:sp>
        <p:nvSpPr>
          <p:cNvPr id="44" name="矩形 43"/>
          <p:cNvSpPr/>
          <p:nvPr/>
        </p:nvSpPr>
        <p:spPr>
          <a:xfrm>
            <a:off x="584781" y="858016"/>
            <a:ext cx="7429666" cy="461665"/>
          </a:xfrm>
          <a:prstGeom prst="rect">
            <a:avLst/>
          </a:prstGeom>
        </p:spPr>
        <p:txBody>
          <a:bodyPr wrap="square">
            <a:spAutoFit/>
          </a:bodyPr>
          <a:lstStyle/>
          <a:p>
            <a:r>
              <a:rPr lang="zh-CN" altLang="en-US" sz="2400" b="1" dirty="0">
                <a:latin typeface="华文楷体" panose="02010600040101010101" pitchFamily="2" charset="-122"/>
                <a:ea typeface="华文楷体" panose="02010600040101010101" pitchFamily="2" charset="-122"/>
              </a:rPr>
              <a:t>在指令语句中引用</a:t>
            </a:r>
          </a:p>
        </p:txBody>
      </p:sp>
      <p:grpSp>
        <p:nvGrpSpPr>
          <p:cNvPr id="47" name="组合 46"/>
          <p:cNvGrpSpPr/>
          <p:nvPr/>
        </p:nvGrpSpPr>
        <p:grpSpPr>
          <a:xfrm>
            <a:off x="6821978" y="1666715"/>
            <a:ext cx="2211388" cy="5029200"/>
            <a:chOff x="6705600" y="1716088"/>
            <a:chExt cx="2211388" cy="5029200"/>
          </a:xfrm>
        </p:grpSpPr>
        <p:sp>
          <p:nvSpPr>
            <p:cNvPr id="48" name="Rectangle 6"/>
            <p:cNvSpPr>
              <a:spLocks noChangeArrowheads="1"/>
            </p:cNvSpPr>
            <p:nvPr/>
          </p:nvSpPr>
          <p:spPr bwMode="auto">
            <a:xfrm>
              <a:off x="7848600" y="1716088"/>
              <a:ext cx="1066800" cy="5029200"/>
            </a:xfrm>
            <a:prstGeom prst="rect">
              <a:avLst/>
            </a:prstGeom>
            <a:solidFill>
              <a:srgbClr val="FFFF00"/>
            </a:solidFill>
            <a:ln w="9525" cmpd="sng">
              <a:solidFill>
                <a:srgbClr val="000000"/>
              </a:solidFill>
              <a:miter lim="800000"/>
            </a:ln>
          </p:spPr>
          <p:txBody>
            <a:bodyPr wrap="none" anchor="ct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800" b="0" i="0" u="none" strike="noStrike" kern="0" cap="none" spc="0" normalizeH="0" baseline="0" noProof="0">
                <a:ln>
                  <a:noFill/>
                </a:ln>
                <a:solidFill>
                  <a:srgbClr val="FFCC66"/>
                </a:solidFill>
                <a:effectLst/>
                <a:uLnTx/>
                <a:uFillTx/>
                <a:latin typeface="Times New Roman" panose="02020603050405020304" pitchFamily="18" charset="0"/>
                <a:ea typeface="宋体" panose="02010600030101010101" pitchFamily="2" charset="-122"/>
              </a:endParaRPr>
            </a:p>
          </p:txBody>
        </p:sp>
        <p:sp>
          <p:nvSpPr>
            <p:cNvPr id="49" name="Line 7"/>
            <p:cNvSpPr>
              <a:spLocks noChangeShapeType="1"/>
            </p:cNvSpPr>
            <p:nvPr/>
          </p:nvSpPr>
          <p:spPr bwMode="auto">
            <a:xfrm>
              <a:off x="7848600" y="2020888"/>
              <a:ext cx="1066800" cy="0"/>
            </a:xfrm>
            <a:prstGeom prst="line">
              <a:avLst/>
            </a:prstGeom>
            <a:noFill/>
            <a:ln w="9525" cmpd="sng">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800" b="0" i="0" u="none" strike="noStrike" kern="0" cap="none" spc="0" normalizeH="0" baseline="0" noProof="0">
                <a:ln>
                  <a:noFill/>
                </a:ln>
                <a:solidFill>
                  <a:srgbClr val="FFCC66"/>
                </a:solidFill>
                <a:effectLst/>
                <a:uLnTx/>
                <a:uFillTx/>
                <a:latin typeface="Times New Roman" panose="02020603050405020304" pitchFamily="18" charset="0"/>
                <a:ea typeface="宋体" panose="02010600030101010101" pitchFamily="2" charset="-122"/>
              </a:endParaRPr>
            </a:p>
          </p:txBody>
        </p:sp>
        <p:sp>
          <p:nvSpPr>
            <p:cNvPr id="50" name="Line 8"/>
            <p:cNvSpPr>
              <a:spLocks noChangeShapeType="1"/>
            </p:cNvSpPr>
            <p:nvPr/>
          </p:nvSpPr>
          <p:spPr bwMode="auto">
            <a:xfrm>
              <a:off x="7848600" y="2401888"/>
              <a:ext cx="1066800" cy="0"/>
            </a:xfrm>
            <a:prstGeom prst="line">
              <a:avLst/>
            </a:prstGeom>
            <a:noFill/>
            <a:ln w="9525" cmpd="sng">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800" b="0" i="0" u="none" strike="noStrike" kern="0" cap="none" spc="0" normalizeH="0" baseline="0" noProof="0">
                <a:ln>
                  <a:noFill/>
                </a:ln>
                <a:solidFill>
                  <a:srgbClr val="FFCC66"/>
                </a:solidFill>
                <a:effectLst/>
                <a:uLnTx/>
                <a:uFillTx/>
                <a:latin typeface="Times New Roman" panose="02020603050405020304" pitchFamily="18" charset="0"/>
                <a:ea typeface="宋体" panose="02010600030101010101" pitchFamily="2" charset="-122"/>
              </a:endParaRPr>
            </a:p>
          </p:txBody>
        </p:sp>
        <p:sp>
          <p:nvSpPr>
            <p:cNvPr id="51" name="Line 9"/>
            <p:cNvSpPr>
              <a:spLocks noChangeShapeType="1"/>
            </p:cNvSpPr>
            <p:nvPr/>
          </p:nvSpPr>
          <p:spPr bwMode="auto">
            <a:xfrm>
              <a:off x="7848600" y="2706688"/>
              <a:ext cx="1066800" cy="0"/>
            </a:xfrm>
            <a:prstGeom prst="line">
              <a:avLst/>
            </a:prstGeom>
            <a:noFill/>
            <a:ln w="9525" cmpd="sng">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800" b="0" i="0" u="none" strike="noStrike" kern="0" cap="none" spc="0" normalizeH="0" baseline="0" noProof="0">
                <a:ln>
                  <a:noFill/>
                </a:ln>
                <a:solidFill>
                  <a:srgbClr val="FFCC66"/>
                </a:solidFill>
                <a:effectLst/>
                <a:uLnTx/>
                <a:uFillTx/>
                <a:latin typeface="Times New Roman" panose="02020603050405020304" pitchFamily="18" charset="0"/>
                <a:ea typeface="宋体" panose="02010600030101010101" pitchFamily="2" charset="-122"/>
              </a:endParaRPr>
            </a:p>
          </p:txBody>
        </p:sp>
        <p:sp>
          <p:nvSpPr>
            <p:cNvPr id="52" name="Line 10"/>
            <p:cNvSpPr>
              <a:spLocks noChangeShapeType="1"/>
            </p:cNvSpPr>
            <p:nvPr/>
          </p:nvSpPr>
          <p:spPr bwMode="auto">
            <a:xfrm>
              <a:off x="7848600" y="3011488"/>
              <a:ext cx="1066800" cy="0"/>
            </a:xfrm>
            <a:prstGeom prst="line">
              <a:avLst/>
            </a:prstGeom>
            <a:noFill/>
            <a:ln w="9525" cmpd="sng">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800" b="0" i="0" u="none" strike="noStrike" kern="0" cap="none" spc="0" normalizeH="0" baseline="0" noProof="0">
                <a:ln>
                  <a:noFill/>
                </a:ln>
                <a:solidFill>
                  <a:srgbClr val="FFCC66"/>
                </a:solidFill>
                <a:effectLst/>
                <a:uLnTx/>
                <a:uFillTx/>
                <a:latin typeface="Times New Roman" panose="02020603050405020304" pitchFamily="18" charset="0"/>
                <a:ea typeface="宋体" panose="02010600030101010101" pitchFamily="2" charset="-122"/>
              </a:endParaRPr>
            </a:p>
          </p:txBody>
        </p:sp>
        <p:sp>
          <p:nvSpPr>
            <p:cNvPr id="53" name="Line 11"/>
            <p:cNvSpPr>
              <a:spLocks noChangeShapeType="1"/>
            </p:cNvSpPr>
            <p:nvPr/>
          </p:nvSpPr>
          <p:spPr bwMode="auto">
            <a:xfrm>
              <a:off x="7848600" y="3392488"/>
              <a:ext cx="1066800" cy="0"/>
            </a:xfrm>
            <a:prstGeom prst="line">
              <a:avLst/>
            </a:prstGeom>
            <a:noFill/>
            <a:ln w="9525" cmpd="sng">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800" b="0" i="0" u="none" strike="noStrike" kern="0" cap="none" spc="0" normalizeH="0" baseline="0" noProof="0">
                <a:ln>
                  <a:noFill/>
                </a:ln>
                <a:solidFill>
                  <a:srgbClr val="FFCC66"/>
                </a:solidFill>
                <a:effectLst/>
                <a:uLnTx/>
                <a:uFillTx/>
                <a:latin typeface="Times New Roman" panose="02020603050405020304" pitchFamily="18" charset="0"/>
                <a:ea typeface="宋体" panose="02010600030101010101" pitchFamily="2" charset="-122"/>
              </a:endParaRPr>
            </a:p>
          </p:txBody>
        </p:sp>
        <p:sp>
          <p:nvSpPr>
            <p:cNvPr id="54" name="Line 12"/>
            <p:cNvSpPr>
              <a:spLocks noChangeShapeType="1"/>
            </p:cNvSpPr>
            <p:nvPr/>
          </p:nvSpPr>
          <p:spPr bwMode="auto">
            <a:xfrm>
              <a:off x="7848600" y="3697288"/>
              <a:ext cx="1066800" cy="0"/>
            </a:xfrm>
            <a:prstGeom prst="line">
              <a:avLst/>
            </a:prstGeom>
            <a:noFill/>
            <a:ln w="9525" cmpd="sng">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800" b="0" i="0" u="none" strike="noStrike" kern="0" cap="none" spc="0" normalizeH="0" baseline="0" noProof="0">
                <a:ln>
                  <a:noFill/>
                </a:ln>
                <a:solidFill>
                  <a:srgbClr val="FFCC66"/>
                </a:solidFill>
                <a:effectLst/>
                <a:uLnTx/>
                <a:uFillTx/>
                <a:latin typeface="Times New Roman" panose="02020603050405020304" pitchFamily="18" charset="0"/>
                <a:ea typeface="宋体" panose="02010600030101010101" pitchFamily="2" charset="-122"/>
              </a:endParaRPr>
            </a:p>
          </p:txBody>
        </p:sp>
        <p:sp>
          <p:nvSpPr>
            <p:cNvPr id="55" name="Line 13"/>
            <p:cNvSpPr>
              <a:spLocks noChangeShapeType="1"/>
            </p:cNvSpPr>
            <p:nvPr/>
          </p:nvSpPr>
          <p:spPr bwMode="auto">
            <a:xfrm>
              <a:off x="7848600" y="4002088"/>
              <a:ext cx="1066800" cy="0"/>
            </a:xfrm>
            <a:prstGeom prst="line">
              <a:avLst/>
            </a:prstGeom>
            <a:noFill/>
            <a:ln w="9525" cmpd="sng">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800" b="0" i="0" u="none" strike="noStrike" kern="0" cap="none" spc="0" normalizeH="0" baseline="0" noProof="0">
                <a:ln>
                  <a:noFill/>
                </a:ln>
                <a:solidFill>
                  <a:srgbClr val="FFCC66"/>
                </a:solidFill>
                <a:effectLst/>
                <a:uLnTx/>
                <a:uFillTx/>
                <a:latin typeface="Times New Roman" panose="02020603050405020304" pitchFamily="18" charset="0"/>
                <a:ea typeface="宋体" panose="02010600030101010101" pitchFamily="2" charset="-122"/>
              </a:endParaRPr>
            </a:p>
          </p:txBody>
        </p:sp>
        <p:sp>
          <p:nvSpPr>
            <p:cNvPr id="56" name="Line 14"/>
            <p:cNvSpPr>
              <a:spLocks noChangeShapeType="1"/>
            </p:cNvSpPr>
            <p:nvPr/>
          </p:nvSpPr>
          <p:spPr bwMode="auto">
            <a:xfrm>
              <a:off x="7848600" y="4306888"/>
              <a:ext cx="1066800" cy="0"/>
            </a:xfrm>
            <a:prstGeom prst="line">
              <a:avLst/>
            </a:prstGeom>
            <a:noFill/>
            <a:ln w="9525" cmpd="sng">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800" b="0" i="0" u="none" strike="noStrike" kern="0" cap="none" spc="0" normalizeH="0" baseline="0" noProof="0">
                <a:ln>
                  <a:noFill/>
                </a:ln>
                <a:solidFill>
                  <a:srgbClr val="FFCC66"/>
                </a:solidFill>
                <a:effectLst/>
                <a:uLnTx/>
                <a:uFillTx/>
                <a:latin typeface="Times New Roman" panose="02020603050405020304" pitchFamily="18" charset="0"/>
                <a:ea typeface="宋体" panose="02010600030101010101" pitchFamily="2" charset="-122"/>
              </a:endParaRPr>
            </a:p>
          </p:txBody>
        </p:sp>
        <p:sp>
          <p:nvSpPr>
            <p:cNvPr id="57" name="Line 15"/>
            <p:cNvSpPr>
              <a:spLocks noChangeShapeType="1"/>
            </p:cNvSpPr>
            <p:nvPr/>
          </p:nvSpPr>
          <p:spPr bwMode="auto">
            <a:xfrm>
              <a:off x="7848600" y="4611688"/>
              <a:ext cx="1066800" cy="0"/>
            </a:xfrm>
            <a:prstGeom prst="line">
              <a:avLst/>
            </a:prstGeom>
            <a:noFill/>
            <a:ln w="9525" cmpd="sng">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800" b="0" i="0" u="none" strike="noStrike" kern="0" cap="none" spc="0" normalizeH="0" baseline="0" noProof="0">
                <a:ln>
                  <a:noFill/>
                </a:ln>
                <a:solidFill>
                  <a:srgbClr val="FFCC66"/>
                </a:solidFill>
                <a:effectLst/>
                <a:uLnTx/>
                <a:uFillTx/>
                <a:latin typeface="Times New Roman" panose="02020603050405020304" pitchFamily="18" charset="0"/>
                <a:ea typeface="宋体" panose="02010600030101010101" pitchFamily="2" charset="-122"/>
              </a:endParaRPr>
            </a:p>
          </p:txBody>
        </p:sp>
        <p:sp>
          <p:nvSpPr>
            <p:cNvPr id="58" name="Line 16"/>
            <p:cNvSpPr>
              <a:spLocks noChangeShapeType="1"/>
            </p:cNvSpPr>
            <p:nvPr/>
          </p:nvSpPr>
          <p:spPr bwMode="auto">
            <a:xfrm>
              <a:off x="7848600" y="4992688"/>
              <a:ext cx="1066800" cy="0"/>
            </a:xfrm>
            <a:prstGeom prst="line">
              <a:avLst/>
            </a:prstGeom>
            <a:noFill/>
            <a:ln w="9525" cmpd="sng">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800" b="0" i="0" u="none" strike="noStrike" kern="0" cap="none" spc="0" normalizeH="0" baseline="0" noProof="0">
                <a:ln>
                  <a:noFill/>
                </a:ln>
                <a:solidFill>
                  <a:srgbClr val="FFCC66"/>
                </a:solidFill>
                <a:effectLst/>
                <a:uLnTx/>
                <a:uFillTx/>
                <a:latin typeface="Times New Roman" panose="02020603050405020304" pitchFamily="18" charset="0"/>
                <a:ea typeface="宋体" panose="02010600030101010101" pitchFamily="2" charset="-122"/>
              </a:endParaRPr>
            </a:p>
          </p:txBody>
        </p:sp>
        <p:sp>
          <p:nvSpPr>
            <p:cNvPr id="59" name="Line 17"/>
            <p:cNvSpPr>
              <a:spLocks noChangeShapeType="1"/>
            </p:cNvSpPr>
            <p:nvPr/>
          </p:nvSpPr>
          <p:spPr bwMode="auto">
            <a:xfrm>
              <a:off x="7848600" y="5373688"/>
              <a:ext cx="1066800" cy="0"/>
            </a:xfrm>
            <a:prstGeom prst="line">
              <a:avLst/>
            </a:prstGeom>
            <a:noFill/>
            <a:ln w="9525" cmpd="sng">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800" b="0" i="0" u="none" strike="noStrike" kern="0" cap="none" spc="0" normalizeH="0" baseline="0" noProof="0">
                <a:ln>
                  <a:noFill/>
                </a:ln>
                <a:solidFill>
                  <a:srgbClr val="FFCC66"/>
                </a:solidFill>
                <a:effectLst/>
                <a:uLnTx/>
                <a:uFillTx/>
                <a:latin typeface="Times New Roman" panose="02020603050405020304" pitchFamily="18" charset="0"/>
                <a:ea typeface="宋体" panose="02010600030101010101" pitchFamily="2" charset="-122"/>
              </a:endParaRPr>
            </a:p>
          </p:txBody>
        </p:sp>
        <p:sp>
          <p:nvSpPr>
            <p:cNvPr id="60" name="Line 18"/>
            <p:cNvSpPr>
              <a:spLocks noChangeShapeType="1"/>
            </p:cNvSpPr>
            <p:nvPr/>
          </p:nvSpPr>
          <p:spPr bwMode="auto">
            <a:xfrm>
              <a:off x="7848600" y="5754688"/>
              <a:ext cx="1066800" cy="0"/>
            </a:xfrm>
            <a:prstGeom prst="line">
              <a:avLst/>
            </a:prstGeom>
            <a:noFill/>
            <a:ln w="9525" cmpd="sng">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800" b="0" i="0" u="none" strike="noStrike" kern="0" cap="none" spc="0" normalizeH="0" baseline="0" noProof="0">
                <a:ln>
                  <a:noFill/>
                </a:ln>
                <a:solidFill>
                  <a:srgbClr val="FFCC66"/>
                </a:solidFill>
                <a:effectLst/>
                <a:uLnTx/>
                <a:uFillTx/>
                <a:latin typeface="Times New Roman" panose="02020603050405020304" pitchFamily="18" charset="0"/>
                <a:ea typeface="宋体" panose="02010600030101010101" pitchFamily="2" charset="-122"/>
              </a:endParaRPr>
            </a:p>
          </p:txBody>
        </p:sp>
        <p:sp>
          <p:nvSpPr>
            <p:cNvPr id="61" name="Line 19"/>
            <p:cNvSpPr>
              <a:spLocks noChangeShapeType="1"/>
            </p:cNvSpPr>
            <p:nvPr/>
          </p:nvSpPr>
          <p:spPr bwMode="auto">
            <a:xfrm>
              <a:off x="7848600" y="6059488"/>
              <a:ext cx="1066800" cy="0"/>
            </a:xfrm>
            <a:prstGeom prst="line">
              <a:avLst/>
            </a:prstGeom>
            <a:noFill/>
            <a:ln w="9525" cmpd="sng">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800" b="0" i="0" u="none" strike="noStrike" kern="0" cap="none" spc="0" normalizeH="0" baseline="0" noProof="0">
                <a:ln>
                  <a:noFill/>
                </a:ln>
                <a:solidFill>
                  <a:srgbClr val="FFCC66"/>
                </a:solidFill>
                <a:effectLst/>
                <a:uLnTx/>
                <a:uFillTx/>
                <a:latin typeface="Times New Roman" panose="02020603050405020304" pitchFamily="18" charset="0"/>
                <a:ea typeface="宋体" panose="02010600030101010101" pitchFamily="2" charset="-122"/>
              </a:endParaRPr>
            </a:p>
          </p:txBody>
        </p:sp>
        <p:sp>
          <p:nvSpPr>
            <p:cNvPr id="62" name="Line 31"/>
            <p:cNvSpPr>
              <a:spLocks noChangeShapeType="1"/>
            </p:cNvSpPr>
            <p:nvPr/>
          </p:nvSpPr>
          <p:spPr bwMode="auto">
            <a:xfrm>
              <a:off x="7848600" y="6364288"/>
              <a:ext cx="1066800" cy="0"/>
            </a:xfrm>
            <a:prstGeom prst="line">
              <a:avLst/>
            </a:prstGeom>
            <a:noFill/>
            <a:ln w="9525" cmpd="sng">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800" b="0" i="0" u="none" strike="noStrike" kern="0" cap="none" spc="0" normalizeH="0" baseline="0" noProof="0">
                <a:ln>
                  <a:noFill/>
                </a:ln>
                <a:solidFill>
                  <a:srgbClr val="FFCC66"/>
                </a:solidFill>
                <a:effectLst/>
                <a:uLnTx/>
                <a:uFillTx/>
                <a:latin typeface="Times New Roman" panose="02020603050405020304" pitchFamily="18" charset="0"/>
                <a:ea typeface="宋体" panose="02010600030101010101" pitchFamily="2" charset="-122"/>
              </a:endParaRPr>
            </a:p>
          </p:txBody>
        </p:sp>
        <p:sp>
          <p:nvSpPr>
            <p:cNvPr id="63" name="Text Box 33"/>
            <p:cNvSpPr txBox="1">
              <a:spLocks noChangeArrowheads="1"/>
            </p:cNvSpPr>
            <p:nvPr/>
          </p:nvSpPr>
          <p:spPr bwMode="auto">
            <a:xfrm>
              <a:off x="8153400" y="3011488"/>
              <a:ext cx="6111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28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a:t>
              </a:r>
            </a:p>
          </p:txBody>
        </p:sp>
        <p:sp>
          <p:nvSpPr>
            <p:cNvPr id="64" name="Text Box 34"/>
            <p:cNvSpPr txBox="1">
              <a:spLocks noChangeArrowheads="1"/>
            </p:cNvSpPr>
            <p:nvPr/>
          </p:nvSpPr>
          <p:spPr bwMode="auto">
            <a:xfrm>
              <a:off x="8305800" y="5334001"/>
              <a:ext cx="6111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28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a:t>
              </a:r>
            </a:p>
          </p:txBody>
        </p:sp>
        <p:sp>
          <p:nvSpPr>
            <p:cNvPr id="65" name="Text Box 42"/>
            <p:cNvSpPr txBox="1">
              <a:spLocks noChangeArrowheads="1"/>
            </p:cNvSpPr>
            <p:nvPr/>
          </p:nvSpPr>
          <p:spPr bwMode="auto">
            <a:xfrm>
              <a:off x="7162800" y="1981201"/>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DA3</a:t>
              </a:r>
            </a:p>
          </p:txBody>
        </p:sp>
        <p:sp>
          <p:nvSpPr>
            <p:cNvPr id="66" name="Text Box 43"/>
            <p:cNvSpPr txBox="1">
              <a:spLocks noChangeArrowheads="1"/>
            </p:cNvSpPr>
            <p:nvPr/>
          </p:nvSpPr>
          <p:spPr bwMode="auto">
            <a:xfrm>
              <a:off x="7162800" y="4267201"/>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DA4</a:t>
              </a:r>
            </a:p>
          </p:txBody>
        </p:sp>
        <p:sp>
          <p:nvSpPr>
            <p:cNvPr id="67" name="Line 44"/>
            <p:cNvSpPr>
              <a:spLocks noChangeShapeType="1"/>
            </p:cNvSpPr>
            <p:nvPr/>
          </p:nvSpPr>
          <p:spPr bwMode="auto">
            <a:xfrm>
              <a:off x="6705600" y="2209801"/>
              <a:ext cx="533400" cy="0"/>
            </a:xfrm>
            <a:prstGeom prst="line">
              <a:avLst/>
            </a:prstGeom>
            <a:noFill/>
            <a:ln w="9525" cmpd="sng">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800" b="0" i="0" u="none" strike="noStrike" kern="0" cap="none" spc="0" normalizeH="0" baseline="0" noProof="0">
                <a:ln>
                  <a:noFill/>
                </a:ln>
                <a:solidFill>
                  <a:srgbClr val="FFCC66"/>
                </a:solidFill>
                <a:effectLst/>
                <a:uLnTx/>
                <a:uFillTx/>
                <a:latin typeface="Times New Roman" panose="02020603050405020304" pitchFamily="18" charset="0"/>
                <a:ea typeface="宋体" panose="02010600030101010101" pitchFamily="2" charset="-122"/>
              </a:endParaRPr>
            </a:p>
          </p:txBody>
        </p:sp>
        <p:sp>
          <p:nvSpPr>
            <p:cNvPr id="68" name="Line 48"/>
            <p:cNvSpPr>
              <a:spLocks noChangeShapeType="1"/>
            </p:cNvSpPr>
            <p:nvPr/>
          </p:nvSpPr>
          <p:spPr bwMode="auto">
            <a:xfrm>
              <a:off x="6781800" y="4495801"/>
              <a:ext cx="457200" cy="0"/>
            </a:xfrm>
            <a:prstGeom prst="line">
              <a:avLst/>
            </a:prstGeom>
            <a:noFill/>
            <a:ln w="9525" cmpd="sng">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800" b="0" i="0" u="none" strike="noStrike" kern="0" cap="none" spc="0" normalizeH="0" baseline="0" noProof="0">
                <a:ln>
                  <a:noFill/>
                </a:ln>
                <a:solidFill>
                  <a:srgbClr val="FFCC66"/>
                </a:solidFill>
                <a:effectLst/>
                <a:uLnTx/>
                <a:uFillTx/>
                <a:latin typeface="Times New Roman" panose="02020603050405020304" pitchFamily="18" charset="0"/>
                <a:ea typeface="宋体" panose="02010600030101010101" pitchFamily="2" charset="-122"/>
              </a:endParaRPr>
            </a:p>
          </p:txBody>
        </p:sp>
        <p:sp>
          <p:nvSpPr>
            <p:cNvPr id="69" name="Text Box 53"/>
            <p:cNvSpPr txBox="1">
              <a:spLocks noChangeArrowheads="1"/>
            </p:cNvSpPr>
            <p:nvPr/>
          </p:nvSpPr>
          <p:spPr bwMode="auto">
            <a:xfrm>
              <a:off x="8229600" y="4267201"/>
              <a:ext cx="30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 typeface="Arial" panose="020B0604020202020204" pitchFamily="34" charset="0"/>
                <a:buNone/>
                <a:defRPr/>
              </a:pPr>
              <a:endParaRPr kumimoji="0"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70" name="Text Box 54"/>
            <p:cNvSpPr txBox="1">
              <a:spLocks noChangeArrowheads="1"/>
            </p:cNvSpPr>
            <p:nvPr/>
          </p:nvSpPr>
          <p:spPr bwMode="auto">
            <a:xfrm>
              <a:off x="8229600" y="4572001"/>
              <a:ext cx="30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 typeface="Arial" panose="020B0604020202020204" pitchFamily="34" charset="0"/>
                <a:buNone/>
                <a:defRPr/>
              </a:pPr>
              <a:endParaRPr kumimoji="0"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71" name="Text Box 55"/>
            <p:cNvSpPr txBox="1">
              <a:spLocks noChangeArrowheads="1"/>
            </p:cNvSpPr>
            <p:nvPr/>
          </p:nvSpPr>
          <p:spPr bwMode="auto">
            <a:xfrm>
              <a:off x="8229600" y="4953001"/>
              <a:ext cx="30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 typeface="Arial" panose="020B0604020202020204" pitchFamily="34" charset="0"/>
                <a:buNone/>
                <a:defRPr/>
              </a:pPr>
              <a:endParaRPr kumimoji="0"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72" name="Text Box 56"/>
            <p:cNvSpPr txBox="1">
              <a:spLocks noChangeArrowheads="1"/>
            </p:cNvSpPr>
            <p:nvPr/>
          </p:nvSpPr>
          <p:spPr bwMode="auto">
            <a:xfrm>
              <a:off x="8305800" y="5715001"/>
              <a:ext cx="30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 typeface="Arial" panose="020B0604020202020204" pitchFamily="34" charset="0"/>
                <a:buNone/>
                <a:defRPr/>
              </a:pPr>
              <a:endParaRPr kumimoji="0"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73" name="Text Box 57"/>
            <p:cNvSpPr txBox="1">
              <a:spLocks noChangeArrowheads="1"/>
            </p:cNvSpPr>
            <p:nvPr/>
          </p:nvSpPr>
          <p:spPr bwMode="auto">
            <a:xfrm>
              <a:off x="8318500" y="5980113"/>
              <a:ext cx="30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 typeface="Arial" panose="020B0604020202020204" pitchFamily="34" charset="0"/>
                <a:buNone/>
                <a:defRPr/>
              </a:pPr>
              <a:endParaRPr kumimoji="0"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74" name="Text Box 58"/>
            <p:cNvSpPr txBox="1">
              <a:spLocks noChangeArrowheads="1"/>
            </p:cNvSpPr>
            <p:nvPr/>
          </p:nvSpPr>
          <p:spPr bwMode="auto">
            <a:xfrm>
              <a:off x="8318500" y="6288088"/>
              <a:ext cx="30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 typeface="Arial" panose="020B0604020202020204" pitchFamily="34" charset="0"/>
                <a:buNone/>
                <a:defRPr/>
              </a:pPr>
              <a:endParaRPr kumimoji="0"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grpSp>
      <p:sp>
        <p:nvSpPr>
          <p:cNvPr id="75" name="Rectangle 2"/>
          <p:cNvSpPr>
            <a:spLocks noChangeArrowheads="1"/>
          </p:cNvSpPr>
          <p:nvPr/>
        </p:nvSpPr>
        <p:spPr bwMode="auto">
          <a:xfrm>
            <a:off x="176894" y="1778894"/>
            <a:ext cx="6577236" cy="830997"/>
          </a:xfrm>
          <a:prstGeom prst="rect">
            <a:avLst/>
          </a:prstGeom>
          <a:noFill/>
        </p:spPr>
        <p:style>
          <a:lnRef idx="2">
            <a:schemeClr val="accent1"/>
          </a:lnRef>
          <a:fillRef idx="1">
            <a:schemeClr val="lt1"/>
          </a:fillRef>
          <a:effectRef idx="0">
            <a:schemeClr val="accent1"/>
          </a:effectRef>
          <a:fontRef idx="minor">
            <a:schemeClr val="dk1"/>
          </a:fontRef>
        </p:style>
        <p:txBody>
          <a:bodyPr wrap="squar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400" b="1" dirty="0">
                <a:latin typeface="楷体" panose="02010609060101010101" pitchFamily="49" charset="-122"/>
                <a:ea typeface="楷体" panose="02010609060101010101" pitchFamily="49" charset="-122"/>
              </a:rPr>
              <a:t>当变量出现在寄存器相对寻址或基址变址相对寻址的操作数中时，表示取用该变量的偏移量。</a:t>
            </a:r>
          </a:p>
        </p:txBody>
      </p:sp>
      <p:sp>
        <p:nvSpPr>
          <p:cNvPr id="76" name="Rectangle 3"/>
          <p:cNvSpPr>
            <a:spLocks noChangeArrowheads="1"/>
          </p:cNvSpPr>
          <p:nvPr/>
        </p:nvSpPr>
        <p:spPr bwMode="auto">
          <a:xfrm>
            <a:off x="1301455" y="2757328"/>
            <a:ext cx="3924300" cy="1631216"/>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例如：</a:t>
            </a:r>
          </a:p>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DA3  DB  10H  DUP(?)</a:t>
            </a:r>
          </a:p>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DA4  DW  10H  DUP</a:t>
            </a:r>
            <a:r>
              <a:rPr kumimoji="0" lang="zh-CN" altLang="en-US"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a:t>
            </a:r>
            <a:r>
              <a:rPr kumimoji="0"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1</a:t>
            </a:r>
            <a:r>
              <a:rPr kumimoji="0" lang="zh-CN" altLang="en-US"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a:t>
            </a:r>
          </a:p>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MOV  DA3[SI]</a:t>
            </a:r>
            <a:r>
              <a:rPr kumimoji="0" lang="zh-CN" altLang="en-US"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a:t>
            </a:r>
            <a:r>
              <a:rPr kumimoji="0"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AL</a:t>
            </a:r>
          </a:p>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ADD  DX</a:t>
            </a:r>
            <a:r>
              <a:rPr kumimoji="0" lang="zh-CN" altLang="en-US"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a:t>
            </a:r>
            <a:r>
              <a:rPr kumimoji="0"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DA4[BX][DI]</a:t>
            </a:r>
          </a:p>
        </p:txBody>
      </p:sp>
      <p:sp>
        <p:nvSpPr>
          <p:cNvPr id="77" name="AutoShape 60"/>
          <p:cNvSpPr>
            <a:spLocks noChangeArrowheads="1"/>
          </p:cNvSpPr>
          <p:nvPr/>
        </p:nvSpPr>
        <p:spPr bwMode="auto">
          <a:xfrm>
            <a:off x="1133353" y="5894229"/>
            <a:ext cx="4032250" cy="839340"/>
          </a:xfrm>
          <a:prstGeom prst="wedgeRoundRectCallout">
            <a:avLst>
              <a:gd name="adj1" fmla="val -19471"/>
              <a:gd name="adj2" fmla="val -277431"/>
              <a:gd name="adj3" fmla="val 16667"/>
            </a:avLst>
          </a:prstGeom>
          <a:noFill/>
        </p:spPr>
        <p:style>
          <a:lnRef idx="2">
            <a:schemeClr val="accent2"/>
          </a:lnRef>
          <a:fillRef idx="1">
            <a:schemeClr val="lt1"/>
          </a:fillRef>
          <a:effectRef idx="0">
            <a:schemeClr val="accent2"/>
          </a:effectRef>
          <a:fontRef idx="minor">
            <a:schemeClr val="dk1"/>
          </a:fontRef>
        </p:style>
        <p:txBody>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将</a:t>
            </a:r>
            <a:r>
              <a:rPr kumimoji="0" lang="en-US" altLang="zh-CN"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AL</a:t>
            </a:r>
            <a:r>
              <a:rPr kumimoji="0" lang="zh-CN" altLang="en-US"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的内容送入从</a:t>
            </a:r>
            <a:r>
              <a:rPr kumimoji="0" lang="en-US" altLang="zh-CN"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DA3 </a:t>
            </a:r>
            <a:r>
              <a:rPr kumimoji="0" lang="zh-CN" altLang="en-US"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开始再偏移</a:t>
            </a:r>
            <a:r>
              <a:rPr kumimoji="0" lang="en-US" altLang="zh-CN"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(SI)</a:t>
            </a:r>
            <a:r>
              <a:rPr kumimoji="0" lang="zh-CN" altLang="en-US"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的存储单元中</a:t>
            </a:r>
          </a:p>
        </p:txBody>
      </p:sp>
      <p:sp>
        <p:nvSpPr>
          <p:cNvPr id="78" name="AutoShape 61"/>
          <p:cNvSpPr>
            <a:spLocks noChangeArrowheads="1"/>
          </p:cNvSpPr>
          <p:nvPr/>
        </p:nvSpPr>
        <p:spPr bwMode="auto">
          <a:xfrm>
            <a:off x="2779534" y="4751228"/>
            <a:ext cx="3881889" cy="1006976"/>
          </a:xfrm>
          <a:prstGeom prst="wedgeRoundRectCallout">
            <a:avLst>
              <a:gd name="adj1" fmla="val -41148"/>
              <a:gd name="adj2" fmla="val -90769"/>
              <a:gd name="adj3" fmla="val 16667"/>
            </a:avLst>
          </a:prstGeom>
          <a:noFill/>
        </p:spPr>
        <p:style>
          <a:lnRef idx="2">
            <a:schemeClr val="accent2"/>
          </a:lnRef>
          <a:fillRef idx="1">
            <a:schemeClr val="lt1"/>
          </a:fillRef>
          <a:effectRef idx="0">
            <a:schemeClr val="accent2"/>
          </a:effectRef>
          <a:fontRef idx="minor">
            <a:schemeClr val="dk1"/>
          </a:fontRef>
        </p:style>
        <p:txBody>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将从</a:t>
            </a:r>
            <a:r>
              <a:rPr kumimoji="0" lang="en-US" altLang="zh-CN"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DA4</a:t>
            </a:r>
            <a:r>
              <a:rPr kumimoji="0" lang="zh-CN" altLang="en-US"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开始再偏移</a:t>
            </a:r>
            <a:r>
              <a:rPr kumimoji="0" lang="en-US" altLang="zh-CN"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(BX)+(DI)</a:t>
            </a:r>
            <a:r>
              <a:rPr kumimoji="0" lang="zh-CN" altLang="en-US"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的字存储单元的内容与</a:t>
            </a:r>
            <a:r>
              <a:rPr kumimoji="0" lang="en-US" altLang="zh-CN"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DX</a:t>
            </a:r>
            <a:r>
              <a:rPr kumimoji="0" lang="zh-CN" altLang="en-US"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的内容相加，结果送回</a:t>
            </a:r>
            <a:r>
              <a:rPr kumimoji="0" lang="en-US" altLang="zh-CN"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DX</a:t>
            </a:r>
            <a:r>
              <a:rPr kumimoji="0" lang="zh-CN" altLang="en-US"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中。</a:t>
            </a:r>
          </a:p>
          <a:p>
            <a:pPr marL="0" marR="0" lvl="0" indent="0" algn="ctr"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2000" b="0" i="0" u="none" strike="noStrike" kern="0" cap="none" spc="0" normalizeH="0" baseline="0" noProof="0" dirty="0">
              <a:ln>
                <a:noFill/>
              </a:ln>
              <a:solidFill>
                <a:srgbClr val="FFCC66"/>
              </a:solidFill>
              <a:effectLst/>
              <a:uLnTx/>
              <a:uFillTx/>
              <a:latin typeface="楷体" panose="02010609060101010101" pitchFamily="49" charset="-122"/>
              <a:ea typeface="楷体" panose="02010609060101010101"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wipe(down)">
                                      <p:cBhvr>
                                        <p:cTn id="7" dur="500"/>
                                        <p:tgtEl>
                                          <p:spTgt spid="47"/>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499"/>
                                          </p:stCondLst>
                                        </p:cTn>
                                        <p:tgtEl>
                                          <p:spTgt spid="7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4" presetClass="entr" presetSubtype="16" fill="hold" grpId="0" nodeType="clickEffect">
                                  <p:stCondLst>
                                    <p:cond delay="0"/>
                                  </p:stCondLst>
                                  <p:childTnLst>
                                    <p:set>
                                      <p:cBhvr>
                                        <p:cTn id="18" dur="1" fill="hold">
                                          <p:stCondLst>
                                            <p:cond delay="0"/>
                                          </p:stCondLst>
                                        </p:cTn>
                                        <p:tgtEl>
                                          <p:spTgt spid="77"/>
                                        </p:tgtEl>
                                        <p:attrNameLst>
                                          <p:attrName>style.visibility</p:attrName>
                                        </p:attrNameLst>
                                      </p:cBhvr>
                                      <p:to>
                                        <p:strVal val="visible"/>
                                      </p:to>
                                    </p:set>
                                    <p:animEffect transition="in" filter="box(in)">
                                      <p:cBhvr>
                                        <p:cTn id="19" dur="500"/>
                                        <p:tgtEl>
                                          <p:spTgt spid="77"/>
                                        </p:tgtEl>
                                      </p:cBhvr>
                                    </p:animEffect>
                                  </p:childTnLst>
                                </p:cTn>
                              </p:par>
                            </p:childTnLst>
                          </p:cTn>
                        </p:par>
                      </p:childTnLst>
                    </p:cTn>
                  </p:par>
                  <p:par>
                    <p:cTn id="20" fill="hold">
                      <p:stCondLst>
                        <p:cond delay="indefinite"/>
                      </p:stCondLst>
                      <p:childTnLst>
                        <p:par>
                          <p:cTn id="21" fill="hold">
                            <p:stCondLst>
                              <p:cond delay="0"/>
                            </p:stCondLst>
                            <p:childTnLst>
                              <p:par>
                                <p:cTn id="22" presetID="8" presetClass="entr" presetSubtype="16" fill="hold" grpId="0" nodeType="clickEffect">
                                  <p:stCondLst>
                                    <p:cond delay="0"/>
                                  </p:stCondLst>
                                  <p:childTnLst>
                                    <p:set>
                                      <p:cBhvr>
                                        <p:cTn id="23" dur="1" fill="hold">
                                          <p:stCondLst>
                                            <p:cond delay="0"/>
                                          </p:stCondLst>
                                        </p:cTn>
                                        <p:tgtEl>
                                          <p:spTgt spid="78"/>
                                        </p:tgtEl>
                                        <p:attrNameLst>
                                          <p:attrName>style.visibility</p:attrName>
                                        </p:attrNameLst>
                                      </p:cBhvr>
                                      <p:to>
                                        <p:strVal val="visible"/>
                                      </p:to>
                                    </p:set>
                                    <p:animEffect transition="in" filter="diamond(in)">
                                      <p:cBhvr>
                                        <p:cTn id="24" dur="20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animBg="1" autoUpdateAnimBg="0"/>
      <p:bldP spid="76" grpId="0" animBg="1" autoUpdateAnimBg="0"/>
      <p:bldP spid="77" grpId="0" animBg="1" autoUpdateAnimBg="0"/>
      <p:bldP spid="78" grpId="0" animBg="1"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40" name="ïšḻïdê"/>
          <p:cNvSpPr txBox="1"/>
          <p:nvPr/>
        </p:nvSpPr>
        <p:spPr bwMode="auto">
          <a:xfrm>
            <a:off x="-1" y="124432"/>
            <a:ext cx="3487272"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楷体" panose="02010609060101010101" pitchFamily="49" charset="-122"/>
                <a:ea typeface="楷体" panose="02010609060101010101" pitchFamily="49" charset="-122"/>
              </a:rPr>
              <a:t>主要内容</a:t>
            </a:r>
            <a:endParaRPr lang="zh-CN" altLang="en-US" sz="2800" dirty="0">
              <a:solidFill>
                <a:schemeClr val="bg1"/>
              </a:solidFill>
              <a:latin typeface="楷体" panose="02010609060101010101" pitchFamily="49" charset="-122"/>
              <a:ea typeface="楷体" panose="02010609060101010101" pitchFamily="49" charset="-122"/>
            </a:endParaRPr>
          </a:p>
        </p:txBody>
      </p:sp>
      <p:cxnSp>
        <p:nvCxnSpPr>
          <p:cNvPr id="41" name="直接连接符 40"/>
          <p:cNvCxnSpPr/>
          <p:nvPr/>
        </p:nvCxnSpPr>
        <p:spPr>
          <a:xfrm>
            <a:off x="2381" y="655346"/>
            <a:ext cx="3484890"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42" name="图片 41"/>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11" name="MH_Other_1"/>
          <p:cNvSpPr/>
          <p:nvPr>
            <p:custDataLst>
              <p:tags r:id="rId1"/>
            </p:custDataLst>
          </p:nvPr>
        </p:nvSpPr>
        <p:spPr>
          <a:xfrm rot="21439215">
            <a:off x="2106613" y="4302125"/>
            <a:ext cx="1028700" cy="1041400"/>
          </a:xfrm>
          <a:prstGeom prst="roundRect">
            <a:avLst>
              <a:gd name="adj" fmla="val 18567"/>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fontAlgn="auto" hangingPunct="1">
              <a:spcBef>
                <a:spcPts val="0"/>
              </a:spcBef>
              <a:spcAft>
                <a:spcPts val="0"/>
              </a:spcAft>
              <a:defRPr/>
            </a:pPr>
            <a:r>
              <a:rPr lang="en-US" altLang="zh-CN" sz="4800" dirty="0">
                <a:solidFill>
                  <a:srgbClr val="FFFFFF"/>
                </a:solidFill>
              </a:rPr>
              <a:t>1</a:t>
            </a:r>
            <a:endParaRPr lang="zh-CN" altLang="en-US" sz="4800" dirty="0">
              <a:solidFill>
                <a:srgbClr val="FFFFFF"/>
              </a:solidFill>
            </a:endParaRPr>
          </a:p>
        </p:txBody>
      </p:sp>
      <p:cxnSp>
        <p:nvCxnSpPr>
          <p:cNvPr id="12" name="MH_Other_2"/>
          <p:cNvCxnSpPr/>
          <p:nvPr>
            <p:custDataLst>
              <p:tags r:id="rId2"/>
            </p:custDataLst>
          </p:nvPr>
        </p:nvCxnSpPr>
        <p:spPr>
          <a:xfrm>
            <a:off x="3135313" y="4794250"/>
            <a:ext cx="1236662" cy="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3" name="MH_Other_3"/>
          <p:cNvSpPr/>
          <p:nvPr>
            <p:custDataLst>
              <p:tags r:id="rId3"/>
            </p:custDataLst>
          </p:nvPr>
        </p:nvSpPr>
        <p:spPr>
          <a:xfrm rot="21439215">
            <a:off x="2328863" y="3251200"/>
            <a:ext cx="1028700" cy="1041400"/>
          </a:xfrm>
          <a:prstGeom prst="roundRect">
            <a:avLst>
              <a:gd name="adj" fmla="val 18567"/>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fontAlgn="auto" hangingPunct="1">
              <a:spcBef>
                <a:spcPts val="0"/>
              </a:spcBef>
              <a:spcAft>
                <a:spcPts val="0"/>
              </a:spcAft>
              <a:defRPr/>
            </a:pPr>
            <a:r>
              <a:rPr lang="en-US" altLang="zh-CN" sz="4800" dirty="0">
                <a:solidFill>
                  <a:srgbClr val="FFFFFF"/>
                </a:solidFill>
              </a:rPr>
              <a:t>2</a:t>
            </a:r>
            <a:endParaRPr lang="zh-CN" altLang="en-US" sz="4800" dirty="0">
              <a:solidFill>
                <a:srgbClr val="FFFFFF"/>
              </a:solidFill>
            </a:endParaRPr>
          </a:p>
        </p:txBody>
      </p:sp>
      <p:cxnSp>
        <p:nvCxnSpPr>
          <p:cNvPr id="14" name="MH_Other_4"/>
          <p:cNvCxnSpPr/>
          <p:nvPr>
            <p:custDataLst>
              <p:tags r:id="rId4"/>
            </p:custDataLst>
          </p:nvPr>
        </p:nvCxnSpPr>
        <p:spPr>
          <a:xfrm>
            <a:off x="3346450" y="3716338"/>
            <a:ext cx="1236663"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5" name="MH_Other_5"/>
          <p:cNvSpPr/>
          <p:nvPr>
            <p:custDataLst>
              <p:tags r:id="rId5"/>
            </p:custDataLst>
          </p:nvPr>
        </p:nvSpPr>
        <p:spPr>
          <a:xfrm rot="21116664">
            <a:off x="1989138" y="2227263"/>
            <a:ext cx="1027112" cy="1041400"/>
          </a:xfrm>
          <a:prstGeom prst="roundRect">
            <a:avLst>
              <a:gd name="adj" fmla="val 18567"/>
            </a:avLst>
          </a:prstGeom>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fontAlgn="auto" hangingPunct="1">
              <a:spcBef>
                <a:spcPts val="0"/>
              </a:spcBef>
              <a:spcAft>
                <a:spcPts val="0"/>
              </a:spcAft>
              <a:defRPr/>
            </a:pPr>
            <a:r>
              <a:rPr lang="en-US" altLang="zh-CN" sz="5400" dirty="0">
                <a:solidFill>
                  <a:srgbClr val="FFFFFF"/>
                </a:solidFill>
              </a:rPr>
              <a:t>3</a:t>
            </a:r>
            <a:endParaRPr lang="zh-CN" altLang="en-US" sz="5400" dirty="0">
              <a:solidFill>
                <a:srgbClr val="FFFFFF"/>
              </a:solidFill>
            </a:endParaRPr>
          </a:p>
        </p:txBody>
      </p:sp>
      <p:cxnSp>
        <p:nvCxnSpPr>
          <p:cNvPr id="16" name="MH_Other_6"/>
          <p:cNvCxnSpPr/>
          <p:nvPr>
            <p:custDataLst>
              <p:tags r:id="rId6"/>
            </p:custDataLst>
          </p:nvPr>
        </p:nvCxnSpPr>
        <p:spPr>
          <a:xfrm>
            <a:off x="2992438" y="2625725"/>
            <a:ext cx="1236662" cy="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7" name="MH_Other_7"/>
          <p:cNvSpPr/>
          <p:nvPr>
            <p:custDataLst>
              <p:tags r:id="rId7"/>
            </p:custDataLst>
          </p:nvPr>
        </p:nvSpPr>
        <p:spPr>
          <a:xfrm>
            <a:off x="928688" y="2681288"/>
            <a:ext cx="1306512" cy="2687637"/>
          </a:xfrm>
          <a:custGeom>
            <a:avLst/>
            <a:gdLst>
              <a:gd name="connsiteX0" fmla="*/ 293746 w 1306152"/>
              <a:gd name="connsiteY0" fmla="*/ 0 h 2686846"/>
              <a:gd name="connsiteX1" fmla="*/ 585501 w 1306152"/>
              <a:gd name="connsiteY1" fmla="*/ 291755 h 2686846"/>
              <a:gd name="connsiteX2" fmla="*/ 579574 w 1306152"/>
              <a:gd name="connsiteY2" fmla="*/ 350554 h 2686846"/>
              <a:gd name="connsiteX3" fmla="*/ 577096 w 1306152"/>
              <a:gd name="connsiteY3" fmla="*/ 358536 h 2686846"/>
              <a:gd name="connsiteX4" fmla="*/ 935187 w 1306152"/>
              <a:gd name="connsiteY4" fmla="*/ 95888 h 2686846"/>
              <a:gd name="connsiteX5" fmla="*/ 983494 w 1306152"/>
              <a:gd name="connsiteY5" fmla="*/ 103315 h 2686846"/>
              <a:gd name="connsiteX6" fmla="*/ 1065250 w 1306152"/>
              <a:gd name="connsiteY6" fmla="*/ 214780 h 2686846"/>
              <a:gd name="connsiteX7" fmla="*/ 1057823 w 1306152"/>
              <a:gd name="connsiteY7" fmla="*/ 263088 h 2686846"/>
              <a:gd name="connsiteX8" fmla="*/ 613339 w 1306152"/>
              <a:gd name="connsiteY8" fmla="*/ 589102 h 2686846"/>
              <a:gd name="connsiteX9" fmla="*/ 1182197 w 1306152"/>
              <a:gd name="connsiteY9" fmla="*/ 245417 h 2686846"/>
              <a:gd name="connsiteX10" fmla="*/ 1229663 w 1306152"/>
              <a:gd name="connsiteY10" fmla="*/ 257130 h 2686846"/>
              <a:gd name="connsiteX11" fmla="*/ 1301166 w 1306152"/>
              <a:gd name="connsiteY11" fmla="*/ 375480 h 2686846"/>
              <a:gd name="connsiteX12" fmla="*/ 1289454 w 1306152"/>
              <a:gd name="connsiteY12" fmla="*/ 422945 h 2686846"/>
              <a:gd name="connsiteX13" fmla="*/ 520445 w 1306152"/>
              <a:gd name="connsiteY13" fmla="*/ 887555 h 2686846"/>
              <a:gd name="connsiteX14" fmla="*/ 520445 w 1306152"/>
              <a:gd name="connsiteY14" fmla="*/ 1530594 h 2686846"/>
              <a:gd name="connsiteX15" fmla="*/ 517079 w 1306152"/>
              <a:gd name="connsiteY15" fmla="*/ 1547268 h 2686846"/>
              <a:gd name="connsiteX16" fmla="*/ 524388 w 1306152"/>
              <a:gd name="connsiteY16" fmla="*/ 1558620 h 2686846"/>
              <a:gd name="connsiteX17" fmla="*/ 598416 w 1306152"/>
              <a:gd name="connsiteY17" fmla="*/ 1747885 h 2686846"/>
              <a:gd name="connsiteX18" fmla="*/ 602444 w 1306152"/>
              <a:gd name="connsiteY18" fmla="*/ 1749554 h 2686846"/>
              <a:gd name="connsiteX19" fmla="*/ 613843 w 1306152"/>
              <a:gd name="connsiteY19" fmla="*/ 1777073 h 2686846"/>
              <a:gd name="connsiteX20" fmla="*/ 613843 w 1306152"/>
              <a:gd name="connsiteY20" fmla="*/ 2639033 h 2686846"/>
              <a:gd name="connsiteX21" fmla="*/ 574924 w 1306152"/>
              <a:gd name="connsiteY21" fmla="*/ 2677952 h 2686846"/>
              <a:gd name="connsiteX22" fmla="*/ 419251 w 1306152"/>
              <a:gd name="connsiteY22" fmla="*/ 2677952 h 2686846"/>
              <a:gd name="connsiteX23" fmla="*/ 380332 w 1306152"/>
              <a:gd name="connsiteY23" fmla="*/ 2639033 h 2686846"/>
              <a:gd name="connsiteX24" fmla="*/ 380332 w 1306152"/>
              <a:gd name="connsiteY24" fmla="*/ 1815414 h 2686846"/>
              <a:gd name="connsiteX25" fmla="*/ 312333 w 1306152"/>
              <a:gd name="connsiteY25" fmla="*/ 1641561 h 2686846"/>
              <a:gd name="connsiteX26" fmla="*/ 308084 w 1306152"/>
              <a:gd name="connsiteY26" fmla="*/ 1617337 h 2686846"/>
              <a:gd name="connsiteX27" fmla="*/ 233545 w 1306152"/>
              <a:gd name="connsiteY27" fmla="*/ 1617337 h 2686846"/>
              <a:gd name="connsiteX28" fmla="*/ 233545 w 1306152"/>
              <a:gd name="connsiteY28" fmla="*/ 2648895 h 2686846"/>
              <a:gd name="connsiteX29" fmla="*/ 195594 w 1306152"/>
              <a:gd name="connsiteY29" fmla="*/ 2686846 h 2686846"/>
              <a:gd name="connsiteX30" fmla="*/ 43797 w 1306152"/>
              <a:gd name="connsiteY30" fmla="*/ 2686846 h 2686846"/>
              <a:gd name="connsiteX31" fmla="*/ 5846 w 1306152"/>
              <a:gd name="connsiteY31" fmla="*/ 2648895 h 2686846"/>
              <a:gd name="connsiteX32" fmla="*/ 5846 w 1306152"/>
              <a:gd name="connsiteY32" fmla="*/ 1581840 h 2686846"/>
              <a:gd name="connsiteX33" fmla="*/ 10701 w 1306152"/>
              <a:gd name="connsiteY33" fmla="*/ 1570120 h 2686846"/>
              <a:gd name="connsiteX34" fmla="*/ 6817 w 1306152"/>
              <a:gd name="connsiteY34" fmla="*/ 1564359 h 2686846"/>
              <a:gd name="connsiteX35" fmla="*/ 0 w 1306152"/>
              <a:gd name="connsiteY35" fmla="*/ 1530594 h 2686846"/>
              <a:gd name="connsiteX36" fmla="*/ 0 w 1306152"/>
              <a:gd name="connsiteY36" fmla="*/ 695715 h 2686846"/>
              <a:gd name="connsiteX37" fmla="*/ 86743 w 1306152"/>
              <a:gd name="connsiteY37" fmla="*/ 608972 h 2686846"/>
              <a:gd name="connsiteX38" fmla="*/ 235655 w 1306152"/>
              <a:gd name="connsiteY38" fmla="*/ 608972 h 2686846"/>
              <a:gd name="connsiteX39" fmla="*/ 275415 w 1306152"/>
              <a:gd name="connsiteY39" fmla="*/ 579809 h 2686846"/>
              <a:gd name="connsiteX40" fmla="*/ 180182 w 1306152"/>
              <a:gd name="connsiteY40" fmla="*/ 560583 h 2686846"/>
              <a:gd name="connsiteX41" fmla="*/ 1991 w 1306152"/>
              <a:gd name="connsiteY41" fmla="*/ 291755 h 2686846"/>
              <a:gd name="connsiteX42" fmla="*/ 293746 w 1306152"/>
              <a:gd name="connsiteY42" fmla="*/ 0 h 2686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306152" h="2686846">
                <a:moveTo>
                  <a:pt x="293746" y="0"/>
                </a:moveTo>
                <a:cubicBezTo>
                  <a:pt x="454878" y="0"/>
                  <a:pt x="585501" y="130623"/>
                  <a:pt x="585501" y="291755"/>
                </a:cubicBezTo>
                <a:cubicBezTo>
                  <a:pt x="585501" y="311897"/>
                  <a:pt x="583460" y="331561"/>
                  <a:pt x="579574" y="350554"/>
                </a:cubicBezTo>
                <a:lnTo>
                  <a:pt x="577096" y="358536"/>
                </a:lnTo>
                <a:lnTo>
                  <a:pt x="935187" y="95888"/>
                </a:lnTo>
                <a:cubicBezTo>
                  <a:pt x="950578" y="84599"/>
                  <a:pt x="972206" y="87925"/>
                  <a:pt x="983494" y="103315"/>
                </a:cubicBezTo>
                <a:lnTo>
                  <a:pt x="1065250" y="214780"/>
                </a:lnTo>
                <a:cubicBezTo>
                  <a:pt x="1076539" y="230171"/>
                  <a:pt x="1073213" y="251799"/>
                  <a:pt x="1057823" y="263088"/>
                </a:cubicBezTo>
                <a:lnTo>
                  <a:pt x="613339" y="589102"/>
                </a:lnTo>
                <a:lnTo>
                  <a:pt x="1182197" y="245417"/>
                </a:lnTo>
                <a:cubicBezTo>
                  <a:pt x="1198539" y="235544"/>
                  <a:pt x="1219790" y="240788"/>
                  <a:pt x="1229663" y="257130"/>
                </a:cubicBezTo>
                <a:lnTo>
                  <a:pt x="1301166" y="375480"/>
                </a:lnTo>
                <a:cubicBezTo>
                  <a:pt x="1311039" y="391821"/>
                  <a:pt x="1305795" y="413072"/>
                  <a:pt x="1289454" y="422945"/>
                </a:cubicBezTo>
                <a:lnTo>
                  <a:pt x="520445" y="887555"/>
                </a:lnTo>
                <a:lnTo>
                  <a:pt x="520445" y="1530594"/>
                </a:lnTo>
                <a:lnTo>
                  <a:pt x="517079" y="1547268"/>
                </a:lnTo>
                <a:lnTo>
                  <a:pt x="524388" y="1558620"/>
                </a:lnTo>
                <a:lnTo>
                  <a:pt x="598416" y="1747885"/>
                </a:lnTo>
                <a:lnTo>
                  <a:pt x="602444" y="1749554"/>
                </a:lnTo>
                <a:cubicBezTo>
                  <a:pt x="609487" y="1756597"/>
                  <a:pt x="613843" y="1766326"/>
                  <a:pt x="613843" y="1777073"/>
                </a:cubicBezTo>
                <a:lnTo>
                  <a:pt x="613843" y="2639033"/>
                </a:lnTo>
                <a:cubicBezTo>
                  <a:pt x="613843" y="2660527"/>
                  <a:pt x="596418" y="2677952"/>
                  <a:pt x="574924" y="2677952"/>
                </a:cubicBezTo>
                <a:lnTo>
                  <a:pt x="419251" y="2677952"/>
                </a:lnTo>
                <a:cubicBezTo>
                  <a:pt x="397757" y="2677952"/>
                  <a:pt x="380332" y="2660527"/>
                  <a:pt x="380332" y="2639033"/>
                </a:cubicBezTo>
                <a:lnTo>
                  <a:pt x="380332" y="1815414"/>
                </a:lnTo>
                <a:lnTo>
                  <a:pt x="312333" y="1641561"/>
                </a:lnTo>
                <a:lnTo>
                  <a:pt x="308084" y="1617337"/>
                </a:lnTo>
                <a:lnTo>
                  <a:pt x="233545" y="1617337"/>
                </a:lnTo>
                <a:lnTo>
                  <a:pt x="233545" y="2648895"/>
                </a:lnTo>
                <a:cubicBezTo>
                  <a:pt x="233545" y="2669855"/>
                  <a:pt x="216554" y="2686846"/>
                  <a:pt x="195594" y="2686846"/>
                </a:cubicBezTo>
                <a:lnTo>
                  <a:pt x="43797" y="2686846"/>
                </a:lnTo>
                <a:cubicBezTo>
                  <a:pt x="22837" y="2686846"/>
                  <a:pt x="5846" y="2669855"/>
                  <a:pt x="5846" y="2648895"/>
                </a:cubicBezTo>
                <a:lnTo>
                  <a:pt x="5846" y="1581840"/>
                </a:lnTo>
                <a:lnTo>
                  <a:pt x="10701" y="1570120"/>
                </a:lnTo>
                <a:lnTo>
                  <a:pt x="6817" y="1564359"/>
                </a:lnTo>
                <a:cubicBezTo>
                  <a:pt x="2427" y="1553981"/>
                  <a:pt x="0" y="1542571"/>
                  <a:pt x="0" y="1530594"/>
                </a:cubicBezTo>
                <a:lnTo>
                  <a:pt x="0" y="695715"/>
                </a:lnTo>
                <a:cubicBezTo>
                  <a:pt x="0" y="647808"/>
                  <a:pt x="38836" y="608972"/>
                  <a:pt x="86743" y="608972"/>
                </a:cubicBezTo>
                <a:lnTo>
                  <a:pt x="235655" y="608972"/>
                </a:lnTo>
                <a:lnTo>
                  <a:pt x="275415" y="579809"/>
                </a:lnTo>
                <a:lnTo>
                  <a:pt x="180182" y="560583"/>
                </a:lnTo>
                <a:cubicBezTo>
                  <a:pt x="75466" y="516292"/>
                  <a:pt x="1991" y="412604"/>
                  <a:pt x="1991" y="291755"/>
                </a:cubicBezTo>
                <a:cubicBezTo>
                  <a:pt x="1991" y="130623"/>
                  <a:pt x="132614" y="0"/>
                  <a:pt x="293746" y="0"/>
                </a:cubicBezTo>
                <a:close/>
              </a:path>
            </a:pathLst>
          </a:cu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fontAlgn="auto" hangingPunct="1">
              <a:spcBef>
                <a:spcPts val="0"/>
              </a:spcBef>
              <a:spcAft>
                <a:spcPts val="0"/>
              </a:spcAft>
              <a:defRPr/>
            </a:pPr>
            <a:endParaRPr lang="zh-CN" altLang="en-US"/>
          </a:p>
        </p:txBody>
      </p:sp>
      <p:sp>
        <p:nvSpPr>
          <p:cNvPr id="18" name="MH_SubTitle_3"/>
          <p:cNvSpPr txBox="1"/>
          <p:nvPr>
            <p:custDataLst>
              <p:tags r:id="rId8"/>
            </p:custDataLst>
          </p:nvPr>
        </p:nvSpPr>
        <p:spPr bwMode="auto">
          <a:xfrm>
            <a:off x="4535487" y="4570412"/>
            <a:ext cx="4622869" cy="12360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o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defRPr/>
            </a:pPr>
            <a:r>
              <a:rPr lang="zh-CN" altLang="en-US" sz="2400" b="1" dirty="0">
                <a:latin typeface="楷体" panose="02010609060101010101" pitchFamily="49" charset="-122"/>
                <a:ea typeface="楷体" panose="02010609060101010101" pitchFamily="49" charset="-122"/>
              </a:rPr>
              <a:t>本章主要介绍汇编语言程序设计中的一些基本书写格式与语法规则。</a:t>
            </a:r>
          </a:p>
        </p:txBody>
      </p:sp>
      <p:sp>
        <p:nvSpPr>
          <p:cNvPr id="19" name="MH_SubTitle_2"/>
          <p:cNvSpPr txBox="1"/>
          <p:nvPr>
            <p:custDataLst>
              <p:tags r:id="rId9"/>
            </p:custDataLst>
          </p:nvPr>
        </p:nvSpPr>
        <p:spPr bwMode="auto">
          <a:xfrm>
            <a:off x="4748213" y="3490912"/>
            <a:ext cx="3992583" cy="825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o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defRPr/>
            </a:pPr>
            <a:r>
              <a:rPr lang="zh-CN" altLang="en-US" sz="2400" b="1" dirty="0">
                <a:latin typeface="楷体" panose="02010609060101010101" pitchFamily="49" charset="-122"/>
                <a:ea typeface="楷体" panose="02010609060101010101" pitchFamily="49" charset="-122"/>
              </a:rPr>
              <a:t>目前支持</a:t>
            </a:r>
            <a:r>
              <a:rPr lang="en-US" altLang="zh-CN" sz="2400" b="1" dirty="0">
                <a:latin typeface="楷体" panose="02010609060101010101" pitchFamily="49" charset="-122"/>
                <a:ea typeface="楷体" panose="02010609060101010101" pitchFamily="49" charset="-122"/>
              </a:rPr>
              <a:t>Intel 8086/8088</a:t>
            </a:r>
            <a:r>
              <a:rPr lang="zh-CN" altLang="en-US" sz="2400" b="1" dirty="0">
                <a:latin typeface="楷体" panose="02010609060101010101" pitchFamily="49" charset="-122"/>
                <a:ea typeface="楷体" panose="02010609060101010101" pitchFamily="49" charset="-122"/>
              </a:rPr>
              <a:t>系列微机常用的汇编程序有</a:t>
            </a:r>
            <a:r>
              <a:rPr lang="en-US" altLang="zh-CN" sz="2400" b="1" dirty="0">
                <a:latin typeface="楷体" panose="02010609060101010101" pitchFamily="49" charset="-122"/>
                <a:ea typeface="楷体" panose="02010609060101010101" pitchFamily="49" charset="-122"/>
              </a:rPr>
              <a:t>ASM</a:t>
            </a:r>
            <a:r>
              <a:rPr lang="zh-CN" altLang="en-US" sz="2400" b="1" dirty="0">
                <a:latin typeface="楷体" panose="02010609060101010101" pitchFamily="49" charset="-122"/>
                <a:ea typeface="楷体" panose="02010609060101010101" pitchFamily="49" charset="-122"/>
              </a:rPr>
              <a:t>、</a:t>
            </a:r>
            <a:r>
              <a:rPr lang="en-US" altLang="zh-CN" sz="2400" b="1" dirty="0">
                <a:latin typeface="楷体" panose="02010609060101010101" pitchFamily="49" charset="-122"/>
                <a:ea typeface="楷体" panose="02010609060101010101" pitchFamily="49" charset="-122"/>
              </a:rPr>
              <a:t>MASM</a:t>
            </a:r>
            <a:r>
              <a:rPr lang="zh-CN" altLang="en-US" sz="2400" b="1" dirty="0">
                <a:latin typeface="楷体" panose="02010609060101010101" pitchFamily="49" charset="-122"/>
                <a:ea typeface="楷体" panose="02010609060101010101" pitchFamily="49" charset="-122"/>
              </a:rPr>
              <a:t>、</a:t>
            </a:r>
            <a:r>
              <a:rPr lang="en-US" altLang="zh-CN" sz="2400" b="1" dirty="0">
                <a:latin typeface="楷体" panose="02010609060101010101" pitchFamily="49" charset="-122"/>
                <a:ea typeface="楷体" panose="02010609060101010101" pitchFamily="49" charset="-122"/>
              </a:rPr>
              <a:t>TASM</a:t>
            </a:r>
            <a:r>
              <a:rPr lang="zh-CN" altLang="en-US" sz="2400" b="1" dirty="0">
                <a:latin typeface="楷体" panose="02010609060101010101" pitchFamily="49" charset="-122"/>
                <a:ea typeface="楷体" panose="02010609060101010101" pitchFamily="49" charset="-122"/>
              </a:rPr>
              <a:t>、</a:t>
            </a:r>
            <a:r>
              <a:rPr lang="en-US" altLang="zh-CN" sz="2400" b="1" dirty="0">
                <a:latin typeface="楷体" panose="02010609060101010101" pitchFamily="49" charset="-122"/>
                <a:ea typeface="楷体" panose="02010609060101010101" pitchFamily="49" charset="-122"/>
              </a:rPr>
              <a:t>OPTASM</a:t>
            </a:r>
            <a:r>
              <a:rPr lang="zh-CN" altLang="en-US" sz="2400" b="1" dirty="0">
                <a:latin typeface="楷体" panose="02010609060101010101" pitchFamily="49" charset="-122"/>
                <a:ea typeface="楷体" panose="02010609060101010101" pitchFamily="49" charset="-122"/>
              </a:rPr>
              <a:t>等 。</a:t>
            </a:r>
          </a:p>
        </p:txBody>
      </p:sp>
      <p:sp>
        <p:nvSpPr>
          <p:cNvPr id="20" name="MH_SubTitle_1"/>
          <p:cNvSpPr txBox="1"/>
          <p:nvPr>
            <p:custDataLst>
              <p:tags r:id="rId10"/>
            </p:custDataLst>
          </p:nvPr>
        </p:nvSpPr>
        <p:spPr bwMode="auto">
          <a:xfrm>
            <a:off x="4392613" y="2401888"/>
            <a:ext cx="3992583" cy="825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o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defRPr/>
            </a:pPr>
            <a:r>
              <a:rPr lang="zh-CN" altLang="en-US" sz="2400" b="1" dirty="0">
                <a:latin typeface="楷体" panose="02010609060101010101" pitchFamily="49" charset="-122"/>
                <a:ea typeface="楷体" panose="02010609060101010101" pitchFamily="49" charset="-122"/>
              </a:rPr>
              <a:t>不同的汇编程序有不同的汇编语言编程规定。</a:t>
            </a: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9" name="ïšḻïdê"/>
          <p:cNvSpPr txBox="1"/>
          <p:nvPr/>
        </p:nvSpPr>
        <p:spPr bwMode="auto">
          <a:xfrm>
            <a:off x="-1" y="162085"/>
            <a:ext cx="8281902"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altLang="zh-CN" sz="2400" b="1" dirty="0">
                <a:solidFill>
                  <a:schemeClr val="bg1"/>
                </a:solidFill>
                <a:latin typeface="楷体" panose="02010609060101010101" pitchFamily="49" charset="-122"/>
                <a:ea typeface="楷体" panose="02010609060101010101" pitchFamily="49" charset="-122"/>
              </a:rPr>
              <a:t>4.2  </a:t>
            </a:r>
            <a:r>
              <a:rPr lang="zh-CN" altLang="en-US" sz="2400" b="1" dirty="0">
                <a:solidFill>
                  <a:schemeClr val="bg1"/>
                </a:solidFill>
                <a:latin typeface="楷体" panose="02010609060101010101" pitchFamily="49" charset="-122"/>
                <a:ea typeface="楷体" panose="02010609060101010101" pitchFamily="49" charset="-122"/>
              </a:rPr>
              <a:t>汇编语言数据</a:t>
            </a:r>
          </a:p>
          <a:p>
            <a:endParaRPr lang="zh-CN" altLang="en-US" sz="2400" b="1" dirty="0">
              <a:solidFill>
                <a:schemeClr val="bg1"/>
              </a:solidFill>
              <a:latin typeface="楷体" panose="02010609060101010101" pitchFamily="49" charset="-122"/>
              <a:ea typeface="楷体" panose="02010609060101010101" pitchFamily="49" charset="-122"/>
            </a:endParaRPr>
          </a:p>
        </p:txBody>
      </p:sp>
      <p:cxnSp>
        <p:nvCxnSpPr>
          <p:cNvPr id="40" name="直接连接符 39"/>
          <p:cNvCxnSpPr/>
          <p:nvPr/>
        </p:nvCxnSpPr>
        <p:spPr>
          <a:xfrm>
            <a:off x="2381" y="655346"/>
            <a:ext cx="3484890"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41" name="图片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42" name="right-arrowheads_44810"/>
          <p:cNvSpPr>
            <a:spLocks noChangeAspect="1"/>
          </p:cNvSpPr>
          <p:nvPr/>
        </p:nvSpPr>
        <p:spPr bwMode="auto">
          <a:xfrm>
            <a:off x="152015" y="929658"/>
            <a:ext cx="411251" cy="316320"/>
          </a:xfrm>
          <a:custGeom>
            <a:avLst/>
            <a:gdLst>
              <a:gd name="T0" fmla="*/ 59 w 415"/>
              <a:gd name="T1" fmla="*/ 406 h 406"/>
              <a:gd name="T2" fmla="*/ 25 w 415"/>
              <a:gd name="T3" fmla="*/ 394 h 406"/>
              <a:gd name="T4" fmla="*/ 19 w 415"/>
              <a:gd name="T5" fmla="*/ 318 h 406"/>
              <a:gd name="T6" fmla="*/ 114 w 415"/>
              <a:gd name="T7" fmla="*/ 206 h 406"/>
              <a:gd name="T8" fmla="*/ 19 w 415"/>
              <a:gd name="T9" fmla="*/ 94 h 406"/>
              <a:gd name="T10" fmla="*/ 25 w 415"/>
              <a:gd name="T11" fmla="*/ 19 h 406"/>
              <a:gd name="T12" fmla="*/ 100 w 415"/>
              <a:gd name="T13" fmla="*/ 25 h 406"/>
              <a:gd name="T14" fmla="*/ 225 w 415"/>
              <a:gd name="T15" fmla="*/ 172 h 406"/>
              <a:gd name="T16" fmla="*/ 225 w 415"/>
              <a:gd name="T17" fmla="*/ 241 h 406"/>
              <a:gd name="T18" fmla="*/ 100 w 415"/>
              <a:gd name="T19" fmla="*/ 388 h 406"/>
              <a:gd name="T20" fmla="*/ 59 w 415"/>
              <a:gd name="T21" fmla="*/ 406 h 406"/>
              <a:gd name="T22" fmla="*/ 273 w 415"/>
              <a:gd name="T23" fmla="*/ 388 h 406"/>
              <a:gd name="T24" fmla="*/ 398 w 415"/>
              <a:gd name="T25" fmla="*/ 241 h 406"/>
              <a:gd name="T26" fmla="*/ 398 w 415"/>
              <a:gd name="T27" fmla="*/ 172 h 406"/>
              <a:gd name="T28" fmla="*/ 273 w 415"/>
              <a:gd name="T29" fmla="*/ 25 h 406"/>
              <a:gd name="T30" fmla="*/ 198 w 415"/>
              <a:gd name="T31" fmla="*/ 19 h 406"/>
              <a:gd name="T32" fmla="*/ 192 w 415"/>
              <a:gd name="T33" fmla="*/ 94 h 406"/>
              <a:gd name="T34" fmla="*/ 287 w 415"/>
              <a:gd name="T35" fmla="*/ 206 h 406"/>
              <a:gd name="T36" fmla="*/ 192 w 415"/>
              <a:gd name="T37" fmla="*/ 318 h 406"/>
              <a:gd name="T38" fmla="*/ 198 w 415"/>
              <a:gd name="T39" fmla="*/ 394 h 406"/>
              <a:gd name="T40" fmla="*/ 232 w 415"/>
              <a:gd name="T41" fmla="*/ 406 h 406"/>
              <a:gd name="T42" fmla="*/ 273 w 415"/>
              <a:gd name="T43" fmla="*/ 388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15" h="406">
                <a:moveTo>
                  <a:pt x="59" y="406"/>
                </a:moveTo>
                <a:cubicBezTo>
                  <a:pt x="47" y="406"/>
                  <a:pt x="35" y="402"/>
                  <a:pt x="25" y="394"/>
                </a:cubicBezTo>
                <a:cubicBezTo>
                  <a:pt x="2" y="375"/>
                  <a:pt x="0" y="341"/>
                  <a:pt x="19" y="318"/>
                </a:cubicBezTo>
                <a:lnTo>
                  <a:pt x="114" y="206"/>
                </a:lnTo>
                <a:lnTo>
                  <a:pt x="19" y="94"/>
                </a:lnTo>
                <a:cubicBezTo>
                  <a:pt x="0" y="71"/>
                  <a:pt x="2" y="38"/>
                  <a:pt x="25" y="19"/>
                </a:cubicBezTo>
                <a:cubicBezTo>
                  <a:pt x="47" y="0"/>
                  <a:pt x="81" y="2"/>
                  <a:pt x="100" y="25"/>
                </a:cubicBezTo>
                <a:lnTo>
                  <a:pt x="225" y="172"/>
                </a:lnTo>
                <a:cubicBezTo>
                  <a:pt x="242" y="192"/>
                  <a:pt x="242" y="221"/>
                  <a:pt x="225" y="241"/>
                </a:cubicBezTo>
                <a:lnTo>
                  <a:pt x="100" y="388"/>
                </a:lnTo>
                <a:cubicBezTo>
                  <a:pt x="89" y="400"/>
                  <a:pt x="74" y="406"/>
                  <a:pt x="59" y="406"/>
                </a:cubicBezTo>
                <a:close/>
                <a:moveTo>
                  <a:pt x="273" y="388"/>
                </a:moveTo>
                <a:lnTo>
                  <a:pt x="398" y="241"/>
                </a:lnTo>
                <a:cubicBezTo>
                  <a:pt x="415" y="221"/>
                  <a:pt x="415" y="192"/>
                  <a:pt x="398" y="172"/>
                </a:cubicBezTo>
                <a:lnTo>
                  <a:pt x="273" y="25"/>
                </a:lnTo>
                <a:cubicBezTo>
                  <a:pt x="254" y="2"/>
                  <a:pt x="220" y="0"/>
                  <a:pt x="198" y="19"/>
                </a:cubicBezTo>
                <a:cubicBezTo>
                  <a:pt x="175" y="38"/>
                  <a:pt x="173" y="71"/>
                  <a:pt x="192" y="94"/>
                </a:cubicBezTo>
                <a:lnTo>
                  <a:pt x="287" y="206"/>
                </a:lnTo>
                <a:lnTo>
                  <a:pt x="192" y="318"/>
                </a:lnTo>
                <a:cubicBezTo>
                  <a:pt x="173" y="341"/>
                  <a:pt x="175" y="375"/>
                  <a:pt x="198" y="394"/>
                </a:cubicBezTo>
                <a:cubicBezTo>
                  <a:pt x="208" y="402"/>
                  <a:pt x="220" y="406"/>
                  <a:pt x="232" y="406"/>
                </a:cubicBezTo>
                <a:cubicBezTo>
                  <a:pt x="247" y="406"/>
                  <a:pt x="262" y="400"/>
                  <a:pt x="273" y="388"/>
                </a:cubicBezTo>
                <a:close/>
              </a:path>
            </a:pathLst>
          </a:custGeom>
          <a:solidFill>
            <a:schemeClr val="accent1"/>
          </a:solidFill>
          <a:ln>
            <a:noFill/>
          </a:ln>
        </p:spPr>
      </p:sp>
      <p:sp>
        <p:nvSpPr>
          <p:cNvPr id="44" name="矩形 43"/>
          <p:cNvSpPr/>
          <p:nvPr/>
        </p:nvSpPr>
        <p:spPr>
          <a:xfrm>
            <a:off x="584781" y="858016"/>
            <a:ext cx="7429666" cy="461665"/>
          </a:xfrm>
          <a:prstGeom prst="rect">
            <a:avLst/>
          </a:prstGeom>
        </p:spPr>
        <p:txBody>
          <a:bodyPr wrap="square">
            <a:spAutoFit/>
          </a:bodyPr>
          <a:lstStyle/>
          <a:p>
            <a:r>
              <a:rPr lang="zh-CN" altLang="en-US" sz="2400" b="1" dirty="0">
                <a:latin typeface="华文楷体" panose="02010600040101010101" pitchFamily="2" charset="-122"/>
                <a:ea typeface="华文楷体" panose="02010600040101010101" pitchFamily="2" charset="-122"/>
              </a:rPr>
              <a:t>在伪指令语句中引用</a:t>
            </a:r>
          </a:p>
        </p:txBody>
      </p:sp>
      <p:sp>
        <p:nvSpPr>
          <p:cNvPr id="8" name="Rectangle 2"/>
          <p:cNvSpPr>
            <a:spLocks noChangeArrowheads="1"/>
          </p:cNvSpPr>
          <p:nvPr/>
        </p:nvSpPr>
        <p:spPr bwMode="auto">
          <a:xfrm>
            <a:off x="0" y="4036406"/>
            <a:ext cx="4162425" cy="830997"/>
          </a:xfrm>
          <a:prstGeom prst="rect">
            <a:avLst/>
          </a:prstGeom>
          <a:noFill/>
          <a:ln w="28575"/>
        </p:spPr>
        <p:style>
          <a:lnRef idx="2">
            <a:schemeClr val="accent1"/>
          </a:lnRef>
          <a:fillRef idx="1">
            <a:schemeClr val="lt1"/>
          </a:fillRef>
          <a:effectRef idx="0">
            <a:schemeClr val="accent1"/>
          </a:effectRef>
          <a:fontRef idx="minor">
            <a:schemeClr val="dk1"/>
          </a:fontRef>
        </p:style>
        <p:txBody>
          <a:bodyPr wrap="squar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后面三条伪指令的操作数中包含了前面定义的两个变量</a:t>
            </a:r>
          </a:p>
        </p:txBody>
      </p:sp>
      <p:sp>
        <p:nvSpPr>
          <p:cNvPr id="9" name="Text Box 3"/>
          <p:cNvSpPr txBox="1">
            <a:spLocks noChangeArrowheads="1"/>
          </p:cNvSpPr>
          <p:nvPr/>
        </p:nvSpPr>
        <p:spPr bwMode="auto">
          <a:xfrm>
            <a:off x="214610" y="5090669"/>
            <a:ext cx="662463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 typeface="Arial" panose="020B0604020202020204" pitchFamily="34" charset="0"/>
              <a:buNone/>
              <a:defRPr/>
            </a:pPr>
            <a:r>
              <a:rPr kumimoji="0" lang="zh-CN" altLang="en-US"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设上述语句所在段的段基址为</a:t>
            </a:r>
            <a:r>
              <a:rPr kumimoji="0" lang="en-US" altLang="zh-CN"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0915H</a:t>
            </a:r>
            <a:r>
              <a:rPr kumimoji="0" lang="zh-CN" altLang="en-US"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a:t>
            </a:r>
            <a:r>
              <a:rPr kumimoji="0" lang="en-US" altLang="zh-CN"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NUM</a:t>
            </a:r>
            <a:r>
              <a:rPr kumimoji="0" lang="zh-CN" altLang="en-US"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的偏移地址为</a:t>
            </a:r>
            <a:r>
              <a:rPr kumimoji="0" lang="en-US" altLang="zh-CN"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0004H</a:t>
            </a:r>
            <a:r>
              <a:rPr kumimoji="0" lang="zh-CN" altLang="en-US"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，则存储单元的分配情况如图所示。</a:t>
            </a:r>
          </a:p>
        </p:txBody>
      </p:sp>
      <p:grpSp>
        <p:nvGrpSpPr>
          <p:cNvPr id="10" name="Group 5"/>
          <p:cNvGrpSpPr/>
          <p:nvPr/>
        </p:nvGrpSpPr>
        <p:grpSpPr bwMode="auto">
          <a:xfrm>
            <a:off x="6342359" y="1598006"/>
            <a:ext cx="2667000" cy="5135562"/>
            <a:chOff x="0" y="0"/>
            <a:chExt cx="1680" cy="3235"/>
          </a:xfrm>
        </p:grpSpPr>
        <p:sp>
          <p:nvSpPr>
            <p:cNvPr id="11" name="Rectangle 4"/>
            <p:cNvSpPr>
              <a:spLocks noChangeArrowheads="1"/>
            </p:cNvSpPr>
            <p:nvPr/>
          </p:nvSpPr>
          <p:spPr bwMode="auto">
            <a:xfrm>
              <a:off x="1008" y="0"/>
              <a:ext cx="672" cy="3168"/>
            </a:xfrm>
            <a:prstGeom prst="rect">
              <a:avLst/>
            </a:prstGeom>
            <a:solidFill>
              <a:srgbClr val="FFFF00"/>
            </a:solidFill>
            <a:ln w="9525" cmpd="sng">
              <a:solidFill>
                <a:srgbClr val="000000"/>
              </a:solidFill>
              <a:miter lim="800000"/>
            </a:ln>
          </p:spPr>
          <p:txBody>
            <a:bodyPr wrap="none" anchor="ct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8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2" name="Line 5"/>
            <p:cNvSpPr>
              <a:spLocks noChangeShapeType="1"/>
            </p:cNvSpPr>
            <p:nvPr/>
          </p:nvSpPr>
          <p:spPr bwMode="auto">
            <a:xfrm>
              <a:off x="1008" y="192"/>
              <a:ext cx="672" cy="0"/>
            </a:xfrm>
            <a:prstGeom prst="line">
              <a:avLst/>
            </a:prstGeom>
            <a:noFill/>
            <a:ln w="9525" cmpd="sng">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8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3" name="Line 6"/>
            <p:cNvSpPr>
              <a:spLocks noChangeShapeType="1"/>
            </p:cNvSpPr>
            <p:nvPr/>
          </p:nvSpPr>
          <p:spPr bwMode="auto">
            <a:xfrm>
              <a:off x="1008" y="432"/>
              <a:ext cx="672" cy="0"/>
            </a:xfrm>
            <a:prstGeom prst="line">
              <a:avLst/>
            </a:prstGeom>
            <a:noFill/>
            <a:ln w="9525" cmpd="sng">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8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4" name="Line 7"/>
            <p:cNvSpPr>
              <a:spLocks noChangeShapeType="1"/>
            </p:cNvSpPr>
            <p:nvPr/>
          </p:nvSpPr>
          <p:spPr bwMode="auto">
            <a:xfrm>
              <a:off x="1008" y="624"/>
              <a:ext cx="672" cy="0"/>
            </a:xfrm>
            <a:prstGeom prst="line">
              <a:avLst/>
            </a:prstGeom>
            <a:noFill/>
            <a:ln w="9525" cmpd="sng">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8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5" name="Line 8"/>
            <p:cNvSpPr>
              <a:spLocks noChangeShapeType="1"/>
            </p:cNvSpPr>
            <p:nvPr/>
          </p:nvSpPr>
          <p:spPr bwMode="auto">
            <a:xfrm>
              <a:off x="1008" y="816"/>
              <a:ext cx="672" cy="0"/>
            </a:xfrm>
            <a:prstGeom prst="line">
              <a:avLst/>
            </a:prstGeom>
            <a:noFill/>
            <a:ln w="9525" cmpd="sng">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8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6" name="Line 9"/>
            <p:cNvSpPr>
              <a:spLocks noChangeShapeType="1"/>
            </p:cNvSpPr>
            <p:nvPr/>
          </p:nvSpPr>
          <p:spPr bwMode="auto">
            <a:xfrm>
              <a:off x="1008" y="1056"/>
              <a:ext cx="672" cy="0"/>
            </a:xfrm>
            <a:prstGeom prst="line">
              <a:avLst/>
            </a:prstGeom>
            <a:noFill/>
            <a:ln w="9525" cmpd="sng">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8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7" name="Line 10"/>
            <p:cNvSpPr>
              <a:spLocks noChangeShapeType="1"/>
            </p:cNvSpPr>
            <p:nvPr/>
          </p:nvSpPr>
          <p:spPr bwMode="auto">
            <a:xfrm>
              <a:off x="1008" y="1248"/>
              <a:ext cx="672" cy="0"/>
            </a:xfrm>
            <a:prstGeom prst="line">
              <a:avLst/>
            </a:prstGeom>
            <a:noFill/>
            <a:ln w="9525" cmpd="sng">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8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8" name="Line 11"/>
            <p:cNvSpPr>
              <a:spLocks noChangeShapeType="1"/>
            </p:cNvSpPr>
            <p:nvPr/>
          </p:nvSpPr>
          <p:spPr bwMode="auto">
            <a:xfrm>
              <a:off x="1008" y="1440"/>
              <a:ext cx="672" cy="0"/>
            </a:xfrm>
            <a:prstGeom prst="line">
              <a:avLst/>
            </a:prstGeom>
            <a:noFill/>
            <a:ln w="9525" cmpd="sng">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8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9" name="Line 12"/>
            <p:cNvSpPr>
              <a:spLocks noChangeShapeType="1"/>
            </p:cNvSpPr>
            <p:nvPr/>
          </p:nvSpPr>
          <p:spPr bwMode="auto">
            <a:xfrm>
              <a:off x="1008" y="1632"/>
              <a:ext cx="672" cy="0"/>
            </a:xfrm>
            <a:prstGeom prst="line">
              <a:avLst/>
            </a:prstGeom>
            <a:noFill/>
            <a:ln w="9525" cmpd="sng">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8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0" name="Line 13"/>
            <p:cNvSpPr>
              <a:spLocks noChangeShapeType="1"/>
            </p:cNvSpPr>
            <p:nvPr/>
          </p:nvSpPr>
          <p:spPr bwMode="auto">
            <a:xfrm>
              <a:off x="1008" y="1824"/>
              <a:ext cx="672" cy="0"/>
            </a:xfrm>
            <a:prstGeom prst="line">
              <a:avLst/>
            </a:prstGeom>
            <a:noFill/>
            <a:ln w="9525" cmpd="sng">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8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1" name="Line 14"/>
            <p:cNvSpPr>
              <a:spLocks noChangeShapeType="1"/>
            </p:cNvSpPr>
            <p:nvPr/>
          </p:nvSpPr>
          <p:spPr bwMode="auto">
            <a:xfrm>
              <a:off x="1008" y="2064"/>
              <a:ext cx="672" cy="0"/>
            </a:xfrm>
            <a:prstGeom prst="line">
              <a:avLst/>
            </a:prstGeom>
            <a:noFill/>
            <a:ln w="9525" cmpd="sng">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8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2" name="Line 15"/>
            <p:cNvSpPr>
              <a:spLocks noChangeShapeType="1"/>
            </p:cNvSpPr>
            <p:nvPr/>
          </p:nvSpPr>
          <p:spPr bwMode="auto">
            <a:xfrm>
              <a:off x="1008" y="2304"/>
              <a:ext cx="672" cy="0"/>
            </a:xfrm>
            <a:prstGeom prst="line">
              <a:avLst/>
            </a:prstGeom>
            <a:noFill/>
            <a:ln w="9525" cmpd="sng">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8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3" name="Line 16"/>
            <p:cNvSpPr>
              <a:spLocks noChangeShapeType="1"/>
            </p:cNvSpPr>
            <p:nvPr/>
          </p:nvSpPr>
          <p:spPr bwMode="auto">
            <a:xfrm>
              <a:off x="1008" y="2544"/>
              <a:ext cx="672" cy="0"/>
            </a:xfrm>
            <a:prstGeom prst="line">
              <a:avLst/>
            </a:prstGeom>
            <a:noFill/>
            <a:ln w="9525" cmpd="sng">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8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4" name="Line 17"/>
            <p:cNvSpPr>
              <a:spLocks noChangeShapeType="1"/>
            </p:cNvSpPr>
            <p:nvPr/>
          </p:nvSpPr>
          <p:spPr bwMode="auto">
            <a:xfrm>
              <a:off x="1008" y="2736"/>
              <a:ext cx="672" cy="0"/>
            </a:xfrm>
            <a:prstGeom prst="line">
              <a:avLst/>
            </a:prstGeom>
            <a:noFill/>
            <a:ln w="9525" cmpd="sng">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8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5" name="Rectangle 20"/>
            <p:cNvSpPr>
              <a:spLocks noChangeArrowheads="1"/>
            </p:cNvSpPr>
            <p:nvPr/>
          </p:nvSpPr>
          <p:spPr bwMode="auto">
            <a:xfrm>
              <a:off x="1152" y="144"/>
              <a:ext cx="45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75H</a:t>
              </a:r>
            </a:p>
          </p:txBody>
        </p:sp>
        <p:sp>
          <p:nvSpPr>
            <p:cNvPr id="26" name="Rectangle 21"/>
            <p:cNvSpPr>
              <a:spLocks noChangeArrowheads="1"/>
            </p:cNvSpPr>
            <p:nvPr/>
          </p:nvSpPr>
          <p:spPr bwMode="auto">
            <a:xfrm>
              <a:off x="1248" y="384"/>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00</a:t>
              </a:r>
            </a:p>
          </p:txBody>
        </p:sp>
        <p:sp>
          <p:nvSpPr>
            <p:cNvPr id="27" name="Rectangle 22"/>
            <p:cNvSpPr>
              <a:spLocks noChangeArrowheads="1"/>
            </p:cNvSpPr>
            <p:nvPr/>
          </p:nvSpPr>
          <p:spPr bwMode="auto">
            <a:xfrm>
              <a:off x="1223" y="573"/>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00</a:t>
              </a:r>
            </a:p>
          </p:txBody>
        </p:sp>
        <p:sp>
          <p:nvSpPr>
            <p:cNvPr id="28" name="Rectangle 23"/>
            <p:cNvSpPr>
              <a:spLocks noChangeArrowheads="1"/>
            </p:cNvSpPr>
            <p:nvPr/>
          </p:nvSpPr>
          <p:spPr bwMode="auto">
            <a:xfrm>
              <a:off x="1200" y="1008"/>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00</a:t>
              </a:r>
            </a:p>
          </p:txBody>
        </p:sp>
        <p:sp>
          <p:nvSpPr>
            <p:cNvPr id="29" name="Rectangle 24"/>
            <p:cNvSpPr>
              <a:spLocks noChangeArrowheads="1"/>
            </p:cNvSpPr>
            <p:nvPr/>
          </p:nvSpPr>
          <p:spPr bwMode="auto">
            <a:xfrm>
              <a:off x="1200" y="1200"/>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04</a:t>
              </a:r>
            </a:p>
          </p:txBody>
        </p:sp>
        <p:sp>
          <p:nvSpPr>
            <p:cNvPr id="30" name="Rectangle 25"/>
            <p:cNvSpPr>
              <a:spLocks noChangeArrowheads="1"/>
            </p:cNvSpPr>
            <p:nvPr/>
          </p:nvSpPr>
          <p:spPr bwMode="auto">
            <a:xfrm>
              <a:off x="1200" y="1392"/>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00</a:t>
              </a:r>
            </a:p>
          </p:txBody>
        </p:sp>
        <p:sp>
          <p:nvSpPr>
            <p:cNvPr id="31" name="Rectangle 26"/>
            <p:cNvSpPr>
              <a:spLocks noChangeArrowheads="1"/>
            </p:cNvSpPr>
            <p:nvPr/>
          </p:nvSpPr>
          <p:spPr bwMode="auto">
            <a:xfrm>
              <a:off x="1200" y="1584"/>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04</a:t>
              </a:r>
            </a:p>
          </p:txBody>
        </p:sp>
        <p:sp>
          <p:nvSpPr>
            <p:cNvPr id="32" name="Rectangle 27"/>
            <p:cNvSpPr>
              <a:spLocks noChangeArrowheads="1"/>
            </p:cNvSpPr>
            <p:nvPr/>
          </p:nvSpPr>
          <p:spPr bwMode="auto">
            <a:xfrm>
              <a:off x="1200" y="1776"/>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00</a:t>
              </a:r>
            </a:p>
          </p:txBody>
        </p:sp>
        <p:sp>
          <p:nvSpPr>
            <p:cNvPr id="33" name="Rectangle 28"/>
            <p:cNvSpPr>
              <a:spLocks noChangeArrowheads="1"/>
            </p:cNvSpPr>
            <p:nvPr/>
          </p:nvSpPr>
          <p:spPr bwMode="auto">
            <a:xfrm>
              <a:off x="1152" y="2016"/>
              <a:ext cx="45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15H</a:t>
              </a:r>
            </a:p>
          </p:txBody>
        </p:sp>
        <p:sp>
          <p:nvSpPr>
            <p:cNvPr id="34" name="Rectangle 29"/>
            <p:cNvSpPr>
              <a:spLocks noChangeArrowheads="1"/>
            </p:cNvSpPr>
            <p:nvPr/>
          </p:nvSpPr>
          <p:spPr bwMode="auto">
            <a:xfrm>
              <a:off x="1152" y="2256"/>
              <a:ext cx="45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09H</a:t>
              </a:r>
            </a:p>
          </p:txBody>
        </p:sp>
        <p:sp>
          <p:nvSpPr>
            <p:cNvPr id="35" name="Rectangle 30"/>
            <p:cNvSpPr>
              <a:spLocks noChangeArrowheads="1"/>
            </p:cNvSpPr>
            <p:nvPr/>
          </p:nvSpPr>
          <p:spPr bwMode="auto">
            <a:xfrm>
              <a:off x="1200" y="2496"/>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07</a:t>
              </a:r>
            </a:p>
          </p:txBody>
        </p:sp>
        <p:sp>
          <p:nvSpPr>
            <p:cNvPr id="36" name="Line 31"/>
            <p:cNvSpPr>
              <a:spLocks noChangeShapeType="1"/>
            </p:cNvSpPr>
            <p:nvPr/>
          </p:nvSpPr>
          <p:spPr bwMode="auto">
            <a:xfrm>
              <a:off x="1008" y="2928"/>
              <a:ext cx="672" cy="0"/>
            </a:xfrm>
            <a:prstGeom prst="line">
              <a:avLst/>
            </a:prstGeom>
            <a:noFill/>
            <a:ln w="9525" cmpd="sng">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8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7" name="Text Box 32"/>
            <p:cNvSpPr txBox="1">
              <a:spLocks noChangeArrowheads="1"/>
            </p:cNvSpPr>
            <p:nvPr/>
          </p:nvSpPr>
          <p:spPr bwMode="auto">
            <a:xfrm>
              <a:off x="1200" y="2688"/>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00</a:t>
              </a:r>
            </a:p>
          </p:txBody>
        </p:sp>
        <p:sp>
          <p:nvSpPr>
            <p:cNvPr id="43" name="Text Box 33"/>
            <p:cNvSpPr txBox="1">
              <a:spLocks noChangeArrowheads="1"/>
            </p:cNvSpPr>
            <p:nvPr/>
          </p:nvSpPr>
          <p:spPr bwMode="auto">
            <a:xfrm>
              <a:off x="1200" y="816"/>
              <a:ext cx="38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28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a:t>
              </a:r>
            </a:p>
          </p:txBody>
        </p:sp>
        <p:sp>
          <p:nvSpPr>
            <p:cNvPr id="45" name="Text Box 34"/>
            <p:cNvSpPr txBox="1">
              <a:spLocks noChangeArrowheads="1"/>
            </p:cNvSpPr>
            <p:nvPr/>
          </p:nvSpPr>
          <p:spPr bwMode="auto">
            <a:xfrm>
              <a:off x="1211" y="2947"/>
              <a:ext cx="38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28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a:t>
              </a:r>
            </a:p>
          </p:txBody>
        </p:sp>
        <p:sp>
          <p:nvSpPr>
            <p:cNvPr id="46" name="Text Box 35"/>
            <p:cNvSpPr txBox="1">
              <a:spLocks noChangeArrowheads="1"/>
            </p:cNvSpPr>
            <p:nvPr/>
          </p:nvSpPr>
          <p:spPr bwMode="auto">
            <a:xfrm>
              <a:off x="384" y="2496"/>
              <a:ext cx="67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ADR3 </a:t>
              </a:r>
            </a:p>
          </p:txBody>
        </p:sp>
        <p:sp>
          <p:nvSpPr>
            <p:cNvPr id="47" name="Rectangle 36"/>
            <p:cNvSpPr>
              <a:spLocks noChangeArrowheads="1"/>
            </p:cNvSpPr>
            <p:nvPr/>
          </p:nvSpPr>
          <p:spPr bwMode="auto">
            <a:xfrm>
              <a:off x="384" y="192"/>
              <a:ext cx="57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NUM</a:t>
              </a:r>
            </a:p>
          </p:txBody>
        </p:sp>
        <p:sp>
          <p:nvSpPr>
            <p:cNvPr id="48" name="Rectangle 37"/>
            <p:cNvSpPr>
              <a:spLocks noChangeArrowheads="1"/>
            </p:cNvSpPr>
            <p:nvPr/>
          </p:nvSpPr>
          <p:spPr bwMode="auto">
            <a:xfrm>
              <a:off x="0" y="384"/>
              <a:ext cx="10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ARRAY+0</a:t>
              </a:r>
            </a:p>
          </p:txBody>
        </p:sp>
        <p:sp>
          <p:nvSpPr>
            <p:cNvPr id="49" name="Rectangle 38"/>
            <p:cNvSpPr>
              <a:spLocks noChangeArrowheads="1"/>
            </p:cNvSpPr>
            <p:nvPr/>
          </p:nvSpPr>
          <p:spPr bwMode="auto">
            <a:xfrm>
              <a:off x="720" y="576"/>
              <a:ext cx="32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+1</a:t>
              </a:r>
            </a:p>
          </p:txBody>
        </p:sp>
        <p:sp>
          <p:nvSpPr>
            <p:cNvPr id="50" name="Rectangle 39"/>
            <p:cNvSpPr>
              <a:spLocks noChangeArrowheads="1"/>
            </p:cNvSpPr>
            <p:nvPr/>
          </p:nvSpPr>
          <p:spPr bwMode="auto">
            <a:xfrm>
              <a:off x="624" y="1008"/>
              <a:ext cx="43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+3F</a:t>
              </a:r>
            </a:p>
          </p:txBody>
        </p:sp>
        <p:sp>
          <p:nvSpPr>
            <p:cNvPr id="51" name="Rectangle 40"/>
            <p:cNvSpPr>
              <a:spLocks noChangeArrowheads="1"/>
            </p:cNvSpPr>
            <p:nvPr/>
          </p:nvSpPr>
          <p:spPr bwMode="auto">
            <a:xfrm>
              <a:off x="432" y="1200"/>
              <a:ext cx="62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ADR1</a:t>
              </a:r>
            </a:p>
          </p:txBody>
        </p:sp>
        <p:sp>
          <p:nvSpPr>
            <p:cNvPr id="52" name="Rectangle 41"/>
            <p:cNvSpPr>
              <a:spLocks noChangeArrowheads="1"/>
            </p:cNvSpPr>
            <p:nvPr/>
          </p:nvSpPr>
          <p:spPr bwMode="auto">
            <a:xfrm>
              <a:off x="384" y="1584"/>
              <a:ext cx="62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ADR2</a:t>
              </a:r>
            </a:p>
          </p:txBody>
        </p:sp>
      </p:grpSp>
      <p:sp>
        <p:nvSpPr>
          <p:cNvPr id="53" name="Text Box 43"/>
          <p:cNvSpPr txBox="1">
            <a:spLocks noChangeArrowheads="1"/>
          </p:cNvSpPr>
          <p:nvPr/>
        </p:nvSpPr>
        <p:spPr bwMode="auto">
          <a:xfrm>
            <a:off x="286841" y="1562183"/>
            <a:ext cx="4800600" cy="1917700"/>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NUM       DB    75H</a:t>
            </a:r>
            <a:b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b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ARRAY  DW   20H DUP(0)</a:t>
            </a:r>
            <a:b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b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ADR1      DW   NUM</a:t>
            </a:r>
            <a:b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b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ADR2      DD    NUM</a:t>
            </a:r>
            <a:b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b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ADR3      DW   ARRAY[2]</a:t>
            </a:r>
          </a:p>
        </p:txBody>
      </p:sp>
      <p:sp>
        <p:nvSpPr>
          <p:cNvPr id="54" name="Text Box 46"/>
          <p:cNvSpPr txBox="1">
            <a:spLocks noChangeArrowheads="1"/>
          </p:cNvSpPr>
          <p:nvPr/>
        </p:nvSpPr>
        <p:spPr bwMode="auto">
          <a:xfrm>
            <a:off x="5377159" y="823127"/>
            <a:ext cx="2303462" cy="830997"/>
          </a:xfrm>
          <a:prstGeom prst="rect">
            <a:avLst/>
          </a:prstGeom>
          <a:noFill/>
          <a:ln w="28575" cmpd="sng">
            <a:solidFill>
              <a:srgbClr val="FF0000"/>
            </a:solid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 typeface="Arial" panose="020B0604020202020204" pitchFamily="34" charset="0"/>
              <a:buNone/>
              <a:defRPr/>
            </a:pPr>
            <a:r>
              <a:rPr kumimoji="0" lang="zh-CN" altLang="en-US"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它表示取变量的偏移地址</a:t>
            </a:r>
          </a:p>
        </p:txBody>
      </p:sp>
      <p:sp>
        <p:nvSpPr>
          <p:cNvPr id="55" name="Line 47"/>
          <p:cNvSpPr>
            <a:spLocks noChangeShapeType="1"/>
          </p:cNvSpPr>
          <p:nvPr/>
        </p:nvSpPr>
        <p:spPr bwMode="auto">
          <a:xfrm flipV="1">
            <a:off x="3096716" y="1725759"/>
            <a:ext cx="2600325" cy="774637"/>
          </a:xfrm>
          <a:prstGeom prst="line">
            <a:avLst/>
          </a:prstGeom>
          <a:noFill/>
          <a:ln w="28575" cmpd="sng">
            <a:solidFill>
              <a:srgbClr val="0066FF"/>
            </a:solidFill>
            <a:rou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buFont typeface="Arial" panose="020B0604020202020204" pitchFamily="34" charset="0"/>
              <a:buNone/>
            </a:pPr>
            <a:endParaRPr lang="zh-CN" altLang="en-US" sz="2800">
              <a:solidFill>
                <a:srgbClr val="000000"/>
              </a:solidFill>
              <a:latin typeface="Times New Roman" panose="02020603050405020304" pitchFamily="18" charset="0"/>
              <a:ea typeface="宋体" panose="02010600030101010101" pitchFamily="2" charset="-122"/>
            </a:endParaRPr>
          </a:p>
        </p:txBody>
      </p:sp>
      <p:sp>
        <p:nvSpPr>
          <p:cNvPr id="56" name="Line 48"/>
          <p:cNvSpPr>
            <a:spLocks noChangeShapeType="1"/>
          </p:cNvSpPr>
          <p:nvPr/>
        </p:nvSpPr>
        <p:spPr bwMode="auto">
          <a:xfrm flipH="1">
            <a:off x="3170535" y="1703058"/>
            <a:ext cx="2526506" cy="1500126"/>
          </a:xfrm>
          <a:prstGeom prst="line">
            <a:avLst/>
          </a:prstGeom>
          <a:noFill/>
          <a:ln w="28575" cmpd="sng">
            <a:solidFill>
              <a:srgbClr val="0066FF"/>
            </a:solidFill>
            <a:rou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buFont typeface="Arial" panose="020B0604020202020204" pitchFamily="34" charset="0"/>
              <a:buNone/>
            </a:pPr>
            <a:endParaRPr lang="zh-CN" altLang="en-US" sz="2800">
              <a:solidFill>
                <a:srgbClr val="000000"/>
              </a:solidFill>
              <a:latin typeface="Times New Roman" panose="02020603050405020304" pitchFamily="18" charset="0"/>
              <a:ea typeface="宋体" panose="02010600030101010101" pitchFamily="2" charset="-122"/>
            </a:endParaRPr>
          </a:p>
        </p:txBody>
      </p:sp>
      <p:sp>
        <p:nvSpPr>
          <p:cNvPr id="57" name="Text Box 49"/>
          <p:cNvSpPr txBox="1">
            <a:spLocks noChangeArrowheads="1"/>
          </p:cNvSpPr>
          <p:nvPr/>
        </p:nvSpPr>
        <p:spPr bwMode="auto">
          <a:xfrm>
            <a:off x="4325440" y="3257046"/>
            <a:ext cx="2663825" cy="1569660"/>
          </a:xfrm>
          <a:prstGeom prst="rect">
            <a:avLst/>
          </a:prstGeom>
          <a:noFill/>
          <a:ln w="28575" cmpd="sng">
            <a:solidFill>
              <a:srgbClr val="FF0000"/>
            </a:solid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取变量段基址和偏移地址。前两个字节存偏移地址，后两个字节存段基址</a:t>
            </a:r>
            <a:endParaRPr kumimoji="0" lang="zh-CN" altLang="en-US" sz="24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endParaRPr>
          </a:p>
        </p:txBody>
      </p:sp>
      <p:sp>
        <p:nvSpPr>
          <p:cNvPr id="58" name="Line 50"/>
          <p:cNvSpPr>
            <a:spLocks noChangeShapeType="1"/>
          </p:cNvSpPr>
          <p:nvPr/>
        </p:nvSpPr>
        <p:spPr bwMode="auto">
          <a:xfrm>
            <a:off x="2585540" y="2962359"/>
            <a:ext cx="1738313" cy="658399"/>
          </a:xfrm>
          <a:prstGeom prst="line">
            <a:avLst/>
          </a:prstGeom>
          <a:noFill/>
          <a:ln w="28575" cmpd="sng">
            <a:solidFill>
              <a:srgbClr val="FF0000"/>
            </a:solidFill>
            <a:rou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8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59" name="Text Box 49"/>
          <p:cNvSpPr txBox="1">
            <a:spLocks noChangeArrowheads="1"/>
          </p:cNvSpPr>
          <p:nvPr/>
        </p:nvSpPr>
        <p:spPr bwMode="auto">
          <a:xfrm>
            <a:off x="207911" y="6027003"/>
            <a:ext cx="662463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defTabSz="914400" fontAlgn="base">
              <a:spcBef>
                <a:spcPct val="0"/>
              </a:spcBef>
              <a:spcAft>
                <a:spcPct val="0"/>
              </a:spcAft>
              <a:buFont typeface="Arial" panose="020B0604020202020204" pitchFamily="34" charset="0"/>
              <a:buNone/>
            </a:pPr>
            <a:r>
              <a:rPr lang="zh-CN" altLang="en-US" sz="2400" b="1" dirty="0">
                <a:solidFill>
                  <a:srgbClr val="FF0000"/>
                </a:solidFill>
                <a:latin typeface="楷体" panose="02010609060101010101" pitchFamily="49" charset="-122"/>
                <a:ea typeface="楷体" panose="02010609060101010101" pitchFamily="49" charset="-122"/>
              </a:rPr>
              <a:t>注意：变量不能出现在DB语句的右边，因为变量的偏移地址为16位，与DB定义的变量长度不匹配。</a:t>
            </a: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7" presetClass="entr" presetSubtype="8" fill="hold" grpId="0" nodeType="clickEffect">
                                  <p:stCondLst>
                                    <p:cond delay="0"/>
                                  </p:stCondLst>
                                  <p:childTnLst>
                                    <p:set>
                                      <p:cBhvr>
                                        <p:cTn id="14" dur="1" fill="hold">
                                          <p:stCondLst>
                                            <p:cond delay="0"/>
                                          </p:stCondLst>
                                        </p:cTn>
                                        <p:tgtEl>
                                          <p:spTgt spid="55"/>
                                        </p:tgtEl>
                                        <p:attrNameLst>
                                          <p:attrName>style.visibility</p:attrName>
                                        </p:attrNameLst>
                                      </p:cBhvr>
                                      <p:to>
                                        <p:strVal val="visible"/>
                                      </p:to>
                                    </p:set>
                                    <p:anim calcmode="lin" valueType="num">
                                      <p:cBhvr>
                                        <p:cTn id="15" dur="500" fill="hold"/>
                                        <p:tgtEl>
                                          <p:spTgt spid="55"/>
                                        </p:tgtEl>
                                        <p:attrNameLst>
                                          <p:attrName>ppt_x</p:attrName>
                                        </p:attrNameLst>
                                      </p:cBhvr>
                                      <p:tavLst>
                                        <p:tav tm="0">
                                          <p:val>
                                            <p:strVal val="#ppt_x-#ppt_w/2"/>
                                          </p:val>
                                        </p:tav>
                                        <p:tav tm="100000">
                                          <p:val>
                                            <p:strVal val="#ppt_x"/>
                                          </p:val>
                                        </p:tav>
                                      </p:tavLst>
                                    </p:anim>
                                    <p:anim calcmode="lin" valueType="num">
                                      <p:cBhvr>
                                        <p:cTn id="16" dur="500" fill="hold"/>
                                        <p:tgtEl>
                                          <p:spTgt spid="55"/>
                                        </p:tgtEl>
                                        <p:attrNameLst>
                                          <p:attrName>ppt_y</p:attrName>
                                        </p:attrNameLst>
                                      </p:cBhvr>
                                      <p:tavLst>
                                        <p:tav tm="0">
                                          <p:val>
                                            <p:strVal val="#ppt_y"/>
                                          </p:val>
                                        </p:tav>
                                        <p:tav tm="100000">
                                          <p:val>
                                            <p:strVal val="#ppt_y"/>
                                          </p:val>
                                        </p:tav>
                                      </p:tavLst>
                                    </p:anim>
                                    <p:anim calcmode="lin" valueType="num">
                                      <p:cBhvr>
                                        <p:cTn id="17" dur="500" fill="hold"/>
                                        <p:tgtEl>
                                          <p:spTgt spid="55"/>
                                        </p:tgtEl>
                                        <p:attrNameLst>
                                          <p:attrName>ppt_w</p:attrName>
                                        </p:attrNameLst>
                                      </p:cBhvr>
                                      <p:tavLst>
                                        <p:tav tm="0">
                                          <p:val>
                                            <p:fltVal val="0"/>
                                          </p:val>
                                        </p:tav>
                                        <p:tav tm="100000">
                                          <p:val>
                                            <p:strVal val="#ppt_w"/>
                                          </p:val>
                                        </p:tav>
                                      </p:tavLst>
                                    </p:anim>
                                    <p:anim calcmode="lin" valueType="num">
                                      <p:cBhvr>
                                        <p:cTn id="18" dur="500" fill="hold"/>
                                        <p:tgtEl>
                                          <p:spTgt spid="55"/>
                                        </p:tgtEl>
                                        <p:attrNameLst>
                                          <p:attrName>ppt_h</p:attrName>
                                        </p:attrNameLst>
                                      </p:cBhvr>
                                      <p:tavLst>
                                        <p:tav tm="0">
                                          <p:val>
                                            <p:strVal val="#ppt_h"/>
                                          </p:val>
                                        </p:tav>
                                        <p:tav tm="100000">
                                          <p:val>
                                            <p:strVal val="#ppt_h"/>
                                          </p:val>
                                        </p:tav>
                                      </p:tavLst>
                                    </p:anim>
                                  </p:childTnLst>
                                </p:cTn>
                              </p:par>
                            </p:childTnLst>
                          </p:cTn>
                        </p:par>
                        <p:par>
                          <p:cTn id="19" fill="hold">
                            <p:stCondLst>
                              <p:cond delay="500"/>
                            </p:stCondLst>
                            <p:childTnLst>
                              <p:par>
                                <p:cTn id="20" presetID="17" presetClass="entr" presetSubtype="4" fill="hold" grpId="0" nodeType="afterEffect">
                                  <p:stCondLst>
                                    <p:cond delay="0"/>
                                  </p:stCondLst>
                                  <p:childTnLst>
                                    <p:set>
                                      <p:cBhvr>
                                        <p:cTn id="21" dur="1" fill="hold">
                                          <p:stCondLst>
                                            <p:cond delay="0"/>
                                          </p:stCondLst>
                                        </p:cTn>
                                        <p:tgtEl>
                                          <p:spTgt spid="56"/>
                                        </p:tgtEl>
                                        <p:attrNameLst>
                                          <p:attrName>style.visibility</p:attrName>
                                        </p:attrNameLst>
                                      </p:cBhvr>
                                      <p:to>
                                        <p:strVal val="visible"/>
                                      </p:to>
                                    </p:set>
                                    <p:anim calcmode="lin" valueType="num">
                                      <p:cBhvr>
                                        <p:cTn id="22" dur="500" fill="hold"/>
                                        <p:tgtEl>
                                          <p:spTgt spid="56"/>
                                        </p:tgtEl>
                                        <p:attrNameLst>
                                          <p:attrName>ppt_x</p:attrName>
                                        </p:attrNameLst>
                                      </p:cBhvr>
                                      <p:tavLst>
                                        <p:tav tm="0">
                                          <p:val>
                                            <p:strVal val="#ppt_x"/>
                                          </p:val>
                                        </p:tav>
                                        <p:tav tm="100000">
                                          <p:val>
                                            <p:strVal val="#ppt_x"/>
                                          </p:val>
                                        </p:tav>
                                      </p:tavLst>
                                    </p:anim>
                                    <p:anim calcmode="lin" valueType="num">
                                      <p:cBhvr>
                                        <p:cTn id="23" dur="500" fill="hold"/>
                                        <p:tgtEl>
                                          <p:spTgt spid="56"/>
                                        </p:tgtEl>
                                        <p:attrNameLst>
                                          <p:attrName>ppt_y</p:attrName>
                                        </p:attrNameLst>
                                      </p:cBhvr>
                                      <p:tavLst>
                                        <p:tav tm="0">
                                          <p:val>
                                            <p:strVal val="#ppt_y+#ppt_h/2"/>
                                          </p:val>
                                        </p:tav>
                                        <p:tav tm="100000">
                                          <p:val>
                                            <p:strVal val="#ppt_y"/>
                                          </p:val>
                                        </p:tav>
                                      </p:tavLst>
                                    </p:anim>
                                    <p:anim calcmode="lin" valueType="num">
                                      <p:cBhvr>
                                        <p:cTn id="24" dur="500" fill="hold"/>
                                        <p:tgtEl>
                                          <p:spTgt spid="56"/>
                                        </p:tgtEl>
                                        <p:attrNameLst>
                                          <p:attrName>ppt_w</p:attrName>
                                        </p:attrNameLst>
                                      </p:cBhvr>
                                      <p:tavLst>
                                        <p:tav tm="0">
                                          <p:val>
                                            <p:strVal val="#ppt_w"/>
                                          </p:val>
                                        </p:tav>
                                        <p:tav tm="100000">
                                          <p:val>
                                            <p:strVal val="#ppt_w"/>
                                          </p:val>
                                        </p:tav>
                                      </p:tavLst>
                                    </p:anim>
                                    <p:anim calcmode="lin" valueType="num">
                                      <p:cBhvr>
                                        <p:cTn id="25" dur="500" fill="hold"/>
                                        <p:tgtEl>
                                          <p:spTgt spid="56"/>
                                        </p:tgtEl>
                                        <p:attrNameLst>
                                          <p:attrName>ppt_h</p:attrName>
                                        </p:attrNameLst>
                                      </p:cBhvr>
                                      <p:tavLst>
                                        <p:tav tm="0">
                                          <p:val>
                                            <p:fltVal val="0"/>
                                          </p:val>
                                        </p:tav>
                                        <p:tav tm="100000">
                                          <p:val>
                                            <p:strVal val="#ppt_h"/>
                                          </p:val>
                                        </p:tav>
                                      </p:tavLst>
                                    </p:anim>
                                  </p:childTnLst>
                                </p:cTn>
                              </p:par>
                            </p:childTnLst>
                          </p:cTn>
                        </p:par>
                        <p:par>
                          <p:cTn id="26" fill="hold">
                            <p:stCondLst>
                              <p:cond delay="1000"/>
                            </p:stCondLst>
                            <p:childTnLst>
                              <p:par>
                                <p:cTn id="27" presetID="4" presetClass="entr" presetSubtype="32" fill="hold" grpId="0" nodeType="afterEffect">
                                  <p:stCondLst>
                                    <p:cond delay="0"/>
                                  </p:stCondLst>
                                  <p:childTnLst>
                                    <p:set>
                                      <p:cBhvr>
                                        <p:cTn id="28" dur="1" fill="hold">
                                          <p:stCondLst>
                                            <p:cond delay="0"/>
                                          </p:stCondLst>
                                        </p:cTn>
                                        <p:tgtEl>
                                          <p:spTgt spid="54"/>
                                        </p:tgtEl>
                                        <p:attrNameLst>
                                          <p:attrName>style.visibility</p:attrName>
                                        </p:attrNameLst>
                                      </p:cBhvr>
                                      <p:to>
                                        <p:strVal val="visible"/>
                                      </p:to>
                                    </p:set>
                                    <p:animEffect transition="in" filter="box(out)">
                                      <p:cBhvr>
                                        <p:cTn id="29" dur="500"/>
                                        <p:tgtEl>
                                          <p:spTgt spid="54"/>
                                        </p:tgtEl>
                                      </p:cBhvr>
                                    </p:animEffect>
                                  </p:childTnLst>
                                </p:cTn>
                              </p:par>
                            </p:childTnLst>
                          </p:cTn>
                        </p:par>
                      </p:childTnLst>
                    </p:cTn>
                  </p:par>
                  <p:par>
                    <p:cTn id="30" fill="hold">
                      <p:stCondLst>
                        <p:cond delay="indefinite"/>
                      </p:stCondLst>
                      <p:childTnLst>
                        <p:par>
                          <p:cTn id="31" fill="hold">
                            <p:stCondLst>
                              <p:cond delay="0"/>
                            </p:stCondLst>
                            <p:childTnLst>
                              <p:par>
                                <p:cTn id="32" presetID="17" presetClass="entr" presetSubtype="8" fill="hold" grpId="0" nodeType="clickEffect">
                                  <p:stCondLst>
                                    <p:cond delay="0"/>
                                  </p:stCondLst>
                                  <p:childTnLst>
                                    <p:set>
                                      <p:cBhvr>
                                        <p:cTn id="33" dur="1" fill="hold">
                                          <p:stCondLst>
                                            <p:cond delay="0"/>
                                          </p:stCondLst>
                                        </p:cTn>
                                        <p:tgtEl>
                                          <p:spTgt spid="58"/>
                                        </p:tgtEl>
                                        <p:attrNameLst>
                                          <p:attrName>style.visibility</p:attrName>
                                        </p:attrNameLst>
                                      </p:cBhvr>
                                      <p:to>
                                        <p:strVal val="visible"/>
                                      </p:to>
                                    </p:set>
                                    <p:anim calcmode="lin" valueType="num">
                                      <p:cBhvr>
                                        <p:cTn id="34" dur="500" fill="hold"/>
                                        <p:tgtEl>
                                          <p:spTgt spid="58"/>
                                        </p:tgtEl>
                                        <p:attrNameLst>
                                          <p:attrName>ppt_x</p:attrName>
                                        </p:attrNameLst>
                                      </p:cBhvr>
                                      <p:tavLst>
                                        <p:tav tm="0">
                                          <p:val>
                                            <p:strVal val="#ppt_x-#ppt_w/2"/>
                                          </p:val>
                                        </p:tav>
                                        <p:tav tm="100000">
                                          <p:val>
                                            <p:strVal val="#ppt_x"/>
                                          </p:val>
                                        </p:tav>
                                      </p:tavLst>
                                    </p:anim>
                                    <p:anim calcmode="lin" valueType="num">
                                      <p:cBhvr>
                                        <p:cTn id="35" dur="500" fill="hold"/>
                                        <p:tgtEl>
                                          <p:spTgt spid="58"/>
                                        </p:tgtEl>
                                        <p:attrNameLst>
                                          <p:attrName>ppt_y</p:attrName>
                                        </p:attrNameLst>
                                      </p:cBhvr>
                                      <p:tavLst>
                                        <p:tav tm="0">
                                          <p:val>
                                            <p:strVal val="#ppt_y"/>
                                          </p:val>
                                        </p:tav>
                                        <p:tav tm="100000">
                                          <p:val>
                                            <p:strVal val="#ppt_y"/>
                                          </p:val>
                                        </p:tav>
                                      </p:tavLst>
                                    </p:anim>
                                    <p:anim calcmode="lin" valueType="num">
                                      <p:cBhvr>
                                        <p:cTn id="36" dur="500" fill="hold"/>
                                        <p:tgtEl>
                                          <p:spTgt spid="58"/>
                                        </p:tgtEl>
                                        <p:attrNameLst>
                                          <p:attrName>ppt_w</p:attrName>
                                        </p:attrNameLst>
                                      </p:cBhvr>
                                      <p:tavLst>
                                        <p:tav tm="0">
                                          <p:val>
                                            <p:fltVal val="0"/>
                                          </p:val>
                                        </p:tav>
                                        <p:tav tm="100000">
                                          <p:val>
                                            <p:strVal val="#ppt_w"/>
                                          </p:val>
                                        </p:tav>
                                      </p:tavLst>
                                    </p:anim>
                                    <p:anim calcmode="lin" valueType="num">
                                      <p:cBhvr>
                                        <p:cTn id="37" dur="500" fill="hold"/>
                                        <p:tgtEl>
                                          <p:spTgt spid="58"/>
                                        </p:tgtEl>
                                        <p:attrNameLst>
                                          <p:attrName>ppt_h</p:attrName>
                                        </p:attrNameLst>
                                      </p:cBhvr>
                                      <p:tavLst>
                                        <p:tav tm="0">
                                          <p:val>
                                            <p:strVal val="#ppt_h"/>
                                          </p:val>
                                        </p:tav>
                                        <p:tav tm="100000">
                                          <p:val>
                                            <p:strVal val="#ppt_h"/>
                                          </p:val>
                                        </p:tav>
                                      </p:tavLst>
                                    </p:anim>
                                  </p:childTnLst>
                                </p:cTn>
                              </p:par>
                            </p:childTnLst>
                          </p:cTn>
                        </p:par>
                        <p:par>
                          <p:cTn id="38" fill="hold">
                            <p:stCondLst>
                              <p:cond delay="500"/>
                            </p:stCondLst>
                            <p:childTnLst>
                              <p:par>
                                <p:cTn id="39" presetID="4" presetClass="entr" presetSubtype="32" fill="hold" grpId="0" nodeType="afterEffect">
                                  <p:stCondLst>
                                    <p:cond delay="0"/>
                                  </p:stCondLst>
                                  <p:childTnLst>
                                    <p:set>
                                      <p:cBhvr>
                                        <p:cTn id="40" dur="1" fill="hold">
                                          <p:stCondLst>
                                            <p:cond delay="0"/>
                                          </p:stCondLst>
                                        </p:cTn>
                                        <p:tgtEl>
                                          <p:spTgt spid="57"/>
                                        </p:tgtEl>
                                        <p:attrNameLst>
                                          <p:attrName>style.visibility</p:attrName>
                                        </p:attrNameLst>
                                      </p:cBhvr>
                                      <p:to>
                                        <p:strVal val="visible"/>
                                      </p:to>
                                    </p:set>
                                    <p:animEffect transition="in" filter="box(out)">
                                      <p:cBhvr>
                                        <p:cTn id="41" dur="500"/>
                                        <p:tgtEl>
                                          <p:spTgt spid="57"/>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499"/>
                                          </p:stCondLst>
                                        </p:cTn>
                                        <p:tgtEl>
                                          <p:spTgt spid="9"/>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499"/>
                                          </p:stCondLst>
                                        </p:cTn>
                                        <p:tgtEl>
                                          <p:spTgt spid="10"/>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22" presetClass="entr" presetSubtype="4" fill="hold" grpId="0" nodeType="clickEffect">
                                  <p:stCondLst>
                                    <p:cond delay="0"/>
                                  </p:stCondLst>
                                  <p:childTnLst>
                                    <p:set>
                                      <p:cBhvr>
                                        <p:cTn id="53" dur="1" fill="hold">
                                          <p:stCondLst>
                                            <p:cond delay="0"/>
                                          </p:stCondLst>
                                        </p:cTn>
                                        <p:tgtEl>
                                          <p:spTgt spid="59"/>
                                        </p:tgtEl>
                                        <p:attrNameLst>
                                          <p:attrName>style.visibility</p:attrName>
                                        </p:attrNameLst>
                                      </p:cBhvr>
                                      <p:to>
                                        <p:strVal val="visible"/>
                                      </p:to>
                                    </p:set>
                                    <p:animEffect transition="in" filter="wipe(down)">
                                      <p:cBhvr>
                                        <p:cTn id="54"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autoUpdateAnimBg="0"/>
      <p:bldP spid="9" grpId="0" autoUpdateAnimBg="0"/>
      <p:bldP spid="53" grpId="0" animBg="1" autoUpdateAnimBg="0"/>
      <p:bldP spid="54" grpId="0" animBg="1" autoUpdateAnimBg="0"/>
      <p:bldP spid="55" grpId="0" animBg="1"/>
      <p:bldP spid="56" grpId="0" animBg="1"/>
      <p:bldP spid="57" grpId="0" bldLvl="0" animBg="1" autoUpdateAnimBg="0"/>
      <p:bldP spid="58" grpId="0" animBg="1"/>
      <p:bldP spid="5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9" name="ïšḻïdê"/>
          <p:cNvSpPr txBox="1"/>
          <p:nvPr/>
        </p:nvSpPr>
        <p:spPr bwMode="auto">
          <a:xfrm>
            <a:off x="-1" y="162085"/>
            <a:ext cx="8281902"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altLang="zh-CN" sz="2400" b="1" dirty="0">
                <a:solidFill>
                  <a:schemeClr val="bg1"/>
                </a:solidFill>
                <a:latin typeface="楷体" panose="02010609060101010101" pitchFamily="49" charset="-122"/>
                <a:ea typeface="楷体" panose="02010609060101010101" pitchFamily="49" charset="-122"/>
              </a:rPr>
              <a:t>4.2  </a:t>
            </a:r>
            <a:r>
              <a:rPr lang="zh-CN" altLang="en-US" sz="2400" b="1" dirty="0">
                <a:solidFill>
                  <a:schemeClr val="bg1"/>
                </a:solidFill>
                <a:latin typeface="楷体" panose="02010609060101010101" pitchFamily="49" charset="-122"/>
                <a:ea typeface="楷体" panose="02010609060101010101" pitchFamily="49" charset="-122"/>
              </a:rPr>
              <a:t>汇编语言数据</a:t>
            </a:r>
          </a:p>
          <a:p>
            <a:endParaRPr lang="zh-CN" altLang="en-US" sz="2400" b="1" dirty="0">
              <a:solidFill>
                <a:schemeClr val="bg1"/>
              </a:solidFill>
              <a:latin typeface="楷体" panose="02010609060101010101" pitchFamily="49" charset="-122"/>
              <a:ea typeface="楷体" panose="02010609060101010101" pitchFamily="49" charset="-122"/>
            </a:endParaRPr>
          </a:p>
        </p:txBody>
      </p:sp>
      <p:cxnSp>
        <p:nvCxnSpPr>
          <p:cNvPr id="40" name="直接连接符 39"/>
          <p:cNvCxnSpPr/>
          <p:nvPr/>
        </p:nvCxnSpPr>
        <p:spPr>
          <a:xfrm>
            <a:off x="2381" y="655346"/>
            <a:ext cx="3484890"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41" name="图片 40"/>
          <p:cNvPicPr>
            <a:picLocks noChangeAspect="1"/>
          </p:cNvPicPr>
          <p:nvPr/>
        </p:nvPicPr>
        <p:blipFill>
          <a:blip r:embed="rId31"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42" name="right-arrowheads_44810"/>
          <p:cNvSpPr>
            <a:spLocks noChangeAspect="1"/>
          </p:cNvSpPr>
          <p:nvPr/>
        </p:nvSpPr>
        <p:spPr bwMode="auto">
          <a:xfrm>
            <a:off x="152015" y="929658"/>
            <a:ext cx="411251" cy="316320"/>
          </a:xfrm>
          <a:custGeom>
            <a:avLst/>
            <a:gdLst>
              <a:gd name="T0" fmla="*/ 59 w 415"/>
              <a:gd name="T1" fmla="*/ 406 h 406"/>
              <a:gd name="T2" fmla="*/ 25 w 415"/>
              <a:gd name="T3" fmla="*/ 394 h 406"/>
              <a:gd name="T4" fmla="*/ 19 w 415"/>
              <a:gd name="T5" fmla="*/ 318 h 406"/>
              <a:gd name="T6" fmla="*/ 114 w 415"/>
              <a:gd name="T7" fmla="*/ 206 h 406"/>
              <a:gd name="T8" fmla="*/ 19 w 415"/>
              <a:gd name="T9" fmla="*/ 94 h 406"/>
              <a:gd name="T10" fmla="*/ 25 w 415"/>
              <a:gd name="T11" fmla="*/ 19 h 406"/>
              <a:gd name="T12" fmla="*/ 100 w 415"/>
              <a:gd name="T13" fmla="*/ 25 h 406"/>
              <a:gd name="T14" fmla="*/ 225 w 415"/>
              <a:gd name="T15" fmla="*/ 172 h 406"/>
              <a:gd name="T16" fmla="*/ 225 w 415"/>
              <a:gd name="T17" fmla="*/ 241 h 406"/>
              <a:gd name="T18" fmla="*/ 100 w 415"/>
              <a:gd name="T19" fmla="*/ 388 h 406"/>
              <a:gd name="T20" fmla="*/ 59 w 415"/>
              <a:gd name="T21" fmla="*/ 406 h 406"/>
              <a:gd name="T22" fmla="*/ 273 w 415"/>
              <a:gd name="T23" fmla="*/ 388 h 406"/>
              <a:gd name="T24" fmla="*/ 398 w 415"/>
              <a:gd name="T25" fmla="*/ 241 h 406"/>
              <a:gd name="T26" fmla="*/ 398 w 415"/>
              <a:gd name="T27" fmla="*/ 172 h 406"/>
              <a:gd name="T28" fmla="*/ 273 w 415"/>
              <a:gd name="T29" fmla="*/ 25 h 406"/>
              <a:gd name="T30" fmla="*/ 198 w 415"/>
              <a:gd name="T31" fmla="*/ 19 h 406"/>
              <a:gd name="T32" fmla="*/ 192 w 415"/>
              <a:gd name="T33" fmla="*/ 94 h 406"/>
              <a:gd name="T34" fmla="*/ 287 w 415"/>
              <a:gd name="T35" fmla="*/ 206 h 406"/>
              <a:gd name="T36" fmla="*/ 192 w 415"/>
              <a:gd name="T37" fmla="*/ 318 h 406"/>
              <a:gd name="T38" fmla="*/ 198 w 415"/>
              <a:gd name="T39" fmla="*/ 394 h 406"/>
              <a:gd name="T40" fmla="*/ 232 w 415"/>
              <a:gd name="T41" fmla="*/ 406 h 406"/>
              <a:gd name="T42" fmla="*/ 273 w 415"/>
              <a:gd name="T43" fmla="*/ 388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15" h="406">
                <a:moveTo>
                  <a:pt x="59" y="406"/>
                </a:moveTo>
                <a:cubicBezTo>
                  <a:pt x="47" y="406"/>
                  <a:pt x="35" y="402"/>
                  <a:pt x="25" y="394"/>
                </a:cubicBezTo>
                <a:cubicBezTo>
                  <a:pt x="2" y="375"/>
                  <a:pt x="0" y="341"/>
                  <a:pt x="19" y="318"/>
                </a:cubicBezTo>
                <a:lnTo>
                  <a:pt x="114" y="206"/>
                </a:lnTo>
                <a:lnTo>
                  <a:pt x="19" y="94"/>
                </a:lnTo>
                <a:cubicBezTo>
                  <a:pt x="0" y="71"/>
                  <a:pt x="2" y="38"/>
                  <a:pt x="25" y="19"/>
                </a:cubicBezTo>
                <a:cubicBezTo>
                  <a:pt x="47" y="0"/>
                  <a:pt x="81" y="2"/>
                  <a:pt x="100" y="25"/>
                </a:cubicBezTo>
                <a:lnTo>
                  <a:pt x="225" y="172"/>
                </a:lnTo>
                <a:cubicBezTo>
                  <a:pt x="242" y="192"/>
                  <a:pt x="242" y="221"/>
                  <a:pt x="225" y="241"/>
                </a:cubicBezTo>
                <a:lnTo>
                  <a:pt x="100" y="388"/>
                </a:lnTo>
                <a:cubicBezTo>
                  <a:pt x="89" y="400"/>
                  <a:pt x="74" y="406"/>
                  <a:pt x="59" y="406"/>
                </a:cubicBezTo>
                <a:close/>
                <a:moveTo>
                  <a:pt x="273" y="388"/>
                </a:moveTo>
                <a:lnTo>
                  <a:pt x="398" y="241"/>
                </a:lnTo>
                <a:cubicBezTo>
                  <a:pt x="415" y="221"/>
                  <a:pt x="415" y="192"/>
                  <a:pt x="398" y="172"/>
                </a:cubicBezTo>
                <a:lnTo>
                  <a:pt x="273" y="25"/>
                </a:lnTo>
                <a:cubicBezTo>
                  <a:pt x="254" y="2"/>
                  <a:pt x="220" y="0"/>
                  <a:pt x="198" y="19"/>
                </a:cubicBezTo>
                <a:cubicBezTo>
                  <a:pt x="175" y="38"/>
                  <a:pt x="173" y="71"/>
                  <a:pt x="192" y="94"/>
                </a:cubicBezTo>
                <a:lnTo>
                  <a:pt x="287" y="206"/>
                </a:lnTo>
                <a:lnTo>
                  <a:pt x="192" y="318"/>
                </a:lnTo>
                <a:cubicBezTo>
                  <a:pt x="173" y="341"/>
                  <a:pt x="175" y="375"/>
                  <a:pt x="198" y="394"/>
                </a:cubicBezTo>
                <a:cubicBezTo>
                  <a:pt x="208" y="402"/>
                  <a:pt x="220" y="406"/>
                  <a:pt x="232" y="406"/>
                </a:cubicBezTo>
                <a:cubicBezTo>
                  <a:pt x="247" y="406"/>
                  <a:pt x="262" y="400"/>
                  <a:pt x="273" y="388"/>
                </a:cubicBezTo>
                <a:close/>
              </a:path>
            </a:pathLst>
          </a:custGeom>
          <a:solidFill>
            <a:schemeClr val="accent1"/>
          </a:solidFill>
          <a:ln>
            <a:noFill/>
          </a:ln>
        </p:spPr>
      </p:sp>
      <p:sp>
        <p:nvSpPr>
          <p:cNvPr id="44" name="矩形 43"/>
          <p:cNvSpPr/>
          <p:nvPr/>
        </p:nvSpPr>
        <p:spPr>
          <a:xfrm>
            <a:off x="584781" y="858016"/>
            <a:ext cx="7429666" cy="461665"/>
          </a:xfrm>
          <a:prstGeom prst="rect">
            <a:avLst/>
          </a:prstGeom>
        </p:spPr>
        <p:txBody>
          <a:bodyPr wrap="square">
            <a:spAutoFit/>
          </a:bodyPr>
          <a:lstStyle/>
          <a:p>
            <a:r>
              <a:rPr lang="zh-CN" altLang="en-US" sz="2400" b="1" dirty="0">
                <a:latin typeface="华文楷体" panose="02010600040101010101" pitchFamily="2" charset="-122"/>
                <a:ea typeface="华文楷体" panose="02010600040101010101" pitchFamily="2" charset="-122"/>
              </a:rPr>
              <a:t>标号</a:t>
            </a:r>
          </a:p>
        </p:txBody>
      </p:sp>
      <p:sp>
        <p:nvSpPr>
          <p:cNvPr id="8" name="MH_Other_1"/>
          <p:cNvSpPr/>
          <p:nvPr>
            <p:custDataLst>
              <p:tags r:id="rId1"/>
            </p:custDataLst>
          </p:nvPr>
        </p:nvSpPr>
        <p:spPr>
          <a:xfrm>
            <a:off x="1066987" y="1431085"/>
            <a:ext cx="439738" cy="409575"/>
          </a:xfrm>
          <a:custGeom>
            <a:avLst/>
            <a:gdLst/>
            <a:ahLst/>
            <a:cxnLst/>
            <a:rect l="l" t="t" r="r" b="b"/>
            <a:pathLst>
              <a:path w="969654" h="903534">
                <a:moveTo>
                  <a:pt x="813088" y="487443"/>
                </a:moveTo>
                <a:cubicBezTo>
                  <a:pt x="793206" y="487443"/>
                  <a:pt x="777088" y="503561"/>
                  <a:pt x="777088" y="523443"/>
                </a:cubicBezTo>
                <a:cubicBezTo>
                  <a:pt x="777088" y="543325"/>
                  <a:pt x="793206" y="559443"/>
                  <a:pt x="813088" y="559443"/>
                </a:cubicBezTo>
                <a:cubicBezTo>
                  <a:pt x="832970" y="559443"/>
                  <a:pt x="849088" y="543325"/>
                  <a:pt x="849088" y="523443"/>
                </a:cubicBezTo>
                <a:cubicBezTo>
                  <a:pt x="849088" y="503561"/>
                  <a:pt x="832970" y="487443"/>
                  <a:pt x="813088" y="487443"/>
                </a:cubicBezTo>
                <a:close/>
                <a:moveTo>
                  <a:pt x="606961" y="487443"/>
                </a:moveTo>
                <a:cubicBezTo>
                  <a:pt x="587079" y="487443"/>
                  <a:pt x="570961" y="503561"/>
                  <a:pt x="570961" y="523443"/>
                </a:cubicBezTo>
                <a:cubicBezTo>
                  <a:pt x="570961" y="543325"/>
                  <a:pt x="587079" y="559443"/>
                  <a:pt x="606961" y="559443"/>
                </a:cubicBezTo>
                <a:cubicBezTo>
                  <a:pt x="626843" y="559443"/>
                  <a:pt x="642961" y="543325"/>
                  <a:pt x="642961" y="523443"/>
                </a:cubicBezTo>
                <a:cubicBezTo>
                  <a:pt x="642961" y="503561"/>
                  <a:pt x="626843" y="487443"/>
                  <a:pt x="606961" y="487443"/>
                </a:cubicBezTo>
                <a:close/>
                <a:moveTo>
                  <a:pt x="691345" y="336511"/>
                </a:moveTo>
                <a:cubicBezTo>
                  <a:pt x="769490" y="335080"/>
                  <a:pt x="847112" y="364668"/>
                  <a:pt x="901758" y="422110"/>
                </a:cubicBezTo>
                <a:cubicBezTo>
                  <a:pt x="999759" y="525126"/>
                  <a:pt x="990612" y="681640"/>
                  <a:pt x="881173" y="774306"/>
                </a:cubicBezTo>
                <a:lnTo>
                  <a:pt x="905846" y="903534"/>
                </a:lnTo>
                <a:lnTo>
                  <a:pt x="792422" y="824563"/>
                </a:lnTo>
                <a:cubicBezTo>
                  <a:pt x="666952" y="867914"/>
                  <a:pt x="525982" y="820668"/>
                  <a:pt x="459770" y="713074"/>
                </a:cubicBezTo>
                <a:cubicBezTo>
                  <a:pt x="386891" y="594648"/>
                  <a:pt x="429055" y="444146"/>
                  <a:pt x="554971" y="373268"/>
                </a:cubicBezTo>
                <a:cubicBezTo>
                  <a:pt x="597384" y="349394"/>
                  <a:pt x="644458" y="337369"/>
                  <a:pt x="691345" y="336511"/>
                </a:cubicBezTo>
                <a:close/>
                <a:moveTo>
                  <a:pt x="547874" y="187267"/>
                </a:moveTo>
                <a:cubicBezTo>
                  <a:pt x="518051" y="187267"/>
                  <a:pt x="493874" y="211444"/>
                  <a:pt x="493874" y="241267"/>
                </a:cubicBezTo>
                <a:cubicBezTo>
                  <a:pt x="493874" y="271090"/>
                  <a:pt x="518051" y="295267"/>
                  <a:pt x="547874" y="295267"/>
                </a:cubicBezTo>
                <a:cubicBezTo>
                  <a:pt x="577697" y="295267"/>
                  <a:pt x="601874" y="271090"/>
                  <a:pt x="601874" y="241267"/>
                </a:cubicBezTo>
                <a:cubicBezTo>
                  <a:pt x="601874" y="211444"/>
                  <a:pt x="577697" y="187267"/>
                  <a:pt x="547874" y="187267"/>
                </a:cubicBezTo>
                <a:close/>
                <a:moveTo>
                  <a:pt x="294449" y="187267"/>
                </a:moveTo>
                <a:cubicBezTo>
                  <a:pt x="264626" y="187267"/>
                  <a:pt x="240449" y="211444"/>
                  <a:pt x="240449" y="241267"/>
                </a:cubicBezTo>
                <a:cubicBezTo>
                  <a:pt x="240449" y="271090"/>
                  <a:pt x="264626" y="295267"/>
                  <a:pt x="294449" y="295267"/>
                </a:cubicBezTo>
                <a:cubicBezTo>
                  <a:pt x="324272" y="295267"/>
                  <a:pt x="348449" y="271090"/>
                  <a:pt x="348449" y="241267"/>
                </a:cubicBezTo>
                <a:cubicBezTo>
                  <a:pt x="348449" y="211444"/>
                  <a:pt x="324272" y="187267"/>
                  <a:pt x="294449" y="187267"/>
                </a:cubicBezTo>
                <a:close/>
                <a:moveTo>
                  <a:pt x="408549" y="168"/>
                </a:moveTo>
                <a:cubicBezTo>
                  <a:pt x="456533" y="-1113"/>
                  <a:pt x="505397" y="4870"/>
                  <a:pt x="553141" y="18800"/>
                </a:cubicBezTo>
                <a:cubicBezTo>
                  <a:pt x="730896" y="70663"/>
                  <a:pt x="843952" y="217556"/>
                  <a:pt x="840274" y="375462"/>
                </a:cubicBezTo>
                <a:cubicBezTo>
                  <a:pt x="754752" y="310337"/>
                  <a:pt x="632797" y="302687"/>
                  <a:pt x="535419" y="357502"/>
                </a:cubicBezTo>
                <a:cubicBezTo>
                  <a:pt x="409503" y="428380"/>
                  <a:pt x="367339" y="578882"/>
                  <a:pt x="440218" y="697308"/>
                </a:cubicBezTo>
                <a:cubicBezTo>
                  <a:pt x="450352" y="713775"/>
                  <a:pt x="462237" y="728829"/>
                  <a:pt x="478397" y="739559"/>
                </a:cubicBezTo>
                <a:cubicBezTo>
                  <a:pt x="442192" y="745523"/>
                  <a:pt x="404623" y="745773"/>
                  <a:pt x="366675" y="741395"/>
                </a:cubicBezTo>
                <a:lnTo>
                  <a:pt x="245711" y="837584"/>
                </a:lnTo>
                <a:lnTo>
                  <a:pt x="214226" y="696474"/>
                </a:lnTo>
                <a:cubicBezTo>
                  <a:pt x="11680" y="595442"/>
                  <a:pt x="-59861" y="368389"/>
                  <a:pt x="54436" y="189343"/>
                </a:cubicBezTo>
                <a:cubicBezTo>
                  <a:pt x="128564" y="73222"/>
                  <a:pt x="264598" y="4010"/>
                  <a:pt x="408549" y="16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scene3d>
              <a:camera prst="orthographicFront"/>
              <a:lightRig rig="threePt" dir="t"/>
            </a:scene3d>
            <a:sp3d contourW="12700">
              <a:contourClr>
                <a:srgbClr val="FFFFFF"/>
              </a:contourClr>
            </a:sp3d>
          </a:bodyPr>
          <a:lstStyle/>
          <a:p>
            <a:pPr algn="ctr" eaLnBrk="1" fontAlgn="auto" hangingPunct="1">
              <a:spcBef>
                <a:spcPts val="0"/>
              </a:spcBef>
              <a:spcAft>
                <a:spcPts val="0"/>
              </a:spcAft>
              <a:defRPr/>
            </a:pPr>
            <a:endParaRPr lang="zh-CN" altLang="en-US">
              <a:solidFill>
                <a:srgbClr val="FFFFFF"/>
              </a:solidFill>
              <a:latin typeface="Arial" panose="020B0604020202020204" pitchFamily="34" charset="0"/>
              <a:ea typeface="微软雅黑" panose="020B0503020204020204" pitchFamily="34" charset="-122"/>
            </a:endParaRPr>
          </a:p>
        </p:txBody>
      </p:sp>
      <p:sp>
        <p:nvSpPr>
          <p:cNvPr id="9" name="MH_Other_2"/>
          <p:cNvSpPr/>
          <p:nvPr>
            <p:custDataLst>
              <p:tags r:id="rId2"/>
            </p:custDataLst>
          </p:nvPr>
        </p:nvSpPr>
        <p:spPr>
          <a:xfrm>
            <a:off x="1670237" y="1631110"/>
            <a:ext cx="147638" cy="147637"/>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25000" lnSpcReduction="20000"/>
          </a:bodyPr>
          <a:lstStyle/>
          <a:p>
            <a:pPr algn="ctr" eaLnBrk="1" fontAlgn="auto" hangingPunct="1">
              <a:spcBef>
                <a:spcPts val="0"/>
              </a:spcBef>
              <a:spcAft>
                <a:spcPts val="0"/>
              </a:spcAft>
              <a:defRPr/>
            </a:pPr>
            <a:endParaRPr lang="zh-CN" altLang="en-US">
              <a:solidFill>
                <a:schemeClr val="tx1"/>
              </a:solidFill>
              <a:latin typeface="Arial" panose="020B0604020202020204" pitchFamily="34" charset="0"/>
              <a:ea typeface="微软雅黑" panose="020B0503020204020204" pitchFamily="34" charset="-122"/>
            </a:endParaRPr>
          </a:p>
        </p:txBody>
      </p:sp>
      <p:sp>
        <p:nvSpPr>
          <p:cNvPr id="10" name="MH_Other_3"/>
          <p:cNvSpPr/>
          <p:nvPr>
            <p:custDataLst>
              <p:tags r:id="rId3"/>
            </p:custDataLst>
          </p:nvPr>
        </p:nvSpPr>
        <p:spPr>
          <a:xfrm>
            <a:off x="1817875" y="1631110"/>
            <a:ext cx="149225" cy="147637"/>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25000" lnSpcReduction="20000"/>
          </a:bodyPr>
          <a:lstStyle/>
          <a:p>
            <a:pPr algn="ctr" eaLnBrk="1" fontAlgn="auto" hangingPunct="1">
              <a:spcBef>
                <a:spcPts val="0"/>
              </a:spcBef>
              <a:spcAft>
                <a:spcPts val="0"/>
              </a:spcAft>
              <a:defRPr/>
            </a:pPr>
            <a:endParaRPr lang="zh-CN" altLang="en-US">
              <a:solidFill>
                <a:schemeClr val="tx1"/>
              </a:solidFill>
              <a:latin typeface="Arial" panose="020B0604020202020204" pitchFamily="34" charset="0"/>
              <a:ea typeface="微软雅黑" panose="020B0503020204020204" pitchFamily="34" charset="-122"/>
            </a:endParaRPr>
          </a:p>
        </p:txBody>
      </p:sp>
      <p:sp>
        <p:nvSpPr>
          <p:cNvPr id="11" name="MH_Other_4"/>
          <p:cNvSpPr/>
          <p:nvPr>
            <p:custDataLst>
              <p:tags r:id="rId4"/>
            </p:custDataLst>
          </p:nvPr>
        </p:nvSpPr>
        <p:spPr>
          <a:xfrm>
            <a:off x="1967100" y="1631110"/>
            <a:ext cx="147637" cy="147637"/>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25000" lnSpcReduction="20000"/>
          </a:bodyPr>
          <a:lstStyle/>
          <a:p>
            <a:pPr algn="ctr" eaLnBrk="1" fontAlgn="auto" hangingPunct="1">
              <a:spcBef>
                <a:spcPts val="0"/>
              </a:spcBef>
              <a:spcAft>
                <a:spcPts val="0"/>
              </a:spcAft>
              <a:defRPr/>
            </a:pPr>
            <a:endParaRPr lang="zh-CN" altLang="en-US">
              <a:solidFill>
                <a:schemeClr val="tx1"/>
              </a:solidFill>
              <a:latin typeface="Arial" panose="020B0604020202020204" pitchFamily="34" charset="0"/>
              <a:ea typeface="微软雅黑" panose="020B0503020204020204" pitchFamily="34" charset="-122"/>
            </a:endParaRPr>
          </a:p>
        </p:txBody>
      </p:sp>
      <p:sp>
        <p:nvSpPr>
          <p:cNvPr id="12" name="MH_Other_5"/>
          <p:cNvSpPr/>
          <p:nvPr>
            <p:custDataLst>
              <p:tags r:id="rId5"/>
            </p:custDataLst>
          </p:nvPr>
        </p:nvSpPr>
        <p:spPr>
          <a:xfrm>
            <a:off x="2114737" y="1631110"/>
            <a:ext cx="147638" cy="147637"/>
          </a:xfrm>
          <a:prstGeom prst="chevron">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25000" lnSpcReduction="20000"/>
          </a:bodyPr>
          <a:lstStyle/>
          <a:p>
            <a:pPr algn="ctr" eaLnBrk="1" fontAlgn="auto" hangingPunct="1">
              <a:spcBef>
                <a:spcPts val="0"/>
              </a:spcBef>
              <a:spcAft>
                <a:spcPts val="0"/>
              </a:spcAft>
              <a:defRPr/>
            </a:pPr>
            <a:endParaRPr lang="zh-CN" altLang="en-US">
              <a:solidFill>
                <a:schemeClr val="tx1"/>
              </a:solidFill>
              <a:latin typeface="Arial" panose="020B0604020202020204" pitchFamily="34" charset="0"/>
              <a:ea typeface="微软雅黑" panose="020B0503020204020204" pitchFamily="34" charset="-122"/>
            </a:endParaRPr>
          </a:p>
        </p:txBody>
      </p:sp>
      <p:sp>
        <p:nvSpPr>
          <p:cNvPr id="13" name="MH_Other_6"/>
          <p:cNvSpPr/>
          <p:nvPr>
            <p:custDataLst>
              <p:tags r:id="rId6"/>
            </p:custDataLst>
          </p:nvPr>
        </p:nvSpPr>
        <p:spPr>
          <a:xfrm>
            <a:off x="2262375" y="1631110"/>
            <a:ext cx="147637" cy="147637"/>
          </a:xfrm>
          <a:prstGeom prst="chevron">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25000" lnSpcReduction="20000"/>
          </a:bodyPr>
          <a:lstStyle/>
          <a:p>
            <a:pPr algn="ctr" eaLnBrk="1" fontAlgn="auto" hangingPunct="1">
              <a:spcBef>
                <a:spcPts val="0"/>
              </a:spcBef>
              <a:spcAft>
                <a:spcPts val="0"/>
              </a:spcAft>
              <a:defRPr/>
            </a:pPr>
            <a:endParaRPr lang="zh-CN" altLang="en-US">
              <a:solidFill>
                <a:schemeClr val="tx1"/>
              </a:solidFill>
              <a:latin typeface="Arial" panose="020B0604020202020204" pitchFamily="34" charset="0"/>
              <a:ea typeface="微软雅黑" panose="020B0503020204020204" pitchFamily="34" charset="-122"/>
            </a:endParaRPr>
          </a:p>
        </p:txBody>
      </p:sp>
      <p:sp>
        <p:nvSpPr>
          <p:cNvPr id="14" name="MH_Other_7"/>
          <p:cNvSpPr/>
          <p:nvPr>
            <p:custDataLst>
              <p:tags r:id="rId7"/>
            </p:custDataLst>
          </p:nvPr>
        </p:nvSpPr>
        <p:spPr>
          <a:xfrm>
            <a:off x="2410012" y="1631110"/>
            <a:ext cx="149225" cy="147637"/>
          </a:xfrm>
          <a:prstGeom prst="chevron">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25000" lnSpcReduction="20000"/>
          </a:bodyPr>
          <a:lstStyle/>
          <a:p>
            <a:pPr algn="ctr" eaLnBrk="1" fontAlgn="auto" hangingPunct="1">
              <a:spcBef>
                <a:spcPts val="0"/>
              </a:spcBef>
              <a:spcAft>
                <a:spcPts val="0"/>
              </a:spcAft>
              <a:defRPr/>
            </a:pPr>
            <a:endParaRPr lang="zh-CN" altLang="en-US">
              <a:solidFill>
                <a:schemeClr val="tx1"/>
              </a:solidFill>
              <a:latin typeface="Arial" panose="020B0604020202020204" pitchFamily="34" charset="0"/>
              <a:ea typeface="微软雅黑" panose="020B0503020204020204" pitchFamily="34" charset="-122"/>
            </a:endParaRPr>
          </a:p>
        </p:txBody>
      </p:sp>
      <p:sp>
        <p:nvSpPr>
          <p:cNvPr id="15" name="MH_Other_8"/>
          <p:cNvSpPr/>
          <p:nvPr>
            <p:custDataLst>
              <p:tags r:id="rId8"/>
            </p:custDataLst>
          </p:nvPr>
        </p:nvSpPr>
        <p:spPr>
          <a:xfrm>
            <a:off x="2559237" y="1631110"/>
            <a:ext cx="147638" cy="147637"/>
          </a:xfrm>
          <a:prstGeom prst="chevron">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25000" lnSpcReduction="20000"/>
          </a:bodyPr>
          <a:lstStyle/>
          <a:p>
            <a:pPr algn="ctr" eaLnBrk="1" fontAlgn="auto" hangingPunct="1">
              <a:spcBef>
                <a:spcPts val="0"/>
              </a:spcBef>
              <a:spcAft>
                <a:spcPts val="0"/>
              </a:spcAft>
              <a:defRPr/>
            </a:pPr>
            <a:endParaRPr lang="zh-CN" altLang="en-US">
              <a:solidFill>
                <a:schemeClr val="tx1"/>
              </a:solidFill>
              <a:latin typeface="Arial" panose="020B0604020202020204" pitchFamily="34" charset="0"/>
              <a:ea typeface="微软雅黑" panose="020B0503020204020204" pitchFamily="34" charset="-122"/>
            </a:endParaRPr>
          </a:p>
        </p:txBody>
      </p:sp>
      <p:sp>
        <p:nvSpPr>
          <p:cNvPr id="16" name="MH_Other_9"/>
          <p:cNvSpPr/>
          <p:nvPr>
            <p:custDataLst>
              <p:tags r:id="rId9"/>
            </p:custDataLst>
          </p:nvPr>
        </p:nvSpPr>
        <p:spPr>
          <a:xfrm>
            <a:off x="2706875" y="1631110"/>
            <a:ext cx="147637" cy="147637"/>
          </a:xfrm>
          <a:prstGeom prst="chevron">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25000" lnSpcReduction="20000"/>
          </a:bodyPr>
          <a:lstStyle/>
          <a:p>
            <a:pPr algn="ctr" eaLnBrk="1" fontAlgn="auto" hangingPunct="1">
              <a:spcBef>
                <a:spcPts val="0"/>
              </a:spcBef>
              <a:spcAft>
                <a:spcPts val="0"/>
              </a:spcAft>
              <a:defRPr/>
            </a:pPr>
            <a:endParaRPr lang="zh-CN" altLang="en-US">
              <a:solidFill>
                <a:schemeClr val="tx1"/>
              </a:solidFill>
              <a:latin typeface="Arial" panose="020B0604020202020204" pitchFamily="34" charset="0"/>
              <a:ea typeface="微软雅黑" panose="020B0503020204020204" pitchFamily="34" charset="-122"/>
            </a:endParaRPr>
          </a:p>
        </p:txBody>
      </p:sp>
      <p:sp>
        <p:nvSpPr>
          <p:cNvPr id="17" name="MH_Other_10"/>
          <p:cNvSpPr/>
          <p:nvPr>
            <p:custDataLst>
              <p:tags r:id="rId10"/>
            </p:custDataLst>
          </p:nvPr>
        </p:nvSpPr>
        <p:spPr>
          <a:xfrm>
            <a:off x="2854512" y="1631110"/>
            <a:ext cx="147638" cy="147637"/>
          </a:xfrm>
          <a:prstGeom prst="chevron">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25000" lnSpcReduction="20000"/>
          </a:bodyPr>
          <a:lstStyle/>
          <a:p>
            <a:pPr algn="ctr" eaLnBrk="1" fontAlgn="auto" hangingPunct="1">
              <a:spcBef>
                <a:spcPts val="0"/>
              </a:spcBef>
              <a:spcAft>
                <a:spcPts val="0"/>
              </a:spcAft>
              <a:defRPr/>
            </a:pPr>
            <a:endParaRPr lang="zh-CN" altLang="en-US">
              <a:solidFill>
                <a:schemeClr val="tx1"/>
              </a:solidFill>
              <a:latin typeface="Arial" panose="020B0604020202020204" pitchFamily="34" charset="0"/>
              <a:ea typeface="微软雅黑" panose="020B0503020204020204" pitchFamily="34" charset="-122"/>
            </a:endParaRPr>
          </a:p>
        </p:txBody>
      </p:sp>
      <p:sp>
        <p:nvSpPr>
          <p:cNvPr id="18" name="MH_Other_11"/>
          <p:cNvSpPr/>
          <p:nvPr>
            <p:custDataLst>
              <p:tags r:id="rId11"/>
            </p:custDataLst>
          </p:nvPr>
        </p:nvSpPr>
        <p:spPr>
          <a:xfrm>
            <a:off x="3002150" y="1631110"/>
            <a:ext cx="149225" cy="147637"/>
          </a:xfrm>
          <a:prstGeom prst="chevron">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25000" lnSpcReduction="20000"/>
          </a:bodyPr>
          <a:lstStyle/>
          <a:p>
            <a:pPr algn="ctr" eaLnBrk="1" fontAlgn="auto" hangingPunct="1">
              <a:spcBef>
                <a:spcPts val="0"/>
              </a:spcBef>
              <a:spcAft>
                <a:spcPts val="0"/>
              </a:spcAft>
              <a:defRPr/>
            </a:pPr>
            <a:endParaRPr lang="zh-CN" altLang="en-US">
              <a:solidFill>
                <a:schemeClr val="tx1"/>
              </a:solidFill>
              <a:latin typeface="Arial" panose="020B0604020202020204" pitchFamily="34" charset="0"/>
              <a:ea typeface="微软雅黑" panose="020B0503020204020204" pitchFamily="34" charset="-122"/>
            </a:endParaRPr>
          </a:p>
        </p:txBody>
      </p:sp>
      <p:sp>
        <p:nvSpPr>
          <p:cNvPr id="19" name="MH_Other_12"/>
          <p:cNvSpPr/>
          <p:nvPr>
            <p:custDataLst>
              <p:tags r:id="rId12"/>
            </p:custDataLst>
          </p:nvPr>
        </p:nvSpPr>
        <p:spPr>
          <a:xfrm>
            <a:off x="3151375" y="1631110"/>
            <a:ext cx="147637" cy="147637"/>
          </a:xfrm>
          <a:prstGeom prst="chevron">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25000" lnSpcReduction="20000"/>
          </a:bodyPr>
          <a:lstStyle/>
          <a:p>
            <a:pPr algn="ctr" eaLnBrk="1" fontAlgn="auto" hangingPunct="1">
              <a:spcBef>
                <a:spcPts val="0"/>
              </a:spcBef>
              <a:spcAft>
                <a:spcPts val="0"/>
              </a:spcAft>
              <a:defRPr/>
            </a:pPr>
            <a:endParaRPr lang="zh-CN" altLang="en-US">
              <a:solidFill>
                <a:schemeClr val="tx1"/>
              </a:solidFill>
              <a:latin typeface="Arial" panose="020B0604020202020204" pitchFamily="34" charset="0"/>
              <a:ea typeface="微软雅黑" panose="020B0503020204020204" pitchFamily="34" charset="-122"/>
            </a:endParaRPr>
          </a:p>
        </p:txBody>
      </p:sp>
      <p:sp>
        <p:nvSpPr>
          <p:cNvPr id="20" name="MH_Other_13"/>
          <p:cNvSpPr/>
          <p:nvPr>
            <p:custDataLst>
              <p:tags r:id="rId13"/>
            </p:custDataLst>
          </p:nvPr>
        </p:nvSpPr>
        <p:spPr>
          <a:xfrm>
            <a:off x="3299012" y="1631110"/>
            <a:ext cx="147638" cy="147637"/>
          </a:xfrm>
          <a:prstGeom prst="chevron">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25000" lnSpcReduction="20000"/>
          </a:bodyPr>
          <a:lstStyle/>
          <a:p>
            <a:pPr algn="ctr" eaLnBrk="1" fontAlgn="auto" hangingPunct="1">
              <a:spcBef>
                <a:spcPts val="0"/>
              </a:spcBef>
              <a:spcAft>
                <a:spcPts val="0"/>
              </a:spcAft>
              <a:defRPr/>
            </a:pPr>
            <a:endParaRPr lang="zh-CN" altLang="en-US">
              <a:solidFill>
                <a:schemeClr val="tx1"/>
              </a:solidFill>
              <a:latin typeface="Arial" panose="020B0604020202020204" pitchFamily="34" charset="0"/>
              <a:ea typeface="微软雅黑" panose="020B0503020204020204" pitchFamily="34" charset="-122"/>
            </a:endParaRPr>
          </a:p>
        </p:txBody>
      </p:sp>
      <p:sp>
        <p:nvSpPr>
          <p:cNvPr id="21" name="MH_SubTitle_1"/>
          <p:cNvSpPr txBox="1"/>
          <p:nvPr>
            <p:custDataLst>
              <p:tags r:id="rId14"/>
            </p:custDataLst>
          </p:nvPr>
        </p:nvSpPr>
        <p:spPr bwMode="auto">
          <a:xfrm>
            <a:off x="1062225" y="1918447"/>
            <a:ext cx="3197803" cy="1204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defRPr/>
            </a:pPr>
            <a:r>
              <a:rPr lang="zh-CN" altLang="en-US" sz="2400" b="1" dirty="0">
                <a:latin typeface="楷体" panose="02010609060101010101" pitchFamily="49" charset="-122"/>
                <a:ea typeface="楷体" panose="02010609060101010101" pitchFamily="49" charset="-122"/>
              </a:rPr>
              <a:t>标号加在一条指令的前面，它就是该指令在内存的存放地址的符号表示，也就是指令地址的别名。</a:t>
            </a:r>
          </a:p>
        </p:txBody>
      </p:sp>
      <p:sp>
        <p:nvSpPr>
          <p:cNvPr id="22" name="MH_Other_14"/>
          <p:cNvSpPr/>
          <p:nvPr>
            <p:custDataLst>
              <p:tags r:id="rId15"/>
            </p:custDataLst>
          </p:nvPr>
        </p:nvSpPr>
        <p:spPr>
          <a:xfrm>
            <a:off x="5562787" y="1631110"/>
            <a:ext cx="149225" cy="147637"/>
          </a:xfrm>
          <a:prstGeom prst="chevr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25000" lnSpcReduction="20000"/>
          </a:bodyPr>
          <a:lstStyle/>
          <a:p>
            <a:pPr algn="ctr" eaLnBrk="1" fontAlgn="auto" hangingPunct="1">
              <a:spcBef>
                <a:spcPts val="0"/>
              </a:spcBef>
              <a:spcAft>
                <a:spcPts val="0"/>
              </a:spcAft>
              <a:defRPr/>
            </a:pPr>
            <a:endParaRPr lang="zh-CN" altLang="en-US">
              <a:solidFill>
                <a:schemeClr val="tx1"/>
              </a:solidFill>
              <a:latin typeface="Arial" panose="020B0604020202020204" pitchFamily="34" charset="0"/>
              <a:ea typeface="微软雅黑" panose="020B0503020204020204" pitchFamily="34" charset="-122"/>
            </a:endParaRPr>
          </a:p>
        </p:txBody>
      </p:sp>
      <p:sp>
        <p:nvSpPr>
          <p:cNvPr id="23" name="MH_Other_15"/>
          <p:cNvSpPr/>
          <p:nvPr>
            <p:custDataLst>
              <p:tags r:id="rId16"/>
            </p:custDataLst>
          </p:nvPr>
        </p:nvSpPr>
        <p:spPr>
          <a:xfrm>
            <a:off x="5712012" y="1631110"/>
            <a:ext cx="147638" cy="147637"/>
          </a:xfrm>
          <a:prstGeom prst="chevr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25000" lnSpcReduction="20000"/>
          </a:bodyPr>
          <a:lstStyle/>
          <a:p>
            <a:pPr algn="ctr" eaLnBrk="1" fontAlgn="auto" hangingPunct="1">
              <a:spcBef>
                <a:spcPts val="0"/>
              </a:spcBef>
              <a:spcAft>
                <a:spcPts val="0"/>
              </a:spcAft>
              <a:defRPr/>
            </a:pPr>
            <a:endParaRPr lang="zh-CN" altLang="en-US">
              <a:solidFill>
                <a:schemeClr val="tx1"/>
              </a:solidFill>
              <a:latin typeface="Arial" panose="020B0604020202020204" pitchFamily="34" charset="0"/>
              <a:ea typeface="微软雅黑" panose="020B0503020204020204" pitchFamily="34" charset="-122"/>
            </a:endParaRPr>
          </a:p>
        </p:txBody>
      </p:sp>
      <p:sp>
        <p:nvSpPr>
          <p:cNvPr id="24" name="MH_Other_16"/>
          <p:cNvSpPr/>
          <p:nvPr>
            <p:custDataLst>
              <p:tags r:id="rId17"/>
            </p:custDataLst>
          </p:nvPr>
        </p:nvSpPr>
        <p:spPr>
          <a:xfrm>
            <a:off x="5859650" y="1631110"/>
            <a:ext cx="147637" cy="147637"/>
          </a:xfrm>
          <a:prstGeom prst="chevr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25000" lnSpcReduction="20000"/>
          </a:bodyPr>
          <a:lstStyle/>
          <a:p>
            <a:pPr algn="ctr" eaLnBrk="1" fontAlgn="auto" hangingPunct="1">
              <a:spcBef>
                <a:spcPts val="0"/>
              </a:spcBef>
              <a:spcAft>
                <a:spcPts val="0"/>
              </a:spcAft>
              <a:defRPr/>
            </a:pPr>
            <a:endParaRPr lang="zh-CN" altLang="en-US">
              <a:solidFill>
                <a:schemeClr val="tx1"/>
              </a:solidFill>
              <a:latin typeface="Arial" panose="020B0604020202020204" pitchFamily="34" charset="0"/>
              <a:ea typeface="微软雅黑" panose="020B0503020204020204" pitchFamily="34" charset="-122"/>
            </a:endParaRPr>
          </a:p>
        </p:txBody>
      </p:sp>
      <p:sp>
        <p:nvSpPr>
          <p:cNvPr id="25" name="MH_Other_17"/>
          <p:cNvSpPr/>
          <p:nvPr>
            <p:custDataLst>
              <p:tags r:id="rId18"/>
            </p:custDataLst>
          </p:nvPr>
        </p:nvSpPr>
        <p:spPr>
          <a:xfrm>
            <a:off x="6007287" y="1631110"/>
            <a:ext cx="147638" cy="147637"/>
          </a:xfrm>
          <a:prstGeom prst="chevron">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25000" lnSpcReduction="20000"/>
          </a:bodyPr>
          <a:lstStyle/>
          <a:p>
            <a:pPr algn="ctr" eaLnBrk="1" fontAlgn="auto" hangingPunct="1">
              <a:spcBef>
                <a:spcPts val="0"/>
              </a:spcBef>
              <a:spcAft>
                <a:spcPts val="0"/>
              </a:spcAft>
              <a:defRPr/>
            </a:pPr>
            <a:endParaRPr lang="zh-CN" altLang="en-US">
              <a:solidFill>
                <a:schemeClr val="tx1"/>
              </a:solidFill>
              <a:latin typeface="Arial" panose="020B0604020202020204" pitchFamily="34" charset="0"/>
              <a:ea typeface="微软雅黑" panose="020B0503020204020204" pitchFamily="34" charset="-122"/>
            </a:endParaRPr>
          </a:p>
        </p:txBody>
      </p:sp>
      <p:sp>
        <p:nvSpPr>
          <p:cNvPr id="26" name="MH_Other_18"/>
          <p:cNvSpPr/>
          <p:nvPr>
            <p:custDataLst>
              <p:tags r:id="rId19"/>
            </p:custDataLst>
          </p:nvPr>
        </p:nvSpPr>
        <p:spPr>
          <a:xfrm>
            <a:off x="6154925" y="1631110"/>
            <a:ext cx="149225" cy="147637"/>
          </a:xfrm>
          <a:prstGeom prst="chevron">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25000" lnSpcReduction="20000"/>
          </a:bodyPr>
          <a:lstStyle/>
          <a:p>
            <a:pPr algn="ctr" eaLnBrk="1" fontAlgn="auto" hangingPunct="1">
              <a:spcBef>
                <a:spcPts val="0"/>
              </a:spcBef>
              <a:spcAft>
                <a:spcPts val="0"/>
              </a:spcAft>
              <a:defRPr/>
            </a:pPr>
            <a:endParaRPr lang="zh-CN" altLang="en-US">
              <a:solidFill>
                <a:schemeClr val="tx1"/>
              </a:solidFill>
              <a:latin typeface="Arial" panose="020B0604020202020204" pitchFamily="34" charset="0"/>
              <a:ea typeface="微软雅黑" panose="020B0503020204020204" pitchFamily="34" charset="-122"/>
            </a:endParaRPr>
          </a:p>
        </p:txBody>
      </p:sp>
      <p:sp>
        <p:nvSpPr>
          <p:cNvPr id="27" name="MH_Other_19"/>
          <p:cNvSpPr/>
          <p:nvPr>
            <p:custDataLst>
              <p:tags r:id="rId20"/>
            </p:custDataLst>
          </p:nvPr>
        </p:nvSpPr>
        <p:spPr>
          <a:xfrm>
            <a:off x="6304150" y="1631110"/>
            <a:ext cx="147637" cy="147637"/>
          </a:xfrm>
          <a:prstGeom prst="chevron">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25000" lnSpcReduction="20000"/>
          </a:bodyPr>
          <a:lstStyle/>
          <a:p>
            <a:pPr algn="ctr" eaLnBrk="1" fontAlgn="auto" hangingPunct="1">
              <a:spcBef>
                <a:spcPts val="0"/>
              </a:spcBef>
              <a:spcAft>
                <a:spcPts val="0"/>
              </a:spcAft>
              <a:defRPr/>
            </a:pPr>
            <a:endParaRPr lang="zh-CN" altLang="en-US">
              <a:solidFill>
                <a:schemeClr val="tx1"/>
              </a:solidFill>
              <a:latin typeface="Arial" panose="020B0604020202020204" pitchFamily="34" charset="0"/>
              <a:ea typeface="微软雅黑" panose="020B0503020204020204" pitchFamily="34" charset="-122"/>
            </a:endParaRPr>
          </a:p>
        </p:txBody>
      </p:sp>
      <p:sp>
        <p:nvSpPr>
          <p:cNvPr id="28" name="MH_Other_20"/>
          <p:cNvSpPr/>
          <p:nvPr>
            <p:custDataLst>
              <p:tags r:id="rId21"/>
            </p:custDataLst>
          </p:nvPr>
        </p:nvSpPr>
        <p:spPr>
          <a:xfrm>
            <a:off x="6451787" y="1631110"/>
            <a:ext cx="147638" cy="147637"/>
          </a:xfrm>
          <a:prstGeom prst="chevron">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25000" lnSpcReduction="20000"/>
          </a:bodyPr>
          <a:lstStyle/>
          <a:p>
            <a:pPr algn="ctr" eaLnBrk="1" fontAlgn="auto" hangingPunct="1">
              <a:spcBef>
                <a:spcPts val="0"/>
              </a:spcBef>
              <a:spcAft>
                <a:spcPts val="0"/>
              </a:spcAft>
              <a:defRPr/>
            </a:pPr>
            <a:endParaRPr lang="zh-CN" altLang="en-US">
              <a:solidFill>
                <a:schemeClr val="tx1"/>
              </a:solidFill>
              <a:latin typeface="Arial" panose="020B0604020202020204" pitchFamily="34" charset="0"/>
              <a:ea typeface="微软雅黑" panose="020B0503020204020204" pitchFamily="34" charset="-122"/>
            </a:endParaRPr>
          </a:p>
        </p:txBody>
      </p:sp>
      <p:sp>
        <p:nvSpPr>
          <p:cNvPr id="29" name="MH_Other_21"/>
          <p:cNvSpPr/>
          <p:nvPr>
            <p:custDataLst>
              <p:tags r:id="rId22"/>
            </p:custDataLst>
          </p:nvPr>
        </p:nvSpPr>
        <p:spPr>
          <a:xfrm>
            <a:off x="6599425" y="1631110"/>
            <a:ext cx="147637" cy="147637"/>
          </a:xfrm>
          <a:prstGeom prst="chevron">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25000" lnSpcReduction="20000"/>
          </a:bodyPr>
          <a:lstStyle/>
          <a:p>
            <a:pPr algn="ctr" eaLnBrk="1" fontAlgn="auto" hangingPunct="1">
              <a:spcBef>
                <a:spcPts val="0"/>
              </a:spcBef>
              <a:spcAft>
                <a:spcPts val="0"/>
              </a:spcAft>
              <a:defRPr/>
            </a:pPr>
            <a:endParaRPr lang="zh-CN" altLang="en-US">
              <a:solidFill>
                <a:schemeClr val="tx1"/>
              </a:solidFill>
              <a:latin typeface="Arial" panose="020B0604020202020204" pitchFamily="34" charset="0"/>
              <a:ea typeface="微软雅黑" panose="020B0503020204020204" pitchFamily="34" charset="-122"/>
            </a:endParaRPr>
          </a:p>
        </p:txBody>
      </p:sp>
      <p:sp>
        <p:nvSpPr>
          <p:cNvPr id="30" name="MH_Other_22"/>
          <p:cNvSpPr/>
          <p:nvPr>
            <p:custDataLst>
              <p:tags r:id="rId23"/>
            </p:custDataLst>
          </p:nvPr>
        </p:nvSpPr>
        <p:spPr>
          <a:xfrm>
            <a:off x="6747062" y="1631110"/>
            <a:ext cx="149225" cy="147637"/>
          </a:xfrm>
          <a:prstGeom prst="chevron">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25000" lnSpcReduction="20000"/>
          </a:bodyPr>
          <a:lstStyle/>
          <a:p>
            <a:pPr algn="ctr" eaLnBrk="1" fontAlgn="auto" hangingPunct="1">
              <a:spcBef>
                <a:spcPts val="0"/>
              </a:spcBef>
              <a:spcAft>
                <a:spcPts val="0"/>
              </a:spcAft>
              <a:defRPr/>
            </a:pPr>
            <a:endParaRPr lang="zh-CN" altLang="en-US">
              <a:solidFill>
                <a:schemeClr val="tx1"/>
              </a:solidFill>
              <a:latin typeface="Arial" panose="020B0604020202020204" pitchFamily="34" charset="0"/>
              <a:ea typeface="微软雅黑" panose="020B0503020204020204" pitchFamily="34" charset="-122"/>
            </a:endParaRPr>
          </a:p>
        </p:txBody>
      </p:sp>
      <p:sp>
        <p:nvSpPr>
          <p:cNvPr id="31" name="MH_Other_23"/>
          <p:cNvSpPr/>
          <p:nvPr>
            <p:custDataLst>
              <p:tags r:id="rId24"/>
            </p:custDataLst>
          </p:nvPr>
        </p:nvSpPr>
        <p:spPr>
          <a:xfrm>
            <a:off x="6896287" y="1631110"/>
            <a:ext cx="147638" cy="147637"/>
          </a:xfrm>
          <a:prstGeom prst="chevron">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25000" lnSpcReduction="20000"/>
          </a:bodyPr>
          <a:lstStyle/>
          <a:p>
            <a:pPr algn="ctr" eaLnBrk="1" fontAlgn="auto" hangingPunct="1">
              <a:spcBef>
                <a:spcPts val="0"/>
              </a:spcBef>
              <a:spcAft>
                <a:spcPts val="0"/>
              </a:spcAft>
              <a:defRPr/>
            </a:pPr>
            <a:endParaRPr lang="zh-CN" altLang="en-US">
              <a:solidFill>
                <a:schemeClr val="tx1"/>
              </a:solidFill>
              <a:latin typeface="Arial" panose="020B0604020202020204" pitchFamily="34" charset="0"/>
              <a:ea typeface="微软雅黑" panose="020B0503020204020204" pitchFamily="34" charset="-122"/>
            </a:endParaRPr>
          </a:p>
        </p:txBody>
      </p:sp>
      <p:sp>
        <p:nvSpPr>
          <p:cNvPr id="32" name="MH_Other_24"/>
          <p:cNvSpPr/>
          <p:nvPr>
            <p:custDataLst>
              <p:tags r:id="rId25"/>
            </p:custDataLst>
          </p:nvPr>
        </p:nvSpPr>
        <p:spPr>
          <a:xfrm>
            <a:off x="7043925" y="1631110"/>
            <a:ext cx="147637" cy="147637"/>
          </a:xfrm>
          <a:prstGeom prst="chevron">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25000" lnSpcReduction="20000"/>
          </a:bodyPr>
          <a:lstStyle/>
          <a:p>
            <a:pPr algn="ctr" eaLnBrk="1" fontAlgn="auto" hangingPunct="1">
              <a:spcBef>
                <a:spcPts val="0"/>
              </a:spcBef>
              <a:spcAft>
                <a:spcPts val="0"/>
              </a:spcAft>
              <a:defRPr/>
            </a:pPr>
            <a:endParaRPr lang="zh-CN" altLang="en-US">
              <a:solidFill>
                <a:schemeClr val="tx1"/>
              </a:solidFill>
              <a:latin typeface="Arial" panose="020B0604020202020204" pitchFamily="34" charset="0"/>
              <a:ea typeface="微软雅黑" panose="020B0503020204020204" pitchFamily="34" charset="-122"/>
            </a:endParaRPr>
          </a:p>
        </p:txBody>
      </p:sp>
      <p:sp>
        <p:nvSpPr>
          <p:cNvPr id="33" name="MH_Other_25"/>
          <p:cNvSpPr/>
          <p:nvPr>
            <p:custDataLst>
              <p:tags r:id="rId26"/>
            </p:custDataLst>
          </p:nvPr>
        </p:nvSpPr>
        <p:spPr>
          <a:xfrm>
            <a:off x="7191562" y="1631110"/>
            <a:ext cx="147638" cy="147637"/>
          </a:xfrm>
          <a:prstGeom prst="chevron">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25000" lnSpcReduction="20000"/>
          </a:bodyPr>
          <a:lstStyle/>
          <a:p>
            <a:pPr algn="ctr" eaLnBrk="1" fontAlgn="auto" hangingPunct="1">
              <a:spcBef>
                <a:spcPts val="0"/>
              </a:spcBef>
              <a:spcAft>
                <a:spcPts val="0"/>
              </a:spcAft>
              <a:defRPr/>
            </a:pPr>
            <a:endParaRPr lang="zh-CN" altLang="en-US">
              <a:solidFill>
                <a:schemeClr val="tx1"/>
              </a:solidFill>
              <a:latin typeface="Arial" panose="020B0604020202020204" pitchFamily="34" charset="0"/>
              <a:ea typeface="微软雅黑" panose="020B0503020204020204" pitchFamily="34" charset="-122"/>
            </a:endParaRPr>
          </a:p>
        </p:txBody>
      </p:sp>
      <p:sp>
        <p:nvSpPr>
          <p:cNvPr id="34" name="MH_SubTitle_2"/>
          <p:cNvSpPr txBox="1"/>
          <p:nvPr>
            <p:custDataLst>
              <p:tags r:id="rId27"/>
            </p:custDataLst>
          </p:nvPr>
        </p:nvSpPr>
        <p:spPr bwMode="auto">
          <a:xfrm>
            <a:off x="4954775" y="1918447"/>
            <a:ext cx="2670175" cy="1204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defRPr/>
            </a:pPr>
            <a:r>
              <a:rPr lang="zh-CN" altLang="en-US" sz="2400" b="1" dirty="0">
                <a:latin typeface="楷体" panose="02010609060101010101" pitchFamily="49" charset="-122"/>
                <a:ea typeface="楷体" panose="02010609060101010101" pitchFamily="49" charset="-122"/>
              </a:rPr>
              <a:t>标号主要用在程序中需要改变程序的执行顺序时，用来标记转移的目的地。</a:t>
            </a:r>
          </a:p>
        </p:txBody>
      </p:sp>
      <p:sp>
        <p:nvSpPr>
          <p:cNvPr id="35" name="MH_Other_26"/>
          <p:cNvSpPr/>
          <p:nvPr>
            <p:custDataLst>
              <p:tags r:id="rId28"/>
            </p:custDataLst>
          </p:nvPr>
        </p:nvSpPr>
        <p:spPr bwMode="auto">
          <a:xfrm>
            <a:off x="5038912" y="1518397"/>
            <a:ext cx="365125" cy="260350"/>
          </a:xfrm>
          <a:custGeom>
            <a:avLst/>
            <a:gdLst>
              <a:gd name="T0" fmla="*/ 1091648 w 2509838"/>
              <a:gd name="T1" fmla="*/ 1608111 h 1787526"/>
              <a:gd name="T2" fmla="*/ 1364673 w 2509838"/>
              <a:gd name="T3" fmla="*/ 1644625 h 1787526"/>
              <a:gd name="T4" fmla="*/ 1419551 w 2509838"/>
              <a:gd name="T5" fmla="*/ 1603152 h 1787526"/>
              <a:gd name="T6" fmla="*/ 2438407 w 2509838"/>
              <a:gd name="T7" fmla="*/ 1567539 h 1787526"/>
              <a:gd name="T8" fmla="*/ 2487842 w 2509838"/>
              <a:gd name="T9" fmla="*/ 1592108 h 1787526"/>
              <a:gd name="T10" fmla="*/ 2509611 w 2509838"/>
              <a:gd name="T11" fmla="*/ 1640568 h 1787526"/>
              <a:gd name="T12" fmla="*/ 2495552 w 2509838"/>
              <a:gd name="T13" fmla="*/ 1753040 h 1787526"/>
              <a:gd name="T14" fmla="*/ 2450426 w 2509838"/>
              <a:gd name="T15" fmla="*/ 1783920 h 1787526"/>
              <a:gd name="T16" fmla="*/ 55558 w 2509838"/>
              <a:gd name="T17" fmla="*/ 1782793 h 1787526"/>
              <a:gd name="T18" fmla="*/ 12472 w 2509838"/>
              <a:gd name="T19" fmla="*/ 1750110 h 1787526"/>
              <a:gd name="T20" fmla="*/ 680 w 2509838"/>
              <a:gd name="T21" fmla="*/ 1636736 h 1787526"/>
              <a:gd name="T22" fmla="*/ 24717 w 2509838"/>
              <a:gd name="T23" fmla="*/ 1589628 h 1787526"/>
              <a:gd name="T24" fmla="*/ 75740 w 2509838"/>
              <a:gd name="T25" fmla="*/ 1567089 h 1787526"/>
              <a:gd name="T26" fmla="*/ 933501 w 2509838"/>
              <a:gd name="T27" fmla="*/ 749091 h 1787526"/>
              <a:gd name="T28" fmla="*/ 932155 w 2509838"/>
              <a:gd name="T29" fmla="*/ 1160902 h 1787526"/>
              <a:gd name="T30" fmla="*/ 829865 w 2509838"/>
              <a:gd name="T31" fmla="*/ 1167944 h 1787526"/>
              <a:gd name="T32" fmla="*/ 814387 w 2509838"/>
              <a:gd name="T33" fmla="*/ 760448 h 1787526"/>
              <a:gd name="T34" fmla="*/ 837043 w 2509838"/>
              <a:gd name="T35" fmla="*/ 738188 h 1787526"/>
              <a:gd name="T36" fmla="*/ 1416304 w 2509838"/>
              <a:gd name="T37" fmla="*/ 686474 h 1787526"/>
              <a:gd name="T38" fmla="*/ 1412034 w 2509838"/>
              <a:gd name="T39" fmla="*/ 1161601 h 1787526"/>
              <a:gd name="T40" fmla="*/ 1308659 w 2509838"/>
              <a:gd name="T41" fmla="*/ 1166588 h 1787526"/>
              <a:gd name="T42" fmla="*/ 1296074 w 2509838"/>
              <a:gd name="T43" fmla="*/ 694181 h 1787526"/>
              <a:gd name="T44" fmla="*/ 988416 w 2509838"/>
              <a:gd name="T45" fmla="*/ 671513 h 1787526"/>
              <a:gd name="T46" fmla="*/ 1088565 w 2509838"/>
              <a:gd name="T47" fmla="*/ 688968 h 1787526"/>
              <a:gd name="T48" fmla="*/ 1081281 w 2509838"/>
              <a:gd name="T49" fmla="*/ 1163414 h 1787526"/>
              <a:gd name="T50" fmla="*/ 976581 w 2509838"/>
              <a:gd name="T51" fmla="*/ 1165228 h 1787526"/>
              <a:gd name="T52" fmla="*/ 966338 w 2509838"/>
              <a:gd name="T53" fmla="*/ 691461 h 1787526"/>
              <a:gd name="T54" fmla="*/ 1546133 w 2509838"/>
              <a:gd name="T55" fmla="*/ 590550 h 1787526"/>
              <a:gd name="T56" fmla="*/ 1571170 w 2509838"/>
              <a:gd name="T57" fmla="*/ 617105 h 1787526"/>
              <a:gd name="T58" fmla="*/ 1558196 w 2509838"/>
              <a:gd name="T59" fmla="*/ 1165903 h 1787526"/>
              <a:gd name="T60" fmla="*/ 1453496 w 2509838"/>
              <a:gd name="T61" fmla="*/ 1160229 h 1787526"/>
              <a:gd name="T62" fmla="*/ 1449399 w 2509838"/>
              <a:gd name="T63" fmla="*/ 608026 h 1787526"/>
              <a:gd name="T64" fmla="*/ 1229322 w 2509838"/>
              <a:gd name="T65" fmla="*/ 590777 h 1787526"/>
              <a:gd name="T66" fmla="*/ 1252538 w 2509838"/>
              <a:gd name="T67" fmla="*/ 620282 h 1787526"/>
              <a:gd name="T68" fmla="*/ 1236833 w 2509838"/>
              <a:gd name="T69" fmla="*/ 1167492 h 1787526"/>
              <a:gd name="T70" fmla="*/ 1132815 w 2509838"/>
              <a:gd name="T71" fmla="*/ 1157959 h 1787526"/>
              <a:gd name="T72" fmla="*/ 1131450 w 2509838"/>
              <a:gd name="T73" fmla="*/ 605303 h 1787526"/>
              <a:gd name="T74" fmla="*/ 1713065 w 2509838"/>
              <a:gd name="T75" fmla="*/ 508680 h 1787526"/>
              <a:gd name="T76" fmla="*/ 1733550 w 2509838"/>
              <a:gd name="T77" fmla="*/ 545860 h 1787526"/>
              <a:gd name="T78" fmla="*/ 1715797 w 2509838"/>
              <a:gd name="T79" fmla="*/ 1168174 h 1787526"/>
              <a:gd name="T80" fmla="*/ 1612689 w 2509838"/>
              <a:gd name="T81" fmla="*/ 1153438 h 1787526"/>
              <a:gd name="T82" fmla="*/ 1614055 w 2509838"/>
              <a:gd name="T83" fmla="*/ 521829 h 1787526"/>
              <a:gd name="T84" fmla="*/ 1733550 w 2509838"/>
              <a:gd name="T85" fmla="*/ 464215 h 1787526"/>
              <a:gd name="T86" fmla="*/ 1501548 w 2509838"/>
              <a:gd name="T87" fmla="*/ 379141 h 1787526"/>
              <a:gd name="T88" fmla="*/ 188232 w 2509838"/>
              <a:gd name="T89" fmla="*/ 103187 h 1787526"/>
              <a:gd name="T90" fmla="*/ 158976 w 2509838"/>
              <a:gd name="T91" fmla="*/ 139700 h 1787526"/>
              <a:gd name="T92" fmla="*/ 160110 w 2509838"/>
              <a:gd name="T93" fmla="*/ 1353684 h 1787526"/>
              <a:gd name="T94" fmla="*/ 191407 w 2509838"/>
              <a:gd name="T95" fmla="*/ 1389063 h 1787526"/>
              <a:gd name="T96" fmla="*/ 2288041 w 2509838"/>
              <a:gd name="T97" fmla="*/ 1398588 h 1787526"/>
              <a:gd name="T98" fmla="*/ 2332945 w 2509838"/>
              <a:gd name="T99" fmla="*/ 1378857 h 1787526"/>
              <a:gd name="T100" fmla="*/ 2354036 w 2509838"/>
              <a:gd name="T101" fmla="*/ 1337129 h 1787526"/>
              <a:gd name="T102" fmla="*/ 2343830 w 2509838"/>
              <a:gd name="T103" fmla="*/ 124505 h 1787526"/>
              <a:gd name="T104" fmla="*/ 2305957 w 2509838"/>
              <a:gd name="T105" fmla="*/ 95704 h 1787526"/>
              <a:gd name="T106" fmla="*/ 2436813 w 2509838"/>
              <a:gd name="T107" fmla="*/ 680 h 1787526"/>
              <a:gd name="T108" fmla="*/ 2486479 w 2509838"/>
              <a:gd name="T109" fmla="*/ 25400 h 1787526"/>
              <a:gd name="T110" fmla="*/ 2508250 w 2509838"/>
              <a:gd name="T111" fmla="*/ 74159 h 1787526"/>
              <a:gd name="T112" fmla="*/ 2493963 w 2509838"/>
              <a:gd name="T113" fmla="*/ 1455965 h 1787526"/>
              <a:gd name="T114" fmla="*/ 2449286 w 2509838"/>
              <a:gd name="T115" fmla="*/ 1487034 h 1787526"/>
              <a:gd name="T116" fmla="*/ 57150 w 2509838"/>
              <a:gd name="T117" fmla="*/ 1485674 h 1787526"/>
              <a:gd name="T118" fmla="*/ 13833 w 2509838"/>
              <a:gd name="T119" fmla="*/ 1452790 h 1787526"/>
              <a:gd name="T120" fmla="*/ 2041 w 2509838"/>
              <a:gd name="T121" fmla="*/ 70304 h 1787526"/>
              <a:gd name="T122" fmla="*/ 26307 w 2509838"/>
              <a:gd name="T123" fmla="*/ 22905 h 1787526"/>
              <a:gd name="T124" fmla="*/ 77333 w 2509838"/>
              <a:gd name="T125" fmla="*/ 227 h 1787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509838" h="1787526">
                <a:moveTo>
                  <a:pt x="80048" y="1566863"/>
                </a:moveTo>
                <a:lnTo>
                  <a:pt x="84357" y="1566863"/>
                </a:lnTo>
                <a:lnTo>
                  <a:pt x="1096637" y="1566863"/>
                </a:lnTo>
                <a:lnTo>
                  <a:pt x="1094823" y="1569568"/>
                </a:lnTo>
                <a:lnTo>
                  <a:pt x="1093235" y="1572498"/>
                </a:lnTo>
                <a:lnTo>
                  <a:pt x="1092102" y="1575879"/>
                </a:lnTo>
                <a:lnTo>
                  <a:pt x="1090968" y="1579035"/>
                </a:lnTo>
                <a:lnTo>
                  <a:pt x="1090287" y="1582415"/>
                </a:lnTo>
                <a:lnTo>
                  <a:pt x="1089607" y="1585571"/>
                </a:lnTo>
                <a:lnTo>
                  <a:pt x="1089380" y="1589177"/>
                </a:lnTo>
                <a:lnTo>
                  <a:pt x="1089154" y="1592558"/>
                </a:lnTo>
                <a:lnTo>
                  <a:pt x="1089380" y="1597968"/>
                </a:lnTo>
                <a:lnTo>
                  <a:pt x="1090287" y="1603152"/>
                </a:lnTo>
                <a:lnTo>
                  <a:pt x="1091648" y="1608111"/>
                </a:lnTo>
                <a:lnTo>
                  <a:pt x="1093689" y="1612844"/>
                </a:lnTo>
                <a:lnTo>
                  <a:pt x="1095957" y="1617352"/>
                </a:lnTo>
                <a:lnTo>
                  <a:pt x="1098678" y="1621634"/>
                </a:lnTo>
                <a:lnTo>
                  <a:pt x="1101853" y="1625692"/>
                </a:lnTo>
                <a:lnTo>
                  <a:pt x="1105481" y="1629523"/>
                </a:lnTo>
                <a:lnTo>
                  <a:pt x="1109563" y="1632679"/>
                </a:lnTo>
                <a:lnTo>
                  <a:pt x="1113871" y="1635834"/>
                </a:lnTo>
                <a:lnTo>
                  <a:pt x="1118633" y="1638314"/>
                </a:lnTo>
                <a:lnTo>
                  <a:pt x="1123395" y="1640568"/>
                </a:lnTo>
                <a:lnTo>
                  <a:pt x="1128611" y="1642371"/>
                </a:lnTo>
                <a:lnTo>
                  <a:pt x="1134053" y="1643498"/>
                </a:lnTo>
                <a:lnTo>
                  <a:pt x="1139496" y="1644174"/>
                </a:lnTo>
                <a:lnTo>
                  <a:pt x="1145391" y="1644625"/>
                </a:lnTo>
                <a:lnTo>
                  <a:pt x="1364673" y="1644625"/>
                </a:lnTo>
                <a:lnTo>
                  <a:pt x="1370343" y="1644174"/>
                </a:lnTo>
                <a:lnTo>
                  <a:pt x="1376012" y="1643498"/>
                </a:lnTo>
                <a:lnTo>
                  <a:pt x="1381227" y="1642371"/>
                </a:lnTo>
                <a:lnTo>
                  <a:pt x="1386443" y="1640568"/>
                </a:lnTo>
                <a:lnTo>
                  <a:pt x="1391432" y="1638314"/>
                </a:lnTo>
                <a:lnTo>
                  <a:pt x="1396194" y="1635834"/>
                </a:lnTo>
                <a:lnTo>
                  <a:pt x="1400502" y="1632679"/>
                </a:lnTo>
                <a:lnTo>
                  <a:pt x="1404357" y="1629523"/>
                </a:lnTo>
                <a:lnTo>
                  <a:pt x="1407986" y="1625692"/>
                </a:lnTo>
                <a:lnTo>
                  <a:pt x="1411160" y="1621634"/>
                </a:lnTo>
                <a:lnTo>
                  <a:pt x="1414108" y="1617352"/>
                </a:lnTo>
                <a:lnTo>
                  <a:pt x="1416376" y="1612844"/>
                </a:lnTo>
                <a:lnTo>
                  <a:pt x="1418417" y="1608111"/>
                </a:lnTo>
                <a:lnTo>
                  <a:pt x="1419551" y="1603152"/>
                </a:lnTo>
                <a:lnTo>
                  <a:pt x="1420684" y="1597968"/>
                </a:lnTo>
                <a:lnTo>
                  <a:pt x="1420911" y="1592558"/>
                </a:lnTo>
                <a:lnTo>
                  <a:pt x="1420684" y="1589177"/>
                </a:lnTo>
                <a:lnTo>
                  <a:pt x="1420231" y="1585571"/>
                </a:lnTo>
                <a:lnTo>
                  <a:pt x="1419551" y="1582415"/>
                </a:lnTo>
                <a:lnTo>
                  <a:pt x="1418870" y="1579035"/>
                </a:lnTo>
                <a:lnTo>
                  <a:pt x="1417737" y="1575879"/>
                </a:lnTo>
                <a:lnTo>
                  <a:pt x="1416603" y="1572498"/>
                </a:lnTo>
                <a:lnTo>
                  <a:pt x="1415015" y="1569568"/>
                </a:lnTo>
                <a:lnTo>
                  <a:pt x="1413201" y="1566863"/>
                </a:lnTo>
                <a:lnTo>
                  <a:pt x="2425481" y="1566863"/>
                </a:lnTo>
                <a:lnTo>
                  <a:pt x="2429790" y="1566863"/>
                </a:lnTo>
                <a:lnTo>
                  <a:pt x="2434099" y="1567089"/>
                </a:lnTo>
                <a:lnTo>
                  <a:pt x="2438407" y="1567539"/>
                </a:lnTo>
                <a:lnTo>
                  <a:pt x="2442489" y="1568216"/>
                </a:lnTo>
                <a:lnTo>
                  <a:pt x="2446571" y="1569117"/>
                </a:lnTo>
                <a:lnTo>
                  <a:pt x="2450426" y="1570244"/>
                </a:lnTo>
                <a:lnTo>
                  <a:pt x="2454507" y="1571596"/>
                </a:lnTo>
                <a:lnTo>
                  <a:pt x="2458362" y="1572723"/>
                </a:lnTo>
                <a:lnTo>
                  <a:pt x="2462217" y="1574301"/>
                </a:lnTo>
                <a:lnTo>
                  <a:pt x="2465619" y="1576104"/>
                </a:lnTo>
                <a:lnTo>
                  <a:pt x="2469247" y="1578133"/>
                </a:lnTo>
                <a:lnTo>
                  <a:pt x="2472422" y="1580162"/>
                </a:lnTo>
                <a:lnTo>
                  <a:pt x="2476050" y="1581965"/>
                </a:lnTo>
                <a:lnTo>
                  <a:pt x="2478998" y="1584669"/>
                </a:lnTo>
                <a:lnTo>
                  <a:pt x="2482173" y="1586923"/>
                </a:lnTo>
                <a:lnTo>
                  <a:pt x="2485121" y="1589628"/>
                </a:lnTo>
                <a:lnTo>
                  <a:pt x="2487842" y="1592108"/>
                </a:lnTo>
                <a:lnTo>
                  <a:pt x="2490336" y="1595038"/>
                </a:lnTo>
                <a:lnTo>
                  <a:pt x="2492831" y="1597968"/>
                </a:lnTo>
                <a:lnTo>
                  <a:pt x="2495552" y="1601123"/>
                </a:lnTo>
                <a:lnTo>
                  <a:pt x="2497366" y="1604054"/>
                </a:lnTo>
                <a:lnTo>
                  <a:pt x="2499407" y="1607434"/>
                </a:lnTo>
                <a:lnTo>
                  <a:pt x="2501448" y="1610815"/>
                </a:lnTo>
                <a:lnTo>
                  <a:pt x="2503035" y="1614196"/>
                </a:lnTo>
                <a:lnTo>
                  <a:pt x="2504623" y="1618028"/>
                </a:lnTo>
                <a:lnTo>
                  <a:pt x="2505983" y="1621409"/>
                </a:lnTo>
                <a:lnTo>
                  <a:pt x="2507117" y="1625241"/>
                </a:lnTo>
                <a:lnTo>
                  <a:pt x="2508024" y="1629073"/>
                </a:lnTo>
                <a:lnTo>
                  <a:pt x="2508704" y="1632679"/>
                </a:lnTo>
                <a:lnTo>
                  <a:pt x="2509385" y="1636736"/>
                </a:lnTo>
                <a:lnTo>
                  <a:pt x="2509611" y="1640568"/>
                </a:lnTo>
                <a:lnTo>
                  <a:pt x="2509838" y="1644625"/>
                </a:lnTo>
                <a:lnTo>
                  <a:pt x="2509838" y="1709764"/>
                </a:lnTo>
                <a:lnTo>
                  <a:pt x="2509611" y="1713822"/>
                </a:lnTo>
                <a:lnTo>
                  <a:pt x="2509385" y="1717428"/>
                </a:lnTo>
                <a:lnTo>
                  <a:pt x="2508704" y="1721485"/>
                </a:lnTo>
                <a:lnTo>
                  <a:pt x="2508024" y="1725317"/>
                </a:lnTo>
                <a:lnTo>
                  <a:pt x="2507117" y="1729148"/>
                </a:lnTo>
                <a:lnTo>
                  <a:pt x="2505983" y="1732755"/>
                </a:lnTo>
                <a:lnTo>
                  <a:pt x="2504623" y="1736361"/>
                </a:lnTo>
                <a:lnTo>
                  <a:pt x="2503035" y="1740193"/>
                </a:lnTo>
                <a:lnTo>
                  <a:pt x="2501448" y="1743348"/>
                </a:lnTo>
                <a:lnTo>
                  <a:pt x="2499407" y="1746955"/>
                </a:lnTo>
                <a:lnTo>
                  <a:pt x="2497366" y="1750110"/>
                </a:lnTo>
                <a:lnTo>
                  <a:pt x="2495552" y="1753040"/>
                </a:lnTo>
                <a:lnTo>
                  <a:pt x="2492831" y="1756421"/>
                </a:lnTo>
                <a:lnTo>
                  <a:pt x="2490336" y="1759126"/>
                </a:lnTo>
                <a:lnTo>
                  <a:pt x="2487842" y="1762282"/>
                </a:lnTo>
                <a:lnTo>
                  <a:pt x="2485121" y="1764761"/>
                </a:lnTo>
                <a:lnTo>
                  <a:pt x="2482173" y="1767466"/>
                </a:lnTo>
                <a:lnTo>
                  <a:pt x="2478998" y="1769720"/>
                </a:lnTo>
                <a:lnTo>
                  <a:pt x="2476050" y="1772199"/>
                </a:lnTo>
                <a:lnTo>
                  <a:pt x="2472422" y="1774228"/>
                </a:lnTo>
                <a:lnTo>
                  <a:pt x="2469247" y="1776256"/>
                </a:lnTo>
                <a:lnTo>
                  <a:pt x="2465619" y="1778285"/>
                </a:lnTo>
                <a:lnTo>
                  <a:pt x="2462217" y="1780088"/>
                </a:lnTo>
                <a:lnTo>
                  <a:pt x="2458362" y="1781440"/>
                </a:lnTo>
                <a:lnTo>
                  <a:pt x="2454507" y="1782793"/>
                </a:lnTo>
                <a:lnTo>
                  <a:pt x="2450426" y="1783920"/>
                </a:lnTo>
                <a:lnTo>
                  <a:pt x="2446571" y="1785272"/>
                </a:lnTo>
                <a:lnTo>
                  <a:pt x="2442489" y="1785948"/>
                </a:lnTo>
                <a:lnTo>
                  <a:pt x="2438407" y="1786850"/>
                </a:lnTo>
                <a:lnTo>
                  <a:pt x="2434099" y="1787301"/>
                </a:lnTo>
                <a:lnTo>
                  <a:pt x="2429790" y="1787526"/>
                </a:lnTo>
                <a:lnTo>
                  <a:pt x="2425481" y="1787526"/>
                </a:lnTo>
                <a:lnTo>
                  <a:pt x="84357" y="1787526"/>
                </a:lnTo>
                <a:lnTo>
                  <a:pt x="80048" y="1787526"/>
                </a:lnTo>
                <a:lnTo>
                  <a:pt x="75740" y="1787301"/>
                </a:lnTo>
                <a:lnTo>
                  <a:pt x="71431" y="1786850"/>
                </a:lnTo>
                <a:lnTo>
                  <a:pt x="67349" y="1785948"/>
                </a:lnTo>
                <a:lnTo>
                  <a:pt x="63494" y="1785272"/>
                </a:lnTo>
                <a:lnTo>
                  <a:pt x="59413" y="1783920"/>
                </a:lnTo>
                <a:lnTo>
                  <a:pt x="55558" y="1782793"/>
                </a:lnTo>
                <a:lnTo>
                  <a:pt x="51476" y="1781440"/>
                </a:lnTo>
                <a:lnTo>
                  <a:pt x="48074" y="1780088"/>
                </a:lnTo>
                <a:lnTo>
                  <a:pt x="44219" y="1778285"/>
                </a:lnTo>
                <a:lnTo>
                  <a:pt x="40591" y="1776256"/>
                </a:lnTo>
                <a:lnTo>
                  <a:pt x="37416" y="1774228"/>
                </a:lnTo>
                <a:lnTo>
                  <a:pt x="33788" y="1772199"/>
                </a:lnTo>
                <a:lnTo>
                  <a:pt x="30840" y="1769720"/>
                </a:lnTo>
                <a:lnTo>
                  <a:pt x="27892" y="1767466"/>
                </a:lnTo>
                <a:lnTo>
                  <a:pt x="24717" y="1764761"/>
                </a:lnTo>
                <a:lnTo>
                  <a:pt x="21996" y="1762282"/>
                </a:lnTo>
                <a:lnTo>
                  <a:pt x="19502" y="1759126"/>
                </a:lnTo>
                <a:lnTo>
                  <a:pt x="17007" y="1756421"/>
                </a:lnTo>
                <a:lnTo>
                  <a:pt x="14513" y="1753040"/>
                </a:lnTo>
                <a:lnTo>
                  <a:pt x="12472" y="1750110"/>
                </a:lnTo>
                <a:lnTo>
                  <a:pt x="10431" y="1746955"/>
                </a:lnTo>
                <a:lnTo>
                  <a:pt x="8390" y="1743348"/>
                </a:lnTo>
                <a:lnTo>
                  <a:pt x="6803" y="1740193"/>
                </a:lnTo>
                <a:lnTo>
                  <a:pt x="5442" y="1736361"/>
                </a:lnTo>
                <a:lnTo>
                  <a:pt x="3855" y="1732755"/>
                </a:lnTo>
                <a:lnTo>
                  <a:pt x="2948" y="1729148"/>
                </a:lnTo>
                <a:lnTo>
                  <a:pt x="1814" y="1725317"/>
                </a:lnTo>
                <a:lnTo>
                  <a:pt x="1134" y="1721485"/>
                </a:lnTo>
                <a:lnTo>
                  <a:pt x="680" y="1717428"/>
                </a:lnTo>
                <a:lnTo>
                  <a:pt x="227" y="1713822"/>
                </a:lnTo>
                <a:lnTo>
                  <a:pt x="0" y="1709764"/>
                </a:lnTo>
                <a:lnTo>
                  <a:pt x="0" y="1644625"/>
                </a:lnTo>
                <a:lnTo>
                  <a:pt x="227" y="1640568"/>
                </a:lnTo>
                <a:lnTo>
                  <a:pt x="680" y="1636736"/>
                </a:lnTo>
                <a:lnTo>
                  <a:pt x="1134" y="1632679"/>
                </a:lnTo>
                <a:lnTo>
                  <a:pt x="1814" y="1629073"/>
                </a:lnTo>
                <a:lnTo>
                  <a:pt x="2948" y="1625241"/>
                </a:lnTo>
                <a:lnTo>
                  <a:pt x="3855" y="1621409"/>
                </a:lnTo>
                <a:lnTo>
                  <a:pt x="5442" y="1618028"/>
                </a:lnTo>
                <a:lnTo>
                  <a:pt x="6803" y="1614196"/>
                </a:lnTo>
                <a:lnTo>
                  <a:pt x="8390" y="1610815"/>
                </a:lnTo>
                <a:lnTo>
                  <a:pt x="10431" y="1607434"/>
                </a:lnTo>
                <a:lnTo>
                  <a:pt x="12472" y="1604054"/>
                </a:lnTo>
                <a:lnTo>
                  <a:pt x="14513" y="1601123"/>
                </a:lnTo>
                <a:lnTo>
                  <a:pt x="17007" y="1597968"/>
                </a:lnTo>
                <a:lnTo>
                  <a:pt x="19502" y="1595038"/>
                </a:lnTo>
                <a:lnTo>
                  <a:pt x="21996" y="1592108"/>
                </a:lnTo>
                <a:lnTo>
                  <a:pt x="24717" y="1589628"/>
                </a:lnTo>
                <a:lnTo>
                  <a:pt x="27892" y="1586923"/>
                </a:lnTo>
                <a:lnTo>
                  <a:pt x="30840" y="1584669"/>
                </a:lnTo>
                <a:lnTo>
                  <a:pt x="33788" y="1581965"/>
                </a:lnTo>
                <a:lnTo>
                  <a:pt x="37416" y="1580162"/>
                </a:lnTo>
                <a:lnTo>
                  <a:pt x="40591" y="1578133"/>
                </a:lnTo>
                <a:lnTo>
                  <a:pt x="44219" y="1576104"/>
                </a:lnTo>
                <a:lnTo>
                  <a:pt x="48074" y="1574301"/>
                </a:lnTo>
                <a:lnTo>
                  <a:pt x="51476" y="1572723"/>
                </a:lnTo>
                <a:lnTo>
                  <a:pt x="55558" y="1571596"/>
                </a:lnTo>
                <a:lnTo>
                  <a:pt x="59413" y="1570244"/>
                </a:lnTo>
                <a:lnTo>
                  <a:pt x="63494" y="1569117"/>
                </a:lnTo>
                <a:lnTo>
                  <a:pt x="67349" y="1568216"/>
                </a:lnTo>
                <a:lnTo>
                  <a:pt x="71431" y="1567539"/>
                </a:lnTo>
                <a:lnTo>
                  <a:pt x="75740" y="1567089"/>
                </a:lnTo>
                <a:lnTo>
                  <a:pt x="80048" y="1566863"/>
                </a:lnTo>
                <a:close/>
                <a:moveTo>
                  <a:pt x="837043" y="738188"/>
                </a:moveTo>
                <a:lnTo>
                  <a:pt x="839735" y="738188"/>
                </a:lnTo>
                <a:lnTo>
                  <a:pt x="912639" y="738188"/>
                </a:lnTo>
                <a:lnTo>
                  <a:pt x="915107" y="738188"/>
                </a:lnTo>
                <a:lnTo>
                  <a:pt x="917575" y="738870"/>
                </a:lnTo>
                <a:lnTo>
                  <a:pt x="920042" y="739324"/>
                </a:lnTo>
                <a:lnTo>
                  <a:pt x="922285" y="740232"/>
                </a:lnTo>
                <a:lnTo>
                  <a:pt x="924529" y="741368"/>
                </a:lnTo>
                <a:lnTo>
                  <a:pt x="926772" y="742504"/>
                </a:lnTo>
                <a:lnTo>
                  <a:pt x="928791" y="743867"/>
                </a:lnTo>
                <a:lnTo>
                  <a:pt x="930585" y="745684"/>
                </a:lnTo>
                <a:lnTo>
                  <a:pt x="932155" y="747047"/>
                </a:lnTo>
                <a:lnTo>
                  <a:pt x="933501" y="749091"/>
                </a:lnTo>
                <a:lnTo>
                  <a:pt x="934847" y="751135"/>
                </a:lnTo>
                <a:lnTo>
                  <a:pt x="936193" y="753407"/>
                </a:lnTo>
                <a:lnTo>
                  <a:pt x="936866" y="755678"/>
                </a:lnTo>
                <a:lnTo>
                  <a:pt x="937315" y="757950"/>
                </a:lnTo>
                <a:lnTo>
                  <a:pt x="937763" y="760448"/>
                </a:lnTo>
                <a:lnTo>
                  <a:pt x="938212" y="762947"/>
                </a:lnTo>
                <a:lnTo>
                  <a:pt x="938212" y="1145229"/>
                </a:lnTo>
                <a:lnTo>
                  <a:pt x="937763" y="1147728"/>
                </a:lnTo>
                <a:lnTo>
                  <a:pt x="937315" y="1150227"/>
                </a:lnTo>
                <a:lnTo>
                  <a:pt x="936866" y="1152498"/>
                </a:lnTo>
                <a:lnTo>
                  <a:pt x="936193" y="1154770"/>
                </a:lnTo>
                <a:lnTo>
                  <a:pt x="934847" y="1157041"/>
                </a:lnTo>
                <a:lnTo>
                  <a:pt x="933501" y="1159085"/>
                </a:lnTo>
                <a:lnTo>
                  <a:pt x="932155" y="1160902"/>
                </a:lnTo>
                <a:lnTo>
                  <a:pt x="930585" y="1162720"/>
                </a:lnTo>
                <a:lnTo>
                  <a:pt x="928791" y="1164537"/>
                </a:lnTo>
                <a:lnTo>
                  <a:pt x="926772" y="1165672"/>
                </a:lnTo>
                <a:lnTo>
                  <a:pt x="924529" y="1167035"/>
                </a:lnTo>
                <a:lnTo>
                  <a:pt x="922285" y="1167944"/>
                </a:lnTo>
                <a:lnTo>
                  <a:pt x="920042" y="1168852"/>
                </a:lnTo>
                <a:lnTo>
                  <a:pt x="917575" y="1169534"/>
                </a:lnTo>
                <a:lnTo>
                  <a:pt x="915107" y="1169761"/>
                </a:lnTo>
                <a:lnTo>
                  <a:pt x="912639" y="1169988"/>
                </a:lnTo>
                <a:lnTo>
                  <a:pt x="839735" y="1169988"/>
                </a:lnTo>
                <a:lnTo>
                  <a:pt x="837043" y="1169761"/>
                </a:lnTo>
                <a:lnTo>
                  <a:pt x="834576" y="1169534"/>
                </a:lnTo>
                <a:lnTo>
                  <a:pt x="832108" y="1168852"/>
                </a:lnTo>
                <a:lnTo>
                  <a:pt x="829865" y="1167944"/>
                </a:lnTo>
                <a:lnTo>
                  <a:pt x="827622" y="1167035"/>
                </a:lnTo>
                <a:lnTo>
                  <a:pt x="825603" y="1165672"/>
                </a:lnTo>
                <a:lnTo>
                  <a:pt x="823584" y="1164537"/>
                </a:lnTo>
                <a:lnTo>
                  <a:pt x="821790" y="1162720"/>
                </a:lnTo>
                <a:lnTo>
                  <a:pt x="819995" y="1160902"/>
                </a:lnTo>
                <a:lnTo>
                  <a:pt x="818649" y="1159085"/>
                </a:lnTo>
                <a:lnTo>
                  <a:pt x="817303" y="1157041"/>
                </a:lnTo>
                <a:lnTo>
                  <a:pt x="816406" y="1154770"/>
                </a:lnTo>
                <a:lnTo>
                  <a:pt x="815284" y="1152498"/>
                </a:lnTo>
                <a:lnTo>
                  <a:pt x="814836" y="1150227"/>
                </a:lnTo>
                <a:lnTo>
                  <a:pt x="814387" y="1147728"/>
                </a:lnTo>
                <a:lnTo>
                  <a:pt x="814387" y="1145229"/>
                </a:lnTo>
                <a:lnTo>
                  <a:pt x="814387" y="762947"/>
                </a:lnTo>
                <a:lnTo>
                  <a:pt x="814387" y="760448"/>
                </a:lnTo>
                <a:lnTo>
                  <a:pt x="814836" y="757950"/>
                </a:lnTo>
                <a:lnTo>
                  <a:pt x="815284" y="755678"/>
                </a:lnTo>
                <a:lnTo>
                  <a:pt x="816406" y="753407"/>
                </a:lnTo>
                <a:lnTo>
                  <a:pt x="817303" y="751135"/>
                </a:lnTo>
                <a:lnTo>
                  <a:pt x="818649" y="749091"/>
                </a:lnTo>
                <a:lnTo>
                  <a:pt x="819995" y="747047"/>
                </a:lnTo>
                <a:lnTo>
                  <a:pt x="821790" y="745684"/>
                </a:lnTo>
                <a:lnTo>
                  <a:pt x="823584" y="743867"/>
                </a:lnTo>
                <a:lnTo>
                  <a:pt x="825603" y="742504"/>
                </a:lnTo>
                <a:lnTo>
                  <a:pt x="827622" y="741368"/>
                </a:lnTo>
                <a:lnTo>
                  <a:pt x="829865" y="740232"/>
                </a:lnTo>
                <a:lnTo>
                  <a:pt x="832108" y="739324"/>
                </a:lnTo>
                <a:lnTo>
                  <a:pt x="834576" y="738870"/>
                </a:lnTo>
                <a:lnTo>
                  <a:pt x="837043" y="738188"/>
                </a:lnTo>
                <a:close/>
                <a:moveTo>
                  <a:pt x="1318322" y="671513"/>
                </a:moveTo>
                <a:lnTo>
                  <a:pt x="1320794" y="671513"/>
                </a:lnTo>
                <a:lnTo>
                  <a:pt x="1394056" y="671513"/>
                </a:lnTo>
                <a:lnTo>
                  <a:pt x="1396528" y="671513"/>
                </a:lnTo>
                <a:lnTo>
                  <a:pt x="1399000" y="671966"/>
                </a:lnTo>
                <a:lnTo>
                  <a:pt x="1401472" y="672873"/>
                </a:lnTo>
                <a:lnTo>
                  <a:pt x="1403719" y="673553"/>
                </a:lnTo>
                <a:lnTo>
                  <a:pt x="1405966" y="674913"/>
                </a:lnTo>
                <a:lnTo>
                  <a:pt x="1408213" y="676273"/>
                </a:lnTo>
                <a:lnTo>
                  <a:pt x="1410011" y="677860"/>
                </a:lnTo>
                <a:lnTo>
                  <a:pt x="1412034" y="679900"/>
                </a:lnTo>
                <a:lnTo>
                  <a:pt x="1413607" y="681941"/>
                </a:lnTo>
                <a:lnTo>
                  <a:pt x="1414955" y="683981"/>
                </a:lnTo>
                <a:lnTo>
                  <a:pt x="1416304" y="686474"/>
                </a:lnTo>
                <a:lnTo>
                  <a:pt x="1417203" y="688968"/>
                </a:lnTo>
                <a:lnTo>
                  <a:pt x="1418326" y="691461"/>
                </a:lnTo>
                <a:lnTo>
                  <a:pt x="1418776" y="694181"/>
                </a:lnTo>
                <a:lnTo>
                  <a:pt x="1419225" y="696902"/>
                </a:lnTo>
                <a:lnTo>
                  <a:pt x="1419225" y="699848"/>
                </a:lnTo>
                <a:lnTo>
                  <a:pt x="1419225" y="1141426"/>
                </a:lnTo>
                <a:lnTo>
                  <a:pt x="1419225" y="1144373"/>
                </a:lnTo>
                <a:lnTo>
                  <a:pt x="1418776" y="1147320"/>
                </a:lnTo>
                <a:lnTo>
                  <a:pt x="1418326" y="1149813"/>
                </a:lnTo>
                <a:lnTo>
                  <a:pt x="1417203" y="1152534"/>
                </a:lnTo>
                <a:lnTo>
                  <a:pt x="1416304" y="1155254"/>
                </a:lnTo>
                <a:lnTo>
                  <a:pt x="1414955" y="1157521"/>
                </a:lnTo>
                <a:lnTo>
                  <a:pt x="1413607" y="1159787"/>
                </a:lnTo>
                <a:lnTo>
                  <a:pt x="1412034" y="1161601"/>
                </a:lnTo>
                <a:lnTo>
                  <a:pt x="1410011" y="1163414"/>
                </a:lnTo>
                <a:lnTo>
                  <a:pt x="1408213" y="1165228"/>
                </a:lnTo>
                <a:lnTo>
                  <a:pt x="1405966" y="1166588"/>
                </a:lnTo>
                <a:lnTo>
                  <a:pt x="1403719" y="1167721"/>
                </a:lnTo>
                <a:lnTo>
                  <a:pt x="1401472" y="1168855"/>
                </a:lnTo>
                <a:lnTo>
                  <a:pt x="1399000" y="1169535"/>
                </a:lnTo>
                <a:lnTo>
                  <a:pt x="1396528" y="1169761"/>
                </a:lnTo>
                <a:lnTo>
                  <a:pt x="1394056" y="1169988"/>
                </a:lnTo>
                <a:lnTo>
                  <a:pt x="1320794" y="1169988"/>
                </a:lnTo>
                <a:lnTo>
                  <a:pt x="1318322" y="1169761"/>
                </a:lnTo>
                <a:lnTo>
                  <a:pt x="1315850" y="1169535"/>
                </a:lnTo>
                <a:lnTo>
                  <a:pt x="1313154" y="1168855"/>
                </a:lnTo>
                <a:lnTo>
                  <a:pt x="1310906" y="1167721"/>
                </a:lnTo>
                <a:lnTo>
                  <a:pt x="1308659" y="1166588"/>
                </a:lnTo>
                <a:lnTo>
                  <a:pt x="1306861" y="1165228"/>
                </a:lnTo>
                <a:lnTo>
                  <a:pt x="1304839" y="1163414"/>
                </a:lnTo>
                <a:lnTo>
                  <a:pt x="1303041" y="1161601"/>
                </a:lnTo>
                <a:lnTo>
                  <a:pt x="1301243" y="1159787"/>
                </a:lnTo>
                <a:lnTo>
                  <a:pt x="1299670" y="1157521"/>
                </a:lnTo>
                <a:lnTo>
                  <a:pt x="1298546" y="1155254"/>
                </a:lnTo>
                <a:lnTo>
                  <a:pt x="1297423" y="1152534"/>
                </a:lnTo>
                <a:lnTo>
                  <a:pt x="1296524" y="1149813"/>
                </a:lnTo>
                <a:lnTo>
                  <a:pt x="1296074" y="1147320"/>
                </a:lnTo>
                <a:lnTo>
                  <a:pt x="1295400" y="1144373"/>
                </a:lnTo>
                <a:lnTo>
                  <a:pt x="1295400" y="1141426"/>
                </a:lnTo>
                <a:lnTo>
                  <a:pt x="1295400" y="699848"/>
                </a:lnTo>
                <a:lnTo>
                  <a:pt x="1295400" y="696902"/>
                </a:lnTo>
                <a:lnTo>
                  <a:pt x="1296074" y="694181"/>
                </a:lnTo>
                <a:lnTo>
                  <a:pt x="1296524" y="691461"/>
                </a:lnTo>
                <a:lnTo>
                  <a:pt x="1297423" y="688968"/>
                </a:lnTo>
                <a:lnTo>
                  <a:pt x="1298546" y="686474"/>
                </a:lnTo>
                <a:lnTo>
                  <a:pt x="1299670" y="683981"/>
                </a:lnTo>
                <a:lnTo>
                  <a:pt x="1301243" y="681941"/>
                </a:lnTo>
                <a:lnTo>
                  <a:pt x="1303041" y="679900"/>
                </a:lnTo>
                <a:lnTo>
                  <a:pt x="1304839" y="677860"/>
                </a:lnTo>
                <a:lnTo>
                  <a:pt x="1306861" y="676273"/>
                </a:lnTo>
                <a:lnTo>
                  <a:pt x="1308659" y="674913"/>
                </a:lnTo>
                <a:lnTo>
                  <a:pt x="1310906" y="673553"/>
                </a:lnTo>
                <a:lnTo>
                  <a:pt x="1313154" y="672873"/>
                </a:lnTo>
                <a:lnTo>
                  <a:pt x="1315850" y="671966"/>
                </a:lnTo>
                <a:lnTo>
                  <a:pt x="1318322" y="671513"/>
                </a:lnTo>
                <a:close/>
                <a:moveTo>
                  <a:pt x="988416" y="671513"/>
                </a:moveTo>
                <a:lnTo>
                  <a:pt x="990920" y="671513"/>
                </a:lnTo>
                <a:lnTo>
                  <a:pt x="1065121" y="671513"/>
                </a:lnTo>
                <a:lnTo>
                  <a:pt x="1067624" y="671513"/>
                </a:lnTo>
                <a:lnTo>
                  <a:pt x="1070128" y="671966"/>
                </a:lnTo>
                <a:lnTo>
                  <a:pt x="1072632" y="672873"/>
                </a:lnTo>
                <a:lnTo>
                  <a:pt x="1074908" y="673553"/>
                </a:lnTo>
                <a:lnTo>
                  <a:pt x="1077184" y="674913"/>
                </a:lnTo>
                <a:lnTo>
                  <a:pt x="1079460" y="676273"/>
                </a:lnTo>
                <a:lnTo>
                  <a:pt x="1081281" y="677860"/>
                </a:lnTo>
                <a:lnTo>
                  <a:pt x="1083330" y="679900"/>
                </a:lnTo>
                <a:lnTo>
                  <a:pt x="1084923" y="681941"/>
                </a:lnTo>
                <a:lnTo>
                  <a:pt x="1086288" y="683981"/>
                </a:lnTo>
                <a:lnTo>
                  <a:pt x="1087654" y="686474"/>
                </a:lnTo>
                <a:lnTo>
                  <a:pt x="1088565" y="688968"/>
                </a:lnTo>
                <a:lnTo>
                  <a:pt x="1089703" y="691461"/>
                </a:lnTo>
                <a:lnTo>
                  <a:pt x="1090158" y="694181"/>
                </a:lnTo>
                <a:lnTo>
                  <a:pt x="1090613" y="696902"/>
                </a:lnTo>
                <a:lnTo>
                  <a:pt x="1090613" y="699848"/>
                </a:lnTo>
                <a:lnTo>
                  <a:pt x="1090613" y="1141426"/>
                </a:lnTo>
                <a:lnTo>
                  <a:pt x="1090613" y="1144373"/>
                </a:lnTo>
                <a:lnTo>
                  <a:pt x="1090158" y="1147320"/>
                </a:lnTo>
                <a:lnTo>
                  <a:pt x="1089703" y="1149813"/>
                </a:lnTo>
                <a:lnTo>
                  <a:pt x="1088565" y="1152534"/>
                </a:lnTo>
                <a:lnTo>
                  <a:pt x="1087654" y="1155254"/>
                </a:lnTo>
                <a:lnTo>
                  <a:pt x="1086288" y="1157521"/>
                </a:lnTo>
                <a:lnTo>
                  <a:pt x="1084923" y="1159787"/>
                </a:lnTo>
                <a:lnTo>
                  <a:pt x="1083330" y="1161601"/>
                </a:lnTo>
                <a:lnTo>
                  <a:pt x="1081281" y="1163414"/>
                </a:lnTo>
                <a:lnTo>
                  <a:pt x="1079460" y="1165228"/>
                </a:lnTo>
                <a:lnTo>
                  <a:pt x="1077184" y="1166588"/>
                </a:lnTo>
                <a:lnTo>
                  <a:pt x="1074908" y="1167721"/>
                </a:lnTo>
                <a:lnTo>
                  <a:pt x="1072632" y="1168855"/>
                </a:lnTo>
                <a:lnTo>
                  <a:pt x="1070128" y="1169535"/>
                </a:lnTo>
                <a:lnTo>
                  <a:pt x="1067624" y="1169761"/>
                </a:lnTo>
                <a:lnTo>
                  <a:pt x="1065121" y="1169988"/>
                </a:lnTo>
                <a:lnTo>
                  <a:pt x="990920" y="1169988"/>
                </a:lnTo>
                <a:lnTo>
                  <a:pt x="988416" y="1169761"/>
                </a:lnTo>
                <a:lnTo>
                  <a:pt x="985685" y="1169535"/>
                </a:lnTo>
                <a:lnTo>
                  <a:pt x="983181" y="1168855"/>
                </a:lnTo>
                <a:lnTo>
                  <a:pt x="980905" y="1167721"/>
                </a:lnTo>
                <a:lnTo>
                  <a:pt x="978629" y="1166588"/>
                </a:lnTo>
                <a:lnTo>
                  <a:pt x="976581" y="1165228"/>
                </a:lnTo>
                <a:lnTo>
                  <a:pt x="974532" y="1163414"/>
                </a:lnTo>
                <a:lnTo>
                  <a:pt x="972939" y="1161601"/>
                </a:lnTo>
                <a:lnTo>
                  <a:pt x="971118" y="1159787"/>
                </a:lnTo>
                <a:lnTo>
                  <a:pt x="969525" y="1157521"/>
                </a:lnTo>
                <a:lnTo>
                  <a:pt x="968387" y="1155254"/>
                </a:lnTo>
                <a:lnTo>
                  <a:pt x="967249" y="1152534"/>
                </a:lnTo>
                <a:lnTo>
                  <a:pt x="966338" y="1149813"/>
                </a:lnTo>
                <a:lnTo>
                  <a:pt x="965883" y="1147320"/>
                </a:lnTo>
                <a:lnTo>
                  <a:pt x="965200" y="1144373"/>
                </a:lnTo>
                <a:lnTo>
                  <a:pt x="965200" y="1141426"/>
                </a:lnTo>
                <a:lnTo>
                  <a:pt x="965200" y="699848"/>
                </a:lnTo>
                <a:lnTo>
                  <a:pt x="965200" y="696902"/>
                </a:lnTo>
                <a:lnTo>
                  <a:pt x="965883" y="694181"/>
                </a:lnTo>
                <a:lnTo>
                  <a:pt x="966338" y="691461"/>
                </a:lnTo>
                <a:lnTo>
                  <a:pt x="967249" y="688968"/>
                </a:lnTo>
                <a:lnTo>
                  <a:pt x="968387" y="686474"/>
                </a:lnTo>
                <a:lnTo>
                  <a:pt x="969525" y="683981"/>
                </a:lnTo>
                <a:lnTo>
                  <a:pt x="971118" y="681941"/>
                </a:lnTo>
                <a:lnTo>
                  <a:pt x="972939" y="679900"/>
                </a:lnTo>
                <a:lnTo>
                  <a:pt x="974532" y="677860"/>
                </a:lnTo>
                <a:lnTo>
                  <a:pt x="976581" y="676273"/>
                </a:lnTo>
                <a:lnTo>
                  <a:pt x="978629" y="674913"/>
                </a:lnTo>
                <a:lnTo>
                  <a:pt x="980905" y="673553"/>
                </a:lnTo>
                <a:lnTo>
                  <a:pt x="983181" y="672873"/>
                </a:lnTo>
                <a:lnTo>
                  <a:pt x="985685" y="671966"/>
                </a:lnTo>
                <a:lnTo>
                  <a:pt x="988416" y="671513"/>
                </a:lnTo>
                <a:close/>
                <a:moveTo>
                  <a:pt x="1471932" y="590550"/>
                </a:moveTo>
                <a:lnTo>
                  <a:pt x="1546133" y="590550"/>
                </a:lnTo>
                <a:lnTo>
                  <a:pt x="1548636" y="590777"/>
                </a:lnTo>
                <a:lnTo>
                  <a:pt x="1551140" y="591231"/>
                </a:lnTo>
                <a:lnTo>
                  <a:pt x="1553644" y="592139"/>
                </a:lnTo>
                <a:lnTo>
                  <a:pt x="1555920" y="593274"/>
                </a:lnTo>
                <a:lnTo>
                  <a:pt x="1558196" y="594635"/>
                </a:lnTo>
                <a:lnTo>
                  <a:pt x="1560472" y="596451"/>
                </a:lnTo>
                <a:lnTo>
                  <a:pt x="1562293" y="598267"/>
                </a:lnTo>
                <a:lnTo>
                  <a:pt x="1564342" y="600537"/>
                </a:lnTo>
                <a:lnTo>
                  <a:pt x="1565707" y="602806"/>
                </a:lnTo>
                <a:lnTo>
                  <a:pt x="1567300" y="605303"/>
                </a:lnTo>
                <a:lnTo>
                  <a:pt x="1568666" y="608026"/>
                </a:lnTo>
                <a:lnTo>
                  <a:pt x="1569577" y="610750"/>
                </a:lnTo>
                <a:lnTo>
                  <a:pt x="1570487" y="613927"/>
                </a:lnTo>
                <a:lnTo>
                  <a:pt x="1571170" y="617105"/>
                </a:lnTo>
                <a:lnTo>
                  <a:pt x="1571625" y="620282"/>
                </a:lnTo>
                <a:lnTo>
                  <a:pt x="1571625" y="623687"/>
                </a:lnTo>
                <a:lnTo>
                  <a:pt x="1571625" y="1136851"/>
                </a:lnTo>
                <a:lnTo>
                  <a:pt x="1571625" y="1140256"/>
                </a:lnTo>
                <a:lnTo>
                  <a:pt x="1571170" y="1143433"/>
                </a:lnTo>
                <a:lnTo>
                  <a:pt x="1570487" y="1146838"/>
                </a:lnTo>
                <a:lnTo>
                  <a:pt x="1569577" y="1149788"/>
                </a:lnTo>
                <a:lnTo>
                  <a:pt x="1568666" y="1152512"/>
                </a:lnTo>
                <a:lnTo>
                  <a:pt x="1567300" y="1155462"/>
                </a:lnTo>
                <a:lnTo>
                  <a:pt x="1565707" y="1157959"/>
                </a:lnTo>
                <a:lnTo>
                  <a:pt x="1564342" y="1160229"/>
                </a:lnTo>
                <a:lnTo>
                  <a:pt x="1562293" y="1162498"/>
                </a:lnTo>
                <a:lnTo>
                  <a:pt x="1560472" y="1164314"/>
                </a:lnTo>
                <a:lnTo>
                  <a:pt x="1558196" y="1165903"/>
                </a:lnTo>
                <a:lnTo>
                  <a:pt x="1555920" y="1167492"/>
                </a:lnTo>
                <a:lnTo>
                  <a:pt x="1553644" y="1168399"/>
                </a:lnTo>
                <a:lnTo>
                  <a:pt x="1551140" y="1169307"/>
                </a:lnTo>
                <a:lnTo>
                  <a:pt x="1548636" y="1169761"/>
                </a:lnTo>
                <a:lnTo>
                  <a:pt x="1546133" y="1169988"/>
                </a:lnTo>
                <a:lnTo>
                  <a:pt x="1471932" y="1169988"/>
                </a:lnTo>
                <a:lnTo>
                  <a:pt x="1469201" y="1169761"/>
                </a:lnTo>
                <a:lnTo>
                  <a:pt x="1466697" y="1169307"/>
                </a:lnTo>
                <a:lnTo>
                  <a:pt x="1464193" y="1168399"/>
                </a:lnTo>
                <a:lnTo>
                  <a:pt x="1461917" y="1167492"/>
                </a:lnTo>
                <a:lnTo>
                  <a:pt x="1459641" y="1165903"/>
                </a:lnTo>
                <a:lnTo>
                  <a:pt x="1457593" y="1164314"/>
                </a:lnTo>
                <a:lnTo>
                  <a:pt x="1455544" y="1162498"/>
                </a:lnTo>
                <a:lnTo>
                  <a:pt x="1453496" y="1160229"/>
                </a:lnTo>
                <a:lnTo>
                  <a:pt x="1452130" y="1157959"/>
                </a:lnTo>
                <a:lnTo>
                  <a:pt x="1450537" y="1155462"/>
                </a:lnTo>
                <a:lnTo>
                  <a:pt x="1449399" y="1152512"/>
                </a:lnTo>
                <a:lnTo>
                  <a:pt x="1448261" y="1149788"/>
                </a:lnTo>
                <a:lnTo>
                  <a:pt x="1447350" y="1146838"/>
                </a:lnTo>
                <a:lnTo>
                  <a:pt x="1446667" y="1143433"/>
                </a:lnTo>
                <a:lnTo>
                  <a:pt x="1446212" y="1140256"/>
                </a:lnTo>
                <a:lnTo>
                  <a:pt x="1446212" y="1136851"/>
                </a:lnTo>
                <a:lnTo>
                  <a:pt x="1446212" y="623687"/>
                </a:lnTo>
                <a:lnTo>
                  <a:pt x="1446212" y="620282"/>
                </a:lnTo>
                <a:lnTo>
                  <a:pt x="1446667" y="617105"/>
                </a:lnTo>
                <a:lnTo>
                  <a:pt x="1447350" y="613927"/>
                </a:lnTo>
                <a:lnTo>
                  <a:pt x="1448261" y="610750"/>
                </a:lnTo>
                <a:lnTo>
                  <a:pt x="1449399" y="608026"/>
                </a:lnTo>
                <a:lnTo>
                  <a:pt x="1450537" y="605303"/>
                </a:lnTo>
                <a:lnTo>
                  <a:pt x="1452130" y="602806"/>
                </a:lnTo>
                <a:lnTo>
                  <a:pt x="1453496" y="600537"/>
                </a:lnTo>
                <a:lnTo>
                  <a:pt x="1455544" y="598267"/>
                </a:lnTo>
                <a:lnTo>
                  <a:pt x="1457593" y="596451"/>
                </a:lnTo>
                <a:lnTo>
                  <a:pt x="1459641" y="594635"/>
                </a:lnTo>
                <a:lnTo>
                  <a:pt x="1461917" y="593274"/>
                </a:lnTo>
                <a:lnTo>
                  <a:pt x="1464193" y="592139"/>
                </a:lnTo>
                <a:lnTo>
                  <a:pt x="1466697" y="591231"/>
                </a:lnTo>
                <a:lnTo>
                  <a:pt x="1469201" y="590777"/>
                </a:lnTo>
                <a:lnTo>
                  <a:pt x="1471932" y="590550"/>
                </a:lnTo>
                <a:close/>
                <a:moveTo>
                  <a:pt x="1152617" y="590550"/>
                </a:moveTo>
                <a:lnTo>
                  <a:pt x="1226818" y="590550"/>
                </a:lnTo>
                <a:lnTo>
                  <a:pt x="1229322" y="590777"/>
                </a:lnTo>
                <a:lnTo>
                  <a:pt x="1232053" y="591231"/>
                </a:lnTo>
                <a:lnTo>
                  <a:pt x="1234557" y="592139"/>
                </a:lnTo>
                <a:lnTo>
                  <a:pt x="1236833" y="593274"/>
                </a:lnTo>
                <a:lnTo>
                  <a:pt x="1239109" y="594635"/>
                </a:lnTo>
                <a:lnTo>
                  <a:pt x="1241158" y="596451"/>
                </a:lnTo>
                <a:lnTo>
                  <a:pt x="1242978" y="598267"/>
                </a:lnTo>
                <a:lnTo>
                  <a:pt x="1244799" y="600537"/>
                </a:lnTo>
                <a:lnTo>
                  <a:pt x="1246620" y="602806"/>
                </a:lnTo>
                <a:lnTo>
                  <a:pt x="1248213" y="605303"/>
                </a:lnTo>
                <a:lnTo>
                  <a:pt x="1249352" y="608026"/>
                </a:lnTo>
                <a:lnTo>
                  <a:pt x="1250490" y="610750"/>
                </a:lnTo>
                <a:lnTo>
                  <a:pt x="1251400" y="613927"/>
                </a:lnTo>
                <a:lnTo>
                  <a:pt x="1251855" y="617105"/>
                </a:lnTo>
                <a:lnTo>
                  <a:pt x="1252538" y="620282"/>
                </a:lnTo>
                <a:lnTo>
                  <a:pt x="1252538" y="623687"/>
                </a:lnTo>
                <a:lnTo>
                  <a:pt x="1252538" y="1136851"/>
                </a:lnTo>
                <a:lnTo>
                  <a:pt x="1252538" y="1140256"/>
                </a:lnTo>
                <a:lnTo>
                  <a:pt x="1251855" y="1143433"/>
                </a:lnTo>
                <a:lnTo>
                  <a:pt x="1251400" y="1146838"/>
                </a:lnTo>
                <a:lnTo>
                  <a:pt x="1250490" y="1149788"/>
                </a:lnTo>
                <a:lnTo>
                  <a:pt x="1249352" y="1152512"/>
                </a:lnTo>
                <a:lnTo>
                  <a:pt x="1248213" y="1155462"/>
                </a:lnTo>
                <a:lnTo>
                  <a:pt x="1246620" y="1157959"/>
                </a:lnTo>
                <a:lnTo>
                  <a:pt x="1244799" y="1160229"/>
                </a:lnTo>
                <a:lnTo>
                  <a:pt x="1242978" y="1162498"/>
                </a:lnTo>
                <a:lnTo>
                  <a:pt x="1241158" y="1164314"/>
                </a:lnTo>
                <a:lnTo>
                  <a:pt x="1239109" y="1165903"/>
                </a:lnTo>
                <a:lnTo>
                  <a:pt x="1236833" y="1167492"/>
                </a:lnTo>
                <a:lnTo>
                  <a:pt x="1234557" y="1168399"/>
                </a:lnTo>
                <a:lnTo>
                  <a:pt x="1232053" y="1169307"/>
                </a:lnTo>
                <a:lnTo>
                  <a:pt x="1229322" y="1169761"/>
                </a:lnTo>
                <a:lnTo>
                  <a:pt x="1226818" y="1169988"/>
                </a:lnTo>
                <a:lnTo>
                  <a:pt x="1152617" y="1169988"/>
                </a:lnTo>
                <a:lnTo>
                  <a:pt x="1150114" y="1169761"/>
                </a:lnTo>
                <a:lnTo>
                  <a:pt x="1147610" y="1169307"/>
                </a:lnTo>
                <a:lnTo>
                  <a:pt x="1145106" y="1168399"/>
                </a:lnTo>
                <a:lnTo>
                  <a:pt x="1142830" y="1167492"/>
                </a:lnTo>
                <a:lnTo>
                  <a:pt x="1140554" y="1165903"/>
                </a:lnTo>
                <a:lnTo>
                  <a:pt x="1138278" y="1164314"/>
                </a:lnTo>
                <a:lnTo>
                  <a:pt x="1136457" y="1162498"/>
                </a:lnTo>
                <a:lnTo>
                  <a:pt x="1134409" y="1160229"/>
                </a:lnTo>
                <a:lnTo>
                  <a:pt x="1132815" y="1157959"/>
                </a:lnTo>
                <a:lnTo>
                  <a:pt x="1131450" y="1155462"/>
                </a:lnTo>
                <a:lnTo>
                  <a:pt x="1130084" y="1152512"/>
                </a:lnTo>
                <a:lnTo>
                  <a:pt x="1129174" y="1149788"/>
                </a:lnTo>
                <a:lnTo>
                  <a:pt x="1128036" y="1146838"/>
                </a:lnTo>
                <a:lnTo>
                  <a:pt x="1127580" y="1143433"/>
                </a:lnTo>
                <a:lnTo>
                  <a:pt x="1127125" y="1140256"/>
                </a:lnTo>
                <a:lnTo>
                  <a:pt x="1127125" y="1136851"/>
                </a:lnTo>
                <a:lnTo>
                  <a:pt x="1127125" y="623687"/>
                </a:lnTo>
                <a:lnTo>
                  <a:pt x="1127125" y="620282"/>
                </a:lnTo>
                <a:lnTo>
                  <a:pt x="1127580" y="617105"/>
                </a:lnTo>
                <a:lnTo>
                  <a:pt x="1128036" y="613927"/>
                </a:lnTo>
                <a:lnTo>
                  <a:pt x="1129174" y="610750"/>
                </a:lnTo>
                <a:lnTo>
                  <a:pt x="1130084" y="608026"/>
                </a:lnTo>
                <a:lnTo>
                  <a:pt x="1131450" y="605303"/>
                </a:lnTo>
                <a:lnTo>
                  <a:pt x="1132815" y="602806"/>
                </a:lnTo>
                <a:lnTo>
                  <a:pt x="1134409" y="600537"/>
                </a:lnTo>
                <a:lnTo>
                  <a:pt x="1136457" y="598267"/>
                </a:lnTo>
                <a:lnTo>
                  <a:pt x="1138278" y="596451"/>
                </a:lnTo>
                <a:lnTo>
                  <a:pt x="1140554" y="594635"/>
                </a:lnTo>
                <a:lnTo>
                  <a:pt x="1142830" y="593274"/>
                </a:lnTo>
                <a:lnTo>
                  <a:pt x="1145106" y="592139"/>
                </a:lnTo>
                <a:lnTo>
                  <a:pt x="1147610" y="591231"/>
                </a:lnTo>
                <a:lnTo>
                  <a:pt x="1150114" y="590777"/>
                </a:lnTo>
                <a:lnTo>
                  <a:pt x="1152617" y="590550"/>
                </a:lnTo>
                <a:close/>
                <a:moveTo>
                  <a:pt x="1633857" y="508000"/>
                </a:moveTo>
                <a:lnTo>
                  <a:pt x="1707830" y="508000"/>
                </a:lnTo>
                <a:lnTo>
                  <a:pt x="1710561" y="508227"/>
                </a:lnTo>
                <a:lnTo>
                  <a:pt x="1713065" y="508680"/>
                </a:lnTo>
                <a:lnTo>
                  <a:pt x="1715797" y="509814"/>
                </a:lnTo>
                <a:lnTo>
                  <a:pt x="1718073" y="510947"/>
                </a:lnTo>
                <a:lnTo>
                  <a:pt x="1720349" y="512534"/>
                </a:lnTo>
                <a:lnTo>
                  <a:pt x="1722170" y="514575"/>
                </a:lnTo>
                <a:lnTo>
                  <a:pt x="1724218" y="516842"/>
                </a:lnTo>
                <a:lnTo>
                  <a:pt x="1726039" y="519109"/>
                </a:lnTo>
                <a:lnTo>
                  <a:pt x="1727860" y="521829"/>
                </a:lnTo>
                <a:lnTo>
                  <a:pt x="1729453" y="524550"/>
                </a:lnTo>
                <a:lnTo>
                  <a:pt x="1730591" y="527950"/>
                </a:lnTo>
                <a:lnTo>
                  <a:pt x="1731729" y="531124"/>
                </a:lnTo>
                <a:lnTo>
                  <a:pt x="1732640" y="534752"/>
                </a:lnTo>
                <a:lnTo>
                  <a:pt x="1733095" y="538152"/>
                </a:lnTo>
                <a:lnTo>
                  <a:pt x="1733550" y="542006"/>
                </a:lnTo>
                <a:lnTo>
                  <a:pt x="1733550" y="545860"/>
                </a:lnTo>
                <a:lnTo>
                  <a:pt x="1733550" y="1132128"/>
                </a:lnTo>
                <a:lnTo>
                  <a:pt x="1733550" y="1135982"/>
                </a:lnTo>
                <a:lnTo>
                  <a:pt x="1733095" y="1139836"/>
                </a:lnTo>
                <a:lnTo>
                  <a:pt x="1732640" y="1143463"/>
                </a:lnTo>
                <a:lnTo>
                  <a:pt x="1731729" y="1146864"/>
                </a:lnTo>
                <a:lnTo>
                  <a:pt x="1730591" y="1150038"/>
                </a:lnTo>
                <a:lnTo>
                  <a:pt x="1729453" y="1153438"/>
                </a:lnTo>
                <a:lnTo>
                  <a:pt x="1727860" y="1156159"/>
                </a:lnTo>
                <a:lnTo>
                  <a:pt x="1726039" y="1158879"/>
                </a:lnTo>
                <a:lnTo>
                  <a:pt x="1724218" y="1161373"/>
                </a:lnTo>
                <a:lnTo>
                  <a:pt x="1722170" y="1163414"/>
                </a:lnTo>
                <a:lnTo>
                  <a:pt x="1720349" y="1165454"/>
                </a:lnTo>
                <a:lnTo>
                  <a:pt x="1718073" y="1167041"/>
                </a:lnTo>
                <a:lnTo>
                  <a:pt x="1715797" y="1168174"/>
                </a:lnTo>
                <a:lnTo>
                  <a:pt x="1713065" y="1169308"/>
                </a:lnTo>
                <a:lnTo>
                  <a:pt x="1710561" y="1169761"/>
                </a:lnTo>
                <a:lnTo>
                  <a:pt x="1707830" y="1169988"/>
                </a:lnTo>
                <a:lnTo>
                  <a:pt x="1633857" y="1169988"/>
                </a:lnTo>
                <a:lnTo>
                  <a:pt x="1631353" y="1169761"/>
                </a:lnTo>
                <a:lnTo>
                  <a:pt x="1628850" y="1169308"/>
                </a:lnTo>
                <a:lnTo>
                  <a:pt x="1626346" y="1168174"/>
                </a:lnTo>
                <a:lnTo>
                  <a:pt x="1624070" y="1167041"/>
                </a:lnTo>
                <a:lnTo>
                  <a:pt x="1621794" y="1165454"/>
                </a:lnTo>
                <a:lnTo>
                  <a:pt x="1619518" y="1163414"/>
                </a:lnTo>
                <a:lnTo>
                  <a:pt x="1617469" y="1161373"/>
                </a:lnTo>
                <a:lnTo>
                  <a:pt x="1615648" y="1158879"/>
                </a:lnTo>
                <a:lnTo>
                  <a:pt x="1614055" y="1156159"/>
                </a:lnTo>
                <a:lnTo>
                  <a:pt x="1612689" y="1153438"/>
                </a:lnTo>
                <a:lnTo>
                  <a:pt x="1611324" y="1150038"/>
                </a:lnTo>
                <a:lnTo>
                  <a:pt x="1610186" y="1146864"/>
                </a:lnTo>
                <a:lnTo>
                  <a:pt x="1609275" y="1143463"/>
                </a:lnTo>
                <a:lnTo>
                  <a:pt x="1608820" y="1139836"/>
                </a:lnTo>
                <a:lnTo>
                  <a:pt x="1608365" y="1135982"/>
                </a:lnTo>
                <a:lnTo>
                  <a:pt x="1608137" y="1132128"/>
                </a:lnTo>
                <a:lnTo>
                  <a:pt x="1608137" y="545860"/>
                </a:lnTo>
                <a:lnTo>
                  <a:pt x="1608365" y="542006"/>
                </a:lnTo>
                <a:lnTo>
                  <a:pt x="1608820" y="538152"/>
                </a:lnTo>
                <a:lnTo>
                  <a:pt x="1609275" y="534752"/>
                </a:lnTo>
                <a:lnTo>
                  <a:pt x="1610186" y="531124"/>
                </a:lnTo>
                <a:lnTo>
                  <a:pt x="1611324" y="527950"/>
                </a:lnTo>
                <a:lnTo>
                  <a:pt x="1612689" y="524550"/>
                </a:lnTo>
                <a:lnTo>
                  <a:pt x="1614055" y="521829"/>
                </a:lnTo>
                <a:lnTo>
                  <a:pt x="1615648" y="519109"/>
                </a:lnTo>
                <a:lnTo>
                  <a:pt x="1617469" y="516842"/>
                </a:lnTo>
                <a:lnTo>
                  <a:pt x="1619518" y="514575"/>
                </a:lnTo>
                <a:lnTo>
                  <a:pt x="1621794" y="512534"/>
                </a:lnTo>
                <a:lnTo>
                  <a:pt x="1624070" y="510947"/>
                </a:lnTo>
                <a:lnTo>
                  <a:pt x="1626346" y="509814"/>
                </a:lnTo>
                <a:lnTo>
                  <a:pt x="1628850" y="508680"/>
                </a:lnTo>
                <a:lnTo>
                  <a:pt x="1631353" y="508227"/>
                </a:lnTo>
                <a:lnTo>
                  <a:pt x="1633857" y="508000"/>
                </a:lnTo>
                <a:close/>
                <a:moveTo>
                  <a:pt x="1501548" y="319088"/>
                </a:moveTo>
                <a:lnTo>
                  <a:pt x="1733323" y="319088"/>
                </a:lnTo>
                <a:lnTo>
                  <a:pt x="1733323" y="319316"/>
                </a:lnTo>
                <a:lnTo>
                  <a:pt x="1733550" y="319316"/>
                </a:lnTo>
                <a:lnTo>
                  <a:pt x="1733550" y="464215"/>
                </a:lnTo>
                <a:lnTo>
                  <a:pt x="1637620" y="464215"/>
                </a:lnTo>
                <a:lnTo>
                  <a:pt x="1637620" y="418038"/>
                </a:lnTo>
                <a:lnTo>
                  <a:pt x="1318759" y="617303"/>
                </a:lnTo>
                <a:lnTo>
                  <a:pt x="1250723" y="574766"/>
                </a:lnTo>
                <a:lnTo>
                  <a:pt x="1253444" y="573174"/>
                </a:lnTo>
                <a:lnTo>
                  <a:pt x="1146628" y="506525"/>
                </a:lnTo>
                <a:lnTo>
                  <a:pt x="844096" y="695326"/>
                </a:lnTo>
                <a:lnTo>
                  <a:pt x="776287" y="653016"/>
                </a:lnTo>
                <a:lnTo>
                  <a:pt x="1147082" y="421450"/>
                </a:lnTo>
                <a:lnTo>
                  <a:pt x="1215118" y="463533"/>
                </a:lnTo>
                <a:lnTo>
                  <a:pt x="1214437" y="464215"/>
                </a:lnTo>
                <a:lnTo>
                  <a:pt x="1321253" y="530637"/>
                </a:lnTo>
                <a:lnTo>
                  <a:pt x="1564368" y="379141"/>
                </a:lnTo>
                <a:lnTo>
                  <a:pt x="1501548" y="379141"/>
                </a:lnTo>
                <a:lnTo>
                  <a:pt x="1501548" y="319088"/>
                </a:lnTo>
                <a:close/>
                <a:moveTo>
                  <a:pt x="229507" y="91395"/>
                </a:moveTo>
                <a:lnTo>
                  <a:pt x="225651" y="91621"/>
                </a:lnTo>
                <a:lnTo>
                  <a:pt x="221796" y="91848"/>
                </a:lnTo>
                <a:lnTo>
                  <a:pt x="218394" y="92075"/>
                </a:lnTo>
                <a:lnTo>
                  <a:pt x="214539" y="92755"/>
                </a:lnTo>
                <a:lnTo>
                  <a:pt x="210910" y="93662"/>
                </a:lnTo>
                <a:lnTo>
                  <a:pt x="207509" y="94570"/>
                </a:lnTo>
                <a:lnTo>
                  <a:pt x="204107" y="95704"/>
                </a:lnTo>
                <a:lnTo>
                  <a:pt x="200705" y="96837"/>
                </a:lnTo>
                <a:lnTo>
                  <a:pt x="197303" y="98198"/>
                </a:lnTo>
                <a:lnTo>
                  <a:pt x="194355" y="99559"/>
                </a:lnTo>
                <a:lnTo>
                  <a:pt x="191407" y="101373"/>
                </a:lnTo>
                <a:lnTo>
                  <a:pt x="188232" y="103187"/>
                </a:lnTo>
                <a:lnTo>
                  <a:pt x="185284" y="105002"/>
                </a:lnTo>
                <a:lnTo>
                  <a:pt x="182562" y="107270"/>
                </a:lnTo>
                <a:lnTo>
                  <a:pt x="179614" y="109311"/>
                </a:lnTo>
                <a:lnTo>
                  <a:pt x="177119" y="111579"/>
                </a:lnTo>
                <a:lnTo>
                  <a:pt x="174851" y="114073"/>
                </a:lnTo>
                <a:lnTo>
                  <a:pt x="172357" y="116568"/>
                </a:lnTo>
                <a:lnTo>
                  <a:pt x="170316" y="119062"/>
                </a:lnTo>
                <a:lnTo>
                  <a:pt x="168275" y="121784"/>
                </a:lnTo>
                <a:lnTo>
                  <a:pt x="166460" y="124505"/>
                </a:lnTo>
                <a:lnTo>
                  <a:pt x="164646" y="127454"/>
                </a:lnTo>
                <a:lnTo>
                  <a:pt x="162832" y="130402"/>
                </a:lnTo>
                <a:lnTo>
                  <a:pt x="161471" y="133350"/>
                </a:lnTo>
                <a:lnTo>
                  <a:pt x="160110" y="136525"/>
                </a:lnTo>
                <a:lnTo>
                  <a:pt x="158976" y="139700"/>
                </a:lnTo>
                <a:lnTo>
                  <a:pt x="158069" y="143102"/>
                </a:lnTo>
                <a:lnTo>
                  <a:pt x="156935" y="146277"/>
                </a:lnTo>
                <a:lnTo>
                  <a:pt x="156482" y="149679"/>
                </a:lnTo>
                <a:lnTo>
                  <a:pt x="156028" y="153080"/>
                </a:lnTo>
                <a:lnTo>
                  <a:pt x="155801" y="156709"/>
                </a:lnTo>
                <a:lnTo>
                  <a:pt x="155801" y="160111"/>
                </a:lnTo>
                <a:lnTo>
                  <a:pt x="155801" y="1330098"/>
                </a:lnTo>
                <a:lnTo>
                  <a:pt x="155801" y="1333500"/>
                </a:lnTo>
                <a:lnTo>
                  <a:pt x="156028" y="1337129"/>
                </a:lnTo>
                <a:lnTo>
                  <a:pt x="156482" y="1340531"/>
                </a:lnTo>
                <a:lnTo>
                  <a:pt x="156935" y="1343932"/>
                </a:lnTo>
                <a:lnTo>
                  <a:pt x="158069" y="1347561"/>
                </a:lnTo>
                <a:lnTo>
                  <a:pt x="158976" y="1350509"/>
                </a:lnTo>
                <a:lnTo>
                  <a:pt x="160110" y="1353684"/>
                </a:lnTo>
                <a:lnTo>
                  <a:pt x="161471" y="1357086"/>
                </a:lnTo>
                <a:lnTo>
                  <a:pt x="162832" y="1360034"/>
                </a:lnTo>
                <a:lnTo>
                  <a:pt x="164646" y="1362756"/>
                </a:lnTo>
                <a:lnTo>
                  <a:pt x="166460" y="1365931"/>
                </a:lnTo>
                <a:lnTo>
                  <a:pt x="168275" y="1368652"/>
                </a:lnTo>
                <a:lnTo>
                  <a:pt x="170316" y="1371373"/>
                </a:lnTo>
                <a:lnTo>
                  <a:pt x="172357" y="1373868"/>
                </a:lnTo>
                <a:lnTo>
                  <a:pt x="174851" y="1376590"/>
                </a:lnTo>
                <a:lnTo>
                  <a:pt x="177119" y="1378857"/>
                </a:lnTo>
                <a:lnTo>
                  <a:pt x="179614" y="1381125"/>
                </a:lnTo>
                <a:lnTo>
                  <a:pt x="182562" y="1383393"/>
                </a:lnTo>
                <a:lnTo>
                  <a:pt x="185284" y="1385207"/>
                </a:lnTo>
                <a:lnTo>
                  <a:pt x="188232" y="1387248"/>
                </a:lnTo>
                <a:lnTo>
                  <a:pt x="191407" y="1389063"/>
                </a:lnTo>
                <a:lnTo>
                  <a:pt x="194355" y="1390650"/>
                </a:lnTo>
                <a:lnTo>
                  <a:pt x="197303" y="1392238"/>
                </a:lnTo>
                <a:lnTo>
                  <a:pt x="200705" y="1393598"/>
                </a:lnTo>
                <a:lnTo>
                  <a:pt x="204107" y="1394959"/>
                </a:lnTo>
                <a:lnTo>
                  <a:pt x="207509" y="1395866"/>
                </a:lnTo>
                <a:lnTo>
                  <a:pt x="210910" y="1397000"/>
                </a:lnTo>
                <a:lnTo>
                  <a:pt x="214539" y="1397681"/>
                </a:lnTo>
                <a:lnTo>
                  <a:pt x="218394" y="1398134"/>
                </a:lnTo>
                <a:lnTo>
                  <a:pt x="221796" y="1398588"/>
                </a:lnTo>
                <a:lnTo>
                  <a:pt x="225651" y="1399041"/>
                </a:lnTo>
                <a:lnTo>
                  <a:pt x="229507" y="1399041"/>
                </a:lnTo>
                <a:lnTo>
                  <a:pt x="2280330" y="1399041"/>
                </a:lnTo>
                <a:lnTo>
                  <a:pt x="2284186" y="1399041"/>
                </a:lnTo>
                <a:lnTo>
                  <a:pt x="2288041" y="1398588"/>
                </a:lnTo>
                <a:lnTo>
                  <a:pt x="2291670" y="1398134"/>
                </a:lnTo>
                <a:lnTo>
                  <a:pt x="2295298" y="1397681"/>
                </a:lnTo>
                <a:lnTo>
                  <a:pt x="2299154" y="1397000"/>
                </a:lnTo>
                <a:lnTo>
                  <a:pt x="2302555" y="1395866"/>
                </a:lnTo>
                <a:lnTo>
                  <a:pt x="2305957" y="1394959"/>
                </a:lnTo>
                <a:lnTo>
                  <a:pt x="2309359" y="1393598"/>
                </a:lnTo>
                <a:lnTo>
                  <a:pt x="2312534" y="1392238"/>
                </a:lnTo>
                <a:lnTo>
                  <a:pt x="2315709" y="1390650"/>
                </a:lnTo>
                <a:lnTo>
                  <a:pt x="2318884" y="1389063"/>
                </a:lnTo>
                <a:lnTo>
                  <a:pt x="2321832" y="1387248"/>
                </a:lnTo>
                <a:lnTo>
                  <a:pt x="2324780" y="1385207"/>
                </a:lnTo>
                <a:lnTo>
                  <a:pt x="2327502" y="1383393"/>
                </a:lnTo>
                <a:lnTo>
                  <a:pt x="2330223" y="1381125"/>
                </a:lnTo>
                <a:lnTo>
                  <a:pt x="2332945" y="1378857"/>
                </a:lnTo>
                <a:lnTo>
                  <a:pt x="2335213" y="1376590"/>
                </a:lnTo>
                <a:lnTo>
                  <a:pt x="2337707" y="1373868"/>
                </a:lnTo>
                <a:lnTo>
                  <a:pt x="2339748" y="1371373"/>
                </a:lnTo>
                <a:lnTo>
                  <a:pt x="2341789" y="1368652"/>
                </a:lnTo>
                <a:lnTo>
                  <a:pt x="2343830" y="1365931"/>
                </a:lnTo>
                <a:lnTo>
                  <a:pt x="2345418" y="1362756"/>
                </a:lnTo>
                <a:lnTo>
                  <a:pt x="2347232" y="1360034"/>
                </a:lnTo>
                <a:lnTo>
                  <a:pt x="2348593" y="1357086"/>
                </a:lnTo>
                <a:lnTo>
                  <a:pt x="2350180" y="1353684"/>
                </a:lnTo>
                <a:lnTo>
                  <a:pt x="2351088" y="1350509"/>
                </a:lnTo>
                <a:lnTo>
                  <a:pt x="2351995" y="1347561"/>
                </a:lnTo>
                <a:lnTo>
                  <a:pt x="2352902" y="1343932"/>
                </a:lnTo>
                <a:lnTo>
                  <a:pt x="2353582" y="1340531"/>
                </a:lnTo>
                <a:lnTo>
                  <a:pt x="2354036" y="1337129"/>
                </a:lnTo>
                <a:lnTo>
                  <a:pt x="2354263" y="1333500"/>
                </a:lnTo>
                <a:lnTo>
                  <a:pt x="2354263" y="1330098"/>
                </a:lnTo>
                <a:lnTo>
                  <a:pt x="2354263" y="160111"/>
                </a:lnTo>
                <a:lnTo>
                  <a:pt x="2354263" y="156709"/>
                </a:lnTo>
                <a:lnTo>
                  <a:pt x="2354036" y="153080"/>
                </a:lnTo>
                <a:lnTo>
                  <a:pt x="2353582" y="149679"/>
                </a:lnTo>
                <a:lnTo>
                  <a:pt x="2352902" y="146277"/>
                </a:lnTo>
                <a:lnTo>
                  <a:pt x="2351995" y="143102"/>
                </a:lnTo>
                <a:lnTo>
                  <a:pt x="2351088" y="139700"/>
                </a:lnTo>
                <a:lnTo>
                  <a:pt x="2350180" y="136525"/>
                </a:lnTo>
                <a:lnTo>
                  <a:pt x="2348593" y="133350"/>
                </a:lnTo>
                <a:lnTo>
                  <a:pt x="2347232" y="130402"/>
                </a:lnTo>
                <a:lnTo>
                  <a:pt x="2345418" y="127454"/>
                </a:lnTo>
                <a:lnTo>
                  <a:pt x="2343830" y="124505"/>
                </a:lnTo>
                <a:lnTo>
                  <a:pt x="2341789" y="121784"/>
                </a:lnTo>
                <a:lnTo>
                  <a:pt x="2339748" y="119062"/>
                </a:lnTo>
                <a:lnTo>
                  <a:pt x="2337707" y="116568"/>
                </a:lnTo>
                <a:lnTo>
                  <a:pt x="2335213" y="114073"/>
                </a:lnTo>
                <a:lnTo>
                  <a:pt x="2332945" y="111579"/>
                </a:lnTo>
                <a:lnTo>
                  <a:pt x="2330223" y="109311"/>
                </a:lnTo>
                <a:lnTo>
                  <a:pt x="2327502" y="107270"/>
                </a:lnTo>
                <a:lnTo>
                  <a:pt x="2324780" y="105002"/>
                </a:lnTo>
                <a:lnTo>
                  <a:pt x="2321832" y="103187"/>
                </a:lnTo>
                <a:lnTo>
                  <a:pt x="2318884" y="101373"/>
                </a:lnTo>
                <a:lnTo>
                  <a:pt x="2315709" y="99559"/>
                </a:lnTo>
                <a:lnTo>
                  <a:pt x="2312534" y="98198"/>
                </a:lnTo>
                <a:lnTo>
                  <a:pt x="2309359" y="96837"/>
                </a:lnTo>
                <a:lnTo>
                  <a:pt x="2305957" y="95704"/>
                </a:lnTo>
                <a:lnTo>
                  <a:pt x="2302555" y="94570"/>
                </a:lnTo>
                <a:lnTo>
                  <a:pt x="2299154" y="93662"/>
                </a:lnTo>
                <a:lnTo>
                  <a:pt x="2295298" y="92755"/>
                </a:lnTo>
                <a:lnTo>
                  <a:pt x="2291670" y="92075"/>
                </a:lnTo>
                <a:lnTo>
                  <a:pt x="2288041" y="91848"/>
                </a:lnTo>
                <a:lnTo>
                  <a:pt x="2284186" y="91621"/>
                </a:lnTo>
                <a:lnTo>
                  <a:pt x="2280330" y="91395"/>
                </a:lnTo>
                <a:lnTo>
                  <a:pt x="229507" y="91395"/>
                </a:lnTo>
                <a:close/>
                <a:moveTo>
                  <a:pt x="81642" y="0"/>
                </a:moveTo>
                <a:lnTo>
                  <a:pt x="86178" y="0"/>
                </a:lnTo>
                <a:lnTo>
                  <a:pt x="2424113" y="0"/>
                </a:lnTo>
                <a:lnTo>
                  <a:pt x="2428648" y="0"/>
                </a:lnTo>
                <a:lnTo>
                  <a:pt x="2432730" y="227"/>
                </a:lnTo>
                <a:lnTo>
                  <a:pt x="2436813" y="680"/>
                </a:lnTo>
                <a:lnTo>
                  <a:pt x="2441122" y="1361"/>
                </a:lnTo>
                <a:lnTo>
                  <a:pt x="2445204" y="2268"/>
                </a:lnTo>
                <a:lnTo>
                  <a:pt x="2449286" y="3402"/>
                </a:lnTo>
                <a:lnTo>
                  <a:pt x="2452914" y="4536"/>
                </a:lnTo>
                <a:lnTo>
                  <a:pt x="2456770" y="5896"/>
                </a:lnTo>
                <a:lnTo>
                  <a:pt x="2460625" y="7484"/>
                </a:lnTo>
                <a:lnTo>
                  <a:pt x="2464480" y="9298"/>
                </a:lnTo>
                <a:lnTo>
                  <a:pt x="2467882" y="11339"/>
                </a:lnTo>
                <a:lnTo>
                  <a:pt x="2471284" y="13380"/>
                </a:lnTo>
                <a:lnTo>
                  <a:pt x="2474459" y="15421"/>
                </a:lnTo>
                <a:lnTo>
                  <a:pt x="2477861" y="17916"/>
                </a:lnTo>
                <a:lnTo>
                  <a:pt x="2480809" y="20184"/>
                </a:lnTo>
                <a:lnTo>
                  <a:pt x="2483757" y="22905"/>
                </a:lnTo>
                <a:lnTo>
                  <a:pt x="2486479" y="25400"/>
                </a:lnTo>
                <a:lnTo>
                  <a:pt x="2489200" y="28348"/>
                </a:lnTo>
                <a:lnTo>
                  <a:pt x="2491695" y="31296"/>
                </a:lnTo>
                <a:lnTo>
                  <a:pt x="2493963" y="34471"/>
                </a:lnTo>
                <a:lnTo>
                  <a:pt x="2496230" y="37646"/>
                </a:lnTo>
                <a:lnTo>
                  <a:pt x="2498272" y="40821"/>
                </a:lnTo>
                <a:lnTo>
                  <a:pt x="2499859" y="44450"/>
                </a:lnTo>
                <a:lnTo>
                  <a:pt x="2501673" y="47625"/>
                </a:lnTo>
                <a:lnTo>
                  <a:pt x="2503261" y="51480"/>
                </a:lnTo>
                <a:lnTo>
                  <a:pt x="2504395" y="54882"/>
                </a:lnTo>
                <a:lnTo>
                  <a:pt x="2505755" y="58737"/>
                </a:lnTo>
                <a:lnTo>
                  <a:pt x="2506663" y="62593"/>
                </a:lnTo>
                <a:lnTo>
                  <a:pt x="2507343" y="66221"/>
                </a:lnTo>
                <a:lnTo>
                  <a:pt x="2508023" y="70304"/>
                </a:lnTo>
                <a:lnTo>
                  <a:pt x="2508250" y="74159"/>
                </a:lnTo>
                <a:lnTo>
                  <a:pt x="2508250" y="78241"/>
                </a:lnTo>
                <a:lnTo>
                  <a:pt x="2508250" y="1411968"/>
                </a:lnTo>
                <a:lnTo>
                  <a:pt x="2508250" y="1416050"/>
                </a:lnTo>
                <a:lnTo>
                  <a:pt x="2508023" y="1420132"/>
                </a:lnTo>
                <a:lnTo>
                  <a:pt x="2507343" y="1423988"/>
                </a:lnTo>
                <a:lnTo>
                  <a:pt x="2506663" y="1427616"/>
                </a:lnTo>
                <a:lnTo>
                  <a:pt x="2505755" y="1431472"/>
                </a:lnTo>
                <a:lnTo>
                  <a:pt x="2504395" y="1435327"/>
                </a:lnTo>
                <a:lnTo>
                  <a:pt x="2503261" y="1439182"/>
                </a:lnTo>
                <a:lnTo>
                  <a:pt x="2501673" y="1442584"/>
                </a:lnTo>
                <a:lnTo>
                  <a:pt x="2499859" y="1446213"/>
                </a:lnTo>
                <a:lnTo>
                  <a:pt x="2498272" y="1449388"/>
                </a:lnTo>
                <a:lnTo>
                  <a:pt x="2496230" y="1452790"/>
                </a:lnTo>
                <a:lnTo>
                  <a:pt x="2493963" y="1455965"/>
                </a:lnTo>
                <a:lnTo>
                  <a:pt x="2491695" y="1458913"/>
                </a:lnTo>
                <a:lnTo>
                  <a:pt x="2489200" y="1462088"/>
                </a:lnTo>
                <a:lnTo>
                  <a:pt x="2486479" y="1464809"/>
                </a:lnTo>
                <a:lnTo>
                  <a:pt x="2483757" y="1467531"/>
                </a:lnTo>
                <a:lnTo>
                  <a:pt x="2480809" y="1470025"/>
                </a:lnTo>
                <a:lnTo>
                  <a:pt x="2477861" y="1472747"/>
                </a:lnTo>
                <a:lnTo>
                  <a:pt x="2474459" y="1475015"/>
                </a:lnTo>
                <a:lnTo>
                  <a:pt x="2471284" y="1477282"/>
                </a:lnTo>
                <a:lnTo>
                  <a:pt x="2467882" y="1479097"/>
                </a:lnTo>
                <a:lnTo>
                  <a:pt x="2464480" y="1480911"/>
                </a:lnTo>
                <a:lnTo>
                  <a:pt x="2460625" y="1482725"/>
                </a:lnTo>
                <a:lnTo>
                  <a:pt x="2456770" y="1484313"/>
                </a:lnTo>
                <a:lnTo>
                  <a:pt x="2452914" y="1485674"/>
                </a:lnTo>
                <a:lnTo>
                  <a:pt x="2449286" y="1487034"/>
                </a:lnTo>
                <a:lnTo>
                  <a:pt x="2445204" y="1487941"/>
                </a:lnTo>
                <a:lnTo>
                  <a:pt x="2441122" y="1488849"/>
                </a:lnTo>
                <a:lnTo>
                  <a:pt x="2436813" y="1489529"/>
                </a:lnTo>
                <a:lnTo>
                  <a:pt x="2432730" y="1489982"/>
                </a:lnTo>
                <a:lnTo>
                  <a:pt x="2428648" y="1490209"/>
                </a:lnTo>
                <a:lnTo>
                  <a:pt x="2424113" y="1490663"/>
                </a:lnTo>
                <a:lnTo>
                  <a:pt x="86178" y="1490663"/>
                </a:lnTo>
                <a:lnTo>
                  <a:pt x="81642" y="1490209"/>
                </a:lnTo>
                <a:lnTo>
                  <a:pt x="77333" y="1489982"/>
                </a:lnTo>
                <a:lnTo>
                  <a:pt x="73251" y="1489529"/>
                </a:lnTo>
                <a:lnTo>
                  <a:pt x="68942" y="1488849"/>
                </a:lnTo>
                <a:lnTo>
                  <a:pt x="64860" y="1487941"/>
                </a:lnTo>
                <a:lnTo>
                  <a:pt x="60778" y="1487034"/>
                </a:lnTo>
                <a:lnTo>
                  <a:pt x="57150" y="1485674"/>
                </a:lnTo>
                <a:lnTo>
                  <a:pt x="53294" y="1484313"/>
                </a:lnTo>
                <a:lnTo>
                  <a:pt x="49439" y="1482725"/>
                </a:lnTo>
                <a:lnTo>
                  <a:pt x="45810" y="1480911"/>
                </a:lnTo>
                <a:lnTo>
                  <a:pt x="42182" y="1479097"/>
                </a:lnTo>
                <a:lnTo>
                  <a:pt x="39007" y="1477282"/>
                </a:lnTo>
                <a:lnTo>
                  <a:pt x="35605" y="1475015"/>
                </a:lnTo>
                <a:lnTo>
                  <a:pt x="32430" y="1472747"/>
                </a:lnTo>
                <a:lnTo>
                  <a:pt x="29255" y="1470025"/>
                </a:lnTo>
                <a:lnTo>
                  <a:pt x="26307" y="1467531"/>
                </a:lnTo>
                <a:lnTo>
                  <a:pt x="23585" y="1464809"/>
                </a:lnTo>
                <a:lnTo>
                  <a:pt x="21091" y="1462088"/>
                </a:lnTo>
                <a:lnTo>
                  <a:pt x="18596" y="1458913"/>
                </a:lnTo>
                <a:lnTo>
                  <a:pt x="16101" y="1455965"/>
                </a:lnTo>
                <a:lnTo>
                  <a:pt x="13833" y="1452790"/>
                </a:lnTo>
                <a:lnTo>
                  <a:pt x="12019" y="1449388"/>
                </a:lnTo>
                <a:lnTo>
                  <a:pt x="9978" y="1446213"/>
                </a:lnTo>
                <a:lnTo>
                  <a:pt x="8391" y="1442584"/>
                </a:lnTo>
                <a:lnTo>
                  <a:pt x="6803" y="1439182"/>
                </a:lnTo>
                <a:lnTo>
                  <a:pt x="5442" y="1435327"/>
                </a:lnTo>
                <a:lnTo>
                  <a:pt x="4308" y="1431472"/>
                </a:lnTo>
                <a:lnTo>
                  <a:pt x="3401" y="1427616"/>
                </a:lnTo>
                <a:lnTo>
                  <a:pt x="2494" y="1423988"/>
                </a:lnTo>
                <a:lnTo>
                  <a:pt x="2041" y="1420132"/>
                </a:lnTo>
                <a:lnTo>
                  <a:pt x="1814" y="1416050"/>
                </a:lnTo>
                <a:lnTo>
                  <a:pt x="1587" y="1411968"/>
                </a:lnTo>
                <a:lnTo>
                  <a:pt x="1587" y="78241"/>
                </a:lnTo>
                <a:lnTo>
                  <a:pt x="1814" y="74159"/>
                </a:lnTo>
                <a:lnTo>
                  <a:pt x="2041" y="70304"/>
                </a:lnTo>
                <a:lnTo>
                  <a:pt x="2494" y="66221"/>
                </a:lnTo>
                <a:lnTo>
                  <a:pt x="3401" y="62593"/>
                </a:lnTo>
                <a:lnTo>
                  <a:pt x="4308" y="58737"/>
                </a:lnTo>
                <a:lnTo>
                  <a:pt x="5442" y="54882"/>
                </a:lnTo>
                <a:lnTo>
                  <a:pt x="6803" y="51480"/>
                </a:lnTo>
                <a:lnTo>
                  <a:pt x="8391" y="47625"/>
                </a:lnTo>
                <a:lnTo>
                  <a:pt x="9978" y="44450"/>
                </a:lnTo>
                <a:lnTo>
                  <a:pt x="12019" y="40821"/>
                </a:lnTo>
                <a:lnTo>
                  <a:pt x="13833" y="37646"/>
                </a:lnTo>
                <a:lnTo>
                  <a:pt x="16101" y="34471"/>
                </a:lnTo>
                <a:lnTo>
                  <a:pt x="18596" y="31296"/>
                </a:lnTo>
                <a:lnTo>
                  <a:pt x="21091" y="28348"/>
                </a:lnTo>
                <a:lnTo>
                  <a:pt x="23585" y="25400"/>
                </a:lnTo>
                <a:lnTo>
                  <a:pt x="26307" y="22905"/>
                </a:lnTo>
                <a:lnTo>
                  <a:pt x="29255" y="20184"/>
                </a:lnTo>
                <a:lnTo>
                  <a:pt x="32430" y="17916"/>
                </a:lnTo>
                <a:lnTo>
                  <a:pt x="35605" y="15421"/>
                </a:lnTo>
                <a:lnTo>
                  <a:pt x="39007" y="13380"/>
                </a:lnTo>
                <a:lnTo>
                  <a:pt x="42182" y="11339"/>
                </a:lnTo>
                <a:lnTo>
                  <a:pt x="45810" y="9298"/>
                </a:lnTo>
                <a:lnTo>
                  <a:pt x="49439" y="7484"/>
                </a:lnTo>
                <a:lnTo>
                  <a:pt x="53294" y="5896"/>
                </a:lnTo>
                <a:lnTo>
                  <a:pt x="57150" y="4536"/>
                </a:lnTo>
                <a:lnTo>
                  <a:pt x="60778" y="3402"/>
                </a:lnTo>
                <a:lnTo>
                  <a:pt x="64860" y="2268"/>
                </a:lnTo>
                <a:lnTo>
                  <a:pt x="68942" y="1361"/>
                </a:lnTo>
                <a:lnTo>
                  <a:pt x="73251" y="680"/>
                </a:lnTo>
                <a:lnTo>
                  <a:pt x="77333" y="227"/>
                </a:lnTo>
                <a:lnTo>
                  <a:pt x="81642" y="0"/>
                </a:lnTo>
                <a:close/>
              </a:path>
            </a:pathLst>
          </a:custGeom>
          <a:solidFill>
            <a:schemeClr val="accent2"/>
          </a:solidFill>
          <a:ln>
            <a:noFill/>
          </a:ln>
        </p:spPr>
        <p:txBody>
          <a:bodyPr anchor="ctr">
            <a:normAutofit fontScale="70000" lnSpcReduction="20000"/>
            <a:scene3d>
              <a:camera prst="orthographicFront"/>
              <a:lightRig rig="threePt" dir="t"/>
            </a:scene3d>
            <a:sp3d contourW="12700">
              <a:contourClr>
                <a:srgbClr val="FFFFFF"/>
              </a:contourClr>
            </a:sp3d>
          </a:bodyPr>
          <a:lstStyle/>
          <a:p>
            <a:pPr algn="ctr" eaLnBrk="1" fontAlgn="auto" hangingPunct="1">
              <a:spcBef>
                <a:spcPts val="0"/>
              </a:spcBef>
              <a:spcAft>
                <a:spcPts val="0"/>
              </a:spcAft>
              <a:defRPr/>
            </a:pPr>
            <a:endParaRPr lang="zh-CN" altLang="en-US">
              <a:solidFill>
                <a:srgbClr val="FFFFFF"/>
              </a:solidFill>
              <a:latin typeface="Arial" panose="020B0604020202020204" pitchFamily="34" charset="0"/>
              <a:ea typeface="微软雅黑" panose="020B0503020204020204" pitchFamily="34" charset="-122"/>
            </a:endParaRPr>
          </a:p>
        </p:txBody>
      </p:sp>
      <p:sp>
        <p:nvSpPr>
          <p:cNvPr id="37" name="Text Box 5"/>
          <p:cNvSpPr txBox="1">
            <a:spLocks noChangeArrowheads="1"/>
          </p:cNvSpPr>
          <p:nvPr/>
        </p:nvSpPr>
        <p:spPr bwMode="auto">
          <a:xfrm>
            <a:off x="927847" y="4088087"/>
            <a:ext cx="7086600" cy="2677656"/>
          </a:xfrm>
          <a:prstGeom prst="rect">
            <a:avLst/>
          </a:prstGeom>
          <a:noFill/>
          <a:ln w="38100"/>
        </p:spPr>
        <p:style>
          <a:lnRef idx="2">
            <a:schemeClr val="accent1"/>
          </a:lnRef>
          <a:fillRef idx="1">
            <a:schemeClr val="lt1"/>
          </a:fillRef>
          <a:effectRef idx="0">
            <a:schemeClr val="accent1"/>
          </a:effectRef>
          <a:fontRef idx="minor">
            <a:schemeClr val="dk1"/>
          </a:fontRef>
        </p:style>
        <p:txBody>
          <a:bodyPr>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lvl="1" indent="0" defTabSz="914400" eaLnBrk="1" fontAlgn="base" hangingPunct="1">
              <a:spcAft>
                <a:spcPct val="0"/>
              </a:spcAft>
              <a:buFont typeface="Arial" panose="020B0604020202020204" pitchFamily="34" charset="0"/>
              <a:buNone/>
            </a:pPr>
            <a:r>
              <a:rPr kumimoji="0"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例如：          </a:t>
            </a: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MOV   CX, 100</a:t>
            </a:r>
            <a:b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b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a:t>
            </a:r>
            <a:r>
              <a:rPr kumimoji="0" lang="en-US" altLang="zh-CN" sz="2400" b="1" i="0"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rPr>
              <a:t>LAB:</a:t>
            </a: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MOV  AX, BX</a:t>
            </a:r>
            <a:b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b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a:t>
            </a:r>
            <a:b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b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LOOP  </a:t>
            </a:r>
            <a:r>
              <a:rPr kumimoji="0" lang="en-US" altLang="zh-CN" sz="2400" b="1" i="0"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rPr>
              <a:t>LAB</a:t>
            </a:r>
            <a:b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b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JNE    </a:t>
            </a:r>
            <a:r>
              <a:rPr kumimoji="0" lang="en-US" altLang="zh-CN" sz="2400" b="1" i="0"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rPr>
              <a:t>NEXT</a:t>
            </a: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a:t>
            </a:r>
            <a:r>
              <a:rPr kumimoji="0"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不为零转移</a:t>
            </a:r>
            <a:br>
              <a:rPr kumimoji="0"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br>
            <a:r>
              <a:rPr kumimoji="0"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a:t>
            </a: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a:t>
            </a:r>
            <a:b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b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a:t>
            </a:r>
            <a:r>
              <a:rPr kumimoji="0" lang="en-US" altLang="zh-CN" sz="2400" b="1" i="0"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rPr>
              <a:t>NEXT:</a:t>
            </a: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a:t>
            </a: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9" name="ïšḻïdê"/>
          <p:cNvSpPr txBox="1"/>
          <p:nvPr/>
        </p:nvSpPr>
        <p:spPr bwMode="auto">
          <a:xfrm>
            <a:off x="-1" y="162085"/>
            <a:ext cx="8281902"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altLang="zh-CN" sz="2400" b="1" dirty="0">
                <a:solidFill>
                  <a:schemeClr val="bg1"/>
                </a:solidFill>
                <a:latin typeface="楷体" panose="02010609060101010101" pitchFamily="49" charset="-122"/>
                <a:ea typeface="楷体" panose="02010609060101010101" pitchFamily="49" charset="-122"/>
              </a:rPr>
              <a:t>4.2  </a:t>
            </a:r>
            <a:r>
              <a:rPr lang="zh-CN" altLang="en-US" sz="2400" b="1" dirty="0">
                <a:solidFill>
                  <a:schemeClr val="bg1"/>
                </a:solidFill>
                <a:latin typeface="楷体" panose="02010609060101010101" pitchFamily="49" charset="-122"/>
                <a:ea typeface="楷体" panose="02010609060101010101" pitchFamily="49" charset="-122"/>
              </a:rPr>
              <a:t>汇编语言数据</a:t>
            </a:r>
          </a:p>
          <a:p>
            <a:endParaRPr lang="zh-CN" altLang="en-US" sz="2400" b="1" dirty="0">
              <a:solidFill>
                <a:schemeClr val="bg1"/>
              </a:solidFill>
              <a:latin typeface="楷体" panose="02010609060101010101" pitchFamily="49" charset="-122"/>
              <a:ea typeface="楷体" panose="02010609060101010101" pitchFamily="49" charset="-122"/>
            </a:endParaRPr>
          </a:p>
        </p:txBody>
      </p:sp>
      <p:cxnSp>
        <p:nvCxnSpPr>
          <p:cNvPr id="40" name="直接连接符 39"/>
          <p:cNvCxnSpPr/>
          <p:nvPr/>
        </p:nvCxnSpPr>
        <p:spPr>
          <a:xfrm>
            <a:off x="2381" y="655346"/>
            <a:ext cx="3484890"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41" name="图片 40"/>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42" name="right-arrowheads_44810"/>
          <p:cNvSpPr>
            <a:spLocks noChangeAspect="1"/>
          </p:cNvSpPr>
          <p:nvPr/>
        </p:nvSpPr>
        <p:spPr bwMode="auto">
          <a:xfrm>
            <a:off x="152015" y="929658"/>
            <a:ext cx="411251" cy="316320"/>
          </a:xfrm>
          <a:custGeom>
            <a:avLst/>
            <a:gdLst>
              <a:gd name="T0" fmla="*/ 59 w 415"/>
              <a:gd name="T1" fmla="*/ 406 h 406"/>
              <a:gd name="T2" fmla="*/ 25 w 415"/>
              <a:gd name="T3" fmla="*/ 394 h 406"/>
              <a:gd name="T4" fmla="*/ 19 w 415"/>
              <a:gd name="T5" fmla="*/ 318 h 406"/>
              <a:gd name="T6" fmla="*/ 114 w 415"/>
              <a:gd name="T7" fmla="*/ 206 h 406"/>
              <a:gd name="T8" fmla="*/ 19 w 415"/>
              <a:gd name="T9" fmla="*/ 94 h 406"/>
              <a:gd name="T10" fmla="*/ 25 w 415"/>
              <a:gd name="T11" fmla="*/ 19 h 406"/>
              <a:gd name="T12" fmla="*/ 100 w 415"/>
              <a:gd name="T13" fmla="*/ 25 h 406"/>
              <a:gd name="T14" fmla="*/ 225 w 415"/>
              <a:gd name="T15" fmla="*/ 172 h 406"/>
              <a:gd name="T16" fmla="*/ 225 w 415"/>
              <a:gd name="T17" fmla="*/ 241 h 406"/>
              <a:gd name="T18" fmla="*/ 100 w 415"/>
              <a:gd name="T19" fmla="*/ 388 h 406"/>
              <a:gd name="T20" fmla="*/ 59 w 415"/>
              <a:gd name="T21" fmla="*/ 406 h 406"/>
              <a:gd name="T22" fmla="*/ 273 w 415"/>
              <a:gd name="T23" fmla="*/ 388 h 406"/>
              <a:gd name="T24" fmla="*/ 398 w 415"/>
              <a:gd name="T25" fmla="*/ 241 h 406"/>
              <a:gd name="T26" fmla="*/ 398 w 415"/>
              <a:gd name="T27" fmla="*/ 172 h 406"/>
              <a:gd name="T28" fmla="*/ 273 w 415"/>
              <a:gd name="T29" fmla="*/ 25 h 406"/>
              <a:gd name="T30" fmla="*/ 198 w 415"/>
              <a:gd name="T31" fmla="*/ 19 h 406"/>
              <a:gd name="T32" fmla="*/ 192 w 415"/>
              <a:gd name="T33" fmla="*/ 94 h 406"/>
              <a:gd name="T34" fmla="*/ 287 w 415"/>
              <a:gd name="T35" fmla="*/ 206 h 406"/>
              <a:gd name="T36" fmla="*/ 192 w 415"/>
              <a:gd name="T37" fmla="*/ 318 h 406"/>
              <a:gd name="T38" fmla="*/ 198 w 415"/>
              <a:gd name="T39" fmla="*/ 394 h 406"/>
              <a:gd name="T40" fmla="*/ 232 w 415"/>
              <a:gd name="T41" fmla="*/ 406 h 406"/>
              <a:gd name="T42" fmla="*/ 273 w 415"/>
              <a:gd name="T43" fmla="*/ 388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15" h="406">
                <a:moveTo>
                  <a:pt x="59" y="406"/>
                </a:moveTo>
                <a:cubicBezTo>
                  <a:pt x="47" y="406"/>
                  <a:pt x="35" y="402"/>
                  <a:pt x="25" y="394"/>
                </a:cubicBezTo>
                <a:cubicBezTo>
                  <a:pt x="2" y="375"/>
                  <a:pt x="0" y="341"/>
                  <a:pt x="19" y="318"/>
                </a:cubicBezTo>
                <a:lnTo>
                  <a:pt x="114" y="206"/>
                </a:lnTo>
                <a:lnTo>
                  <a:pt x="19" y="94"/>
                </a:lnTo>
                <a:cubicBezTo>
                  <a:pt x="0" y="71"/>
                  <a:pt x="2" y="38"/>
                  <a:pt x="25" y="19"/>
                </a:cubicBezTo>
                <a:cubicBezTo>
                  <a:pt x="47" y="0"/>
                  <a:pt x="81" y="2"/>
                  <a:pt x="100" y="25"/>
                </a:cubicBezTo>
                <a:lnTo>
                  <a:pt x="225" y="172"/>
                </a:lnTo>
                <a:cubicBezTo>
                  <a:pt x="242" y="192"/>
                  <a:pt x="242" y="221"/>
                  <a:pt x="225" y="241"/>
                </a:cubicBezTo>
                <a:lnTo>
                  <a:pt x="100" y="388"/>
                </a:lnTo>
                <a:cubicBezTo>
                  <a:pt x="89" y="400"/>
                  <a:pt x="74" y="406"/>
                  <a:pt x="59" y="406"/>
                </a:cubicBezTo>
                <a:close/>
                <a:moveTo>
                  <a:pt x="273" y="388"/>
                </a:moveTo>
                <a:lnTo>
                  <a:pt x="398" y="241"/>
                </a:lnTo>
                <a:cubicBezTo>
                  <a:pt x="415" y="221"/>
                  <a:pt x="415" y="192"/>
                  <a:pt x="398" y="172"/>
                </a:cubicBezTo>
                <a:lnTo>
                  <a:pt x="273" y="25"/>
                </a:lnTo>
                <a:cubicBezTo>
                  <a:pt x="254" y="2"/>
                  <a:pt x="220" y="0"/>
                  <a:pt x="198" y="19"/>
                </a:cubicBezTo>
                <a:cubicBezTo>
                  <a:pt x="175" y="38"/>
                  <a:pt x="173" y="71"/>
                  <a:pt x="192" y="94"/>
                </a:cubicBezTo>
                <a:lnTo>
                  <a:pt x="287" y="206"/>
                </a:lnTo>
                <a:lnTo>
                  <a:pt x="192" y="318"/>
                </a:lnTo>
                <a:cubicBezTo>
                  <a:pt x="173" y="341"/>
                  <a:pt x="175" y="375"/>
                  <a:pt x="198" y="394"/>
                </a:cubicBezTo>
                <a:cubicBezTo>
                  <a:pt x="208" y="402"/>
                  <a:pt x="220" y="406"/>
                  <a:pt x="232" y="406"/>
                </a:cubicBezTo>
                <a:cubicBezTo>
                  <a:pt x="247" y="406"/>
                  <a:pt x="262" y="400"/>
                  <a:pt x="273" y="388"/>
                </a:cubicBezTo>
                <a:close/>
              </a:path>
            </a:pathLst>
          </a:custGeom>
          <a:solidFill>
            <a:schemeClr val="accent1"/>
          </a:solidFill>
          <a:ln>
            <a:noFill/>
          </a:ln>
        </p:spPr>
      </p:sp>
      <p:sp>
        <p:nvSpPr>
          <p:cNvPr id="44" name="矩形 43"/>
          <p:cNvSpPr/>
          <p:nvPr/>
        </p:nvSpPr>
        <p:spPr>
          <a:xfrm>
            <a:off x="584781" y="858016"/>
            <a:ext cx="7429666" cy="461665"/>
          </a:xfrm>
          <a:prstGeom prst="rect">
            <a:avLst/>
          </a:prstGeom>
        </p:spPr>
        <p:txBody>
          <a:bodyPr wrap="square">
            <a:spAutoFit/>
          </a:bodyPr>
          <a:lstStyle/>
          <a:p>
            <a:r>
              <a:rPr lang="zh-CN" altLang="en-US" sz="2400" b="1" dirty="0">
                <a:latin typeface="华文楷体" panose="02010600040101010101" pitchFamily="2" charset="-122"/>
                <a:ea typeface="华文楷体" panose="02010600040101010101" pitchFamily="2" charset="-122"/>
              </a:rPr>
              <a:t>标号的属性</a:t>
            </a:r>
          </a:p>
        </p:txBody>
      </p:sp>
      <p:sp>
        <p:nvSpPr>
          <p:cNvPr id="8" name="MH_Other_1"/>
          <p:cNvSpPr/>
          <p:nvPr>
            <p:custDataLst>
              <p:tags r:id="rId1"/>
            </p:custDataLst>
          </p:nvPr>
        </p:nvSpPr>
        <p:spPr>
          <a:xfrm>
            <a:off x="1504745" y="1796894"/>
            <a:ext cx="704850" cy="7302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rgbClr val="FFFFFF"/>
              </a:solidFill>
            </a:endParaRPr>
          </a:p>
        </p:txBody>
      </p:sp>
      <p:sp>
        <p:nvSpPr>
          <p:cNvPr id="9" name="MH_Other_2"/>
          <p:cNvSpPr/>
          <p:nvPr>
            <p:custDataLst>
              <p:tags r:id="rId2"/>
            </p:custDataLst>
          </p:nvPr>
        </p:nvSpPr>
        <p:spPr>
          <a:xfrm>
            <a:off x="1369807" y="1657194"/>
            <a:ext cx="974725" cy="1009650"/>
          </a:xfrm>
          <a:custGeom>
            <a:avLst/>
            <a:gdLst>
              <a:gd name="connsiteX0" fmla="*/ 743029 w 757237"/>
              <a:gd name="connsiteY0" fmla="*/ 463225 h 783577"/>
              <a:gd name="connsiteX1" fmla="*/ 757237 w 757237"/>
              <a:gd name="connsiteY1" fmla="*/ 463225 h 783577"/>
              <a:gd name="connsiteX2" fmla="*/ 757237 w 757237"/>
              <a:gd name="connsiteY2" fmla="*/ 783577 h 783577"/>
              <a:gd name="connsiteX3" fmla="*/ 450056 w 757237"/>
              <a:gd name="connsiteY3" fmla="*/ 783577 h 783577"/>
              <a:gd name="connsiteX4" fmla="*/ 450056 w 757237"/>
              <a:gd name="connsiteY4" fmla="*/ 768874 h 783577"/>
              <a:gd name="connsiteX5" fmla="*/ 743029 w 757237"/>
              <a:gd name="connsiteY5" fmla="*/ 768874 h 783577"/>
              <a:gd name="connsiteX6" fmla="*/ 0 w 757237"/>
              <a:gd name="connsiteY6" fmla="*/ 463225 h 783577"/>
              <a:gd name="connsiteX7" fmla="*/ 14207 w 757237"/>
              <a:gd name="connsiteY7" fmla="*/ 463225 h 783577"/>
              <a:gd name="connsiteX8" fmla="*/ 14207 w 757237"/>
              <a:gd name="connsiteY8" fmla="*/ 768874 h 783577"/>
              <a:gd name="connsiteX9" fmla="*/ 307181 w 757237"/>
              <a:gd name="connsiteY9" fmla="*/ 768874 h 783577"/>
              <a:gd name="connsiteX10" fmla="*/ 307181 w 757237"/>
              <a:gd name="connsiteY10" fmla="*/ 783577 h 783577"/>
              <a:gd name="connsiteX11" fmla="*/ 0 w 757237"/>
              <a:gd name="connsiteY11" fmla="*/ 783577 h 783577"/>
              <a:gd name="connsiteX12" fmla="*/ 450056 w 757237"/>
              <a:gd name="connsiteY12" fmla="*/ 0 h 783577"/>
              <a:gd name="connsiteX13" fmla="*/ 757237 w 757237"/>
              <a:gd name="connsiteY13" fmla="*/ 0 h 783577"/>
              <a:gd name="connsiteX14" fmla="*/ 757237 w 757237"/>
              <a:gd name="connsiteY14" fmla="*/ 320350 h 783577"/>
              <a:gd name="connsiteX15" fmla="*/ 743029 w 757237"/>
              <a:gd name="connsiteY15" fmla="*/ 320350 h 783577"/>
              <a:gd name="connsiteX16" fmla="*/ 743029 w 757237"/>
              <a:gd name="connsiteY16" fmla="*/ 14702 h 783577"/>
              <a:gd name="connsiteX17" fmla="*/ 450056 w 757237"/>
              <a:gd name="connsiteY17" fmla="*/ 14702 h 783577"/>
              <a:gd name="connsiteX18" fmla="*/ 0 w 757237"/>
              <a:gd name="connsiteY18" fmla="*/ 0 h 783577"/>
              <a:gd name="connsiteX19" fmla="*/ 307181 w 757237"/>
              <a:gd name="connsiteY19" fmla="*/ 0 h 783577"/>
              <a:gd name="connsiteX20" fmla="*/ 307181 w 757237"/>
              <a:gd name="connsiteY20" fmla="*/ 14702 h 783577"/>
              <a:gd name="connsiteX21" fmla="*/ 14207 w 757237"/>
              <a:gd name="connsiteY21" fmla="*/ 14702 h 783577"/>
              <a:gd name="connsiteX22" fmla="*/ 14207 w 757237"/>
              <a:gd name="connsiteY22" fmla="*/ 320350 h 783577"/>
              <a:gd name="connsiteX23" fmla="*/ 0 w 757237"/>
              <a:gd name="connsiteY23" fmla="*/ 320350 h 783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57237" h="783577">
                <a:moveTo>
                  <a:pt x="743029" y="463225"/>
                </a:moveTo>
                <a:lnTo>
                  <a:pt x="757237" y="463225"/>
                </a:lnTo>
                <a:lnTo>
                  <a:pt x="757237" y="783577"/>
                </a:lnTo>
                <a:lnTo>
                  <a:pt x="450056" y="783577"/>
                </a:lnTo>
                <a:lnTo>
                  <a:pt x="450056" y="768874"/>
                </a:lnTo>
                <a:lnTo>
                  <a:pt x="743029" y="768874"/>
                </a:lnTo>
                <a:close/>
                <a:moveTo>
                  <a:pt x="0" y="463225"/>
                </a:moveTo>
                <a:lnTo>
                  <a:pt x="14207" y="463225"/>
                </a:lnTo>
                <a:lnTo>
                  <a:pt x="14207" y="768874"/>
                </a:lnTo>
                <a:lnTo>
                  <a:pt x="307181" y="768874"/>
                </a:lnTo>
                <a:lnTo>
                  <a:pt x="307181" y="783577"/>
                </a:lnTo>
                <a:lnTo>
                  <a:pt x="0" y="783577"/>
                </a:lnTo>
                <a:close/>
                <a:moveTo>
                  <a:pt x="450056" y="0"/>
                </a:moveTo>
                <a:lnTo>
                  <a:pt x="757237" y="0"/>
                </a:lnTo>
                <a:lnTo>
                  <a:pt x="757237" y="320350"/>
                </a:lnTo>
                <a:lnTo>
                  <a:pt x="743029" y="320350"/>
                </a:lnTo>
                <a:lnTo>
                  <a:pt x="743029" y="14702"/>
                </a:lnTo>
                <a:lnTo>
                  <a:pt x="450056" y="14702"/>
                </a:lnTo>
                <a:close/>
                <a:moveTo>
                  <a:pt x="0" y="0"/>
                </a:moveTo>
                <a:lnTo>
                  <a:pt x="307181" y="0"/>
                </a:lnTo>
                <a:lnTo>
                  <a:pt x="307181" y="14702"/>
                </a:lnTo>
                <a:lnTo>
                  <a:pt x="14207" y="14702"/>
                </a:lnTo>
                <a:lnTo>
                  <a:pt x="14207" y="320350"/>
                </a:lnTo>
                <a:lnTo>
                  <a:pt x="0" y="32035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 name="MH_SubTitle_1"/>
          <p:cNvSpPr txBox="1">
            <a:spLocks noChangeArrowheads="1"/>
          </p:cNvSpPr>
          <p:nvPr>
            <p:custDataLst>
              <p:tags r:id="rId3"/>
            </p:custDataLst>
          </p:nvPr>
        </p:nvSpPr>
        <p:spPr bwMode="auto">
          <a:xfrm>
            <a:off x="2528682" y="1425419"/>
            <a:ext cx="5108575"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400" b="1" dirty="0">
                <a:latin typeface="楷体" panose="02010609060101010101" pitchFamily="49" charset="-122"/>
                <a:ea typeface="楷体" panose="02010609060101010101" pitchFamily="49" charset="-122"/>
              </a:rPr>
              <a:t>段属性（</a:t>
            </a:r>
            <a:r>
              <a:rPr lang="en-US" altLang="zh-CN" sz="2400" b="1" dirty="0">
                <a:latin typeface="楷体" panose="02010609060101010101" pitchFamily="49" charset="-122"/>
                <a:ea typeface="楷体" panose="02010609060101010101" pitchFamily="49" charset="-122"/>
              </a:rPr>
              <a:t>SEG</a:t>
            </a:r>
            <a:r>
              <a:rPr lang="zh-CN" altLang="en-US" sz="2400" b="1" dirty="0">
                <a:latin typeface="楷体" panose="02010609060101010101" pitchFamily="49" charset="-122"/>
                <a:ea typeface="楷体" panose="02010609060101010101" pitchFamily="49" charset="-122"/>
              </a:rPr>
              <a:t>）</a:t>
            </a:r>
          </a:p>
        </p:txBody>
      </p:sp>
      <p:sp>
        <p:nvSpPr>
          <p:cNvPr id="11" name="MH_Text_1"/>
          <p:cNvSpPr txBox="1"/>
          <p:nvPr>
            <p:custDataLst>
              <p:tags r:id="rId4"/>
            </p:custDataLst>
          </p:nvPr>
        </p:nvSpPr>
        <p:spPr>
          <a:xfrm>
            <a:off x="2528682" y="1957231"/>
            <a:ext cx="5790565" cy="910333"/>
          </a:xfrm>
          <a:prstGeom prst="rect">
            <a:avLst/>
          </a:prstGeom>
          <a:noFill/>
        </p:spPr>
        <p:txBody>
          <a:bodyPr lIns="0" tIns="0" rIns="0" bIns="0">
            <a:normAutofit/>
          </a:bodyPr>
          <a:lstStyle/>
          <a:p>
            <a:pPr>
              <a:defRPr/>
            </a:pPr>
            <a:r>
              <a:rPr lang="zh-CN" altLang="en-US" sz="2400" b="1" dirty="0">
                <a:latin typeface="楷体" panose="02010609060101010101" pitchFamily="49" charset="-122"/>
                <a:ea typeface="楷体" panose="02010609060101010101" pitchFamily="49" charset="-122"/>
              </a:rPr>
              <a:t>它表示该标号所代表的地址在哪个逻辑段中，即段基值。</a:t>
            </a:r>
          </a:p>
        </p:txBody>
      </p:sp>
      <p:sp>
        <p:nvSpPr>
          <p:cNvPr id="12" name="MH_Other_3"/>
          <p:cNvSpPr/>
          <p:nvPr>
            <p:custDataLst>
              <p:tags r:id="rId5"/>
            </p:custDataLst>
          </p:nvPr>
        </p:nvSpPr>
        <p:spPr>
          <a:xfrm>
            <a:off x="1504745" y="3176432"/>
            <a:ext cx="704850" cy="7302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rgbClr val="FFFFFF"/>
              </a:solidFill>
            </a:endParaRPr>
          </a:p>
        </p:txBody>
      </p:sp>
      <p:sp>
        <p:nvSpPr>
          <p:cNvPr id="13" name="MH_Other_4"/>
          <p:cNvSpPr/>
          <p:nvPr>
            <p:custDataLst>
              <p:tags r:id="rId6"/>
            </p:custDataLst>
          </p:nvPr>
        </p:nvSpPr>
        <p:spPr>
          <a:xfrm>
            <a:off x="1369807" y="3036732"/>
            <a:ext cx="974725" cy="1009650"/>
          </a:xfrm>
          <a:custGeom>
            <a:avLst/>
            <a:gdLst>
              <a:gd name="connsiteX0" fmla="*/ 743029 w 757237"/>
              <a:gd name="connsiteY0" fmla="*/ 463225 h 783577"/>
              <a:gd name="connsiteX1" fmla="*/ 757237 w 757237"/>
              <a:gd name="connsiteY1" fmla="*/ 463225 h 783577"/>
              <a:gd name="connsiteX2" fmla="*/ 757237 w 757237"/>
              <a:gd name="connsiteY2" fmla="*/ 783577 h 783577"/>
              <a:gd name="connsiteX3" fmla="*/ 450056 w 757237"/>
              <a:gd name="connsiteY3" fmla="*/ 783577 h 783577"/>
              <a:gd name="connsiteX4" fmla="*/ 450056 w 757237"/>
              <a:gd name="connsiteY4" fmla="*/ 768874 h 783577"/>
              <a:gd name="connsiteX5" fmla="*/ 743029 w 757237"/>
              <a:gd name="connsiteY5" fmla="*/ 768874 h 783577"/>
              <a:gd name="connsiteX6" fmla="*/ 0 w 757237"/>
              <a:gd name="connsiteY6" fmla="*/ 463225 h 783577"/>
              <a:gd name="connsiteX7" fmla="*/ 14207 w 757237"/>
              <a:gd name="connsiteY7" fmla="*/ 463225 h 783577"/>
              <a:gd name="connsiteX8" fmla="*/ 14207 w 757237"/>
              <a:gd name="connsiteY8" fmla="*/ 768874 h 783577"/>
              <a:gd name="connsiteX9" fmla="*/ 307181 w 757237"/>
              <a:gd name="connsiteY9" fmla="*/ 768874 h 783577"/>
              <a:gd name="connsiteX10" fmla="*/ 307181 w 757237"/>
              <a:gd name="connsiteY10" fmla="*/ 783577 h 783577"/>
              <a:gd name="connsiteX11" fmla="*/ 0 w 757237"/>
              <a:gd name="connsiteY11" fmla="*/ 783577 h 783577"/>
              <a:gd name="connsiteX12" fmla="*/ 450056 w 757237"/>
              <a:gd name="connsiteY12" fmla="*/ 0 h 783577"/>
              <a:gd name="connsiteX13" fmla="*/ 757237 w 757237"/>
              <a:gd name="connsiteY13" fmla="*/ 0 h 783577"/>
              <a:gd name="connsiteX14" fmla="*/ 757237 w 757237"/>
              <a:gd name="connsiteY14" fmla="*/ 320350 h 783577"/>
              <a:gd name="connsiteX15" fmla="*/ 743029 w 757237"/>
              <a:gd name="connsiteY15" fmla="*/ 320350 h 783577"/>
              <a:gd name="connsiteX16" fmla="*/ 743029 w 757237"/>
              <a:gd name="connsiteY16" fmla="*/ 14702 h 783577"/>
              <a:gd name="connsiteX17" fmla="*/ 450056 w 757237"/>
              <a:gd name="connsiteY17" fmla="*/ 14702 h 783577"/>
              <a:gd name="connsiteX18" fmla="*/ 0 w 757237"/>
              <a:gd name="connsiteY18" fmla="*/ 0 h 783577"/>
              <a:gd name="connsiteX19" fmla="*/ 307181 w 757237"/>
              <a:gd name="connsiteY19" fmla="*/ 0 h 783577"/>
              <a:gd name="connsiteX20" fmla="*/ 307181 w 757237"/>
              <a:gd name="connsiteY20" fmla="*/ 14702 h 783577"/>
              <a:gd name="connsiteX21" fmla="*/ 14207 w 757237"/>
              <a:gd name="connsiteY21" fmla="*/ 14702 h 783577"/>
              <a:gd name="connsiteX22" fmla="*/ 14207 w 757237"/>
              <a:gd name="connsiteY22" fmla="*/ 320350 h 783577"/>
              <a:gd name="connsiteX23" fmla="*/ 0 w 757237"/>
              <a:gd name="connsiteY23" fmla="*/ 320350 h 783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57237" h="783577">
                <a:moveTo>
                  <a:pt x="743029" y="463225"/>
                </a:moveTo>
                <a:lnTo>
                  <a:pt x="757237" y="463225"/>
                </a:lnTo>
                <a:lnTo>
                  <a:pt x="757237" y="783577"/>
                </a:lnTo>
                <a:lnTo>
                  <a:pt x="450056" y="783577"/>
                </a:lnTo>
                <a:lnTo>
                  <a:pt x="450056" y="768874"/>
                </a:lnTo>
                <a:lnTo>
                  <a:pt x="743029" y="768874"/>
                </a:lnTo>
                <a:close/>
                <a:moveTo>
                  <a:pt x="0" y="463225"/>
                </a:moveTo>
                <a:lnTo>
                  <a:pt x="14207" y="463225"/>
                </a:lnTo>
                <a:lnTo>
                  <a:pt x="14207" y="768874"/>
                </a:lnTo>
                <a:lnTo>
                  <a:pt x="307181" y="768874"/>
                </a:lnTo>
                <a:lnTo>
                  <a:pt x="307181" y="783577"/>
                </a:lnTo>
                <a:lnTo>
                  <a:pt x="0" y="783577"/>
                </a:lnTo>
                <a:close/>
                <a:moveTo>
                  <a:pt x="450056" y="0"/>
                </a:moveTo>
                <a:lnTo>
                  <a:pt x="757237" y="0"/>
                </a:lnTo>
                <a:lnTo>
                  <a:pt x="757237" y="320350"/>
                </a:lnTo>
                <a:lnTo>
                  <a:pt x="743029" y="320350"/>
                </a:lnTo>
                <a:lnTo>
                  <a:pt x="743029" y="14702"/>
                </a:lnTo>
                <a:lnTo>
                  <a:pt x="450056" y="14702"/>
                </a:lnTo>
                <a:close/>
                <a:moveTo>
                  <a:pt x="0" y="0"/>
                </a:moveTo>
                <a:lnTo>
                  <a:pt x="307181" y="0"/>
                </a:lnTo>
                <a:lnTo>
                  <a:pt x="307181" y="14702"/>
                </a:lnTo>
                <a:lnTo>
                  <a:pt x="14207" y="14702"/>
                </a:lnTo>
                <a:lnTo>
                  <a:pt x="14207" y="320350"/>
                </a:lnTo>
                <a:lnTo>
                  <a:pt x="0" y="32035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4" name="MH_SubTitle_2"/>
          <p:cNvSpPr txBox="1">
            <a:spLocks noChangeArrowheads="1"/>
          </p:cNvSpPr>
          <p:nvPr>
            <p:custDataLst>
              <p:tags r:id="rId7"/>
            </p:custDataLst>
          </p:nvPr>
        </p:nvSpPr>
        <p:spPr bwMode="auto">
          <a:xfrm>
            <a:off x="2528682" y="2806544"/>
            <a:ext cx="5108575"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400" b="1" dirty="0">
                <a:latin typeface="楷体" panose="02010609060101010101" pitchFamily="49" charset="-122"/>
                <a:ea typeface="楷体" panose="02010609060101010101" pitchFamily="49" charset="-122"/>
              </a:rPr>
              <a:t>偏移量属性（</a:t>
            </a:r>
            <a:r>
              <a:rPr lang="en-US" altLang="zh-CN" sz="2400" b="1" dirty="0">
                <a:latin typeface="楷体" panose="02010609060101010101" pitchFamily="49" charset="-122"/>
                <a:ea typeface="楷体" panose="02010609060101010101" pitchFamily="49" charset="-122"/>
              </a:rPr>
              <a:t>OFFSET</a:t>
            </a:r>
            <a:r>
              <a:rPr lang="zh-CN" altLang="en-US" sz="2400" b="1" dirty="0">
                <a:latin typeface="楷体" panose="02010609060101010101" pitchFamily="49" charset="-122"/>
                <a:ea typeface="楷体" panose="02010609060101010101" pitchFamily="49" charset="-122"/>
              </a:rPr>
              <a:t>）</a:t>
            </a:r>
          </a:p>
        </p:txBody>
      </p:sp>
      <p:sp>
        <p:nvSpPr>
          <p:cNvPr id="15" name="MH_Text_2"/>
          <p:cNvSpPr txBox="1"/>
          <p:nvPr>
            <p:custDataLst>
              <p:tags r:id="rId8"/>
            </p:custDataLst>
          </p:nvPr>
        </p:nvSpPr>
        <p:spPr>
          <a:xfrm>
            <a:off x="2528682" y="3336769"/>
            <a:ext cx="5572902" cy="812801"/>
          </a:xfrm>
          <a:prstGeom prst="rect">
            <a:avLst/>
          </a:prstGeom>
          <a:noFill/>
        </p:spPr>
        <p:txBody>
          <a:bodyPr lIns="0" tIns="0" rIns="0" bIns="0">
            <a:normAutofit/>
          </a:bodyPr>
          <a:lstStyle/>
          <a:p>
            <a:pPr>
              <a:defRPr/>
            </a:pPr>
            <a:r>
              <a:rPr lang="zh-CN" altLang="en-US" sz="2400" b="1" dirty="0">
                <a:latin typeface="楷体" panose="02010609060101010101" pitchFamily="49" charset="-122"/>
                <a:ea typeface="楷体" panose="02010609060101010101" pitchFamily="49" charset="-122"/>
              </a:rPr>
              <a:t>它表示该标号所代表的地址在段内与段起点间的字节数，即地址的偏移量。</a:t>
            </a:r>
          </a:p>
        </p:txBody>
      </p:sp>
      <p:sp>
        <p:nvSpPr>
          <p:cNvPr id="16" name="MH_Other_5"/>
          <p:cNvSpPr/>
          <p:nvPr>
            <p:custDataLst>
              <p:tags r:id="rId9"/>
            </p:custDataLst>
          </p:nvPr>
        </p:nvSpPr>
        <p:spPr bwMode="auto">
          <a:xfrm>
            <a:off x="1652382" y="1966756"/>
            <a:ext cx="398463" cy="396875"/>
          </a:xfrm>
          <a:custGeom>
            <a:avLst/>
            <a:gdLst>
              <a:gd name="T0" fmla="*/ 984018 w 1589088"/>
              <a:gd name="T1" fmla="*/ 589506 h 1589088"/>
              <a:gd name="T2" fmla="*/ 955171 w 1589088"/>
              <a:gd name="T3" fmla="*/ 645802 h 1589088"/>
              <a:gd name="T4" fmla="*/ 898294 w 1589088"/>
              <a:gd name="T5" fmla="*/ 673272 h 1589088"/>
              <a:gd name="T6" fmla="*/ 881422 w 1589088"/>
              <a:gd name="T7" fmla="*/ 964824 h 1589088"/>
              <a:gd name="T8" fmla="*/ 873530 w 1589088"/>
              <a:gd name="T9" fmla="*/ 1040159 h 1589088"/>
              <a:gd name="T10" fmla="*/ 824817 w 1589088"/>
              <a:gd name="T11" fmla="*/ 1084490 h 1589088"/>
              <a:gd name="T12" fmla="*/ 756238 w 1589088"/>
              <a:gd name="T13" fmla="*/ 1088026 h 1589088"/>
              <a:gd name="T14" fmla="*/ 703444 w 1589088"/>
              <a:gd name="T15" fmla="*/ 1048590 h 1589088"/>
              <a:gd name="T16" fmla="*/ 686571 w 1589088"/>
              <a:gd name="T17" fmla="*/ 985493 h 1589088"/>
              <a:gd name="T18" fmla="*/ 486007 w 1589088"/>
              <a:gd name="T19" fmla="*/ 893024 h 1589088"/>
              <a:gd name="T20" fmla="*/ 398106 w 1589088"/>
              <a:gd name="T21" fmla="*/ 820680 h 1589088"/>
              <a:gd name="T22" fmla="*/ 402189 w 1589088"/>
              <a:gd name="T23" fmla="*/ 755134 h 1589088"/>
              <a:gd name="T24" fmla="*/ 446547 w 1589088"/>
              <a:gd name="T25" fmla="*/ 706452 h 1589088"/>
              <a:gd name="T26" fmla="*/ 514037 w 1589088"/>
              <a:gd name="T27" fmla="*/ 696389 h 1589088"/>
              <a:gd name="T28" fmla="*/ 570641 w 1589088"/>
              <a:gd name="T29" fmla="*/ 730385 h 1589088"/>
              <a:gd name="T30" fmla="*/ 593501 w 1589088"/>
              <a:gd name="T31" fmla="*/ 794027 h 1589088"/>
              <a:gd name="T32" fmla="*/ 818558 w 1589088"/>
              <a:gd name="T33" fmla="*/ 648522 h 1589088"/>
              <a:gd name="T34" fmla="*/ 785901 w 1589088"/>
              <a:gd name="T35" fmla="*/ 575091 h 1589088"/>
              <a:gd name="T36" fmla="*/ 808761 w 1589088"/>
              <a:gd name="T37" fmla="*/ 511721 h 1589088"/>
              <a:gd name="T38" fmla="*/ 865365 w 1589088"/>
              <a:gd name="T39" fmla="*/ 477726 h 1589088"/>
              <a:gd name="T40" fmla="*/ 728574 w 1589088"/>
              <a:gd name="T41" fmla="*/ 144010 h 1589088"/>
              <a:gd name="T42" fmla="*/ 531280 w 1589088"/>
              <a:gd name="T43" fmla="*/ 182593 h 1589088"/>
              <a:gd name="T44" fmla="*/ 353281 w 1589088"/>
              <a:gd name="T45" fmla="*/ 288291 h 1589088"/>
              <a:gd name="T46" fmla="*/ 219577 w 1589088"/>
              <a:gd name="T47" fmla="*/ 451592 h 1589088"/>
              <a:gd name="T48" fmla="*/ 152454 w 1589088"/>
              <a:gd name="T49" fmla="*/ 642880 h 1589088"/>
              <a:gd name="T50" fmla="*/ 152454 w 1589088"/>
              <a:gd name="T51" fmla="*/ 843135 h 1589088"/>
              <a:gd name="T52" fmla="*/ 219577 w 1589088"/>
              <a:gd name="T53" fmla="*/ 1034422 h 1589088"/>
              <a:gd name="T54" fmla="*/ 353281 w 1589088"/>
              <a:gd name="T55" fmla="*/ 1197724 h 1589088"/>
              <a:gd name="T56" fmla="*/ 531280 w 1589088"/>
              <a:gd name="T57" fmla="*/ 1303421 h 1589088"/>
              <a:gd name="T58" fmla="*/ 728574 w 1589088"/>
              <a:gd name="T59" fmla="*/ 1341734 h 1589088"/>
              <a:gd name="T60" fmla="*/ 927227 w 1589088"/>
              <a:gd name="T61" fmla="*/ 1312931 h 1589088"/>
              <a:gd name="T62" fmla="*/ 1109302 w 1589088"/>
              <a:gd name="T63" fmla="*/ 1217015 h 1589088"/>
              <a:gd name="T64" fmla="*/ 1251431 w 1589088"/>
              <a:gd name="T65" fmla="*/ 1059964 h 1589088"/>
              <a:gd name="T66" fmla="*/ 1328065 w 1589088"/>
              <a:gd name="T67" fmla="*/ 871393 h 1589088"/>
              <a:gd name="T68" fmla="*/ 1337576 w 1589088"/>
              <a:gd name="T69" fmla="*/ 671410 h 1589088"/>
              <a:gd name="T70" fmla="*/ 1280237 w 1589088"/>
              <a:gd name="T71" fmla="*/ 477677 h 1589088"/>
              <a:gd name="T72" fmla="*/ 1155500 w 1589088"/>
              <a:gd name="T73" fmla="*/ 308670 h 1589088"/>
              <a:gd name="T74" fmla="*/ 981849 w 1589088"/>
              <a:gd name="T75" fmla="*/ 193462 h 1589088"/>
              <a:gd name="T76" fmla="*/ 785915 w 1589088"/>
              <a:gd name="T77" fmla="*/ 145640 h 1589088"/>
              <a:gd name="T78" fmla="*/ 902226 w 1589088"/>
              <a:gd name="T79" fmla="*/ 17390 h 1589088"/>
              <a:gd name="T80" fmla="*/ 1136207 w 1589088"/>
              <a:gd name="T81" fmla="*/ 112491 h 1589088"/>
              <a:gd name="T82" fmla="*/ 1320999 w 1589088"/>
              <a:gd name="T83" fmla="*/ 276063 h 1589088"/>
              <a:gd name="T84" fmla="*/ 1429702 w 1589088"/>
              <a:gd name="T85" fmla="*/ 459201 h 1589088"/>
              <a:gd name="T86" fmla="*/ 1481334 w 1589088"/>
              <a:gd name="T87" fmla="*/ 660270 h 1589088"/>
              <a:gd name="T88" fmla="*/ 1475356 w 1589088"/>
              <a:gd name="T89" fmla="*/ 866502 h 1589088"/>
              <a:gd name="T90" fmla="*/ 1412581 w 1589088"/>
              <a:gd name="T91" fmla="*/ 1064855 h 1589088"/>
              <a:gd name="T92" fmla="*/ 1892771 w 1589088"/>
              <a:gd name="T93" fmla="*/ 1636001 h 1589088"/>
              <a:gd name="T94" fmla="*/ 1896304 w 1589088"/>
              <a:gd name="T95" fmla="*/ 1759632 h 1589088"/>
              <a:gd name="T96" fmla="*/ 1783798 w 1589088"/>
              <a:gd name="T97" fmla="*/ 1885980 h 1589088"/>
              <a:gd name="T98" fmla="*/ 1662866 w 1589088"/>
              <a:gd name="T99" fmla="*/ 1900381 h 1589088"/>
              <a:gd name="T100" fmla="*/ 1104954 w 1589088"/>
              <a:gd name="T101" fmla="*/ 1391458 h 1589088"/>
              <a:gd name="T102" fmla="*/ 909835 w 1589088"/>
              <a:gd name="T103" fmla="*/ 1466451 h 1589088"/>
              <a:gd name="T104" fmla="*/ 704388 w 1589088"/>
              <a:gd name="T105" fmla="*/ 1484656 h 1589088"/>
              <a:gd name="T106" fmla="*/ 501116 w 1589088"/>
              <a:gd name="T107" fmla="*/ 1445528 h 1589088"/>
              <a:gd name="T108" fmla="*/ 313061 w 1589088"/>
              <a:gd name="T109" fmla="*/ 1349069 h 1589088"/>
              <a:gd name="T110" fmla="*/ 143758 w 1589088"/>
              <a:gd name="T111" fmla="*/ 1181965 h 1589088"/>
              <a:gd name="T112" fmla="*/ 30708 w 1589088"/>
              <a:gd name="T113" fmla="*/ 954538 h 1589088"/>
              <a:gd name="T114" fmla="*/ 815 w 1589088"/>
              <a:gd name="T115" fmla="*/ 707277 h 1589088"/>
              <a:gd name="T116" fmla="*/ 54351 w 1589088"/>
              <a:gd name="T117" fmla="*/ 463275 h 1589088"/>
              <a:gd name="T118" fmla="*/ 191315 w 1589088"/>
              <a:gd name="T119" fmla="*/ 245360 h 1589088"/>
              <a:gd name="T120" fmla="*/ 397577 w 1589088"/>
              <a:gd name="T121" fmla="*/ 85319 h 1589088"/>
              <a:gd name="T122" fmla="*/ 636177 w 1589088"/>
              <a:gd name="T123" fmla="*/ 7880 h 158908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589088" h="1589088">
                <a:moveTo>
                  <a:pt x="916859" y="288925"/>
                </a:moveTo>
                <a:lnTo>
                  <a:pt x="954088" y="332030"/>
                </a:lnTo>
                <a:lnTo>
                  <a:pt x="816067" y="450682"/>
                </a:lnTo>
                <a:lnTo>
                  <a:pt x="817430" y="454085"/>
                </a:lnTo>
                <a:lnTo>
                  <a:pt x="818338" y="457488"/>
                </a:lnTo>
                <a:lnTo>
                  <a:pt x="819246" y="461118"/>
                </a:lnTo>
                <a:lnTo>
                  <a:pt x="820381" y="464748"/>
                </a:lnTo>
                <a:lnTo>
                  <a:pt x="820835" y="468378"/>
                </a:lnTo>
                <a:lnTo>
                  <a:pt x="821289" y="472008"/>
                </a:lnTo>
                <a:lnTo>
                  <a:pt x="821743" y="475865"/>
                </a:lnTo>
                <a:lnTo>
                  <a:pt x="821743" y="479722"/>
                </a:lnTo>
                <a:lnTo>
                  <a:pt x="821743" y="483805"/>
                </a:lnTo>
                <a:lnTo>
                  <a:pt x="821289" y="487662"/>
                </a:lnTo>
                <a:lnTo>
                  <a:pt x="820835" y="491746"/>
                </a:lnTo>
                <a:lnTo>
                  <a:pt x="820154" y="495602"/>
                </a:lnTo>
                <a:lnTo>
                  <a:pt x="819246" y="499459"/>
                </a:lnTo>
                <a:lnTo>
                  <a:pt x="818338" y="503089"/>
                </a:lnTo>
                <a:lnTo>
                  <a:pt x="816976" y="506946"/>
                </a:lnTo>
                <a:lnTo>
                  <a:pt x="815840" y="510349"/>
                </a:lnTo>
                <a:lnTo>
                  <a:pt x="814251" y="513979"/>
                </a:lnTo>
                <a:lnTo>
                  <a:pt x="812662" y="517382"/>
                </a:lnTo>
                <a:lnTo>
                  <a:pt x="810619" y="520785"/>
                </a:lnTo>
                <a:lnTo>
                  <a:pt x="808803" y="523961"/>
                </a:lnTo>
                <a:lnTo>
                  <a:pt x="806760" y="527137"/>
                </a:lnTo>
                <a:lnTo>
                  <a:pt x="804263" y="530313"/>
                </a:lnTo>
                <a:lnTo>
                  <a:pt x="801993" y="533036"/>
                </a:lnTo>
                <a:lnTo>
                  <a:pt x="799496" y="535985"/>
                </a:lnTo>
                <a:lnTo>
                  <a:pt x="796772" y="538707"/>
                </a:lnTo>
                <a:lnTo>
                  <a:pt x="794048" y="541203"/>
                </a:lnTo>
                <a:lnTo>
                  <a:pt x="791324" y="543698"/>
                </a:lnTo>
                <a:lnTo>
                  <a:pt x="788146" y="545967"/>
                </a:lnTo>
                <a:lnTo>
                  <a:pt x="785194" y="548009"/>
                </a:lnTo>
                <a:lnTo>
                  <a:pt x="781789" y="550051"/>
                </a:lnTo>
                <a:lnTo>
                  <a:pt x="778611" y="552093"/>
                </a:lnTo>
                <a:lnTo>
                  <a:pt x="775433" y="553908"/>
                </a:lnTo>
                <a:lnTo>
                  <a:pt x="771801" y="555496"/>
                </a:lnTo>
                <a:lnTo>
                  <a:pt x="768396" y="556857"/>
                </a:lnTo>
                <a:lnTo>
                  <a:pt x="764537" y="558218"/>
                </a:lnTo>
                <a:lnTo>
                  <a:pt x="760905" y="559352"/>
                </a:lnTo>
                <a:lnTo>
                  <a:pt x="757046" y="560260"/>
                </a:lnTo>
                <a:lnTo>
                  <a:pt x="753413" y="560940"/>
                </a:lnTo>
                <a:lnTo>
                  <a:pt x="749327" y="561621"/>
                </a:lnTo>
                <a:lnTo>
                  <a:pt x="745241" y="562075"/>
                </a:lnTo>
                <a:lnTo>
                  <a:pt x="692121" y="754005"/>
                </a:lnTo>
                <a:lnTo>
                  <a:pt x="697343" y="756728"/>
                </a:lnTo>
                <a:lnTo>
                  <a:pt x="702110" y="759904"/>
                </a:lnTo>
                <a:lnTo>
                  <a:pt x="706650" y="763080"/>
                </a:lnTo>
                <a:lnTo>
                  <a:pt x="710963" y="766937"/>
                </a:lnTo>
                <a:lnTo>
                  <a:pt x="715049" y="770794"/>
                </a:lnTo>
                <a:lnTo>
                  <a:pt x="718908" y="774877"/>
                </a:lnTo>
                <a:lnTo>
                  <a:pt x="722313" y="779188"/>
                </a:lnTo>
                <a:lnTo>
                  <a:pt x="725718" y="783952"/>
                </a:lnTo>
                <a:lnTo>
                  <a:pt x="728670" y="788943"/>
                </a:lnTo>
                <a:lnTo>
                  <a:pt x="731167" y="793934"/>
                </a:lnTo>
                <a:lnTo>
                  <a:pt x="733437" y="799379"/>
                </a:lnTo>
                <a:lnTo>
                  <a:pt x="735253" y="804824"/>
                </a:lnTo>
                <a:lnTo>
                  <a:pt x="736615" y="810496"/>
                </a:lnTo>
                <a:lnTo>
                  <a:pt x="737750" y="816167"/>
                </a:lnTo>
                <a:lnTo>
                  <a:pt x="738431" y="822066"/>
                </a:lnTo>
                <a:lnTo>
                  <a:pt x="738658" y="828191"/>
                </a:lnTo>
                <a:lnTo>
                  <a:pt x="738658" y="832729"/>
                </a:lnTo>
                <a:lnTo>
                  <a:pt x="738431" y="836812"/>
                </a:lnTo>
                <a:lnTo>
                  <a:pt x="737523" y="840896"/>
                </a:lnTo>
                <a:lnTo>
                  <a:pt x="736842" y="844980"/>
                </a:lnTo>
                <a:lnTo>
                  <a:pt x="735934" y="849063"/>
                </a:lnTo>
                <a:lnTo>
                  <a:pt x="734799" y="852920"/>
                </a:lnTo>
                <a:lnTo>
                  <a:pt x="733664" y="856777"/>
                </a:lnTo>
                <a:lnTo>
                  <a:pt x="732075" y="860407"/>
                </a:lnTo>
                <a:lnTo>
                  <a:pt x="730259" y="864263"/>
                </a:lnTo>
                <a:lnTo>
                  <a:pt x="728670" y="867666"/>
                </a:lnTo>
                <a:lnTo>
                  <a:pt x="726626" y="871296"/>
                </a:lnTo>
                <a:lnTo>
                  <a:pt x="724583" y="874699"/>
                </a:lnTo>
                <a:lnTo>
                  <a:pt x="722086" y="877876"/>
                </a:lnTo>
                <a:lnTo>
                  <a:pt x="719589" y="881052"/>
                </a:lnTo>
                <a:lnTo>
                  <a:pt x="717092" y="884228"/>
                </a:lnTo>
                <a:lnTo>
                  <a:pt x="714141" y="886950"/>
                </a:lnTo>
                <a:lnTo>
                  <a:pt x="711417" y="889673"/>
                </a:lnTo>
                <a:lnTo>
                  <a:pt x="708239" y="892395"/>
                </a:lnTo>
                <a:lnTo>
                  <a:pt x="705288" y="894891"/>
                </a:lnTo>
                <a:lnTo>
                  <a:pt x="702110" y="896933"/>
                </a:lnTo>
                <a:lnTo>
                  <a:pt x="698705" y="899428"/>
                </a:lnTo>
                <a:lnTo>
                  <a:pt x="695299" y="901243"/>
                </a:lnTo>
                <a:lnTo>
                  <a:pt x="691440" y="903058"/>
                </a:lnTo>
                <a:lnTo>
                  <a:pt x="688035" y="904646"/>
                </a:lnTo>
                <a:lnTo>
                  <a:pt x="684176" y="906234"/>
                </a:lnTo>
                <a:lnTo>
                  <a:pt x="680317" y="907595"/>
                </a:lnTo>
                <a:lnTo>
                  <a:pt x="676231" y="908730"/>
                </a:lnTo>
                <a:lnTo>
                  <a:pt x="672372" y="909637"/>
                </a:lnTo>
                <a:lnTo>
                  <a:pt x="668286" y="910318"/>
                </a:lnTo>
                <a:lnTo>
                  <a:pt x="664199" y="910771"/>
                </a:lnTo>
                <a:lnTo>
                  <a:pt x="659886" y="911225"/>
                </a:lnTo>
                <a:lnTo>
                  <a:pt x="655573" y="911225"/>
                </a:lnTo>
                <a:lnTo>
                  <a:pt x="651260" y="911225"/>
                </a:lnTo>
                <a:lnTo>
                  <a:pt x="646947" y="910771"/>
                </a:lnTo>
                <a:lnTo>
                  <a:pt x="643088" y="910318"/>
                </a:lnTo>
                <a:lnTo>
                  <a:pt x="638775" y="909637"/>
                </a:lnTo>
                <a:lnTo>
                  <a:pt x="634915" y="908730"/>
                </a:lnTo>
                <a:lnTo>
                  <a:pt x="630829" y="907595"/>
                </a:lnTo>
                <a:lnTo>
                  <a:pt x="627197" y="906234"/>
                </a:lnTo>
                <a:lnTo>
                  <a:pt x="623338" y="904646"/>
                </a:lnTo>
                <a:lnTo>
                  <a:pt x="619706" y="903058"/>
                </a:lnTo>
                <a:lnTo>
                  <a:pt x="616074" y="901243"/>
                </a:lnTo>
                <a:lnTo>
                  <a:pt x="612669" y="899428"/>
                </a:lnTo>
                <a:lnTo>
                  <a:pt x="609037" y="896933"/>
                </a:lnTo>
                <a:lnTo>
                  <a:pt x="605858" y="894891"/>
                </a:lnTo>
                <a:lnTo>
                  <a:pt x="602680" y="892395"/>
                </a:lnTo>
                <a:lnTo>
                  <a:pt x="599729" y="889673"/>
                </a:lnTo>
                <a:lnTo>
                  <a:pt x="596778" y="886950"/>
                </a:lnTo>
                <a:lnTo>
                  <a:pt x="594054" y="884228"/>
                </a:lnTo>
                <a:lnTo>
                  <a:pt x="591557" y="881052"/>
                </a:lnTo>
                <a:lnTo>
                  <a:pt x="588833" y="877876"/>
                </a:lnTo>
                <a:lnTo>
                  <a:pt x="586790" y="874699"/>
                </a:lnTo>
                <a:lnTo>
                  <a:pt x="584520" y="871296"/>
                </a:lnTo>
                <a:lnTo>
                  <a:pt x="582704" y="867666"/>
                </a:lnTo>
                <a:lnTo>
                  <a:pt x="580661" y="864263"/>
                </a:lnTo>
                <a:lnTo>
                  <a:pt x="579072" y="860407"/>
                </a:lnTo>
                <a:lnTo>
                  <a:pt x="577710" y="856777"/>
                </a:lnTo>
                <a:lnTo>
                  <a:pt x="576348" y="852920"/>
                </a:lnTo>
                <a:lnTo>
                  <a:pt x="575212" y="849063"/>
                </a:lnTo>
                <a:lnTo>
                  <a:pt x="574077" y="844980"/>
                </a:lnTo>
                <a:lnTo>
                  <a:pt x="573396" y="840896"/>
                </a:lnTo>
                <a:lnTo>
                  <a:pt x="572942" y="836812"/>
                </a:lnTo>
                <a:lnTo>
                  <a:pt x="572488" y="832729"/>
                </a:lnTo>
                <a:lnTo>
                  <a:pt x="572488" y="828191"/>
                </a:lnTo>
                <a:lnTo>
                  <a:pt x="572488" y="825242"/>
                </a:lnTo>
                <a:lnTo>
                  <a:pt x="572715" y="822066"/>
                </a:lnTo>
                <a:lnTo>
                  <a:pt x="573623" y="815940"/>
                </a:lnTo>
                <a:lnTo>
                  <a:pt x="574986" y="810042"/>
                </a:lnTo>
                <a:lnTo>
                  <a:pt x="576575" y="804370"/>
                </a:lnTo>
                <a:lnTo>
                  <a:pt x="454445" y="733134"/>
                </a:lnTo>
                <a:lnTo>
                  <a:pt x="449904" y="736083"/>
                </a:lnTo>
                <a:lnTo>
                  <a:pt x="444910" y="738352"/>
                </a:lnTo>
                <a:lnTo>
                  <a:pt x="439689" y="740166"/>
                </a:lnTo>
                <a:lnTo>
                  <a:pt x="434468" y="741981"/>
                </a:lnTo>
                <a:lnTo>
                  <a:pt x="429020" y="743569"/>
                </a:lnTo>
                <a:lnTo>
                  <a:pt x="423571" y="744477"/>
                </a:lnTo>
                <a:lnTo>
                  <a:pt x="417669" y="745158"/>
                </a:lnTo>
                <a:lnTo>
                  <a:pt x="412221" y="745384"/>
                </a:lnTo>
                <a:lnTo>
                  <a:pt x="408589" y="745158"/>
                </a:lnTo>
                <a:lnTo>
                  <a:pt x="405411" y="744931"/>
                </a:lnTo>
                <a:lnTo>
                  <a:pt x="398828" y="744023"/>
                </a:lnTo>
                <a:lnTo>
                  <a:pt x="305755" y="898294"/>
                </a:lnTo>
                <a:lnTo>
                  <a:pt x="257175" y="869255"/>
                </a:lnTo>
                <a:lnTo>
                  <a:pt x="349113" y="716118"/>
                </a:lnTo>
                <a:lnTo>
                  <a:pt x="347070" y="713396"/>
                </a:lnTo>
                <a:lnTo>
                  <a:pt x="344573" y="710220"/>
                </a:lnTo>
                <a:lnTo>
                  <a:pt x="342757" y="707497"/>
                </a:lnTo>
                <a:lnTo>
                  <a:pt x="340714" y="704321"/>
                </a:lnTo>
                <a:lnTo>
                  <a:pt x="339125" y="701145"/>
                </a:lnTo>
                <a:lnTo>
                  <a:pt x="337536" y="697969"/>
                </a:lnTo>
                <a:lnTo>
                  <a:pt x="335720" y="694793"/>
                </a:lnTo>
                <a:lnTo>
                  <a:pt x="334358" y="691390"/>
                </a:lnTo>
                <a:lnTo>
                  <a:pt x="333223" y="687987"/>
                </a:lnTo>
                <a:lnTo>
                  <a:pt x="332087" y="684584"/>
                </a:lnTo>
                <a:lnTo>
                  <a:pt x="331179" y="680954"/>
                </a:lnTo>
                <a:lnTo>
                  <a:pt x="330498" y="677324"/>
                </a:lnTo>
                <a:lnTo>
                  <a:pt x="329590" y="673467"/>
                </a:lnTo>
                <a:lnTo>
                  <a:pt x="329136" y="670064"/>
                </a:lnTo>
                <a:lnTo>
                  <a:pt x="328909" y="665981"/>
                </a:lnTo>
                <a:lnTo>
                  <a:pt x="328909" y="662351"/>
                </a:lnTo>
                <a:lnTo>
                  <a:pt x="328909" y="658040"/>
                </a:lnTo>
                <a:lnTo>
                  <a:pt x="329363" y="653730"/>
                </a:lnTo>
                <a:lnTo>
                  <a:pt x="330044" y="649646"/>
                </a:lnTo>
                <a:lnTo>
                  <a:pt x="330725" y="645335"/>
                </a:lnTo>
                <a:lnTo>
                  <a:pt x="331633" y="641479"/>
                </a:lnTo>
                <a:lnTo>
                  <a:pt x="332768" y="637395"/>
                </a:lnTo>
                <a:lnTo>
                  <a:pt x="333904" y="633765"/>
                </a:lnTo>
                <a:lnTo>
                  <a:pt x="335493" y="629908"/>
                </a:lnTo>
                <a:lnTo>
                  <a:pt x="337082" y="626279"/>
                </a:lnTo>
                <a:lnTo>
                  <a:pt x="339125" y="622649"/>
                </a:lnTo>
                <a:lnTo>
                  <a:pt x="340941" y="619246"/>
                </a:lnTo>
                <a:lnTo>
                  <a:pt x="342984" y="615843"/>
                </a:lnTo>
                <a:lnTo>
                  <a:pt x="345481" y="612666"/>
                </a:lnTo>
                <a:lnTo>
                  <a:pt x="347978" y="609263"/>
                </a:lnTo>
                <a:lnTo>
                  <a:pt x="350475" y="606314"/>
                </a:lnTo>
                <a:lnTo>
                  <a:pt x="353426" y="603592"/>
                </a:lnTo>
                <a:lnTo>
                  <a:pt x="356150" y="600642"/>
                </a:lnTo>
                <a:lnTo>
                  <a:pt x="359101" y="598147"/>
                </a:lnTo>
                <a:lnTo>
                  <a:pt x="362279" y="595878"/>
                </a:lnTo>
                <a:lnTo>
                  <a:pt x="365458" y="593383"/>
                </a:lnTo>
                <a:lnTo>
                  <a:pt x="369090" y="591341"/>
                </a:lnTo>
                <a:lnTo>
                  <a:pt x="372495" y="589299"/>
                </a:lnTo>
                <a:lnTo>
                  <a:pt x="376127" y="587484"/>
                </a:lnTo>
                <a:lnTo>
                  <a:pt x="379759" y="585669"/>
                </a:lnTo>
                <a:lnTo>
                  <a:pt x="383618" y="584308"/>
                </a:lnTo>
                <a:lnTo>
                  <a:pt x="387250" y="582947"/>
                </a:lnTo>
                <a:lnTo>
                  <a:pt x="391336" y="581812"/>
                </a:lnTo>
                <a:lnTo>
                  <a:pt x="395196" y="580905"/>
                </a:lnTo>
                <a:lnTo>
                  <a:pt x="399509" y="580224"/>
                </a:lnTo>
                <a:lnTo>
                  <a:pt x="403368" y="579544"/>
                </a:lnTo>
                <a:lnTo>
                  <a:pt x="407681" y="579317"/>
                </a:lnTo>
                <a:lnTo>
                  <a:pt x="412221" y="579090"/>
                </a:lnTo>
                <a:lnTo>
                  <a:pt x="416307" y="579317"/>
                </a:lnTo>
                <a:lnTo>
                  <a:pt x="420620" y="579544"/>
                </a:lnTo>
                <a:lnTo>
                  <a:pt x="424707" y="580224"/>
                </a:lnTo>
                <a:lnTo>
                  <a:pt x="428793" y="580905"/>
                </a:lnTo>
                <a:lnTo>
                  <a:pt x="432652" y="581812"/>
                </a:lnTo>
                <a:lnTo>
                  <a:pt x="436738" y="582947"/>
                </a:lnTo>
                <a:lnTo>
                  <a:pt x="440597" y="584308"/>
                </a:lnTo>
                <a:lnTo>
                  <a:pt x="444456" y="585669"/>
                </a:lnTo>
                <a:lnTo>
                  <a:pt x="447861" y="587484"/>
                </a:lnTo>
                <a:lnTo>
                  <a:pt x="451720" y="589299"/>
                </a:lnTo>
                <a:lnTo>
                  <a:pt x="454899" y="591341"/>
                </a:lnTo>
                <a:lnTo>
                  <a:pt x="458531" y="593383"/>
                </a:lnTo>
                <a:lnTo>
                  <a:pt x="461709" y="595878"/>
                </a:lnTo>
                <a:lnTo>
                  <a:pt x="464887" y="598147"/>
                </a:lnTo>
                <a:lnTo>
                  <a:pt x="467838" y="600642"/>
                </a:lnTo>
                <a:lnTo>
                  <a:pt x="470562" y="603592"/>
                </a:lnTo>
                <a:lnTo>
                  <a:pt x="473513" y="606314"/>
                </a:lnTo>
                <a:lnTo>
                  <a:pt x="476010" y="609263"/>
                </a:lnTo>
                <a:lnTo>
                  <a:pt x="478734" y="612666"/>
                </a:lnTo>
                <a:lnTo>
                  <a:pt x="481004" y="615843"/>
                </a:lnTo>
                <a:lnTo>
                  <a:pt x="483047" y="619246"/>
                </a:lnTo>
                <a:lnTo>
                  <a:pt x="484864" y="622649"/>
                </a:lnTo>
                <a:lnTo>
                  <a:pt x="486907" y="626279"/>
                </a:lnTo>
                <a:lnTo>
                  <a:pt x="488496" y="629908"/>
                </a:lnTo>
                <a:lnTo>
                  <a:pt x="490085" y="633765"/>
                </a:lnTo>
                <a:lnTo>
                  <a:pt x="491220" y="637395"/>
                </a:lnTo>
                <a:lnTo>
                  <a:pt x="492355" y="641479"/>
                </a:lnTo>
                <a:lnTo>
                  <a:pt x="493490" y="645335"/>
                </a:lnTo>
                <a:lnTo>
                  <a:pt x="494171" y="649646"/>
                </a:lnTo>
                <a:lnTo>
                  <a:pt x="494625" y="653730"/>
                </a:lnTo>
                <a:lnTo>
                  <a:pt x="495079" y="658040"/>
                </a:lnTo>
                <a:lnTo>
                  <a:pt x="495079" y="662351"/>
                </a:lnTo>
                <a:lnTo>
                  <a:pt x="495079" y="665527"/>
                </a:lnTo>
                <a:lnTo>
                  <a:pt x="494852" y="669157"/>
                </a:lnTo>
                <a:lnTo>
                  <a:pt x="494398" y="672333"/>
                </a:lnTo>
                <a:lnTo>
                  <a:pt x="493944" y="675509"/>
                </a:lnTo>
                <a:lnTo>
                  <a:pt x="492355" y="682088"/>
                </a:lnTo>
                <a:lnTo>
                  <a:pt x="490539" y="688214"/>
                </a:lnTo>
                <a:lnTo>
                  <a:pt x="610853" y="758543"/>
                </a:lnTo>
                <a:lnTo>
                  <a:pt x="616528" y="755140"/>
                </a:lnTo>
                <a:lnTo>
                  <a:pt x="622430" y="752417"/>
                </a:lnTo>
                <a:lnTo>
                  <a:pt x="628559" y="749922"/>
                </a:lnTo>
                <a:lnTo>
                  <a:pt x="634915" y="748107"/>
                </a:lnTo>
                <a:lnTo>
                  <a:pt x="690305" y="547101"/>
                </a:lnTo>
                <a:lnTo>
                  <a:pt x="686673" y="544152"/>
                </a:lnTo>
                <a:lnTo>
                  <a:pt x="682814" y="540976"/>
                </a:lnTo>
                <a:lnTo>
                  <a:pt x="679409" y="537800"/>
                </a:lnTo>
                <a:lnTo>
                  <a:pt x="676004" y="533943"/>
                </a:lnTo>
                <a:lnTo>
                  <a:pt x="673053" y="530540"/>
                </a:lnTo>
                <a:lnTo>
                  <a:pt x="670102" y="526456"/>
                </a:lnTo>
                <a:lnTo>
                  <a:pt x="667605" y="522373"/>
                </a:lnTo>
                <a:lnTo>
                  <a:pt x="665107" y="518062"/>
                </a:lnTo>
                <a:lnTo>
                  <a:pt x="662837" y="513979"/>
                </a:lnTo>
                <a:lnTo>
                  <a:pt x="661021" y="509214"/>
                </a:lnTo>
                <a:lnTo>
                  <a:pt x="659432" y="504450"/>
                </a:lnTo>
                <a:lnTo>
                  <a:pt x="658070" y="499913"/>
                </a:lnTo>
                <a:lnTo>
                  <a:pt x="657162" y="494922"/>
                </a:lnTo>
                <a:lnTo>
                  <a:pt x="656027" y="489931"/>
                </a:lnTo>
                <a:lnTo>
                  <a:pt x="655573" y="484940"/>
                </a:lnTo>
                <a:lnTo>
                  <a:pt x="655573" y="479722"/>
                </a:lnTo>
                <a:lnTo>
                  <a:pt x="655573" y="475411"/>
                </a:lnTo>
                <a:lnTo>
                  <a:pt x="655800" y="471327"/>
                </a:lnTo>
                <a:lnTo>
                  <a:pt x="656708" y="467017"/>
                </a:lnTo>
                <a:lnTo>
                  <a:pt x="657389" y="463160"/>
                </a:lnTo>
                <a:lnTo>
                  <a:pt x="658297" y="458850"/>
                </a:lnTo>
                <a:lnTo>
                  <a:pt x="659432" y="455220"/>
                </a:lnTo>
                <a:lnTo>
                  <a:pt x="660567" y="451136"/>
                </a:lnTo>
                <a:lnTo>
                  <a:pt x="661929" y="447506"/>
                </a:lnTo>
                <a:lnTo>
                  <a:pt x="663745" y="443649"/>
                </a:lnTo>
                <a:lnTo>
                  <a:pt x="665561" y="440246"/>
                </a:lnTo>
                <a:lnTo>
                  <a:pt x="667605" y="436617"/>
                </a:lnTo>
                <a:lnTo>
                  <a:pt x="669648" y="433440"/>
                </a:lnTo>
                <a:lnTo>
                  <a:pt x="672145" y="430037"/>
                </a:lnTo>
                <a:lnTo>
                  <a:pt x="674642" y="426861"/>
                </a:lnTo>
                <a:lnTo>
                  <a:pt x="677139" y="423912"/>
                </a:lnTo>
                <a:lnTo>
                  <a:pt x="679863" y="420963"/>
                </a:lnTo>
                <a:lnTo>
                  <a:pt x="682814" y="418240"/>
                </a:lnTo>
                <a:lnTo>
                  <a:pt x="685765" y="415518"/>
                </a:lnTo>
                <a:lnTo>
                  <a:pt x="688943" y="413249"/>
                </a:lnTo>
                <a:lnTo>
                  <a:pt x="692121" y="410980"/>
                </a:lnTo>
                <a:lnTo>
                  <a:pt x="695526" y="408712"/>
                </a:lnTo>
                <a:lnTo>
                  <a:pt x="698932" y="406670"/>
                </a:lnTo>
                <a:lnTo>
                  <a:pt x="702791" y="404855"/>
                </a:lnTo>
                <a:lnTo>
                  <a:pt x="706196" y="403267"/>
                </a:lnTo>
                <a:lnTo>
                  <a:pt x="710055" y="401679"/>
                </a:lnTo>
                <a:lnTo>
                  <a:pt x="713914" y="400318"/>
                </a:lnTo>
                <a:lnTo>
                  <a:pt x="718000" y="399410"/>
                </a:lnTo>
                <a:lnTo>
                  <a:pt x="721859" y="398503"/>
                </a:lnTo>
                <a:lnTo>
                  <a:pt x="725945" y="397595"/>
                </a:lnTo>
                <a:lnTo>
                  <a:pt x="730032" y="397141"/>
                </a:lnTo>
                <a:lnTo>
                  <a:pt x="734345" y="396915"/>
                </a:lnTo>
                <a:lnTo>
                  <a:pt x="738658" y="396688"/>
                </a:lnTo>
                <a:lnTo>
                  <a:pt x="744106" y="396915"/>
                </a:lnTo>
                <a:lnTo>
                  <a:pt x="749554" y="397595"/>
                </a:lnTo>
                <a:lnTo>
                  <a:pt x="754775" y="398276"/>
                </a:lnTo>
                <a:lnTo>
                  <a:pt x="759770" y="399637"/>
                </a:lnTo>
                <a:lnTo>
                  <a:pt x="764764" y="400998"/>
                </a:lnTo>
                <a:lnTo>
                  <a:pt x="769758" y="403040"/>
                </a:lnTo>
                <a:lnTo>
                  <a:pt x="774298" y="405082"/>
                </a:lnTo>
                <a:lnTo>
                  <a:pt x="778838" y="407577"/>
                </a:lnTo>
                <a:lnTo>
                  <a:pt x="916859" y="288925"/>
                </a:lnTo>
                <a:close/>
                <a:moveTo>
                  <a:pt x="607752" y="120128"/>
                </a:moveTo>
                <a:lnTo>
                  <a:pt x="595738" y="120581"/>
                </a:lnTo>
                <a:lnTo>
                  <a:pt x="583950" y="121488"/>
                </a:lnTo>
                <a:lnTo>
                  <a:pt x="571936" y="122621"/>
                </a:lnTo>
                <a:lnTo>
                  <a:pt x="559921" y="123755"/>
                </a:lnTo>
                <a:lnTo>
                  <a:pt x="548133" y="125341"/>
                </a:lnTo>
                <a:lnTo>
                  <a:pt x="536119" y="127154"/>
                </a:lnTo>
                <a:lnTo>
                  <a:pt x="524331" y="129421"/>
                </a:lnTo>
                <a:lnTo>
                  <a:pt x="512543" y="131688"/>
                </a:lnTo>
                <a:lnTo>
                  <a:pt x="500755" y="134407"/>
                </a:lnTo>
                <a:lnTo>
                  <a:pt x="489194" y="137581"/>
                </a:lnTo>
                <a:lnTo>
                  <a:pt x="477406" y="140754"/>
                </a:lnTo>
                <a:lnTo>
                  <a:pt x="466072" y="144380"/>
                </a:lnTo>
                <a:lnTo>
                  <a:pt x="454511" y="148234"/>
                </a:lnTo>
                <a:lnTo>
                  <a:pt x="443176" y="152313"/>
                </a:lnTo>
                <a:lnTo>
                  <a:pt x="431615" y="156620"/>
                </a:lnTo>
                <a:lnTo>
                  <a:pt x="420508" y="161380"/>
                </a:lnTo>
                <a:lnTo>
                  <a:pt x="409400" y="166593"/>
                </a:lnTo>
                <a:lnTo>
                  <a:pt x="398519" y="171579"/>
                </a:lnTo>
                <a:lnTo>
                  <a:pt x="387411" y="177246"/>
                </a:lnTo>
                <a:lnTo>
                  <a:pt x="376530" y="183139"/>
                </a:lnTo>
                <a:lnTo>
                  <a:pt x="365876" y="189485"/>
                </a:lnTo>
                <a:lnTo>
                  <a:pt x="355221" y="195831"/>
                </a:lnTo>
                <a:lnTo>
                  <a:pt x="344794" y="202631"/>
                </a:lnTo>
                <a:lnTo>
                  <a:pt x="334593" y="209431"/>
                </a:lnTo>
                <a:lnTo>
                  <a:pt x="324392" y="216684"/>
                </a:lnTo>
                <a:lnTo>
                  <a:pt x="314191" y="224163"/>
                </a:lnTo>
                <a:lnTo>
                  <a:pt x="304443" y="232323"/>
                </a:lnTo>
                <a:lnTo>
                  <a:pt x="294695" y="240483"/>
                </a:lnTo>
                <a:lnTo>
                  <a:pt x="284948" y="248869"/>
                </a:lnTo>
                <a:lnTo>
                  <a:pt x="275654" y="257482"/>
                </a:lnTo>
                <a:lnTo>
                  <a:pt x="266359" y="266548"/>
                </a:lnTo>
                <a:lnTo>
                  <a:pt x="257518" y="275614"/>
                </a:lnTo>
                <a:lnTo>
                  <a:pt x="248678" y="285134"/>
                </a:lnTo>
                <a:lnTo>
                  <a:pt x="240290" y="294654"/>
                </a:lnTo>
                <a:lnTo>
                  <a:pt x="232129" y="304400"/>
                </a:lnTo>
                <a:lnTo>
                  <a:pt x="224195" y="314373"/>
                </a:lnTo>
                <a:lnTo>
                  <a:pt x="216714" y="324346"/>
                </a:lnTo>
                <a:lnTo>
                  <a:pt x="209460" y="334545"/>
                </a:lnTo>
                <a:lnTo>
                  <a:pt x="202433" y="344971"/>
                </a:lnTo>
                <a:lnTo>
                  <a:pt x="195632" y="355397"/>
                </a:lnTo>
                <a:lnTo>
                  <a:pt x="189058" y="366050"/>
                </a:lnTo>
                <a:lnTo>
                  <a:pt x="183164" y="376703"/>
                </a:lnTo>
                <a:lnTo>
                  <a:pt x="177271" y="387583"/>
                </a:lnTo>
                <a:lnTo>
                  <a:pt x="171603" y="398462"/>
                </a:lnTo>
                <a:lnTo>
                  <a:pt x="166390" y="409342"/>
                </a:lnTo>
                <a:lnTo>
                  <a:pt x="161402" y="420448"/>
                </a:lnTo>
                <a:lnTo>
                  <a:pt x="156642" y="431554"/>
                </a:lnTo>
                <a:lnTo>
                  <a:pt x="152108" y="443114"/>
                </a:lnTo>
                <a:lnTo>
                  <a:pt x="148028" y="454673"/>
                </a:lnTo>
                <a:lnTo>
                  <a:pt x="144174" y="466006"/>
                </a:lnTo>
                <a:lnTo>
                  <a:pt x="140774" y="477565"/>
                </a:lnTo>
                <a:lnTo>
                  <a:pt x="137373" y="489125"/>
                </a:lnTo>
                <a:lnTo>
                  <a:pt x="134426" y="500911"/>
                </a:lnTo>
                <a:lnTo>
                  <a:pt x="131706" y="512470"/>
                </a:lnTo>
                <a:lnTo>
                  <a:pt x="129213" y="524256"/>
                </a:lnTo>
                <a:lnTo>
                  <a:pt x="127172" y="536269"/>
                </a:lnTo>
                <a:lnTo>
                  <a:pt x="125359" y="548055"/>
                </a:lnTo>
                <a:lnTo>
                  <a:pt x="123772" y="560068"/>
                </a:lnTo>
                <a:lnTo>
                  <a:pt x="122185" y="571854"/>
                </a:lnTo>
                <a:lnTo>
                  <a:pt x="121278" y="583867"/>
                </a:lnTo>
                <a:lnTo>
                  <a:pt x="120598" y="595880"/>
                </a:lnTo>
                <a:lnTo>
                  <a:pt x="120145" y="607666"/>
                </a:lnTo>
                <a:lnTo>
                  <a:pt x="120145" y="619905"/>
                </a:lnTo>
                <a:lnTo>
                  <a:pt x="120145" y="631918"/>
                </a:lnTo>
                <a:lnTo>
                  <a:pt x="120598" y="643704"/>
                </a:lnTo>
                <a:lnTo>
                  <a:pt x="121278" y="655717"/>
                </a:lnTo>
                <a:lnTo>
                  <a:pt x="122185" y="667503"/>
                </a:lnTo>
                <a:lnTo>
                  <a:pt x="123772" y="679516"/>
                </a:lnTo>
                <a:lnTo>
                  <a:pt x="125359" y="691529"/>
                </a:lnTo>
                <a:lnTo>
                  <a:pt x="127172" y="703315"/>
                </a:lnTo>
                <a:lnTo>
                  <a:pt x="129213" y="715328"/>
                </a:lnTo>
                <a:lnTo>
                  <a:pt x="131706" y="726887"/>
                </a:lnTo>
                <a:lnTo>
                  <a:pt x="134426" y="738673"/>
                </a:lnTo>
                <a:lnTo>
                  <a:pt x="137373" y="750460"/>
                </a:lnTo>
                <a:lnTo>
                  <a:pt x="140774" y="762019"/>
                </a:lnTo>
                <a:lnTo>
                  <a:pt x="144174" y="773579"/>
                </a:lnTo>
                <a:lnTo>
                  <a:pt x="148028" y="784911"/>
                </a:lnTo>
                <a:lnTo>
                  <a:pt x="152108" y="796471"/>
                </a:lnTo>
                <a:lnTo>
                  <a:pt x="156642" y="807804"/>
                </a:lnTo>
                <a:lnTo>
                  <a:pt x="161402" y="819136"/>
                </a:lnTo>
                <a:lnTo>
                  <a:pt x="166390" y="830016"/>
                </a:lnTo>
                <a:lnTo>
                  <a:pt x="171603" y="841122"/>
                </a:lnTo>
                <a:lnTo>
                  <a:pt x="177271" y="852002"/>
                </a:lnTo>
                <a:lnTo>
                  <a:pt x="183164" y="862881"/>
                </a:lnTo>
                <a:lnTo>
                  <a:pt x="189058" y="873534"/>
                </a:lnTo>
                <a:lnTo>
                  <a:pt x="195632" y="884187"/>
                </a:lnTo>
                <a:lnTo>
                  <a:pt x="202433" y="894613"/>
                </a:lnTo>
                <a:lnTo>
                  <a:pt x="209460" y="904813"/>
                </a:lnTo>
                <a:lnTo>
                  <a:pt x="216714" y="915239"/>
                </a:lnTo>
                <a:lnTo>
                  <a:pt x="224195" y="925212"/>
                </a:lnTo>
                <a:lnTo>
                  <a:pt x="232129" y="934958"/>
                </a:lnTo>
                <a:lnTo>
                  <a:pt x="240290" y="944931"/>
                </a:lnTo>
                <a:lnTo>
                  <a:pt x="248678" y="954450"/>
                </a:lnTo>
                <a:lnTo>
                  <a:pt x="257518" y="963743"/>
                </a:lnTo>
                <a:lnTo>
                  <a:pt x="266359" y="973036"/>
                </a:lnTo>
                <a:lnTo>
                  <a:pt x="275654" y="982102"/>
                </a:lnTo>
                <a:lnTo>
                  <a:pt x="284948" y="990715"/>
                </a:lnTo>
                <a:lnTo>
                  <a:pt x="294695" y="999102"/>
                </a:lnTo>
                <a:lnTo>
                  <a:pt x="304443" y="1007261"/>
                </a:lnTo>
                <a:lnTo>
                  <a:pt x="314191" y="1015194"/>
                </a:lnTo>
                <a:lnTo>
                  <a:pt x="324392" y="1022674"/>
                </a:lnTo>
                <a:lnTo>
                  <a:pt x="334593" y="1029927"/>
                </a:lnTo>
                <a:lnTo>
                  <a:pt x="344794" y="1036953"/>
                </a:lnTo>
                <a:lnTo>
                  <a:pt x="355221" y="1043753"/>
                </a:lnTo>
                <a:lnTo>
                  <a:pt x="365876" y="1050099"/>
                </a:lnTo>
                <a:lnTo>
                  <a:pt x="376530" y="1056446"/>
                </a:lnTo>
                <a:lnTo>
                  <a:pt x="387411" y="1062339"/>
                </a:lnTo>
                <a:lnTo>
                  <a:pt x="398292" y="1067779"/>
                </a:lnTo>
                <a:lnTo>
                  <a:pt x="409400" y="1072992"/>
                </a:lnTo>
                <a:lnTo>
                  <a:pt x="420508" y="1078205"/>
                </a:lnTo>
                <a:lnTo>
                  <a:pt x="431615" y="1082738"/>
                </a:lnTo>
                <a:lnTo>
                  <a:pt x="443176" y="1087271"/>
                </a:lnTo>
                <a:lnTo>
                  <a:pt x="454511" y="1091351"/>
                </a:lnTo>
                <a:lnTo>
                  <a:pt x="466072" y="1095204"/>
                </a:lnTo>
                <a:lnTo>
                  <a:pt x="477406" y="1098830"/>
                </a:lnTo>
                <a:lnTo>
                  <a:pt x="489194" y="1102004"/>
                </a:lnTo>
                <a:lnTo>
                  <a:pt x="500755" y="1104950"/>
                </a:lnTo>
                <a:lnTo>
                  <a:pt x="512543" y="1107897"/>
                </a:lnTo>
                <a:lnTo>
                  <a:pt x="524331" y="1110163"/>
                </a:lnTo>
                <a:lnTo>
                  <a:pt x="536119" y="1112203"/>
                </a:lnTo>
                <a:lnTo>
                  <a:pt x="548133" y="1114243"/>
                </a:lnTo>
                <a:lnTo>
                  <a:pt x="559921" y="1115830"/>
                </a:lnTo>
                <a:lnTo>
                  <a:pt x="571936" y="1116963"/>
                </a:lnTo>
                <a:lnTo>
                  <a:pt x="583950" y="1118096"/>
                </a:lnTo>
                <a:lnTo>
                  <a:pt x="595738" y="1118776"/>
                </a:lnTo>
                <a:lnTo>
                  <a:pt x="607752" y="1119230"/>
                </a:lnTo>
                <a:lnTo>
                  <a:pt x="619540" y="1119230"/>
                </a:lnTo>
                <a:lnTo>
                  <a:pt x="631782" y="1119230"/>
                </a:lnTo>
                <a:lnTo>
                  <a:pt x="643796" y="1118776"/>
                </a:lnTo>
                <a:lnTo>
                  <a:pt x="655584" y="1118096"/>
                </a:lnTo>
                <a:lnTo>
                  <a:pt x="667598" y="1116963"/>
                </a:lnTo>
                <a:lnTo>
                  <a:pt x="679613" y="1115830"/>
                </a:lnTo>
                <a:lnTo>
                  <a:pt x="691401" y="1114243"/>
                </a:lnTo>
                <a:lnTo>
                  <a:pt x="703415" y="1112203"/>
                </a:lnTo>
                <a:lnTo>
                  <a:pt x="715203" y="1110163"/>
                </a:lnTo>
                <a:lnTo>
                  <a:pt x="726991" y="1107897"/>
                </a:lnTo>
                <a:lnTo>
                  <a:pt x="738779" y="1104950"/>
                </a:lnTo>
                <a:lnTo>
                  <a:pt x="750340" y="1102004"/>
                </a:lnTo>
                <a:lnTo>
                  <a:pt x="762128" y="1098830"/>
                </a:lnTo>
                <a:lnTo>
                  <a:pt x="773462" y="1095204"/>
                </a:lnTo>
                <a:lnTo>
                  <a:pt x="785023" y="1091351"/>
                </a:lnTo>
                <a:lnTo>
                  <a:pt x="796358" y="1087271"/>
                </a:lnTo>
                <a:lnTo>
                  <a:pt x="807692" y="1082738"/>
                </a:lnTo>
                <a:lnTo>
                  <a:pt x="819026" y="1078205"/>
                </a:lnTo>
                <a:lnTo>
                  <a:pt x="830134" y="1072992"/>
                </a:lnTo>
                <a:lnTo>
                  <a:pt x="841015" y="1067779"/>
                </a:lnTo>
                <a:lnTo>
                  <a:pt x="852123" y="1062339"/>
                </a:lnTo>
                <a:lnTo>
                  <a:pt x="862777" y="1056446"/>
                </a:lnTo>
                <a:lnTo>
                  <a:pt x="873658" y="1050099"/>
                </a:lnTo>
                <a:lnTo>
                  <a:pt x="884086" y="1043753"/>
                </a:lnTo>
                <a:lnTo>
                  <a:pt x="894740" y="1036953"/>
                </a:lnTo>
                <a:lnTo>
                  <a:pt x="904941" y="1029927"/>
                </a:lnTo>
                <a:lnTo>
                  <a:pt x="915142" y="1022674"/>
                </a:lnTo>
                <a:lnTo>
                  <a:pt x="925343" y="1015194"/>
                </a:lnTo>
                <a:lnTo>
                  <a:pt x="935091" y="1007261"/>
                </a:lnTo>
                <a:lnTo>
                  <a:pt x="944839" y="999102"/>
                </a:lnTo>
                <a:lnTo>
                  <a:pt x="954586" y="990715"/>
                </a:lnTo>
                <a:lnTo>
                  <a:pt x="963880" y="982102"/>
                </a:lnTo>
                <a:lnTo>
                  <a:pt x="972948" y="973036"/>
                </a:lnTo>
                <a:lnTo>
                  <a:pt x="982016" y="963743"/>
                </a:lnTo>
                <a:lnTo>
                  <a:pt x="990856" y="954450"/>
                </a:lnTo>
                <a:lnTo>
                  <a:pt x="999244" y="944931"/>
                </a:lnTo>
                <a:lnTo>
                  <a:pt x="1007405" y="934958"/>
                </a:lnTo>
                <a:lnTo>
                  <a:pt x="1015339" y="925212"/>
                </a:lnTo>
                <a:lnTo>
                  <a:pt x="1022820" y="915239"/>
                </a:lnTo>
                <a:lnTo>
                  <a:pt x="1030074" y="904813"/>
                </a:lnTo>
                <a:lnTo>
                  <a:pt x="1037101" y="894613"/>
                </a:lnTo>
                <a:lnTo>
                  <a:pt x="1043902" y="884187"/>
                </a:lnTo>
                <a:lnTo>
                  <a:pt x="1050249" y="873534"/>
                </a:lnTo>
                <a:lnTo>
                  <a:pt x="1056370" y="862881"/>
                </a:lnTo>
                <a:lnTo>
                  <a:pt x="1062263" y="852002"/>
                </a:lnTo>
                <a:lnTo>
                  <a:pt x="1067931" y="841122"/>
                </a:lnTo>
                <a:lnTo>
                  <a:pt x="1073144" y="830016"/>
                </a:lnTo>
                <a:lnTo>
                  <a:pt x="1078132" y="819136"/>
                </a:lnTo>
                <a:lnTo>
                  <a:pt x="1082892" y="807804"/>
                </a:lnTo>
                <a:lnTo>
                  <a:pt x="1087426" y="796471"/>
                </a:lnTo>
                <a:lnTo>
                  <a:pt x="1091280" y="784911"/>
                </a:lnTo>
                <a:lnTo>
                  <a:pt x="1095360" y="773579"/>
                </a:lnTo>
                <a:lnTo>
                  <a:pt x="1098760" y="762019"/>
                </a:lnTo>
                <a:lnTo>
                  <a:pt x="1102161" y="750460"/>
                </a:lnTo>
                <a:lnTo>
                  <a:pt x="1105108" y="738673"/>
                </a:lnTo>
                <a:lnTo>
                  <a:pt x="1107828" y="726887"/>
                </a:lnTo>
                <a:lnTo>
                  <a:pt x="1110321" y="715328"/>
                </a:lnTo>
                <a:lnTo>
                  <a:pt x="1112362" y="703315"/>
                </a:lnTo>
                <a:lnTo>
                  <a:pt x="1114175" y="691529"/>
                </a:lnTo>
                <a:lnTo>
                  <a:pt x="1115762" y="679516"/>
                </a:lnTo>
                <a:lnTo>
                  <a:pt x="1117122" y="667503"/>
                </a:lnTo>
                <a:lnTo>
                  <a:pt x="1118256" y="655717"/>
                </a:lnTo>
                <a:lnTo>
                  <a:pt x="1118936" y="643704"/>
                </a:lnTo>
                <a:lnTo>
                  <a:pt x="1119389" y="631918"/>
                </a:lnTo>
                <a:lnTo>
                  <a:pt x="1119389" y="619905"/>
                </a:lnTo>
                <a:lnTo>
                  <a:pt x="1119389" y="607666"/>
                </a:lnTo>
                <a:lnTo>
                  <a:pt x="1118936" y="595880"/>
                </a:lnTo>
                <a:lnTo>
                  <a:pt x="1118256" y="583867"/>
                </a:lnTo>
                <a:lnTo>
                  <a:pt x="1117122" y="571854"/>
                </a:lnTo>
                <a:lnTo>
                  <a:pt x="1115762" y="560068"/>
                </a:lnTo>
                <a:lnTo>
                  <a:pt x="1114175" y="548055"/>
                </a:lnTo>
                <a:lnTo>
                  <a:pt x="1112362" y="536269"/>
                </a:lnTo>
                <a:lnTo>
                  <a:pt x="1110321" y="524256"/>
                </a:lnTo>
                <a:lnTo>
                  <a:pt x="1107828" y="512470"/>
                </a:lnTo>
                <a:lnTo>
                  <a:pt x="1105108" y="500911"/>
                </a:lnTo>
                <a:lnTo>
                  <a:pt x="1102161" y="489125"/>
                </a:lnTo>
                <a:lnTo>
                  <a:pt x="1098760" y="477565"/>
                </a:lnTo>
                <a:lnTo>
                  <a:pt x="1095360" y="466006"/>
                </a:lnTo>
                <a:lnTo>
                  <a:pt x="1091280" y="454673"/>
                </a:lnTo>
                <a:lnTo>
                  <a:pt x="1087426" y="443114"/>
                </a:lnTo>
                <a:lnTo>
                  <a:pt x="1082892" y="431554"/>
                </a:lnTo>
                <a:lnTo>
                  <a:pt x="1078132" y="420448"/>
                </a:lnTo>
                <a:lnTo>
                  <a:pt x="1073144" y="409342"/>
                </a:lnTo>
                <a:lnTo>
                  <a:pt x="1067931" y="398462"/>
                </a:lnTo>
                <a:lnTo>
                  <a:pt x="1062263" y="387583"/>
                </a:lnTo>
                <a:lnTo>
                  <a:pt x="1056370" y="376703"/>
                </a:lnTo>
                <a:lnTo>
                  <a:pt x="1050249" y="366050"/>
                </a:lnTo>
                <a:lnTo>
                  <a:pt x="1043902" y="355397"/>
                </a:lnTo>
                <a:lnTo>
                  <a:pt x="1037101" y="344971"/>
                </a:lnTo>
                <a:lnTo>
                  <a:pt x="1030074" y="334545"/>
                </a:lnTo>
                <a:lnTo>
                  <a:pt x="1022820" y="324346"/>
                </a:lnTo>
                <a:lnTo>
                  <a:pt x="1015339" y="314373"/>
                </a:lnTo>
                <a:lnTo>
                  <a:pt x="1007405" y="304400"/>
                </a:lnTo>
                <a:lnTo>
                  <a:pt x="999244" y="294654"/>
                </a:lnTo>
                <a:lnTo>
                  <a:pt x="990856" y="285134"/>
                </a:lnTo>
                <a:lnTo>
                  <a:pt x="982016" y="275614"/>
                </a:lnTo>
                <a:lnTo>
                  <a:pt x="972948" y="266548"/>
                </a:lnTo>
                <a:lnTo>
                  <a:pt x="963880" y="257482"/>
                </a:lnTo>
                <a:lnTo>
                  <a:pt x="954586" y="248869"/>
                </a:lnTo>
                <a:lnTo>
                  <a:pt x="944839" y="240483"/>
                </a:lnTo>
                <a:lnTo>
                  <a:pt x="935091" y="232323"/>
                </a:lnTo>
                <a:lnTo>
                  <a:pt x="925343" y="224163"/>
                </a:lnTo>
                <a:lnTo>
                  <a:pt x="915142" y="216684"/>
                </a:lnTo>
                <a:lnTo>
                  <a:pt x="904941" y="209431"/>
                </a:lnTo>
                <a:lnTo>
                  <a:pt x="894740" y="202631"/>
                </a:lnTo>
                <a:lnTo>
                  <a:pt x="884086" y="195831"/>
                </a:lnTo>
                <a:lnTo>
                  <a:pt x="873658" y="189485"/>
                </a:lnTo>
                <a:lnTo>
                  <a:pt x="862777" y="183139"/>
                </a:lnTo>
                <a:lnTo>
                  <a:pt x="852123" y="177246"/>
                </a:lnTo>
                <a:lnTo>
                  <a:pt x="841015" y="171579"/>
                </a:lnTo>
                <a:lnTo>
                  <a:pt x="830134" y="166593"/>
                </a:lnTo>
                <a:lnTo>
                  <a:pt x="819026" y="161380"/>
                </a:lnTo>
                <a:lnTo>
                  <a:pt x="807692" y="156620"/>
                </a:lnTo>
                <a:lnTo>
                  <a:pt x="796358" y="152313"/>
                </a:lnTo>
                <a:lnTo>
                  <a:pt x="785023" y="148234"/>
                </a:lnTo>
                <a:lnTo>
                  <a:pt x="773462" y="144380"/>
                </a:lnTo>
                <a:lnTo>
                  <a:pt x="762128" y="140754"/>
                </a:lnTo>
                <a:lnTo>
                  <a:pt x="750340" y="137581"/>
                </a:lnTo>
                <a:lnTo>
                  <a:pt x="738779" y="134407"/>
                </a:lnTo>
                <a:lnTo>
                  <a:pt x="726991" y="131688"/>
                </a:lnTo>
                <a:lnTo>
                  <a:pt x="715203" y="129421"/>
                </a:lnTo>
                <a:lnTo>
                  <a:pt x="703415" y="127154"/>
                </a:lnTo>
                <a:lnTo>
                  <a:pt x="691401" y="125341"/>
                </a:lnTo>
                <a:lnTo>
                  <a:pt x="679613" y="123755"/>
                </a:lnTo>
                <a:lnTo>
                  <a:pt x="667598" y="122621"/>
                </a:lnTo>
                <a:lnTo>
                  <a:pt x="655584" y="121488"/>
                </a:lnTo>
                <a:lnTo>
                  <a:pt x="643796" y="120581"/>
                </a:lnTo>
                <a:lnTo>
                  <a:pt x="631782" y="120128"/>
                </a:lnTo>
                <a:lnTo>
                  <a:pt x="619540" y="120128"/>
                </a:lnTo>
                <a:lnTo>
                  <a:pt x="607752" y="120128"/>
                </a:lnTo>
                <a:close/>
                <a:moveTo>
                  <a:pt x="619540" y="0"/>
                </a:moveTo>
                <a:lnTo>
                  <a:pt x="634502" y="227"/>
                </a:lnTo>
                <a:lnTo>
                  <a:pt x="649690" y="907"/>
                </a:lnTo>
                <a:lnTo>
                  <a:pt x="664198" y="1587"/>
                </a:lnTo>
                <a:lnTo>
                  <a:pt x="678933" y="3173"/>
                </a:lnTo>
                <a:lnTo>
                  <a:pt x="694121" y="4533"/>
                </a:lnTo>
                <a:lnTo>
                  <a:pt x="708629" y="6573"/>
                </a:lnTo>
                <a:lnTo>
                  <a:pt x="723364" y="8840"/>
                </a:lnTo>
                <a:lnTo>
                  <a:pt x="738098" y="11560"/>
                </a:lnTo>
                <a:lnTo>
                  <a:pt x="752607" y="14506"/>
                </a:lnTo>
                <a:lnTo>
                  <a:pt x="767115" y="17906"/>
                </a:lnTo>
                <a:lnTo>
                  <a:pt x="781623" y="21533"/>
                </a:lnTo>
                <a:lnTo>
                  <a:pt x="796131" y="25839"/>
                </a:lnTo>
                <a:lnTo>
                  <a:pt x="810412" y="30146"/>
                </a:lnTo>
                <a:lnTo>
                  <a:pt x="824694" y="34905"/>
                </a:lnTo>
                <a:lnTo>
                  <a:pt x="838975" y="40118"/>
                </a:lnTo>
                <a:lnTo>
                  <a:pt x="853030" y="45558"/>
                </a:lnTo>
                <a:lnTo>
                  <a:pt x="866858" y="51451"/>
                </a:lnTo>
                <a:lnTo>
                  <a:pt x="880686" y="57571"/>
                </a:lnTo>
                <a:lnTo>
                  <a:pt x="894514" y="64144"/>
                </a:lnTo>
                <a:lnTo>
                  <a:pt x="907888" y="71170"/>
                </a:lnTo>
                <a:lnTo>
                  <a:pt x="921263" y="78423"/>
                </a:lnTo>
                <a:lnTo>
                  <a:pt x="934638" y="85903"/>
                </a:lnTo>
                <a:lnTo>
                  <a:pt x="947786" y="93836"/>
                </a:lnTo>
                <a:lnTo>
                  <a:pt x="960934" y="102222"/>
                </a:lnTo>
                <a:lnTo>
                  <a:pt x="973401" y="110835"/>
                </a:lnTo>
                <a:lnTo>
                  <a:pt x="986096" y="119901"/>
                </a:lnTo>
                <a:lnTo>
                  <a:pt x="998791" y="129421"/>
                </a:lnTo>
                <a:lnTo>
                  <a:pt x="1010805" y="139167"/>
                </a:lnTo>
                <a:lnTo>
                  <a:pt x="1023046" y="149140"/>
                </a:lnTo>
                <a:lnTo>
                  <a:pt x="1034607" y="159793"/>
                </a:lnTo>
                <a:lnTo>
                  <a:pt x="1046395" y="170446"/>
                </a:lnTo>
                <a:lnTo>
                  <a:pt x="1057956" y="181779"/>
                </a:lnTo>
                <a:lnTo>
                  <a:pt x="1067251" y="191072"/>
                </a:lnTo>
                <a:lnTo>
                  <a:pt x="1076318" y="200591"/>
                </a:lnTo>
                <a:lnTo>
                  <a:pt x="1084932" y="210564"/>
                </a:lnTo>
                <a:lnTo>
                  <a:pt x="1093546" y="220310"/>
                </a:lnTo>
                <a:lnTo>
                  <a:pt x="1101934" y="230283"/>
                </a:lnTo>
                <a:lnTo>
                  <a:pt x="1110095" y="240709"/>
                </a:lnTo>
                <a:lnTo>
                  <a:pt x="1117802" y="250909"/>
                </a:lnTo>
                <a:lnTo>
                  <a:pt x="1125510" y="261108"/>
                </a:lnTo>
                <a:lnTo>
                  <a:pt x="1132764" y="271988"/>
                </a:lnTo>
                <a:lnTo>
                  <a:pt x="1139791" y="282414"/>
                </a:lnTo>
                <a:lnTo>
                  <a:pt x="1146592" y="293294"/>
                </a:lnTo>
                <a:lnTo>
                  <a:pt x="1153166" y="304173"/>
                </a:lnTo>
                <a:lnTo>
                  <a:pt x="1159513" y="315279"/>
                </a:lnTo>
                <a:lnTo>
                  <a:pt x="1165634" y="326159"/>
                </a:lnTo>
                <a:lnTo>
                  <a:pt x="1171527" y="337492"/>
                </a:lnTo>
                <a:lnTo>
                  <a:pt x="1177195" y="348598"/>
                </a:lnTo>
                <a:lnTo>
                  <a:pt x="1182408" y="360157"/>
                </a:lnTo>
                <a:lnTo>
                  <a:pt x="1187622" y="371490"/>
                </a:lnTo>
                <a:lnTo>
                  <a:pt x="1192610" y="383050"/>
                </a:lnTo>
                <a:lnTo>
                  <a:pt x="1197143" y="394609"/>
                </a:lnTo>
                <a:lnTo>
                  <a:pt x="1201677" y="406395"/>
                </a:lnTo>
                <a:lnTo>
                  <a:pt x="1205984" y="418181"/>
                </a:lnTo>
                <a:lnTo>
                  <a:pt x="1209611" y="429741"/>
                </a:lnTo>
                <a:lnTo>
                  <a:pt x="1213465" y="441754"/>
                </a:lnTo>
                <a:lnTo>
                  <a:pt x="1216865" y="453540"/>
                </a:lnTo>
                <a:lnTo>
                  <a:pt x="1219812" y="465552"/>
                </a:lnTo>
                <a:lnTo>
                  <a:pt x="1222986" y="477792"/>
                </a:lnTo>
                <a:lnTo>
                  <a:pt x="1225706" y="489578"/>
                </a:lnTo>
                <a:lnTo>
                  <a:pt x="1228200" y="501818"/>
                </a:lnTo>
                <a:lnTo>
                  <a:pt x="1230240" y="514057"/>
                </a:lnTo>
                <a:lnTo>
                  <a:pt x="1232280" y="526070"/>
                </a:lnTo>
                <a:lnTo>
                  <a:pt x="1233867" y="538536"/>
                </a:lnTo>
                <a:lnTo>
                  <a:pt x="1235680" y="550775"/>
                </a:lnTo>
                <a:lnTo>
                  <a:pt x="1236814" y="563015"/>
                </a:lnTo>
                <a:lnTo>
                  <a:pt x="1237720" y="575254"/>
                </a:lnTo>
                <a:lnTo>
                  <a:pt x="1238401" y="587720"/>
                </a:lnTo>
                <a:lnTo>
                  <a:pt x="1239081" y="599733"/>
                </a:lnTo>
                <a:lnTo>
                  <a:pt x="1239307" y="612199"/>
                </a:lnTo>
                <a:lnTo>
                  <a:pt x="1239307" y="624665"/>
                </a:lnTo>
                <a:lnTo>
                  <a:pt x="1239081" y="636678"/>
                </a:lnTo>
                <a:lnTo>
                  <a:pt x="1238627" y="649144"/>
                </a:lnTo>
                <a:lnTo>
                  <a:pt x="1237947" y="661610"/>
                </a:lnTo>
                <a:lnTo>
                  <a:pt x="1237040" y="673623"/>
                </a:lnTo>
                <a:lnTo>
                  <a:pt x="1235907" y="686089"/>
                </a:lnTo>
                <a:lnTo>
                  <a:pt x="1234320" y="698102"/>
                </a:lnTo>
                <a:lnTo>
                  <a:pt x="1232507" y="710341"/>
                </a:lnTo>
                <a:lnTo>
                  <a:pt x="1230693" y="722807"/>
                </a:lnTo>
                <a:lnTo>
                  <a:pt x="1228653" y="734820"/>
                </a:lnTo>
                <a:lnTo>
                  <a:pt x="1226159" y="746833"/>
                </a:lnTo>
                <a:lnTo>
                  <a:pt x="1223439" y="759073"/>
                </a:lnTo>
                <a:lnTo>
                  <a:pt x="1220719" y="771085"/>
                </a:lnTo>
                <a:lnTo>
                  <a:pt x="1217545" y="783098"/>
                </a:lnTo>
                <a:lnTo>
                  <a:pt x="1214145" y="795111"/>
                </a:lnTo>
                <a:lnTo>
                  <a:pt x="1210518" y="806897"/>
                </a:lnTo>
                <a:lnTo>
                  <a:pt x="1206664" y="818683"/>
                </a:lnTo>
                <a:lnTo>
                  <a:pt x="1202357" y="830469"/>
                </a:lnTo>
                <a:lnTo>
                  <a:pt x="1198277" y="842255"/>
                </a:lnTo>
                <a:lnTo>
                  <a:pt x="1193516" y="853588"/>
                </a:lnTo>
                <a:lnTo>
                  <a:pt x="1188529" y="865374"/>
                </a:lnTo>
                <a:lnTo>
                  <a:pt x="1183769" y="876934"/>
                </a:lnTo>
                <a:lnTo>
                  <a:pt x="1178328" y="888267"/>
                </a:lnTo>
                <a:lnTo>
                  <a:pt x="1172661" y="899599"/>
                </a:lnTo>
                <a:lnTo>
                  <a:pt x="1166767" y="910706"/>
                </a:lnTo>
                <a:lnTo>
                  <a:pt x="1160646" y="921812"/>
                </a:lnTo>
                <a:lnTo>
                  <a:pt x="1534229" y="1295115"/>
                </a:lnTo>
                <a:lnTo>
                  <a:pt x="1540350" y="1301461"/>
                </a:lnTo>
                <a:lnTo>
                  <a:pt x="1545790" y="1308034"/>
                </a:lnTo>
                <a:lnTo>
                  <a:pt x="1551231" y="1314607"/>
                </a:lnTo>
                <a:lnTo>
                  <a:pt x="1556445" y="1321407"/>
                </a:lnTo>
                <a:lnTo>
                  <a:pt x="1560752" y="1328433"/>
                </a:lnTo>
                <a:lnTo>
                  <a:pt x="1565286" y="1335460"/>
                </a:lnTo>
                <a:lnTo>
                  <a:pt x="1569366" y="1342713"/>
                </a:lnTo>
                <a:lnTo>
                  <a:pt x="1572766" y="1349966"/>
                </a:lnTo>
                <a:lnTo>
                  <a:pt x="1576167" y="1357219"/>
                </a:lnTo>
                <a:lnTo>
                  <a:pt x="1578887" y="1364698"/>
                </a:lnTo>
                <a:lnTo>
                  <a:pt x="1581381" y="1372178"/>
                </a:lnTo>
                <a:lnTo>
                  <a:pt x="1583648" y="1379658"/>
                </a:lnTo>
                <a:lnTo>
                  <a:pt x="1585461" y="1387137"/>
                </a:lnTo>
                <a:lnTo>
                  <a:pt x="1586821" y="1394617"/>
                </a:lnTo>
                <a:lnTo>
                  <a:pt x="1587955" y="1402323"/>
                </a:lnTo>
                <a:lnTo>
                  <a:pt x="1588635" y="1409803"/>
                </a:lnTo>
                <a:lnTo>
                  <a:pt x="1589088" y="1417283"/>
                </a:lnTo>
                <a:lnTo>
                  <a:pt x="1589088" y="1424762"/>
                </a:lnTo>
                <a:lnTo>
                  <a:pt x="1588861" y="1432242"/>
                </a:lnTo>
                <a:lnTo>
                  <a:pt x="1588181" y="1439495"/>
                </a:lnTo>
                <a:lnTo>
                  <a:pt x="1587274" y="1446748"/>
                </a:lnTo>
                <a:lnTo>
                  <a:pt x="1585914" y="1454001"/>
                </a:lnTo>
                <a:lnTo>
                  <a:pt x="1584101" y="1461027"/>
                </a:lnTo>
                <a:lnTo>
                  <a:pt x="1581834" y="1467827"/>
                </a:lnTo>
                <a:lnTo>
                  <a:pt x="1579340" y="1474627"/>
                </a:lnTo>
                <a:lnTo>
                  <a:pt x="1576620" y="1481200"/>
                </a:lnTo>
                <a:lnTo>
                  <a:pt x="1573220" y="1487773"/>
                </a:lnTo>
                <a:lnTo>
                  <a:pt x="1569593" y="1494119"/>
                </a:lnTo>
                <a:lnTo>
                  <a:pt x="1565512" y="1500239"/>
                </a:lnTo>
                <a:lnTo>
                  <a:pt x="1561432" y="1506132"/>
                </a:lnTo>
                <a:lnTo>
                  <a:pt x="1556445" y="1511572"/>
                </a:lnTo>
                <a:lnTo>
                  <a:pt x="1551231" y="1517011"/>
                </a:lnTo>
                <a:lnTo>
                  <a:pt x="1517228" y="1551237"/>
                </a:lnTo>
                <a:lnTo>
                  <a:pt x="1511787" y="1556223"/>
                </a:lnTo>
                <a:lnTo>
                  <a:pt x="1506120" y="1561209"/>
                </a:lnTo>
                <a:lnTo>
                  <a:pt x="1500226" y="1565516"/>
                </a:lnTo>
                <a:lnTo>
                  <a:pt x="1494106" y="1569369"/>
                </a:lnTo>
                <a:lnTo>
                  <a:pt x="1487985" y="1573222"/>
                </a:lnTo>
                <a:lnTo>
                  <a:pt x="1481411" y="1576395"/>
                </a:lnTo>
                <a:lnTo>
                  <a:pt x="1474837" y="1579342"/>
                </a:lnTo>
                <a:lnTo>
                  <a:pt x="1468036" y="1581835"/>
                </a:lnTo>
                <a:lnTo>
                  <a:pt x="1461009" y="1583875"/>
                </a:lnTo>
                <a:lnTo>
                  <a:pt x="1453982" y="1585688"/>
                </a:lnTo>
                <a:lnTo>
                  <a:pt x="1446728" y="1587275"/>
                </a:lnTo>
                <a:lnTo>
                  <a:pt x="1439474" y="1588182"/>
                </a:lnTo>
                <a:lnTo>
                  <a:pt x="1432219" y="1588862"/>
                </a:lnTo>
                <a:lnTo>
                  <a:pt x="1424739" y="1589088"/>
                </a:lnTo>
                <a:lnTo>
                  <a:pt x="1417258" y="1589088"/>
                </a:lnTo>
                <a:lnTo>
                  <a:pt x="1409777" y="1588862"/>
                </a:lnTo>
                <a:lnTo>
                  <a:pt x="1402296" y="1587955"/>
                </a:lnTo>
                <a:lnTo>
                  <a:pt x="1394589" y="1587048"/>
                </a:lnTo>
                <a:lnTo>
                  <a:pt x="1387108" y="1585235"/>
                </a:lnTo>
                <a:lnTo>
                  <a:pt x="1379628" y="1583422"/>
                </a:lnTo>
                <a:lnTo>
                  <a:pt x="1372147" y="1581382"/>
                </a:lnTo>
                <a:lnTo>
                  <a:pt x="1364666" y="1578662"/>
                </a:lnTo>
                <a:lnTo>
                  <a:pt x="1357186" y="1575942"/>
                </a:lnTo>
                <a:lnTo>
                  <a:pt x="1349931" y="1572769"/>
                </a:lnTo>
                <a:lnTo>
                  <a:pt x="1342677" y="1569142"/>
                </a:lnTo>
                <a:lnTo>
                  <a:pt x="1335423" y="1565289"/>
                </a:lnTo>
                <a:lnTo>
                  <a:pt x="1328396" y="1560756"/>
                </a:lnTo>
                <a:lnTo>
                  <a:pt x="1321369" y="1556223"/>
                </a:lnTo>
                <a:lnTo>
                  <a:pt x="1314568" y="1551237"/>
                </a:lnTo>
                <a:lnTo>
                  <a:pt x="1307994" y="1545797"/>
                </a:lnTo>
                <a:lnTo>
                  <a:pt x="1301420" y="1540130"/>
                </a:lnTo>
                <a:lnTo>
                  <a:pt x="1295299" y="1534011"/>
                </a:lnTo>
                <a:lnTo>
                  <a:pt x="921716" y="1160708"/>
                </a:lnTo>
                <a:lnTo>
                  <a:pt x="910835" y="1166827"/>
                </a:lnTo>
                <a:lnTo>
                  <a:pt x="899501" y="1172720"/>
                </a:lnTo>
                <a:lnTo>
                  <a:pt x="888166" y="1178160"/>
                </a:lnTo>
                <a:lnTo>
                  <a:pt x="876832" y="1183600"/>
                </a:lnTo>
                <a:lnTo>
                  <a:pt x="865498" y="1188586"/>
                </a:lnTo>
                <a:lnTo>
                  <a:pt x="853710" y="1193346"/>
                </a:lnTo>
                <a:lnTo>
                  <a:pt x="842375" y="1198106"/>
                </a:lnTo>
                <a:lnTo>
                  <a:pt x="830588" y="1202412"/>
                </a:lnTo>
                <a:lnTo>
                  <a:pt x="818573" y="1206492"/>
                </a:lnTo>
                <a:lnTo>
                  <a:pt x="807012" y="1210572"/>
                </a:lnTo>
                <a:lnTo>
                  <a:pt x="794997" y="1213972"/>
                </a:lnTo>
                <a:lnTo>
                  <a:pt x="783210" y="1217598"/>
                </a:lnTo>
                <a:lnTo>
                  <a:pt x="771195" y="1220545"/>
                </a:lnTo>
                <a:lnTo>
                  <a:pt x="758954" y="1223265"/>
                </a:lnTo>
                <a:lnTo>
                  <a:pt x="746939" y="1226211"/>
                </a:lnTo>
                <a:lnTo>
                  <a:pt x="734698" y="1228478"/>
                </a:lnTo>
                <a:lnTo>
                  <a:pt x="722457" y="1230518"/>
                </a:lnTo>
                <a:lnTo>
                  <a:pt x="710442" y="1232784"/>
                </a:lnTo>
                <a:lnTo>
                  <a:pt x="698201" y="1234371"/>
                </a:lnTo>
                <a:lnTo>
                  <a:pt x="685960" y="1235731"/>
                </a:lnTo>
                <a:lnTo>
                  <a:pt x="673719" y="1236864"/>
                </a:lnTo>
                <a:lnTo>
                  <a:pt x="661478" y="1237771"/>
                </a:lnTo>
                <a:lnTo>
                  <a:pt x="649010" y="1238451"/>
                </a:lnTo>
                <a:lnTo>
                  <a:pt x="636769" y="1239131"/>
                </a:lnTo>
                <a:lnTo>
                  <a:pt x="624527" y="1239357"/>
                </a:lnTo>
                <a:lnTo>
                  <a:pt x="612060" y="1239357"/>
                </a:lnTo>
                <a:lnTo>
                  <a:pt x="599818" y="1239131"/>
                </a:lnTo>
                <a:lnTo>
                  <a:pt x="587577" y="1238451"/>
                </a:lnTo>
                <a:lnTo>
                  <a:pt x="575109" y="1237544"/>
                </a:lnTo>
                <a:lnTo>
                  <a:pt x="562868" y="1236638"/>
                </a:lnTo>
                <a:lnTo>
                  <a:pt x="550627" y="1235504"/>
                </a:lnTo>
                <a:lnTo>
                  <a:pt x="538612" y="1233918"/>
                </a:lnTo>
                <a:lnTo>
                  <a:pt x="526145" y="1232331"/>
                </a:lnTo>
                <a:lnTo>
                  <a:pt x="513903" y="1230291"/>
                </a:lnTo>
                <a:lnTo>
                  <a:pt x="501889" y="1228025"/>
                </a:lnTo>
                <a:lnTo>
                  <a:pt x="489648" y="1225758"/>
                </a:lnTo>
                <a:lnTo>
                  <a:pt x="477633" y="1222811"/>
                </a:lnTo>
                <a:lnTo>
                  <a:pt x="465619" y="1219865"/>
                </a:lnTo>
                <a:lnTo>
                  <a:pt x="453604" y="1216918"/>
                </a:lnTo>
                <a:lnTo>
                  <a:pt x="441590" y="1213292"/>
                </a:lnTo>
                <a:lnTo>
                  <a:pt x="429802" y="1209665"/>
                </a:lnTo>
                <a:lnTo>
                  <a:pt x="418014" y="1205812"/>
                </a:lnTo>
                <a:lnTo>
                  <a:pt x="406453" y="1201506"/>
                </a:lnTo>
                <a:lnTo>
                  <a:pt x="394665" y="1197199"/>
                </a:lnTo>
                <a:lnTo>
                  <a:pt x="383104" y="1192440"/>
                </a:lnTo>
                <a:lnTo>
                  <a:pt x="371543" y="1187680"/>
                </a:lnTo>
                <a:lnTo>
                  <a:pt x="359982" y="1182467"/>
                </a:lnTo>
                <a:lnTo>
                  <a:pt x="348647" y="1177027"/>
                </a:lnTo>
                <a:lnTo>
                  <a:pt x="337313" y="1171360"/>
                </a:lnTo>
                <a:lnTo>
                  <a:pt x="326205" y="1165694"/>
                </a:lnTo>
                <a:lnTo>
                  <a:pt x="315097" y="1159574"/>
                </a:lnTo>
                <a:lnTo>
                  <a:pt x="304216" y="1153228"/>
                </a:lnTo>
                <a:lnTo>
                  <a:pt x="293109" y="1146655"/>
                </a:lnTo>
                <a:lnTo>
                  <a:pt x="282454" y="1139629"/>
                </a:lnTo>
                <a:lnTo>
                  <a:pt x="272026" y="1132602"/>
                </a:lnTo>
                <a:lnTo>
                  <a:pt x="261145" y="1125349"/>
                </a:lnTo>
                <a:lnTo>
                  <a:pt x="250944" y="1117643"/>
                </a:lnTo>
                <a:lnTo>
                  <a:pt x="240517" y="1109937"/>
                </a:lnTo>
                <a:lnTo>
                  <a:pt x="230316" y="1101777"/>
                </a:lnTo>
                <a:lnTo>
                  <a:pt x="220341" y="1093617"/>
                </a:lnTo>
                <a:lnTo>
                  <a:pt x="210367" y="1085004"/>
                </a:lnTo>
                <a:lnTo>
                  <a:pt x="200620" y="1076391"/>
                </a:lnTo>
                <a:lnTo>
                  <a:pt x="191099" y="1067099"/>
                </a:lnTo>
                <a:lnTo>
                  <a:pt x="181578" y="1057806"/>
                </a:lnTo>
                <a:lnTo>
                  <a:pt x="170470" y="1046473"/>
                </a:lnTo>
                <a:lnTo>
                  <a:pt x="159589" y="1034913"/>
                </a:lnTo>
                <a:lnTo>
                  <a:pt x="149161" y="1022901"/>
                </a:lnTo>
                <a:lnTo>
                  <a:pt x="139187" y="1010888"/>
                </a:lnTo>
                <a:lnTo>
                  <a:pt x="129213" y="998648"/>
                </a:lnTo>
                <a:lnTo>
                  <a:pt x="119918" y="985956"/>
                </a:lnTo>
                <a:lnTo>
                  <a:pt x="110851" y="973489"/>
                </a:lnTo>
                <a:lnTo>
                  <a:pt x="102237" y="960797"/>
                </a:lnTo>
                <a:lnTo>
                  <a:pt x="93849" y="947651"/>
                </a:lnTo>
                <a:lnTo>
                  <a:pt x="85688" y="934505"/>
                </a:lnTo>
                <a:lnTo>
                  <a:pt x="78208" y="921358"/>
                </a:lnTo>
                <a:lnTo>
                  <a:pt x="70954" y="907986"/>
                </a:lnTo>
                <a:lnTo>
                  <a:pt x="64153" y="894386"/>
                </a:lnTo>
                <a:lnTo>
                  <a:pt x="57579" y="880560"/>
                </a:lnTo>
                <a:lnTo>
                  <a:pt x="51232" y="866734"/>
                </a:lnTo>
                <a:lnTo>
                  <a:pt x="45338" y="852908"/>
                </a:lnTo>
                <a:lnTo>
                  <a:pt x="39897" y="838856"/>
                </a:lnTo>
                <a:lnTo>
                  <a:pt x="34910" y="824803"/>
                </a:lnTo>
                <a:lnTo>
                  <a:pt x="30150" y="810524"/>
                </a:lnTo>
                <a:lnTo>
                  <a:pt x="25616" y="796244"/>
                </a:lnTo>
                <a:lnTo>
                  <a:pt x="21535" y="781738"/>
                </a:lnTo>
                <a:lnTo>
                  <a:pt x="17682" y="767232"/>
                </a:lnTo>
                <a:lnTo>
                  <a:pt x="14508" y="752726"/>
                </a:lnTo>
                <a:lnTo>
                  <a:pt x="11334" y="738220"/>
                </a:lnTo>
                <a:lnTo>
                  <a:pt x="8841" y="723487"/>
                </a:lnTo>
                <a:lnTo>
                  <a:pt x="6574" y="708755"/>
                </a:lnTo>
                <a:lnTo>
                  <a:pt x="4307" y="694022"/>
                </a:lnTo>
                <a:lnTo>
                  <a:pt x="2947" y="679289"/>
                </a:lnTo>
                <a:lnTo>
                  <a:pt x="1587" y="664330"/>
                </a:lnTo>
                <a:lnTo>
                  <a:pt x="680" y="649597"/>
                </a:lnTo>
                <a:lnTo>
                  <a:pt x="227" y="634638"/>
                </a:lnTo>
                <a:lnTo>
                  <a:pt x="0" y="619905"/>
                </a:lnTo>
                <a:lnTo>
                  <a:pt x="227" y="604946"/>
                </a:lnTo>
                <a:lnTo>
                  <a:pt x="680" y="589987"/>
                </a:lnTo>
                <a:lnTo>
                  <a:pt x="1587" y="575254"/>
                </a:lnTo>
                <a:lnTo>
                  <a:pt x="2947" y="560295"/>
                </a:lnTo>
                <a:lnTo>
                  <a:pt x="4307" y="545562"/>
                </a:lnTo>
                <a:lnTo>
                  <a:pt x="6574" y="530830"/>
                </a:lnTo>
                <a:lnTo>
                  <a:pt x="8841" y="516097"/>
                </a:lnTo>
                <a:lnTo>
                  <a:pt x="11334" y="501364"/>
                </a:lnTo>
                <a:lnTo>
                  <a:pt x="14508" y="486858"/>
                </a:lnTo>
                <a:lnTo>
                  <a:pt x="17682" y="472352"/>
                </a:lnTo>
                <a:lnTo>
                  <a:pt x="21535" y="457846"/>
                </a:lnTo>
                <a:lnTo>
                  <a:pt x="25616" y="443340"/>
                </a:lnTo>
                <a:lnTo>
                  <a:pt x="30150" y="429061"/>
                </a:lnTo>
                <a:lnTo>
                  <a:pt x="34910" y="414781"/>
                </a:lnTo>
                <a:lnTo>
                  <a:pt x="39897" y="400502"/>
                </a:lnTo>
                <a:lnTo>
                  <a:pt x="45338" y="386449"/>
                </a:lnTo>
                <a:lnTo>
                  <a:pt x="51232" y="372850"/>
                </a:lnTo>
                <a:lnTo>
                  <a:pt x="57579" y="359024"/>
                </a:lnTo>
                <a:lnTo>
                  <a:pt x="64153" y="345198"/>
                </a:lnTo>
                <a:lnTo>
                  <a:pt x="70954" y="331599"/>
                </a:lnTo>
                <a:lnTo>
                  <a:pt x="78208" y="318226"/>
                </a:lnTo>
                <a:lnTo>
                  <a:pt x="85688" y="304853"/>
                </a:lnTo>
                <a:lnTo>
                  <a:pt x="93849" y="291934"/>
                </a:lnTo>
                <a:lnTo>
                  <a:pt x="102237" y="278788"/>
                </a:lnTo>
                <a:lnTo>
                  <a:pt x="110851" y="266095"/>
                </a:lnTo>
                <a:lnTo>
                  <a:pt x="119918" y="253402"/>
                </a:lnTo>
                <a:lnTo>
                  <a:pt x="129213" y="240936"/>
                </a:lnTo>
                <a:lnTo>
                  <a:pt x="139187" y="228697"/>
                </a:lnTo>
                <a:lnTo>
                  <a:pt x="149161" y="216457"/>
                </a:lnTo>
                <a:lnTo>
                  <a:pt x="159589" y="204671"/>
                </a:lnTo>
                <a:lnTo>
                  <a:pt x="170470" y="193111"/>
                </a:lnTo>
                <a:lnTo>
                  <a:pt x="181578" y="181779"/>
                </a:lnTo>
                <a:lnTo>
                  <a:pt x="193139" y="170446"/>
                </a:lnTo>
                <a:lnTo>
                  <a:pt x="204473" y="159793"/>
                </a:lnTo>
                <a:lnTo>
                  <a:pt x="216488" y="149140"/>
                </a:lnTo>
                <a:lnTo>
                  <a:pt x="228729" y="139167"/>
                </a:lnTo>
                <a:lnTo>
                  <a:pt x="240743" y="129421"/>
                </a:lnTo>
                <a:lnTo>
                  <a:pt x="253438" y="119901"/>
                </a:lnTo>
                <a:lnTo>
                  <a:pt x="266133" y="110835"/>
                </a:lnTo>
                <a:lnTo>
                  <a:pt x="278600" y="102222"/>
                </a:lnTo>
                <a:lnTo>
                  <a:pt x="291748" y="93836"/>
                </a:lnTo>
                <a:lnTo>
                  <a:pt x="304896" y="85903"/>
                </a:lnTo>
                <a:lnTo>
                  <a:pt x="318271" y="78423"/>
                </a:lnTo>
                <a:lnTo>
                  <a:pt x="331646" y="71170"/>
                </a:lnTo>
                <a:lnTo>
                  <a:pt x="345020" y="64144"/>
                </a:lnTo>
                <a:lnTo>
                  <a:pt x="358848" y="57571"/>
                </a:lnTo>
                <a:lnTo>
                  <a:pt x="372676" y="51451"/>
                </a:lnTo>
                <a:lnTo>
                  <a:pt x="386504" y="45558"/>
                </a:lnTo>
                <a:lnTo>
                  <a:pt x="400559" y="40118"/>
                </a:lnTo>
                <a:lnTo>
                  <a:pt x="414840" y="34905"/>
                </a:lnTo>
                <a:lnTo>
                  <a:pt x="429122" y="30146"/>
                </a:lnTo>
                <a:lnTo>
                  <a:pt x="443403" y="25839"/>
                </a:lnTo>
                <a:lnTo>
                  <a:pt x="457911" y="21533"/>
                </a:lnTo>
                <a:lnTo>
                  <a:pt x="472419" y="17906"/>
                </a:lnTo>
                <a:lnTo>
                  <a:pt x="486927" y="14506"/>
                </a:lnTo>
                <a:lnTo>
                  <a:pt x="501435" y="11560"/>
                </a:lnTo>
                <a:lnTo>
                  <a:pt x="515944" y="8840"/>
                </a:lnTo>
                <a:lnTo>
                  <a:pt x="530678" y="6573"/>
                </a:lnTo>
                <a:lnTo>
                  <a:pt x="545413" y="4533"/>
                </a:lnTo>
                <a:lnTo>
                  <a:pt x="560148" y="3173"/>
                </a:lnTo>
                <a:lnTo>
                  <a:pt x="575109" y="1587"/>
                </a:lnTo>
                <a:lnTo>
                  <a:pt x="589844" y="907"/>
                </a:lnTo>
                <a:lnTo>
                  <a:pt x="604806" y="227"/>
                </a:lnTo>
                <a:lnTo>
                  <a:pt x="619540" y="0"/>
                </a:lnTo>
                <a:close/>
              </a:path>
            </a:pathLst>
          </a:custGeom>
          <a:solidFill>
            <a:srgbClr val="FFFFFF"/>
          </a:solidFill>
          <a:ln>
            <a:noFill/>
          </a:ln>
        </p:spPr>
        <p:txBody>
          <a:bodyPr anchor="ctr">
            <a:scene3d>
              <a:camera prst="orthographicFront"/>
              <a:lightRig rig="threePt" dir="t"/>
            </a:scene3d>
            <a:sp3d>
              <a:contourClr>
                <a:srgbClr val="FFFFFF"/>
              </a:contourClr>
            </a:sp3d>
          </a:bodyPr>
          <a:lstStyle/>
          <a:p>
            <a:pPr algn="ctr" eaLnBrk="1" fontAlgn="auto" hangingPunct="1">
              <a:spcBef>
                <a:spcPts val="0"/>
              </a:spcBef>
              <a:spcAft>
                <a:spcPts val="0"/>
              </a:spcAft>
              <a:defRPr/>
            </a:pPr>
            <a:endParaRPr lang="zh-CN" altLang="en-US">
              <a:solidFill>
                <a:srgbClr val="FFFFFF"/>
              </a:solidFill>
              <a:latin typeface="+mn-lt"/>
              <a:ea typeface="+mn-ea"/>
            </a:endParaRPr>
          </a:p>
        </p:txBody>
      </p:sp>
      <p:sp>
        <p:nvSpPr>
          <p:cNvPr id="17" name="MH_Other_6"/>
          <p:cNvSpPr>
            <a:spLocks noChangeAspect="1"/>
          </p:cNvSpPr>
          <p:nvPr>
            <p:custDataLst>
              <p:tags r:id="rId10"/>
            </p:custDataLst>
          </p:nvPr>
        </p:nvSpPr>
        <p:spPr bwMode="auto">
          <a:xfrm>
            <a:off x="1669845" y="3344707"/>
            <a:ext cx="396875" cy="393700"/>
          </a:xfrm>
          <a:custGeom>
            <a:avLst/>
            <a:gdLst>
              <a:gd name="T0" fmla="*/ 615878 w 2390775"/>
              <a:gd name="T1" fmla="*/ 1467970 h 2365376"/>
              <a:gd name="T2" fmla="*/ 587250 w 2390775"/>
              <a:gd name="T3" fmla="*/ 1401697 h 2365376"/>
              <a:gd name="T4" fmla="*/ 1282649 w 2390775"/>
              <a:gd name="T5" fmla="*/ 1393474 h 2365376"/>
              <a:gd name="T6" fmla="*/ 1180915 w 2390775"/>
              <a:gd name="T7" fmla="*/ 1446870 h 2365376"/>
              <a:gd name="T8" fmla="*/ 1210073 w 2390775"/>
              <a:gd name="T9" fmla="*/ 1382167 h 2365376"/>
              <a:gd name="T10" fmla="*/ 653657 w 2390775"/>
              <a:gd name="T11" fmla="*/ 1314699 h 2365376"/>
              <a:gd name="T12" fmla="*/ 646041 w 2390775"/>
              <a:gd name="T13" fmla="*/ 1180275 h 2365376"/>
              <a:gd name="T14" fmla="*/ 589870 w 2390775"/>
              <a:gd name="T15" fmla="*/ 1105327 h 2365376"/>
              <a:gd name="T16" fmla="*/ 599516 w 2390775"/>
              <a:gd name="T17" fmla="*/ 1141280 h 2365376"/>
              <a:gd name="T18" fmla="*/ 579914 w 2390775"/>
              <a:gd name="T19" fmla="*/ 1158779 h 2365376"/>
              <a:gd name="T20" fmla="*/ 541333 w 2390775"/>
              <a:gd name="T21" fmla="*/ 1105965 h 2365376"/>
              <a:gd name="T22" fmla="*/ 1137260 w 2390775"/>
              <a:gd name="T23" fmla="*/ 1009231 h 2365376"/>
              <a:gd name="T24" fmla="*/ 1143562 w 2390775"/>
              <a:gd name="T25" fmla="*/ 1026145 h 2365376"/>
              <a:gd name="T26" fmla="*/ 1096615 w 2390775"/>
              <a:gd name="T27" fmla="*/ 1069549 h 2365376"/>
              <a:gd name="T28" fmla="*/ 1102602 w 2390775"/>
              <a:gd name="T29" fmla="*/ 1001572 h 2365376"/>
              <a:gd name="T30" fmla="*/ 972739 w 2390775"/>
              <a:gd name="T31" fmla="*/ 835988 h 2365376"/>
              <a:gd name="T32" fmla="*/ 989500 w 2390775"/>
              <a:gd name="T33" fmla="*/ 1138672 h 2365376"/>
              <a:gd name="T34" fmla="*/ 639427 w 2390775"/>
              <a:gd name="T35" fmla="*/ 1423644 h 2365376"/>
              <a:gd name="T36" fmla="*/ 599898 w 2390775"/>
              <a:gd name="T37" fmla="*/ 1003302 h 2365376"/>
              <a:gd name="T38" fmla="*/ 529694 w 2390775"/>
              <a:gd name="T39" fmla="*/ 1090596 h 2365376"/>
              <a:gd name="T40" fmla="*/ 602428 w 2390775"/>
              <a:gd name="T41" fmla="*/ 868249 h 2365376"/>
              <a:gd name="T42" fmla="*/ 861740 w 2390775"/>
              <a:gd name="T43" fmla="*/ 924231 h 2365376"/>
              <a:gd name="T44" fmla="*/ 755609 w 2390775"/>
              <a:gd name="T45" fmla="*/ 542052 h 2365376"/>
              <a:gd name="T46" fmla="*/ 929665 w 2390775"/>
              <a:gd name="T47" fmla="*/ 525915 h 2365376"/>
              <a:gd name="T48" fmla="*/ 909019 w 2390775"/>
              <a:gd name="T49" fmla="*/ 571798 h 2365376"/>
              <a:gd name="T50" fmla="*/ 936652 w 2390775"/>
              <a:gd name="T51" fmla="*/ 586353 h 2365376"/>
              <a:gd name="T52" fmla="*/ 928394 w 2390775"/>
              <a:gd name="T53" fmla="*/ 688879 h 2365376"/>
              <a:gd name="T54" fmla="*/ 840414 w 2390775"/>
              <a:gd name="T55" fmla="*/ 772101 h 2365376"/>
              <a:gd name="T56" fmla="*/ 742269 w 2390775"/>
              <a:gd name="T57" fmla="*/ 675588 h 2365376"/>
              <a:gd name="T58" fmla="*/ 738139 w 2390775"/>
              <a:gd name="T59" fmla="*/ 608504 h 2365376"/>
              <a:gd name="T60" fmla="*/ 761643 w 2390775"/>
              <a:gd name="T61" fmla="*/ 510093 h 2365376"/>
              <a:gd name="T62" fmla="*/ 617010 w 2390775"/>
              <a:gd name="T63" fmla="*/ 449064 h 2365376"/>
              <a:gd name="T64" fmla="*/ 350272 w 2390775"/>
              <a:gd name="T65" fmla="*/ 638327 h 2365376"/>
              <a:gd name="T66" fmla="*/ 215163 w 2390775"/>
              <a:gd name="T67" fmla="*/ 939947 h 2365376"/>
              <a:gd name="T68" fmla="*/ 256613 w 2390775"/>
              <a:gd name="T69" fmla="*/ 1277331 h 2365376"/>
              <a:gd name="T70" fmla="*/ 458486 w 2390775"/>
              <a:gd name="T71" fmla="*/ 1534008 h 2365376"/>
              <a:gd name="T72" fmla="*/ 767308 w 2390775"/>
              <a:gd name="T73" fmla="*/ 1655225 h 2365376"/>
              <a:gd name="T74" fmla="*/ 1101127 w 2390775"/>
              <a:gd name="T75" fmla="*/ 1596674 h 2365376"/>
              <a:gd name="T76" fmla="*/ 1347614 w 2390775"/>
              <a:gd name="T77" fmla="*/ 1383040 h 2365376"/>
              <a:gd name="T78" fmla="*/ 1453614 w 2390775"/>
              <a:gd name="T79" fmla="*/ 1066861 h 2365376"/>
              <a:gd name="T80" fmla="*/ 1378939 w 2390775"/>
              <a:gd name="T81" fmla="*/ 738024 h 2365376"/>
              <a:gd name="T82" fmla="*/ 1153652 w 2390775"/>
              <a:gd name="T83" fmla="*/ 501602 h 2365376"/>
              <a:gd name="T84" fmla="*/ 831224 w 2390775"/>
              <a:gd name="T85" fmla="*/ 411085 h 2365376"/>
              <a:gd name="T86" fmla="*/ 989432 w 2390775"/>
              <a:gd name="T87" fmla="*/ 315187 h 2365376"/>
              <a:gd name="T88" fmla="*/ 1471649 w 2390775"/>
              <a:gd name="T89" fmla="*/ 671876 h 2365376"/>
              <a:gd name="T90" fmla="*/ 1554866 w 2390775"/>
              <a:gd name="T91" fmla="*/ 1171938 h 2365376"/>
              <a:gd name="T92" fmla="*/ 1239716 w 2390775"/>
              <a:gd name="T93" fmla="*/ 1647313 h 2365376"/>
              <a:gd name="T94" fmla="*/ 646121 w 2390775"/>
              <a:gd name="T95" fmla="*/ 1748275 h 2365376"/>
              <a:gd name="T96" fmla="*/ 110112 w 2390775"/>
              <a:gd name="T97" fmla="*/ 1186813 h 2365376"/>
              <a:gd name="T98" fmla="*/ 251551 w 2390775"/>
              <a:gd name="T99" fmla="*/ 580725 h 2365376"/>
              <a:gd name="T100" fmla="*/ 1549044 w 2390775"/>
              <a:gd name="T101" fmla="*/ 160116 h 2365376"/>
              <a:gd name="T102" fmla="*/ 1461002 w 2390775"/>
              <a:gd name="T103" fmla="*/ 284475 h 2365376"/>
              <a:gd name="T104" fmla="*/ 1550307 w 2390775"/>
              <a:gd name="T105" fmla="*/ 426554 h 2365376"/>
              <a:gd name="T106" fmla="*/ 1719764 w 2390775"/>
              <a:gd name="T107" fmla="*/ 380038 h 2365376"/>
              <a:gd name="T108" fmla="*/ 1735543 w 2390775"/>
              <a:gd name="T109" fmla="*/ 232579 h 2365376"/>
              <a:gd name="T110" fmla="*/ 1705909 w 2390775"/>
              <a:gd name="T111" fmla="*/ 94508 h 2365376"/>
              <a:gd name="T112" fmla="*/ 1774050 w 2390775"/>
              <a:gd name="T113" fmla="*/ 148403 h 2365376"/>
              <a:gd name="T114" fmla="*/ 1781614 w 2390775"/>
              <a:gd name="T115" fmla="*/ 428769 h 2365376"/>
              <a:gd name="T116" fmla="*/ 1600166 w 2390775"/>
              <a:gd name="T117" fmla="*/ 516104 h 2365376"/>
              <a:gd name="T118" fmla="*/ 1452167 w 2390775"/>
              <a:gd name="T119" fmla="*/ 455349 h 2365376"/>
              <a:gd name="T120" fmla="*/ 1310478 w 2390775"/>
              <a:gd name="T121" fmla="*/ 259477 h 2365376"/>
              <a:gd name="T122" fmla="*/ 1562614 w 2390775"/>
              <a:gd name="T123" fmla="*/ 74046 h 23653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90775" h="2365376">
                <a:moveTo>
                  <a:pt x="761351" y="1739900"/>
                </a:moveTo>
                <a:lnTo>
                  <a:pt x="791690" y="1805294"/>
                </a:lnTo>
                <a:lnTo>
                  <a:pt x="794883" y="1808051"/>
                </a:lnTo>
                <a:lnTo>
                  <a:pt x="797278" y="1811991"/>
                </a:lnTo>
                <a:lnTo>
                  <a:pt x="800871" y="1817112"/>
                </a:lnTo>
                <a:lnTo>
                  <a:pt x="803266" y="1822233"/>
                </a:lnTo>
                <a:lnTo>
                  <a:pt x="804065" y="1825384"/>
                </a:lnTo>
                <a:lnTo>
                  <a:pt x="804863" y="1828536"/>
                </a:lnTo>
                <a:lnTo>
                  <a:pt x="804863" y="1831687"/>
                </a:lnTo>
                <a:lnTo>
                  <a:pt x="804863" y="1834839"/>
                </a:lnTo>
                <a:lnTo>
                  <a:pt x="804065" y="1837990"/>
                </a:lnTo>
                <a:lnTo>
                  <a:pt x="802867" y="1841142"/>
                </a:lnTo>
                <a:lnTo>
                  <a:pt x="801670" y="1842718"/>
                </a:lnTo>
                <a:lnTo>
                  <a:pt x="799674" y="1844687"/>
                </a:lnTo>
                <a:lnTo>
                  <a:pt x="797278" y="1845475"/>
                </a:lnTo>
                <a:lnTo>
                  <a:pt x="794484" y="1845869"/>
                </a:lnTo>
                <a:lnTo>
                  <a:pt x="790891" y="1846263"/>
                </a:lnTo>
                <a:lnTo>
                  <a:pt x="787698" y="1845869"/>
                </a:lnTo>
                <a:lnTo>
                  <a:pt x="784105" y="1845475"/>
                </a:lnTo>
                <a:lnTo>
                  <a:pt x="780512" y="1844293"/>
                </a:lnTo>
                <a:lnTo>
                  <a:pt x="776520" y="1842718"/>
                </a:lnTo>
                <a:lnTo>
                  <a:pt x="772927" y="1841142"/>
                </a:lnTo>
                <a:lnTo>
                  <a:pt x="768935" y="1839172"/>
                </a:lnTo>
                <a:lnTo>
                  <a:pt x="765343" y="1836809"/>
                </a:lnTo>
                <a:lnTo>
                  <a:pt x="761750" y="1834051"/>
                </a:lnTo>
                <a:lnTo>
                  <a:pt x="758955" y="1831294"/>
                </a:lnTo>
                <a:lnTo>
                  <a:pt x="756161" y="1827748"/>
                </a:lnTo>
                <a:lnTo>
                  <a:pt x="754165" y="1824597"/>
                </a:lnTo>
                <a:lnTo>
                  <a:pt x="748975" y="1815536"/>
                </a:lnTo>
                <a:lnTo>
                  <a:pt x="745782" y="1808839"/>
                </a:lnTo>
                <a:lnTo>
                  <a:pt x="743387" y="1803718"/>
                </a:lnTo>
                <a:lnTo>
                  <a:pt x="742588" y="1799385"/>
                </a:lnTo>
                <a:lnTo>
                  <a:pt x="742588" y="1795051"/>
                </a:lnTo>
                <a:lnTo>
                  <a:pt x="743387" y="1790718"/>
                </a:lnTo>
                <a:lnTo>
                  <a:pt x="746181" y="1778112"/>
                </a:lnTo>
                <a:lnTo>
                  <a:pt x="746979" y="1774173"/>
                </a:lnTo>
                <a:lnTo>
                  <a:pt x="746979" y="1772203"/>
                </a:lnTo>
                <a:lnTo>
                  <a:pt x="746181" y="1771021"/>
                </a:lnTo>
                <a:lnTo>
                  <a:pt x="745383" y="1770627"/>
                </a:lnTo>
                <a:lnTo>
                  <a:pt x="742987" y="1770627"/>
                </a:lnTo>
                <a:lnTo>
                  <a:pt x="742189" y="1770233"/>
                </a:lnTo>
                <a:lnTo>
                  <a:pt x="741790" y="1769839"/>
                </a:lnTo>
                <a:lnTo>
                  <a:pt x="738596" y="1761961"/>
                </a:lnTo>
                <a:lnTo>
                  <a:pt x="736999" y="1758021"/>
                </a:lnTo>
                <a:lnTo>
                  <a:pt x="736600" y="1756052"/>
                </a:lnTo>
                <a:lnTo>
                  <a:pt x="736600" y="1754476"/>
                </a:lnTo>
                <a:lnTo>
                  <a:pt x="742189" y="1750536"/>
                </a:lnTo>
                <a:lnTo>
                  <a:pt x="747379" y="1747385"/>
                </a:lnTo>
                <a:lnTo>
                  <a:pt x="750971" y="1745021"/>
                </a:lnTo>
                <a:lnTo>
                  <a:pt x="754165" y="1743839"/>
                </a:lnTo>
                <a:lnTo>
                  <a:pt x="758556" y="1741870"/>
                </a:lnTo>
                <a:lnTo>
                  <a:pt x="759754" y="1741870"/>
                </a:lnTo>
                <a:lnTo>
                  <a:pt x="761351" y="1739900"/>
                </a:lnTo>
                <a:close/>
                <a:moveTo>
                  <a:pt x="1554438" y="1730375"/>
                </a:moveTo>
                <a:lnTo>
                  <a:pt x="1565575" y="1730375"/>
                </a:lnTo>
                <a:lnTo>
                  <a:pt x="1575916" y="1730375"/>
                </a:lnTo>
                <a:lnTo>
                  <a:pt x="1586258" y="1731163"/>
                </a:lnTo>
                <a:lnTo>
                  <a:pt x="1591031" y="1731951"/>
                </a:lnTo>
                <a:lnTo>
                  <a:pt x="1595008" y="1733133"/>
                </a:lnTo>
                <a:lnTo>
                  <a:pt x="1598986" y="1734314"/>
                </a:lnTo>
                <a:lnTo>
                  <a:pt x="1602168" y="1735890"/>
                </a:lnTo>
                <a:lnTo>
                  <a:pt x="1605350" y="1737860"/>
                </a:lnTo>
                <a:lnTo>
                  <a:pt x="1607339" y="1739830"/>
                </a:lnTo>
                <a:lnTo>
                  <a:pt x="1608929" y="1741799"/>
                </a:lnTo>
                <a:lnTo>
                  <a:pt x="1609725" y="1744951"/>
                </a:lnTo>
                <a:lnTo>
                  <a:pt x="1609725" y="1747708"/>
                </a:lnTo>
                <a:lnTo>
                  <a:pt x="1608929" y="1751648"/>
                </a:lnTo>
                <a:lnTo>
                  <a:pt x="1607339" y="1755193"/>
                </a:lnTo>
                <a:lnTo>
                  <a:pt x="1604554" y="1759920"/>
                </a:lnTo>
                <a:lnTo>
                  <a:pt x="1600577" y="1764648"/>
                </a:lnTo>
                <a:lnTo>
                  <a:pt x="1595804" y="1769769"/>
                </a:lnTo>
                <a:lnTo>
                  <a:pt x="1589042" y="1776072"/>
                </a:lnTo>
                <a:lnTo>
                  <a:pt x="1582678" y="1781193"/>
                </a:lnTo>
                <a:lnTo>
                  <a:pt x="1576314" y="1786314"/>
                </a:lnTo>
                <a:lnTo>
                  <a:pt x="1570348" y="1790647"/>
                </a:lnTo>
                <a:lnTo>
                  <a:pt x="1563586" y="1794193"/>
                </a:lnTo>
                <a:lnTo>
                  <a:pt x="1557222" y="1797738"/>
                </a:lnTo>
                <a:lnTo>
                  <a:pt x="1550461" y="1800496"/>
                </a:lnTo>
                <a:lnTo>
                  <a:pt x="1544097" y="1802466"/>
                </a:lnTo>
                <a:lnTo>
                  <a:pt x="1537733" y="1804829"/>
                </a:lnTo>
                <a:lnTo>
                  <a:pt x="1530971" y="1806799"/>
                </a:lnTo>
                <a:lnTo>
                  <a:pt x="1524607" y="1807981"/>
                </a:lnTo>
                <a:lnTo>
                  <a:pt x="1518243" y="1809163"/>
                </a:lnTo>
                <a:lnTo>
                  <a:pt x="1505117" y="1811132"/>
                </a:lnTo>
                <a:lnTo>
                  <a:pt x="1491992" y="1812314"/>
                </a:lnTo>
                <a:lnTo>
                  <a:pt x="1486026" y="1813102"/>
                </a:lnTo>
                <a:lnTo>
                  <a:pt x="1483241" y="1813890"/>
                </a:lnTo>
                <a:lnTo>
                  <a:pt x="1482048" y="1814678"/>
                </a:lnTo>
                <a:lnTo>
                  <a:pt x="1481253" y="1815072"/>
                </a:lnTo>
                <a:lnTo>
                  <a:pt x="1480855" y="1815859"/>
                </a:lnTo>
                <a:lnTo>
                  <a:pt x="1480855" y="1817041"/>
                </a:lnTo>
                <a:lnTo>
                  <a:pt x="1481253" y="1818617"/>
                </a:lnTo>
                <a:lnTo>
                  <a:pt x="1482048" y="1819799"/>
                </a:lnTo>
                <a:lnTo>
                  <a:pt x="1482048" y="1821375"/>
                </a:lnTo>
                <a:lnTo>
                  <a:pt x="1482048" y="1821769"/>
                </a:lnTo>
                <a:lnTo>
                  <a:pt x="1480855" y="1822556"/>
                </a:lnTo>
                <a:lnTo>
                  <a:pt x="1471309" y="1830829"/>
                </a:lnTo>
                <a:lnTo>
                  <a:pt x="1465343" y="1834375"/>
                </a:lnTo>
                <a:lnTo>
                  <a:pt x="1463354" y="1835556"/>
                </a:lnTo>
                <a:lnTo>
                  <a:pt x="1461365" y="1836738"/>
                </a:lnTo>
                <a:lnTo>
                  <a:pt x="1452615" y="1830041"/>
                </a:lnTo>
                <a:lnTo>
                  <a:pt x="1445853" y="1824132"/>
                </a:lnTo>
                <a:lnTo>
                  <a:pt x="1440285" y="1819405"/>
                </a:lnTo>
                <a:lnTo>
                  <a:pt x="1437103" y="1815072"/>
                </a:lnTo>
                <a:lnTo>
                  <a:pt x="1434716" y="1812314"/>
                </a:lnTo>
                <a:lnTo>
                  <a:pt x="1433125" y="1810344"/>
                </a:lnTo>
                <a:lnTo>
                  <a:pt x="1432330" y="1808375"/>
                </a:lnTo>
                <a:lnTo>
                  <a:pt x="1428750" y="1806799"/>
                </a:lnTo>
                <a:lnTo>
                  <a:pt x="1512675" y="1734314"/>
                </a:lnTo>
                <a:lnTo>
                  <a:pt x="1518641" y="1733527"/>
                </a:lnTo>
                <a:lnTo>
                  <a:pt x="1533755" y="1731951"/>
                </a:lnTo>
                <a:lnTo>
                  <a:pt x="1543699" y="1731163"/>
                </a:lnTo>
                <a:lnTo>
                  <a:pt x="1554438" y="1730375"/>
                </a:lnTo>
                <a:close/>
                <a:moveTo>
                  <a:pt x="588962" y="1535113"/>
                </a:moveTo>
                <a:lnTo>
                  <a:pt x="694496" y="1535113"/>
                </a:lnTo>
                <a:lnTo>
                  <a:pt x="694496" y="1557872"/>
                </a:lnTo>
                <a:lnTo>
                  <a:pt x="694894" y="1558271"/>
                </a:lnTo>
                <a:lnTo>
                  <a:pt x="696885" y="1560268"/>
                </a:lnTo>
                <a:lnTo>
                  <a:pt x="698478" y="1560667"/>
                </a:lnTo>
                <a:lnTo>
                  <a:pt x="700469" y="1561466"/>
                </a:lnTo>
                <a:lnTo>
                  <a:pt x="704053" y="1561865"/>
                </a:lnTo>
                <a:lnTo>
                  <a:pt x="707239" y="1561865"/>
                </a:lnTo>
                <a:lnTo>
                  <a:pt x="711222" y="1561865"/>
                </a:lnTo>
                <a:lnTo>
                  <a:pt x="714407" y="1561466"/>
                </a:lnTo>
                <a:lnTo>
                  <a:pt x="716797" y="1560667"/>
                </a:lnTo>
                <a:lnTo>
                  <a:pt x="718390" y="1560268"/>
                </a:lnTo>
                <a:lnTo>
                  <a:pt x="720381" y="1558271"/>
                </a:lnTo>
                <a:lnTo>
                  <a:pt x="720779" y="1557872"/>
                </a:lnTo>
                <a:lnTo>
                  <a:pt x="720779" y="1535113"/>
                </a:lnTo>
                <a:lnTo>
                  <a:pt x="820737" y="1535113"/>
                </a:lnTo>
                <a:lnTo>
                  <a:pt x="820737" y="1644117"/>
                </a:lnTo>
                <a:lnTo>
                  <a:pt x="820339" y="1648908"/>
                </a:lnTo>
                <a:lnTo>
                  <a:pt x="819144" y="1652901"/>
                </a:lnTo>
                <a:lnTo>
                  <a:pt x="816755" y="1656894"/>
                </a:lnTo>
                <a:lnTo>
                  <a:pt x="814365" y="1660088"/>
                </a:lnTo>
                <a:lnTo>
                  <a:pt x="810781" y="1663283"/>
                </a:lnTo>
                <a:lnTo>
                  <a:pt x="806799" y="1665279"/>
                </a:lnTo>
                <a:lnTo>
                  <a:pt x="802418" y="1666477"/>
                </a:lnTo>
                <a:lnTo>
                  <a:pt x="797639" y="1666876"/>
                </a:lnTo>
                <a:lnTo>
                  <a:pt x="612060" y="1666876"/>
                </a:lnTo>
                <a:lnTo>
                  <a:pt x="607281" y="1666477"/>
                </a:lnTo>
                <a:lnTo>
                  <a:pt x="602901" y="1665279"/>
                </a:lnTo>
                <a:lnTo>
                  <a:pt x="598918" y="1663283"/>
                </a:lnTo>
                <a:lnTo>
                  <a:pt x="595732" y="1660088"/>
                </a:lnTo>
                <a:lnTo>
                  <a:pt x="592546" y="1656894"/>
                </a:lnTo>
                <a:lnTo>
                  <a:pt x="590555" y="1652901"/>
                </a:lnTo>
                <a:lnTo>
                  <a:pt x="589360" y="1648908"/>
                </a:lnTo>
                <a:lnTo>
                  <a:pt x="588962" y="1644117"/>
                </a:lnTo>
                <a:lnTo>
                  <a:pt x="588962" y="1535113"/>
                </a:lnTo>
                <a:close/>
                <a:moveTo>
                  <a:pt x="612060" y="1476375"/>
                </a:moveTo>
                <a:lnTo>
                  <a:pt x="797639" y="1476375"/>
                </a:lnTo>
                <a:lnTo>
                  <a:pt x="802418" y="1476769"/>
                </a:lnTo>
                <a:lnTo>
                  <a:pt x="806799" y="1477950"/>
                </a:lnTo>
                <a:lnTo>
                  <a:pt x="810781" y="1480312"/>
                </a:lnTo>
                <a:lnTo>
                  <a:pt x="814365" y="1483068"/>
                </a:lnTo>
                <a:lnTo>
                  <a:pt x="816755" y="1486611"/>
                </a:lnTo>
                <a:lnTo>
                  <a:pt x="819144" y="1490155"/>
                </a:lnTo>
                <a:lnTo>
                  <a:pt x="820339" y="1494485"/>
                </a:lnTo>
                <a:lnTo>
                  <a:pt x="820737" y="1498816"/>
                </a:lnTo>
                <a:lnTo>
                  <a:pt x="820737" y="1525588"/>
                </a:lnTo>
                <a:lnTo>
                  <a:pt x="588962" y="1525588"/>
                </a:lnTo>
                <a:lnTo>
                  <a:pt x="588962" y="1498816"/>
                </a:lnTo>
                <a:lnTo>
                  <a:pt x="589360" y="1494485"/>
                </a:lnTo>
                <a:lnTo>
                  <a:pt x="590555" y="1490155"/>
                </a:lnTo>
                <a:lnTo>
                  <a:pt x="592546" y="1486611"/>
                </a:lnTo>
                <a:lnTo>
                  <a:pt x="595732" y="1483068"/>
                </a:lnTo>
                <a:lnTo>
                  <a:pt x="598918" y="1480312"/>
                </a:lnTo>
                <a:lnTo>
                  <a:pt x="602901" y="1477950"/>
                </a:lnTo>
                <a:lnTo>
                  <a:pt x="607281" y="1476769"/>
                </a:lnTo>
                <a:lnTo>
                  <a:pt x="612060" y="1476375"/>
                </a:lnTo>
                <a:close/>
                <a:moveTo>
                  <a:pt x="725449" y="1381125"/>
                </a:moveTo>
                <a:lnTo>
                  <a:pt x="730525" y="1381524"/>
                </a:lnTo>
                <a:lnTo>
                  <a:pt x="732087" y="1381524"/>
                </a:lnTo>
                <a:lnTo>
                  <a:pt x="734430" y="1382322"/>
                </a:lnTo>
                <a:lnTo>
                  <a:pt x="737554" y="1384317"/>
                </a:lnTo>
                <a:lnTo>
                  <a:pt x="740287" y="1386312"/>
                </a:lnTo>
                <a:lnTo>
                  <a:pt x="743411" y="1389505"/>
                </a:lnTo>
                <a:lnTo>
                  <a:pt x="746535" y="1393096"/>
                </a:lnTo>
                <a:lnTo>
                  <a:pt x="749659" y="1397486"/>
                </a:lnTo>
                <a:lnTo>
                  <a:pt x="755906" y="1407063"/>
                </a:lnTo>
                <a:lnTo>
                  <a:pt x="761373" y="1417837"/>
                </a:lnTo>
                <a:lnTo>
                  <a:pt x="766059" y="1427813"/>
                </a:lnTo>
                <a:lnTo>
                  <a:pt x="769182" y="1437390"/>
                </a:lnTo>
                <a:lnTo>
                  <a:pt x="770744" y="1441780"/>
                </a:lnTo>
                <a:lnTo>
                  <a:pt x="771525" y="1445770"/>
                </a:lnTo>
                <a:lnTo>
                  <a:pt x="771525" y="1448164"/>
                </a:lnTo>
                <a:lnTo>
                  <a:pt x="771525" y="1450159"/>
                </a:lnTo>
                <a:lnTo>
                  <a:pt x="770744" y="1451357"/>
                </a:lnTo>
                <a:lnTo>
                  <a:pt x="769182" y="1452155"/>
                </a:lnTo>
                <a:lnTo>
                  <a:pt x="768011" y="1452155"/>
                </a:lnTo>
                <a:lnTo>
                  <a:pt x="766449" y="1450958"/>
                </a:lnTo>
                <a:lnTo>
                  <a:pt x="764887" y="1449760"/>
                </a:lnTo>
                <a:lnTo>
                  <a:pt x="762544" y="1448563"/>
                </a:lnTo>
                <a:lnTo>
                  <a:pt x="759030" y="1444174"/>
                </a:lnTo>
                <a:lnTo>
                  <a:pt x="755516" y="1439784"/>
                </a:lnTo>
                <a:lnTo>
                  <a:pt x="753173" y="1434996"/>
                </a:lnTo>
                <a:lnTo>
                  <a:pt x="752392" y="1433400"/>
                </a:lnTo>
                <a:lnTo>
                  <a:pt x="752392" y="1431404"/>
                </a:lnTo>
                <a:lnTo>
                  <a:pt x="752001" y="1428611"/>
                </a:lnTo>
                <a:lnTo>
                  <a:pt x="750830" y="1426616"/>
                </a:lnTo>
                <a:lnTo>
                  <a:pt x="748878" y="1425419"/>
                </a:lnTo>
                <a:lnTo>
                  <a:pt x="746925" y="1425020"/>
                </a:lnTo>
                <a:lnTo>
                  <a:pt x="746144" y="1425419"/>
                </a:lnTo>
                <a:lnTo>
                  <a:pt x="745363" y="1425818"/>
                </a:lnTo>
                <a:lnTo>
                  <a:pt x="744582" y="1426616"/>
                </a:lnTo>
                <a:lnTo>
                  <a:pt x="743411" y="1427414"/>
                </a:lnTo>
                <a:lnTo>
                  <a:pt x="742630" y="1428611"/>
                </a:lnTo>
                <a:lnTo>
                  <a:pt x="742240" y="1430207"/>
                </a:lnTo>
                <a:lnTo>
                  <a:pt x="741849" y="1432602"/>
                </a:lnTo>
                <a:lnTo>
                  <a:pt x="741849" y="1434597"/>
                </a:lnTo>
                <a:lnTo>
                  <a:pt x="741459" y="1439385"/>
                </a:lnTo>
                <a:lnTo>
                  <a:pt x="740678" y="1443376"/>
                </a:lnTo>
                <a:lnTo>
                  <a:pt x="739897" y="1445371"/>
                </a:lnTo>
                <a:lnTo>
                  <a:pt x="739116" y="1446967"/>
                </a:lnTo>
                <a:lnTo>
                  <a:pt x="737944" y="1448164"/>
                </a:lnTo>
                <a:lnTo>
                  <a:pt x="735992" y="1449361"/>
                </a:lnTo>
                <a:lnTo>
                  <a:pt x="734430" y="1450558"/>
                </a:lnTo>
                <a:lnTo>
                  <a:pt x="732868" y="1452155"/>
                </a:lnTo>
                <a:lnTo>
                  <a:pt x="730525" y="1452953"/>
                </a:lnTo>
                <a:lnTo>
                  <a:pt x="727792" y="1453352"/>
                </a:lnTo>
                <a:lnTo>
                  <a:pt x="721935" y="1454150"/>
                </a:lnTo>
                <a:lnTo>
                  <a:pt x="715297" y="1454150"/>
                </a:lnTo>
                <a:lnTo>
                  <a:pt x="712173" y="1453751"/>
                </a:lnTo>
                <a:lnTo>
                  <a:pt x="709049" y="1452953"/>
                </a:lnTo>
                <a:lnTo>
                  <a:pt x="706706" y="1452155"/>
                </a:lnTo>
                <a:lnTo>
                  <a:pt x="703973" y="1450558"/>
                </a:lnTo>
                <a:lnTo>
                  <a:pt x="701240" y="1448962"/>
                </a:lnTo>
                <a:lnTo>
                  <a:pt x="699287" y="1447366"/>
                </a:lnTo>
                <a:lnTo>
                  <a:pt x="694992" y="1442977"/>
                </a:lnTo>
                <a:lnTo>
                  <a:pt x="691478" y="1438188"/>
                </a:lnTo>
                <a:lnTo>
                  <a:pt x="687963" y="1432602"/>
                </a:lnTo>
                <a:lnTo>
                  <a:pt x="685230" y="1427015"/>
                </a:lnTo>
                <a:lnTo>
                  <a:pt x="682497" y="1421029"/>
                </a:lnTo>
                <a:lnTo>
                  <a:pt x="680544" y="1415044"/>
                </a:lnTo>
                <a:lnTo>
                  <a:pt x="678982" y="1409058"/>
                </a:lnTo>
                <a:lnTo>
                  <a:pt x="676249" y="1399082"/>
                </a:lnTo>
                <a:lnTo>
                  <a:pt x="675078" y="1392298"/>
                </a:lnTo>
                <a:lnTo>
                  <a:pt x="674687" y="1389106"/>
                </a:lnTo>
                <a:lnTo>
                  <a:pt x="674687" y="1388707"/>
                </a:lnTo>
                <a:lnTo>
                  <a:pt x="675078" y="1388308"/>
                </a:lnTo>
                <a:lnTo>
                  <a:pt x="676249" y="1387909"/>
                </a:lnTo>
                <a:lnTo>
                  <a:pt x="679373" y="1387111"/>
                </a:lnTo>
                <a:lnTo>
                  <a:pt x="683278" y="1385913"/>
                </a:lnTo>
                <a:lnTo>
                  <a:pt x="689525" y="1384716"/>
                </a:lnTo>
                <a:lnTo>
                  <a:pt x="698897" y="1383120"/>
                </a:lnTo>
                <a:lnTo>
                  <a:pt x="715297" y="1381524"/>
                </a:lnTo>
                <a:lnTo>
                  <a:pt x="725449" y="1381125"/>
                </a:lnTo>
                <a:close/>
                <a:moveTo>
                  <a:pt x="1433588" y="1247775"/>
                </a:moveTo>
                <a:lnTo>
                  <a:pt x="1439124" y="1247775"/>
                </a:lnTo>
                <a:lnTo>
                  <a:pt x="1444264" y="1248175"/>
                </a:lnTo>
                <a:lnTo>
                  <a:pt x="1448614" y="1248976"/>
                </a:lnTo>
                <a:lnTo>
                  <a:pt x="1451382" y="1249776"/>
                </a:lnTo>
                <a:lnTo>
                  <a:pt x="1453359" y="1250977"/>
                </a:lnTo>
                <a:lnTo>
                  <a:pt x="1454150" y="1252178"/>
                </a:lnTo>
                <a:lnTo>
                  <a:pt x="1454150" y="1253779"/>
                </a:lnTo>
                <a:lnTo>
                  <a:pt x="1453359" y="1255380"/>
                </a:lnTo>
                <a:lnTo>
                  <a:pt x="1452173" y="1256981"/>
                </a:lnTo>
                <a:lnTo>
                  <a:pt x="1450196" y="1258582"/>
                </a:lnTo>
                <a:lnTo>
                  <a:pt x="1447428" y="1260183"/>
                </a:lnTo>
                <a:lnTo>
                  <a:pt x="1441892" y="1262985"/>
                </a:lnTo>
                <a:lnTo>
                  <a:pt x="1435565" y="1264986"/>
                </a:lnTo>
                <a:lnTo>
                  <a:pt x="1432402" y="1265387"/>
                </a:lnTo>
                <a:lnTo>
                  <a:pt x="1429634" y="1265787"/>
                </a:lnTo>
                <a:lnTo>
                  <a:pt x="1427261" y="1265787"/>
                </a:lnTo>
                <a:lnTo>
                  <a:pt x="1425284" y="1265387"/>
                </a:lnTo>
                <a:lnTo>
                  <a:pt x="1423703" y="1264986"/>
                </a:lnTo>
                <a:lnTo>
                  <a:pt x="1422516" y="1264586"/>
                </a:lnTo>
                <a:lnTo>
                  <a:pt x="1420539" y="1264586"/>
                </a:lnTo>
                <a:lnTo>
                  <a:pt x="1419353" y="1264986"/>
                </a:lnTo>
                <a:lnTo>
                  <a:pt x="1418562" y="1265787"/>
                </a:lnTo>
                <a:lnTo>
                  <a:pt x="1417376" y="1266588"/>
                </a:lnTo>
                <a:lnTo>
                  <a:pt x="1416980" y="1267388"/>
                </a:lnTo>
                <a:lnTo>
                  <a:pt x="1416585" y="1268589"/>
                </a:lnTo>
                <a:lnTo>
                  <a:pt x="1416190" y="1269790"/>
                </a:lnTo>
                <a:lnTo>
                  <a:pt x="1416585" y="1270990"/>
                </a:lnTo>
                <a:lnTo>
                  <a:pt x="1416585" y="1272191"/>
                </a:lnTo>
                <a:lnTo>
                  <a:pt x="1417376" y="1273392"/>
                </a:lnTo>
                <a:lnTo>
                  <a:pt x="1418562" y="1274993"/>
                </a:lnTo>
                <a:lnTo>
                  <a:pt x="1419748" y="1276194"/>
                </a:lnTo>
                <a:lnTo>
                  <a:pt x="1422121" y="1277395"/>
                </a:lnTo>
                <a:lnTo>
                  <a:pt x="1424098" y="1278596"/>
                </a:lnTo>
                <a:lnTo>
                  <a:pt x="1428843" y="1280597"/>
                </a:lnTo>
                <a:lnTo>
                  <a:pt x="1430820" y="1282198"/>
                </a:lnTo>
                <a:lnTo>
                  <a:pt x="1432402" y="1283799"/>
                </a:lnTo>
                <a:lnTo>
                  <a:pt x="1433588" y="1285000"/>
                </a:lnTo>
                <a:lnTo>
                  <a:pt x="1435170" y="1287001"/>
                </a:lnTo>
                <a:lnTo>
                  <a:pt x="1436356" y="1289003"/>
                </a:lnTo>
                <a:lnTo>
                  <a:pt x="1436751" y="1291404"/>
                </a:lnTo>
                <a:lnTo>
                  <a:pt x="1437542" y="1293406"/>
                </a:lnTo>
                <a:lnTo>
                  <a:pt x="1437542" y="1296608"/>
                </a:lnTo>
                <a:lnTo>
                  <a:pt x="1437542" y="1299009"/>
                </a:lnTo>
                <a:lnTo>
                  <a:pt x="1437147" y="1302612"/>
                </a:lnTo>
                <a:lnTo>
                  <a:pt x="1436356" y="1305414"/>
                </a:lnTo>
                <a:lnTo>
                  <a:pt x="1435170" y="1309416"/>
                </a:lnTo>
                <a:lnTo>
                  <a:pt x="1431611" y="1317422"/>
                </a:lnTo>
                <a:lnTo>
                  <a:pt x="1430029" y="1320624"/>
                </a:lnTo>
                <a:lnTo>
                  <a:pt x="1428052" y="1323826"/>
                </a:lnTo>
                <a:lnTo>
                  <a:pt x="1425680" y="1326628"/>
                </a:lnTo>
                <a:lnTo>
                  <a:pt x="1423307" y="1328629"/>
                </a:lnTo>
                <a:lnTo>
                  <a:pt x="1420539" y="1331431"/>
                </a:lnTo>
                <a:lnTo>
                  <a:pt x="1417771" y="1333032"/>
                </a:lnTo>
                <a:lnTo>
                  <a:pt x="1414608" y="1334633"/>
                </a:lnTo>
                <a:lnTo>
                  <a:pt x="1411445" y="1336635"/>
                </a:lnTo>
                <a:lnTo>
                  <a:pt x="1404722" y="1338636"/>
                </a:lnTo>
                <a:lnTo>
                  <a:pt x="1397605" y="1340237"/>
                </a:lnTo>
                <a:lnTo>
                  <a:pt x="1390487" y="1341038"/>
                </a:lnTo>
                <a:lnTo>
                  <a:pt x="1383370" y="1341438"/>
                </a:lnTo>
                <a:lnTo>
                  <a:pt x="1376252" y="1341438"/>
                </a:lnTo>
                <a:lnTo>
                  <a:pt x="1369530" y="1341038"/>
                </a:lnTo>
                <a:lnTo>
                  <a:pt x="1358063" y="1339437"/>
                </a:lnTo>
                <a:lnTo>
                  <a:pt x="1350154" y="1338236"/>
                </a:lnTo>
                <a:lnTo>
                  <a:pt x="1347386" y="1337435"/>
                </a:lnTo>
                <a:lnTo>
                  <a:pt x="1347386" y="1337835"/>
                </a:lnTo>
                <a:lnTo>
                  <a:pt x="1346991" y="1337435"/>
                </a:lnTo>
                <a:lnTo>
                  <a:pt x="1346200" y="1337035"/>
                </a:lnTo>
                <a:lnTo>
                  <a:pt x="1346200" y="1334633"/>
                </a:lnTo>
                <a:lnTo>
                  <a:pt x="1346991" y="1331831"/>
                </a:lnTo>
                <a:lnTo>
                  <a:pt x="1347782" y="1326228"/>
                </a:lnTo>
                <a:lnTo>
                  <a:pt x="1349363" y="1318623"/>
                </a:lnTo>
                <a:lnTo>
                  <a:pt x="1351736" y="1307415"/>
                </a:lnTo>
                <a:lnTo>
                  <a:pt x="1355295" y="1296608"/>
                </a:lnTo>
                <a:lnTo>
                  <a:pt x="1357667" y="1287402"/>
                </a:lnTo>
                <a:lnTo>
                  <a:pt x="1361621" y="1275794"/>
                </a:lnTo>
                <a:lnTo>
                  <a:pt x="1363994" y="1270190"/>
                </a:lnTo>
                <a:lnTo>
                  <a:pt x="1364785" y="1268589"/>
                </a:lnTo>
                <a:lnTo>
                  <a:pt x="1366762" y="1265787"/>
                </a:lnTo>
                <a:lnTo>
                  <a:pt x="1369925" y="1262985"/>
                </a:lnTo>
                <a:lnTo>
                  <a:pt x="1373484" y="1260183"/>
                </a:lnTo>
                <a:lnTo>
                  <a:pt x="1378229" y="1258182"/>
                </a:lnTo>
                <a:lnTo>
                  <a:pt x="1383765" y="1256181"/>
                </a:lnTo>
                <a:lnTo>
                  <a:pt x="1389301" y="1253779"/>
                </a:lnTo>
                <a:lnTo>
                  <a:pt x="1395628" y="1252578"/>
                </a:lnTo>
                <a:lnTo>
                  <a:pt x="1401954" y="1250977"/>
                </a:lnTo>
                <a:lnTo>
                  <a:pt x="1415399" y="1248976"/>
                </a:lnTo>
                <a:lnTo>
                  <a:pt x="1428052" y="1248175"/>
                </a:lnTo>
                <a:lnTo>
                  <a:pt x="1433588" y="1247775"/>
                </a:lnTo>
                <a:close/>
                <a:moveTo>
                  <a:pt x="1155700" y="965200"/>
                </a:moveTo>
                <a:lnTo>
                  <a:pt x="1161653" y="965597"/>
                </a:lnTo>
                <a:lnTo>
                  <a:pt x="1167209" y="966787"/>
                </a:lnTo>
                <a:lnTo>
                  <a:pt x="1172766" y="968770"/>
                </a:lnTo>
                <a:lnTo>
                  <a:pt x="1177925" y="971944"/>
                </a:lnTo>
                <a:lnTo>
                  <a:pt x="1182687" y="975514"/>
                </a:lnTo>
                <a:lnTo>
                  <a:pt x="1187450" y="980274"/>
                </a:lnTo>
                <a:lnTo>
                  <a:pt x="1192213" y="985431"/>
                </a:lnTo>
                <a:lnTo>
                  <a:pt x="1196181" y="991381"/>
                </a:lnTo>
                <a:lnTo>
                  <a:pt x="1200150" y="998125"/>
                </a:lnTo>
                <a:lnTo>
                  <a:pt x="1204119" y="1005265"/>
                </a:lnTo>
                <a:lnTo>
                  <a:pt x="1207691" y="1012802"/>
                </a:lnTo>
                <a:lnTo>
                  <a:pt x="1211659" y="1021133"/>
                </a:lnTo>
                <a:lnTo>
                  <a:pt x="1214437" y="1029860"/>
                </a:lnTo>
                <a:lnTo>
                  <a:pt x="1217613" y="1038984"/>
                </a:lnTo>
                <a:lnTo>
                  <a:pt x="1220787" y="1048504"/>
                </a:lnTo>
                <a:lnTo>
                  <a:pt x="1225947" y="1068338"/>
                </a:lnTo>
                <a:lnTo>
                  <a:pt x="1230313" y="1089363"/>
                </a:lnTo>
                <a:lnTo>
                  <a:pt x="1234678" y="1111180"/>
                </a:lnTo>
                <a:lnTo>
                  <a:pt x="1237853" y="1133792"/>
                </a:lnTo>
                <a:lnTo>
                  <a:pt x="1241028" y="1155609"/>
                </a:lnTo>
                <a:lnTo>
                  <a:pt x="1243013" y="1177824"/>
                </a:lnTo>
                <a:lnTo>
                  <a:pt x="1245394" y="1198848"/>
                </a:lnTo>
                <a:lnTo>
                  <a:pt x="1246981" y="1219476"/>
                </a:lnTo>
                <a:lnTo>
                  <a:pt x="1246187" y="1186551"/>
                </a:lnTo>
                <a:lnTo>
                  <a:pt x="1342231" y="1244467"/>
                </a:lnTo>
                <a:lnTo>
                  <a:pt x="1323181" y="1340465"/>
                </a:lnTo>
                <a:lnTo>
                  <a:pt x="1248966" y="1309524"/>
                </a:lnTo>
                <a:lnTo>
                  <a:pt x="1245394" y="1284929"/>
                </a:lnTo>
                <a:lnTo>
                  <a:pt x="1239441" y="1242087"/>
                </a:lnTo>
                <a:lnTo>
                  <a:pt x="1231106" y="1373787"/>
                </a:lnTo>
                <a:lnTo>
                  <a:pt x="1230709" y="1379737"/>
                </a:lnTo>
                <a:lnTo>
                  <a:pt x="1230313" y="1386084"/>
                </a:lnTo>
                <a:lnTo>
                  <a:pt x="1230709" y="1392431"/>
                </a:lnTo>
                <a:lnTo>
                  <a:pt x="1232297" y="1399968"/>
                </a:lnTo>
                <a:lnTo>
                  <a:pt x="1234281" y="1407902"/>
                </a:lnTo>
                <a:lnTo>
                  <a:pt x="1237059" y="1417422"/>
                </a:lnTo>
                <a:lnTo>
                  <a:pt x="1241822" y="1428133"/>
                </a:lnTo>
                <a:lnTo>
                  <a:pt x="1247775" y="1440430"/>
                </a:lnTo>
                <a:lnTo>
                  <a:pt x="1231106" y="1440430"/>
                </a:lnTo>
                <a:lnTo>
                  <a:pt x="1242219" y="1446380"/>
                </a:lnTo>
                <a:lnTo>
                  <a:pt x="1256109" y="1453124"/>
                </a:lnTo>
                <a:lnTo>
                  <a:pt x="1287066" y="1467405"/>
                </a:lnTo>
                <a:lnTo>
                  <a:pt x="1313259" y="1479305"/>
                </a:lnTo>
                <a:lnTo>
                  <a:pt x="1323975" y="1483669"/>
                </a:lnTo>
                <a:lnTo>
                  <a:pt x="1501775" y="1720491"/>
                </a:lnTo>
                <a:lnTo>
                  <a:pt x="1401763" y="1798638"/>
                </a:lnTo>
                <a:lnTo>
                  <a:pt x="1210469" y="1576494"/>
                </a:lnTo>
                <a:lnTo>
                  <a:pt x="1080294" y="1561816"/>
                </a:lnTo>
                <a:lnTo>
                  <a:pt x="1080294" y="1563800"/>
                </a:lnTo>
                <a:lnTo>
                  <a:pt x="1080294" y="1567370"/>
                </a:lnTo>
                <a:lnTo>
                  <a:pt x="1079500" y="1575700"/>
                </a:lnTo>
                <a:lnTo>
                  <a:pt x="1077516" y="1587601"/>
                </a:lnTo>
                <a:lnTo>
                  <a:pt x="1074341" y="1601088"/>
                </a:lnTo>
                <a:lnTo>
                  <a:pt x="1066403" y="1633220"/>
                </a:lnTo>
                <a:lnTo>
                  <a:pt x="1056878" y="1669318"/>
                </a:lnTo>
                <a:lnTo>
                  <a:pt x="1046956" y="1703830"/>
                </a:lnTo>
                <a:lnTo>
                  <a:pt x="1038622" y="1733582"/>
                </a:lnTo>
                <a:lnTo>
                  <a:pt x="1030288" y="1762540"/>
                </a:lnTo>
                <a:lnTo>
                  <a:pt x="802481" y="1785548"/>
                </a:lnTo>
                <a:lnTo>
                  <a:pt x="770731" y="1731201"/>
                </a:lnTo>
                <a:lnTo>
                  <a:pt x="904081" y="1706210"/>
                </a:lnTo>
                <a:lnTo>
                  <a:pt x="903685" y="1489619"/>
                </a:lnTo>
                <a:lnTo>
                  <a:pt x="871935" y="1482479"/>
                </a:lnTo>
                <a:lnTo>
                  <a:pt x="869950" y="1471768"/>
                </a:lnTo>
                <a:lnTo>
                  <a:pt x="867966" y="1461851"/>
                </a:lnTo>
                <a:lnTo>
                  <a:pt x="866378" y="1453124"/>
                </a:lnTo>
                <a:lnTo>
                  <a:pt x="864791" y="1445190"/>
                </a:lnTo>
                <a:lnTo>
                  <a:pt x="863600" y="1428926"/>
                </a:lnTo>
                <a:lnTo>
                  <a:pt x="862806" y="1413455"/>
                </a:lnTo>
                <a:lnTo>
                  <a:pt x="862013" y="1373787"/>
                </a:lnTo>
                <a:lnTo>
                  <a:pt x="860822" y="1346812"/>
                </a:lnTo>
                <a:lnTo>
                  <a:pt x="858044" y="1312697"/>
                </a:lnTo>
                <a:lnTo>
                  <a:pt x="854472" y="1175444"/>
                </a:lnTo>
                <a:lnTo>
                  <a:pt x="843756" y="1181791"/>
                </a:lnTo>
                <a:lnTo>
                  <a:pt x="818753" y="1197658"/>
                </a:lnTo>
                <a:lnTo>
                  <a:pt x="802878" y="1208369"/>
                </a:lnTo>
                <a:lnTo>
                  <a:pt x="786606" y="1219476"/>
                </a:lnTo>
                <a:lnTo>
                  <a:pt x="770731" y="1230980"/>
                </a:lnTo>
                <a:lnTo>
                  <a:pt x="756841" y="1242087"/>
                </a:lnTo>
                <a:lnTo>
                  <a:pt x="754460" y="1250021"/>
                </a:lnTo>
                <a:lnTo>
                  <a:pt x="752872" y="1258351"/>
                </a:lnTo>
                <a:lnTo>
                  <a:pt x="752078" y="1266681"/>
                </a:lnTo>
                <a:lnTo>
                  <a:pt x="751285" y="1275805"/>
                </a:lnTo>
                <a:lnTo>
                  <a:pt x="751285" y="1284532"/>
                </a:lnTo>
                <a:lnTo>
                  <a:pt x="751681" y="1292863"/>
                </a:lnTo>
                <a:lnTo>
                  <a:pt x="752078" y="1301590"/>
                </a:lnTo>
                <a:lnTo>
                  <a:pt x="752872" y="1310317"/>
                </a:lnTo>
                <a:lnTo>
                  <a:pt x="754856" y="1325788"/>
                </a:lnTo>
                <a:lnTo>
                  <a:pt x="756444" y="1339275"/>
                </a:lnTo>
                <a:lnTo>
                  <a:pt x="758031" y="1350382"/>
                </a:lnTo>
                <a:lnTo>
                  <a:pt x="758031" y="1354349"/>
                </a:lnTo>
                <a:lnTo>
                  <a:pt x="756841" y="1357523"/>
                </a:lnTo>
                <a:lnTo>
                  <a:pt x="727869" y="1355539"/>
                </a:lnTo>
                <a:lnTo>
                  <a:pt x="715566" y="1354746"/>
                </a:lnTo>
                <a:lnTo>
                  <a:pt x="709613" y="1354746"/>
                </a:lnTo>
                <a:lnTo>
                  <a:pt x="704453" y="1355143"/>
                </a:lnTo>
                <a:lnTo>
                  <a:pt x="698897" y="1355539"/>
                </a:lnTo>
                <a:lnTo>
                  <a:pt x="693341" y="1356729"/>
                </a:lnTo>
                <a:lnTo>
                  <a:pt x="687785" y="1357919"/>
                </a:lnTo>
                <a:lnTo>
                  <a:pt x="682228" y="1359903"/>
                </a:lnTo>
                <a:lnTo>
                  <a:pt x="677069" y="1361886"/>
                </a:lnTo>
                <a:lnTo>
                  <a:pt x="671116" y="1364663"/>
                </a:lnTo>
                <a:lnTo>
                  <a:pt x="664766" y="1367836"/>
                </a:lnTo>
                <a:lnTo>
                  <a:pt x="658416" y="1372200"/>
                </a:lnTo>
                <a:lnTo>
                  <a:pt x="657225" y="1367043"/>
                </a:lnTo>
                <a:lnTo>
                  <a:pt x="655241" y="1361093"/>
                </a:lnTo>
                <a:lnTo>
                  <a:pt x="654050" y="1355143"/>
                </a:lnTo>
                <a:lnTo>
                  <a:pt x="653256" y="1348399"/>
                </a:lnTo>
                <a:lnTo>
                  <a:pt x="651669" y="1333325"/>
                </a:lnTo>
                <a:lnTo>
                  <a:pt x="650875" y="1316267"/>
                </a:lnTo>
                <a:lnTo>
                  <a:pt x="650875" y="1296830"/>
                </a:lnTo>
                <a:lnTo>
                  <a:pt x="651272" y="1274615"/>
                </a:lnTo>
                <a:lnTo>
                  <a:pt x="652066" y="1251211"/>
                </a:lnTo>
                <a:lnTo>
                  <a:pt x="653653" y="1225029"/>
                </a:lnTo>
                <a:lnTo>
                  <a:pt x="660797" y="1208369"/>
                </a:lnTo>
                <a:lnTo>
                  <a:pt x="667147" y="1194881"/>
                </a:lnTo>
                <a:lnTo>
                  <a:pt x="670322" y="1188931"/>
                </a:lnTo>
                <a:lnTo>
                  <a:pt x="673497" y="1183774"/>
                </a:lnTo>
                <a:lnTo>
                  <a:pt x="680244" y="1174254"/>
                </a:lnTo>
                <a:lnTo>
                  <a:pt x="687388" y="1164733"/>
                </a:lnTo>
                <a:lnTo>
                  <a:pt x="696119" y="1155213"/>
                </a:lnTo>
                <a:lnTo>
                  <a:pt x="706438" y="1143312"/>
                </a:lnTo>
                <a:lnTo>
                  <a:pt x="718741" y="1129031"/>
                </a:lnTo>
                <a:lnTo>
                  <a:pt x="738585" y="1108007"/>
                </a:lnTo>
                <a:lnTo>
                  <a:pt x="756047" y="1088966"/>
                </a:lnTo>
                <a:lnTo>
                  <a:pt x="785416" y="1057231"/>
                </a:lnTo>
                <a:lnTo>
                  <a:pt x="797719" y="1043744"/>
                </a:lnTo>
                <a:lnTo>
                  <a:pt x="809228" y="1032240"/>
                </a:lnTo>
                <a:lnTo>
                  <a:pt x="820738" y="1021926"/>
                </a:lnTo>
                <a:lnTo>
                  <a:pt x="831056" y="1012802"/>
                </a:lnTo>
                <a:lnTo>
                  <a:pt x="836613" y="1008439"/>
                </a:lnTo>
                <a:lnTo>
                  <a:pt x="842169" y="1004869"/>
                </a:lnTo>
                <a:lnTo>
                  <a:pt x="848122" y="1000902"/>
                </a:lnTo>
                <a:lnTo>
                  <a:pt x="854075" y="997331"/>
                </a:lnTo>
                <a:lnTo>
                  <a:pt x="860028" y="994555"/>
                </a:lnTo>
                <a:lnTo>
                  <a:pt x="866378" y="991381"/>
                </a:lnTo>
                <a:lnTo>
                  <a:pt x="873125" y="988208"/>
                </a:lnTo>
                <a:lnTo>
                  <a:pt x="880269" y="985828"/>
                </a:lnTo>
                <a:lnTo>
                  <a:pt x="895350" y="980274"/>
                </a:lnTo>
                <a:lnTo>
                  <a:pt x="912416" y="975117"/>
                </a:lnTo>
                <a:lnTo>
                  <a:pt x="932260" y="970753"/>
                </a:lnTo>
                <a:lnTo>
                  <a:pt x="954881" y="965597"/>
                </a:lnTo>
                <a:lnTo>
                  <a:pt x="963613" y="965993"/>
                </a:lnTo>
                <a:lnTo>
                  <a:pt x="979488" y="966787"/>
                </a:lnTo>
                <a:lnTo>
                  <a:pt x="1004491" y="968373"/>
                </a:lnTo>
                <a:lnTo>
                  <a:pt x="1089819" y="1240103"/>
                </a:lnTo>
                <a:lnTo>
                  <a:pt x="1081484" y="1159179"/>
                </a:lnTo>
                <a:lnTo>
                  <a:pt x="1077516" y="1013199"/>
                </a:lnTo>
                <a:lnTo>
                  <a:pt x="1071959" y="999315"/>
                </a:lnTo>
                <a:lnTo>
                  <a:pt x="1083072" y="980671"/>
                </a:lnTo>
                <a:lnTo>
                  <a:pt x="1107281" y="980671"/>
                </a:lnTo>
                <a:lnTo>
                  <a:pt x="1117600" y="999315"/>
                </a:lnTo>
                <a:lnTo>
                  <a:pt x="1112837" y="1015579"/>
                </a:lnTo>
                <a:lnTo>
                  <a:pt x="1142206" y="1228203"/>
                </a:lnTo>
                <a:lnTo>
                  <a:pt x="1137841" y="971944"/>
                </a:lnTo>
                <a:lnTo>
                  <a:pt x="1146572" y="967580"/>
                </a:lnTo>
                <a:lnTo>
                  <a:pt x="1148953" y="966390"/>
                </a:lnTo>
                <a:lnTo>
                  <a:pt x="1149350" y="965597"/>
                </a:lnTo>
                <a:lnTo>
                  <a:pt x="1155700" y="965200"/>
                </a:lnTo>
                <a:close/>
                <a:moveTo>
                  <a:pt x="931148" y="736601"/>
                </a:moveTo>
                <a:lnTo>
                  <a:pt x="929554" y="751285"/>
                </a:lnTo>
                <a:lnTo>
                  <a:pt x="928757" y="762794"/>
                </a:lnTo>
                <a:lnTo>
                  <a:pt x="929155" y="762794"/>
                </a:lnTo>
                <a:lnTo>
                  <a:pt x="929554" y="751285"/>
                </a:lnTo>
                <a:lnTo>
                  <a:pt x="930351" y="746126"/>
                </a:lnTo>
                <a:lnTo>
                  <a:pt x="931148" y="741363"/>
                </a:lnTo>
                <a:lnTo>
                  <a:pt x="931148" y="736601"/>
                </a:lnTo>
                <a:close/>
                <a:moveTo>
                  <a:pt x="949086" y="679054"/>
                </a:moveTo>
                <a:lnTo>
                  <a:pt x="948289" y="679847"/>
                </a:lnTo>
                <a:lnTo>
                  <a:pt x="945499" y="681435"/>
                </a:lnTo>
                <a:lnTo>
                  <a:pt x="943904" y="683419"/>
                </a:lnTo>
                <a:lnTo>
                  <a:pt x="941911" y="686991"/>
                </a:lnTo>
                <a:lnTo>
                  <a:pt x="945897" y="682625"/>
                </a:lnTo>
                <a:lnTo>
                  <a:pt x="948289" y="681038"/>
                </a:lnTo>
                <a:lnTo>
                  <a:pt x="950282" y="679054"/>
                </a:lnTo>
                <a:lnTo>
                  <a:pt x="949086" y="679054"/>
                </a:lnTo>
                <a:close/>
                <a:moveTo>
                  <a:pt x="1038375" y="620713"/>
                </a:moveTo>
                <a:lnTo>
                  <a:pt x="1049138" y="620713"/>
                </a:lnTo>
                <a:lnTo>
                  <a:pt x="1059502" y="621110"/>
                </a:lnTo>
                <a:lnTo>
                  <a:pt x="1069866" y="622300"/>
                </a:lnTo>
                <a:lnTo>
                  <a:pt x="1079432" y="623491"/>
                </a:lnTo>
                <a:lnTo>
                  <a:pt x="1088999" y="625872"/>
                </a:lnTo>
                <a:lnTo>
                  <a:pt x="1098167" y="627857"/>
                </a:lnTo>
                <a:lnTo>
                  <a:pt x="1106937" y="630238"/>
                </a:lnTo>
                <a:lnTo>
                  <a:pt x="1115307" y="633413"/>
                </a:lnTo>
                <a:lnTo>
                  <a:pt x="1123678" y="636191"/>
                </a:lnTo>
                <a:lnTo>
                  <a:pt x="1130853" y="639763"/>
                </a:lnTo>
                <a:lnTo>
                  <a:pt x="1138028" y="642938"/>
                </a:lnTo>
                <a:lnTo>
                  <a:pt x="1144805" y="646510"/>
                </a:lnTo>
                <a:lnTo>
                  <a:pt x="1156365" y="652860"/>
                </a:lnTo>
                <a:lnTo>
                  <a:pt x="1166729" y="659607"/>
                </a:lnTo>
                <a:lnTo>
                  <a:pt x="1174701" y="664766"/>
                </a:lnTo>
                <a:lnTo>
                  <a:pt x="1180680" y="669529"/>
                </a:lnTo>
                <a:lnTo>
                  <a:pt x="1185862" y="673497"/>
                </a:lnTo>
                <a:lnTo>
                  <a:pt x="1185862" y="676275"/>
                </a:lnTo>
                <a:lnTo>
                  <a:pt x="1185862" y="684213"/>
                </a:lnTo>
                <a:lnTo>
                  <a:pt x="1185065" y="688975"/>
                </a:lnTo>
                <a:lnTo>
                  <a:pt x="1183869" y="694532"/>
                </a:lnTo>
                <a:lnTo>
                  <a:pt x="1182274" y="700088"/>
                </a:lnTo>
                <a:lnTo>
                  <a:pt x="1180281" y="704850"/>
                </a:lnTo>
                <a:lnTo>
                  <a:pt x="1179086" y="707629"/>
                </a:lnTo>
                <a:lnTo>
                  <a:pt x="1177093" y="710010"/>
                </a:lnTo>
                <a:lnTo>
                  <a:pt x="1175498" y="711994"/>
                </a:lnTo>
                <a:lnTo>
                  <a:pt x="1173505" y="713979"/>
                </a:lnTo>
                <a:lnTo>
                  <a:pt x="1170715" y="715963"/>
                </a:lnTo>
                <a:lnTo>
                  <a:pt x="1168323" y="717154"/>
                </a:lnTo>
                <a:lnTo>
                  <a:pt x="1165533" y="718344"/>
                </a:lnTo>
                <a:lnTo>
                  <a:pt x="1161945" y="719138"/>
                </a:lnTo>
                <a:lnTo>
                  <a:pt x="1158756" y="719535"/>
                </a:lnTo>
                <a:lnTo>
                  <a:pt x="1154770" y="719535"/>
                </a:lnTo>
                <a:lnTo>
                  <a:pt x="1150784" y="719138"/>
                </a:lnTo>
                <a:lnTo>
                  <a:pt x="1146001" y="718344"/>
                </a:lnTo>
                <a:lnTo>
                  <a:pt x="1140819" y="717154"/>
                </a:lnTo>
                <a:lnTo>
                  <a:pt x="1135238" y="715566"/>
                </a:lnTo>
                <a:lnTo>
                  <a:pt x="1129259" y="712788"/>
                </a:lnTo>
                <a:lnTo>
                  <a:pt x="1123678" y="710010"/>
                </a:lnTo>
                <a:lnTo>
                  <a:pt x="1120091" y="708819"/>
                </a:lnTo>
                <a:lnTo>
                  <a:pt x="1114112" y="707629"/>
                </a:lnTo>
                <a:lnTo>
                  <a:pt x="1098964" y="704850"/>
                </a:lnTo>
                <a:lnTo>
                  <a:pt x="1083418" y="702072"/>
                </a:lnTo>
                <a:lnTo>
                  <a:pt x="1077439" y="700882"/>
                </a:lnTo>
                <a:lnTo>
                  <a:pt x="1073852" y="700088"/>
                </a:lnTo>
                <a:lnTo>
                  <a:pt x="1104545" y="714772"/>
                </a:lnTo>
                <a:lnTo>
                  <a:pt x="1118895" y="721122"/>
                </a:lnTo>
                <a:lnTo>
                  <a:pt x="1125671" y="723504"/>
                </a:lnTo>
                <a:lnTo>
                  <a:pt x="1132448" y="725885"/>
                </a:lnTo>
                <a:lnTo>
                  <a:pt x="1138826" y="728266"/>
                </a:lnTo>
                <a:lnTo>
                  <a:pt x="1144805" y="729457"/>
                </a:lnTo>
                <a:lnTo>
                  <a:pt x="1150784" y="730647"/>
                </a:lnTo>
                <a:lnTo>
                  <a:pt x="1155966" y="731044"/>
                </a:lnTo>
                <a:lnTo>
                  <a:pt x="1161148" y="730647"/>
                </a:lnTo>
                <a:lnTo>
                  <a:pt x="1165931" y="729457"/>
                </a:lnTo>
                <a:lnTo>
                  <a:pt x="1170316" y="727869"/>
                </a:lnTo>
                <a:lnTo>
                  <a:pt x="1174302" y="725091"/>
                </a:lnTo>
                <a:lnTo>
                  <a:pt x="1175498" y="735410"/>
                </a:lnTo>
                <a:lnTo>
                  <a:pt x="1175897" y="744935"/>
                </a:lnTo>
                <a:lnTo>
                  <a:pt x="1175498" y="753666"/>
                </a:lnTo>
                <a:lnTo>
                  <a:pt x="1175099" y="762397"/>
                </a:lnTo>
                <a:lnTo>
                  <a:pt x="1176694" y="761207"/>
                </a:lnTo>
                <a:lnTo>
                  <a:pt x="1177491" y="760413"/>
                </a:lnTo>
                <a:lnTo>
                  <a:pt x="1178687" y="760016"/>
                </a:lnTo>
                <a:lnTo>
                  <a:pt x="1179086" y="760413"/>
                </a:lnTo>
                <a:lnTo>
                  <a:pt x="1179484" y="761207"/>
                </a:lnTo>
                <a:lnTo>
                  <a:pt x="1179883" y="763985"/>
                </a:lnTo>
                <a:lnTo>
                  <a:pt x="1180281" y="767954"/>
                </a:lnTo>
                <a:lnTo>
                  <a:pt x="1180281" y="773113"/>
                </a:lnTo>
                <a:lnTo>
                  <a:pt x="1179086" y="785813"/>
                </a:lnTo>
                <a:lnTo>
                  <a:pt x="1177491" y="800498"/>
                </a:lnTo>
                <a:lnTo>
                  <a:pt x="1175498" y="814388"/>
                </a:lnTo>
                <a:lnTo>
                  <a:pt x="1173505" y="826294"/>
                </a:lnTo>
                <a:lnTo>
                  <a:pt x="1171911" y="833438"/>
                </a:lnTo>
                <a:lnTo>
                  <a:pt x="1170715" y="834629"/>
                </a:lnTo>
                <a:lnTo>
                  <a:pt x="1170316" y="834232"/>
                </a:lnTo>
                <a:lnTo>
                  <a:pt x="1169519" y="842169"/>
                </a:lnTo>
                <a:lnTo>
                  <a:pt x="1168323" y="849710"/>
                </a:lnTo>
                <a:lnTo>
                  <a:pt x="1166729" y="856854"/>
                </a:lnTo>
                <a:lnTo>
                  <a:pt x="1165134" y="863998"/>
                </a:lnTo>
                <a:lnTo>
                  <a:pt x="1162742" y="870744"/>
                </a:lnTo>
                <a:lnTo>
                  <a:pt x="1160351" y="877491"/>
                </a:lnTo>
                <a:lnTo>
                  <a:pt x="1157959" y="883841"/>
                </a:lnTo>
                <a:lnTo>
                  <a:pt x="1154770" y="890191"/>
                </a:lnTo>
                <a:lnTo>
                  <a:pt x="1151980" y="896541"/>
                </a:lnTo>
                <a:lnTo>
                  <a:pt x="1148791" y="902098"/>
                </a:lnTo>
                <a:lnTo>
                  <a:pt x="1145602" y="907654"/>
                </a:lnTo>
                <a:lnTo>
                  <a:pt x="1141616" y="913210"/>
                </a:lnTo>
                <a:lnTo>
                  <a:pt x="1138028" y="918370"/>
                </a:lnTo>
                <a:lnTo>
                  <a:pt x="1134042" y="923529"/>
                </a:lnTo>
                <a:lnTo>
                  <a:pt x="1126070" y="932260"/>
                </a:lnTo>
                <a:lnTo>
                  <a:pt x="1117699" y="940595"/>
                </a:lnTo>
                <a:lnTo>
                  <a:pt x="1108531" y="947738"/>
                </a:lnTo>
                <a:lnTo>
                  <a:pt x="1099762" y="954088"/>
                </a:lnTo>
                <a:lnTo>
                  <a:pt x="1090593" y="959248"/>
                </a:lnTo>
                <a:lnTo>
                  <a:pt x="1081027" y="963216"/>
                </a:lnTo>
                <a:lnTo>
                  <a:pt x="1077041" y="964804"/>
                </a:lnTo>
                <a:lnTo>
                  <a:pt x="1072257" y="966391"/>
                </a:lnTo>
                <a:lnTo>
                  <a:pt x="1067474" y="967185"/>
                </a:lnTo>
                <a:lnTo>
                  <a:pt x="1063488" y="967979"/>
                </a:lnTo>
                <a:lnTo>
                  <a:pt x="1059103" y="968376"/>
                </a:lnTo>
                <a:lnTo>
                  <a:pt x="1054719" y="968376"/>
                </a:lnTo>
                <a:lnTo>
                  <a:pt x="1051530" y="968376"/>
                </a:lnTo>
                <a:lnTo>
                  <a:pt x="1047543" y="967979"/>
                </a:lnTo>
                <a:lnTo>
                  <a:pt x="1043956" y="967185"/>
                </a:lnTo>
                <a:lnTo>
                  <a:pt x="1039970" y="965995"/>
                </a:lnTo>
                <a:lnTo>
                  <a:pt x="1031998" y="962820"/>
                </a:lnTo>
                <a:lnTo>
                  <a:pt x="1023627" y="958851"/>
                </a:lnTo>
                <a:lnTo>
                  <a:pt x="1014857" y="953295"/>
                </a:lnTo>
                <a:lnTo>
                  <a:pt x="1006088" y="947341"/>
                </a:lnTo>
                <a:lnTo>
                  <a:pt x="997318" y="939801"/>
                </a:lnTo>
                <a:lnTo>
                  <a:pt x="988549" y="931863"/>
                </a:lnTo>
                <a:lnTo>
                  <a:pt x="979779" y="922338"/>
                </a:lnTo>
                <a:lnTo>
                  <a:pt x="971807" y="912813"/>
                </a:lnTo>
                <a:lnTo>
                  <a:pt x="963835" y="902098"/>
                </a:lnTo>
                <a:lnTo>
                  <a:pt x="956660" y="890985"/>
                </a:lnTo>
                <a:lnTo>
                  <a:pt x="949883" y="878682"/>
                </a:lnTo>
                <a:lnTo>
                  <a:pt x="943904" y="865982"/>
                </a:lnTo>
                <a:lnTo>
                  <a:pt x="941512" y="859632"/>
                </a:lnTo>
                <a:lnTo>
                  <a:pt x="938722" y="852885"/>
                </a:lnTo>
                <a:lnTo>
                  <a:pt x="936729" y="846138"/>
                </a:lnTo>
                <a:lnTo>
                  <a:pt x="934736" y="839391"/>
                </a:lnTo>
                <a:lnTo>
                  <a:pt x="933540" y="843757"/>
                </a:lnTo>
                <a:lnTo>
                  <a:pt x="931547" y="847329"/>
                </a:lnTo>
                <a:lnTo>
                  <a:pt x="929554" y="849710"/>
                </a:lnTo>
                <a:lnTo>
                  <a:pt x="928757" y="850107"/>
                </a:lnTo>
                <a:lnTo>
                  <a:pt x="927960" y="850504"/>
                </a:lnTo>
                <a:lnTo>
                  <a:pt x="926764" y="850107"/>
                </a:lnTo>
                <a:lnTo>
                  <a:pt x="925568" y="849710"/>
                </a:lnTo>
                <a:lnTo>
                  <a:pt x="924372" y="848123"/>
                </a:lnTo>
                <a:lnTo>
                  <a:pt x="923575" y="846535"/>
                </a:lnTo>
                <a:lnTo>
                  <a:pt x="921582" y="842963"/>
                </a:lnTo>
                <a:lnTo>
                  <a:pt x="920386" y="837407"/>
                </a:lnTo>
                <a:lnTo>
                  <a:pt x="918791" y="831057"/>
                </a:lnTo>
                <a:lnTo>
                  <a:pt x="917596" y="823516"/>
                </a:lnTo>
                <a:lnTo>
                  <a:pt x="917197" y="815182"/>
                </a:lnTo>
                <a:lnTo>
                  <a:pt x="916798" y="806054"/>
                </a:lnTo>
                <a:lnTo>
                  <a:pt x="917197" y="798116"/>
                </a:lnTo>
                <a:lnTo>
                  <a:pt x="917596" y="790576"/>
                </a:lnTo>
                <a:lnTo>
                  <a:pt x="918393" y="783829"/>
                </a:lnTo>
                <a:lnTo>
                  <a:pt x="919987" y="777479"/>
                </a:lnTo>
                <a:lnTo>
                  <a:pt x="921183" y="772319"/>
                </a:lnTo>
                <a:lnTo>
                  <a:pt x="922379" y="767954"/>
                </a:lnTo>
                <a:lnTo>
                  <a:pt x="924372" y="764779"/>
                </a:lnTo>
                <a:lnTo>
                  <a:pt x="925169" y="763588"/>
                </a:lnTo>
                <a:lnTo>
                  <a:pt x="926365" y="763191"/>
                </a:lnTo>
                <a:lnTo>
                  <a:pt x="923176" y="759619"/>
                </a:lnTo>
                <a:lnTo>
                  <a:pt x="920785" y="756444"/>
                </a:lnTo>
                <a:lnTo>
                  <a:pt x="918393" y="752476"/>
                </a:lnTo>
                <a:lnTo>
                  <a:pt x="916798" y="748507"/>
                </a:lnTo>
                <a:lnTo>
                  <a:pt x="915204" y="744538"/>
                </a:lnTo>
                <a:lnTo>
                  <a:pt x="914407" y="739776"/>
                </a:lnTo>
                <a:lnTo>
                  <a:pt x="913609" y="735807"/>
                </a:lnTo>
                <a:lnTo>
                  <a:pt x="913211" y="731044"/>
                </a:lnTo>
                <a:lnTo>
                  <a:pt x="912812" y="727076"/>
                </a:lnTo>
                <a:lnTo>
                  <a:pt x="912812" y="721916"/>
                </a:lnTo>
                <a:lnTo>
                  <a:pt x="913609" y="712391"/>
                </a:lnTo>
                <a:lnTo>
                  <a:pt x="915204" y="703263"/>
                </a:lnTo>
                <a:lnTo>
                  <a:pt x="917197" y="694135"/>
                </a:lnTo>
                <a:lnTo>
                  <a:pt x="920386" y="685007"/>
                </a:lnTo>
                <a:lnTo>
                  <a:pt x="923575" y="676672"/>
                </a:lnTo>
                <a:lnTo>
                  <a:pt x="927162" y="668735"/>
                </a:lnTo>
                <a:lnTo>
                  <a:pt x="930750" y="661988"/>
                </a:lnTo>
                <a:lnTo>
                  <a:pt x="934337" y="656035"/>
                </a:lnTo>
                <a:lnTo>
                  <a:pt x="937526" y="651272"/>
                </a:lnTo>
                <a:lnTo>
                  <a:pt x="940715" y="647700"/>
                </a:lnTo>
                <a:lnTo>
                  <a:pt x="943107" y="646113"/>
                </a:lnTo>
                <a:lnTo>
                  <a:pt x="955862" y="639763"/>
                </a:lnTo>
                <a:lnTo>
                  <a:pt x="968219" y="634604"/>
                </a:lnTo>
                <a:lnTo>
                  <a:pt x="980178" y="630238"/>
                </a:lnTo>
                <a:lnTo>
                  <a:pt x="992535" y="627063"/>
                </a:lnTo>
                <a:lnTo>
                  <a:pt x="1004493" y="624285"/>
                </a:lnTo>
                <a:lnTo>
                  <a:pt x="1016053" y="622300"/>
                </a:lnTo>
                <a:lnTo>
                  <a:pt x="1027214" y="621110"/>
                </a:lnTo>
                <a:lnTo>
                  <a:pt x="1038375" y="620713"/>
                </a:lnTo>
                <a:close/>
                <a:moveTo>
                  <a:pt x="1043186" y="515586"/>
                </a:moveTo>
                <a:lnTo>
                  <a:pt x="1022934" y="515983"/>
                </a:lnTo>
                <a:lnTo>
                  <a:pt x="1002682" y="516777"/>
                </a:lnTo>
                <a:lnTo>
                  <a:pt x="982827" y="518364"/>
                </a:lnTo>
                <a:lnTo>
                  <a:pt x="962972" y="519952"/>
                </a:lnTo>
                <a:lnTo>
                  <a:pt x="943514" y="521937"/>
                </a:lnTo>
                <a:lnTo>
                  <a:pt x="924056" y="525113"/>
                </a:lnTo>
                <a:lnTo>
                  <a:pt x="904598" y="527891"/>
                </a:lnTo>
                <a:lnTo>
                  <a:pt x="885140" y="531861"/>
                </a:lnTo>
                <a:lnTo>
                  <a:pt x="866476" y="535830"/>
                </a:lnTo>
                <a:lnTo>
                  <a:pt x="847812" y="540594"/>
                </a:lnTo>
                <a:lnTo>
                  <a:pt x="829148" y="545754"/>
                </a:lnTo>
                <a:lnTo>
                  <a:pt x="810485" y="550914"/>
                </a:lnTo>
                <a:lnTo>
                  <a:pt x="792218" y="556869"/>
                </a:lnTo>
                <a:lnTo>
                  <a:pt x="774348" y="563220"/>
                </a:lnTo>
                <a:lnTo>
                  <a:pt x="756082" y="569968"/>
                </a:lnTo>
                <a:lnTo>
                  <a:pt x="738609" y="577113"/>
                </a:lnTo>
                <a:lnTo>
                  <a:pt x="721137" y="585449"/>
                </a:lnTo>
                <a:lnTo>
                  <a:pt x="704061" y="593388"/>
                </a:lnTo>
                <a:lnTo>
                  <a:pt x="686986" y="601724"/>
                </a:lnTo>
                <a:lnTo>
                  <a:pt x="670308" y="610457"/>
                </a:lnTo>
                <a:lnTo>
                  <a:pt x="653630" y="619587"/>
                </a:lnTo>
                <a:lnTo>
                  <a:pt x="637745" y="629114"/>
                </a:lnTo>
                <a:lnTo>
                  <a:pt x="621861" y="639037"/>
                </a:lnTo>
                <a:lnTo>
                  <a:pt x="605977" y="649755"/>
                </a:lnTo>
                <a:lnTo>
                  <a:pt x="590490" y="660473"/>
                </a:lnTo>
                <a:lnTo>
                  <a:pt x="575400" y="671190"/>
                </a:lnTo>
                <a:lnTo>
                  <a:pt x="559913" y="682702"/>
                </a:lnTo>
                <a:lnTo>
                  <a:pt x="545617" y="694610"/>
                </a:lnTo>
                <a:lnTo>
                  <a:pt x="531322" y="706519"/>
                </a:lnTo>
                <a:lnTo>
                  <a:pt x="517026" y="719221"/>
                </a:lnTo>
                <a:lnTo>
                  <a:pt x="503525" y="731924"/>
                </a:lnTo>
                <a:lnTo>
                  <a:pt x="490023" y="745023"/>
                </a:lnTo>
                <a:lnTo>
                  <a:pt x="476919" y="758520"/>
                </a:lnTo>
                <a:lnTo>
                  <a:pt x="464212" y="772413"/>
                </a:lnTo>
                <a:lnTo>
                  <a:pt x="451504" y="786306"/>
                </a:lnTo>
                <a:lnTo>
                  <a:pt x="439591" y="800596"/>
                </a:lnTo>
                <a:lnTo>
                  <a:pt x="427678" y="815680"/>
                </a:lnTo>
                <a:lnTo>
                  <a:pt x="416162" y="830368"/>
                </a:lnTo>
                <a:lnTo>
                  <a:pt x="405441" y="845452"/>
                </a:lnTo>
                <a:lnTo>
                  <a:pt x="394322" y="860933"/>
                </a:lnTo>
                <a:lnTo>
                  <a:pt x="383997" y="876811"/>
                </a:lnTo>
                <a:lnTo>
                  <a:pt x="374070" y="892689"/>
                </a:lnTo>
                <a:lnTo>
                  <a:pt x="364539" y="908964"/>
                </a:lnTo>
                <a:lnTo>
                  <a:pt x="355009" y="925636"/>
                </a:lnTo>
                <a:lnTo>
                  <a:pt x="346272" y="941911"/>
                </a:lnTo>
                <a:lnTo>
                  <a:pt x="337933" y="959377"/>
                </a:lnTo>
                <a:lnTo>
                  <a:pt x="329594" y="976048"/>
                </a:lnTo>
                <a:lnTo>
                  <a:pt x="322049" y="993911"/>
                </a:lnTo>
                <a:lnTo>
                  <a:pt x="314901" y="1011377"/>
                </a:lnTo>
                <a:lnTo>
                  <a:pt x="308151" y="1029240"/>
                </a:lnTo>
                <a:lnTo>
                  <a:pt x="301797" y="1047500"/>
                </a:lnTo>
                <a:lnTo>
                  <a:pt x="295840" y="1065362"/>
                </a:lnTo>
                <a:lnTo>
                  <a:pt x="290678" y="1084019"/>
                </a:lnTo>
                <a:lnTo>
                  <a:pt x="285516" y="1102676"/>
                </a:lnTo>
                <a:lnTo>
                  <a:pt x="280751" y="1121729"/>
                </a:lnTo>
                <a:lnTo>
                  <a:pt x="276780" y="1140783"/>
                </a:lnTo>
                <a:lnTo>
                  <a:pt x="272809" y="1159440"/>
                </a:lnTo>
                <a:lnTo>
                  <a:pt x="270029" y="1178890"/>
                </a:lnTo>
                <a:lnTo>
                  <a:pt x="266852" y="1198341"/>
                </a:lnTo>
                <a:lnTo>
                  <a:pt x="264867" y="1218188"/>
                </a:lnTo>
                <a:lnTo>
                  <a:pt x="263278" y="1237639"/>
                </a:lnTo>
                <a:lnTo>
                  <a:pt x="261690" y="1257883"/>
                </a:lnTo>
                <a:lnTo>
                  <a:pt x="260896" y="1277731"/>
                </a:lnTo>
                <a:lnTo>
                  <a:pt x="260498" y="1297975"/>
                </a:lnTo>
                <a:lnTo>
                  <a:pt x="260896" y="1318220"/>
                </a:lnTo>
                <a:lnTo>
                  <a:pt x="261690" y="1338067"/>
                </a:lnTo>
                <a:lnTo>
                  <a:pt x="263278" y="1357915"/>
                </a:lnTo>
                <a:lnTo>
                  <a:pt x="264867" y="1377763"/>
                </a:lnTo>
                <a:lnTo>
                  <a:pt x="266852" y="1397213"/>
                </a:lnTo>
                <a:lnTo>
                  <a:pt x="270029" y="1416664"/>
                </a:lnTo>
                <a:lnTo>
                  <a:pt x="272809" y="1436114"/>
                </a:lnTo>
                <a:lnTo>
                  <a:pt x="276780" y="1455168"/>
                </a:lnTo>
                <a:lnTo>
                  <a:pt x="280751" y="1474222"/>
                </a:lnTo>
                <a:lnTo>
                  <a:pt x="285516" y="1493275"/>
                </a:lnTo>
                <a:lnTo>
                  <a:pt x="290678" y="1511535"/>
                </a:lnTo>
                <a:lnTo>
                  <a:pt x="295840" y="1530192"/>
                </a:lnTo>
                <a:lnTo>
                  <a:pt x="301797" y="1548452"/>
                </a:lnTo>
                <a:lnTo>
                  <a:pt x="308151" y="1566314"/>
                </a:lnTo>
                <a:lnTo>
                  <a:pt x="314901" y="1584177"/>
                </a:lnTo>
                <a:lnTo>
                  <a:pt x="322049" y="1602040"/>
                </a:lnTo>
                <a:lnTo>
                  <a:pt x="329594" y="1619109"/>
                </a:lnTo>
                <a:lnTo>
                  <a:pt x="337933" y="1636575"/>
                </a:lnTo>
                <a:lnTo>
                  <a:pt x="346272" y="1653247"/>
                </a:lnTo>
                <a:lnTo>
                  <a:pt x="355009" y="1670316"/>
                </a:lnTo>
                <a:lnTo>
                  <a:pt x="364539" y="1686591"/>
                </a:lnTo>
                <a:lnTo>
                  <a:pt x="374070" y="1703262"/>
                </a:lnTo>
                <a:lnTo>
                  <a:pt x="383997" y="1719140"/>
                </a:lnTo>
                <a:lnTo>
                  <a:pt x="394322" y="1734622"/>
                </a:lnTo>
                <a:lnTo>
                  <a:pt x="405441" y="1750500"/>
                </a:lnTo>
                <a:lnTo>
                  <a:pt x="416162" y="1765584"/>
                </a:lnTo>
                <a:lnTo>
                  <a:pt x="427678" y="1780271"/>
                </a:lnTo>
                <a:lnTo>
                  <a:pt x="439591" y="1794958"/>
                </a:lnTo>
                <a:lnTo>
                  <a:pt x="451504" y="1809248"/>
                </a:lnTo>
                <a:lnTo>
                  <a:pt x="464212" y="1823142"/>
                </a:lnTo>
                <a:lnTo>
                  <a:pt x="476919" y="1837035"/>
                </a:lnTo>
                <a:lnTo>
                  <a:pt x="490023" y="1850531"/>
                </a:lnTo>
                <a:lnTo>
                  <a:pt x="503525" y="1863631"/>
                </a:lnTo>
                <a:lnTo>
                  <a:pt x="517026" y="1876333"/>
                </a:lnTo>
                <a:lnTo>
                  <a:pt x="531322" y="1889035"/>
                </a:lnTo>
                <a:lnTo>
                  <a:pt x="545617" y="1900944"/>
                </a:lnTo>
                <a:lnTo>
                  <a:pt x="559913" y="1912852"/>
                </a:lnTo>
                <a:lnTo>
                  <a:pt x="575400" y="1923967"/>
                </a:lnTo>
                <a:lnTo>
                  <a:pt x="590490" y="1935479"/>
                </a:lnTo>
                <a:lnTo>
                  <a:pt x="605977" y="1945799"/>
                </a:lnTo>
                <a:lnTo>
                  <a:pt x="621861" y="1956517"/>
                </a:lnTo>
                <a:lnTo>
                  <a:pt x="637745" y="1966044"/>
                </a:lnTo>
                <a:lnTo>
                  <a:pt x="653630" y="1975968"/>
                </a:lnTo>
                <a:lnTo>
                  <a:pt x="670308" y="1985097"/>
                </a:lnTo>
                <a:lnTo>
                  <a:pt x="686986" y="1994227"/>
                </a:lnTo>
                <a:lnTo>
                  <a:pt x="704061" y="2002563"/>
                </a:lnTo>
                <a:lnTo>
                  <a:pt x="721137" y="2010502"/>
                </a:lnTo>
                <a:lnTo>
                  <a:pt x="738609" y="2018044"/>
                </a:lnTo>
                <a:lnTo>
                  <a:pt x="756082" y="2025189"/>
                </a:lnTo>
                <a:lnTo>
                  <a:pt x="774348" y="2032335"/>
                </a:lnTo>
                <a:lnTo>
                  <a:pt x="792218" y="2038686"/>
                </a:lnTo>
                <a:lnTo>
                  <a:pt x="810485" y="2044640"/>
                </a:lnTo>
                <a:lnTo>
                  <a:pt x="829148" y="2050197"/>
                </a:lnTo>
                <a:lnTo>
                  <a:pt x="847812" y="2055358"/>
                </a:lnTo>
                <a:lnTo>
                  <a:pt x="866476" y="2059724"/>
                </a:lnTo>
                <a:lnTo>
                  <a:pt x="885140" y="2064091"/>
                </a:lnTo>
                <a:lnTo>
                  <a:pt x="904598" y="2067266"/>
                </a:lnTo>
                <a:lnTo>
                  <a:pt x="924056" y="2070839"/>
                </a:lnTo>
                <a:lnTo>
                  <a:pt x="943514" y="2073220"/>
                </a:lnTo>
                <a:lnTo>
                  <a:pt x="962972" y="2075999"/>
                </a:lnTo>
                <a:lnTo>
                  <a:pt x="982827" y="2077587"/>
                </a:lnTo>
                <a:lnTo>
                  <a:pt x="1002682" y="2078778"/>
                </a:lnTo>
                <a:lnTo>
                  <a:pt x="1022934" y="2079572"/>
                </a:lnTo>
                <a:lnTo>
                  <a:pt x="1043186" y="2079572"/>
                </a:lnTo>
                <a:lnTo>
                  <a:pt x="1063041" y="2079572"/>
                </a:lnTo>
                <a:lnTo>
                  <a:pt x="1083293" y="2078778"/>
                </a:lnTo>
                <a:lnTo>
                  <a:pt x="1103148" y="2077587"/>
                </a:lnTo>
                <a:lnTo>
                  <a:pt x="1122606" y="2075999"/>
                </a:lnTo>
                <a:lnTo>
                  <a:pt x="1142064" y="2073220"/>
                </a:lnTo>
                <a:lnTo>
                  <a:pt x="1161919" y="2070839"/>
                </a:lnTo>
                <a:lnTo>
                  <a:pt x="1180980" y="2067266"/>
                </a:lnTo>
                <a:lnTo>
                  <a:pt x="1200438" y="2064091"/>
                </a:lnTo>
                <a:lnTo>
                  <a:pt x="1219499" y="2059724"/>
                </a:lnTo>
                <a:lnTo>
                  <a:pt x="1237766" y="2055358"/>
                </a:lnTo>
                <a:lnTo>
                  <a:pt x="1256827" y="2050197"/>
                </a:lnTo>
                <a:lnTo>
                  <a:pt x="1275093" y="2044640"/>
                </a:lnTo>
                <a:lnTo>
                  <a:pt x="1293757" y="2038686"/>
                </a:lnTo>
                <a:lnTo>
                  <a:pt x="1311627" y="2032335"/>
                </a:lnTo>
                <a:lnTo>
                  <a:pt x="1329496" y="2025189"/>
                </a:lnTo>
                <a:lnTo>
                  <a:pt x="1347366" y="2018044"/>
                </a:lnTo>
                <a:lnTo>
                  <a:pt x="1364441" y="2010502"/>
                </a:lnTo>
                <a:lnTo>
                  <a:pt x="1381914" y="2002563"/>
                </a:lnTo>
                <a:lnTo>
                  <a:pt x="1398592" y="1994227"/>
                </a:lnTo>
                <a:lnTo>
                  <a:pt x="1415667" y="1985097"/>
                </a:lnTo>
                <a:lnTo>
                  <a:pt x="1431949" y="1975968"/>
                </a:lnTo>
                <a:lnTo>
                  <a:pt x="1447833" y="1966044"/>
                </a:lnTo>
                <a:lnTo>
                  <a:pt x="1464114" y="1956517"/>
                </a:lnTo>
                <a:lnTo>
                  <a:pt x="1479998" y="1945799"/>
                </a:lnTo>
                <a:lnTo>
                  <a:pt x="1495088" y="1935479"/>
                </a:lnTo>
                <a:lnTo>
                  <a:pt x="1510575" y="1923967"/>
                </a:lnTo>
                <a:lnTo>
                  <a:pt x="1525665" y="1912852"/>
                </a:lnTo>
                <a:lnTo>
                  <a:pt x="1539960" y="1900944"/>
                </a:lnTo>
                <a:lnTo>
                  <a:pt x="1554256" y="1889035"/>
                </a:lnTo>
                <a:lnTo>
                  <a:pt x="1568551" y="1876333"/>
                </a:lnTo>
                <a:lnTo>
                  <a:pt x="1582053" y="1863631"/>
                </a:lnTo>
                <a:lnTo>
                  <a:pt x="1595555" y="1850531"/>
                </a:lnTo>
                <a:lnTo>
                  <a:pt x="1608659" y="1837035"/>
                </a:lnTo>
                <a:lnTo>
                  <a:pt x="1621763" y="1823142"/>
                </a:lnTo>
                <a:lnTo>
                  <a:pt x="1634073" y="1809248"/>
                </a:lnTo>
                <a:lnTo>
                  <a:pt x="1646383" y="1794958"/>
                </a:lnTo>
                <a:lnTo>
                  <a:pt x="1657899" y="1780271"/>
                </a:lnTo>
                <a:lnTo>
                  <a:pt x="1669415" y="1765584"/>
                </a:lnTo>
                <a:lnTo>
                  <a:pt x="1680534" y="1750500"/>
                </a:lnTo>
                <a:lnTo>
                  <a:pt x="1691256" y="1734622"/>
                </a:lnTo>
                <a:lnTo>
                  <a:pt x="1701581" y="1719140"/>
                </a:lnTo>
                <a:lnTo>
                  <a:pt x="1711508" y="1703262"/>
                </a:lnTo>
                <a:lnTo>
                  <a:pt x="1721436" y="1686591"/>
                </a:lnTo>
                <a:lnTo>
                  <a:pt x="1730569" y="1670316"/>
                </a:lnTo>
                <a:lnTo>
                  <a:pt x="1739305" y="1653247"/>
                </a:lnTo>
                <a:lnTo>
                  <a:pt x="1748041" y="1636575"/>
                </a:lnTo>
                <a:lnTo>
                  <a:pt x="1755983" y="1619109"/>
                </a:lnTo>
                <a:lnTo>
                  <a:pt x="1763529" y="1602040"/>
                </a:lnTo>
                <a:lnTo>
                  <a:pt x="1770676" y="1584177"/>
                </a:lnTo>
                <a:lnTo>
                  <a:pt x="1777427" y="1566314"/>
                </a:lnTo>
                <a:lnTo>
                  <a:pt x="1783781" y="1548452"/>
                </a:lnTo>
                <a:lnTo>
                  <a:pt x="1789737" y="1530192"/>
                </a:lnTo>
                <a:lnTo>
                  <a:pt x="1795694" y="1511535"/>
                </a:lnTo>
                <a:lnTo>
                  <a:pt x="1800459" y="1493275"/>
                </a:lnTo>
                <a:lnTo>
                  <a:pt x="1804827" y="1474222"/>
                </a:lnTo>
                <a:lnTo>
                  <a:pt x="1809195" y="1455168"/>
                </a:lnTo>
                <a:lnTo>
                  <a:pt x="1812769" y="1436114"/>
                </a:lnTo>
                <a:lnTo>
                  <a:pt x="1816343" y="1416664"/>
                </a:lnTo>
                <a:lnTo>
                  <a:pt x="1818726" y="1397213"/>
                </a:lnTo>
                <a:lnTo>
                  <a:pt x="1820711" y="1377763"/>
                </a:lnTo>
                <a:lnTo>
                  <a:pt x="1823094" y="1357915"/>
                </a:lnTo>
                <a:lnTo>
                  <a:pt x="1824285" y="1338067"/>
                </a:lnTo>
                <a:lnTo>
                  <a:pt x="1824682" y="1318220"/>
                </a:lnTo>
                <a:lnTo>
                  <a:pt x="1825079" y="1297975"/>
                </a:lnTo>
                <a:lnTo>
                  <a:pt x="1824682" y="1277731"/>
                </a:lnTo>
                <a:lnTo>
                  <a:pt x="1824285" y="1257883"/>
                </a:lnTo>
                <a:lnTo>
                  <a:pt x="1823094" y="1237639"/>
                </a:lnTo>
                <a:lnTo>
                  <a:pt x="1820711" y="1218188"/>
                </a:lnTo>
                <a:lnTo>
                  <a:pt x="1818726" y="1198341"/>
                </a:lnTo>
                <a:lnTo>
                  <a:pt x="1816343" y="1178890"/>
                </a:lnTo>
                <a:lnTo>
                  <a:pt x="1812769" y="1159440"/>
                </a:lnTo>
                <a:lnTo>
                  <a:pt x="1809195" y="1140783"/>
                </a:lnTo>
                <a:lnTo>
                  <a:pt x="1804827" y="1121729"/>
                </a:lnTo>
                <a:lnTo>
                  <a:pt x="1800459" y="1102676"/>
                </a:lnTo>
                <a:lnTo>
                  <a:pt x="1795694" y="1084019"/>
                </a:lnTo>
                <a:lnTo>
                  <a:pt x="1789737" y="1065362"/>
                </a:lnTo>
                <a:lnTo>
                  <a:pt x="1783781" y="1047500"/>
                </a:lnTo>
                <a:lnTo>
                  <a:pt x="1777427" y="1029240"/>
                </a:lnTo>
                <a:lnTo>
                  <a:pt x="1770676" y="1011377"/>
                </a:lnTo>
                <a:lnTo>
                  <a:pt x="1763529" y="993911"/>
                </a:lnTo>
                <a:lnTo>
                  <a:pt x="1755983" y="976048"/>
                </a:lnTo>
                <a:lnTo>
                  <a:pt x="1748041" y="959377"/>
                </a:lnTo>
                <a:lnTo>
                  <a:pt x="1739305" y="941911"/>
                </a:lnTo>
                <a:lnTo>
                  <a:pt x="1730569" y="925636"/>
                </a:lnTo>
                <a:lnTo>
                  <a:pt x="1721436" y="908964"/>
                </a:lnTo>
                <a:lnTo>
                  <a:pt x="1711508" y="892689"/>
                </a:lnTo>
                <a:lnTo>
                  <a:pt x="1701581" y="876811"/>
                </a:lnTo>
                <a:lnTo>
                  <a:pt x="1691256" y="860933"/>
                </a:lnTo>
                <a:lnTo>
                  <a:pt x="1680534" y="845452"/>
                </a:lnTo>
                <a:lnTo>
                  <a:pt x="1669415" y="830368"/>
                </a:lnTo>
                <a:lnTo>
                  <a:pt x="1657899" y="815680"/>
                </a:lnTo>
                <a:lnTo>
                  <a:pt x="1646383" y="800596"/>
                </a:lnTo>
                <a:lnTo>
                  <a:pt x="1634073" y="786306"/>
                </a:lnTo>
                <a:lnTo>
                  <a:pt x="1621763" y="772413"/>
                </a:lnTo>
                <a:lnTo>
                  <a:pt x="1608659" y="758520"/>
                </a:lnTo>
                <a:lnTo>
                  <a:pt x="1595555" y="745023"/>
                </a:lnTo>
                <a:lnTo>
                  <a:pt x="1582053" y="731924"/>
                </a:lnTo>
                <a:lnTo>
                  <a:pt x="1568551" y="719221"/>
                </a:lnTo>
                <a:lnTo>
                  <a:pt x="1554256" y="706519"/>
                </a:lnTo>
                <a:lnTo>
                  <a:pt x="1539960" y="694610"/>
                </a:lnTo>
                <a:lnTo>
                  <a:pt x="1525665" y="682702"/>
                </a:lnTo>
                <a:lnTo>
                  <a:pt x="1510575" y="671190"/>
                </a:lnTo>
                <a:lnTo>
                  <a:pt x="1495088" y="660473"/>
                </a:lnTo>
                <a:lnTo>
                  <a:pt x="1479998" y="649755"/>
                </a:lnTo>
                <a:lnTo>
                  <a:pt x="1464114" y="639037"/>
                </a:lnTo>
                <a:lnTo>
                  <a:pt x="1447833" y="629114"/>
                </a:lnTo>
                <a:lnTo>
                  <a:pt x="1431949" y="619587"/>
                </a:lnTo>
                <a:lnTo>
                  <a:pt x="1415667" y="610457"/>
                </a:lnTo>
                <a:lnTo>
                  <a:pt x="1398592" y="601724"/>
                </a:lnTo>
                <a:lnTo>
                  <a:pt x="1381914" y="593388"/>
                </a:lnTo>
                <a:lnTo>
                  <a:pt x="1364441" y="585449"/>
                </a:lnTo>
                <a:lnTo>
                  <a:pt x="1347366" y="577113"/>
                </a:lnTo>
                <a:lnTo>
                  <a:pt x="1329496" y="569968"/>
                </a:lnTo>
                <a:lnTo>
                  <a:pt x="1311627" y="563220"/>
                </a:lnTo>
                <a:lnTo>
                  <a:pt x="1293757" y="556869"/>
                </a:lnTo>
                <a:lnTo>
                  <a:pt x="1275093" y="550914"/>
                </a:lnTo>
                <a:lnTo>
                  <a:pt x="1256827" y="545754"/>
                </a:lnTo>
                <a:lnTo>
                  <a:pt x="1237766" y="540594"/>
                </a:lnTo>
                <a:lnTo>
                  <a:pt x="1219499" y="535830"/>
                </a:lnTo>
                <a:lnTo>
                  <a:pt x="1200438" y="531861"/>
                </a:lnTo>
                <a:lnTo>
                  <a:pt x="1180980" y="527891"/>
                </a:lnTo>
                <a:lnTo>
                  <a:pt x="1161919" y="525113"/>
                </a:lnTo>
                <a:lnTo>
                  <a:pt x="1142064" y="521937"/>
                </a:lnTo>
                <a:lnTo>
                  <a:pt x="1122606" y="519952"/>
                </a:lnTo>
                <a:lnTo>
                  <a:pt x="1103148" y="518364"/>
                </a:lnTo>
                <a:lnTo>
                  <a:pt x="1083293" y="516777"/>
                </a:lnTo>
                <a:lnTo>
                  <a:pt x="1063041" y="515983"/>
                </a:lnTo>
                <a:lnTo>
                  <a:pt x="1043186" y="515586"/>
                </a:lnTo>
                <a:close/>
                <a:moveTo>
                  <a:pt x="803734" y="280988"/>
                </a:moveTo>
                <a:lnTo>
                  <a:pt x="862902" y="391340"/>
                </a:lnTo>
                <a:lnTo>
                  <a:pt x="884743" y="387371"/>
                </a:lnTo>
                <a:lnTo>
                  <a:pt x="906980" y="383798"/>
                </a:lnTo>
                <a:lnTo>
                  <a:pt x="929218" y="380622"/>
                </a:lnTo>
                <a:lnTo>
                  <a:pt x="951456" y="378241"/>
                </a:lnTo>
                <a:lnTo>
                  <a:pt x="974488" y="376256"/>
                </a:lnTo>
                <a:lnTo>
                  <a:pt x="997122" y="374668"/>
                </a:lnTo>
                <a:lnTo>
                  <a:pt x="1019757" y="373874"/>
                </a:lnTo>
                <a:lnTo>
                  <a:pt x="1043186" y="373477"/>
                </a:lnTo>
                <a:lnTo>
                  <a:pt x="1059865" y="373874"/>
                </a:lnTo>
                <a:lnTo>
                  <a:pt x="1076940" y="374271"/>
                </a:lnTo>
                <a:lnTo>
                  <a:pt x="1093618" y="375462"/>
                </a:lnTo>
                <a:lnTo>
                  <a:pt x="1110693" y="376256"/>
                </a:lnTo>
                <a:lnTo>
                  <a:pt x="1127372" y="377844"/>
                </a:lnTo>
                <a:lnTo>
                  <a:pt x="1144050" y="379432"/>
                </a:lnTo>
                <a:lnTo>
                  <a:pt x="1160331" y="381019"/>
                </a:lnTo>
                <a:lnTo>
                  <a:pt x="1176612" y="383798"/>
                </a:lnTo>
                <a:lnTo>
                  <a:pt x="1193291" y="386180"/>
                </a:lnTo>
                <a:lnTo>
                  <a:pt x="1209572" y="388958"/>
                </a:lnTo>
                <a:lnTo>
                  <a:pt x="1225853" y="392134"/>
                </a:lnTo>
                <a:lnTo>
                  <a:pt x="1241737" y="395310"/>
                </a:lnTo>
                <a:lnTo>
                  <a:pt x="1257621" y="399279"/>
                </a:lnTo>
                <a:lnTo>
                  <a:pt x="1273505" y="403249"/>
                </a:lnTo>
                <a:lnTo>
                  <a:pt x="1289389" y="407218"/>
                </a:lnTo>
                <a:lnTo>
                  <a:pt x="1304876" y="411982"/>
                </a:lnTo>
                <a:lnTo>
                  <a:pt x="1370398" y="304805"/>
                </a:lnTo>
                <a:lnTo>
                  <a:pt x="1611439" y="417142"/>
                </a:lnTo>
                <a:lnTo>
                  <a:pt x="1570140" y="539800"/>
                </a:lnTo>
                <a:lnTo>
                  <a:pt x="1592775" y="555678"/>
                </a:lnTo>
                <a:lnTo>
                  <a:pt x="1614615" y="572747"/>
                </a:lnTo>
                <a:lnTo>
                  <a:pt x="1636059" y="589815"/>
                </a:lnTo>
                <a:lnTo>
                  <a:pt x="1656708" y="608075"/>
                </a:lnTo>
                <a:lnTo>
                  <a:pt x="1676960" y="626732"/>
                </a:lnTo>
                <a:lnTo>
                  <a:pt x="1696815" y="645389"/>
                </a:lnTo>
                <a:lnTo>
                  <a:pt x="1715876" y="665236"/>
                </a:lnTo>
                <a:lnTo>
                  <a:pt x="1734540" y="685481"/>
                </a:lnTo>
                <a:lnTo>
                  <a:pt x="1752410" y="706519"/>
                </a:lnTo>
                <a:lnTo>
                  <a:pt x="1769882" y="728351"/>
                </a:lnTo>
                <a:lnTo>
                  <a:pt x="1786560" y="750184"/>
                </a:lnTo>
                <a:lnTo>
                  <a:pt x="1802841" y="772413"/>
                </a:lnTo>
                <a:lnTo>
                  <a:pt x="1818329" y="795436"/>
                </a:lnTo>
                <a:lnTo>
                  <a:pt x="1832624" y="818856"/>
                </a:lnTo>
                <a:lnTo>
                  <a:pt x="1846920" y="842673"/>
                </a:lnTo>
                <a:lnTo>
                  <a:pt x="1860024" y="866887"/>
                </a:lnTo>
                <a:lnTo>
                  <a:pt x="1994642" y="834337"/>
                </a:lnTo>
                <a:lnTo>
                  <a:pt x="2085975" y="1084019"/>
                </a:lnTo>
                <a:lnTo>
                  <a:pt x="1954931" y="1149516"/>
                </a:lnTo>
                <a:lnTo>
                  <a:pt x="1958108" y="1167776"/>
                </a:lnTo>
                <a:lnTo>
                  <a:pt x="1960491" y="1185638"/>
                </a:lnTo>
                <a:lnTo>
                  <a:pt x="1962476" y="1204295"/>
                </a:lnTo>
                <a:lnTo>
                  <a:pt x="1964462" y="1222952"/>
                </a:lnTo>
                <a:lnTo>
                  <a:pt x="1965653" y="1241212"/>
                </a:lnTo>
                <a:lnTo>
                  <a:pt x="1966447" y="1259868"/>
                </a:lnTo>
                <a:lnTo>
                  <a:pt x="1967242" y="1278922"/>
                </a:lnTo>
                <a:lnTo>
                  <a:pt x="1967242" y="1297975"/>
                </a:lnTo>
                <a:lnTo>
                  <a:pt x="1967242" y="1315441"/>
                </a:lnTo>
                <a:lnTo>
                  <a:pt x="1966845" y="1332907"/>
                </a:lnTo>
                <a:lnTo>
                  <a:pt x="1966050" y="1349976"/>
                </a:lnTo>
                <a:lnTo>
                  <a:pt x="1964859" y="1367839"/>
                </a:lnTo>
                <a:lnTo>
                  <a:pt x="1962873" y="1385305"/>
                </a:lnTo>
                <a:lnTo>
                  <a:pt x="1961285" y="1401977"/>
                </a:lnTo>
                <a:lnTo>
                  <a:pt x="1959300" y="1419442"/>
                </a:lnTo>
                <a:lnTo>
                  <a:pt x="1957314" y="1436114"/>
                </a:lnTo>
                <a:lnTo>
                  <a:pt x="1954137" y="1453183"/>
                </a:lnTo>
                <a:lnTo>
                  <a:pt x="1951357" y="1469855"/>
                </a:lnTo>
                <a:lnTo>
                  <a:pt x="1947784" y="1486527"/>
                </a:lnTo>
                <a:lnTo>
                  <a:pt x="1944210" y="1503199"/>
                </a:lnTo>
                <a:lnTo>
                  <a:pt x="1940239" y="1519871"/>
                </a:lnTo>
                <a:lnTo>
                  <a:pt x="1935871" y="1535749"/>
                </a:lnTo>
                <a:lnTo>
                  <a:pt x="1931899" y="1552024"/>
                </a:lnTo>
                <a:lnTo>
                  <a:pt x="1926737" y="1568299"/>
                </a:lnTo>
                <a:lnTo>
                  <a:pt x="2061355" y="1650468"/>
                </a:lnTo>
                <a:lnTo>
                  <a:pt x="1949372" y="1891020"/>
                </a:lnTo>
                <a:lnTo>
                  <a:pt x="1791723" y="1838623"/>
                </a:lnTo>
                <a:lnTo>
                  <a:pt x="1776633" y="1859264"/>
                </a:lnTo>
                <a:lnTo>
                  <a:pt x="1761146" y="1879112"/>
                </a:lnTo>
                <a:lnTo>
                  <a:pt x="1744468" y="1898165"/>
                </a:lnTo>
                <a:lnTo>
                  <a:pt x="1728186" y="1917219"/>
                </a:lnTo>
                <a:lnTo>
                  <a:pt x="1710714" y="1935876"/>
                </a:lnTo>
                <a:lnTo>
                  <a:pt x="1693241" y="1954135"/>
                </a:lnTo>
                <a:lnTo>
                  <a:pt x="1674975" y="1971204"/>
                </a:lnTo>
                <a:lnTo>
                  <a:pt x="1655914" y="1988670"/>
                </a:lnTo>
                <a:lnTo>
                  <a:pt x="1636853" y="2004945"/>
                </a:lnTo>
                <a:lnTo>
                  <a:pt x="1616998" y="2021220"/>
                </a:lnTo>
                <a:lnTo>
                  <a:pt x="1597143" y="2036701"/>
                </a:lnTo>
                <a:lnTo>
                  <a:pt x="1576494" y="2051388"/>
                </a:lnTo>
                <a:lnTo>
                  <a:pt x="1555844" y="2066075"/>
                </a:lnTo>
                <a:lnTo>
                  <a:pt x="1534401" y="2079572"/>
                </a:lnTo>
                <a:lnTo>
                  <a:pt x="1512957" y="2093068"/>
                </a:lnTo>
                <a:lnTo>
                  <a:pt x="1491117" y="2105770"/>
                </a:lnTo>
                <a:lnTo>
                  <a:pt x="1531621" y="2274474"/>
                </a:lnTo>
                <a:lnTo>
                  <a:pt x="1281844" y="2365376"/>
                </a:lnTo>
                <a:lnTo>
                  <a:pt x="1202821" y="2207787"/>
                </a:lnTo>
                <a:lnTo>
                  <a:pt x="1183363" y="2210962"/>
                </a:lnTo>
                <a:lnTo>
                  <a:pt x="1163508" y="2213741"/>
                </a:lnTo>
                <a:lnTo>
                  <a:pt x="1144050" y="2216123"/>
                </a:lnTo>
                <a:lnTo>
                  <a:pt x="1124195" y="2218504"/>
                </a:lnTo>
                <a:lnTo>
                  <a:pt x="1103943" y="2219695"/>
                </a:lnTo>
                <a:lnTo>
                  <a:pt x="1083690" y="2220886"/>
                </a:lnTo>
                <a:lnTo>
                  <a:pt x="1063438" y="2221680"/>
                </a:lnTo>
                <a:lnTo>
                  <a:pt x="1043186" y="2221680"/>
                </a:lnTo>
                <a:lnTo>
                  <a:pt x="1013007" y="2221283"/>
                </a:lnTo>
                <a:lnTo>
                  <a:pt x="983224" y="2220092"/>
                </a:lnTo>
                <a:lnTo>
                  <a:pt x="954235" y="2217711"/>
                </a:lnTo>
                <a:lnTo>
                  <a:pt x="924850" y="2214535"/>
                </a:lnTo>
                <a:lnTo>
                  <a:pt x="895862" y="2210565"/>
                </a:lnTo>
                <a:lnTo>
                  <a:pt x="867270" y="2205405"/>
                </a:lnTo>
                <a:lnTo>
                  <a:pt x="839076" y="2199451"/>
                </a:lnTo>
                <a:lnTo>
                  <a:pt x="810882" y="2192703"/>
                </a:lnTo>
                <a:lnTo>
                  <a:pt x="715180" y="2341162"/>
                </a:lnTo>
                <a:lnTo>
                  <a:pt x="474536" y="2229222"/>
                </a:lnTo>
                <a:lnTo>
                  <a:pt x="524968" y="2062900"/>
                </a:lnTo>
                <a:lnTo>
                  <a:pt x="504716" y="2049006"/>
                </a:lnTo>
                <a:lnTo>
                  <a:pt x="484464" y="2033525"/>
                </a:lnTo>
                <a:lnTo>
                  <a:pt x="465006" y="2018441"/>
                </a:lnTo>
                <a:lnTo>
                  <a:pt x="445945" y="2002960"/>
                </a:lnTo>
                <a:lnTo>
                  <a:pt x="427281" y="1986288"/>
                </a:lnTo>
                <a:lnTo>
                  <a:pt x="408617" y="1969616"/>
                </a:lnTo>
                <a:lnTo>
                  <a:pt x="390748" y="1952151"/>
                </a:lnTo>
                <a:lnTo>
                  <a:pt x="373672" y="1934685"/>
                </a:lnTo>
                <a:lnTo>
                  <a:pt x="356597" y="1916028"/>
                </a:lnTo>
                <a:lnTo>
                  <a:pt x="340316" y="1897371"/>
                </a:lnTo>
                <a:lnTo>
                  <a:pt x="324432" y="1878715"/>
                </a:lnTo>
                <a:lnTo>
                  <a:pt x="308548" y="1858867"/>
                </a:lnTo>
                <a:lnTo>
                  <a:pt x="293855" y="1839020"/>
                </a:lnTo>
                <a:lnTo>
                  <a:pt x="279559" y="1818775"/>
                </a:lnTo>
                <a:lnTo>
                  <a:pt x="265661" y="1797737"/>
                </a:lnTo>
                <a:lnTo>
                  <a:pt x="252556" y="1776301"/>
                </a:lnTo>
                <a:lnTo>
                  <a:pt x="91333" y="1811630"/>
                </a:lnTo>
                <a:lnTo>
                  <a:pt x="0" y="1562345"/>
                </a:lnTo>
                <a:lnTo>
                  <a:pt x="138191" y="1488512"/>
                </a:lnTo>
                <a:lnTo>
                  <a:pt x="133426" y="1465092"/>
                </a:lnTo>
                <a:lnTo>
                  <a:pt x="129852" y="1441672"/>
                </a:lnTo>
                <a:lnTo>
                  <a:pt x="126278" y="1418251"/>
                </a:lnTo>
                <a:lnTo>
                  <a:pt x="123498" y="1394434"/>
                </a:lnTo>
                <a:lnTo>
                  <a:pt x="121513" y="1370220"/>
                </a:lnTo>
                <a:lnTo>
                  <a:pt x="119527" y="1346403"/>
                </a:lnTo>
                <a:lnTo>
                  <a:pt x="118733" y="1322189"/>
                </a:lnTo>
                <a:lnTo>
                  <a:pt x="118336" y="1297975"/>
                </a:lnTo>
                <a:lnTo>
                  <a:pt x="118733" y="1269395"/>
                </a:lnTo>
                <a:lnTo>
                  <a:pt x="119924" y="1240418"/>
                </a:lnTo>
                <a:lnTo>
                  <a:pt x="122704" y="1211837"/>
                </a:lnTo>
                <a:lnTo>
                  <a:pt x="125484" y="1184051"/>
                </a:lnTo>
                <a:lnTo>
                  <a:pt x="129455" y="1155867"/>
                </a:lnTo>
                <a:lnTo>
                  <a:pt x="134220" y="1128478"/>
                </a:lnTo>
                <a:lnTo>
                  <a:pt x="139780" y="1101088"/>
                </a:lnTo>
                <a:lnTo>
                  <a:pt x="146133" y="1074095"/>
                </a:lnTo>
                <a:lnTo>
                  <a:pt x="24223" y="995896"/>
                </a:lnTo>
                <a:lnTo>
                  <a:pt x="136603" y="755344"/>
                </a:lnTo>
                <a:lnTo>
                  <a:pt x="268043" y="794642"/>
                </a:lnTo>
                <a:lnTo>
                  <a:pt x="283530" y="772016"/>
                </a:lnTo>
                <a:lnTo>
                  <a:pt x="299017" y="750184"/>
                </a:lnTo>
                <a:lnTo>
                  <a:pt x="315696" y="728351"/>
                </a:lnTo>
                <a:lnTo>
                  <a:pt x="332771" y="707313"/>
                </a:lnTo>
                <a:lnTo>
                  <a:pt x="350243" y="686274"/>
                </a:lnTo>
                <a:lnTo>
                  <a:pt x="368907" y="666824"/>
                </a:lnTo>
                <a:lnTo>
                  <a:pt x="387571" y="646976"/>
                </a:lnTo>
                <a:lnTo>
                  <a:pt x="407426" y="627923"/>
                </a:lnTo>
                <a:lnTo>
                  <a:pt x="427281" y="609266"/>
                </a:lnTo>
                <a:lnTo>
                  <a:pt x="447930" y="591403"/>
                </a:lnTo>
                <a:lnTo>
                  <a:pt x="468977" y="574334"/>
                </a:lnTo>
                <a:lnTo>
                  <a:pt x="490420" y="557662"/>
                </a:lnTo>
                <a:lnTo>
                  <a:pt x="512261" y="541784"/>
                </a:lnTo>
                <a:lnTo>
                  <a:pt x="535293" y="526303"/>
                </a:lnTo>
                <a:lnTo>
                  <a:pt x="557928" y="511616"/>
                </a:lnTo>
                <a:lnTo>
                  <a:pt x="581754" y="497723"/>
                </a:lnTo>
                <a:lnTo>
                  <a:pt x="554354" y="371890"/>
                </a:lnTo>
                <a:lnTo>
                  <a:pt x="803734" y="280988"/>
                </a:lnTo>
                <a:close/>
                <a:moveTo>
                  <a:pt x="2013752" y="186531"/>
                </a:moveTo>
                <a:lnTo>
                  <a:pt x="2001871" y="186928"/>
                </a:lnTo>
                <a:lnTo>
                  <a:pt x="1989594" y="188119"/>
                </a:lnTo>
                <a:lnTo>
                  <a:pt x="1978109" y="190103"/>
                </a:lnTo>
                <a:lnTo>
                  <a:pt x="1966624" y="192881"/>
                </a:lnTo>
                <a:lnTo>
                  <a:pt x="1955139" y="196453"/>
                </a:lnTo>
                <a:lnTo>
                  <a:pt x="1944050" y="200819"/>
                </a:lnTo>
                <a:lnTo>
                  <a:pt x="1932962" y="205978"/>
                </a:lnTo>
                <a:lnTo>
                  <a:pt x="1922269" y="211534"/>
                </a:lnTo>
                <a:lnTo>
                  <a:pt x="1914348" y="216297"/>
                </a:lnTo>
                <a:lnTo>
                  <a:pt x="1906823" y="221853"/>
                </a:lnTo>
                <a:lnTo>
                  <a:pt x="1899695" y="227409"/>
                </a:lnTo>
                <a:lnTo>
                  <a:pt x="1892962" y="233363"/>
                </a:lnTo>
                <a:lnTo>
                  <a:pt x="1886230" y="239713"/>
                </a:lnTo>
                <a:lnTo>
                  <a:pt x="1880289" y="246063"/>
                </a:lnTo>
                <a:lnTo>
                  <a:pt x="1874349" y="252809"/>
                </a:lnTo>
                <a:lnTo>
                  <a:pt x="1869200" y="259953"/>
                </a:lnTo>
                <a:lnTo>
                  <a:pt x="1864052" y="267097"/>
                </a:lnTo>
                <a:lnTo>
                  <a:pt x="1859300" y="274241"/>
                </a:lnTo>
                <a:lnTo>
                  <a:pt x="1855339" y="281781"/>
                </a:lnTo>
                <a:lnTo>
                  <a:pt x="1850983" y="289719"/>
                </a:lnTo>
                <a:lnTo>
                  <a:pt x="1847419" y="297656"/>
                </a:lnTo>
                <a:lnTo>
                  <a:pt x="1844646" y="305594"/>
                </a:lnTo>
                <a:lnTo>
                  <a:pt x="1841874" y="313928"/>
                </a:lnTo>
                <a:lnTo>
                  <a:pt x="1839102" y="322263"/>
                </a:lnTo>
                <a:lnTo>
                  <a:pt x="1837518" y="330597"/>
                </a:lnTo>
                <a:lnTo>
                  <a:pt x="1835934" y="339328"/>
                </a:lnTo>
                <a:lnTo>
                  <a:pt x="1834350" y="348059"/>
                </a:lnTo>
                <a:lnTo>
                  <a:pt x="1833557" y="356791"/>
                </a:lnTo>
                <a:lnTo>
                  <a:pt x="1833557" y="365125"/>
                </a:lnTo>
                <a:lnTo>
                  <a:pt x="1833557" y="373856"/>
                </a:lnTo>
                <a:lnTo>
                  <a:pt x="1833953" y="382984"/>
                </a:lnTo>
                <a:lnTo>
                  <a:pt x="1835142" y="391716"/>
                </a:lnTo>
                <a:lnTo>
                  <a:pt x="1836726" y="400050"/>
                </a:lnTo>
                <a:lnTo>
                  <a:pt x="1838310" y="409178"/>
                </a:lnTo>
                <a:lnTo>
                  <a:pt x="1840290" y="417513"/>
                </a:lnTo>
                <a:lnTo>
                  <a:pt x="1843458" y="426244"/>
                </a:lnTo>
                <a:lnTo>
                  <a:pt x="1846230" y="434578"/>
                </a:lnTo>
                <a:lnTo>
                  <a:pt x="1850191" y="443310"/>
                </a:lnTo>
                <a:lnTo>
                  <a:pt x="1853755" y="451247"/>
                </a:lnTo>
                <a:lnTo>
                  <a:pt x="1858507" y="459581"/>
                </a:lnTo>
                <a:lnTo>
                  <a:pt x="1864844" y="469503"/>
                </a:lnTo>
                <a:lnTo>
                  <a:pt x="1871973" y="479028"/>
                </a:lnTo>
                <a:lnTo>
                  <a:pt x="1879497" y="488156"/>
                </a:lnTo>
                <a:lnTo>
                  <a:pt x="1887418" y="496888"/>
                </a:lnTo>
                <a:lnTo>
                  <a:pt x="1896527" y="504428"/>
                </a:lnTo>
                <a:lnTo>
                  <a:pt x="1905239" y="511969"/>
                </a:lnTo>
                <a:lnTo>
                  <a:pt x="1914744" y="518716"/>
                </a:lnTo>
                <a:lnTo>
                  <a:pt x="1924645" y="524669"/>
                </a:lnTo>
                <a:lnTo>
                  <a:pt x="1934942" y="529828"/>
                </a:lnTo>
                <a:lnTo>
                  <a:pt x="1945635" y="534988"/>
                </a:lnTo>
                <a:lnTo>
                  <a:pt x="1956723" y="538956"/>
                </a:lnTo>
                <a:lnTo>
                  <a:pt x="1967812" y="542131"/>
                </a:lnTo>
                <a:lnTo>
                  <a:pt x="1979297" y="545306"/>
                </a:lnTo>
                <a:lnTo>
                  <a:pt x="1990782" y="546894"/>
                </a:lnTo>
                <a:lnTo>
                  <a:pt x="2002267" y="548085"/>
                </a:lnTo>
                <a:lnTo>
                  <a:pt x="2014544" y="548481"/>
                </a:lnTo>
                <a:lnTo>
                  <a:pt x="2026425" y="548085"/>
                </a:lnTo>
                <a:lnTo>
                  <a:pt x="2038306" y="546894"/>
                </a:lnTo>
                <a:lnTo>
                  <a:pt x="2049791" y="544910"/>
                </a:lnTo>
                <a:lnTo>
                  <a:pt x="2061672" y="542131"/>
                </a:lnTo>
                <a:lnTo>
                  <a:pt x="2073157" y="538560"/>
                </a:lnTo>
                <a:lnTo>
                  <a:pt x="2084246" y="534194"/>
                </a:lnTo>
                <a:lnTo>
                  <a:pt x="2095335" y="529035"/>
                </a:lnTo>
                <a:lnTo>
                  <a:pt x="2106028" y="523081"/>
                </a:lnTo>
                <a:lnTo>
                  <a:pt x="2113552" y="518716"/>
                </a:lnTo>
                <a:lnTo>
                  <a:pt x="2121077" y="513556"/>
                </a:lnTo>
                <a:lnTo>
                  <a:pt x="2128206" y="508000"/>
                </a:lnTo>
                <a:lnTo>
                  <a:pt x="2134938" y="502047"/>
                </a:lnTo>
                <a:lnTo>
                  <a:pt x="2141275" y="496491"/>
                </a:lnTo>
                <a:lnTo>
                  <a:pt x="2147215" y="490141"/>
                </a:lnTo>
                <a:lnTo>
                  <a:pt x="2153156" y="483394"/>
                </a:lnTo>
                <a:lnTo>
                  <a:pt x="2158304" y="476647"/>
                </a:lnTo>
                <a:lnTo>
                  <a:pt x="2163452" y="469503"/>
                </a:lnTo>
                <a:lnTo>
                  <a:pt x="2168601" y="461566"/>
                </a:lnTo>
                <a:lnTo>
                  <a:pt x="2172957" y="454025"/>
                </a:lnTo>
                <a:lnTo>
                  <a:pt x="2176917" y="446485"/>
                </a:lnTo>
                <a:lnTo>
                  <a:pt x="2180482" y="438150"/>
                </a:lnTo>
                <a:lnTo>
                  <a:pt x="2183650" y="430213"/>
                </a:lnTo>
                <a:lnTo>
                  <a:pt x="2186818" y="421481"/>
                </a:lnTo>
                <a:lnTo>
                  <a:pt x="2189195" y="412750"/>
                </a:lnTo>
                <a:lnTo>
                  <a:pt x="2191175" y="404019"/>
                </a:lnTo>
                <a:lnTo>
                  <a:pt x="2192363" y="395288"/>
                </a:lnTo>
                <a:lnTo>
                  <a:pt x="2193947" y="386159"/>
                </a:lnTo>
                <a:lnTo>
                  <a:pt x="2194739" y="377428"/>
                </a:lnTo>
                <a:lnTo>
                  <a:pt x="2194739" y="368697"/>
                </a:lnTo>
                <a:lnTo>
                  <a:pt x="2194739" y="359569"/>
                </a:lnTo>
                <a:lnTo>
                  <a:pt x="2194343" y="351234"/>
                </a:lnTo>
                <a:lnTo>
                  <a:pt x="2192759" y="342503"/>
                </a:lnTo>
                <a:lnTo>
                  <a:pt x="2191571" y="333375"/>
                </a:lnTo>
                <a:lnTo>
                  <a:pt x="2189591" y="325041"/>
                </a:lnTo>
                <a:lnTo>
                  <a:pt x="2187610" y="316706"/>
                </a:lnTo>
                <a:lnTo>
                  <a:pt x="2184838" y="308372"/>
                </a:lnTo>
                <a:lnTo>
                  <a:pt x="2181670" y="299641"/>
                </a:lnTo>
                <a:lnTo>
                  <a:pt x="2178106" y="291703"/>
                </a:lnTo>
                <a:lnTo>
                  <a:pt x="2174145" y="283766"/>
                </a:lnTo>
                <a:lnTo>
                  <a:pt x="2169789" y="275828"/>
                </a:lnTo>
                <a:lnTo>
                  <a:pt x="2163452" y="265509"/>
                </a:lnTo>
                <a:lnTo>
                  <a:pt x="2156324" y="255984"/>
                </a:lnTo>
                <a:lnTo>
                  <a:pt x="2148799" y="247253"/>
                </a:lnTo>
                <a:lnTo>
                  <a:pt x="2140879" y="238522"/>
                </a:lnTo>
                <a:lnTo>
                  <a:pt x="2131770" y="230584"/>
                </a:lnTo>
                <a:lnTo>
                  <a:pt x="2123057" y="223441"/>
                </a:lnTo>
                <a:lnTo>
                  <a:pt x="2113552" y="216694"/>
                </a:lnTo>
                <a:lnTo>
                  <a:pt x="2103255" y="210344"/>
                </a:lnTo>
                <a:lnTo>
                  <a:pt x="2093355" y="204788"/>
                </a:lnTo>
                <a:lnTo>
                  <a:pt x="2082662" y="200422"/>
                </a:lnTo>
                <a:lnTo>
                  <a:pt x="2071969" y="196056"/>
                </a:lnTo>
                <a:lnTo>
                  <a:pt x="2060484" y="192881"/>
                </a:lnTo>
                <a:lnTo>
                  <a:pt x="2048999" y="190103"/>
                </a:lnTo>
                <a:lnTo>
                  <a:pt x="2037118" y="188119"/>
                </a:lnTo>
                <a:lnTo>
                  <a:pt x="2025633" y="186928"/>
                </a:lnTo>
                <a:lnTo>
                  <a:pt x="2013752" y="186531"/>
                </a:lnTo>
                <a:close/>
                <a:moveTo>
                  <a:pt x="2066028" y="0"/>
                </a:moveTo>
                <a:lnTo>
                  <a:pt x="2156324" y="23812"/>
                </a:lnTo>
                <a:lnTo>
                  <a:pt x="2146027" y="100013"/>
                </a:lnTo>
                <a:lnTo>
                  <a:pt x="2140916" y="118533"/>
                </a:lnTo>
                <a:lnTo>
                  <a:pt x="2134542" y="115094"/>
                </a:lnTo>
                <a:lnTo>
                  <a:pt x="2132671" y="114357"/>
                </a:lnTo>
                <a:lnTo>
                  <a:pt x="2132562" y="114300"/>
                </a:lnTo>
                <a:lnTo>
                  <a:pt x="2123453" y="110728"/>
                </a:lnTo>
                <a:lnTo>
                  <a:pt x="2132671" y="114357"/>
                </a:lnTo>
                <a:lnTo>
                  <a:pt x="2140879" y="118666"/>
                </a:lnTo>
                <a:lnTo>
                  <a:pt x="2140916" y="118533"/>
                </a:lnTo>
                <a:lnTo>
                  <a:pt x="2144839" y="120650"/>
                </a:lnTo>
                <a:lnTo>
                  <a:pt x="2153552" y="125413"/>
                </a:lnTo>
                <a:lnTo>
                  <a:pt x="2167413" y="133747"/>
                </a:lnTo>
                <a:lnTo>
                  <a:pt x="2174145" y="138113"/>
                </a:lnTo>
                <a:lnTo>
                  <a:pt x="2180878" y="142875"/>
                </a:lnTo>
                <a:lnTo>
                  <a:pt x="2181274" y="143272"/>
                </a:lnTo>
                <a:lnTo>
                  <a:pt x="2187610" y="148034"/>
                </a:lnTo>
                <a:lnTo>
                  <a:pt x="2193947" y="153194"/>
                </a:lnTo>
                <a:lnTo>
                  <a:pt x="2205432" y="163909"/>
                </a:lnTo>
                <a:lnTo>
                  <a:pt x="2212560" y="170656"/>
                </a:lnTo>
                <a:lnTo>
                  <a:pt x="2221273" y="180181"/>
                </a:lnTo>
                <a:lnTo>
                  <a:pt x="2226433" y="186128"/>
                </a:lnTo>
                <a:lnTo>
                  <a:pt x="2226422" y="186134"/>
                </a:lnTo>
                <a:lnTo>
                  <a:pt x="2229194" y="189309"/>
                </a:lnTo>
                <a:lnTo>
                  <a:pt x="2226433" y="186128"/>
                </a:lnTo>
                <a:lnTo>
                  <a:pt x="2244639" y="175419"/>
                </a:lnTo>
                <a:lnTo>
                  <a:pt x="2315925" y="143669"/>
                </a:lnTo>
                <a:lnTo>
                  <a:pt x="2363053" y="224234"/>
                </a:lnTo>
                <a:lnTo>
                  <a:pt x="2302064" y="270669"/>
                </a:lnTo>
                <a:lnTo>
                  <a:pt x="2280282" y="283369"/>
                </a:lnTo>
                <a:lnTo>
                  <a:pt x="2284242" y="296466"/>
                </a:lnTo>
                <a:lnTo>
                  <a:pt x="2287015" y="309166"/>
                </a:lnTo>
                <a:lnTo>
                  <a:pt x="2289787" y="322263"/>
                </a:lnTo>
                <a:lnTo>
                  <a:pt x="2291371" y="335359"/>
                </a:lnTo>
                <a:lnTo>
                  <a:pt x="2292559" y="348456"/>
                </a:lnTo>
                <a:lnTo>
                  <a:pt x="2293351" y="361553"/>
                </a:lnTo>
                <a:lnTo>
                  <a:pt x="2293351" y="374650"/>
                </a:lnTo>
                <a:lnTo>
                  <a:pt x="2292559" y="387350"/>
                </a:lnTo>
                <a:lnTo>
                  <a:pt x="2318301" y="394097"/>
                </a:lnTo>
                <a:lnTo>
                  <a:pt x="2390775" y="422275"/>
                </a:lnTo>
                <a:lnTo>
                  <a:pt x="2367409" y="512763"/>
                </a:lnTo>
                <a:lnTo>
                  <a:pt x="2291371" y="502047"/>
                </a:lnTo>
                <a:lnTo>
                  <a:pt x="2262857" y="494506"/>
                </a:lnTo>
                <a:lnTo>
                  <a:pt x="2256916" y="506016"/>
                </a:lnTo>
                <a:lnTo>
                  <a:pt x="2250183" y="517128"/>
                </a:lnTo>
                <a:lnTo>
                  <a:pt x="2243451" y="527447"/>
                </a:lnTo>
                <a:lnTo>
                  <a:pt x="2235926" y="537766"/>
                </a:lnTo>
                <a:lnTo>
                  <a:pt x="2228006" y="547688"/>
                </a:lnTo>
                <a:lnTo>
                  <a:pt x="2219293" y="557610"/>
                </a:lnTo>
                <a:lnTo>
                  <a:pt x="2210580" y="566738"/>
                </a:lnTo>
                <a:lnTo>
                  <a:pt x="2201075" y="575469"/>
                </a:lnTo>
                <a:lnTo>
                  <a:pt x="2216125" y="601266"/>
                </a:lnTo>
                <a:lnTo>
                  <a:pt x="2247807" y="671910"/>
                </a:lnTo>
                <a:lnTo>
                  <a:pt x="2167413" y="719932"/>
                </a:lnTo>
                <a:lnTo>
                  <a:pt x="2121077" y="658416"/>
                </a:lnTo>
                <a:lnTo>
                  <a:pt x="2105632" y="632222"/>
                </a:lnTo>
                <a:lnTo>
                  <a:pt x="2110780" y="629841"/>
                </a:lnTo>
                <a:lnTo>
                  <a:pt x="2115929" y="627857"/>
                </a:lnTo>
                <a:lnTo>
                  <a:pt x="2104048" y="632222"/>
                </a:lnTo>
                <a:lnTo>
                  <a:pt x="2092563" y="635794"/>
                </a:lnTo>
                <a:lnTo>
                  <a:pt x="2083058" y="638969"/>
                </a:lnTo>
                <a:lnTo>
                  <a:pt x="2067217" y="642541"/>
                </a:lnTo>
                <a:lnTo>
                  <a:pt x="2059296" y="643732"/>
                </a:lnTo>
                <a:lnTo>
                  <a:pt x="2050583" y="644922"/>
                </a:lnTo>
                <a:lnTo>
                  <a:pt x="2048999" y="644922"/>
                </a:lnTo>
                <a:lnTo>
                  <a:pt x="2033554" y="646907"/>
                </a:lnTo>
                <a:lnTo>
                  <a:pt x="2018505" y="647303"/>
                </a:lnTo>
                <a:lnTo>
                  <a:pt x="2014544" y="647700"/>
                </a:lnTo>
                <a:lnTo>
                  <a:pt x="2008208" y="647303"/>
                </a:lnTo>
                <a:lnTo>
                  <a:pt x="2002617" y="647117"/>
                </a:lnTo>
                <a:lnTo>
                  <a:pt x="1994743" y="646510"/>
                </a:lnTo>
                <a:lnTo>
                  <a:pt x="1984842" y="645716"/>
                </a:lnTo>
                <a:lnTo>
                  <a:pt x="1996327" y="646907"/>
                </a:lnTo>
                <a:lnTo>
                  <a:pt x="2002617" y="647117"/>
                </a:lnTo>
                <a:lnTo>
                  <a:pt x="2005039" y="647303"/>
                </a:lnTo>
                <a:lnTo>
                  <a:pt x="1994347" y="687785"/>
                </a:lnTo>
                <a:lnTo>
                  <a:pt x="1970189" y="747713"/>
                </a:lnTo>
                <a:lnTo>
                  <a:pt x="1879497" y="724297"/>
                </a:lnTo>
                <a:lnTo>
                  <a:pt x="1886230" y="662385"/>
                </a:lnTo>
                <a:lnTo>
                  <a:pt x="1896923" y="621507"/>
                </a:lnTo>
                <a:lnTo>
                  <a:pt x="1904447" y="625078"/>
                </a:lnTo>
                <a:lnTo>
                  <a:pt x="1893754" y="619919"/>
                </a:lnTo>
                <a:lnTo>
                  <a:pt x="1883061" y="614363"/>
                </a:lnTo>
                <a:lnTo>
                  <a:pt x="1874745" y="609997"/>
                </a:lnTo>
                <a:lnTo>
                  <a:pt x="1860884" y="601663"/>
                </a:lnTo>
                <a:lnTo>
                  <a:pt x="1854151" y="596900"/>
                </a:lnTo>
                <a:lnTo>
                  <a:pt x="1847419" y="592535"/>
                </a:lnTo>
                <a:lnTo>
                  <a:pt x="1846627" y="592138"/>
                </a:lnTo>
                <a:lnTo>
                  <a:pt x="1840290" y="586978"/>
                </a:lnTo>
                <a:lnTo>
                  <a:pt x="1834350" y="581819"/>
                </a:lnTo>
                <a:lnTo>
                  <a:pt x="1822469" y="571103"/>
                </a:lnTo>
                <a:lnTo>
                  <a:pt x="1815736" y="564356"/>
                </a:lnTo>
                <a:lnTo>
                  <a:pt x="1809516" y="557841"/>
                </a:lnTo>
                <a:lnTo>
                  <a:pt x="1805439" y="553244"/>
                </a:lnTo>
                <a:lnTo>
                  <a:pt x="1799103" y="545703"/>
                </a:lnTo>
                <a:lnTo>
                  <a:pt x="1807023" y="555228"/>
                </a:lnTo>
                <a:lnTo>
                  <a:pt x="1809516" y="557841"/>
                </a:lnTo>
                <a:lnTo>
                  <a:pt x="1811776" y="560388"/>
                </a:lnTo>
                <a:lnTo>
                  <a:pt x="1779697" y="579438"/>
                </a:lnTo>
                <a:lnTo>
                  <a:pt x="1720292" y="604044"/>
                </a:lnTo>
                <a:lnTo>
                  <a:pt x="1673164" y="523875"/>
                </a:lnTo>
                <a:lnTo>
                  <a:pt x="1721480" y="484585"/>
                </a:lnTo>
                <a:lnTo>
                  <a:pt x="1752767" y="465931"/>
                </a:lnTo>
                <a:lnTo>
                  <a:pt x="1748410" y="452835"/>
                </a:lnTo>
                <a:lnTo>
                  <a:pt x="1744450" y="439341"/>
                </a:lnTo>
                <a:lnTo>
                  <a:pt x="1741282" y="425847"/>
                </a:lnTo>
                <a:lnTo>
                  <a:pt x="1738510" y="412353"/>
                </a:lnTo>
                <a:lnTo>
                  <a:pt x="1736530" y="398860"/>
                </a:lnTo>
                <a:lnTo>
                  <a:pt x="1735737" y="385366"/>
                </a:lnTo>
                <a:lnTo>
                  <a:pt x="1734945" y="371475"/>
                </a:lnTo>
                <a:lnTo>
                  <a:pt x="1735341" y="357981"/>
                </a:lnTo>
                <a:lnTo>
                  <a:pt x="1704451" y="350441"/>
                </a:lnTo>
                <a:lnTo>
                  <a:pt x="1644650" y="325438"/>
                </a:lnTo>
                <a:lnTo>
                  <a:pt x="1668412" y="235347"/>
                </a:lnTo>
                <a:lnTo>
                  <a:pt x="1730193" y="242094"/>
                </a:lnTo>
                <a:lnTo>
                  <a:pt x="1760687" y="250031"/>
                </a:lnTo>
                <a:lnTo>
                  <a:pt x="1766628" y="237331"/>
                </a:lnTo>
                <a:lnTo>
                  <a:pt x="1773361" y="225028"/>
                </a:lnTo>
                <a:lnTo>
                  <a:pt x="1781281" y="213519"/>
                </a:lnTo>
                <a:lnTo>
                  <a:pt x="1789202" y="201613"/>
                </a:lnTo>
                <a:lnTo>
                  <a:pt x="1797915" y="190500"/>
                </a:lnTo>
                <a:lnTo>
                  <a:pt x="1807023" y="179784"/>
                </a:lnTo>
                <a:lnTo>
                  <a:pt x="1816924" y="169069"/>
                </a:lnTo>
                <a:lnTo>
                  <a:pt x="1827221" y="159544"/>
                </a:lnTo>
                <a:lnTo>
                  <a:pt x="1812964" y="135334"/>
                </a:lnTo>
                <a:lnTo>
                  <a:pt x="1788410" y="75406"/>
                </a:lnTo>
                <a:lnTo>
                  <a:pt x="1868804" y="27781"/>
                </a:lnTo>
                <a:lnTo>
                  <a:pt x="1907219" y="76994"/>
                </a:lnTo>
                <a:lnTo>
                  <a:pt x="1923061" y="102791"/>
                </a:lnTo>
                <a:lnTo>
                  <a:pt x="1917516" y="105172"/>
                </a:lnTo>
                <a:lnTo>
                  <a:pt x="1912368" y="107156"/>
                </a:lnTo>
                <a:lnTo>
                  <a:pt x="1924249" y="102791"/>
                </a:lnTo>
                <a:lnTo>
                  <a:pt x="1935734" y="99219"/>
                </a:lnTo>
                <a:lnTo>
                  <a:pt x="1945239" y="96044"/>
                </a:lnTo>
                <a:lnTo>
                  <a:pt x="1961080" y="92869"/>
                </a:lnTo>
                <a:lnTo>
                  <a:pt x="1969001" y="91281"/>
                </a:lnTo>
                <a:lnTo>
                  <a:pt x="1977317" y="89694"/>
                </a:lnTo>
                <a:lnTo>
                  <a:pt x="1979297" y="89694"/>
                </a:lnTo>
                <a:lnTo>
                  <a:pt x="1994347" y="88106"/>
                </a:lnTo>
                <a:lnTo>
                  <a:pt x="2009792" y="87709"/>
                </a:lnTo>
                <a:lnTo>
                  <a:pt x="2013752" y="87709"/>
                </a:lnTo>
                <a:lnTo>
                  <a:pt x="2019693" y="87709"/>
                </a:lnTo>
                <a:lnTo>
                  <a:pt x="2031970" y="88503"/>
                </a:lnTo>
                <a:lnTo>
                  <a:pt x="2043455" y="89297"/>
                </a:lnTo>
                <a:lnTo>
                  <a:pt x="2034346" y="88503"/>
                </a:lnTo>
                <a:lnTo>
                  <a:pt x="2038306" y="72628"/>
                </a:lnTo>
                <a:lnTo>
                  <a:pt x="2066028" y="0"/>
                </a:lnTo>
                <a:close/>
              </a:path>
            </a:pathLst>
          </a:custGeom>
          <a:solidFill>
            <a:srgbClr val="FFFFFF"/>
          </a:solidFill>
          <a:ln>
            <a:noFill/>
          </a:ln>
        </p:spPr>
        <p:txBody>
          <a:bodyPr anchor="ctr">
            <a:scene3d>
              <a:camera prst="orthographicFront"/>
              <a:lightRig rig="threePt" dir="t"/>
            </a:scene3d>
            <a:sp3d>
              <a:contourClr>
                <a:srgbClr val="FFFFFF"/>
              </a:contourClr>
            </a:sp3d>
          </a:bodyPr>
          <a:lstStyle/>
          <a:p>
            <a:pPr algn="ctr" eaLnBrk="1" fontAlgn="auto" hangingPunct="1">
              <a:spcBef>
                <a:spcPts val="0"/>
              </a:spcBef>
              <a:spcAft>
                <a:spcPts val="0"/>
              </a:spcAft>
              <a:defRPr/>
            </a:pPr>
            <a:endParaRPr lang="zh-CN" altLang="en-US">
              <a:solidFill>
                <a:srgbClr val="FFFFFF"/>
              </a:solidFill>
              <a:latin typeface="+mn-lt"/>
              <a:ea typeface="+mn-ea"/>
            </a:endParaRPr>
          </a:p>
        </p:txBody>
      </p:sp>
      <p:sp>
        <p:nvSpPr>
          <p:cNvPr id="18" name="Text Box 5"/>
          <p:cNvSpPr txBox="1">
            <a:spLocks noChangeArrowheads="1"/>
          </p:cNvSpPr>
          <p:nvPr/>
        </p:nvSpPr>
        <p:spPr bwMode="auto">
          <a:xfrm>
            <a:off x="294861" y="5648009"/>
            <a:ext cx="8554277" cy="1015663"/>
          </a:xfrm>
          <a:prstGeom prst="rect">
            <a:avLst/>
          </a:prstGeom>
          <a:solidFill>
            <a:schemeClr val="accent4">
              <a:lumMod val="40000"/>
              <a:lumOff val="60000"/>
            </a:schemeClr>
          </a:solidFill>
          <a:ln w="25400" cap="sq">
            <a:solidFill>
              <a:schemeClr val="accent4">
                <a:lumMod val="40000"/>
                <a:lumOff val="60000"/>
              </a:schemeClr>
            </a:solidFill>
            <a:miter lim="800000"/>
            <a:headEnd type="none" w="sm" len="sm"/>
            <a:tailEnd type="none" w="lg" len="lg"/>
          </a:ln>
        </p:spPr>
        <p:txBody>
          <a:bodyPr wrap="square">
            <a:spAutoFit/>
          </a:bodyPr>
          <a:lstStyle>
            <a:lvl1pPr eaLnBrk="0" hangingPunct="0">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eaLnBrk="0" hangingPunct="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eaLnBrk="0" hangingPunct="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100000"/>
              </a:lnSpc>
              <a:spcBef>
                <a:spcPts val="0"/>
              </a:spcBef>
              <a:spcAft>
                <a:spcPct val="0"/>
              </a:spcAft>
              <a:buClrTx/>
              <a:buSzTx/>
              <a:buFontTx/>
              <a:buNone/>
            </a:pPr>
            <a:r>
              <a:rPr kumimoji="1" lang="en-US" altLang="zh-CN" sz="2000" dirty="0">
                <a:solidFill>
                  <a:srgbClr val="FF0000"/>
                </a:solidFill>
                <a:latin typeface="楷体" panose="02010609060101010101" pitchFamily="49" charset="-122"/>
                <a:ea typeface="楷体" panose="02010609060101010101" pitchFamily="49" charset="-122"/>
              </a:rPr>
              <a:t>NEAR</a:t>
            </a:r>
            <a:r>
              <a:rPr kumimoji="1" lang="zh-CN" altLang="en-US" sz="2000" dirty="0">
                <a:solidFill>
                  <a:srgbClr val="FF0000"/>
                </a:solidFill>
                <a:latin typeface="楷体" panose="02010609060101010101" pitchFamily="49" charset="-122"/>
                <a:ea typeface="楷体" panose="02010609060101010101" pitchFamily="49" charset="-122"/>
              </a:rPr>
              <a:t>（近）：</a:t>
            </a:r>
            <a:r>
              <a:rPr kumimoji="1" lang="en-US" altLang="zh-CN" sz="2000" dirty="0">
                <a:solidFill>
                  <a:schemeClr val="tx1"/>
                </a:solidFill>
                <a:latin typeface="楷体" panose="02010609060101010101" pitchFamily="49" charset="-122"/>
                <a:ea typeface="楷体" panose="02010609060101010101" pitchFamily="49" charset="-122"/>
              </a:rPr>
              <a:t>NEAR</a:t>
            </a:r>
            <a:r>
              <a:rPr kumimoji="1" lang="zh-CN" altLang="en-US" sz="2000" dirty="0">
                <a:solidFill>
                  <a:schemeClr val="tx1"/>
                </a:solidFill>
                <a:latin typeface="楷体" panose="02010609060101010101" pitchFamily="49" charset="-122"/>
                <a:ea typeface="楷体" panose="02010609060101010101" pitchFamily="49" charset="-122"/>
              </a:rPr>
              <a:t>标号只能作段内转移，即只能是与该标号所指指令同在一个逻辑段的其它指令才能使用它。</a:t>
            </a:r>
            <a:endParaRPr kumimoji="1" lang="en-US" altLang="zh-CN" sz="2000" dirty="0">
              <a:solidFill>
                <a:schemeClr val="tx1"/>
              </a:solidFill>
              <a:latin typeface="楷体" panose="02010609060101010101" pitchFamily="49" charset="-122"/>
              <a:ea typeface="楷体" panose="02010609060101010101" pitchFamily="49" charset="-122"/>
            </a:endParaRPr>
          </a:p>
          <a:p>
            <a:pPr>
              <a:lnSpc>
                <a:spcPct val="100000"/>
              </a:lnSpc>
              <a:spcBef>
                <a:spcPts val="0"/>
              </a:spcBef>
              <a:spcAft>
                <a:spcPct val="0"/>
              </a:spcAft>
              <a:buClrTx/>
              <a:buSzTx/>
              <a:buFontTx/>
              <a:buNone/>
            </a:pPr>
            <a:r>
              <a:rPr kumimoji="1" lang="en-US" altLang="zh-CN" sz="2000" dirty="0">
                <a:solidFill>
                  <a:srgbClr val="FF0000"/>
                </a:solidFill>
                <a:latin typeface="楷体" panose="02010609060101010101" pitchFamily="49" charset="-122"/>
                <a:ea typeface="楷体" panose="02010609060101010101" pitchFamily="49" charset="-122"/>
              </a:rPr>
              <a:t>FAR</a:t>
            </a:r>
            <a:r>
              <a:rPr kumimoji="1" lang="zh-CN" altLang="en-US" sz="2000" dirty="0">
                <a:solidFill>
                  <a:srgbClr val="FF0000"/>
                </a:solidFill>
                <a:latin typeface="楷体" panose="02010609060101010101" pitchFamily="49" charset="-122"/>
                <a:ea typeface="楷体" panose="02010609060101010101" pitchFamily="49" charset="-122"/>
              </a:rPr>
              <a:t>（远）：</a:t>
            </a:r>
            <a:r>
              <a:rPr kumimoji="1" lang="en-US" altLang="zh-CN" sz="2000" dirty="0">
                <a:solidFill>
                  <a:schemeClr val="tx1"/>
                </a:solidFill>
                <a:latin typeface="楷体" panose="02010609060101010101" pitchFamily="49" charset="-122"/>
                <a:ea typeface="楷体" panose="02010609060101010101" pitchFamily="49" charset="-122"/>
              </a:rPr>
              <a:t>FAR</a:t>
            </a:r>
            <a:r>
              <a:rPr kumimoji="1" lang="zh-CN" altLang="en-US" sz="2000" dirty="0">
                <a:solidFill>
                  <a:schemeClr val="tx1"/>
                </a:solidFill>
                <a:latin typeface="楷体" panose="02010609060101010101" pitchFamily="49" charset="-122"/>
                <a:ea typeface="楷体" panose="02010609060101010101" pitchFamily="49" charset="-122"/>
              </a:rPr>
              <a:t>标号可以被非本段的转移和调用指令使用。</a:t>
            </a:r>
          </a:p>
        </p:txBody>
      </p:sp>
      <p:sp>
        <p:nvSpPr>
          <p:cNvPr id="19" name="MH_Other_5"/>
          <p:cNvSpPr/>
          <p:nvPr>
            <p:custDataLst>
              <p:tags r:id="rId11"/>
            </p:custDataLst>
          </p:nvPr>
        </p:nvSpPr>
        <p:spPr>
          <a:xfrm>
            <a:off x="1504745" y="4584544"/>
            <a:ext cx="704850" cy="73025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rgbClr val="FFFFFF"/>
              </a:solidFill>
            </a:endParaRPr>
          </a:p>
        </p:txBody>
      </p:sp>
      <p:sp>
        <p:nvSpPr>
          <p:cNvPr id="20" name="MH_Other_6"/>
          <p:cNvSpPr/>
          <p:nvPr>
            <p:custDataLst>
              <p:tags r:id="rId12"/>
            </p:custDataLst>
          </p:nvPr>
        </p:nvSpPr>
        <p:spPr>
          <a:xfrm>
            <a:off x="1369807" y="4444844"/>
            <a:ext cx="974725" cy="1008062"/>
          </a:xfrm>
          <a:custGeom>
            <a:avLst/>
            <a:gdLst>
              <a:gd name="connsiteX0" fmla="*/ 743029 w 757237"/>
              <a:gd name="connsiteY0" fmla="*/ 463225 h 783577"/>
              <a:gd name="connsiteX1" fmla="*/ 757237 w 757237"/>
              <a:gd name="connsiteY1" fmla="*/ 463225 h 783577"/>
              <a:gd name="connsiteX2" fmla="*/ 757237 w 757237"/>
              <a:gd name="connsiteY2" fmla="*/ 783577 h 783577"/>
              <a:gd name="connsiteX3" fmla="*/ 450056 w 757237"/>
              <a:gd name="connsiteY3" fmla="*/ 783577 h 783577"/>
              <a:gd name="connsiteX4" fmla="*/ 450056 w 757237"/>
              <a:gd name="connsiteY4" fmla="*/ 768874 h 783577"/>
              <a:gd name="connsiteX5" fmla="*/ 743029 w 757237"/>
              <a:gd name="connsiteY5" fmla="*/ 768874 h 783577"/>
              <a:gd name="connsiteX6" fmla="*/ 0 w 757237"/>
              <a:gd name="connsiteY6" fmla="*/ 463225 h 783577"/>
              <a:gd name="connsiteX7" fmla="*/ 14207 w 757237"/>
              <a:gd name="connsiteY7" fmla="*/ 463225 h 783577"/>
              <a:gd name="connsiteX8" fmla="*/ 14207 w 757237"/>
              <a:gd name="connsiteY8" fmla="*/ 768874 h 783577"/>
              <a:gd name="connsiteX9" fmla="*/ 307181 w 757237"/>
              <a:gd name="connsiteY9" fmla="*/ 768874 h 783577"/>
              <a:gd name="connsiteX10" fmla="*/ 307181 w 757237"/>
              <a:gd name="connsiteY10" fmla="*/ 783577 h 783577"/>
              <a:gd name="connsiteX11" fmla="*/ 0 w 757237"/>
              <a:gd name="connsiteY11" fmla="*/ 783577 h 783577"/>
              <a:gd name="connsiteX12" fmla="*/ 450056 w 757237"/>
              <a:gd name="connsiteY12" fmla="*/ 0 h 783577"/>
              <a:gd name="connsiteX13" fmla="*/ 757237 w 757237"/>
              <a:gd name="connsiteY13" fmla="*/ 0 h 783577"/>
              <a:gd name="connsiteX14" fmla="*/ 757237 w 757237"/>
              <a:gd name="connsiteY14" fmla="*/ 320350 h 783577"/>
              <a:gd name="connsiteX15" fmla="*/ 743029 w 757237"/>
              <a:gd name="connsiteY15" fmla="*/ 320350 h 783577"/>
              <a:gd name="connsiteX16" fmla="*/ 743029 w 757237"/>
              <a:gd name="connsiteY16" fmla="*/ 14702 h 783577"/>
              <a:gd name="connsiteX17" fmla="*/ 450056 w 757237"/>
              <a:gd name="connsiteY17" fmla="*/ 14702 h 783577"/>
              <a:gd name="connsiteX18" fmla="*/ 0 w 757237"/>
              <a:gd name="connsiteY18" fmla="*/ 0 h 783577"/>
              <a:gd name="connsiteX19" fmla="*/ 307181 w 757237"/>
              <a:gd name="connsiteY19" fmla="*/ 0 h 783577"/>
              <a:gd name="connsiteX20" fmla="*/ 307181 w 757237"/>
              <a:gd name="connsiteY20" fmla="*/ 14702 h 783577"/>
              <a:gd name="connsiteX21" fmla="*/ 14207 w 757237"/>
              <a:gd name="connsiteY21" fmla="*/ 14702 h 783577"/>
              <a:gd name="connsiteX22" fmla="*/ 14207 w 757237"/>
              <a:gd name="connsiteY22" fmla="*/ 320350 h 783577"/>
              <a:gd name="connsiteX23" fmla="*/ 0 w 757237"/>
              <a:gd name="connsiteY23" fmla="*/ 320350 h 783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57237" h="783577">
                <a:moveTo>
                  <a:pt x="743029" y="463225"/>
                </a:moveTo>
                <a:lnTo>
                  <a:pt x="757237" y="463225"/>
                </a:lnTo>
                <a:lnTo>
                  <a:pt x="757237" y="783577"/>
                </a:lnTo>
                <a:lnTo>
                  <a:pt x="450056" y="783577"/>
                </a:lnTo>
                <a:lnTo>
                  <a:pt x="450056" y="768874"/>
                </a:lnTo>
                <a:lnTo>
                  <a:pt x="743029" y="768874"/>
                </a:lnTo>
                <a:close/>
                <a:moveTo>
                  <a:pt x="0" y="463225"/>
                </a:moveTo>
                <a:lnTo>
                  <a:pt x="14207" y="463225"/>
                </a:lnTo>
                <a:lnTo>
                  <a:pt x="14207" y="768874"/>
                </a:lnTo>
                <a:lnTo>
                  <a:pt x="307181" y="768874"/>
                </a:lnTo>
                <a:lnTo>
                  <a:pt x="307181" y="783577"/>
                </a:lnTo>
                <a:lnTo>
                  <a:pt x="0" y="783577"/>
                </a:lnTo>
                <a:close/>
                <a:moveTo>
                  <a:pt x="450056" y="0"/>
                </a:moveTo>
                <a:lnTo>
                  <a:pt x="757237" y="0"/>
                </a:lnTo>
                <a:lnTo>
                  <a:pt x="757237" y="320350"/>
                </a:lnTo>
                <a:lnTo>
                  <a:pt x="743029" y="320350"/>
                </a:lnTo>
                <a:lnTo>
                  <a:pt x="743029" y="14702"/>
                </a:lnTo>
                <a:lnTo>
                  <a:pt x="450056" y="14702"/>
                </a:lnTo>
                <a:close/>
                <a:moveTo>
                  <a:pt x="0" y="0"/>
                </a:moveTo>
                <a:lnTo>
                  <a:pt x="307181" y="0"/>
                </a:lnTo>
                <a:lnTo>
                  <a:pt x="307181" y="14702"/>
                </a:lnTo>
                <a:lnTo>
                  <a:pt x="14207" y="14702"/>
                </a:lnTo>
                <a:lnTo>
                  <a:pt x="14207" y="320350"/>
                </a:lnTo>
                <a:lnTo>
                  <a:pt x="0" y="32035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1" name="MH_Other_9"/>
          <p:cNvSpPr>
            <a:spLocks noChangeAspect="1"/>
          </p:cNvSpPr>
          <p:nvPr>
            <p:custDataLst>
              <p:tags r:id="rId13"/>
            </p:custDataLst>
          </p:nvPr>
        </p:nvSpPr>
        <p:spPr bwMode="auto">
          <a:xfrm>
            <a:off x="1652382" y="4746469"/>
            <a:ext cx="398463" cy="398462"/>
          </a:xfrm>
          <a:custGeom>
            <a:avLst/>
            <a:gdLst>
              <a:gd name="T0" fmla="*/ 883582 w 2298700"/>
              <a:gd name="T1" fmla="*/ 1295872 h 2298700"/>
              <a:gd name="T2" fmla="*/ 899660 w 2298700"/>
              <a:gd name="T3" fmla="*/ 1824434 h 2298700"/>
              <a:gd name="T4" fmla="*/ 870674 w 2298700"/>
              <a:gd name="T5" fmla="*/ 1867800 h 2298700"/>
              <a:gd name="T6" fmla="*/ 472571 w 2298700"/>
              <a:gd name="T7" fmla="*/ 1870524 h 2298700"/>
              <a:gd name="T8" fmla="*/ 439282 w 2298700"/>
              <a:gd name="T9" fmla="*/ 1829883 h 2298700"/>
              <a:gd name="T10" fmla="*/ 450831 w 2298700"/>
              <a:gd name="T11" fmla="*/ 1299959 h 2298700"/>
              <a:gd name="T12" fmla="*/ 1168971 w 2298700"/>
              <a:gd name="T13" fmla="*/ 903287 h 2298700"/>
              <a:gd name="T14" fmla="*/ 1561900 w 2298700"/>
              <a:gd name="T15" fmla="*/ 923717 h 2298700"/>
              <a:gd name="T16" fmla="*/ 1573443 w 2298700"/>
              <a:gd name="T17" fmla="*/ 1829892 h 2298700"/>
              <a:gd name="T18" fmla="*/ 1540624 w 2298700"/>
              <a:gd name="T19" fmla="*/ 1870524 h 2298700"/>
              <a:gd name="T20" fmla="*/ 1142262 w 2298700"/>
              <a:gd name="T21" fmla="*/ 1867800 h 2298700"/>
              <a:gd name="T22" fmla="*/ 1113291 w 2298700"/>
              <a:gd name="T23" fmla="*/ 1824444 h 2298700"/>
              <a:gd name="T24" fmla="*/ 1129361 w 2298700"/>
              <a:gd name="T25" fmla="*/ 919404 h 2298700"/>
              <a:gd name="T26" fmla="*/ 2191940 w 2298700"/>
              <a:gd name="T27" fmla="*/ 450850 h 2298700"/>
              <a:gd name="T28" fmla="*/ 2238385 w 2298700"/>
              <a:gd name="T29" fmla="*/ 475582 h 2298700"/>
              <a:gd name="T30" fmla="*/ 2245636 w 2298700"/>
              <a:gd name="T31" fmla="*/ 1835358 h 2298700"/>
              <a:gd name="T32" fmla="*/ 2208706 w 2298700"/>
              <a:gd name="T33" fmla="*/ 1872115 h 2298700"/>
              <a:gd name="T34" fmla="*/ 1810633 w 2298700"/>
              <a:gd name="T35" fmla="*/ 1865309 h 2298700"/>
              <a:gd name="T36" fmla="*/ 1785938 w 2298700"/>
              <a:gd name="T37" fmla="*/ 1818568 h 2298700"/>
              <a:gd name="T38" fmla="*/ 1806329 w 2298700"/>
              <a:gd name="T39" fmla="*/ 463556 h 2298700"/>
              <a:gd name="T40" fmla="*/ 1464870 w 2298700"/>
              <a:gd name="T41" fmla="*/ 38100 h 2298700"/>
              <a:gd name="T42" fmla="*/ 1493876 w 2298700"/>
              <a:gd name="T43" fmla="*/ 48317 h 2298700"/>
              <a:gd name="T44" fmla="*/ 1512005 w 2298700"/>
              <a:gd name="T45" fmla="*/ 72609 h 2298700"/>
              <a:gd name="T46" fmla="*/ 1540105 w 2298700"/>
              <a:gd name="T47" fmla="*/ 509198 h 2298700"/>
              <a:gd name="T48" fmla="*/ 1503847 w 2298700"/>
              <a:gd name="T49" fmla="*/ 543253 h 2298700"/>
              <a:gd name="T50" fmla="*/ 1459205 w 2298700"/>
              <a:gd name="T51" fmla="*/ 535761 h 2298700"/>
              <a:gd name="T52" fmla="*/ 1437677 w 2298700"/>
              <a:gd name="T53" fmla="*/ 503749 h 2298700"/>
              <a:gd name="T54" fmla="*/ 1348845 w 2298700"/>
              <a:gd name="T55" fmla="*/ 357311 h 2298700"/>
              <a:gd name="T56" fmla="*/ 1214465 w 2298700"/>
              <a:gd name="T57" fmla="*/ 507608 h 2298700"/>
              <a:gd name="T58" fmla="*/ 1010062 w 2298700"/>
              <a:gd name="T59" fmla="*/ 669711 h 2298700"/>
              <a:gd name="T60" fmla="*/ 834212 w 2298700"/>
              <a:gd name="T61" fmla="*/ 763477 h 2298700"/>
              <a:gd name="T62" fmla="*/ 682609 w 2298700"/>
              <a:gd name="T63" fmla="*/ 817965 h 2298700"/>
              <a:gd name="T64" fmla="*/ 523528 w 2298700"/>
              <a:gd name="T65" fmla="*/ 852928 h 2298700"/>
              <a:gd name="T66" fmla="*/ 404104 w 2298700"/>
              <a:gd name="T67" fmla="*/ 862464 h 2298700"/>
              <a:gd name="T68" fmla="*/ 374191 w 2298700"/>
              <a:gd name="T69" fmla="*/ 838852 h 2298700"/>
              <a:gd name="T70" fmla="*/ 369206 w 2298700"/>
              <a:gd name="T71" fmla="*/ 795034 h 2298700"/>
              <a:gd name="T72" fmla="*/ 405237 w 2298700"/>
              <a:gd name="T73" fmla="*/ 760071 h 2298700"/>
              <a:gd name="T74" fmla="*/ 535765 w 2298700"/>
              <a:gd name="T75" fmla="*/ 742589 h 2298700"/>
              <a:gd name="T76" fmla="*/ 679890 w 2298700"/>
              <a:gd name="T77" fmla="*/ 706945 h 2298700"/>
              <a:gd name="T78" fmla="*/ 816536 w 2298700"/>
              <a:gd name="T79" fmla="*/ 654273 h 2298700"/>
              <a:gd name="T80" fmla="*/ 989667 w 2298700"/>
              <a:gd name="T81" fmla="*/ 554832 h 2298700"/>
              <a:gd name="T82" fmla="*/ 1171862 w 2298700"/>
              <a:gd name="T83" fmla="*/ 398859 h 2298700"/>
              <a:gd name="T84" fmla="*/ 1282675 w 2298700"/>
              <a:gd name="T85" fmla="*/ 267178 h 2298700"/>
              <a:gd name="T86" fmla="*/ 1087110 w 2298700"/>
              <a:gd name="T87" fmla="*/ 283979 h 2298700"/>
              <a:gd name="T88" fmla="*/ 1044054 w 2298700"/>
              <a:gd name="T89" fmla="*/ 259005 h 2298700"/>
              <a:gd name="T90" fmla="*/ 1040654 w 2298700"/>
              <a:gd name="T91" fmla="*/ 208376 h 2298700"/>
              <a:gd name="T92" fmla="*/ 1446288 w 2298700"/>
              <a:gd name="T93" fmla="*/ 40370 h 2298700"/>
              <a:gd name="T94" fmla="*/ 128386 w 2298700"/>
              <a:gd name="T95" fmla="*/ 3403 h 2298700"/>
              <a:gd name="T96" fmla="*/ 171711 w 2298700"/>
              <a:gd name="T97" fmla="*/ 26993 h 2298700"/>
              <a:gd name="T98" fmla="*/ 199157 w 2298700"/>
              <a:gd name="T99" fmla="*/ 67596 h 2298700"/>
              <a:gd name="T100" fmla="*/ 2201163 w 2298700"/>
              <a:gd name="T101" fmla="*/ 2093192 h 2298700"/>
              <a:gd name="T102" fmla="*/ 2249251 w 2298700"/>
              <a:gd name="T103" fmla="*/ 2107936 h 2298700"/>
              <a:gd name="T104" fmla="*/ 2283729 w 2298700"/>
              <a:gd name="T105" fmla="*/ 2142414 h 2298700"/>
              <a:gd name="T106" fmla="*/ 2298473 w 2298700"/>
              <a:gd name="T107" fmla="*/ 2190729 h 2298700"/>
              <a:gd name="T108" fmla="*/ 2288720 w 2298700"/>
              <a:gd name="T109" fmla="*/ 2240405 h 2298700"/>
              <a:gd name="T110" fmla="*/ 2257417 w 2298700"/>
              <a:gd name="T111" fmla="*/ 2278059 h 2298700"/>
              <a:gd name="T112" fmla="*/ 2211597 w 2298700"/>
              <a:gd name="T113" fmla="*/ 2297566 h 2298700"/>
              <a:gd name="T114" fmla="*/ 72132 w 2298700"/>
              <a:gd name="T115" fmla="*/ 2294164 h 2298700"/>
              <a:gd name="T116" fmla="*/ 29715 w 2298700"/>
              <a:gd name="T117" fmla="*/ 2268532 h 2298700"/>
              <a:gd name="T118" fmla="*/ 4537 w 2298700"/>
              <a:gd name="T119" fmla="*/ 2226568 h 2298700"/>
              <a:gd name="T120" fmla="*/ 907 w 2298700"/>
              <a:gd name="T121" fmla="*/ 87330 h 2298700"/>
              <a:gd name="T122" fmla="*/ 20188 w 2298700"/>
              <a:gd name="T123" fmla="*/ 41510 h 2298700"/>
              <a:gd name="T124" fmla="*/ 57842 w 2298700"/>
              <a:gd name="T125" fmla="*/ 10434 h 2298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298700" h="2298700">
                <a:moveTo>
                  <a:pt x="494084" y="1279525"/>
                </a:moveTo>
                <a:lnTo>
                  <a:pt x="844179" y="1279525"/>
                </a:lnTo>
                <a:lnTo>
                  <a:pt x="849841" y="1279752"/>
                </a:lnTo>
                <a:lnTo>
                  <a:pt x="855502" y="1280660"/>
                </a:lnTo>
                <a:lnTo>
                  <a:pt x="860710" y="1282023"/>
                </a:lnTo>
                <a:lnTo>
                  <a:pt x="865692" y="1283839"/>
                </a:lnTo>
                <a:lnTo>
                  <a:pt x="870674" y="1286109"/>
                </a:lnTo>
                <a:lnTo>
                  <a:pt x="875203" y="1289061"/>
                </a:lnTo>
                <a:lnTo>
                  <a:pt x="879732" y="1292467"/>
                </a:lnTo>
                <a:lnTo>
                  <a:pt x="883582" y="1295872"/>
                </a:lnTo>
                <a:lnTo>
                  <a:pt x="887205" y="1299959"/>
                </a:lnTo>
                <a:lnTo>
                  <a:pt x="890602" y="1304273"/>
                </a:lnTo>
                <a:lnTo>
                  <a:pt x="893320" y="1308814"/>
                </a:lnTo>
                <a:lnTo>
                  <a:pt x="895584" y="1313809"/>
                </a:lnTo>
                <a:lnTo>
                  <a:pt x="897396" y="1319031"/>
                </a:lnTo>
                <a:lnTo>
                  <a:pt x="898981" y="1324480"/>
                </a:lnTo>
                <a:lnTo>
                  <a:pt x="899660" y="1329702"/>
                </a:lnTo>
                <a:lnTo>
                  <a:pt x="900113" y="1335378"/>
                </a:lnTo>
                <a:lnTo>
                  <a:pt x="900113" y="1818531"/>
                </a:lnTo>
                <a:lnTo>
                  <a:pt x="899660" y="1824434"/>
                </a:lnTo>
                <a:lnTo>
                  <a:pt x="898981" y="1829883"/>
                </a:lnTo>
                <a:lnTo>
                  <a:pt x="897396" y="1835332"/>
                </a:lnTo>
                <a:lnTo>
                  <a:pt x="895584" y="1840554"/>
                </a:lnTo>
                <a:lnTo>
                  <a:pt x="893320" y="1845322"/>
                </a:lnTo>
                <a:lnTo>
                  <a:pt x="890602" y="1850090"/>
                </a:lnTo>
                <a:lnTo>
                  <a:pt x="887205" y="1854404"/>
                </a:lnTo>
                <a:lnTo>
                  <a:pt x="883582" y="1858264"/>
                </a:lnTo>
                <a:lnTo>
                  <a:pt x="879732" y="1861897"/>
                </a:lnTo>
                <a:lnTo>
                  <a:pt x="875203" y="1865302"/>
                </a:lnTo>
                <a:lnTo>
                  <a:pt x="870674" y="1867800"/>
                </a:lnTo>
                <a:lnTo>
                  <a:pt x="865692" y="1870524"/>
                </a:lnTo>
                <a:lnTo>
                  <a:pt x="860710" y="1872114"/>
                </a:lnTo>
                <a:lnTo>
                  <a:pt x="855502" y="1873476"/>
                </a:lnTo>
                <a:lnTo>
                  <a:pt x="849841" y="1874611"/>
                </a:lnTo>
                <a:lnTo>
                  <a:pt x="844179" y="1874838"/>
                </a:lnTo>
                <a:lnTo>
                  <a:pt x="494084" y="1874838"/>
                </a:lnTo>
                <a:lnTo>
                  <a:pt x="488423" y="1874611"/>
                </a:lnTo>
                <a:lnTo>
                  <a:pt x="482761" y="1873476"/>
                </a:lnTo>
                <a:lnTo>
                  <a:pt x="477326" y="1872114"/>
                </a:lnTo>
                <a:lnTo>
                  <a:pt x="472571" y="1870524"/>
                </a:lnTo>
                <a:lnTo>
                  <a:pt x="467589" y="1867800"/>
                </a:lnTo>
                <a:lnTo>
                  <a:pt x="463060" y="1865302"/>
                </a:lnTo>
                <a:lnTo>
                  <a:pt x="458531" y="1861897"/>
                </a:lnTo>
                <a:lnTo>
                  <a:pt x="454455" y="1858264"/>
                </a:lnTo>
                <a:lnTo>
                  <a:pt x="450831" y="1854404"/>
                </a:lnTo>
                <a:lnTo>
                  <a:pt x="447661" y="1850090"/>
                </a:lnTo>
                <a:lnTo>
                  <a:pt x="444944" y="1845322"/>
                </a:lnTo>
                <a:lnTo>
                  <a:pt x="442679" y="1840554"/>
                </a:lnTo>
                <a:lnTo>
                  <a:pt x="440868" y="1835332"/>
                </a:lnTo>
                <a:lnTo>
                  <a:pt x="439282" y="1829883"/>
                </a:lnTo>
                <a:lnTo>
                  <a:pt x="438603" y="1824434"/>
                </a:lnTo>
                <a:lnTo>
                  <a:pt x="438150" y="1818531"/>
                </a:lnTo>
                <a:lnTo>
                  <a:pt x="438150" y="1335378"/>
                </a:lnTo>
                <a:lnTo>
                  <a:pt x="438603" y="1329702"/>
                </a:lnTo>
                <a:lnTo>
                  <a:pt x="439282" y="1324480"/>
                </a:lnTo>
                <a:lnTo>
                  <a:pt x="440868" y="1319031"/>
                </a:lnTo>
                <a:lnTo>
                  <a:pt x="442679" y="1313809"/>
                </a:lnTo>
                <a:lnTo>
                  <a:pt x="444944" y="1308814"/>
                </a:lnTo>
                <a:lnTo>
                  <a:pt x="447661" y="1304273"/>
                </a:lnTo>
                <a:lnTo>
                  <a:pt x="450831" y="1299959"/>
                </a:lnTo>
                <a:lnTo>
                  <a:pt x="454455" y="1295872"/>
                </a:lnTo>
                <a:lnTo>
                  <a:pt x="458531" y="1292467"/>
                </a:lnTo>
                <a:lnTo>
                  <a:pt x="463060" y="1289061"/>
                </a:lnTo>
                <a:lnTo>
                  <a:pt x="467589" y="1286109"/>
                </a:lnTo>
                <a:lnTo>
                  <a:pt x="472571" y="1283839"/>
                </a:lnTo>
                <a:lnTo>
                  <a:pt x="477326" y="1282023"/>
                </a:lnTo>
                <a:lnTo>
                  <a:pt x="482761" y="1280660"/>
                </a:lnTo>
                <a:lnTo>
                  <a:pt x="488423" y="1279752"/>
                </a:lnTo>
                <a:lnTo>
                  <a:pt x="494084" y="1279525"/>
                </a:lnTo>
                <a:close/>
                <a:moveTo>
                  <a:pt x="1168971" y="903287"/>
                </a:moveTo>
                <a:lnTo>
                  <a:pt x="1518668" y="903287"/>
                </a:lnTo>
                <a:lnTo>
                  <a:pt x="1524553" y="903514"/>
                </a:lnTo>
                <a:lnTo>
                  <a:pt x="1529985" y="904195"/>
                </a:lnTo>
                <a:lnTo>
                  <a:pt x="1535418" y="905557"/>
                </a:lnTo>
                <a:lnTo>
                  <a:pt x="1540624" y="907600"/>
                </a:lnTo>
                <a:lnTo>
                  <a:pt x="1545377" y="909870"/>
                </a:lnTo>
                <a:lnTo>
                  <a:pt x="1550130" y="912821"/>
                </a:lnTo>
                <a:lnTo>
                  <a:pt x="1554430" y="915999"/>
                </a:lnTo>
                <a:lnTo>
                  <a:pt x="1558278" y="919404"/>
                </a:lnTo>
                <a:lnTo>
                  <a:pt x="1561900" y="923717"/>
                </a:lnTo>
                <a:lnTo>
                  <a:pt x="1565295" y="927803"/>
                </a:lnTo>
                <a:lnTo>
                  <a:pt x="1567784" y="932343"/>
                </a:lnTo>
                <a:lnTo>
                  <a:pt x="1570274" y="937337"/>
                </a:lnTo>
                <a:lnTo>
                  <a:pt x="1572085" y="942558"/>
                </a:lnTo>
                <a:lnTo>
                  <a:pt x="1573443" y="948006"/>
                </a:lnTo>
                <a:lnTo>
                  <a:pt x="1574575" y="953681"/>
                </a:lnTo>
                <a:lnTo>
                  <a:pt x="1574801" y="959355"/>
                </a:lnTo>
                <a:lnTo>
                  <a:pt x="1574801" y="1818542"/>
                </a:lnTo>
                <a:lnTo>
                  <a:pt x="1574575" y="1824444"/>
                </a:lnTo>
                <a:lnTo>
                  <a:pt x="1573443" y="1829892"/>
                </a:lnTo>
                <a:lnTo>
                  <a:pt x="1572085" y="1835340"/>
                </a:lnTo>
                <a:lnTo>
                  <a:pt x="1570274" y="1840560"/>
                </a:lnTo>
                <a:lnTo>
                  <a:pt x="1567784" y="1845327"/>
                </a:lnTo>
                <a:lnTo>
                  <a:pt x="1565295" y="1850094"/>
                </a:lnTo>
                <a:lnTo>
                  <a:pt x="1561900" y="1854407"/>
                </a:lnTo>
                <a:lnTo>
                  <a:pt x="1558278" y="1858266"/>
                </a:lnTo>
                <a:lnTo>
                  <a:pt x="1554430" y="1861898"/>
                </a:lnTo>
                <a:lnTo>
                  <a:pt x="1550130" y="1865303"/>
                </a:lnTo>
                <a:lnTo>
                  <a:pt x="1545377" y="1867800"/>
                </a:lnTo>
                <a:lnTo>
                  <a:pt x="1540624" y="1870524"/>
                </a:lnTo>
                <a:lnTo>
                  <a:pt x="1535418" y="1872113"/>
                </a:lnTo>
                <a:lnTo>
                  <a:pt x="1529985" y="1873475"/>
                </a:lnTo>
                <a:lnTo>
                  <a:pt x="1524553" y="1874610"/>
                </a:lnTo>
                <a:lnTo>
                  <a:pt x="1518668" y="1874837"/>
                </a:lnTo>
                <a:lnTo>
                  <a:pt x="1168971" y="1874837"/>
                </a:lnTo>
                <a:lnTo>
                  <a:pt x="1163312" y="1874610"/>
                </a:lnTo>
                <a:lnTo>
                  <a:pt x="1157654" y="1873475"/>
                </a:lnTo>
                <a:lnTo>
                  <a:pt x="1152221" y="1872113"/>
                </a:lnTo>
                <a:lnTo>
                  <a:pt x="1147242" y="1870524"/>
                </a:lnTo>
                <a:lnTo>
                  <a:pt x="1142262" y="1867800"/>
                </a:lnTo>
                <a:lnTo>
                  <a:pt x="1137736" y="1865303"/>
                </a:lnTo>
                <a:lnTo>
                  <a:pt x="1133435" y="1861898"/>
                </a:lnTo>
                <a:lnTo>
                  <a:pt x="1129361" y="1858266"/>
                </a:lnTo>
                <a:lnTo>
                  <a:pt x="1125740" y="1854407"/>
                </a:lnTo>
                <a:lnTo>
                  <a:pt x="1122797" y="1850094"/>
                </a:lnTo>
                <a:lnTo>
                  <a:pt x="1119855" y="1845327"/>
                </a:lnTo>
                <a:lnTo>
                  <a:pt x="1117365" y="1840560"/>
                </a:lnTo>
                <a:lnTo>
                  <a:pt x="1115554" y="1835340"/>
                </a:lnTo>
                <a:lnTo>
                  <a:pt x="1114196" y="1829892"/>
                </a:lnTo>
                <a:lnTo>
                  <a:pt x="1113291" y="1824444"/>
                </a:lnTo>
                <a:lnTo>
                  <a:pt x="1112838" y="1818542"/>
                </a:lnTo>
                <a:lnTo>
                  <a:pt x="1112838" y="959355"/>
                </a:lnTo>
                <a:lnTo>
                  <a:pt x="1113291" y="953681"/>
                </a:lnTo>
                <a:lnTo>
                  <a:pt x="1114196" y="948006"/>
                </a:lnTo>
                <a:lnTo>
                  <a:pt x="1115554" y="942558"/>
                </a:lnTo>
                <a:lnTo>
                  <a:pt x="1117365" y="937337"/>
                </a:lnTo>
                <a:lnTo>
                  <a:pt x="1119855" y="932343"/>
                </a:lnTo>
                <a:lnTo>
                  <a:pt x="1122797" y="927803"/>
                </a:lnTo>
                <a:lnTo>
                  <a:pt x="1125740" y="923717"/>
                </a:lnTo>
                <a:lnTo>
                  <a:pt x="1129361" y="919404"/>
                </a:lnTo>
                <a:lnTo>
                  <a:pt x="1133435" y="915999"/>
                </a:lnTo>
                <a:lnTo>
                  <a:pt x="1137736" y="912821"/>
                </a:lnTo>
                <a:lnTo>
                  <a:pt x="1142262" y="909870"/>
                </a:lnTo>
                <a:lnTo>
                  <a:pt x="1147242" y="907600"/>
                </a:lnTo>
                <a:lnTo>
                  <a:pt x="1152221" y="905557"/>
                </a:lnTo>
                <a:lnTo>
                  <a:pt x="1157654" y="904195"/>
                </a:lnTo>
                <a:lnTo>
                  <a:pt x="1163312" y="903514"/>
                </a:lnTo>
                <a:lnTo>
                  <a:pt x="1168971" y="903287"/>
                </a:lnTo>
                <a:close/>
                <a:moveTo>
                  <a:pt x="1841899" y="450850"/>
                </a:moveTo>
                <a:lnTo>
                  <a:pt x="2191940" y="450850"/>
                </a:lnTo>
                <a:lnTo>
                  <a:pt x="2197604" y="451077"/>
                </a:lnTo>
                <a:lnTo>
                  <a:pt x="2203268" y="451985"/>
                </a:lnTo>
                <a:lnTo>
                  <a:pt x="2208706" y="453573"/>
                </a:lnTo>
                <a:lnTo>
                  <a:pt x="2213917" y="455388"/>
                </a:lnTo>
                <a:lnTo>
                  <a:pt x="2218674" y="457657"/>
                </a:lnTo>
                <a:lnTo>
                  <a:pt x="2223206" y="460380"/>
                </a:lnTo>
                <a:lnTo>
                  <a:pt x="2227510" y="463556"/>
                </a:lnTo>
                <a:lnTo>
                  <a:pt x="2231589" y="467186"/>
                </a:lnTo>
                <a:lnTo>
                  <a:pt x="2235214" y="471271"/>
                </a:lnTo>
                <a:lnTo>
                  <a:pt x="2238385" y="475582"/>
                </a:lnTo>
                <a:lnTo>
                  <a:pt x="2241104" y="480119"/>
                </a:lnTo>
                <a:lnTo>
                  <a:pt x="2243596" y="484884"/>
                </a:lnTo>
                <a:lnTo>
                  <a:pt x="2245636" y="490103"/>
                </a:lnTo>
                <a:lnTo>
                  <a:pt x="2246768" y="495548"/>
                </a:lnTo>
                <a:lnTo>
                  <a:pt x="2247675" y="501221"/>
                </a:lnTo>
                <a:lnTo>
                  <a:pt x="2247901" y="506893"/>
                </a:lnTo>
                <a:lnTo>
                  <a:pt x="2247901" y="1818568"/>
                </a:lnTo>
                <a:lnTo>
                  <a:pt x="2247675" y="1824468"/>
                </a:lnTo>
                <a:lnTo>
                  <a:pt x="2246768" y="1829913"/>
                </a:lnTo>
                <a:lnTo>
                  <a:pt x="2245636" y="1835358"/>
                </a:lnTo>
                <a:lnTo>
                  <a:pt x="2243596" y="1840577"/>
                </a:lnTo>
                <a:lnTo>
                  <a:pt x="2241104" y="1845342"/>
                </a:lnTo>
                <a:lnTo>
                  <a:pt x="2238385" y="1850107"/>
                </a:lnTo>
                <a:lnTo>
                  <a:pt x="2235214" y="1854418"/>
                </a:lnTo>
                <a:lnTo>
                  <a:pt x="2231589" y="1858275"/>
                </a:lnTo>
                <a:lnTo>
                  <a:pt x="2227510" y="1861905"/>
                </a:lnTo>
                <a:lnTo>
                  <a:pt x="2223206" y="1865309"/>
                </a:lnTo>
                <a:lnTo>
                  <a:pt x="2218674" y="1867804"/>
                </a:lnTo>
                <a:lnTo>
                  <a:pt x="2213917" y="1870527"/>
                </a:lnTo>
                <a:lnTo>
                  <a:pt x="2208706" y="1872115"/>
                </a:lnTo>
                <a:lnTo>
                  <a:pt x="2203268" y="1873477"/>
                </a:lnTo>
                <a:lnTo>
                  <a:pt x="2197604" y="1874611"/>
                </a:lnTo>
                <a:lnTo>
                  <a:pt x="2191940" y="1874838"/>
                </a:lnTo>
                <a:lnTo>
                  <a:pt x="1841899" y="1874838"/>
                </a:lnTo>
                <a:lnTo>
                  <a:pt x="1836235" y="1874611"/>
                </a:lnTo>
                <a:lnTo>
                  <a:pt x="1830798" y="1873477"/>
                </a:lnTo>
                <a:lnTo>
                  <a:pt x="1825360" y="1872115"/>
                </a:lnTo>
                <a:lnTo>
                  <a:pt x="1820149" y="1870527"/>
                </a:lnTo>
                <a:lnTo>
                  <a:pt x="1815165" y="1867804"/>
                </a:lnTo>
                <a:lnTo>
                  <a:pt x="1810633" y="1865309"/>
                </a:lnTo>
                <a:lnTo>
                  <a:pt x="1806329" y="1861905"/>
                </a:lnTo>
                <a:lnTo>
                  <a:pt x="1802477" y="1858275"/>
                </a:lnTo>
                <a:lnTo>
                  <a:pt x="1798852" y="1854418"/>
                </a:lnTo>
                <a:lnTo>
                  <a:pt x="1795454" y="1850107"/>
                </a:lnTo>
                <a:lnTo>
                  <a:pt x="1792508" y="1845342"/>
                </a:lnTo>
                <a:lnTo>
                  <a:pt x="1790243" y="1840577"/>
                </a:lnTo>
                <a:lnTo>
                  <a:pt x="1788430" y="1835358"/>
                </a:lnTo>
                <a:lnTo>
                  <a:pt x="1786844" y="1829913"/>
                </a:lnTo>
                <a:lnTo>
                  <a:pt x="1786165" y="1824468"/>
                </a:lnTo>
                <a:lnTo>
                  <a:pt x="1785938" y="1818568"/>
                </a:lnTo>
                <a:lnTo>
                  <a:pt x="1785938" y="506893"/>
                </a:lnTo>
                <a:lnTo>
                  <a:pt x="1786165" y="501221"/>
                </a:lnTo>
                <a:lnTo>
                  <a:pt x="1786844" y="495548"/>
                </a:lnTo>
                <a:lnTo>
                  <a:pt x="1788430" y="490103"/>
                </a:lnTo>
                <a:lnTo>
                  <a:pt x="1790243" y="484884"/>
                </a:lnTo>
                <a:lnTo>
                  <a:pt x="1792508" y="480119"/>
                </a:lnTo>
                <a:lnTo>
                  <a:pt x="1795454" y="475582"/>
                </a:lnTo>
                <a:lnTo>
                  <a:pt x="1798852" y="471271"/>
                </a:lnTo>
                <a:lnTo>
                  <a:pt x="1802477" y="467186"/>
                </a:lnTo>
                <a:lnTo>
                  <a:pt x="1806329" y="463556"/>
                </a:lnTo>
                <a:lnTo>
                  <a:pt x="1810633" y="460380"/>
                </a:lnTo>
                <a:lnTo>
                  <a:pt x="1815165" y="457657"/>
                </a:lnTo>
                <a:lnTo>
                  <a:pt x="1820149" y="455388"/>
                </a:lnTo>
                <a:lnTo>
                  <a:pt x="1825360" y="453573"/>
                </a:lnTo>
                <a:lnTo>
                  <a:pt x="1830798" y="451985"/>
                </a:lnTo>
                <a:lnTo>
                  <a:pt x="1836235" y="451077"/>
                </a:lnTo>
                <a:lnTo>
                  <a:pt x="1841899" y="450850"/>
                </a:lnTo>
                <a:close/>
                <a:moveTo>
                  <a:pt x="1458752" y="38100"/>
                </a:moveTo>
                <a:lnTo>
                  <a:pt x="1461698" y="38100"/>
                </a:lnTo>
                <a:lnTo>
                  <a:pt x="1464870" y="38100"/>
                </a:lnTo>
                <a:lnTo>
                  <a:pt x="1468043" y="38327"/>
                </a:lnTo>
                <a:lnTo>
                  <a:pt x="1470989" y="38554"/>
                </a:lnTo>
                <a:lnTo>
                  <a:pt x="1473935" y="39235"/>
                </a:lnTo>
                <a:lnTo>
                  <a:pt x="1477107" y="40143"/>
                </a:lnTo>
                <a:lnTo>
                  <a:pt x="1479827" y="40825"/>
                </a:lnTo>
                <a:lnTo>
                  <a:pt x="1482773" y="42187"/>
                </a:lnTo>
                <a:lnTo>
                  <a:pt x="1485718" y="43322"/>
                </a:lnTo>
                <a:lnTo>
                  <a:pt x="1488438" y="44684"/>
                </a:lnTo>
                <a:lnTo>
                  <a:pt x="1491157" y="46500"/>
                </a:lnTo>
                <a:lnTo>
                  <a:pt x="1493876" y="48317"/>
                </a:lnTo>
                <a:lnTo>
                  <a:pt x="1496143" y="50133"/>
                </a:lnTo>
                <a:lnTo>
                  <a:pt x="1498409" y="52176"/>
                </a:lnTo>
                <a:lnTo>
                  <a:pt x="1500675" y="54447"/>
                </a:lnTo>
                <a:lnTo>
                  <a:pt x="1502714" y="56490"/>
                </a:lnTo>
                <a:lnTo>
                  <a:pt x="1504754" y="59214"/>
                </a:lnTo>
                <a:lnTo>
                  <a:pt x="1506567" y="61485"/>
                </a:lnTo>
                <a:lnTo>
                  <a:pt x="1508153" y="64436"/>
                </a:lnTo>
                <a:lnTo>
                  <a:pt x="1509739" y="66934"/>
                </a:lnTo>
                <a:lnTo>
                  <a:pt x="1511099" y="69658"/>
                </a:lnTo>
                <a:lnTo>
                  <a:pt x="1512005" y="72609"/>
                </a:lnTo>
                <a:lnTo>
                  <a:pt x="1513138" y="75334"/>
                </a:lnTo>
                <a:lnTo>
                  <a:pt x="1514045" y="78512"/>
                </a:lnTo>
                <a:lnTo>
                  <a:pt x="1514725" y="81691"/>
                </a:lnTo>
                <a:lnTo>
                  <a:pt x="1515178" y="84642"/>
                </a:lnTo>
                <a:lnTo>
                  <a:pt x="1515405" y="87821"/>
                </a:lnTo>
                <a:lnTo>
                  <a:pt x="1543051" y="488083"/>
                </a:lnTo>
                <a:lnTo>
                  <a:pt x="1543051" y="493305"/>
                </a:lnTo>
                <a:lnTo>
                  <a:pt x="1542371" y="498754"/>
                </a:lnTo>
                <a:lnTo>
                  <a:pt x="1541691" y="503976"/>
                </a:lnTo>
                <a:lnTo>
                  <a:pt x="1540105" y="509198"/>
                </a:lnTo>
                <a:lnTo>
                  <a:pt x="1538066" y="513965"/>
                </a:lnTo>
                <a:lnTo>
                  <a:pt x="1535800" y="518506"/>
                </a:lnTo>
                <a:lnTo>
                  <a:pt x="1532854" y="522820"/>
                </a:lnTo>
                <a:lnTo>
                  <a:pt x="1529908" y="526906"/>
                </a:lnTo>
                <a:lnTo>
                  <a:pt x="1526282" y="530539"/>
                </a:lnTo>
                <a:lnTo>
                  <a:pt x="1522429" y="533944"/>
                </a:lnTo>
                <a:lnTo>
                  <a:pt x="1518350" y="537123"/>
                </a:lnTo>
                <a:lnTo>
                  <a:pt x="1513592" y="539620"/>
                </a:lnTo>
                <a:lnTo>
                  <a:pt x="1509059" y="541663"/>
                </a:lnTo>
                <a:lnTo>
                  <a:pt x="1503847" y="543253"/>
                </a:lnTo>
                <a:lnTo>
                  <a:pt x="1498635" y="544615"/>
                </a:lnTo>
                <a:lnTo>
                  <a:pt x="1493197" y="545069"/>
                </a:lnTo>
                <a:lnTo>
                  <a:pt x="1488211" y="545296"/>
                </a:lnTo>
                <a:lnTo>
                  <a:pt x="1482999" y="544842"/>
                </a:lnTo>
                <a:lnTo>
                  <a:pt x="1478014" y="543934"/>
                </a:lnTo>
                <a:lnTo>
                  <a:pt x="1473481" y="542799"/>
                </a:lnTo>
                <a:lnTo>
                  <a:pt x="1469629" y="541437"/>
                </a:lnTo>
                <a:lnTo>
                  <a:pt x="1466003" y="539847"/>
                </a:lnTo>
                <a:lnTo>
                  <a:pt x="1462604" y="537804"/>
                </a:lnTo>
                <a:lnTo>
                  <a:pt x="1459205" y="535761"/>
                </a:lnTo>
                <a:lnTo>
                  <a:pt x="1456032" y="533490"/>
                </a:lnTo>
                <a:lnTo>
                  <a:pt x="1453086" y="530766"/>
                </a:lnTo>
                <a:lnTo>
                  <a:pt x="1450367" y="528041"/>
                </a:lnTo>
                <a:lnTo>
                  <a:pt x="1447874" y="525090"/>
                </a:lnTo>
                <a:lnTo>
                  <a:pt x="1445382" y="522139"/>
                </a:lnTo>
                <a:lnTo>
                  <a:pt x="1443342" y="518733"/>
                </a:lnTo>
                <a:lnTo>
                  <a:pt x="1441529" y="515100"/>
                </a:lnTo>
                <a:lnTo>
                  <a:pt x="1439943" y="511468"/>
                </a:lnTo>
                <a:lnTo>
                  <a:pt x="1438583" y="507608"/>
                </a:lnTo>
                <a:lnTo>
                  <a:pt x="1437677" y="503749"/>
                </a:lnTo>
                <a:lnTo>
                  <a:pt x="1436770" y="499662"/>
                </a:lnTo>
                <a:lnTo>
                  <a:pt x="1436317" y="495348"/>
                </a:lnTo>
                <a:lnTo>
                  <a:pt x="1419775" y="256735"/>
                </a:lnTo>
                <a:lnTo>
                  <a:pt x="1404592" y="280119"/>
                </a:lnTo>
                <a:lnTo>
                  <a:pt x="1396434" y="292606"/>
                </a:lnTo>
                <a:lnTo>
                  <a:pt x="1387596" y="304866"/>
                </a:lnTo>
                <a:lnTo>
                  <a:pt x="1378531" y="317580"/>
                </a:lnTo>
                <a:lnTo>
                  <a:pt x="1369014" y="330748"/>
                </a:lnTo>
                <a:lnTo>
                  <a:pt x="1359270" y="343916"/>
                </a:lnTo>
                <a:lnTo>
                  <a:pt x="1348845" y="357311"/>
                </a:lnTo>
                <a:lnTo>
                  <a:pt x="1338421" y="370933"/>
                </a:lnTo>
                <a:lnTo>
                  <a:pt x="1327317" y="384782"/>
                </a:lnTo>
                <a:lnTo>
                  <a:pt x="1315760" y="398632"/>
                </a:lnTo>
                <a:lnTo>
                  <a:pt x="1303750" y="412935"/>
                </a:lnTo>
                <a:lnTo>
                  <a:pt x="1291513" y="426784"/>
                </a:lnTo>
                <a:lnTo>
                  <a:pt x="1278823" y="441314"/>
                </a:lnTo>
                <a:lnTo>
                  <a:pt x="1265679" y="455390"/>
                </a:lnTo>
                <a:lnTo>
                  <a:pt x="1252082" y="469920"/>
                </a:lnTo>
                <a:lnTo>
                  <a:pt x="1233500" y="488991"/>
                </a:lnTo>
                <a:lnTo>
                  <a:pt x="1214465" y="507608"/>
                </a:lnTo>
                <a:lnTo>
                  <a:pt x="1195430" y="525998"/>
                </a:lnTo>
                <a:lnTo>
                  <a:pt x="1175715" y="543707"/>
                </a:lnTo>
                <a:lnTo>
                  <a:pt x="1156226" y="560961"/>
                </a:lnTo>
                <a:lnTo>
                  <a:pt x="1136058" y="577762"/>
                </a:lnTo>
                <a:lnTo>
                  <a:pt x="1115663" y="594336"/>
                </a:lnTo>
                <a:lnTo>
                  <a:pt x="1095041" y="610455"/>
                </a:lnTo>
                <a:lnTo>
                  <a:pt x="1074193" y="625893"/>
                </a:lnTo>
                <a:lnTo>
                  <a:pt x="1053118" y="641105"/>
                </a:lnTo>
                <a:lnTo>
                  <a:pt x="1031590" y="655408"/>
                </a:lnTo>
                <a:lnTo>
                  <a:pt x="1010062" y="669711"/>
                </a:lnTo>
                <a:lnTo>
                  <a:pt x="988081" y="683333"/>
                </a:lnTo>
                <a:lnTo>
                  <a:pt x="966099" y="696501"/>
                </a:lnTo>
                <a:lnTo>
                  <a:pt x="943891" y="709442"/>
                </a:lnTo>
                <a:lnTo>
                  <a:pt x="921004" y="721702"/>
                </a:lnTo>
                <a:lnTo>
                  <a:pt x="906954" y="729194"/>
                </a:lnTo>
                <a:lnTo>
                  <a:pt x="892451" y="736232"/>
                </a:lnTo>
                <a:lnTo>
                  <a:pt x="878174" y="743497"/>
                </a:lnTo>
                <a:lnTo>
                  <a:pt x="863671" y="750309"/>
                </a:lnTo>
                <a:lnTo>
                  <a:pt x="848941" y="756893"/>
                </a:lnTo>
                <a:lnTo>
                  <a:pt x="834212" y="763477"/>
                </a:lnTo>
                <a:lnTo>
                  <a:pt x="819482" y="769834"/>
                </a:lnTo>
                <a:lnTo>
                  <a:pt x="804526" y="775736"/>
                </a:lnTo>
                <a:lnTo>
                  <a:pt x="789569" y="781866"/>
                </a:lnTo>
                <a:lnTo>
                  <a:pt x="774613" y="787542"/>
                </a:lnTo>
                <a:lnTo>
                  <a:pt x="759430" y="793218"/>
                </a:lnTo>
                <a:lnTo>
                  <a:pt x="744247" y="798440"/>
                </a:lnTo>
                <a:lnTo>
                  <a:pt x="729064" y="803435"/>
                </a:lnTo>
                <a:lnTo>
                  <a:pt x="713655" y="808657"/>
                </a:lnTo>
                <a:lnTo>
                  <a:pt x="698472" y="813197"/>
                </a:lnTo>
                <a:lnTo>
                  <a:pt x="682609" y="817965"/>
                </a:lnTo>
                <a:lnTo>
                  <a:pt x="667199" y="822279"/>
                </a:lnTo>
                <a:lnTo>
                  <a:pt x="651563" y="826365"/>
                </a:lnTo>
                <a:lnTo>
                  <a:pt x="635701" y="830452"/>
                </a:lnTo>
                <a:lnTo>
                  <a:pt x="620064" y="834084"/>
                </a:lnTo>
                <a:lnTo>
                  <a:pt x="604202" y="837717"/>
                </a:lnTo>
                <a:lnTo>
                  <a:pt x="588112" y="841350"/>
                </a:lnTo>
                <a:lnTo>
                  <a:pt x="572249" y="844528"/>
                </a:lnTo>
                <a:lnTo>
                  <a:pt x="555933" y="847479"/>
                </a:lnTo>
                <a:lnTo>
                  <a:pt x="539618" y="850431"/>
                </a:lnTo>
                <a:lnTo>
                  <a:pt x="523528" y="852928"/>
                </a:lnTo>
                <a:lnTo>
                  <a:pt x="507212" y="855653"/>
                </a:lnTo>
                <a:lnTo>
                  <a:pt x="490896" y="857923"/>
                </a:lnTo>
                <a:lnTo>
                  <a:pt x="474353" y="859966"/>
                </a:lnTo>
                <a:lnTo>
                  <a:pt x="458037" y="861783"/>
                </a:lnTo>
                <a:lnTo>
                  <a:pt x="441268" y="863372"/>
                </a:lnTo>
                <a:lnTo>
                  <a:pt x="424726" y="864961"/>
                </a:lnTo>
                <a:lnTo>
                  <a:pt x="419287" y="865188"/>
                </a:lnTo>
                <a:lnTo>
                  <a:pt x="414075" y="864734"/>
                </a:lnTo>
                <a:lnTo>
                  <a:pt x="409089" y="863826"/>
                </a:lnTo>
                <a:lnTo>
                  <a:pt x="404104" y="862464"/>
                </a:lnTo>
                <a:lnTo>
                  <a:pt x="400252" y="861329"/>
                </a:lnTo>
                <a:lnTo>
                  <a:pt x="396626" y="859739"/>
                </a:lnTo>
                <a:lnTo>
                  <a:pt x="393227" y="857923"/>
                </a:lnTo>
                <a:lnTo>
                  <a:pt x="389827" y="855880"/>
                </a:lnTo>
                <a:lnTo>
                  <a:pt x="386882" y="853609"/>
                </a:lnTo>
                <a:lnTo>
                  <a:pt x="383936" y="850885"/>
                </a:lnTo>
                <a:lnTo>
                  <a:pt x="381216" y="848161"/>
                </a:lnTo>
                <a:lnTo>
                  <a:pt x="378497" y="845209"/>
                </a:lnTo>
                <a:lnTo>
                  <a:pt x="376231" y="842258"/>
                </a:lnTo>
                <a:lnTo>
                  <a:pt x="374191" y="838852"/>
                </a:lnTo>
                <a:lnTo>
                  <a:pt x="372378" y="835447"/>
                </a:lnTo>
                <a:lnTo>
                  <a:pt x="370566" y="831814"/>
                </a:lnTo>
                <a:lnTo>
                  <a:pt x="369206" y="827955"/>
                </a:lnTo>
                <a:lnTo>
                  <a:pt x="368299" y="824095"/>
                </a:lnTo>
                <a:lnTo>
                  <a:pt x="367620" y="820008"/>
                </a:lnTo>
                <a:lnTo>
                  <a:pt x="366940" y="815922"/>
                </a:lnTo>
                <a:lnTo>
                  <a:pt x="366713" y="810473"/>
                </a:lnTo>
                <a:lnTo>
                  <a:pt x="367167" y="805024"/>
                </a:lnTo>
                <a:lnTo>
                  <a:pt x="368073" y="799802"/>
                </a:lnTo>
                <a:lnTo>
                  <a:pt x="369206" y="795034"/>
                </a:lnTo>
                <a:lnTo>
                  <a:pt x="371472" y="790040"/>
                </a:lnTo>
                <a:lnTo>
                  <a:pt x="373738" y="785272"/>
                </a:lnTo>
                <a:lnTo>
                  <a:pt x="376231" y="780958"/>
                </a:lnTo>
                <a:lnTo>
                  <a:pt x="379403" y="776872"/>
                </a:lnTo>
                <a:lnTo>
                  <a:pt x="383029" y="773239"/>
                </a:lnTo>
                <a:lnTo>
                  <a:pt x="386882" y="769607"/>
                </a:lnTo>
                <a:lnTo>
                  <a:pt x="390961" y="766882"/>
                </a:lnTo>
                <a:lnTo>
                  <a:pt x="395266" y="763931"/>
                </a:lnTo>
                <a:lnTo>
                  <a:pt x="400252" y="761887"/>
                </a:lnTo>
                <a:lnTo>
                  <a:pt x="405237" y="760071"/>
                </a:lnTo>
                <a:lnTo>
                  <a:pt x="410222" y="758709"/>
                </a:lnTo>
                <a:lnTo>
                  <a:pt x="415661" y="758255"/>
                </a:lnTo>
                <a:lnTo>
                  <a:pt x="431071" y="756666"/>
                </a:lnTo>
                <a:lnTo>
                  <a:pt x="446027" y="755076"/>
                </a:lnTo>
                <a:lnTo>
                  <a:pt x="461210" y="753714"/>
                </a:lnTo>
                <a:lnTo>
                  <a:pt x="476166" y="751898"/>
                </a:lnTo>
                <a:lnTo>
                  <a:pt x="491123" y="749854"/>
                </a:lnTo>
                <a:lnTo>
                  <a:pt x="506079" y="747357"/>
                </a:lnTo>
                <a:lnTo>
                  <a:pt x="521035" y="745087"/>
                </a:lnTo>
                <a:lnTo>
                  <a:pt x="535765" y="742589"/>
                </a:lnTo>
                <a:lnTo>
                  <a:pt x="550495" y="739638"/>
                </a:lnTo>
                <a:lnTo>
                  <a:pt x="565224" y="736913"/>
                </a:lnTo>
                <a:lnTo>
                  <a:pt x="579728" y="733735"/>
                </a:lnTo>
                <a:lnTo>
                  <a:pt x="594231" y="730329"/>
                </a:lnTo>
                <a:lnTo>
                  <a:pt x="608734" y="726697"/>
                </a:lnTo>
                <a:lnTo>
                  <a:pt x="623010" y="723064"/>
                </a:lnTo>
                <a:lnTo>
                  <a:pt x="637287" y="719432"/>
                </a:lnTo>
                <a:lnTo>
                  <a:pt x="651563" y="715345"/>
                </a:lnTo>
                <a:lnTo>
                  <a:pt x="665613" y="711259"/>
                </a:lnTo>
                <a:lnTo>
                  <a:pt x="679890" y="706945"/>
                </a:lnTo>
                <a:lnTo>
                  <a:pt x="693713" y="702404"/>
                </a:lnTo>
                <a:lnTo>
                  <a:pt x="707763" y="697864"/>
                </a:lnTo>
                <a:lnTo>
                  <a:pt x="721586" y="692869"/>
                </a:lnTo>
                <a:lnTo>
                  <a:pt x="735183" y="687874"/>
                </a:lnTo>
                <a:lnTo>
                  <a:pt x="749233" y="682652"/>
                </a:lnTo>
                <a:lnTo>
                  <a:pt x="762603" y="677430"/>
                </a:lnTo>
                <a:lnTo>
                  <a:pt x="776199" y="671755"/>
                </a:lnTo>
                <a:lnTo>
                  <a:pt x="789569" y="666079"/>
                </a:lnTo>
                <a:lnTo>
                  <a:pt x="803166" y="660176"/>
                </a:lnTo>
                <a:lnTo>
                  <a:pt x="816536" y="654273"/>
                </a:lnTo>
                <a:lnTo>
                  <a:pt x="829679" y="648143"/>
                </a:lnTo>
                <a:lnTo>
                  <a:pt x="842823" y="641559"/>
                </a:lnTo>
                <a:lnTo>
                  <a:pt x="855966" y="634975"/>
                </a:lnTo>
                <a:lnTo>
                  <a:pt x="868883" y="628164"/>
                </a:lnTo>
                <a:lnTo>
                  <a:pt x="889505" y="617039"/>
                </a:lnTo>
                <a:lnTo>
                  <a:pt x="910126" y="605460"/>
                </a:lnTo>
                <a:lnTo>
                  <a:pt x="930068" y="593655"/>
                </a:lnTo>
                <a:lnTo>
                  <a:pt x="950237" y="580941"/>
                </a:lnTo>
                <a:lnTo>
                  <a:pt x="970178" y="568000"/>
                </a:lnTo>
                <a:lnTo>
                  <a:pt x="989667" y="554832"/>
                </a:lnTo>
                <a:lnTo>
                  <a:pt x="1008929" y="540982"/>
                </a:lnTo>
                <a:lnTo>
                  <a:pt x="1027964" y="526906"/>
                </a:lnTo>
                <a:lnTo>
                  <a:pt x="1046773" y="512149"/>
                </a:lnTo>
                <a:lnTo>
                  <a:pt x="1065355" y="497165"/>
                </a:lnTo>
                <a:lnTo>
                  <a:pt x="1083937" y="481726"/>
                </a:lnTo>
                <a:lnTo>
                  <a:pt x="1102066" y="466061"/>
                </a:lnTo>
                <a:lnTo>
                  <a:pt x="1119742" y="449714"/>
                </a:lnTo>
                <a:lnTo>
                  <a:pt x="1137644" y="433141"/>
                </a:lnTo>
                <a:lnTo>
                  <a:pt x="1154866" y="416113"/>
                </a:lnTo>
                <a:lnTo>
                  <a:pt x="1171862" y="398859"/>
                </a:lnTo>
                <a:lnTo>
                  <a:pt x="1184779" y="385236"/>
                </a:lnTo>
                <a:lnTo>
                  <a:pt x="1197469" y="371841"/>
                </a:lnTo>
                <a:lnTo>
                  <a:pt x="1209480" y="358219"/>
                </a:lnTo>
                <a:lnTo>
                  <a:pt x="1221037" y="344597"/>
                </a:lnTo>
                <a:lnTo>
                  <a:pt x="1232367" y="331429"/>
                </a:lnTo>
                <a:lnTo>
                  <a:pt x="1243245" y="318261"/>
                </a:lnTo>
                <a:lnTo>
                  <a:pt x="1253895" y="305093"/>
                </a:lnTo>
                <a:lnTo>
                  <a:pt x="1263866" y="292606"/>
                </a:lnTo>
                <a:lnTo>
                  <a:pt x="1273384" y="279665"/>
                </a:lnTo>
                <a:lnTo>
                  <a:pt x="1282675" y="267178"/>
                </a:lnTo>
                <a:lnTo>
                  <a:pt x="1291739" y="255145"/>
                </a:lnTo>
                <a:lnTo>
                  <a:pt x="1300124" y="242886"/>
                </a:lnTo>
                <a:lnTo>
                  <a:pt x="1308282" y="231307"/>
                </a:lnTo>
                <a:lnTo>
                  <a:pt x="1316213" y="219728"/>
                </a:lnTo>
                <a:lnTo>
                  <a:pt x="1330263" y="197706"/>
                </a:lnTo>
                <a:lnTo>
                  <a:pt x="1107958" y="281027"/>
                </a:lnTo>
                <a:lnTo>
                  <a:pt x="1102746" y="282390"/>
                </a:lnTo>
                <a:lnTo>
                  <a:pt x="1097534" y="283525"/>
                </a:lnTo>
                <a:lnTo>
                  <a:pt x="1092322" y="283979"/>
                </a:lnTo>
                <a:lnTo>
                  <a:pt x="1087110" y="283979"/>
                </a:lnTo>
                <a:lnTo>
                  <a:pt x="1081898" y="283752"/>
                </a:lnTo>
                <a:lnTo>
                  <a:pt x="1076686" y="282844"/>
                </a:lnTo>
                <a:lnTo>
                  <a:pt x="1071927" y="281255"/>
                </a:lnTo>
                <a:lnTo>
                  <a:pt x="1067168" y="279438"/>
                </a:lnTo>
                <a:lnTo>
                  <a:pt x="1062636" y="277168"/>
                </a:lnTo>
                <a:lnTo>
                  <a:pt x="1058103" y="274216"/>
                </a:lnTo>
                <a:lnTo>
                  <a:pt x="1054251" y="270811"/>
                </a:lnTo>
                <a:lnTo>
                  <a:pt x="1050399" y="267178"/>
                </a:lnTo>
                <a:lnTo>
                  <a:pt x="1047226" y="263319"/>
                </a:lnTo>
                <a:lnTo>
                  <a:pt x="1044054" y="259005"/>
                </a:lnTo>
                <a:lnTo>
                  <a:pt x="1041561" y="254237"/>
                </a:lnTo>
                <a:lnTo>
                  <a:pt x="1039295" y="249470"/>
                </a:lnTo>
                <a:lnTo>
                  <a:pt x="1037482" y="244021"/>
                </a:lnTo>
                <a:lnTo>
                  <a:pt x="1036575" y="238799"/>
                </a:lnTo>
                <a:lnTo>
                  <a:pt x="1036122" y="233350"/>
                </a:lnTo>
                <a:lnTo>
                  <a:pt x="1036122" y="228355"/>
                </a:lnTo>
                <a:lnTo>
                  <a:pt x="1036349" y="223134"/>
                </a:lnTo>
                <a:lnTo>
                  <a:pt x="1037255" y="218139"/>
                </a:lnTo>
                <a:lnTo>
                  <a:pt x="1038841" y="213144"/>
                </a:lnTo>
                <a:lnTo>
                  <a:pt x="1040654" y="208376"/>
                </a:lnTo>
                <a:lnTo>
                  <a:pt x="1042920" y="203836"/>
                </a:lnTo>
                <a:lnTo>
                  <a:pt x="1045866" y="199295"/>
                </a:lnTo>
                <a:lnTo>
                  <a:pt x="1049266" y="195435"/>
                </a:lnTo>
                <a:lnTo>
                  <a:pt x="1052891" y="191576"/>
                </a:lnTo>
                <a:lnTo>
                  <a:pt x="1056744" y="188170"/>
                </a:lnTo>
                <a:lnTo>
                  <a:pt x="1061049" y="185219"/>
                </a:lnTo>
                <a:lnTo>
                  <a:pt x="1065582" y="182494"/>
                </a:lnTo>
                <a:lnTo>
                  <a:pt x="1070567" y="180451"/>
                </a:lnTo>
                <a:lnTo>
                  <a:pt x="1443569" y="41279"/>
                </a:lnTo>
                <a:lnTo>
                  <a:pt x="1446288" y="40370"/>
                </a:lnTo>
                <a:lnTo>
                  <a:pt x="1449461" y="39462"/>
                </a:lnTo>
                <a:lnTo>
                  <a:pt x="1452633" y="38781"/>
                </a:lnTo>
                <a:lnTo>
                  <a:pt x="1455579" y="38327"/>
                </a:lnTo>
                <a:lnTo>
                  <a:pt x="1458752" y="38100"/>
                </a:lnTo>
                <a:close/>
                <a:moveTo>
                  <a:pt x="102528" y="0"/>
                </a:moveTo>
                <a:lnTo>
                  <a:pt x="107971" y="454"/>
                </a:lnTo>
                <a:lnTo>
                  <a:pt x="113189" y="681"/>
                </a:lnTo>
                <a:lnTo>
                  <a:pt x="118406" y="1361"/>
                </a:lnTo>
                <a:lnTo>
                  <a:pt x="123169" y="2268"/>
                </a:lnTo>
                <a:lnTo>
                  <a:pt x="128386" y="3403"/>
                </a:lnTo>
                <a:lnTo>
                  <a:pt x="133376" y="4764"/>
                </a:lnTo>
                <a:lnTo>
                  <a:pt x="137913" y="6578"/>
                </a:lnTo>
                <a:lnTo>
                  <a:pt x="142450" y="8393"/>
                </a:lnTo>
                <a:lnTo>
                  <a:pt x="147213" y="10434"/>
                </a:lnTo>
                <a:lnTo>
                  <a:pt x="151523" y="12476"/>
                </a:lnTo>
                <a:lnTo>
                  <a:pt x="156059" y="14971"/>
                </a:lnTo>
                <a:lnTo>
                  <a:pt x="160143" y="17693"/>
                </a:lnTo>
                <a:lnTo>
                  <a:pt x="164225" y="20642"/>
                </a:lnTo>
                <a:lnTo>
                  <a:pt x="168082" y="23590"/>
                </a:lnTo>
                <a:lnTo>
                  <a:pt x="171711" y="26993"/>
                </a:lnTo>
                <a:lnTo>
                  <a:pt x="175340" y="30169"/>
                </a:lnTo>
                <a:lnTo>
                  <a:pt x="178743" y="33798"/>
                </a:lnTo>
                <a:lnTo>
                  <a:pt x="181918" y="37427"/>
                </a:lnTo>
                <a:lnTo>
                  <a:pt x="185094" y="41510"/>
                </a:lnTo>
                <a:lnTo>
                  <a:pt x="188043" y="45593"/>
                </a:lnTo>
                <a:lnTo>
                  <a:pt x="190538" y="49676"/>
                </a:lnTo>
                <a:lnTo>
                  <a:pt x="193033" y="53986"/>
                </a:lnTo>
                <a:lnTo>
                  <a:pt x="195074" y="58296"/>
                </a:lnTo>
                <a:lnTo>
                  <a:pt x="197343" y="63059"/>
                </a:lnTo>
                <a:lnTo>
                  <a:pt x="199157" y="67596"/>
                </a:lnTo>
                <a:lnTo>
                  <a:pt x="200745" y="72359"/>
                </a:lnTo>
                <a:lnTo>
                  <a:pt x="202106" y="77122"/>
                </a:lnTo>
                <a:lnTo>
                  <a:pt x="203467" y="82340"/>
                </a:lnTo>
                <a:lnTo>
                  <a:pt x="204148" y="87330"/>
                </a:lnTo>
                <a:lnTo>
                  <a:pt x="205055" y="92320"/>
                </a:lnTo>
                <a:lnTo>
                  <a:pt x="205282" y="97537"/>
                </a:lnTo>
                <a:lnTo>
                  <a:pt x="205509" y="102981"/>
                </a:lnTo>
                <a:lnTo>
                  <a:pt x="205509" y="2092965"/>
                </a:lnTo>
                <a:lnTo>
                  <a:pt x="2195719" y="2092965"/>
                </a:lnTo>
                <a:lnTo>
                  <a:pt x="2201163" y="2093192"/>
                </a:lnTo>
                <a:lnTo>
                  <a:pt x="2206380" y="2093419"/>
                </a:lnTo>
                <a:lnTo>
                  <a:pt x="2211597" y="2094326"/>
                </a:lnTo>
                <a:lnTo>
                  <a:pt x="2216587" y="2095233"/>
                </a:lnTo>
                <a:lnTo>
                  <a:pt x="2221578" y="2096367"/>
                </a:lnTo>
                <a:lnTo>
                  <a:pt x="2226568" y="2097501"/>
                </a:lnTo>
                <a:lnTo>
                  <a:pt x="2231105" y="2099316"/>
                </a:lnTo>
                <a:lnTo>
                  <a:pt x="2235868" y="2101131"/>
                </a:lnTo>
                <a:lnTo>
                  <a:pt x="2240405" y="2103172"/>
                </a:lnTo>
                <a:lnTo>
                  <a:pt x="2244714" y="2105667"/>
                </a:lnTo>
                <a:lnTo>
                  <a:pt x="2249251" y="2107936"/>
                </a:lnTo>
                <a:lnTo>
                  <a:pt x="2253334" y="2110658"/>
                </a:lnTo>
                <a:lnTo>
                  <a:pt x="2257417" y="2113606"/>
                </a:lnTo>
                <a:lnTo>
                  <a:pt x="2261273" y="2116328"/>
                </a:lnTo>
                <a:lnTo>
                  <a:pt x="2264902" y="2119731"/>
                </a:lnTo>
                <a:lnTo>
                  <a:pt x="2268532" y="2123133"/>
                </a:lnTo>
                <a:lnTo>
                  <a:pt x="2271934" y="2126763"/>
                </a:lnTo>
                <a:lnTo>
                  <a:pt x="2275337" y="2130619"/>
                </a:lnTo>
                <a:lnTo>
                  <a:pt x="2278285" y="2134475"/>
                </a:lnTo>
                <a:lnTo>
                  <a:pt x="2281234" y="2138331"/>
                </a:lnTo>
                <a:lnTo>
                  <a:pt x="2283729" y="2142414"/>
                </a:lnTo>
                <a:lnTo>
                  <a:pt x="2286224" y="2146724"/>
                </a:lnTo>
                <a:lnTo>
                  <a:pt x="2288720" y="2151260"/>
                </a:lnTo>
                <a:lnTo>
                  <a:pt x="2290761" y="2155797"/>
                </a:lnTo>
                <a:lnTo>
                  <a:pt x="2292576" y="2160560"/>
                </a:lnTo>
                <a:lnTo>
                  <a:pt x="2294164" y="2165324"/>
                </a:lnTo>
                <a:lnTo>
                  <a:pt x="2295298" y="2170087"/>
                </a:lnTo>
                <a:lnTo>
                  <a:pt x="2296659" y="2175304"/>
                </a:lnTo>
                <a:lnTo>
                  <a:pt x="2297339" y="2180068"/>
                </a:lnTo>
                <a:lnTo>
                  <a:pt x="2298246" y="2185285"/>
                </a:lnTo>
                <a:lnTo>
                  <a:pt x="2298473" y="2190729"/>
                </a:lnTo>
                <a:lnTo>
                  <a:pt x="2298700" y="2195946"/>
                </a:lnTo>
                <a:lnTo>
                  <a:pt x="2298473" y="2201163"/>
                </a:lnTo>
                <a:lnTo>
                  <a:pt x="2298246" y="2206380"/>
                </a:lnTo>
                <a:lnTo>
                  <a:pt x="2297339" y="2211597"/>
                </a:lnTo>
                <a:lnTo>
                  <a:pt x="2296659" y="2216361"/>
                </a:lnTo>
                <a:lnTo>
                  <a:pt x="2295298" y="2221578"/>
                </a:lnTo>
                <a:lnTo>
                  <a:pt x="2294164" y="2226568"/>
                </a:lnTo>
                <a:lnTo>
                  <a:pt x="2292576" y="2231105"/>
                </a:lnTo>
                <a:lnTo>
                  <a:pt x="2290761" y="2235868"/>
                </a:lnTo>
                <a:lnTo>
                  <a:pt x="2288720" y="2240405"/>
                </a:lnTo>
                <a:lnTo>
                  <a:pt x="2286224" y="2244941"/>
                </a:lnTo>
                <a:lnTo>
                  <a:pt x="2283729" y="2249251"/>
                </a:lnTo>
                <a:lnTo>
                  <a:pt x="2281234" y="2253334"/>
                </a:lnTo>
                <a:lnTo>
                  <a:pt x="2278285" y="2257417"/>
                </a:lnTo>
                <a:lnTo>
                  <a:pt x="2275337" y="2261273"/>
                </a:lnTo>
                <a:lnTo>
                  <a:pt x="2271934" y="2264902"/>
                </a:lnTo>
                <a:lnTo>
                  <a:pt x="2268532" y="2268532"/>
                </a:lnTo>
                <a:lnTo>
                  <a:pt x="2264902" y="2271934"/>
                </a:lnTo>
                <a:lnTo>
                  <a:pt x="2261273" y="2275337"/>
                </a:lnTo>
                <a:lnTo>
                  <a:pt x="2257417" y="2278059"/>
                </a:lnTo>
                <a:lnTo>
                  <a:pt x="2253334" y="2281234"/>
                </a:lnTo>
                <a:lnTo>
                  <a:pt x="2249251" y="2283729"/>
                </a:lnTo>
                <a:lnTo>
                  <a:pt x="2244714" y="2286451"/>
                </a:lnTo>
                <a:lnTo>
                  <a:pt x="2240405" y="2288493"/>
                </a:lnTo>
                <a:lnTo>
                  <a:pt x="2235868" y="2290534"/>
                </a:lnTo>
                <a:lnTo>
                  <a:pt x="2231105" y="2292349"/>
                </a:lnTo>
                <a:lnTo>
                  <a:pt x="2226568" y="2294164"/>
                </a:lnTo>
                <a:lnTo>
                  <a:pt x="2221578" y="2295298"/>
                </a:lnTo>
                <a:lnTo>
                  <a:pt x="2216587" y="2296659"/>
                </a:lnTo>
                <a:lnTo>
                  <a:pt x="2211597" y="2297566"/>
                </a:lnTo>
                <a:lnTo>
                  <a:pt x="2206380" y="2298246"/>
                </a:lnTo>
                <a:lnTo>
                  <a:pt x="2201163" y="2298473"/>
                </a:lnTo>
                <a:lnTo>
                  <a:pt x="2195719" y="2298700"/>
                </a:lnTo>
                <a:lnTo>
                  <a:pt x="102528" y="2298700"/>
                </a:lnTo>
                <a:lnTo>
                  <a:pt x="97310" y="2298473"/>
                </a:lnTo>
                <a:lnTo>
                  <a:pt x="92093" y="2298246"/>
                </a:lnTo>
                <a:lnTo>
                  <a:pt x="86876" y="2297566"/>
                </a:lnTo>
                <a:lnTo>
                  <a:pt x="81886" y="2296659"/>
                </a:lnTo>
                <a:lnTo>
                  <a:pt x="77122" y="2295298"/>
                </a:lnTo>
                <a:lnTo>
                  <a:pt x="72132" y="2294164"/>
                </a:lnTo>
                <a:lnTo>
                  <a:pt x="67142" y="2292349"/>
                </a:lnTo>
                <a:lnTo>
                  <a:pt x="62605" y="2290534"/>
                </a:lnTo>
                <a:lnTo>
                  <a:pt x="57842" y="2288493"/>
                </a:lnTo>
                <a:lnTo>
                  <a:pt x="53532" y="2286451"/>
                </a:lnTo>
                <a:lnTo>
                  <a:pt x="49449" y="2283729"/>
                </a:lnTo>
                <a:lnTo>
                  <a:pt x="45139" y="2281234"/>
                </a:lnTo>
                <a:lnTo>
                  <a:pt x="41283" y="2278059"/>
                </a:lnTo>
                <a:lnTo>
                  <a:pt x="37200" y="2275337"/>
                </a:lnTo>
                <a:lnTo>
                  <a:pt x="33344" y="2271934"/>
                </a:lnTo>
                <a:lnTo>
                  <a:pt x="29715" y="2268532"/>
                </a:lnTo>
                <a:lnTo>
                  <a:pt x="26539" y="2264902"/>
                </a:lnTo>
                <a:lnTo>
                  <a:pt x="23364" y="2261273"/>
                </a:lnTo>
                <a:lnTo>
                  <a:pt x="20188" y="2257417"/>
                </a:lnTo>
                <a:lnTo>
                  <a:pt x="17466" y="2253334"/>
                </a:lnTo>
                <a:lnTo>
                  <a:pt x="14517" y="2249251"/>
                </a:lnTo>
                <a:lnTo>
                  <a:pt x="12249" y="2244941"/>
                </a:lnTo>
                <a:lnTo>
                  <a:pt x="9981" y="2240405"/>
                </a:lnTo>
                <a:lnTo>
                  <a:pt x="7939" y="2235868"/>
                </a:lnTo>
                <a:lnTo>
                  <a:pt x="6125" y="2231105"/>
                </a:lnTo>
                <a:lnTo>
                  <a:pt x="4537" y="2226568"/>
                </a:lnTo>
                <a:lnTo>
                  <a:pt x="2949" y="2221578"/>
                </a:lnTo>
                <a:lnTo>
                  <a:pt x="2042" y="2216361"/>
                </a:lnTo>
                <a:lnTo>
                  <a:pt x="907" y="2211597"/>
                </a:lnTo>
                <a:lnTo>
                  <a:pt x="454" y="2206380"/>
                </a:lnTo>
                <a:lnTo>
                  <a:pt x="0" y="2201163"/>
                </a:lnTo>
                <a:lnTo>
                  <a:pt x="0" y="2195946"/>
                </a:lnTo>
                <a:lnTo>
                  <a:pt x="0" y="102981"/>
                </a:lnTo>
                <a:lnTo>
                  <a:pt x="0" y="97537"/>
                </a:lnTo>
                <a:lnTo>
                  <a:pt x="454" y="92320"/>
                </a:lnTo>
                <a:lnTo>
                  <a:pt x="907" y="87330"/>
                </a:lnTo>
                <a:lnTo>
                  <a:pt x="2042" y="82340"/>
                </a:lnTo>
                <a:lnTo>
                  <a:pt x="2949" y="77122"/>
                </a:lnTo>
                <a:lnTo>
                  <a:pt x="4537" y="72359"/>
                </a:lnTo>
                <a:lnTo>
                  <a:pt x="6125" y="67596"/>
                </a:lnTo>
                <a:lnTo>
                  <a:pt x="7939" y="63059"/>
                </a:lnTo>
                <a:lnTo>
                  <a:pt x="9981" y="58296"/>
                </a:lnTo>
                <a:lnTo>
                  <a:pt x="12249" y="53986"/>
                </a:lnTo>
                <a:lnTo>
                  <a:pt x="14517" y="49676"/>
                </a:lnTo>
                <a:lnTo>
                  <a:pt x="17466" y="45593"/>
                </a:lnTo>
                <a:lnTo>
                  <a:pt x="20188" y="41510"/>
                </a:lnTo>
                <a:lnTo>
                  <a:pt x="23364" y="37427"/>
                </a:lnTo>
                <a:lnTo>
                  <a:pt x="26539" y="33798"/>
                </a:lnTo>
                <a:lnTo>
                  <a:pt x="29715" y="30169"/>
                </a:lnTo>
                <a:lnTo>
                  <a:pt x="33344" y="26993"/>
                </a:lnTo>
                <a:lnTo>
                  <a:pt x="37200" y="23590"/>
                </a:lnTo>
                <a:lnTo>
                  <a:pt x="41283" y="20642"/>
                </a:lnTo>
                <a:lnTo>
                  <a:pt x="45139" y="17693"/>
                </a:lnTo>
                <a:lnTo>
                  <a:pt x="49449" y="14971"/>
                </a:lnTo>
                <a:lnTo>
                  <a:pt x="53532" y="12476"/>
                </a:lnTo>
                <a:lnTo>
                  <a:pt x="57842" y="10434"/>
                </a:lnTo>
                <a:lnTo>
                  <a:pt x="62605" y="8393"/>
                </a:lnTo>
                <a:lnTo>
                  <a:pt x="67142" y="6578"/>
                </a:lnTo>
                <a:lnTo>
                  <a:pt x="72132" y="4764"/>
                </a:lnTo>
                <a:lnTo>
                  <a:pt x="77122" y="3403"/>
                </a:lnTo>
                <a:lnTo>
                  <a:pt x="81886" y="2268"/>
                </a:lnTo>
                <a:lnTo>
                  <a:pt x="86876" y="1361"/>
                </a:lnTo>
                <a:lnTo>
                  <a:pt x="92093" y="681"/>
                </a:lnTo>
                <a:lnTo>
                  <a:pt x="97310" y="454"/>
                </a:lnTo>
                <a:lnTo>
                  <a:pt x="102528" y="0"/>
                </a:lnTo>
                <a:close/>
              </a:path>
            </a:pathLst>
          </a:custGeom>
          <a:solidFill>
            <a:srgbClr val="FFFFFF"/>
          </a:solidFill>
          <a:ln>
            <a:noFill/>
          </a:ln>
        </p:spPr>
        <p:txBody>
          <a:bodyPr anchor="ctr">
            <a:scene3d>
              <a:camera prst="orthographicFront"/>
              <a:lightRig rig="threePt" dir="t"/>
            </a:scene3d>
            <a:sp3d>
              <a:contourClr>
                <a:srgbClr val="FFFFFF"/>
              </a:contourClr>
            </a:sp3d>
          </a:bodyPr>
          <a:lstStyle/>
          <a:p>
            <a:pPr algn="ctr" eaLnBrk="1" fontAlgn="auto" hangingPunct="1">
              <a:spcBef>
                <a:spcPts val="0"/>
              </a:spcBef>
              <a:spcAft>
                <a:spcPts val="0"/>
              </a:spcAft>
              <a:defRPr/>
            </a:pPr>
            <a:endParaRPr lang="zh-CN" altLang="en-US">
              <a:solidFill>
                <a:srgbClr val="FFFFFF"/>
              </a:solidFill>
              <a:latin typeface="+mn-lt"/>
              <a:ea typeface="+mn-ea"/>
            </a:endParaRPr>
          </a:p>
        </p:txBody>
      </p:sp>
      <p:sp>
        <p:nvSpPr>
          <p:cNvPr id="22" name="MH_SubTitle_2"/>
          <p:cNvSpPr txBox="1">
            <a:spLocks noChangeArrowheads="1"/>
          </p:cNvSpPr>
          <p:nvPr>
            <p:custDataLst>
              <p:tags r:id="rId14"/>
            </p:custDataLst>
          </p:nvPr>
        </p:nvSpPr>
        <p:spPr bwMode="auto">
          <a:xfrm>
            <a:off x="2528682" y="4205863"/>
            <a:ext cx="5108575"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400" b="1" dirty="0">
                <a:latin typeface="楷体" panose="02010609060101010101" pitchFamily="49" charset="-122"/>
                <a:ea typeface="楷体" panose="02010609060101010101" pitchFamily="49" charset="-122"/>
              </a:rPr>
              <a:t>距离属性（也叫类型属性）</a:t>
            </a:r>
          </a:p>
        </p:txBody>
      </p:sp>
      <p:sp>
        <p:nvSpPr>
          <p:cNvPr id="23" name="MH_Text_2"/>
          <p:cNvSpPr txBox="1"/>
          <p:nvPr>
            <p:custDataLst>
              <p:tags r:id="rId15"/>
            </p:custDataLst>
          </p:nvPr>
        </p:nvSpPr>
        <p:spPr>
          <a:xfrm>
            <a:off x="2528682" y="4767392"/>
            <a:ext cx="5572902" cy="812801"/>
          </a:xfrm>
          <a:prstGeom prst="rect">
            <a:avLst/>
          </a:prstGeom>
          <a:noFill/>
        </p:spPr>
        <p:txBody>
          <a:bodyPr lIns="0" tIns="0" rIns="0" bIns="0">
            <a:normAutofit/>
          </a:bodyPr>
          <a:lstStyle/>
          <a:p>
            <a:pPr>
              <a:defRPr/>
            </a:pPr>
            <a:r>
              <a:rPr lang="zh-CN" altLang="en-US" sz="2400" b="1" dirty="0">
                <a:latin typeface="楷体" panose="02010609060101010101" pitchFamily="49" charset="-122"/>
                <a:ea typeface="楷体" panose="02010609060101010101" pitchFamily="49" charset="-122"/>
              </a:rPr>
              <a:t>它表示该标号可以被段内还是段间的指令调用。</a:t>
            </a: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anim calcmode="lin" valueType="num">
                                      <p:cBhvr>
                                        <p:cTn id="8" dur="500" fill="hold"/>
                                        <p:tgtEl>
                                          <p:spTgt spid="8"/>
                                        </p:tgtEl>
                                        <p:attrNameLst>
                                          <p:attrName>ppt_x</p:attrName>
                                        </p:attrNameLst>
                                      </p:cBhvr>
                                      <p:tavLst>
                                        <p:tav tm="0">
                                          <p:val>
                                            <p:strVal val="#ppt_x"/>
                                          </p:val>
                                        </p:tav>
                                        <p:tav tm="100000">
                                          <p:val>
                                            <p:strVal val="#ppt_x"/>
                                          </p:val>
                                        </p:tav>
                                      </p:tavLst>
                                    </p:anim>
                                    <p:anim calcmode="lin" valueType="num">
                                      <p:cBhvr>
                                        <p:cTn id="9" dur="5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anim calcmode="lin" valueType="num">
                                      <p:cBhvr>
                                        <p:cTn id="13" dur="500" fill="hold"/>
                                        <p:tgtEl>
                                          <p:spTgt spid="9"/>
                                        </p:tgtEl>
                                        <p:attrNameLst>
                                          <p:attrName>ppt_x</p:attrName>
                                        </p:attrNameLst>
                                      </p:cBhvr>
                                      <p:tavLst>
                                        <p:tav tm="0">
                                          <p:val>
                                            <p:strVal val="#ppt_x"/>
                                          </p:val>
                                        </p:tav>
                                        <p:tav tm="100000">
                                          <p:val>
                                            <p:strVal val="#ppt_x"/>
                                          </p:val>
                                        </p:tav>
                                      </p:tavLst>
                                    </p:anim>
                                    <p:anim calcmode="lin" valueType="num">
                                      <p:cBhvr>
                                        <p:cTn id="14" dur="500" fill="hold"/>
                                        <p:tgtEl>
                                          <p:spTgt spid="9"/>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anim calcmode="lin" valueType="num">
                                      <p:cBhvr>
                                        <p:cTn id="18" dur="500" fill="hold"/>
                                        <p:tgtEl>
                                          <p:spTgt spid="10"/>
                                        </p:tgtEl>
                                        <p:attrNameLst>
                                          <p:attrName>ppt_x</p:attrName>
                                        </p:attrNameLst>
                                      </p:cBhvr>
                                      <p:tavLst>
                                        <p:tav tm="0">
                                          <p:val>
                                            <p:strVal val="#ppt_x"/>
                                          </p:val>
                                        </p:tav>
                                        <p:tav tm="100000">
                                          <p:val>
                                            <p:strVal val="#ppt_x"/>
                                          </p:val>
                                        </p:tav>
                                      </p:tavLst>
                                    </p:anim>
                                    <p:anim calcmode="lin" valueType="num">
                                      <p:cBhvr>
                                        <p:cTn id="19" dur="500" fill="hold"/>
                                        <p:tgtEl>
                                          <p:spTgt spid="10"/>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anim calcmode="lin" valueType="num">
                                      <p:cBhvr>
                                        <p:cTn id="23" dur="500" fill="hold"/>
                                        <p:tgtEl>
                                          <p:spTgt spid="11"/>
                                        </p:tgtEl>
                                        <p:attrNameLst>
                                          <p:attrName>ppt_x</p:attrName>
                                        </p:attrNameLst>
                                      </p:cBhvr>
                                      <p:tavLst>
                                        <p:tav tm="0">
                                          <p:val>
                                            <p:strVal val="#ppt_x"/>
                                          </p:val>
                                        </p:tav>
                                        <p:tav tm="100000">
                                          <p:val>
                                            <p:strVal val="#ppt_x"/>
                                          </p:val>
                                        </p:tav>
                                      </p:tavLst>
                                    </p:anim>
                                    <p:anim calcmode="lin" valueType="num">
                                      <p:cBhvr>
                                        <p:cTn id="24" dur="500" fill="hold"/>
                                        <p:tgtEl>
                                          <p:spTgt spid="11"/>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anim calcmode="lin" valueType="num">
                                      <p:cBhvr>
                                        <p:cTn id="28" dur="500" fill="hold"/>
                                        <p:tgtEl>
                                          <p:spTgt spid="16"/>
                                        </p:tgtEl>
                                        <p:attrNameLst>
                                          <p:attrName>ppt_x</p:attrName>
                                        </p:attrNameLst>
                                      </p:cBhvr>
                                      <p:tavLst>
                                        <p:tav tm="0">
                                          <p:val>
                                            <p:strVal val="#ppt_x"/>
                                          </p:val>
                                        </p:tav>
                                        <p:tav tm="100000">
                                          <p:val>
                                            <p:strVal val="#ppt_x"/>
                                          </p:val>
                                        </p:tav>
                                      </p:tavLst>
                                    </p:anim>
                                    <p:anim calcmode="lin" valueType="num">
                                      <p:cBhvr>
                                        <p:cTn id="29" dur="5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fade">
                                      <p:cBhvr>
                                        <p:cTn id="34" dur="500"/>
                                        <p:tgtEl>
                                          <p:spTgt spid="12"/>
                                        </p:tgtEl>
                                      </p:cBhvr>
                                    </p:animEffect>
                                    <p:anim calcmode="lin" valueType="num">
                                      <p:cBhvr>
                                        <p:cTn id="35" dur="500" fill="hold"/>
                                        <p:tgtEl>
                                          <p:spTgt spid="12"/>
                                        </p:tgtEl>
                                        <p:attrNameLst>
                                          <p:attrName>ppt_x</p:attrName>
                                        </p:attrNameLst>
                                      </p:cBhvr>
                                      <p:tavLst>
                                        <p:tav tm="0">
                                          <p:val>
                                            <p:strVal val="#ppt_x"/>
                                          </p:val>
                                        </p:tav>
                                        <p:tav tm="100000">
                                          <p:val>
                                            <p:strVal val="#ppt_x"/>
                                          </p:val>
                                        </p:tav>
                                      </p:tavLst>
                                    </p:anim>
                                    <p:anim calcmode="lin" valueType="num">
                                      <p:cBhvr>
                                        <p:cTn id="36" dur="500" fill="hold"/>
                                        <p:tgtEl>
                                          <p:spTgt spid="12"/>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500"/>
                                        <p:tgtEl>
                                          <p:spTgt spid="13"/>
                                        </p:tgtEl>
                                      </p:cBhvr>
                                    </p:animEffect>
                                    <p:anim calcmode="lin" valueType="num">
                                      <p:cBhvr>
                                        <p:cTn id="40" dur="500" fill="hold"/>
                                        <p:tgtEl>
                                          <p:spTgt spid="13"/>
                                        </p:tgtEl>
                                        <p:attrNameLst>
                                          <p:attrName>ppt_x</p:attrName>
                                        </p:attrNameLst>
                                      </p:cBhvr>
                                      <p:tavLst>
                                        <p:tav tm="0">
                                          <p:val>
                                            <p:strVal val="#ppt_x"/>
                                          </p:val>
                                        </p:tav>
                                        <p:tav tm="100000">
                                          <p:val>
                                            <p:strVal val="#ppt_x"/>
                                          </p:val>
                                        </p:tav>
                                      </p:tavLst>
                                    </p:anim>
                                    <p:anim calcmode="lin" valueType="num">
                                      <p:cBhvr>
                                        <p:cTn id="41" dur="500" fill="hold"/>
                                        <p:tgtEl>
                                          <p:spTgt spid="13"/>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fade">
                                      <p:cBhvr>
                                        <p:cTn id="44" dur="500"/>
                                        <p:tgtEl>
                                          <p:spTgt spid="14"/>
                                        </p:tgtEl>
                                      </p:cBhvr>
                                    </p:animEffect>
                                    <p:anim calcmode="lin" valueType="num">
                                      <p:cBhvr>
                                        <p:cTn id="45" dur="500" fill="hold"/>
                                        <p:tgtEl>
                                          <p:spTgt spid="14"/>
                                        </p:tgtEl>
                                        <p:attrNameLst>
                                          <p:attrName>ppt_x</p:attrName>
                                        </p:attrNameLst>
                                      </p:cBhvr>
                                      <p:tavLst>
                                        <p:tav tm="0">
                                          <p:val>
                                            <p:strVal val="#ppt_x"/>
                                          </p:val>
                                        </p:tav>
                                        <p:tav tm="100000">
                                          <p:val>
                                            <p:strVal val="#ppt_x"/>
                                          </p:val>
                                        </p:tav>
                                      </p:tavLst>
                                    </p:anim>
                                    <p:anim calcmode="lin" valueType="num">
                                      <p:cBhvr>
                                        <p:cTn id="46" dur="500" fill="hold"/>
                                        <p:tgtEl>
                                          <p:spTgt spid="14"/>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fade">
                                      <p:cBhvr>
                                        <p:cTn id="49" dur="500"/>
                                        <p:tgtEl>
                                          <p:spTgt spid="15"/>
                                        </p:tgtEl>
                                      </p:cBhvr>
                                    </p:animEffect>
                                    <p:anim calcmode="lin" valueType="num">
                                      <p:cBhvr>
                                        <p:cTn id="50" dur="500" fill="hold"/>
                                        <p:tgtEl>
                                          <p:spTgt spid="15"/>
                                        </p:tgtEl>
                                        <p:attrNameLst>
                                          <p:attrName>ppt_x</p:attrName>
                                        </p:attrNameLst>
                                      </p:cBhvr>
                                      <p:tavLst>
                                        <p:tav tm="0">
                                          <p:val>
                                            <p:strVal val="#ppt_x"/>
                                          </p:val>
                                        </p:tav>
                                        <p:tav tm="100000">
                                          <p:val>
                                            <p:strVal val="#ppt_x"/>
                                          </p:val>
                                        </p:tav>
                                      </p:tavLst>
                                    </p:anim>
                                    <p:anim calcmode="lin" valueType="num">
                                      <p:cBhvr>
                                        <p:cTn id="51" dur="500" fill="hold"/>
                                        <p:tgtEl>
                                          <p:spTgt spid="15"/>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17"/>
                                        </p:tgtEl>
                                        <p:attrNameLst>
                                          <p:attrName>style.visibility</p:attrName>
                                        </p:attrNameLst>
                                      </p:cBhvr>
                                      <p:to>
                                        <p:strVal val="visible"/>
                                      </p:to>
                                    </p:set>
                                    <p:animEffect transition="in" filter="fade">
                                      <p:cBhvr>
                                        <p:cTn id="54" dur="500"/>
                                        <p:tgtEl>
                                          <p:spTgt spid="17"/>
                                        </p:tgtEl>
                                      </p:cBhvr>
                                    </p:animEffect>
                                    <p:anim calcmode="lin" valueType="num">
                                      <p:cBhvr>
                                        <p:cTn id="55" dur="500" fill="hold"/>
                                        <p:tgtEl>
                                          <p:spTgt spid="17"/>
                                        </p:tgtEl>
                                        <p:attrNameLst>
                                          <p:attrName>ppt_x</p:attrName>
                                        </p:attrNameLst>
                                      </p:cBhvr>
                                      <p:tavLst>
                                        <p:tav tm="0">
                                          <p:val>
                                            <p:strVal val="#ppt_x"/>
                                          </p:val>
                                        </p:tav>
                                        <p:tav tm="100000">
                                          <p:val>
                                            <p:strVal val="#ppt_x"/>
                                          </p:val>
                                        </p:tav>
                                      </p:tavLst>
                                    </p:anim>
                                    <p:anim calcmode="lin" valueType="num">
                                      <p:cBhvr>
                                        <p:cTn id="56" dur="5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18"/>
                                        </p:tgtEl>
                                        <p:attrNameLst>
                                          <p:attrName>style.visibility</p:attrName>
                                        </p:attrNameLst>
                                      </p:cBhvr>
                                      <p:to>
                                        <p:strVal val="visible"/>
                                      </p:to>
                                    </p:set>
                                    <p:animEffect transition="in" filter="wipe(left)">
                                      <p:cBhvr>
                                        <p:cTn id="61" dur="500"/>
                                        <p:tgtEl>
                                          <p:spTgt spid="18"/>
                                        </p:tgtEl>
                                      </p:cBhvr>
                                    </p:animEffect>
                                  </p:childTnLst>
                                </p:cTn>
                              </p:par>
                              <p:par>
                                <p:cTn id="62" presetID="42" presetClass="entr" presetSubtype="0" fill="hold" grpId="0" nodeType="withEffect">
                                  <p:stCondLst>
                                    <p:cond delay="0"/>
                                  </p:stCondLst>
                                  <p:childTnLst>
                                    <p:set>
                                      <p:cBhvr>
                                        <p:cTn id="63" dur="1" fill="hold">
                                          <p:stCondLst>
                                            <p:cond delay="0"/>
                                          </p:stCondLst>
                                        </p:cTn>
                                        <p:tgtEl>
                                          <p:spTgt spid="22"/>
                                        </p:tgtEl>
                                        <p:attrNameLst>
                                          <p:attrName>style.visibility</p:attrName>
                                        </p:attrNameLst>
                                      </p:cBhvr>
                                      <p:to>
                                        <p:strVal val="visible"/>
                                      </p:to>
                                    </p:set>
                                    <p:animEffect transition="in" filter="fade">
                                      <p:cBhvr>
                                        <p:cTn id="64" dur="500"/>
                                        <p:tgtEl>
                                          <p:spTgt spid="22"/>
                                        </p:tgtEl>
                                      </p:cBhvr>
                                    </p:animEffect>
                                    <p:anim calcmode="lin" valueType="num">
                                      <p:cBhvr>
                                        <p:cTn id="65" dur="500" fill="hold"/>
                                        <p:tgtEl>
                                          <p:spTgt spid="22"/>
                                        </p:tgtEl>
                                        <p:attrNameLst>
                                          <p:attrName>ppt_x</p:attrName>
                                        </p:attrNameLst>
                                      </p:cBhvr>
                                      <p:tavLst>
                                        <p:tav tm="0">
                                          <p:val>
                                            <p:strVal val="#ppt_x"/>
                                          </p:val>
                                        </p:tav>
                                        <p:tav tm="100000">
                                          <p:val>
                                            <p:strVal val="#ppt_x"/>
                                          </p:val>
                                        </p:tav>
                                      </p:tavLst>
                                    </p:anim>
                                    <p:anim calcmode="lin" valueType="num">
                                      <p:cBhvr>
                                        <p:cTn id="66" dur="500" fill="hold"/>
                                        <p:tgtEl>
                                          <p:spTgt spid="22"/>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23"/>
                                        </p:tgtEl>
                                        <p:attrNameLst>
                                          <p:attrName>style.visibility</p:attrName>
                                        </p:attrNameLst>
                                      </p:cBhvr>
                                      <p:to>
                                        <p:strVal val="visible"/>
                                      </p:to>
                                    </p:set>
                                    <p:animEffect transition="in" filter="fade">
                                      <p:cBhvr>
                                        <p:cTn id="69" dur="500"/>
                                        <p:tgtEl>
                                          <p:spTgt spid="23"/>
                                        </p:tgtEl>
                                      </p:cBhvr>
                                    </p:animEffect>
                                    <p:anim calcmode="lin" valueType="num">
                                      <p:cBhvr>
                                        <p:cTn id="70" dur="500" fill="hold"/>
                                        <p:tgtEl>
                                          <p:spTgt spid="23"/>
                                        </p:tgtEl>
                                        <p:attrNameLst>
                                          <p:attrName>ppt_x</p:attrName>
                                        </p:attrNameLst>
                                      </p:cBhvr>
                                      <p:tavLst>
                                        <p:tav tm="0">
                                          <p:val>
                                            <p:strVal val="#ppt_x"/>
                                          </p:val>
                                        </p:tav>
                                        <p:tav tm="100000">
                                          <p:val>
                                            <p:strVal val="#ppt_x"/>
                                          </p:val>
                                        </p:tav>
                                      </p:tavLst>
                                    </p:anim>
                                    <p:anim calcmode="lin" valueType="num">
                                      <p:cBhvr>
                                        <p:cTn id="71" dur="5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p:bldP spid="11" grpId="0"/>
      <p:bldP spid="12" grpId="0" animBg="1"/>
      <p:bldP spid="13" grpId="0" animBg="1"/>
      <p:bldP spid="14" grpId="0"/>
      <p:bldP spid="15" grpId="0"/>
      <p:bldP spid="16" grpId="0" animBg="1"/>
      <p:bldP spid="17" grpId="0" animBg="1"/>
      <p:bldP spid="18" grpId="0" animBg="1"/>
      <p:bldP spid="22" grpId="0"/>
      <p:bldP spid="2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9" name="ïšḻïdê"/>
          <p:cNvSpPr txBox="1"/>
          <p:nvPr/>
        </p:nvSpPr>
        <p:spPr bwMode="auto">
          <a:xfrm>
            <a:off x="-1" y="162085"/>
            <a:ext cx="8281902"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altLang="zh-CN" sz="2400" b="1" dirty="0">
                <a:solidFill>
                  <a:schemeClr val="bg1"/>
                </a:solidFill>
                <a:latin typeface="楷体" panose="02010609060101010101" pitchFamily="49" charset="-122"/>
                <a:ea typeface="楷体" panose="02010609060101010101" pitchFamily="49" charset="-122"/>
              </a:rPr>
              <a:t>4.2  </a:t>
            </a:r>
            <a:r>
              <a:rPr lang="zh-CN" altLang="en-US" sz="2400" b="1" dirty="0">
                <a:solidFill>
                  <a:schemeClr val="bg1"/>
                </a:solidFill>
                <a:latin typeface="楷体" panose="02010609060101010101" pitchFamily="49" charset="-122"/>
                <a:ea typeface="楷体" panose="02010609060101010101" pitchFamily="49" charset="-122"/>
              </a:rPr>
              <a:t>汇编语言数据</a:t>
            </a:r>
          </a:p>
          <a:p>
            <a:endParaRPr lang="zh-CN" altLang="en-US" sz="2400" b="1" dirty="0">
              <a:solidFill>
                <a:schemeClr val="bg1"/>
              </a:solidFill>
              <a:latin typeface="楷体" panose="02010609060101010101" pitchFamily="49" charset="-122"/>
              <a:ea typeface="楷体" panose="02010609060101010101" pitchFamily="49" charset="-122"/>
            </a:endParaRPr>
          </a:p>
        </p:txBody>
      </p:sp>
      <p:cxnSp>
        <p:nvCxnSpPr>
          <p:cNvPr id="40" name="直接连接符 39"/>
          <p:cNvCxnSpPr/>
          <p:nvPr/>
        </p:nvCxnSpPr>
        <p:spPr>
          <a:xfrm>
            <a:off x="2381" y="655346"/>
            <a:ext cx="3484890"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41" name="图片 4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42" name="right-arrowheads_44810"/>
          <p:cNvSpPr>
            <a:spLocks noChangeAspect="1"/>
          </p:cNvSpPr>
          <p:nvPr/>
        </p:nvSpPr>
        <p:spPr bwMode="auto">
          <a:xfrm>
            <a:off x="152015" y="929658"/>
            <a:ext cx="411251" cy="316320"/>
          </a:xfrm>
          <a:custGeom>
            <a:avLst/>
            <a:gdLst>
              <a:gd name="T0" fmla="*/ 59 w 415"/>
              <a:gd name="T1" fmla="*/ 406 h 406"/>
              <a:gd name="T2" fmla="*/ 25 w 415"/>
              <a:gd name="T3" fmla="*/ 394 h 406"/>
              <a:gd name="T4" fmla="*/ 19 w 415"/>
              <a:gd name="T5" fmla="*/ 318 h 406"/>
              <a:gd name="T6" fmla="*/ 114 w 415"/>
              <a:gd name="T7" fmla="*/ 206 h 406"/>
              <a:gd name="T8" fmla="*/ 19 w 415"/>
              <a:gd name="T9" fmla="*/ 94 h 406"/>
              <a:gd name="T10" fmla="*/ 25 w 415"/>
              <a:gd name="T11" fmla="*/ 19 h 406"/>
              <a:gd name="T12" fmla="*/ 100 w 415"/>
              <a:gd name="T13" fmla="*/ 25 h 406"/>
              <a:gd name="T14" fmla="*/ 225 w 415"/>
              <a:gd name="T15" fmla="*/ 172 h 406"/>
              <a:gd name="T16" fmla="*/ 225 w 415"/>
              <a:gd name="T17" fmla="*/ 241 h 406"/>
              <a:gd name="T18" fmla="*/ 100 w 415"/>
              <a:gd name="T19" fmla="*/ 388 h 406"/>
              <a:gd name="T20" fmla="*/ 59 w 415"/>
              <a:gd name="T21" fmla="*/ 406 h 406"/>
              <a:gd name="T22" fmla="*/ 273 w 415"/>
              <a:gd name="T23" fmla="*/ 388 h 406"/>
              <a:gd name="T24" fmla="*/ 398 w 415"/>
              <a:gd name="T25" fmla="*/ 241 h 406"/>
              <a:gd name="T26" fmla="*/ 398 w 415"/>
              <a:gd name="T27" fmla="*/ 172 h 406"/>
              <a:gd name="T28" fmla="*/ 273 w 415"/>
              <a:gd name="T29" fmla="*/ 25 h 406"/>
              <a:gd name="T30" fmla="*/ 198 w 415"/>
              <a:gd name="T31" fmla="*/ 19 h 406"/>
              <a:gd name="T32" fmla="*/ 192 w 415"/>
              <a:gd name="T33" fmla="*/ 94 h 406"/>
              <a:gd name="T34" fmla="*/ 287 w 415"/>
              <a:gd name="T35" fmla="*/ 206 h 406"/>
              <a:gd name="T36" fmla="*/ 192 w 415"/>
              <a:gd name="T37" fmla="*/ 318 h 406"/>
              <a:gd name="T38" fmla="*/ 198 w 415"/>
              <a:gd name="T39" fmla="*/ 394 h 406"/>
              <a:gd name="T40" fmla="*/ 232 w 415"/>
              <a:gd name="T41" fmla="*/ 406 h 406"/>
              <a:gd name="T42" fmla="*/ 273 w 415"/>
              <a:gd name="T43" fmla="*/ 388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15" h="406">
                <a:moveTo>
                  <a:pt x="59" y="406"/>
                </a:moveTo>
                <a:cubicBezTo>
                  <a:pt x="47" y="406"/>
                  <a:pt x="35" y="402"/>
                  <a:pt x="25" y="394"/>
                </a:cubicBezTo>
                <a:cubicBezTo>
                  <a:pt x="2" y="375"/>
                  <a:pt x="0" y="341"/>
                  <a:pt x="19" y="318"/>
                </a:cubicBezTo>
                <a:lnTo>
                  <a:pt x="114" y="206"/>
                </a:lnTo>
                <a:lnTo>
                  <a:pt x="19" y="94"/>
                </a:lnTo>
                <a:cubicBezTo>
                  <a:pt x="0" y="71"/>
                  <a:pt x="2" y="38"/>
                  <a:pt x="25" y="19"/>
                </a:cubicBezTo>
                <a:cubicBezTo>
                  <a:pt x="47" y="0"/>
                  <a:pt x="81" y="2"/>
                  <a:pt x="100" y="25"/>
                </a:cubicBezTo>
                <a:lnTo>
                  <a:pt x="225" y="172"/>
                </a:lnTo>
                <a:cubicBezTo>
                  <a:pt x="242" y="192"/>
                  <a:pt x="242" y="221"/>
                  <a:pt x="225" y="241"/>
                </a:cubicBezTo>
                <a:lnTo>
                  <a:pt x="100" y="388"/>
                </a:lnTo>
                <a:cubicBezTo>
                  <a:pt x="89" y="400"/>
                  <a:pt x="74" y="406"/>
                  <a:pt x="59" y="406"/>
                </a:cubicBezTo>
                <a:close/>
                <a:moveTo>
                  <a:pt x="273" y="388"/>
                </a:moveTo>
                <a:lnTo>
                  <a:pt x="398" y="241"/>
                </a:lnTo>
                <a:cubicBezTo>
                  <a:pt x="415" y="221"/>
                  <a:pt x="415" y="192"/>
                  <a:pt x="398" y="172"/>
                </a:cubicBezTo>
                <a:lnTo>
                  <a:pt x="273" y="25"/>
                </a:lnTo>
                <a:cubicBezTo>
                  <a:pt x="254" y="2"/>
                  <a:pt x="220" y="0"/>
                  <a:pt x="198" y="19"/>
                </a:cubicBezTo>
                <a:cubicBezTo>
                  <a:pt x="175" y="38"/>
                  <a:pt x="173" y="71"/>
                  <a:pt x="192" y="94"/>
                </a:cubicBezTo>
                <a:lnTo>
                  <a:pt x="287" y="206"/>
                </a:lnTo>
                <a:lnTo>
                  <a:pt x="192" y="318"/>
                </a:lnTo>
                <a:cubicBezTo>
                  <a:pt x="173" y="341"/>
                  <a:pt x="175" y="375"/>
                  <a:pt x="198" y="394"/>
                </a:cubicBezTo>
                <a:cubicBezTo>
                  <a:pt x="208" y="402"/>
                  <a:pt x="220" y="406"/>
                  <a:pt x="232" y="406"/>
                </a:cubicBezTo>
                <a:cubicBezTo>
                  <a:pt x="247" y="406"/>
                  <a:pt x="262" y="400"/>
                  <a:pt x="273" y="388"/>
                </a:cubicBezTo>
                <a:close/>
              </a:path>
            </a:pathLst>
          </a:custGeom>
          <a:solidFill>
            <a:schemeClr val="accent1"/>
          </a:solidFill>
          <a:ln>
            <a:noFill/>
          </a:ln>
        </p:spPr>
      </p:sp>
      <p:sp>
        <p:nvSpPr>
          <p:cNvPr id="44" name="矩形 43"/>
          <p:cNvSpPr/>
          <p:nvPr/>
        </p:nvSpPr>
        <p:spPr>
          <a:xfrm>
            <a:off x="584781" y="858016"/>
            <a:ext cx="7429666" cy="461665"/>
          </a:xfrm>
          <a:prstGeom prst="rect">
            <a:avLst/>
          </a:prstGeom>
        </p:spPr>
        <p:txBody>
          <a:bodyPr wrap="square">
            <a:spAutoFit/>
          </a:bodyPr>
          <a:lstStyle/>
          <a:p>
            <a:r>
              <a:rPr lang="zh-CN" altLang="en-US" sz="2400" b="1" dirty="0">
                <a:latin typeface="华文楷体" panose="02010600040101010101" pitchFamily="2" charset="-122"/>
                <a:ea typeface="华文楷体" panose="02010600040101010101" pitchFamily="2" charset="-122"/>
              </a:rPr>
              <a:t>标号的属性</a:t>
            </a:r>
          </a:p>
        </p:txBody>
      </p:sp>
      <p:cxnSp>
        <p:nvCxnSpPr>
          <p:cNvPr id="16" name="MH_Other_3"/>
          <p:cNvCxnSpPr/>
          <p:nvPr>
            <p:custDataLst>
              <p:tags r:id="rId1"/>
            </p:custDataLst>
          </p:nvPr>
        </p:nvCxnSpPr>
        <p:spPr>
          <a:xfrm>
            <a:off x="2877724" y="1295063"/>
            <a:ext cx="0" cy="3708400"/>
          </a:xfrm>
          <a:prstGeom prst="line">
            <a:avLst/>
          </a:prstGeom>
          <a:solidFill>
            <a:schemeClr val="accent1"/>
          </a:solidFill>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7" name="MH_Other_4"/>
          <p:cNvSpPr/>
          <p:nvPr>
            <p:custDataLst>
              <p:tags r:id="rId2"/>
            </p:custDataLst>
          </p:nvPr>
        </p:nvSpPr>
        <p:spPr>
          <a:xfrm>
            <a:off x="2768186" y="3702927"/>
            <a:ext cx="220663" cy="2206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defRPr/>
            </a:pPr>
            <a:endParaRPr lang="zh-HK" altLang="en-US">
              <a:solidFill>
                <a:srgbClr val="FFFFFF"/>
              </a:solidFill>
              <a:ea typeface="PMingLiU" panose="02020500000000000000" pitchFamily="18" charset="-120"/>
            </a:endParaRPr>
          </a:p>
        </p:txBody>
      </p:sp>
      <p:sp>
        <p:nvSpPr>
          <p:cNvPr id="18" name="MH_Other_5"/>
          <p:cNvSpPr/>
          <p:nvPr>
            <p:custDataLst>
              <p:tags r:id="rId3"/>
            </p:custDataLst>
          </p:nvPr>
        </p:nvSpPr>
        <p:spPr>
          <a:xfrm>
            <a:off x="2768186" y="1568112"/>
            <a:ext cx="220663" cy="22066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defRPr/>
            </a:pPr>
            <a:endParaRPr lang="zh-HK" altLang="en-US">
              <a:solidFill>
                <a:srgbClr val="FFFFFF"/>
              </a:solidFill>
              <a:ea typeface="PMingLiU" panose="02020500000000000000" pitchFamily="18" charset="-120"/>
            </a:endParaRPr>
          </a:p>
        </p:txBody>
      </p:sp>
      <p:cxnSp>
        <p:nvCxnSpPr>
          <p:cNvPr id="19" name="MH_Other_6"/>
          <p:cNvCxnSpPr/>
          <p:nvPr>
            <p:custDataLst>
              <p:tags r:id="rId4"/>
            </p:custDataLst>
          </p:nvPr>
        </p:nvCxnSpPr>
        <p:spPr>
          <a:xfrm flipV="1">
            <a:off x="2988849" y="1669712"/>
            <a:ext cx="3995737" cy="7938"/>
          </a:xfrm>
          <a:prstGeom prst="line">
            <a:avLst/>
          </a:prstGeom>
          <a:solidFill>
            <a:srgbClr val="D3481D"/>
          </a:solidFill>
          <a:ln w="19050" cap="flat" cmpd="sng" algn="ctr">
            <a:solidFill>
              <a:schemeClr val="accent1">
                <a:lumMod val="20000"/>
                <a:lumOff val="80000"/>
              </a:schemeClr>
            </a:solidFill>
            <a:prstDash val="solid"/>
            <a:miter lim="800000"/>
          </a:ln>
          <a:effectLst/>
        </p:spPr>
      </p:cxnSp>
      <p:cxnSp>
        <p:nvCxnSpPr>
          <p:cNvPr id="20" name="MH_Other_7"/>
          <p:cNvCxnSpPr/>
          <p:nvPr>
            <p:custDataLst>
              <p:tags r:id="rId5"/>
            </p:custDataLst>
          </p:nvPr>
        </p:nvCxnSpPr>
        <p:spPr>
          <a:xfrm flipV="1">
            <a:off x="2988849" y="3809289"/>
            <a:ext cx="3995737" cy="7938"/>
          </a:xfrm>
          <a:prstGeom prst="line">
            <a:avLst/>
          </a:prstGeom>
          <a:solidFill>
            <a:srgbClr val="D3481D"/>
          </a:solidFill>
          <a:ln w="19050" cap="flat" cmpd="sng" algn="ctr">
            <a:solidFill>
              <a:schemeClr val="accent1">
                <a:lumMod val="20000"/>
                <a:lumOff val="80000"/>
              </a:schemeClr>
            </a:solidFill>
            <a:prstDash val="solid"/>
            <a:miter lim="800000"/>
          </a:ln>
          <a:effectLst/>
        </p:spPr>
      </p:cxnSp>
      <p:sp>
        <p:nvSpPr>
          <p:cNvPr id="22" name="MH_SubTitle_1"/>
          <p:cNvSpPr txBox="1">
            <a:spLocks noChangeArrowheads="1"/>
          </p:cNvSpPr>
          <p:nvPr>
            <p:custDataLst>
              <p:tags r:id="rId6"/>
            </p:custDataLst>
          </p:nvPr>
        </p:nvSpPr>
        <p:spPr bwMode="auto">
          <a:xfrm>
            <a:off x="3288886" y="837862"/>
            <a:ext cx="3430588" cy="833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defRPr/>
            </a:pPr>
            <a:r>
              <a:rPr lang="zh-CN" altLang="en-US" sz="2400" b="1" dirty="0">
                <a:latin typeface="楷体" panose="02010609060101010101" pitchFamily="49" charset="-122"/>
                <a:ea typeface="楷体" panose="02010609060101010101" pitchFamily="49" charset="-122"/>
              </a:rPr>
              <a:t>隐含方式</a:t>
            </a:r>
            <a:endParaRPr lang="zh-HK" altLang="en-US" sz="2400" b="1" dirty="0">
              <a:latin typeface="楷体" panose="02010609060101010101" pitchFamily="49" charset="-122"/>
              <a:ea typeface="楷体" panose="02010609060101010101" pitchFamily="49" charset="-122"/>
            </a:endParaRPr>
          </a:p>
        </p:txBody>
      </p:sp>
      <p:sp>
        <p:nvSpPr>
          <p:cNvPr id="29" name="MH_SubTitle_2"/>
          <p:cNvSpPr txBox="1">
            <a:spLocks noChangeArrowheads="1"/>
          </p:cNvSpPr>
          <p:nvPr>
            <p:custDataLst>
              <p:tags r:id="rId7"/>
            </p:custDataLst>
          </p:nvPr>
        </p:nvSpPr>
        <p:spPr bwMode="auto">
          <a:xfrm>
            <a:off x="3288885" y="2971089"/>
            <a:ext cx="5331651" cy="833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defRPr/>
            </a:pPr>
            <a:r>
              <a:rPr lang="zh-CN" altLang="en-US" sz="2400" b="1" dirty="0">
                <a:latin typeface="楷体" panose="02010609060101010101" pitchFamily="49" charset="-122"/>
                <a:ea typeface="楷体" panose="02010609060101010101" pitchFamily="49" charset="-122"/>
              </a:rPr>
              <a:t>用</a:t>
            </a:r>
            <a:r>
              <a:rPr lang="en-US" altLang="zh-CN" sz="2400" b="1" dirty="0">
                <a:latin typeface="楷体" panose="02010609060101010101" pitchFamily="49" charset="-122"/>
                <a:ea typeface="楷体" panose="02010609060101010101" pitchFamily="49" charset="-122"/>
              </a:rPr>
              <a:t>LABEL</a:t>
            </a:r>
            <a:r>
              <a:rPr lang="zh-CN" altLang="en-US" sz="2400" b="1" dirty="0">
                <a:latin typeface="楷体" panose="02010609060101010101" pitchFamily="49" charset="-122"/>
                <a:ea typeface="楷体" panose="02010609060101010101" pitchFamily="49" charset="-122"/>
              </a:rPr>
              <a:t>伪指令给标号指定距离属性</a:t>
            </a:r>
            <a:endParaRPr lang="zh-HK" altLang="en-US" sz="2400" b="1" dirty="0">
              <a:latin typeface="楷体" panose="02010609060101010101" pitchFamily="49" charset="-122"/>
              <a:ea typeface="楷体" panose="02010609060101010101" pitchFamily="49" charset="-122"/>
            </a:endParaRPr>
          </a:p>
        </p:txBody>
      </p:sp>
      <p:sp>
        <p:nvSpPr>
          <p:cNvPr id="30" name="矩形 29"/>
          <p:cNvSpPr/>
          <p:nvPr/>
        </p:nvSpPr>
        <p:spPr>
          <a:xfrm>
            <a:off x="152015" y="2196839"/>
            <a:ext cx="2576706" cy="1384995"/>
          </a:xfrm>
          <a:prstGeom prst="rect">
            <a:avLst/>
          </a:prstGeom>
        </p:spPr>
        <p:txBody>
          <a:bodyPr wrap="square">
            <a:spAutoFit/>
          </a:bodyPr>
          <a:lstStyle/>
          <a:p>
            <a:pPr lvl="0" algn="ctr">
              <a:defRPr/>
            </a:pPr>
            <a:r>
              <a:rPr lang="zh-CN" altLang="en-US" sz="2800" b="1" dirty="0">
                <a:solidFill>
                  <a:srgbClr val="454545"/>
                </a:solidFill>
                <a:latin typeface="楷体" panose="02010609060101010101" pitchFamily="49" charset="-122"/>
                <a:ea typeface="楷体" panose="02010609060101010101" pitchFamily="49" charset="-122"/>
              </a:rPr>
              <a:t>标号的距离属性可以有两种方法来指定</a:t>
            </a:r>
          </a:p>
        </p:txBody>
      </p:sp>
      <p:sp>
        <p:nvSpPr>
          <p:cNvPr id="31" name="Rectangle 4"/>
          <p:cNvSpPr>
            <a:spLocks noChangeArrowheads="1"/>
          </p:cNvSpPr>
          <p:nvPr/>
        </p:nvSpPr>
        <p:spPr bwMode="auto">
          <a:xfrm>
            <a:off x="2728721" y="1699167"/>
            <a:ext cx="612539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  </a:t>
            </a:r>
            <a:r>
              <a:rPr kumimoji="0" lang="zh-CN" altLang="en-US"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当标号加在指令语句前面时，它隐含为</a:t>
            </a:r>
            <a:r>
              <a:rPr kumimoji="0" lang="en-US" altLang="zh-CN"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NEAR</a:t>
            </a:r>
            <a:r>
              <a:rPr kumimoji="0" lang="zh-CN" altLang="en-US"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属性。</a:t>
            </a:r>
          </a:p>
        </p:txBody>
      </p:sp>
      <p:sp>
        <p:nvSpPr>
          <p:cNvPr id="32" name="Text Box 6"/>
          <p:cNvSpPr txBox="1">
            <a:spLocks noChangeArrowheads="1"/>
          </p:cNvSpPr>
          <p:nvPr/>
        </p:nvSpPr>
        <p:spPr bwMode="auto">
          <a:xfrm>
            <a:off x="3100301" y="2219378"/>
            <a:ext cx="5181600" cy="400110"/>
          </a:xfrm>
          <a:prstGeom prst="rect">
            <a:avLst/>
          </a:prstGeom>
          <a:ln w="28575"/>
        </p:spPr>
        <p:style>
          <a:lnRef idx="2">
            <a:schemeClr val="accent1"/>
          </a:lnRef>
          <a:fillRef idx="1">
            <a:schemeClr val="lt1"/>
          </a:fillRef>
          <a:effectRef idx="0">
            <a:schemeClr val="accent1"/>
          </a:effectRef>
          <a:fontRef idx="minor">
            <a:schemeClr val="dk1"/>
          </a:fontRef>
        </p:style>
        <p:txBody>
          <a:bodyPr>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 typeface="Arial" panose="020B0604020202020204" pitchFamily="34" charset="0"/>
              <a:buNone/>
              <a:defRPr/>
            </a:pPr>
            <a:r>
              <a:rPr kumimoji="0" lang="zh-CN" altLang="en-US"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例   </a:t>
            </a:r>
            <a:r>
              <a:rPr kumimoji="0"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SUB1</a:t>
            </a:r>
            <a:r>
              <a:rPr kumimoji="0" lang="zh-CN" altLang="en-US"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a:t>
            </a:r>
            <a:r>
              <a:rPr kumimoji="0"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MOV  AX</a:t>
            </a:r>
            <a:r>
              <a:rPr kumimoji="0" lang="zh-CN" altLang="en-US"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a:t>
            </a:r>
            <a:r>
              <a:rPr kumimoji="0"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30H               </a:t>
            </a:r>
          </a:p>
        </p:txBody>
      </p:sp>
      <p:sp>
        <p:nvSpPr>
          <p:cNvPr id="33" name="Rectangle 7"/>
          <p:cNvSpPr>
            <a:spLocks noChangeArrowheads="1"/>
          </p:cNvSpPr>
          <p:nvPr/>
        </p:nvSpPr>
        <p:spPr bwMode="auto">
          <a:xfrm>
            <a:off x="3026728" y="2690717"/>
            <a:ext cx="549870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defTabSz="914400" fontAlgn="base">
              <a:spcBef>
                <a:spcPct val="0"/>
              </a:spcBef>
              <a:spcAft>
                <a:spcPct val="0"/>
              </a:spcAft>
            </a:pPr>
            <a:r>
              <a:rPr lang="en-US" altLang="zh-CN" sz="2000" b="1" kern="0" dirty="0">
                <a:solidFill>
                  <a:srgbClr val="000000"/>
                </a:solidFill>
                <a:latin typeface="楷体" panose="02010609060101010101" pitchFamily="49" charset="-122"/>
                <a:ea typeface="楷体" panose="02010609060101010101" pitchFamily="49" charset="-122"/>
              </a:rPr>
              <a:t>SUB1</a:t>
            </a:r>
            <a:r>
              <a:rPr lang="zh-CN" altLang="en-US" sz="2000" b="1" kern="0" dirty="0">
                <a:solidFill>
                  <a:srgbClr val="000000"/>
                </a:solidFill>
                <a:latin typeface="楷体" panose="02010609060101010101" pitchFamily="49" charset="-122"/>
                <a:ea typeface="楷体" panose="02010609060101010101" pitchFamily="49" charset="-122"/>
              </a:rPr>
              <a:t>的距离属性为</a:t>
            </a:r>
            <a:r>
              <a:rPr lang="en-US" altLang="zh-CN" sz="2000" b="1" kern="0" dirty="0">
                <a:solidFill>
                  <a:srgbClr val="000000"/>
                </a:solidFill>
                <a:latin typeface="楷体" panose="02010609060101010101" pitchFamily="49" charset="-122"/>
                <a:ea typeface="楷体" panose="02010609060101010101" pitchFamily="49" charset="-122"/>
              </a:rPr>
              <a:t>NEAR</a:t>
            </a:r>
            <a:r>
              <a:rPr lang="zh-CN" altLang="en-US" sz="2000" b="1" kern="0" dirty="0">
                <a:solidFill>
                  <a:srgbClr val="000000"/>
                </a:solidFill>
                <a:latin typeface="楷体" panose="02010609060101010101" pitchFamily="49" charset="-122"/>
                <a:ea typeface="楷体" panose="02010609060101010101" pitchFamily="49" charset="-122"/>
              </a:rPr>
              <a:t>，它只能被本段的转移指令和调用指令访问。</a:t>
            </a:r>
          </a:p>
        </p:txBody>
      </p:sp>
      <p:sp>
        <p:nvSpPr>
          <p:cNvPr id="34" name="灯片编号占位符 3"/>
          <p:cNvSpPr txBox="1">
            <a:spLocks noGrp="1" noChangeArrowheads="1"/>
          </p:cNvSpPr>
          <p:nvPr/>
        </p:nvSpPr>
        <p:spPr bwMode="auto">
          <a:xfrm>
            <a:off x="9284424" y="7257782"/>
            <a:ext cx="6842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algn="r" defTabSz="914400" eaLnBrk="1" fontAlgn="base" latinLnBrk="0" hangingPunct="1">
              <a:lnSpc>
                <a:spcPct val="100000"/>
              </a:lnSpc>
              <a:spcBef>
                <a:spcPct val="0"/>
              </a:spcBef>
              <a:spcAft>
                <a:spcPct val="0"/>
              </a:spcAft>
              <a:buClrTx/>
              <a:buSzTx/>
              <a:buFont typeface="Arial" panose="020B0604020202020204" pitchFamily="34" charset="0"/>
              <a:buNone/>
              <a:defRPr/>
            </a:pPr>
            <a:fld id="{32E7A303-FBEB-4E9F-8B5C-C160228C9474}" type="slidenum">
              <a:rPr kumimoji="0" lang="en-US" altLang="zh-CN" sz="1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33</a:t>
            </a:fld>
            <a:endParaRPr kumimoji="0" lang="en-US" altLang="zh-CN" sz="1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5" name="Rectangle 9"/>
          <p:cNvSpPr>
            <a:spLocks noChangeArrowheads="1"/>
          </p:cNvSpPr>
          <p:nvPr/>
        </p:nvSpPr>
        <p:spPr bwMode="auto">
          <a:xfrm>
            <a:off x="3026728" y="4314518"/>
            <a:ext cx="54809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1" i="0" u="none" strike="noStrike" kern="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rPr>
              <a:t>类型</a:t>
            </a:r>
            <a:r>
              <a:rPr kumimoji="0" lang="zh-CN" altLang="en-US"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为</a:t>
            </a:r>
            <a:r>
              <a:rPr kumimoji="0" lang="en-US" altLang="zh-CN"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NEAR</a:t>
            </a:r>
            <a:r>
              <a:rPr kumimoji="0" lang="zh-CN" altLang="en-US"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或</a:t>
            </a:r>
            <a:r>
              <a:rPr kumimoji="0" lang="en-US" altLang="zh-CN"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FAR</a:t>
            </a:r>
            <a:r>
              <a:rPr kumimoji="0" lang="zh-CN" altLang="en-US"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。该语句要与指令语句连用。</a:t>
            </a:r>
          </a:p>
        </p:txBody>
      </p:sp>
      <p:grpSp>
        <p:nvGrpSpPr>
          <p:cNvPr id="36" name="Group 9"/>
          <p:cNvGrpSpPr/>
          <p:nvPr/>
        </p:nvGrpSpPr>
        <p:grpSpPr bwMode="auto">
          <a:xfrm>
            <a:off x="3098387" y="3906972"/>
            <a:ext cx="4765676" cy="495301"/>
            <a:chOff x="78" y="16"/>
            <a:chExt cx="3002" cy="312"/>
          </a:xfrm>
        </p:grpSpPr>
        <p:sp>
          <p:nvSpPr>
            <p:cNvPr id="37" name="Rectangle 10"/>
            <p:cNvSpPr>
              <a:spLocks noChangeArrowheads="1"/>
            </p:cNvSpPr>
            <p:nvPr/>
          </p:nvSpPr>
          <p:spPr bwMode="auto">
            <a:xfrm>
              <a:off x="78" y="16"/>
              <a:ext cx="3002" cy="252"/>
            </a:xfrm>
            <a:prstGeom prst="rect">
              <a:avLst/>
            </a:prstGeom>
            <a:ln w="28575"/>
          </p:spPr>
          <p:style>
            <a:lnRef idx="2">
              <a:schemeClr val="accent1"/>
            </a:lnRef>
            <a:fillRef idx="1">
              <a:schemeClr val="lt1"/>
            </a:fillRef>
            <a:effectRef idx="0">
              <a:schemeClr val="accent1"/>
            </a:effectRef>
            <a:fontRef idx="minor">
              <a:schemeClr val="dk1"/>
            </a:fontRef>
          </p:style>
          <p:txBody>
            <a:bodyPr>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defTabSz="914400" fontAlgn="base">
                <a:spcBef>
                  <a:spcPct val="50000"/>
                </a:spcBef>
                <a:spcAft>
                  <a:spcPct val="0"/>
                </a:spcAft>
              </a:pPr>
              <a:r>
                <a:rPr lang="zh-CN" altLang="en-US" sz="2000" b="1" kern="0" dirty="0">
                  <a:solidFill>
                    <a:srgbClr val="000000"/>
                  </a:solidFill>
                </a:rPr>
                <a:t>格式：标号名  </a:t>
              </a:r>
              <a:r>
                <a:rPr lang="en-US" altLang="zh-CN" sz="2000" b="1" kern="0" dirty="0">
                  <a:solidFill>
                    <a:srgbClr val="000000"/>
                  </a:solidFill>
                </a:rPr>
                <a:t>LABEL  </a:t>
              </a:r>
              <a:r>
                <a:rPr lang="zh-CN" altLang="en-US" sz="2000" b="1" kern="0" dirty="0">
                  <a:solidFill>
                    <a:srgbClr val="000000"/>
                  </a:solidFill>
                </a:rPr>
                <a:t>类型</a:t>
              </a:r>
            </a:p>
          </p:txBody>
        </p:sp>
        <p:sp>
          <p:nvSpPr>
            <p:cNvPr id="43" name="Rectangle 11"/>
            <p:cNvSpPr>
              <a:spLocks noChangeArrowheads="1"/>
            </p:cNvSpPr>
            <p:nvPr/>
          </p:nvSpPr>
          <p:spPr bwMode="auto">
            <a:xfrm>
              <a:off x="589" y="37"/>
              <a:ext cx="2057" cy="291"/>
            </a:xfrm>
            <a:prstGeom prst="rect">
              <a:avLst/>
            </a:prstGeom>
            <a:noFill/>
            <a:ln w="9525">
              <a:noFill/>
              <a:miter lim="800000"/>
            </a:ln>
          </p:spPr>
          <p:style>
            <a:lnRef idx="2">
              <a:schemeClr val="accent1"/>
            </a:lnRef>
            <a:fillRef idx="1">
              <a:schemeClr val="lt1"/>
            </a:fillRef>
            <a:effectRef idx="0">
              <a:schemeClr val="accent1"/>
            </a:effectRef>
            <a:fontRef idx="minor">
              <a:schemeClr val="dk1"/>
            </a:fontRef>
          </p:style>
          <p:txBody>
            <a:bodyPr>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defTabSz="914400" fontAlgn="base">
                <a:spcBef>
                  <a:spcPct val="50000"/>
                </a:spcBef>
                <a:spcAft>
                  <a:spcPct val="0"/>
                </a:spcAft>
              </a:pPr>
              <a:r>
                <a:rPr lang="en-US" altLang="zh-CN" sz="2400" b="1" kern="0" dirty="0">
                  <a:solidFill>
                    <a:srgbClr val="000000"/>
                  </a:solidFill>
                </a:rPr>
                <a:t> </a:t>
              </a:r>
              <a:endParaRPr lang="zh-CN" altLang="en-US" sz="2400" b="1" kern="0" dirty="0">
                <a:solidFill>
                  <a:srgbClr val="000000"/>
                </a:solidFill>
              </a:endParaRPr>
            </a:p>
          </p:txBody>
        </p:sp>
      </p:grpSp>
      <p:sp>
        <p:nvSpPr>
          <p:cNvPr id="45" name="Text Box 3"/>
          <p:cNvSpPr txBox="1">
            <a:spLocks noChangeArrowheads="1"/>
          </p:cNvSpPr>
          <p:nvPr/>
        </p:nvSpPr>
        <p:spPr bwMode="auto">
          <a:xfrm>
            <a:off x="3100301" y="4773098"/>
            <a:ext cx="4806569" cy="1015663"/>
          </a:xfrm>
          <a:prstGeom prst="rect">
            <a:avLst/>
          </a:prstGeom>
          <a:ln w="28575"/>
          <a:extLst>
            <a:ext uri="{91240B29-F687-4F45-9708-019B960494DF}">
              <a14:hiddenLine xmlns:a14="http://schemas.microsoft.com/office/drawing/2010/main" w="9525">
                <a:solidFill>
                  <a:srgbClr val="000000"/>
                </a:solidFill>
                <a:miter lim="800000"/>
                <a:headEnd/>
                <a:tailEnd/>
              </a14:hiddenLine>
            </a:ext>
          </a:extLst>
        </p:spPr>
        <p:style>
          <a:lnRef idx="2">
            <a:schemeClr val="accent1"/>
          </a:lnRef>
          <a:fillRef idx="1">
            <a:schemeClr val="lt1"/>
          </a:fillRef>
          <a:effectRef idx="0">
            <a:schemeClr val="accent1"/>
          </a:effectRef>
          <a:fontRef idx="minor">
            <a:schemeClr val="dk1"/>
          </a:fontRef>
        </p:style>
        <p:txBody>
          <a:bodyPr wrap="square">
            <a:spAutoFit/>
          </a:bodyPr>
          <a:lstStyle>
            <a:defPPr>
              <a:defRPr lang="en-US"/>
            </a:defPPr>
            <a:lvl1pPr defTabSz="914400" eaLnBrk="0" fontAlgn="base" hangingPunct="0">
              <a:spcBef>
                <a:spcPct val="50000"/>
              </a:spcBef>
              <a:spcAft>
                <a:spcPct val="0"/>
              </a:spcAft>
              <a:defRPr sz="2400" b="1" kern="0">
                <a:solidFill>
                  <a:srgbClr val="000000"/>
                </a:solidFill>
                <a:latin typeface="Times New Roman" panose="02020603050405020304" pitchFamily="18" charset="0"/>
                <a:ea typeface="宋体" panose="02010600030101010101" pitchFamily="2" charset="-122"/>
              </a:defRPr>
            </a:lvl1pPr>
            <a:lvl2pPr marL="742950" indent="-285750" eaLnBrk="0" hangingPunct="0">
              <a:defRPr sz="2800">
                <a:latin typeface="Times New Roman" panose="02020603050405020304" pitchFamily="18" charset="0"/>
                <a:ea typeface="宋体" panose="02010600030101010101" pitchFamily="2" charset="-122"/>
              </a:defRPr>
            </a:lvl2pPr>
            <a:lvl3pPr marL="1143000" indent="-228600" eaLnBrk="0" hangingPunct="0">
              <a:defRPr sz="2800">
                <a:latin typeface="Times New Roman" panose="02020603050405020304" pitchFamily="18" charset="0"/>
                <a:ea typeface="宋体" panose="02010600030101010101" pitchFamily="2" charset="-122"/>
              </a:defRPr>
            </a:lvl3pPr>
            <a:lvl4pPr marL="1600200" indent="-228600" eaLnBrk="0" hangingPunct="0">
              <a:defRPr sz="2800">
                <a:latin typeface="Times New Roman" panose="02020603050405020304" pitchFamily="18" charset="0"/>
                <a:ea typeface="宋体" panose="02010600030101010101" pitchFamily="2" charset="-122"/>
              </a:defRPr>
            </a:lvl4pPr>
            <a:lvl5pPr marL="2057400" indent="-228600" eaLnBrk="0" hangingPunct="0">
              <a:defRPr sz="2800">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latin typeface="Times New Roman" panose="02020603050405020304" pitchFamily="18" charset="0"/>
                <a:ea typeface="宋体" panose="02010600030101010101" pitchFamily="2" charset="-122"/>
              </a:defRPr>
            </a:lvl9pPr>
          </a:lstStyle>
          <a:p>
            <a:r>
              <a:rPr lang="zh-CN" altLang="en-US" sz="2000" dirty="0"/>
              <a:t>例如： </a:t>
            </a:r>
            <a:r>
              <a:rPr lang="en-US" altLang="zh-CN" sz="2000" dirty="0"/>
              <a:t>SUB1_FAR    LABEL    FAR</a:t>
            </a:r>
            <a:br>
              <a:rPr lang="en-US" altLang="zh-CN" sz="2000" dirty="0"/>
            </a:br>
            <a:r>
              <a:rPr lang="en-US" altLang="zh-CN" sz="2000" dirty="0"/>
              <a:t>             SUB1:  MOV  AX,30H</a:t>
            </a:r>
            <a:br>
              <a:rPr lang="en-US" altLang="zh-CN" sz="2000" dirty="0"/>
            </a:br>
            <a:r>
              <a:rPr lang="en-US" altLang="zh-CN" sz="2000" dirty="0"/>
              <a:t>                         …...</a:t>
            </a:r>
          </a:p>
        </p:txBody>
      </p:sp>
      <p:sp>
        <p:nvSpPr>
          <p:cNvPr id="46" name="Rectangle 4"/>
          <p:cNvSpPr>
            <a:spLocks noChangeArrowheads="1"/>
          </p:cNvSpPr>
          <p:nvPr/>
        </p:nvSpPr>
        <p:spPr bwMode="auto">
          <a:xfrm>
            <a:off x="204394" y="5855692"/>
            <a:ext cx="8649721"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342900" marR="0" lvl="0" indent="-342900" defTabSz="914400" eaLnBrk="1" fontAlgn="base" latinLnBrk="0" hangingPunct="1">
              <a:lnSpc>
                <a:spcPct val="100000"/>
              </a:lnSpc>
              <a:spcBef>
                <a:spcPct val="0"/>
              </a:spcBef>
              <a:spcAft>
                <a:spcPct val="0"/>
              </a:spcAft>
              <a:buClr>
                <a:srgbClr val="C00000"/>
              </a:buClr>
              <a:buSzTx/>
              <a:buFont typeface="Wingdings" panose="05000000000000000000" pitchFamily="2" charset="2"/>
              <a:buChar char="u"/>
              <a:defRPr/>
            </a:pPr>
            <a:r>
              <a:rPr kumimoji="0" lang="en-US" altLang="zh-CN"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SUB1_FAR</a:t>
            </a:r>
            <a:r>
              <a:rPr kumimoji="0" lang="zh-CN" altLang="en-US"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与</a:t>
            </a:r>
            <a:r>
              <a:rPr kumimoji="0" lang="en-US" altLang="zh-CN"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SUB1</a:t>
            </a:r>
            <a:r>
              <a:rPr kumimoji="0" lang="zh-CN" altLang="en-US"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两个标号具有相同的逻辑地址。被转移指令或调用指令使用时是指同一个入口地址。</a:t>
            </a:r>
            <a:endParaRPr kumimoji="0" lang="en-US" altLang="zh-CN"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endParaRPr>
          </a:p>
          <a:p>
            <a:pPr marL="342900" marR="0" lvl="0" indent="-342900" defTabSz="914400" eaLnBrk="1" fontAlgn="base" latinLnBrk="0" hangingPunct="1">
              <a:lnSpc>
                <a:spcPct val="100000"/>
              </a:lnSpc>
              <a:spcBef>
                <a:spcPct val="0"/>
              </a:spcBef>
              <a:spcAft>
                <a:spcPct val="0"/>
              </a:spcAft>
              <a:buClr>
                <a:srgbClr val="C00000"/>
              </a:buClr>
              <a:buSzTx/>
              <a:buFont typeface="Wingdings" panose="05000000000000000000" pitchFamily="2" charset="2"/>
              <a:buChar char="u"/>
              <a:defRPr/>
            </a:pPr>
            <a:r>
              <a:rPr kumimoji="0" lang="en-US" altLang="zh-CN"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SUB1</a:t>
            </a:r>
            <a:r>
              <a:rPr kumimoji="0" lang="zh-CN" altLang="en-US"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只能被本段调用，</a:t>
            </a:r>
            <a:r>
              <a:rPr kumimoji="0" lang="en-US" altLang="zh-CN"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SUB1-FAR</a:t>
            </a:r>
            <a:r>
              <a:rPr kumimoji="0" lang="zh-CN" altLang="en-US"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可以被其它段的指令调用。</a:t>
            </a: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3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5"/>
                                        </p:tgtEl>
                                        <p:attrNameLst>
                                          <p:attrName>style.visibility</p:attrName>
                                        </p:attrNameLst>
                                      </p:cBhvr>
                                      <p:to>
                                        <p:strVal val="visible"/>
                                      </p:to>
                                    </p:set>
                                  </p:childTnLst>
                                </p:cTn>
                              </p:par>
                            </p:childTnLst>
                          </p:cTn>
                        </p:par>
                        <p:par>
                          <p:cTn id="23" fill="hold">
                            <p:stCondLst>
                              <p:cond delay="500"/>
                            </p:stCondLst>
                            <p:childTnLst>
                              <p:par>
                                <p:cTn id="24" presetID="1" presetClass="entr" presetSubtype="0" fill="hold" grpId="0" nodeType="afterEffect">
                                  <p:stCondLst>
                                    <p:cond delay="0"/>
                                  </p:stCondLst>
                                  <p:childTnLst>
                                    <p:set>
                                      <p:cBhvr>
                                        <p:cTn id="25" dur="1" fill="hold">
                                          <p:stCondLst>
                                            <p:cond delay="499"/>
                                          </p:stCondLst>
                                        </p:cTn>
                                        <p:tgtEl>
                                          <p:spTgt spid="45"/>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499"/>
                                          </p:stCondLst>
                                        </p:cTn>
                                        <p:tgtEl>
                                          <p:spTgt spid="46">
                                            <p:txEl>
                                              <p:pRg st="0" end="0"/>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499"/>
                                          </p:stCondLst>
                                        </p:cTn>
                                        <p:tgtEl>
                                          <p:spTgt spid="4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utoUpdateAnimBg="0"/>
      <p:bldP spid="32" grpId="0" animBg="1" autoUpdateAnimBg="0"/>
      <p:bldP spid="33" grpId="0" autoUpdateAnimBg="0"/>
      <p:bldP spid="35" grpId="0" autoUpdateAnimBg="0"/>
      <p:bldP spid="45" grpId="0" animBg="1" autoUpdateAnimBg="0"/>
      <p:bldP spid="46" grpId="0" build="p"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9" name="ïšḻïdê"/>
          <p:cNvSpPr txBox="1"/>
          <p:nvPr/>
        </p:nvSpPr>
        <p:spPr bwMode="auto">
          <a:xfrm>
            <a:off x="-1" y="162085"/>
            <a:ext cx="8281902"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altLang="zh-CN" sz="2400" b="1" dirty="0">
                <a:solidFill>
                  <a:schemeClr val="bg1"/>
                </a:solidFill>
                <a:latin typeface="楷体" panose="02010609060101010101" pitchFamily="49" charset="-122"/>
                <a:ea typeface="楷体" panose="02010609060101010101" pitchFamily="49" charset="-122"/>
              </a:rPr>
              <a:t>4.2  </a:t>
            </a:r>
            <a:r>
              <a:rPr lang="zh-CN" altLang="en-US" sz="2400" b="1" dirty="0">
                <a:solidFill>
                  <a:schemeClr val="bg1"/>
                </a:solidFill>
                <a:latin typeface="楷体" panose="02010609060101010101" pitchFamily="49" charset="-122"/>
                <a:ea typeface="楷体" panose="02010609060101010101" pitchFamily="49" charset="-122"/>
              </a:rPr>
              <a:t>汇编语言数据</a:t>
            </a:r>
          </a:p>
          <a:p>
            <a:endParaRPr lang="zh-CN" altLang="en-US" sz="2400" b="1" dirty="0">
              <a:solidFill>
                <a:schemeClr val="bg1"/>
              </a:solidFill>
              <a:latin typeface="楷体" panose="02010609060101010101" pitchFamily="49" charset="-122"/>
              <a:ea typeface="楷体" panose="02010609060101010101" pitchFamily="49" charset="-122"/>
            </a:endParaRPr>
          </a:p>
        </p:txBody>
      </p:sp>
      <p:cxnSp>
        <p:nvCxnSpPr>
          <p:cNvPr id="40" name="直接连接符 39"/>
          <p:cNvCxnSpPr/>
          <p:nvPr/>
        </p:nvCxnSpPr>
        <p:spPr>
          <a:xfrm>
            <a:off x="2381" y="655346"/>
            <a:ext cx="3484890"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41" name="图片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42" name="right-arrowheads_44810"/>
          <p:cNvSpPr>
            <a:spLocks noChangeAspect="1"/>
          </p:cNvSpPr>
          <p:nvPr/>
        </p:nvSpPr>
        <p:spPr bwMode="auto">
          <a:xfrm>
            <a:off x="152015" y="929658"/>
            <a:ext cx="411251" cy="316320"/>
          </a:xfrm>
          <a:custGeom>
            <a:avLst/>
            <a:gdLst>
              <a:gd name="T0" fmla="*/ 59 w 415"/>
              <a:gd name="T1" fmla="*/ 406 h 406"/>
              <a:gd name="T2" fmla="*/ 25 w 415"/>
              <a:gd name="T3" fmla="*/ 394 h 406"/>
              <a:gd name="T4" fmla="*/ 19 w 415"/>
              <a:gd name="T5" fmla="*/ 318 h 406"/>
              <a:gd name="T6" fmla="*/ 114 w 415"/>
              <a:gd name="T7" fmla="*/ 206 h 406"/>
              <a:gd name="T8" fmla="*/ 19 w 415"/>
              <a:gd name="T9" fmla="*/ 94 h 406"/>
              <a:gd name="T10" fmla="*/ 25 w 415"/>
              <a:gd name="T11" fmla="*/ 19 h 406"/>
              <a:gd name="T12" fmla="*/ 100 w 415"/>
              <a:gd name="T13" fmla="*/ 25 h 406"/>
              <a:gd name="T14" fmla="*/ 225 w 415"/>
              <a:gd name="T15" fmla="*/ 172 h 406"/>
              <a:gd name="T16" fmla="*/ 225 w 415"/>
              <a:gd name="T17" fmla="*/ 241 h 406"/>
              <a:gd name="T18" fmla="*/ 100 w 415"/>
              <a:gd name="T19" fmla="*/ 388 h 406"/>
              <a:gd name="T20" fmla="*/ 59 w 415"/>
              <a:gd name="T21" fmla="*/ 406 h 406"/>
              <a:gd name="T22" fmla="*/ 273 w 415"/>
              <a:gd name="T23" fmla="*/ 388 h 406"/>
              <a:gd name="T24" fmla="*/ 398 w 415"/>
              <a:gd name="T25" fmla="*/ 241 h 406"/>
              <a:gd name="T26" fmla="*/ 398 w 415"/>
              <a:gd name="T27" fmla="*/ 172 h 406"/>
              <a:gd name="T28" fmla="*/ 273 w 415"/>
              <a:gd name="T29" fmla="*/ 25 h 406"/>
              <a:gd name="T30" fmla="*/ 198 w 415"/>
              <a:gd name="T31" fmla="*/ 19 h 406"/>
              <a:gd name="T32" fmla="*/ 192 w 415"/>
              <a:gd name="T33" fmla="*/ 94 h 406"/>
              <a:gd name="T34" fmla="*/ 287 w 415"/>
              <a:gd name="T35" fmla="*/ 206 h 406"/>
              <a:gd name="T36" fmla="*/ 192 w 415"/>
              <a:gd name="T37" fmla="*/ 318 h 406"/>
              <a:gd name="T38" fmla="*/ 198 w 415"/>
              <a:gd name="T39" fmla="*/ 394 h 406"/>
              <a:gd name="T40" fmla="*/ 232 w 415"/>
              <a:gd name="T41" fmla="*/ 406 h 406"/>
              <a:gd name="T42" fmla="*/ 273 w 415"/>
              <a:gd name="T43" fmla="*/ 388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15" h="406">
                <a:moveTo>
                  <a:pt x="59" y="406"/>
                </a:moveTo>
                <a:cubicBezTo>
                  <a:pt x="47" y="406"/>
                  <a:pt x="35" y="402"/>
                  <a:pt x="25" y="394"/>
                </a:cubicBezTo>
                <a:cubicBezTo>
                  <a:pt x="2" y="375"/>
                  <a:pt x="0" y="341"/>
                  <a:pt x="19" y="318"/>
                </a:cubicBezTo>
                <a:lnTo>
                  <a:pt x="114" y="206"/>
                </a:lnTo>
                <a:lnTo>
                  <a:pt x="19" y="94"/>
                </a:lnTo>
                <a:cubicBezTo>
                  <a:pt x="0" y="71"/>
                  <a:pt x="2" y="38"/>
                  <a:pt x="25" y="19"/>
                </a:cubicBezTo>
                <a:cubicBezTo>
                  <a:pt x="47" y="0"/>
                  <a:pt x="81" y="2"/>
                  <a:pt x="100" y="25"/>
                </a:cubicBezTo>
                <a:lnTo>
                  <a:pt x="225" y="172"/>
                </a:lnTo>
                <a:cubicBezTo>
                  <a:pt x="242" y="192"/>
                  <a:pt x="242" y="221"/>
                  <a:pt x="225" y="241"/>
                </a:cubicBezTo>
                <a:lnTo>
                  <a:pt x="100" y="388"/>
                </a:lnTo>
                <a:cubicBezTo>
                  <a:pt x="89" y="400"/>
                  <a:pt x="74" y="406"/>
                  <a:pt x="59" y="406"/>
                </a:cubicBezTo>
                <a:close/>
                <a:moveTo>
                  <a:pt x="273" y="388"/>
                </a:moveTo>
                <a:lnTo>
                  <a:pt x="398" y="241"/>
                </a:lnTo>
                <a:cubicBezTo>
                  <a:pt x="415" y="221"/>
                  <a:pt x="415" y="192"/>
                  <a:pt x="398" y="172"/>
                </a:cubicBezTo>
                <a:lnTo>
                  <a:pt x="273" y="25"/>
                </a:lnTo>
                <a:cubicBezTo>
                  <a:pt x="254" y="2"/>
                  <a:pt x="220" y="0"/>
                  <a:pt x="198" y="19"/>
                </a:cubicBezTo>
                <a:cubicBezTo>
                  <a:pt x="175" y="38"/>
                  <a:pt x="173" y="71"/>
                  <a:pt x="192" y="94"/>
                </a:cubicBezTo>
                <a:lnTo>
                  <a:pt x="287" y="206"/>
                </a:lnTo>
                <a:lnTo>
                  <a:pt x="192" y="318"/>
                </a:lnTo>
                <a:cubicBezTo>
                  <a:pt x="173" y="341"/>
                  <a:pt x="175" y="375"/>
                  <a:pt x="198" y="394"/>
                </a:cubicBezTo>
                <a:cubicBezTo>
                  <a:pt x="208" y="402"/>
                  <a:pt x="220" y="406"/>
                  <a:pt x="232" y="406"/>
                </a:cubicBezTo>
                <a:cubicBezTo>
                  <a:pt x="247" y="406"/>
                  <a:pt x="262" y="400"/>
                  <a:pt x="273" y="388"/>
                </a:cubicBezTo>
                <a:close/>
              </a:path>
            </a:pathLst>
          </a:custGeom>
          <a:solidFill>
            <a:schemeClr val="accent1"/>
          </a:solidFill>
          <a:ln>
            <a:noFill/>
          </a:ln>
        </p:spPr>
      </p:sp>
      <p:sp>
        <p:nvSpPr>
          <p:cNvPr id="44" name="矩形 43"/>
          <p:cNvSpPr/>
          <p:nvPr/>
        </p:nvSpPr>
        <p:spPr>
          <a:xfrm>
            <a:off x="584781" y="858016"/>
            <a:ext cx="7429666" cy="461665"/>
          </a:xfrm>
          <a:prstGeom prst="rect">
            <a:avLst/>
          </a:prstGeom>
        </p:spPr>
        <p:txBody>
          <a:bodyPr wrap="square">
            <a:spAutoFit/>
          </a:bodyPr>
          <a:lstStyle/>
          <a:p>
            <a:r>
              <a:rPr lang="zh-CN" altLang="en-US" sz="2400" b="1" dirty="0">
                <a:latin typeface="华文楷体" panose="02010600040101010101" pitchFamily="2" charset="-122"/>
                <a:ea typeface="华文楷体" panose="02010600040101010101" pitchFamily="2" charset="-122"/>
              </a:rPr>
              <a:t>标号的属性</a:t>
            </a:r>
          </a:p>
        </p:txBody>
      </p:sp>
      <p:sp>
        <p:nvSpPr>
          <p:cNvPr id="34" name="灯片编号占位符 3"/>
          <p:cNvSpPr txBox="1">
            <a:spLocks noGrp="1" noChangeArrowheads="1"/>
          </p:cNvSpPr>
          <p:nvPr/>
        </p:nvSpPr>
        <p:spPr bwMode="auto">
          <a:xfrm>
            <a:off x="9284424" y="7257782"/>
            <a:ext cx="6842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algn="r" defTabSz="914400" eaLnBrk="1" fontAlgn="base" latinLnBrk="0" hangingPunct="1">
              <a:lnSpc>
                <a:spcPct val="100000"/>
              </a:lnSpc>
              <a:spcBef>
                <a:spcPct val="0"/>
              </a:spcBef>
              <a:spcAft>
                <a:spcPct val="0"/>
              </a:spcAft>
              <a:buClrTx/>
              <a:buSzTx/>
              <a:buFont typeface="Arial" panose="020B0604020202020204" pitchFamily="34" charset="0"/>
              <a:buNone/>
              <a:defRPr/>
            </a:pPr>
            <a:fld id="{32E7A303-FBEB-4E9F-8B5C-C160228C9474}" type="slidenum">
              <a:rPr kumimoji="0" lang="en-US" altLang="zh-CN" sz="1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34</a:t>
            </a:fld>
            <a:endParaRPr kumimoji="0" lang="en-US" altLang="zh-CN" sz="1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6" name="Rectangle 5"/>
          <p:cNvSpPr>
            <a:spLocks noChangeArrowheads="1"/>
          </p:cNvSpPr>
          <p:nvPr/>
        </p:nvSpPr>
        <p:spPr bwMode="auto">
          <a:xfrm>
            <a:off x="470647" y="1764860"/>
            <a:ext cx="7848600" cy="830997"/>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LABEL</a:t>
            </a:r>
            <a:r>
              <a:rPr kumimoji="0" lang="zh-CN" altLang="en-US"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伪指令还可用来定义变量的属性，即改变一个变量的属性，如把字变量的高低字节作为字节变量来处理。</a:t>
            </a:r>
          </a:p>
        </p:txBody>
      </p:sp>
      <p:sp>
        <p:nvSpPr>
          <p:cNvPr id="27" name="Rectangle 6"/>
          <p:cNvSpPr>
            <a:spLocks noChangeArrowheads="1"/>
          </p:cNvSpPr>
          <p:nvPr/>
        </p:nvSpPr>
        <p:spPr bwMode="auto">
          <a:xfrm>
            <a:off x="470647" y="2903668"/>
            <a:ext cx="7811254" cy="1015663"/>
          </a:xfrm>
          <a:prstGeom prst="rect">
            <a:avLst/>
          </a:prstGeom>
          <a:ln w="28575"/>
          <a:extLst>
            <a:ext uri="{91240B29-F687-4F45-9708-019B960494DF}">
              <a14:hiddenLine xmlns:a14="http://schemas.microsoft.com/office/drawing/2010/main" w="9525">
                <a:solidFill>
                  <a:srgbClr val="000000"/>
                </a:solidFill>
                <a:miter lim="800000"/>
                <a:headEnd/>
                <a:tailEnd/>
              </a14:hiddenLine>
            </a:ext>
          </a:extLst>
        </p:spPr>
        <p:style>
          <a:lnRef idx="2">
            <a:schemeClr val="accent1"/>
          </a:lnRef>
          <a:fillRef idx="1">
            <a:schemeClr val="lt1"/>
          </a:fillRef>
          <a:effectRef idx="0">
            <a:schemeClr val="accent1"/>
          </a:effectRef>
          <a:fontRef idx="minor">
            <a:schemeClr val="dk1"/>
          </a:fontRef>
        </p:style>
        <p:txBody>
          <a:bodyPr wrap="squar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defTabSz="914400" fontAlgn="base">
              <a:spcBef>
                <a:spcPct val="50000"/>
              </a:spcBef>
              <a:spcAft>
                <a:spcPct val="0"/>
              </a:spcAft>
            </a:pPr>
            <a:r>
              <a:rPr lang="zh-CN" altLang="en-US" sz="2400" b="1" kern="0">
                <a:solidFill>
                  <a:srgbClr val="000000"/>
                </a:solidFill>
              </a:rPr>
              <a:t>例如：</a:t>
            </a:r>
            <a:r>
              <a:rPr lang="en-US" altLang="zh-CN" sz="2400" b="1" kern="0">
                <a:solidFill>
                  <a:srgbClr val="000000"/>
                </a:solidFill>
              </a:rPr>
              <a:t>DATA_BYTE   LABEL  BYTE</a:t>
            </a:r>
          </a:p>
          <a:p>
            <a:pPr defTabSz="914400" fontAlgn="base">
              <a:spcBef>
                <a:spcPct val="50000"/>
              </a:spcBef>
              <a:spcAft>
                <a:spcPct val="0"/>
              </a:spcAft>
            </a:pPr>
            <a:r>
              <a:rPr lang="en-US" altLang="zh-CN" sz="2400" b="1" kern="0">
                <a:solidFill>
                  <a:srgbClr val="000000"/>
                </a:solidFill>
              </a:rPr>
              <a:t>            DATA_WORD  DW  20H  DUP</a:t>
            </a:r>
            <a:r>
              <a:rPr lang="zh-CN" altLang="en-US" sz="2400" b="1" kern="0">
                <a:solidFill>
                  <a:srgbClr val="000000"/>
                </a:solidFill>
              </a:rPr>
              <a:t>（？）</a:t>
            </a:r>
          </a:p>
        </p:txBody>
      </p:sp>
      <p:sp>
        <p:nvSpPr>
          <p:cNvPr id="28" name="Rectangle 7"/>
          <p:cNvSpPr>
            <a:spLocks noChangeArrowheads="1"/>
          </p:cNvSpPr>
          <p:nvPr/>
        </p:nvSpPr>
        <p:spPr bwMode="auto">
          <a:xfrm>
            <a:off x="358552" y="4043082"/>
            <a:ext cx="8426896" cy="1667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342900" marR="0" lvl="0" indent="-342900" defTabSz="914400" eaLnBrk="1" fontAlgn="base" latinLnBrk="0" hangingPunct="1">
              <a:lnSpc>
                <a:spcPct val="150000"/>
              </a:lnSpc>
              <a:spcBef>
                <a:spcPct val="0"/>
              </a:spcBef>
              <a:spcAft>
                <a:spcPct val="0"/>
              </a:spcAft>
              <a:buClr>
                <a:srgbClr val="C00000"/>
              </a:buClr>
              <a:buSzTx/>
              <a:buFont typeface="Wingdings" panose="05000000000000000000" pitchFamily="2" charset="2"/>
              <a:buChar char="n"/>
              <a:defRPr/>
            </a:pPr>
            <a:r>
              <a:rPr kumimoji="0" lang="en-US" altLang="zh-CN"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DATA_BYTE</a:t>
            </a:r>
            <a:r>
              <a:rPr kumimoji="0" lang="zh-CN" altLang="en-US"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与</a:t>
            </a:r>
            <a:r>
              <a:rPr kumimoji="0" lang="en-US" altLang="zh-CN"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DATA_WORD</a:t>
            </a:r>
            <a:r>
              <a:rPr kumimoji="0" lang="zh-CN" altLang="en-US"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具有相同的段基址和偏移量。 </a:t>
            </a:r>
            <a:endParaRPr kumimoji="0" lang="en-US" altLang="zh-CN"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endParaRPr>
          </a:p>
          <a:p>
            <a:pPr marL="342900" marR="0" lvl="0" indent="-342900" defTabSz="914400" eaLnBrk="1" fontAlgn="base" latinLnBrk="0" hangingPunct="1">
              <a:lnSpc>
                <a:spcPct val="150000"/>
              </a:lnSpc>
              <a:spcBef>
                <a:spcPct val="0"/>
              </a:spcBef>
              <a:spcAft>
                <a:spcPct val="0"/>
              </a:spcAft>
              <a:buClr>
                <a:srgbClr val="C00000"/>
              </a:buClr>
              <a:buSzTx/>
              <a:buFont typeface="Wingdings" panose="05000000000000000000" pitchFamily="2" charset="2"/>
              <a:buChar char="n"/>
              <a:defRPr/>
            </a:pPr>
            <a:r>
              <a:rPr kumimoji="0" lang="en-US" altLang="zh-CN"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DATA_BYTE</a:t>
            </a:r>
            <a:r>
              <a:rPr kumimoji="0" lang="zh-CN" altLang="en-US"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可以被用来存取一个字节数据，而</a:t>
            </a:r>
            <a:r>
              <a:rPr kumimoji="0" lang="en-US" altLang="zh-CN"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DATA_WORD</a:t>
            </a:r>
            <a:r>
              <a:rPr kumimoji="0" lang="zh-CN" altLang="en-US"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则不能。</a:t>
            </a: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8">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autoUpdateAnimBg="0"/>
      <p:bldP spid="27" grpId="0" animBg="1" autoUpdateAnimBg="0"/>
      <p:bldP spid="28" grpId="0" build="p"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MH_Others_1"/>
          <p:cNvSpPr/>
          <p:nvPr>
            <p:custDataLst>
              <p:tags r:id="rId1"/>
            </p:custDataLst>
          </p:nvPr>
        </p:nvSpPr>
        <p:spPr>
          <a:xfrm>
            <a:off x="1933484" y="2554961"/>
            <a:ext cx="1803016" cy="180301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32" name="MH_Others_2"/>
          <p:cNvSpPr/>
          <p:nvPr>
            <p:custDataLst>
              <p:tags r:id="rId2"/>
            </p:custDataLst>
          </p:nvPr>
        </p:nvSpPr>
        <p:spPr>
          <a:xfrm>
            <a:off x="1213722" y="1828800"/>
            <a:ext cx="3282308" cy="3282306"/>
          </a:xfrm>
          <a:prstGeom prst="ellipse">
            <a:avLst/>
          </a:prstGeom>
          <a:noFill/>
          <a:ln>
            <a:solidFill>
              <a:schemeClr val="accent1">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36" name="MH_Others_3"/>
          <p:cNvSpPr/>
          <p:nvPr>
            <p:custDataLst>
              <p:tags r:id="rId3"/>
            </p:custDataLst>
          </p:nvPr>
        </p:nvSpPr>
        <p:spPr>
          <a:xfrm>
            <a:off x="4245879" y="2695898"/>
            <a:ext cx="269352" cy="26935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400" dirty="0">
              <a:solidFill>
                <a:srgbClr val="FFFFFF"/>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37" name="MH_Number"/>
          <p:cNvSpPr/>
          <p:nvPr>
            <p:custDataLst>
              <p:tags r:id="rId4"/>
            </p:custDataLst>
          </p:nvPr>
        </p:nvSpPr>
        <p:spPr>
          <a:xfrm>
            <a:off x="2058338" y="2695898"/>
            <a:ext cx="1538428" cy="1538428"/>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rmAutofit fontScale="85000" lnSpcReduction="10000"/>
          </a:bodyPr>
          <a:lstStyle/>
          <a:p>
            <a:pPr lvl="0" algn="ctr"/>
            <a:r>
              <a:rPr lang="en-US" altLang="zh-CN" sz="8000" b="1" dirty="0">
                <a:solidFill>
                  <a:srgbClr val="FFFFFF"/>
                </a:solidFill>
                <a:latin typeface="华文楷体" panose="02010600040101010101" pitchFamily="2" charset="-122"/>
                <a:ea typeface="华文楷体" panose="02010600040101010101" pitchFamily="2" charset="-122"/>
              </a:rPr>
              <a:t>4.3</a:t>
            </a:r>
            <a:endParaRPr lang="zh-CN" altLang="en-US" sz="8000" b="1" dirty="0">
              <a:solidFill>
                <a:srgbClr val="FFFFFF"/>
              </a:solidFill>
              <a:latin typeface="华文楷体" panose="02010600040101010101" pitchFamily="2" charset="-122"/>
              <a:ea typeface="华文楷体" panose="02010600040101010101" pitchFamily="2" charset="-122"/>
            </a:endParaRPr>
          </a:p>
        </p:txBody>
      </p:sp>
      <p:sp>
        <p:nvSpPr>
          <p:cNvPr id="38" name="MH_Title"/>
          <p:cNvSpPr>
            <a:spLocks noChangeArrowheads="1"/>
          </p:cNvSpPr>
          <p:nvPr>
            <p:custDataLst>
              <p:tags r:id="rId5"/>
            </p:custDataLst>
          </p:nvPr>
        </p:nvSpPr>
        <p:spPr bwMode="auto">
          <a:xfrm>
            <a:off x="4647972" y="2473407"/>
            <a:ext cx="3579320" cy="1911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6000" tIns="0" rIns="0" bIns="0" anchor="t" anchorCtr="0">
            <a:norm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a:lnSpc>
                <a:spcPct val="130000"/>
              </a:lnSpc>
              <a:spcBef>
                <a:spcPct val="0"/>
              </a:spcBef>
              <a:buNone/>
            </a:pPr>
            <a:r>
              <a:rPr lang="zh-CN" altLang="en-US" sz="3600" b="1" dirty="0">
                <a:latin typeface="华文楷体" panose="02010600040101010101" pitchFamily="2" charset="-122"/>
                <a:ea typeface="华文楷体" panose="02010600040101010101" pitchFamily="2" charset="-122"/>
              </a:rPr>
              <a:t>符号定义语句</a:t>
            </a:r>
          </a:p>
        </p:txBody>
      </p:sp>
      <p:sp>
        <p:nvSpPr>
          <p:cNvPr id="39"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40" name="ïšḻïdê"/>
          <p:cNvSpPr txBox="1"/>
          <p:nvPr/>
        </p:nvSpPr>
        <p:spPr bwMode="auto">
          <a:xfrm>
            <a:off x="-1" y="124432"/>
            <a:ext cx="3487272"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楷体" panose="02010609060101010101" pitchFamily="49" charset="-122"/>
                <a:ea typeface="楷体" panose="02010609060101010101" pitchFamily="49" charset="-122"/>
              </a:rPr>
              <a:t>主要内容</a:t>
            </a:r>
            <a:endParaRPr lang="zh-CN" altLang="en-US" sz="2800" dirty="0">
              <a:solidFill>
                <a:schemeClr val="bg1"/>
              </a:solidFill>
              <a:latin typeface="楷体" panose="02010609060101010101" pitchFamily="49" charset="-122"/>
              <a:ea typeface="楷体" panose="02010609060101010101" pitchFamily="49" charset="-122"/>
            </a:endParaRPr>
          </a:p>
        </p:txBody>
      </p:sp>
      <p:cxnSp>
        <p:nvCxnSpPr>
          <p:cNvPr id="41" name="直接连接符 40"/>
          <p:cNvCxnSpPr/>
          <p:nvPr/>
        </p:nvCxnSpPr>
        <p:spPr>
          <a:xfrm>
            <a:off x="2381" y="655346"/>
            <a:ext cx="3484890"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42" name="图片 4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9" name="ïšḻïdê"/>
          <p:cNvSpPr txBox="1"/>
          <p:nvPr/>
        </p:nvSpPr>
        <p:spPr bwMode="auto">
          <a:xfrm>
            <a:off x="-1" y="162085"/>
            <a:ext cx="8281902"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altLang="zh-CN" sz="2400" b="1" dirty="0">
                <a:solidFill>
                  <a:schemeClr val="bg1"/>
                </a:solidFill>
                <a:latin typeface="楷体" panose="02010609060101010101" pitchFamily="49" charset="-122"/>
                <a:ea typeface="楷体" panose="02010609060101010101" pitchFamily="49" charset="-122"/>
              </a:rPr>
              <a:t>4.3 </a:t>
            </a:r>
            <a:r>
              <a:rPr lang="zh-CN" altLang="en-US" sz="2400" b="1" dirty="0">
                <a:solidFill>
                  <a:schemeClr val="bg1"/>
                </a:solidFill>
                <a:latin typeface="楷体" panose="02010609060101010101" pitchFamily="49" charset="-122"/>
                <a:ea typeface="楷体" panose="02010609060101010101" pitchFamily="49" charset="-122"/>
              </a:rPr>
              <a:t>符号定义语句</a:t>
            </a:r>
          </a:p>
          <a:p>
            <a:endParaRPr lang="zh-CN" altLang="en-US" sz="2400" b="1" dirty="0">
              <a:solidFill>
                <a:schemeClr val="bg1"/>
              </a:solidFill>
              <a:latin typeface="楷体" panose="02010609060101010101" pitchFamily="49" charset="-122"/>
              <a:ea typeface="楷体" panose="02010609060101010101" pitchFamily="49" charset="-122"/>
            </a:endParaRPr>
          </a:p>
        </p:txBody>
      </p:sp>
      <p:cxnSp>
        <p:nvCxnSpPr>
          <p:cNvPr id="40" name="直接连接符 39"/>
          <p:cNvCxnSpPr/>
          <p:nvPr/>
        </p:nvCxnSpPr>
        <p:spPr>
          <a:xfrm>
            <a:off x="2381" y="655346"/>
            <a:ext cx="3484890"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41" name="图片 4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42" name="right-arrowheads_44810"/>
          <p:cNvSpPr>
            <a:spLocks noChangeAspect="1"/>
          </p:cNvSpPr>
          <p:nvPr/>
        </p:nvSpPr>
        <p:spPr bwMode="auto">
          <a:xfrm>
            <a:off x="152015" y="929658"/>
            <a:ext cx="411251" cy="316320"/>
          </a:xfrm>
          <a:custGeom>
            <a:avLst/>
            <a:gdLst>
              <a:gd name="T0" fmla="*/ 59 w 415"/>
              <a:gd name="T1" fmla="*/ 406 h 406"/>
              <a:gd name="T2" fmla="*/ 25 w 415"/>
              <a:gd name="T3" fmla="*/ 394 h 406"/>
              <a:gd name="T4" fmla="*/ 19 w 415"/>
              <a:gd name="T5" fmla="*/ 318 h 406"/>
              <a:gd name="T6" fmla="*/ 114 w 415"/>
              <a:gd name="T7" fmla="*/ 206 h 406"/>
              <a:gd name="T8" fmla="*/ 19 w 415"/>
              <a:gd name="T9" fmla="*/ 94 h 406"/>
              <a:gd name="T10" fmla="*/ 25 w 415"/>
              <a:gd name="T11" fmla="*/ 19 h 406"/>
              <a:gd name="T12" fmla="*/ 100 w 415"/>
              <a:gd name="T13" fmla="*/ 25 h 406"/>
              <a:gd name="T14" fmla="*/ 225 w 415"/>
              <a:gd name="T15" fmla="*/ 172 h 406"/>
              <a:gd name="T16" fmla="*/ 225 w 415"/>
              <a:gd name="T17" fmla="*/ 241 h 406"/>
              <a:gd name="T18" fmla="*/ 100 w 415"/>
              <a:gd name="T19" fmla="*/ 388 h 406"/>
              <a:gd name="T20" fmla="*/ 59 w 415"/>
              <a:gd name="T21" fmla="*/ 406 h 406"/>
              <a:gd name="T22" fmla="*/ 273 w 415"/>
              <a:gd name="T23" fmla="*/ 388 h 406"/>
              <a:gd name="T24" fmla="*/ 398 w 415"/>
              <a:gd name="T25" fmla="*/ 241 h 406"/>
              <a:gd name="T26" fmla="*/ 398 w 415"/>
              <a:gd name="T27" fmla="*/ 172 h 406"/>
              <a:gd name="T28" fmla="*/ 273 w 415"/>
              <a:gd name="T29" fmla="*/ 25 h 406"/>
              <a:gd name="T30" fmla="*/ 198 w 415"/>
              <a:gd name="T31" fmla="*/ 19 h 406"/>
              <a:gd name="T32" fmla="*/ 192 w 415"/>
              <a:gd name="T33" fmla="*/ 94 h 406"/>
              <a:gd name="T34" fmla="*/ 287 w 415"/>
              <a:gd name="T35" fmla="*/ 206 h 406"/>
              <a:gd name="T36" fmla="*/ 192 w 415"/>
              <a:gd name="T37" fmla="*/ 318 h 406"/>
              <a:gd name="T38" fmla="*/ 198 w 415"/>
              <a:gd name="T39" fmla="*/ 394 h 406"/>
              <a:gd name="T40" fmla="*/ 232 w 415"/>
              <a:gd name="T41" fmla="*/ 406 h 406"/>
              <a:gd name="T42" fmla="*/ 273 w 415"/>
              <a:gd name="T43" fmla="*/ 388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15" h="406">
                <a:moveTo>
                  <a:pt x="59" y="406"/>
                </a:moveTo>
                <a:cubicBezTo>
                  <a:pt x="47" y="406"/>
                  <a:pt x="35" y="402"/>
                  <a:pt x="25" y="394"/>
                </a:cubicBezTo>
                <a:cubicBezTo>
                  <a:pt x="2" y="375"/>
                  <a:pt x="0" y="341"/>
                  <a:pt x="19" y="318"/>
                </a:cubicBezTo>
                <a:lnTo>
                  <a:pt x="114" y="206"/>
                </a:lnTo>
                <a:lnTo>
                  <a:pt x="19" y="94"/>
                </a:lnTo>
                <a:cubicBezTo>
                  <a:pt x="0" y="71"/>
                  <a:pt x="2" y="38"/>
                  <a:pt x="25" y="19"/>
                </a:cubicBezTo>
                <a:cubicBezTo>
                  <a:pt x="47" y="0"/>
                  <a:pt x="81" y="2"/>
                  <a:pt x="100" y="25"/>
                </a:cubicBezTo>
                <a:lnTo>
                  <a:pt x="225" y="172"/>
                </a:lnTo>
                <a:cubicBezTo>
                  <a:pt x="242" y="192"/>
                  <a:pt x="242" y="221"/>
                  <a:pt x="225" y="241"/>
                </a:cubicBezTo>
                <a:lnTo>
                  <a:pt x="100" y="388"/>
                </a:lnTo>
                <a:cubicBezTo>
                  <a:pt x="89" y="400"/>
                  <a:pt x="74" y="406"/>
                  <a:pt x="59" y="406"/>
                </a:cubicBezTo>
                <a:close/>
                <a:moveTo>
                  <a:pt x="273" y="388"/>
                </a:moveTo>
                <a:lnTo>
                  <a:pt x="398" y="241"/>
                </a:lnTo>
                <a:cubicBezTo>
                  <a:pt x="415" y="221"/>
                  <a:pt x="415" y="192"/>
                  <a:pt x="398" y="172"/>
                </a:cubicBezTo>
                <a:lnTo>
                  <a:pt x="273" y="25"/>
                </a:lnTo>
                <a:cubicBezTo>
                  <a:pt x="254" y="2"/>
                  <a:pt x="220" y="0"/>
                  <a:pt x="198" y="19"/>
                </a:cubicBezTo>
                <a:cubicBezTo>
                  <a:pt x="175" y="38"/>
                  <a:pt x="173" y="71"/>
                  <a:pt x="192" y="94"/>
                </a:cubicBezTo>
                <a:lnTo>
                  <a:pt x="287" y="206"/>
                </a:lnTo>
                <a:lnTo>
                  <a:pt x="192" y="318"/>
                </a:lnTo>
                <a:cubicBezTo>
                  <a:pt x="173" y="341"/>
                  <a:pt x="175" y="375"/>
                  <a:pt x="198" y="394"/>
                </a:cubicBezTo>
                <a:cubicBezTo>
                  <a:pt x="208" y="402"/>
                  <a:pt x="220" y="406"/>
                  <a:pt x="232" y="406"/>
                </a:cubicBezTo>
                <a:cubicBezTo>
                  <a:pt x="247" y="406"/>
                  <a:pt x="262" y="400"/>
                  <a:pt x="273" y="388"/>
                </a:cubicBezTo>
                <a:close/>
              </a:path>
            </a:pathLst>
          </a:custGeom>
          <a:solidFill>
            <a:schemeClr val="accent1"/>
          </a:solidFill>
          <a:ln>
            <a:noFill/>
          </a:ln>
        </p:spPr>
      </p:sp>
      <p:sp>
        <p:nvSpPr>
          <p:cNvPr id="44" name="矩形 43"/>
          <p:cNvSpPr/>
          <p:nvPr/>
        </p:nvSpPr>
        <p:spPr>
          <a:xfrm>
            <a:off x="584781" y="858016"/>
            <a:ext cx="7429666" cy="461665"/>
          </a:xfrm>
          <a:prstGeom prst="rect">
            <a:avLst/>
          </a:prstGeom>
        </p:spPr>
        <p:txBody>
          <a:bodyPr wrap="square">
            <a:spAutoFit/>
          </a:bodyPr>
          <a:lstStyle/>
          <a:p>
            <a:r>
              <a:rPr lang="zh-CN" altLang="en-US" sz="2400" b="1" dirty="0">
                <a:latin typeface="华文楷体" panose="02010600040101010101" pitchFamily="2" charset="-122"/>
                <a:ea typeface="华文楷体" panose="02010600040101010101" pitchFamily="2" charset="-122"/>
              </a:rPr>
              <a:t>符号定义语句</a:t>
            </a:r>
          </a:p>
        </p:txBody>
      </p:sp>
      <p:sp>
        <p:nvSpPr>
          <p:cNvPr id="8" name="MH_Other_1"/>
          <p:cNvSpPr/>
          <p:nvPr>
            <p:custDataLst>
              <p:tags r:id="rId1"/>
            </p:custDataLst>
          </p:nvPr>
        </p:nvSpPr>
        <p:spPr>
          <a:xfrm>
            <a:off x="1873250" y="1830388"/>
            <a:ext cx="3889375" cy="3192462"/>
          </a:xfrm>
          <a:custGeom>
            <a:avLst/>
            <a:gdLst>
              <a:gd name="connsiteX0" fmla="*/ 0 w 3718560"/>
              <a:gd name="connsiteY0" fmla="*/ 0 h 3518262"/>
              <a:gd name="connsiteX1" fmla="*/ 0 w 3718560"/>
              <a:gd name="connsiteY1" fmla="*/ 3509554 h 3518262"/>
              <a:gd name="connsiteX2" fmla="*/ 3718560 w 3718560"/>
              <a:gd name="connsiteY2" fmla="*/ 3518262 h 3518262"/>
              <a:gd name="connsiteX3" fmla="*/ 3718560 w 3718560"/>
              <a:gd name="connsiteY3" fmla="*/ 3518262 h 3518262"/>
            </a:gdLst>
            <a:ahLst/>
            <a:cxnLst>
              <a:cxn ang="0">
                <a:pos x="connsiteX0" y="connsiteY0"/>
              </a:cxn>
              <a:cxn ang="0">
                <a:pos x="connsiteX1" y="connsiteY1"/>
              </a:cxn>
              <a:cxn ang="0">
                <a:pos x="connsiteX2" y="connsiteY2"/>
              </a:cxn>
              <a:cxn ang="0">
                <a:pos x="connsiteX3" y="connsiteY3"/>
              </a:cxn>
            </a:cxnLst>
            <a:rect l="l" t="t" r="r" b="b"/>
            <a:pathLst>
              <a:path w="3718560" h="3518262">
                <a:moveTo>
                  <a:pt x="0" y="0"/>
                </a:moveTo>
                <a:lnTo>
                  <a:pt x="0" y="3509554"/>
                </a:lnTo>
                <a:lnTo>
                  <a:pt x="3718560" y="3518262"/>
                </a:lnTo>
                <a:lnTo>
                  <a:pt x="3718560" y="3518262"/>
                </a:lnTo>
              </a:path>
            </a:pathLst>
          </a:custGeom>
          <a:noFill/>
          <a:ln w="76200" cap="flat" cmpd="sng" algn="ctr">
            <a:solidFill>
              <a:schemeClr val="accent1"/>
            </a:solidFill>
            <a:prstDash val="solid"/>
            <a:miter lim="800000"/>
          </a:ln>
          <a:effectLst/>
        </p:spPr>
        <p:txBody>
          <a:bodyPr anchor="ctr"/>
          <a:lstStyle/>
          <a:p>
            <a:pPr algn="ctr" eaLnBrk="1" fontAlgn="auto" hangingPunct="1">
              <a:spcBef>
                <a:spcPts val="0"/>
              </a:spcBef>
              <a:spcAft>
                <a:spcPts val="0"/>
              </a:spcAft>
              <a:defRPr/>
            </a:pPr>
            <a:endParaRPr lang="zh-CN" altLang="en-US" kern="0">
              <a:solidFill>
                <a:srgbClr val="FFFFFF"/>
              </a:solidFill>
              <a:latin typeface="Arial" panose="020B0604020202020204"/>
              <a:ea typeface="宋体" panose="02010600030101010101" pitchFamily="2" charset="-122"/>
            </a:endParaRPr>
          </a:p>
        </p:txBody>
      </p:sp>
      <p:sp>
        <p:nvSpPr>
          <p:cNvPr id="9" name="MH_Desc_1"/>
          <p:cNvSpPr/>
          <p:nvPr>
            <p:custDataLst>
              <p:tags r:id="rId2"/>
            </p:custDataLst>
          </p:nvPr>
        </p:nvSpPr>
        <p:spPr>
          <a:xfrm>
            <a:off x="1636713" y="2117725"/>
            <a:ext cx="5464175" cy="3911600"/>
          </a:xfrm>
          <a:custGeom>
            <a:avLst/>
            <a:gdLst>
              <a:gd name="connsiteX0" fmla="*/ 5320937 w 5320937"/>
              <a:gd name="connsiteY0" fmla="*/ 1837508 h 4188823"/>
              <a:gd name="connsiteX1" fmla="*/ 5320937 w 5320937"/>
              <a:gd name="connsiteY1" fmla="*/ 0 h 4188823"/>
              <a:gd name="connsiteX2" fmla="*/ 0 w 5320937"/>
              <a:gd name="connsiteY2" fmla="*/ 0 h 4188823"/>
              <a:gd name="connsiteX3" fmla="*/ 0 w 5320937"/>
              <a:gd name="connsiteY3" fmla="*/ 3405051 h 4188823"/>
              <a:gd name="connsiteX4" fmla="*/ 2717075 w 5320937"/>
              <a:gd name="connsiteY4" fmla="*/ 3405051 h 4188823"/>
              <a:gd name="connsiteX5" fmla="*/ 3500847 w 5320937"/>
              <a:gd name="connsiteY5" fmla="*/ 4188823 h 4188823"/>
              <a:gd name="connsiteX6" fmla="*/ 3518263 w 5320937"/>
              <a:gd name="connsiteY6" fmla="*/ 4188823 h 4188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20937" h="4188823">
                <a:moveTo>
                  <a:pt x="5320937" y="1837508"/>
                </a:moveTo>
                <a:lnTo>
                  <a:pt x="5320937" y="0"/>
                </a:lnTo>
                <a:lnTo>
                  <a:pt x="0" y="0"/>
                </a:lnTo>
                <a:lnTo>
                  <a:pt x="0" y="3405051"/>
                </a:lnTo>
                <a:lnTo>
                  <a:pt x="2717075" y="3405051"/>
                </a:lnTo>
                <a:lnTo>
                  <a:pt x="3500847" y="4188823"/>
                </a:lnTo>
                <a:lnTo>
                  <a:pt x="3518263" y="4188823"/>
                </a:lnTo>
              </a:path>
            </a:pathLst>
          </a:custGeom>
          <a:noFill/>
          <a:ln w="76200" cap="flat" cmpd="sng" algn="ctr">
            <a:solidFill>
              <a:schemeClr val="accent1"/>
            </a:solidFill>
            <a:prstDash val="solid"/>
            <a:miter lim="800000"/>
          </a:ln>
          <a:effectLst/>
        </p:spPr>
        <p:txBody>
          <a:bodyPr lIns="612000" tIns="216000" rIns="324000" bIns="1584000">
            <a:noAutofit/>
          </a:bodyPr>
          <a:lstStyle/>
          <a:p>
            <a:pPr algn="just">
              <a:lnSpc>
                <a:spcPct val="160000"/>
              </a:lnSpc>
              <a:defRPr/>
            </a:pPr>
            <a:r>
              <a:rPr lang="zh-CN" altLang="en-US" sz="2400" b="1" kern="0" dirty="0">
                <a:latin typeface="楷体" panose="02010609060101010101" pitchFamily="49" charset="-122"/>
                <a:ea typeface="楷体" panose="02010609060101010101" pitchFamily="49" charset="-122"/>
              </a:rPr>
              <a:t>符号定义语句将常数或表达式等形式用某个指定的符号来表示。在</a:t>
            </a:r>
            <a:r>
              <a:rPr lang="en-US" altLang="zh-CN" sz="2400" b="1" kern="0" dirty="0">
                <a:latin typeface="楷体" panose="02010609060101010101" pitchFamily="49" charset="-122"/>
                <a:ea typeface="楷体" panose="02010609060101010101" pitchFamily="49" charset="-122"/>
              </a:rPr>
              <a:t>8086/8088</a:t>
            </a:r>
            <a:r>
              <a:rPr lang="zh-CN" altLang="en-US" sz="2400" b="1" kern="0" dirty="0">
                <a:latin typeface="楷体" panose="02010609060101010101" pitchFamily="49" charset="-122"/>
                <a:ea typeface="楷体" panose="02010609060101010101" pitchFamily="49" charset="-122"/>
              </a:rPr>
              <a:t>汇编语言中有两种符号定义语句。</a:t>
            </a:r>
          </a:p>
        </p:txBody>
      </p:sp>
      <p:sp>
        <p:nvSpPr>
          <p:cNvPr id="10" name="MH_Other_2"/>
          <p:cNvSpPr/>
          <p:nvPr>
            <p:custDataLst>
              <p:tags r:id="rId3"/>
            </p:custDataLst>
          </p:nvPr>
        </p:nvSpPr>
        <p:spPr bwMode="auto">
          <a:xfrm>
            <a:off x="5216525" y="3722688"/>
            <a:ext cx="2281238" cy="2357437"/>
          </a:xfrm>
          <a:custGeom>
            <a:avLst/>
            <a:gdLst>
              <a:gd name="T0" fmla="*/ 311438 w 1909763"/>
              <a:gd name="T1" fmla="*/ 1234671 h 1912938"/>
              <a:gd name="T2" fmla="*/ 423998 w 1909763"/>
              <a:gd name="T3" fmla="*/ 1256142 h 1912938"/>
              <a:gd name="T4" fmla="*/ 469528 w 1909763"/>
              <a:gd name="T5" fmla="*/ 1335710 h 1912938"/>
              <a:gd name="T6" fmla="*/ 530235 w 1909763"/>
              <a:gd name="T7" fmla="*/ 1396649 h 1912938"/>
              <a:gd name="T8" fmla="*/ 631728 w 1909763"/>
              <a:gd name="T9" fmla="*/ 1456326 h 1912938"/>
              <a:gd name="T10" fmla="*/ 647854 w 1909763"/>
              <a:gd name="T11" fmla="*/ 1533683 h 1912938"/>
              <a:gd name="T12" fmla="*/ 0 w 1909763"/>
              <a:gd name="T13" fmla="*/ 1905000 h 1912938"/>
              <a:gd name="T14" fmla="*/ 990076 w 1909763"/>
              <a:gd name="T15" fmla="*/ 547002 h 1912938"/>
              <a:gd name="T16" fmla="*/ 1084268 w 1909763"/>
              <a:gd name="T17" fmla="*/ 595709 h 1912938"/>
              <a:gd name="T18" fmla="*/ 1176565 w 1909763"/>
              <a:gd name="T19" fmla="*/ 667504 h 1912938"/>
              <a:gd name="T20" fmla="*/ 1294781 w 1909763"/>
              <a:gd name="T21" fmla="*/ 800657 h 1912938"/>
              <a:gd name="T22" fmla="*/ 1351992 w 1909763"/>
              <a:gd name="T23" fmla="*/ 906610 h 1912938"/>
              <a:gd name="T24" fmla="*/ 1367480 w 1909763"/>
              <a:gd name="T25" fmla="*/ 971447 h 1912938"/>
              <a:gd name="T26" fmla="*/ 741633 w 1909763"/>
              <a:gd name="T27" fmla="*/ 1521772 h 1912938"/>
              <a:gd name="T28" fmla="*/ 719507 w 1909763"/>
              <a:gd name="T29" fmla="*/ 1441437 h 1912938"/>
              <a:gd name="T30" fmla="*/ 689163 w 1909763"/>
              <a:gd name="T31" fmla="*/ 1362684 h 1912938"/>
              <a:gd name="T32" fmla="*/ 605717 w 1909763"/>
              <a:gd name="T33" fmla="*/ 1309233 h 1912938"/>
              <a:gd name="T34" fmla="*/ 554511 w 1909763"/>
              <a:gd name="T35" fmla="*/ 1257047 h 1912938"/>
              <a:gd name="T36" fmla="*/ 495403 w 1909763"/>
              <a:gd name="T37" fmla="*/ 1173233 h 1912938"/>
              <a:gd name="T38" fmla="*/ 414485 w 1909763"/>
              <a:gd name="T39" fmla="*/ 1167223 h 1912938"/>
              <a:gd name="T40" fmla="*/ 334200 w 1909763"/>
              <a:gd name="T41" fmla="*/ 1137810 h 1912938"/>
              <a:gd name="T42" fmla="*/ 1102115 w 1909763"/>
              <a:gd name="T43" fmla="*/ 389221 h 1912938"/>
              <a:gd name="T44" fmla="*/ 1182317 w 1909763"/>
              <a:gd name="T45" fmla="*/ 412935 h 1912938"/>
              <a:gd name="T46" fmla="*/ 1278052 w 1909763"/>
              <a:gd name="T47" fmla="*/ 467951 h 1912938"/>
              <a:gd name="T48" fmla="*/ 1390271 w 1909763"/>
              <a:gd name="T49" fmla="*/ 569762 h 1912938"/>
              <a:gd name="T50" fmla="*/ 1465401 w 1909763"/>
              <a:gd name="T51" fmla="*/ 674102 h 1912938"/>
              <a:gd name="T52" fmla="*/ 1496150 w 1909763"/>
              <a:gd name="T53" fmla="*/ 753148 h 1912938"/>
              <a:gd name="T54" fmla="*/ 1438773 w 1909763"/>
              <a:gd name="T55" fmla="*/ 874245 h 1912938"/>
              <a:gd name="T56" fmla="*/ 1394075 w 1909763"/>
              <a:gd name="T57" fmla="*/ 754728 h 1912938"/>
              <a:gd name="T58" fmla="*/ 1286611 w 1909763"/>
              <a:gd name="T59" fmla="*/ 617822 h 1912938"/>
              <a:gd name="T60" fmla="*/ 1182317 w 1909763"/>
              <a:gd name="T61" fmla="*/ 530239 h 1912938"/>
              <a:gd name="T62" fmla="*/ 1095458 w 1909763"/>
              <a:gd name="T63" fmla="*/ 479966 h 1912938"/>
              <a:gd name="T64" fmla="*/ 1079925 w 1909763"/>
              <a:gd name="T65" fmla="*/ 387324 h 1912938"/>
              <a:gd name="T66" fmla="*/ 1274840 w 1909763"/>
              <a:gd name="T67" fmla="*/ 248813 h 1912938"/>
              <a:gd name="T68" fmla="*/ 1361157 w 1909763"/>
              <a:gd name="T69" fmla="*/ 287000 h 1912938"/>
              <a:gd name="T70" fmla="*/ 1471820 w 1909763"/>
              <a:gd name="T71" fmla="*/ 367792 h 1912938"/>
              <a:gd name="T72" fmla="*/ 1577108 w 1909763"/>
              <a:gd name="T73" fmla="*/ 484246 h 1912938"/>
              <a:gd name="T74" fmla="*/ 1629910 w 1909763"/>
              <a:gd name="T75" fmla="*/ 580818 h 1912938"/>
              <a:gd name="T76" fmla="*/ 1646668 w 1909763"/>
              <a:gd name="T77" fmla="*/ 647723 h 1912938"/>
              <a:gd name="T78" fmla="*/ 1571733 w 1909763"/>
              <a:gd name="T79" fmla="*/ 701374 h 1912938"/>
              <a:gd name="T80" fmla="*/ 1500908 w 1909763"/>
              <a:gd name="T81" fmla="*/ 566932 h 1912938"/>
              <a:gd name="T82" fmla="*/ 1381077 w 1909763"/>
              <a:gd name="T83" fmla="*/ 437539 h 1912938"/>
              <a:gd name="T84" fmla="*/ 1277685 w 1909763"/>
              <a:gd name="T85" fmla="*/ 362111 h 1912938"/>
              <a:gd name="T86" fmla="*/ 1174610 w 1909763"/>
              <a:gd name="T87" fmla="*/ 313195 h 1912938"/>
              <a:gd name="T88" fmla="*/ 1571880 w 1909763"/>
              <a:gd name="T89" fmla="*/ 0 h 1912938"/>
              <a:gd name="T90" fmla="*/ 1674374 w 1909763"/>
              <a:gd name="T91" fmla="*/ 27868 h 1912938"/>
              <a:gd name="T92" fmla="*/ 1797116 w 1909763"/>
              <a:gd name="T93" fmla="*/ 110838 h 1912938"/>
              <a:gd name="T94" fmla="*/ 1880946 w 1909763"/>
              <a:gd name="T95" fmla="*/ 216927 h 1912938"/>
              <a:gd name="T96" fmla="*/ 1901825 w 1909763"/>
              <a:gd name="T97" fmla="*/ 315415 h 1912938"/>
              <a:gd name="T98" fmla="*/ 1879681 w 1909763"/>
              <a:gd name="T99" fmla="*/ 399018 h 1912938"/>
              <a:gd name="T100" fmla="*/ 1834128 w 1909763"/>
              <a:gd name="T101" fmla="*/ 461405 h 1912938"/>
              <a:gd name="T102" fmla="*/ 1716764 w 1909763"/>
              <a:gd name="T103" fmla="*/ 551026 h 1912938"/>
              <a:gd name="T104" fmla="*/ 1686079 w 1909763"/>
              <a:gd name="T105" fmla="*/ 466156 h 1912938"/>
              <a:gd name="T106" fmla="*/ 1635148 w 1909763"/>
              <a:gd name="T107" fmla="*/ 386034 h 1912938"/>
              <a:gd name="T108" fmla="*/ 1552899 w 1909763"/>
              <a:gd name="T109" fmla="*/ 297997 h 1912938"/>
              <a:gd name="T110" fmla="*/ 1465272 w 1909763"/>
              <a:gd name="T111" fmla="*/ 231811 h 1912938"/>
              <a:gd name="T112" fmla="*/ 1387135 w 1909763"/>
              <a:gd name="T113" fmla="*/ 193176 h 1912938"/>
              <a:gd name="T114" fmla="*/ 1324816 w 1909763"/>
              <a:gd name="T115" fmla="*/ 138389 h 1912938"/>
              <a:gd name="T116" fmla="*/ 1449455 w 1909763"/>
              <a:gd name="T117" fmla="*/ 33885 h 1912938"/>
              <a:gd name="T118" fmla="*/ 1518102 w 1909763"/>
              <a:gd name="T119" fmla="*/ 4750 h 191293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1909763" h="1912938">
                <a:moveTo>
                  <a:pt x="275590" y="1223963"/>
                </a:moveTo>
                <a:lnTo>
                  <a:pt x="276860" y="1225231"/>
                </a:lnTo>
                <a:lnTo>
                  <a:pt x="281623" y="1228085"/>
                </a:lnTo>
                <a:lnTo>
                  <a:pt x="285433" y="1229987"/>
                </a:lnTo>
                <a:lnTo>
                  <a:pt x="290513" y="1232207"/>
                </a:lnTo>
                <a:lnTo>
                  <a:pt x="296545" y="1235060"/>
                </a:lnTo>
                <a:lnTo>
                  <a:pt x="304165" y="1237280"/>
                </a:lnTo>
                <a:lnTo>
                  <a:pt x="312738" y="1239816"/>
                </a:lnTo>
                <a:lnTo>
                  <a:pt x="323215" y="1242036"/>
                </a:lnTo>
                <a:lnTo>
                  <a:pt x="335280" y="1244255"/>
                </a:lnTo>
                <a:lnTo>
                  <a:pt x="348933" y="1246157"/>
                </a:lnTo>
                <a:lnTo>
                  <a:pt x="364173" y="1248060"/>
                </a:lnTo>
                <a:lnTo>
                  <a:pt x="381318" y="1249328"/>
                </a:lnTo>
                <a:lnTo>
                  <a:pt x="400368" y="1249962"/>
                </a:lnTo>
                <a:lnTo>
                  <a:pt x="421958" y="1250279"/>
                </a:lnTo>
                <a:lnTo>
                  <a:pt x="425768" y="1261376"/>
                </a:lnTo>
                <a:lnTo>
                  <a:pt x="430213" y="1272474"/>
                </a:lnTo>
                <a:lnTo>
                  <a:pt x="434658" y="1282937"/>
                </a:lnTo>
                <a:lnTo>
                  <a:pt x="440055" y="1293083"/>
                </a:lnTo>
                <a:lnTo>
                  <a:pt x="445453" y="1303229"/>
                </a:lnTo>
                <a:lnTo>
                  <a:pt x="451485" y="1313375"/>
                </a:lnTo>
                <a:lnTo>
                  <a:pt x="457835" y="1322886"/>
                </a:lnTo>
                <a:lnTo>
                  <a:pt x="464185" y="1332081"/>
                </a:lnTo>
                <a:lnTo>
                  <a:pt x="471488" y="1341276"/>
                </a:lnTo>
                <a:lnTo>
                  <a:pt x="478473" y="1349837"/>
                </a:lnTo>
                <a:lnTo>
                  <a:pt x="485775" y="1358080"/>
                </a:lnTo>
                <a:lnTo>
                  <a:pt x="493395" y="1366324"/>
                </a:lnTo>
                <a:lnTo>
                  <a:pt x="500698" y="1374250"/>
                </a:lnTo>
                <a:lnTo>
                  <a:pt x="508635" y="1381860"/>
                </a:lnTo>
                <a:lnTo>
                  <a:pt x="516573" y="1388835"/>
                </a:lnTo>
                <a:lnTo>
                  <a:pt x="524510" y="1395493"/>
                </a:lnTo>
                <a:lnTo>
                  <a:pt x="532448" y="1402469"/>
                </a:lnTo>
                <a:lnTo>
                  <a:pt x="540385" y="1408810"/>
                </a:lnTo>
                <a:lnTo>
                  <a:pt x="555943" y="1420541"/>
                </a:lnTo>
                <a:lnTo>
                  <a:pt x="571500" y="1430687"/>
                </a:lnTo>
                <a:lnTo>
                  <a:pt x="586105" y="1439565"/>
                </a:lnTo>
                <a:lnTo>
                  <a:pt x="600075" y="1447492"/>
                </a:lnTo>
                <a:lnTo>
                  <a:pt x="612775" y="1453833"/>
                </a:lnTo>
                <a:lnTo>
                  <a:pt x="624523" y="1458589"/>
                </a:lnTo>
                <a:lnTo>
                  <a:pt x="634365" y="1462394"/>
                </a:lnTo>
                <a:lnTo>
                  <a:pt x="634365" y="1467784"/>
                </a:lnTo>
                <a:lnTo>
                  <a:pt x="634683" y="1473808"/>
                </a:lnTo>
                <a:lnTo>
                  <a:pt x="635318" y="1479832"/>
                </a:lnTo>
                <a:lnTo>
                  <a:pt x="636270" y="1486173"/>
                </a:lnTo>
                <a:lnTo>
                  <a:pt x="638810" y="1499173"/>
                </a:lnTo>
                <a:lnTo>
                  <a:pt x="641668" y="1512489"/>
                </a:lnTo>
                <a:lnTo>
                  <a:pt x="645795" y="1526440"/>
                </a:lnTo>
                <a:lnTo>
                  <a:pt x="650558" y="1540074"/>
                </a:lnTo>
                <a:lnTo>
                  <a:pt x="655321" y="1553707"/>
                </a:lnTo>
                <a:lnTo>
                  <a:pt x="660083" y="1566707"/>
                </a:lnTo>
                <a:lnTo>
                  <a:pt x="665481" y="1579389"/>
                </a:lnTo>
                <a:lnTo>
                  <a:pt x="670243" y="1590803"/>
                </a:lnTo>
                <a:lnTo>
                  <a:pt x="679133" y="1610144"/>
                </a:lnTo>
                <a:lnTo>
                  <a:pt x="685165" y="1623144"/>
                </a:lnTo>
                <a:lnTo>
                  <a:pt x="687388" y="1627900"/>
                </a:lnTo>
                <a:lnTo>
                  <a:pt x="0" y="1912938"/>
                </a:lnTo>
                <a:lnTo>
                  <a:pt x="275590" y="1223963"/>
                </a:lnTo>
                <a:close/>
                <a:moveTo>
                  <a:pt x="923427" y="530225"/>
                </a:moveTo>
                <a:lnTo>
                  <a:pt x="931362" y="531813"/>
                </a:lnTo>
                <a:lnTo>
                  <a:pt x="941201" y="533401"/>
                </a:lnTo>
                <a:lnTo>
                  <a:pt x="951993" y="536259"/>
                </a:lnTo>
                <a:lnTo>
                  <a:pt x="965007" y="539435"/>
                </a:lnTo>
                <a:lnTo>
                  <a:pt x="978972" y="544199"/>
                </a:lnTo>
                <a:lnTo>
                  <a:pt x="994208" y="549281"/>
                </a:lnTo>
                <a:lnTo>
                  <a:pt x="1010713" y="555950"/>
                </a:lnTo>
                <a:lnTo>
                  <a:pt x="1028805" y="564526"/>
                </a:lnTo>
                <a:lnTo>
                  <a:pt x="1038327" y="568972"/>
                </a:lnTo>
                <a:lnTo>
                  <a:pt x="1047849" y="574053"/>
                </a:lnTo>
                <a:lnTo>
                  <a:pt x="1057689" y="579453"/>
                </a:lnTo>
                <a:lnTo>
                  <a:pt x="1067845" y="585487"/>
                </a:lnTo>
                <a:lnTo>
                  <a:pt x="1078320" y="591521"/>
                </a:lnTo>
                <a:lnTo>
                  <a:pt x="1088794" y="598191"/>
                </a:lnTo>
                <a:lnTo>
                  <a:pt x="1099903" y="605495"/>
                </a:lnTo>
                <a:lnTo>
                  <a:pt x="1111012" y="613118"/>
                </a:lnTo>
                <a:lnTo>
                  <a:pt x="1122439" y="621058"/>
                </a:lnTo>
                <a:lnTo>
                  <a:pt x="1133548" y="630268"/>
                </a:lnTo>
                <a:lnTo>
                  <a:pt x="1145609" y="639161"/>
                </a:lnTo>
                <a:lnTo>
                  <a:pt x="1157353" y="649006"/>
                </a:lnTo>
                <a:lnTo>
                  <a:pt x="1169415" y="659487"/>
                </a:lnTo>
                <a:lnTo>
                  <a:pt x="1181476" y="670285"/>
                </a:lnTo>
                <a:lnTo>
                  <a:pt x="1193855" y="681719"/>
                </a:lnTo>
                <a:lnTo>
                  <a:pt x="1206234" y="693787"/>
                </a:lnTo>
                <a:lnTo>
                  <a:pt x="1224326" y="712208"/>
                </a:lnTo>
                <a:lnTo>
                  <a:pt x="1241148" y="730311"/>
                </a:lnTo>
                <a:lnTo>
                  <a:pt x="1257336" y="748731"/>
                </a:lnTo>
                <a:lnTo>
                  <a:pt x="1272888" y="767152"/>
                </a:lnTo>
                <a:lnTo>
                  <a:pt x="1287172" y="785573"/>
                </a:lnTo>
                <a:lnTo>
                  <a:pt x="1300185" y="803993"/>
                </a:lnTo>
                <a:lnTo>
                  <a:pt x="1312246" y="822096"/>
                </a:lnTo>
                <a:lnTo>
                  <a:pt x="1323356" y="840199"/>
                </a:lnTo>
                <a:lnTo>
                  <a:pt x="1333513" y="857984"/>
                </a:lnTo>
                <a:lnTo>
                  <a:pt x="1343035" y="875770"/>
                </a:lnTo>
                <a:lnTo>
                  <a:pt x="1346843" y="884345"/>
                </a:lnTo>
                <a:lnTo>
                  <a:pt x="1350970" y="892920"/>
                </a:lnTo>
                <a:lnTo>
                  <a:pt x="1354461" y="901813"/>
                </a:lnTo>
                <a:lnTo>
                  <a:pt x="1357635" y="910388"/>
                </a:lnTo>
                <a:lnTo>
                  <a:pt x="1360809" y="918963"/>
                </a:lnTo>
                <a:lnTo>
                  <a:pt x="1363349" y="927220"/>
                </a:lnTo>
                <a:lnTo>
                  <a:pt x="1365570" y="935478"/>
                </a:lnTo>
                <a:lnTo>
                  <a:pt x="1367792" y="943735"/>
                </a:lnTo>
                <a:lnTo>
                  <a:pt x="1369697" y="951675"/>
                </a:lnTo>
                <a:lnTo>
                  <a:pt x="1370966" y="959933"/>
                </a:lnTo>
                <a:lnTo>
                  <a:pt x="1372236" y="967873"/>
                </a:lnTo>
                <a:lnTo>
                  <a:pt x="1373188" y="975495"/>
                </a:lnTo>
                <a:lnTo>
                  <a:pt x="774247" y="1579563"/>
                </a:lnTo>
                <a:lnTo>
                  <a:pt x="771708" y="1576387"/>
                </a:lnTo>
                <a:lnTo>
                  <a:pt x="768851" y="1572258"/>
                </a:lnTo>
                <a:lnTo>
                  <a:pt x="765042" y="1566542"/>
                </a:lnTo>
                <a:lnTo>
                  <a:pt x="760281" y="1559237"/>
                </a:lnTo>
                <a:lnTo>
                  <a:pt x="755520" y="1550344"/>
                </a:lnTo>
                <a:lnTo>
                  <a:pt x="749807" y="1540181"/>
                </a:lnTo>
                <a:lnTo>
                  <a:pt x="744728" y="1528113"/>
                </a:lnTo>
                <a:lnTo>
                  <a:pt x="739333" y="1515091"/>
                </a:lnTo>
                <a:lnTo>
                  <a:pt x="734254" y="1500164"/>
                </a:lnTo>
                <a:lnTo>
                  <a:pt x="731715" y="1492224"/>
                </a:lnTo>
                <a:lnTo>
                  <a:pt x="729493" y="1483967"/>
                </a:lnTo>
                <a:lnTo>
                  <a:pt x="727271" y="1475392"/>
                </a:lnTo>
                <a:lnTo>
                  <a:pt x="725367" y="1466181"/>
                </a:lnTo>
                <a:lnTo>
                  <a:pt x="724097" y="1457289"/>
                </a:lnTo>
                <a:lnTo>
                  <a:pt x="722510" y="1447443"/>
                </a:lnTo>
                <a:lnTo>
                  <a:pt x="721241" y="1437280"/>
                </a:lnTo>
                <a:lnTo>
                  <a:pt x="720288" y="1427117"/>
                </a:lnTo>
                <a:lnTo>
                  <a:pt x="719336" y="1416319"/>
                </a:lnTo>
                <a:lnTo>
                  <a:pt x="719336" y="1405203"/>
                </a:lnTo>
                <a:lnTo>
                  <a:pt x="719336" y="1394087"/>
                </a:lnTo>
                <a:lnTo>
                  <a:pt x="719971" y="1382018"/>
                </a:lnTo>
                <a:lnTo>
                  <a:pt x="705688" y="1375349"/>
                </a:lnTo>
                <a:lnTo>
                  <a:pt x="692039" y="1368362"/>
                </a:lnTo>
                <a:lnTo>
                  <a:pt x="679343" y="1361692"/>
                </a:lnTo>
                <a:lnTo>
                  <a:pt x="667282" y="1355023"/>
                </a:lnTo>
                <a:lnTo>
                  <a:pt x="655855" y="1348035"/>
                </a:lnTo>
                <a:lnTo>
                  <a:pt x="645381" y="1341366"/>
                </a:lnTo>
                <a:lnTo>
                  <a:pt x="635224" y="1334696"/>
                </a:lnTo>
                <a:lnTo>
                  <a:pt x="625385" y="1327709"/>
                </a:lnTo>
                <a:lnTo>
                  <a:pt x="616497" y="1321357"/>
                </a:lnTo>
                <a:lnTo>
                  <a:pt x="608245" y="1314688"/>
                </a:lnTo>
                <a:lnTo>
                  <a:pt x="599992" y="1308018"/>
                </a:lnTo>
                <a:lnTo>
                  <a:pt x="592692" y="1301349"/>
                </a:lnTo>
                <a:lnTo>
                  <a:pt x="585709" y="1294679"/>
                </a:lnTo>
                <a:lnTo>
                  <a:pt x="579361" y="1288327"/>
                </a:lnTo>
                <a:lnTo>
                  <a:pt x="573013" y="1281975"/>
                </a:lnTo>
                <a:lnTo>
                  <a:pt x="567300" y="1275306"/>
                </a:lnTo>
                <a:lnTo>
                  <a:pt x="561904" y="1268636"/>
                </a:lnTo>
                <a:lnTo>
                  <a:pt x="556825" y="1262285"/>
                </a:lnTo>
                <a:lnTo>
                  <a:pt x="552064" y="1255933"/>
                </a:lnTo>
                <a:lnTo>
                  <a:pt x="547621" y="1249898"/>
                </a:lnTo>
                <a:lnTo>
                  <a:pt x="539686" y="1237194"/>
                </a:lnTo>
                <a:lnTo>
                  <a:pt x="532703" y="1224808"/>
                </a:lnTo>
                <a:lnTo>
                  <a:pt x="526355" y="1212739"/>
                </a:lnTo>
                <a:lnTo>
                  <a:pt x="520641" y="1200988"/>
                </a:lnTo>
                <a:lnTo>
                  <a:pt x="509850" y="1177804"/>
                </a:lnTo>
                <a:lnTo>
                  <a:pt x="497471" y="1178122"/>
                </a:lnTo>
                <a:lnTo>
                  <a:pt x="485727" y="1178122"/>
                </a:lnTo>
                <a:lnTo>
                  <a:pt x="474300" y="1178122"/>
                </a:lnTo>
                <a:lnTo>
                  <a:pt x="463509" y="1177804"/>
                </a:lnTo>
                <a:lnTo>
                  <a:pt x="453352" y="1177169"/>
                </a:lnTo>
                <a:lnTo>
                  <a:pt x="443512" y="1175898"/>
                </a:lnTo>
                <a:lnTo>
                  <a:pt x="433673" y="1174628"/>
                </a:lnTo>
                <a:lnTo>
                  <a:pt x="424785" y="1173675"/>
                </a:lnTo>
                <a:lnTo>
                  <a:pt x="416215" y="1172087"/>
                </a:lnTo>
                <a:lnTo>
                  <a:pt x="408280" y="1170182"/>
                </a:lnTo>
                <a:lnTo>
                  <a:pt x="393045" y="1167006"/>
                </a:lnTo>
                <a:lnTo>
                  <a:pt x="379714" y="1162877"/>
                </a:lnTo>
                <a:lnTo>
                  <a:pt x="367653" y="1158431"/>
                </a:lnTo>
                <a:lnTo>
                  <a:pt x="357496" y="1153984"/>
                </a:lnTo>
                <a:lnTo>
                  <a:pt x="348926" y="1149855"/>
                </a:lnTo>
                <a:lnTo>
                  <a:pt x="341308" y="1146044"/>
                </a:lnTo>
                <a:lnTo>
                  <a:pt x="335595" y="1142551"/>
                </a:lnTo>
                <a:lnTo>
                  <a:pt x="331151" y="1139375"/>
                </a:lnTo>
                <a:lnTo>
                  <a:pt x="327660" y="1137152"/>
                </a:lnTo>
                <a:lnTo>
                  <a:pt x="325438" y="1134928"/>
                </a:lnTo>
                <a:lnTo>
                  <a:pt x="923427" y="530225"/>
                </a:lnTo>
                <a:close/>
                <a:moveTo>
                  <a:pt x="1084432" y="388938"/>
                </a:moveTo>
                <a:lnTo>
                  <a:pt x="1089844" y="389573"/>
                </a:lnTo>
                <a:lnTo>
                  <a:pt x="1097165" y="389891"/>
                </a:lnTo>
                <a:lnTo>
                  <a:pt x="1106715" y="390843"/>
                </a:lnTo>
                <a:lnTo>
                  <a:pt x="1118175" y="392748"/>
                </a:lnTo>
                <a:lnTo>
                  <a:pt x="1132499" y="396241"/>
                </a:lnTo>
                <a:lnTo>
                  <a:pt x="1140458" y="398146"/>
                </a:lnTo>
                <a:lnTo>
                  <a:pt x="1148734" y="400686"/>
                </a:lnTo>
                <a:lnTo>
                  <a:pt x="1157329" y="403226"/>
                </a:lnTo>
                <a:lnTo>
                  <a:pt x="1166879" y="406718"/>
                </a:lnTo>
                <a:lnTo>
                  <a:pt x="1176747" y="410528"/>
                </a:lnTo>
                <a:lnTo>
                  <a:pt x="1187252" y="414656"/>
                </a:lnTo>
                <a:lnTo>
                  <a:pt x="1197756" y="419418"/>
                </a:lnTo>
                <a:lnTo>
                  <a:pt x="1208579" y="424816"/>
                </a:lnTo>
                <a:lnTo>
                  <a:pt x="1220358" y="430848"/>
                </a:lnTo>
                <a:lnTo>
                  <a:pt x="1232136" y="437198"/>
                </a:lnTo>
                <a:lnTo>
                  <a:pt x="1244550" y="444183"/>
                </a:lnTo>
                <a:lnTo>
                  <a:pt x="1256965" y="452121"/>
                </a:lnTo>
                <a:lnTo>
                  <a:pt x="1270017" y="460376"/>
                </a:lnTo>
                <a:lnTo>
                  <a:pt x="1283386" y="469901"/>
                </a:lnTo>
                <a:lnTo>
                  <a:pt x="1296438" y="480061"/>
                </a:lnTo>
                <a:lnTo>
                  <a:pt x="1310444" y="490856"/>
                </a:lnTo>
                <a:lnTo>
                  <a:pt x="1324450" y="502286"/>
                </a:lnTo>
                <a:lnTo>
                  <a:pt x="1338775" y="514986"/>
                </a:lnTo>
                <a:lnTo>
                  <a:pt x="1353100" y="528003"/>
                </a:lnTo>
                <a:lnTo>
                  <a:pt x="1367743" y="542291"/>
                </a:lnTo>
                <a:lnTo>
                  <a:pt x="1382386" y="557531"/>
                </a:lnTo>
                <a:lnTo>
                  <a:pt x="1396074" y="572136"/>
                </a:lnTo>
                <a:lnTo>
                  <a:pt x="1408489" y="586423"/>
                </a:lnTo>
                <a:lnTo>
                  <a:pt x="1420267" y="600393"/>
                </a:lnTo>
                <a:lnTo>
                  <a:pt x="1430772" y="613728"/>
                </a:lnTo>
                <a:lnTo>
                  <a:pt x="1440640" y="627381"/>
                </a:lnTo>
                <a:lnTo>
                  <a:pt x="1449235" y="640081"/>
                </a:lnTo>
                <a:lnTo>
                  <a:pt x="1457511" y="653098"/>
                </a:lnTo>
                <a:lnTo>
                  <a:pt x="1464833" y="665163"/>
                </a:lnTo>
                <a:lnTo>
                  <a:pt x="1471517" y="676911"/>
                </a:lnTo>
                <a:lnTo>
                  <a:pt x="1477566" y="688341"/>
                </a:lnTo>
                <a:lnTo>
                  <a:pt x="1482341" y="699136"/>
                </a:lnTo>
                <a:lnTo>
                  <a:pt x="1487434" y="709613"/>
                </a:lnTo>
                <a:lnTo>
                  <a:pt x="1490935" y="720408"/>
                </a:lnTo>
                <a:lnTo>
                  <a:pt x="1494755" y="729616"/>
                </a:lnTo>
                <a:lnTo>
                  <a:pt x="1497939" y="739141"/>
                </a:lnTo>
                <a:lnTo>
                  <a:pt x="1500167" y="747713"/>
                </a:lnTo>
                <a:lnTo>
                  <a:pt x="1502395" y="756286"/>
                </a:lnTo>
                <a:lnTo>
                  <a:pt x="1503987" y="763906"/>
                </a:lnTo>
                <a:lnTo>
                  <a:pt x="1505260" y="771526"/>
                </a:lnTo>
                <a:lnTo>
                  <a:pt x="1507170" y="784543"/>
                </a:lnTo>
                <a:lnTo>
                  <a:pt x="1508125" y="795338"/>
                </a:lnTo>
                <a:lnTo>
                  <a:pt x="1508125" y="804228"/>
                </a:lnTo>
                <a:lnTo>
                  <a:pt x="1507807" y="810261"/>
                </a:lnTo>
                <a:lnTo>
                  <a:pt x="1506852" y="815341"/>
                </a:lnTo>
                <a:lnTo>
                  <a:pt x="1444778" y="877888"/>
                </a:lnTo>
                <a:lnTo>
                  <a:pt x="1442550" y="864553"/>
                </a:lnTo>
                <a:lnTo>
                  <a:pt x="1439048" y="851218"/>
                </a:lnTo>
                <a:lnTo>
                  <a:pt x="1435228" y="836296"/>
                </a:lnTo>
                <a:lnTo>
                  <a:pt x="1430135" y="821691"/>
                </a:lnTo>
                <a:lnTo>
                  <a:pt x="1424087" y="806451"/>
                </a:lnTo>
                <a:lnTo>
                  <a:pt x="1416765" y="790576"/>
                </a:lnTo>
                <a:lnTo>
                  <a:pt x="1408807" y="774383"/>
                </a:lnTo>
                <a:lnTo>
                  <a:pt x="1399894" y="757873"/>
                </a:lnTo>
                <a:lnTo>
                  <a:pt x="1390026" y="741363"/>
                </a:lnTo>
                <a:lnTo>
                  <a:pt x="1378884" y="724536"/>
                </a:lnTo>
                <a:lnTo>
                  <a:pt x="1367106" y="707073"/>
                </a:lnTo>
                <a:lnTo>
                  <a:pt x="1353737" y="689928"/>
                </a:lnTo>
                <a:lnTo>
                  <a:pt x="1340048" y="672466"/>
                </a:lnTo>
                <a:lnTo>
                  <a:pt x="1325087" y="655003"/>
                </a:lnTo>
                <a:lnTo>
                  <a:pt x="1308852" y="637541"/>
                </a:lnTo>
                <a:lnTo>
                  <a:pt x="1291981" y="620396"/>
                </a:lnTo>
                <a:lnTo>
                  <a:pt x="1278611" y="607061"/>
                </a:lnTo>
                <a:lnTo>
                  <a:pt x="1264923" y="594361"/>
                </a:lnTo>
                <a:lnTo>
                  <a:pt x="1251235" y="582296"/>
                </a:lnTo>
                <a:lnTo>
                  <a:pt x="1238184" y="570866"/>
                </a:lnTo>
                <a:lnTo>
                  <a:pt x="1224814" y="560388"/>
                </a:lnTo>
                <a:lnTo>
                  <a:pt x="1212081" y="550228"/>
                </a:lnTo>
                <a:lnTo>
                  <a:pt x="1199348" y="541021"/>
                </a:lnTo>
                <a:lnTo>
                  <a:pt x="1187252" y="532448"/>
                </a:lnTo>
                <a:lnTo>
                  <a:pt x="1175155" y="524511"/>
                </a:lnTo>
                <a:lnTo>
                  <a:pt x="1163059" y="516573"/>
                </a:lnTo>
                <a:lnTo>
                  <a:pt x="1151917" y="509588"/>
                </a:lnTo>
                <a:lnTo>
                  <a:pt x="1140776" y="502921"/>
                </a:lnTo>
                <a:lnTo>
                  <a:pt x="1129953" y="496888"/>
                </a:lnTo>
                <a:lnTo>
                  <a:pt x="1119766" y="491808"/>
                </a:lnTo>
                <a:lnTo>
                  <a:pt x="1109580" y="486411"/>
                </a:lnTo>
                <a:lnTo>
                  <a:pt x="1100030" y="481966"/>
                </a:lnTo>
                <a:lnTo>
                  <a:pt x="1082522" y="474028"/>
                </a:lnTo>
                <a:lnTo>
                  <a:pt x="1066287" y="467678"/>
                </a:lnTo>
                <a:lnTo>
                  <a:pt x="1052599" y="462598"/>
                </a:lnTo>
                <a:lnTo>
                  <a:pt x="1040821" y="459106"/>
                </a:lnTo>
                <a:lnTo>
                  <a:pt x="1031590" y="456248"/>
                </a:lnTo>
                <a:lnTo>
                  <a:pt x="1024905" y="454343"/>
                </a:lnTo>
                <a:lnTo>
                  <a:pt x="1019175" y="453391"/>
                </a:lnTo>
                <a:lnTo>
                  <a:pt x="1084432" y="388938"/>
                </a:lnTo>
                <a:close/>
                <a:moveTo>
                  <a:pt x="1213168" y="238125"/>
                </a:moveTo>
                <a:lnTo>
                  <a:pt x="1218883" y="238125"/>
                </a:lnTo>
                <a:lnTo>
                  <a:pt x="1226186" y="238759"/>
                </a:lnTo>
                <a:lnTo>
                  <a:pt x="1236028" y="239709"/>
                </a:lnTo>
                <a:lnTo>
                  <a:pt x="1248411" y="242245"/>
                </a:lnTo>
                <a:lnTo>
                  <a:pt x="1263016" y="245414"/>
                </a:lnTo>
                <a:lnTo>
                  <a:pt x="1270953" y="247315"/>
                </a:lnTo>
                <a:lnTo>
                  <a:pt x="1280161" y="249850"/>
                </a:lnTo>
                <a:lnTo>
                  <a:pt x="1289051" y="253020"/>
                </a:lnTo>
                <a:lnTo>
                  <a:pt x="1298893" y="256506"/>
                </a:lnTo>
                <a:lnTo>
                  <a:pt x="1309053" y="260625"/>
                </a:lnTo>
                <a:lnTo>
                  <a:pt x="1319848" y="264745"/>
                </a:lnTo>
                <a:lnTo>
                  <a:pt x="1330961" y="269816"/>
                </a:lnTo>
                <a:lnTo>
                  <a:pt x="1342391" y="275203"/>
                </a:lnTo>
                <a:lnTo>
                  <a:pt x="1354456" y="281541"/>
                </a:lnTo>
                <a:lnTo>
                  <a:pt x="1366838" y="288196"/>
                </a:lnTo>
                <a:lnTo>
                  <a:pt x="1379538" y="295802"/>
                </a:lnTo>
                <a:lnTo>
                  <a:pt x="1392873" y="303725"/>
                </a:lnTo>
                <a:lnTo>
                  <a:pt x="1405891" y="312598"/>
                </a:lnTo>
                <a:lnTo>
                  <a:pt x="1419861" y="322422"/>
                </a:lnTo>
                <a:lnTo>
                  <a:pt x="1433831" y="332880"/>
                </a:lnTo>
                <a:lnTo>
                  <a:pt x="1448436" y="344289"/>
                </a:lnTo>
                <a:lnTo>
                  <a:pt x="1463041" y="356332"/>
                </a:lnTo>
                <a:lnTo>
                  <a:pt x="1477963" y="369325"/>
                </a:lnTo>
                <a:lnTo>
                  <a:pt x="1492886" y="383269"/>
                </a:lnTo>
                <a:lnTo>
                  <a:pt x="1508126" y="398164"/>
                </a:lnTo>
                <a:lnTo>
                  <a:pt x="1523366" y="413692"/>
                </a:lnTo>
                <a:lnTo>
                  <a:pt x="1537653" y="428587"/>
                </a:lnTo>
                <a:lnTo>
                  <a:pt x="1550353" y="443481"/>
                </a:lnTo>
                <a:lnTo>
                  <a:pt x="1562418" y="458376"/>
                </a:lnTo>
                <a:lnTo>
                  <a:pt x="1573848" y="472637"/>
                </a:lnTo>
                <a:lnTo>
                  <a:pt x="1583691" y="486264"/>
                </a:lnTo>
                <a:lnTo>
                  <a:pt x="1593216" y="499891"/>
                </a:lnTo>
                <a:lnTo>
                  <a:pt x="1601471" y="512884"/>
                </a:lnTo>
                <a:lnTo>
                  <a:pt x="1609091" y="525878"/>
                </a:lnTo>
                <a:lnTo>
                  <a:pt x="1616076" y="538237"/>
                </a:lnTo>
                <a:lnTo>
                  <a:pt x="1622108" y="549963"/>
                </a:lnTo>
                <a:lnTo>
                  <a:pt x="1627823" y="561371"/>
                </a:lnTo>
                <a:lnTo>
                  <a:pt x="1632268" y="572780"/>
                </a:lnTo>
                <a:lnTo>
                  <a:pt x="1636713" y="583238"/>
                </a:lnTo>
                <a:lnTo>
                  <a:pt x="1640206" y="593379"/>
                </a:lnTo>
                <a:lnTo>
                  <a:pt x="1643699" y="603203"/>
                </a:lnTo>
                <a:lnTo>
                  <a:pt x="1646239" y="612077"/>
                </a:lnTo>
                <a:lnTo>
                  <a:pt x="1648143" y="620633"/>
                </a:lnTo>
                <a:lnTo>
                  <a:pt x="1650049" y="628873"/>
                </a:lnTo>
                <a:lnTo>
                  <a:pt x="1651636" y="636478"/>
                </a:lnTo>
                <a:lnTo>
                  <a:pt x="1652589" y="643767"/>
                </a:lnTo>
                <a:lnTo>
                  <a:pt x="1653541" y="650422"/>
                </a:lnTo>
                <a:lnTo>
                  <a:pt x="1654176" y="661514"/>
                </a:lnTo>
                <a:lnTo>
                  <a:pt x="1654176" y="670705"/>
                </a:lnTo>
                <a:lnTo>
                  <a:pt x="1653859" y="677043"/>
                </a:lnTo>
                <a:lnTo>
                  <a:pt x="1652906" y="682747"/>
                </a:lnTo>
                <a:lnTo>
                  <a:pt x="1588136" y="747713"/>
                </a:lnTo>
                <a:lnTo>
                  <a:pt x="1585596" y="733769"/>
                </a:lnTo>
                <a:lnTo>
                  <a:pt x="1582421" y="719508"/>
                </a:lnTo>
                <a:lnTo>
                  <a:pt x="1578293" y="704297"/>
                </a:lnTo>
                <a:lnTo>
                  <a:pt x="1572896" y="689085"/>
                </a:lnTo>
                <a:lnTo>
                  <a:pt x="1566546" y="672923"/>
                </a:lnTo>
                <a:lnTo>
                  <a:pt x="1559561" y="656761"/>
                </a:lnTo>
                <a:lnTo>
                  <a:pt x="1550671" y="639964"/>
                </a:lnTo>
                <a:lnTo>
                  <a:pt x="1541463" y="622534"/>
                </a:lnTo>
                <a:lnTo>
                  <a:pt x="1531303" y="605105"/>
                </a:lnTo>
                <a:lnTo>
                  <a:pt x="1519556" y="587358"/>
                </a:lnTo>
                <a:lnTo>
                  <a:pt x="1507173" y="569294"/>
                </a:lnTo>
                <a:lnTo>
                  <a:pt x="1493521" y="551230"/>
                </a:lnTo>
                <a:lnTo>
                  <a:pt x="1479233" y="533166"/>
                </a:lnTo>
                <a:lnTo>
                  <a:pt x="1463676" y="514786"/>
                </a:lnTo>
                <a:lnTo>
                  <a:pt x="1446848" y="497039"/>
                </a:lnTo>
                <a:lnTo>
                  <a:pt x="1429386" y="478975"/>
                </a:lnTo>
                <a:lnTo>
                  <a:pt x="1415098" y="465031"/>
                </a:lnTo>
                <a:lnTo>
                  <a:pt x="1400811" y="451721"/>
                </a:lnTo>
                <a:lnTo>
                  <a:pt x="1386841" y="439362"/>
                </a:lnTo>
                <a:lnTo>
                  <a:pt x="1372871" y="427636"/>
                </a:lnTo>
                <a:lnTo>
                  <a:pt x="1359536" y="416544"/>
                </a:lnTo>
                <a:lnTo>
                  <a:pt x="1345883" y="406086"/>
                </a:lnTo>
                <a:lnTo>
                  <a:pt x="1332548" y="396262"/>
                </a:lnTo>
                <a:lnTo>
                  <a:pt x="1319848" y="387389"/>
                </a:lnTo>
                <a:lnTo>
                  <a:pt x="1307148" y="378832"/>
                </a:lnTo>
                <a:lnTo>
                  <a:pt x="1295083" y="370909"/>
                </a:lnTo>
                <a:lnTo>
                  <a:pt x="1283018" y="363620"/>
                </a:lnTo>
                <a:lnTo>
                  <a:pt x="1271271" y="356648"/>
                </a:lnTo>
                <a:lnTo>
                  <a:pt x="1260158" y="350627"/>
                </a:lnTo>
                <a:lnTo>
                  <a:pt x="1249681" y="344606"/>
                </a:lnTo>
                <a:lnTo>
                  <a:pt x="1239203" y="339219"/>
                </a:lnTo>
                <a:lnTo>
                  <a:pt x="1229361" y="334782"/>
                </a:lnTo>
                <a:lnTo>
                  <a:pt x="1210628" y="326542"/>
                </a:lnTo>
                <a:lnTo>
                  <a:pt x="1193801" y="319887"/>
                </a:lnTo>
                <a:lnTo>
                  <a:pt x="1179513" y="314500"/>
                </a:lnTo>
                <a:lnTo>
                  <a:pt x="1167766" y="310697"/>
                </a:lnTo>
                <a:lnTo>
                  <a:pt x="1157923" y="307845"/>
                </a:lnTo>
                <a:lnTo>
                  <a:pt x="1150621" y="306260"/>
                </a:lnTo>
                <a:lnTo>
                  <a:pt x="1144588" y="304992"/>
                </a:lnTo>
                <a:lnTo>
                  <a:pt x="1213168" y="238125"/>
                </a:lnTo>
                <a:close/>
                <a:moveTo>
                  <a:pt x="1555569" y="0"/>
                </a:moveTo>
                <a:lnTo>
                  <a:pt x="1566687" y="0"/>
                </a:lnTo>
                <a:lnTo>
                  <a:pt x="1578441" y="0"/>
                </a:lnTo>
                <a:lnTo>
                  <a:pt x="1589876" y="1272"/>
                </a:lnTo>
                <a:lnTo>
                  <a:pt x="1601948" y="2862"/>
                </a:lnTo>
                <a:lnTo>
                  <a:pt x="1614337" y="5088"/>
                </a:lnTo>
                <a:lnTo>
                  <a:pt x="1627043" y="7950"/>
                </a:lnTo>
                <a:lnTo>
                  <a:pt x="1640385" y="11766"/>
                </a:lnTo>
                <a:lnTo>
                  <a:pt x="1653409" y="16218"/>
                </a:lnTo>
                <a:lnTo>
                  <a:pt x="1667386" y="21624"/>
                </a:lnTo>
                <a:lnTo>
                  <a:pt x="1681363" y="27984"/>
                </a:lnTo>
                <a:lnTo>
                  <a:pt x="1695976" y="35298"/>
                </a:lnTo>
                <a:lnTo>
                  <a:pt x="1710588" y="42930"/>
                </a:lnTo>
                <a:lnTo>
                  <a:pt x="1725836" y="52152"/>
                </a:lnTo>
                <a:lnTo>
                  <a:pt x="1741084" y="62010"/>
                </a:lnTo>
                <a:lnTo>
                  <a:pt x="1756649" y="72822"/>
                </a:lnTo>
                <a:lnTo>
                  <a:pt x="1772850" y="84588"/>
                </a:lnTo>
                <a:lnTo>
                  <a:pt x="1789051" y="97626"/>
                </a:lnTo>
                <a:lnTo>
                  <a:pt x="1804617" y="111300"/>
                </a:lnTo>
                <a:lnTo>
                  <a:pt x="1819547" y="124656"/>
                </a:lnTo>
                <a:lnTo>
                  <a:pt x="1832571" y="138330"/>
                </a:lnTo>
                <a:lnTo>
                  <a:pt x="1844642" y="151686"/>
                </a:lnTo>
                <a:lnTo>
                  <a:pt x="1856078" y="165042"/>
                </a:lnTo>
                <a:lnTo>
                  <a:pt x="1865608" y="178398"/>
                </a:lnTo>
                <a:lnTo>
                  <a:pt x="1874502" y="191755"/>
                </a:lnTo>
                <a:lnTo>
                  <a:pt x="1881809" y="204475"/>
                </a:lnTo>
                <a:lnTo>
                  <a:pt x="1888797" y="217831"/>
                </a:lnTo>
                <a:lnTo>
                  <a:pt x="1894197" y="230869"/>
                </a:lnTo>
                <a:lnTo>
                  <a:pt x="1898962" y="243907"/>
                </a:lnTo>
                <a:lnTo>
                  <a:pt x="1902457" y="256309"/>
                </a:lnTo>
                <a:lnTo>
                  <a:pt x="1905633" y="268711"/>
                </a:lnTo>
                <a:lnTo>
                  <a:pt x="1907857" y="281113"/>
                </a:lnTo>
                <a:lnTo>
                  <a:pt x="1908810" y="293197"/>
                </a:lnTo>
                <a:lnTo>
                  <a:pt x="1909763" y="305281"/>
                </a:lnTo>
                <a:lnTo>
                  <a:pt x="1909763" y="316729"/>
                </a:lnTo>
                <a:lnTo>
                  <a:pt x="1908492" y="328177"/>
                </a:lnTo>
                <a:lnTo>
                  <a:pt x="1907539" y="339307"/>
                </a:lnTo>
                <a:lnTo>
                  <a:pt x="1905316" y="350437"/>
                </a:lnTo>
                <a:lnTo>
                  <a:pt x="1902457" y="360931"/>
                </a:lnTo>
                <a:lnTo>
                  <a:pt x="1899598" y="371425"/>
                </a:lnTo>
                <a:lnTo>
                  <a:pt x="1895786" y="381601"/>
                </a:lnTo>
                <a:lnTo>
                  <a:pt x="1891656" y="391459"/>
                </a:lnTo>
                <a:lnTo>
                  <a:pt x="1887527" y="400681"/>
                </a:lnTo>
                <a:lnTo>
                  <a:pt x="1882762" y="409903"/>
                </a:lnTo>
                <a:lnTo>
                  <a:pt x="1877361" y="418490"/>
                </a:lnTo>
                <a:lnTo>
                  <a:pt x="1871643" y="426758"/>
                </a:lnTo>
                <a:lnTo>
                  <a:pt x="1865925" y="434708"/>
                </a:lnTo>
                <a:lnTo>
                  <a:pt x="1860208" y="442340"/>
                </a:lnTo>
                <a:lnTo>
                  <a:pt x="1854172" y="449336"/>
                </a:lnTo>
                <a:lnTo>
                  <a:pt x="1847501" y="456014"/>
                </a:lnTo>
                <a:lnTo>
                  <a:pt x="1841783" y="463328"/>
                </a:lnTo>
                <a:lnTo>
                  <a:pt x="1830983" y="476048"/>
                </a:lnTo>
                <a:lnTo>
                  <a:pt x="1801122" y="514208"/>
                </a:lnTo>
                <a:lnTo>
                  <a:pt x="1764909" y="560636"/>
                </a:lnTo>
                <a:lnTo>
                  <a:pt x="1730283" y="604838"/>
                </a:lnTo>
                <a:lnTo>
                  <a:pt x="1729648" y="593708"/>
                </a:lnTo>
                <a:lnTo>
                  <a:pt x="1728377" y="581306"/>
                </a:lnTo>
                <a:lnTo>
                  <a:pt x="1726471" y="567632"/>
                </a:lnTo>
                <a:lnTo>
                  <a:pt x="1723930" y="553322"/>
                </a:lnTo>
                <a:lnTo>
                  <a:pt x="1720118" y="537740"/>
                </a:lnTo>
                <a:lnTo>
                  <a:pt x="1715353" y="521840"/>
                </a:lnTo>
                <a:lnTo>
                  <a:pt x="1712494" y="513254"/>
                </a:lnTo>
                <a:lnTo>
                  <a:pt x="1709318" y="504668"/>
                </a:lnTo>
                <a:lnTo>
                  <a:pt x="1705823" y="496082"/>
                </a:lnTo>
                <a:lnTo>
                  <a:pt x="1702011" y="487178"/>
                </a:lnTo>
                <a:lnTo>
                  <a:pt x="1697882" y="477638"/>
                </a:lnTo>
                <a:lnTo>
                  <a:pt x="1693117" y="468098"/>
                </a:lnTo>
                <a:lnTo>
                  <a:pt x="1688034" y="458876"/>
                </a:lnTo>
                <a:lnTo>
                  <a:pt x="1682952" y="449018"/>
                </a:lnTo>
                <a:lnTo>
                  <a:pt x="1677234" y="439160"/>
                </a:lnTo>
                <a:lnTo>
                  <a:pt x="1670881" y="428984"/>
                </a:lnTo>
                <a:lnTo>
                  <a:pt x="1664527" y="418808"/>
                </a:lnTo>
                <a:lnTo>
                  <a:pt x="1657221" y="408631"/>
                </a:lnTo>
                <a:lnTo>
                  <a:pt x="1649915" y="398137"/>
                </a:lnTo>
                <a:lnTo>
                  <a:pt x="1641973" y="387643"/>
                </a:lnTo>
                <a:lnTo>
                  <a:pt x="1633079" y="376831"/>
                </a:lnTo>
                <a:lnTo>
                  <a:pt x="1624184" y="365701"/>
                </a:lnTo>
                <a:lnTo>
                  <a:pt x="1614337" y="354889"/>
                </a:lnTo>
                <a:lnTo>
                  <a:pt x="1604489" y="343441"/>
                </a:lnTo>
                <a:lnTo>
                  <a:pt x="1593688" y="332311"/>
                </a:lnTo>
                <a:lnTo>
                  <a:pt x="1582570" y="320863"/>
                </a:lnTo>
                <a:lnTo>
                  <a:pt x="1571134" y="310051"/>
                </a:lnTo>
                <a:lnTo>
                  <a:pt x="1559381" y="299239"/>
                </a:lnTo>
                <a:lnTo>
                  <a:pt x="1548263" y="289381"/>
                </a:lnTo>
                <a:lnTo>
                  <a:pt x="1536827" y="279523"/>
                </a:lnTo>
                <a:lnTo>
                  <a:pt x="1525709" y="270619"/>
                </a:lnTo>
                <a:lnTo>
                  <a:pt x="1514590" y="262351"/>
                </a:lnTo>
                <a:lnTo>
                  <a:pt x="1503472" y="254083"/>
                </a:lnTo>
                <a:lnTo>
                  <a:pt x="1492672" y="246451"/>
                </a:lnTo>
                <a:lnTo>
                  <a:pt x="1481871" y="239137"/>
                </a:lnTo>
                <a:lnTo>
                  <a:pt x="1471388" y="232777"/>
                </a:lnTo>
                <a:lnTo>
                  <a:pt x="1460905" y="226417"/>
                </a:lnTo>
                <a:lnTo>
                  <a:pt x="1450740" y="220693"/>
                </a:lnTo>
                <a:lnTo>
                  <a:pt x="1440575" y="215287"/>
                </a:lnTo>
                <a:lnTo>
                  <a:pt x="1430410" y="210199"/>
                </a:lnTo>
                <a:lnTo>
                  <a:pt x="1420562" y="205747"/>
                </a:lnTo>
                <a:lnTo>
                  <a:pt x="1411350" y="201613"/>
                </a:lnTo>
                <a:lnTo>
                  <a:pt x="1401820" y="197479"/>
                </a:lnTo>
                <a:lnTo>
                  <a:pt x="1392925" y="193981"/>
                </a:lnTo>
                <a:lnTo>
                  <a:pt x="1375136" y="187620"/>
                </a:lnTo>
                <a:lnTo>
                  <a:pt x="1358300" y="182850"/>
                </a:lnTo>
                <a:lnTo>
                  <a:pt x="1342417" y="178716"/>
                </a:lnTo>
                <a:lnTo>
                  <a:pt x="1327805" y="175536"/>
                </a:lnTo>
                <a:lnTo>
                  <a:pt x="1314145" y="173310"/>
                </a:lnTo>
                <a:lnTo>
                  <a:pt x="1301756" y="171720"/>
                </a:lnTo>
                <a:lnTo>
                  <a:pt x="1290638" y="171084"/>
                </a:lnTo>
                <a:lnTo>
                  <a:pt x="1330346" y="138966"/>
                </a:lnTo>
                <a:lnTo>
                  <a:pt x="1370689" y="105894"/>
                </a:lnTo>
                <a:lnTo>
                  <a:pt x="1405950" y="76638"/>
                </a:lnTo>
                <a:lnTo>
                  <a:pt x="1419609" y="64554"/>
                </a:lnTo>
                <a:lnTo>
                  <a:pt x="1429774" y="55650"/>
                </a:lnTo>
                <a:lnTo>
                  <a:pt x="1435810" y="49926"/>
                </a:lnTo>
                <a:lnTo>
                  <a:pt x="1442163" y="44520"/>
                </a:lnTo>
                <a:lnTo>
                  <a:pt x="1448834" y="39432"/>
                </a:lnTo>
                <a:lnTo>
                  <a:pt x="1455505" y="34026"/>
                </a:lnTo>
                <a:lnTo>
                  <a:pt x="1463129" y="29256"/>
                </a:lnTo>
                <a:lnTo>
                  <a:pt x="1470753" y="24486"/>
                </a:lnTo>
                <a:lnTo>
                  <a:pt x="1479012" y="20352"/>
                </a:lnTo>
                <a:lnTo>
                  <a:pt x="1487271" y="16218"/>
                </a:lnTo>
                <a:lnTo>
                  <a:pt x="1495848" y="13038"/>
                </a:lnTo>
                <a:lnTo>
                  <a:pt x="1505378" y="9540"/>
                </a:lnTo>
                <a:lnTo>
                  <a:pt x="1514590" y="6996"/>
                </a:lnTo>
                <a:lnTo>
                  <a:pt x="1524438" y="4770"/>
                </a:lnTo>
                <a:lnTo>
                  <a:pt x="1534285" y="2544"/>
                </a:lnTo>
                <a:lnTo>
                  <a:pt x="1544768" y="1272"/>
                </a:lnTo>
                <a:lnTo>
                  <a:pt x="1555569" y="0"/>
                </a:lnTo>
                <a:close/>
              </a:path>
            </a:pathLst>
          </a:custGeom>
          <a:solidFill>
            <a:schemeClr val="accent1"/>
          </a:solidFill>
          <a:ln>
            <a:noFill/>
          </a:ln>
        </p:spPr>
        <p:txBody>
          <a:bodyPr anchor="ctr">
            <a:scene3d>
              <a:camera prst="orthographicFront"/>
              <a:lightRig rig="threePt" dir="t"/>
            </a:scene3d>
            <a:sp3d contourW="12700">
              <a:contourClr>
                <a:srgbClr val="FFFFFF"/>
              </a:contourClr>
            </a:sp3d>
          </a:bodyPr>
          <a:lstStyle/>
          <a:p>
            <a:pPr algn="ctr" eaLnBrk="1" fontAlgn="auto" hangingPunct="1">
              <a:spcBef>
                <a:spcPts val="0"/>
              </a:spcBef>
              <a:spcAft>
                <a:spcPts val="0"/>
              </a:spcAft>
              <a:defRPr/>
            </a:pPr>
            <a:endParaRPr lang="zh-CN" altLang="en-US" kern="0">
              <a:solidFill>
                <a:srgbClr val="FFFFFF"/>
              </a:solidFill>
              <a:latin typeface="Arial" panose="020B0604020202020204"/>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9" name="ïšḻïdê"/>
          <p:cNvSpPr txBox="1"/>
          <p:nvPr/>
        </p:nvSpPr>
        <p:spPr bwMode="auto">
          <a:xfrm>
            <a:off x="-1" y="162085"/>
            <a:ext cx="8281902"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altLang="zh-CN" sz="2400" b="1" dirty="0">
                <a:solidFill>
                  <a:schemeClr val="bg1"/>
                </a:solidFill>
                <a:latin typeface="楷体" panose="02010609060101010101" pitchFamily="49" charset="-122"/>
                <a:ea typeface="楷体" panose="02010609060101010101" pitchFamily="49" charset="-122"/>
              </a:rPr>
              <a:t>4.3 </a:t>
            </a:r>
            <a:r>
              <a:rPr lang="zh-CN" altLang="en-US" sz="2400" b="1" dirty="0">
                <a:solidFill>
                  <a:schemeClr val="bg1"/>
                </a:solidFill>
                <a:latin typeface="楷体" panose="02010609060101010101" pitchFamily="49" charset="-122"/>
                <a:ea typeface="楷体" panose="02010609060101010101" pitchFamily="49" charset="-122"/>
              </a:rPr>
              <a:t>符号定义语句</a:t>
            </a:r>
          </a:p>
          <a:p>
            <a:endParaRPr lang="zh-CN" altLang="en-US" sz="2400" b="1" dirty="0">
              <a:solidFill>
                <a:schemeClr val="bg1"/>
              </a:solidFill>
              <a:latin typeface="楷体" panose="02010609060101010101" pitchFamily="49" charset="-122"/>
              <a:ea typeface="楷体" panose="02010609060101010101" pitchFamily="49" charset="-122"/>
            </a:endParaRPr>
          </a:p>
        </p:txBody>
      </p:sp>
      <p:cxnSp>
        <p:nvCxnSpPr>
          <p:cNvPr id="40" name="直接连接符 39"/>
          <p:cNvCxnSpPr/>
          <p:nvPr/>
        </p:nvCxnSpPr>
        <p:spPr>
          <a:xfrm>
            <a:off x="2381" y="655346"/>
            <a:ext cx="3484890"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41" name="图片 40"/>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42" name="right-arrowheads_44810"/>
          <p:cNvSpPr>
            <a:spLocks noChangeAspect="1"/>
          </p:cNvSpPr>
          <p:nvPr/>
        </p:nvSpPr>
        <p:spPr bwMode="auto">
          <a:xfrm>
            <a:off x="152015" y="929658"/>
            <a:ext cx="411251" cy="316320"/>
          </a:xfrm>
          <a:custGeom>
            <a:avLst/>
            <a:gdLst>
              <a:gd name="T0" fmla="*/ 59 w 415"/>
              <a:gd name="T1" fmla="*/ 406 h 406"/>
              <a:gd name="T2" fmla="*/ 25 w 415"/>
              <a:gd name="T3" fmla="*/ 394 h 406"/>
              <a:gd name="T4" fmla="*/ 19 w 415"/>
              <a:gd name="T5" fmla="*/ 318 h 406"/>
              <a:gd name="T6" fmla="*/ 114 w 415"/>
              <a:gd name="T7" fmla="*/ 206 h 406"/>
              <a:gd name="T8" fmla="*/ 19 w 415"/>
              <a:gd name="T9" fmla="*/ 94 h 406"/>
              <a:gd name="T10" fmla="*/ 25 w 415"/>
              <a:gd name="T11" fmla="*/ 19 h 406"/>
              <a:gd name="T12" fmla="*/ 100 w 415"/>
              <a:gd name="T13" fmla="*/ 25 h 406"/>
              <a:gd name="T14" fmla="*/ 225 w 415"/>
              <a:gd name="T15" fmla="*/ 172 h 406"/>
              <a:gd name="T16" fmla="*/ 225 w 415"/>
              <a:gd name="T17" fmla="*/ 241 h 406"/>
              <a:gd name="T18" fmla="*/ 100 w 415"/>
              <a:gd name="T19" fmla="*/ 388 h 406"/>
              <a:gd name="T20" fmla="*/ 59 w 415"/>
              <a:gd name="T21" fmla="*/ 406 h 406"/>
              <a:gd name="T22" fmla="*/ 273 w 415"/>
              <a:gd name="T23" fmla="*/ 388 h 406"/>
              <a:gd name="T24" fmla="*/ 398 w 415"/>
              <a:gd name="T25" fmla="*/ 241 h 406"/>
              <a:gd name="T26" fmla="*/ 398 w 415"/>
              <a:gd name="T27" fmla="*/ 172 h 406"/>
              <a:gd name="T28" fmla="*/ 273 w 415"/>
              <a:gd name="T29" fmla="*/ 25 h 406"/>
              <a:gd name="T30" fmla="*/ 198 w 415"/>
              <a:gd name="T31" fmla="*/ 19 h 406"/>
              <a:gd name="T32" fmla="*/ 192 w 415"/>
              <a:gd name="T33" fmla="*/ 94 h 406"/>
              <a:gd name="T34" fmla="*/ 287 w 415"/>
              <a:gd name="T35" fmla="*/ 206 h 406"/>
              <a:gd name="T36" fmla="*/ 192 w 415"/>
              <a:gd name="T37" fmla="*/ 318 h 406"/>
              <a:gd name="T38" fmla="*/ 198 w 415"/>
              <a:gd name="T39" fmla="*/ 394 h 406"/>
              <a:gd name="T40" fmla="*/ 232 w 415"/>
              <a:gd name="T41" fmla="*/ 406 h 406"/>
              <a:gd name="T42" fmla="*/ 273 w 415"/>
              <a:gd name="T43" fmla="*/ 388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15" h="406">
                <a:moveTo>
                  <a:pt x="59" y="406"/>
                </a:moveTo>
                <a:cubicBezTo>
                  <a:pt x="47" y="406"/>
                  <a:pt x="35" y="402"/>
                  <a:pt x="25" y="394"/>
                </a:cubicBezTo>
                <a:cubicBezTo>
                  <a:pt x="2" y="375"/>
                  <a:pt x="0" y="341"/>
                  <a:pt x="19" y="318"/>
                </a:cubicBezTo>
                <a:lnTo>
                  <a:pt x="114" y="206"/>
                </a:lnTo>
                <a:lnTo>
                  <a:pt x="19" y="94"/>
                </a:lnTo>
                <a:cubicBezTo>
                  <a:pt x="0" y="71"/>
                  <a:pt x="2" y="38"/>
                  <a:pt x="25" y="19"/>
                </a:cubicBezTo>
                <a:cubicBezTo>
                  <a:pt x="47" y="0"/>
                  <a:pt x="81" y="2"/>
                  <a:pt x="100" y="25"/>
                </a:cubicBezTo>
                <a:lnTo>
                  <a:pt x="225" y="172"/>
                </a:lnTo>
                <a:cubicBezTo>
                  <a:pt x="242" y="192"/>
                  <a:pt x="242" y="221"/>
                  <a:pt x="225" y="241"/>
                </a:cubicBezTo>
                <a:lnTo>
                  <a:pt x="100" y="388"/>
                </a:lnTo>
                <a:cubicBezTo>
                  <a:pt x="89" y="400"/>
                  <a:pt x="74" y="406"/>
                  <a:pt x="59" y="406"/>
                </a:cubicBezTo>
                <a:close/>
                <a:moveTo>
                  <a:pt x="273" y="388"/>
                </a:moveTo>
                <a:lnTo>
                  <a:pt x="398" y="241"/>
                </a:lnTo>
                <a:cubicBezTo>
                  <a:pt x="415" y="221"/>
                  <a:pt x="415" y="192"/>
                  <a:pt x="398" y="172"/>
                </a:cubicBezTo>
                <a:lnTo>
                  <a:pt x="273" y="25"/>
                </a:lnTo>
                <a:cubicBezTo>
                  <a:pt x="254" y="2"/>
                  <a:pt x="220" y="0"/>
                  <a:pt x="198" y="19"/>
                </a:cubicBezTo>
                <a:cubicBezTo>
                  <a:pt x="175" y="38"/>
                  <a:pt x="173" y="71"/>
                  <a:pt x="192" y="94"/>
                </a:cubicBezTo>
                <a:lnTo>
                  <a:pt x="287" y="206"/>
                </a:lnTo>
                <a:lnTo>
                  <a:pt x="192" y="318"/>
                </a:lnTo>
                <a:cubicBezTo>
                  <a:pt x="173" y="341"/>
                  <a:pt x="175" y="375"/>
                  <a:pt x="198" y="394"/>
                </a:cubicBezTo>
                <a:cubicBezTo>
                  <a:pt x="208" y="402"/>
                  <a:pt x="220" y="406"/>
                  <a:pt x="232" y="406"/>
                </a:cubicBezTo>
                <a:cubicBezTo>
                  <a:pt x="247" y="406"/>
                  <a:pt x="262" y="400"/>
                  <a:pt x="273" y="388"/>
                </a:cubicBezTo>
                <a:close/>
              </a:path>
            </a:pathLst>
          </a:custGeom>
          <a:solidFill>
            <a:schemeClr val="accent1"/>
          </a:solidFill>
          <a:ln>
            <a:noFill/>
          </a:ln>
        </p:spPr>
      </p:sp>
      <p:sp>
        <p:nvSpPr>
          <p:cNvPr id="44" name="矩形 43"/>
          <p:cNvSpPr/>
          <p:nvPr/>
        </p:nvSpPr>
        <p:spPr>
          <a:xfrm>
            <a:off x="584781" y="858016"/>
            <a:ext cx="7429666" cy="461665"/>
          </a:xfrm>
          <a:prstGeom prst="rect">
            <a:avLst/>
          </a:prstGeom>
        </p:spPr>
        <p:txBody>
          <a:bodyPr wrap="square">
            <a:spAutoFit/>
          </a:bodyPr>
          <a:lstStyle/>
          <a:p>
            <a:r>
              <a:rPr lang="zh-CN" altLang="en-US" sz="2400" b="1" dirty="0">
                <a:latin typeface="华文楷体" panose="02010600040101010101" pitchFamily="2" charset="-122"/>
                <a:ea typeface="华文楷体" panose="02010600040101010101" pitchFamily="2" charset="-122"/>
              </a:rPr>
              <a:t>等值语句</a:t>
            </a:r>
          </a:p>
        </p:txBody>
      </p:sp>
      <p:sp>
        <p:nvSpPr>
          <p:cNvPr id="11" name="MH_Other_1"/>
          <p:cNvSpPr/>
          <p:nvPr>
            <p:custDataLst>
              <p:tags r:id="rId1"/>
            </p:custDataLst>
          </p:nvPr>
        </p:nvSpPr>
        <p:spPr>
          <a:xfrm>
            <a:off x="1596185" y="2190086"/>
            <a:ext cx="704850" cy="7302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rgbClr val="FFFFFF"/>
              </a:solidFill>
            </a:endParaRPr>
          </a:p>
        </p:txBody>
      </p:sp>
      <p:sp>
        <p:nvSpPr>
          <p:cNvPr id="12" name="MH_Other_2"/>
          <p:cNvSpPr/>
          <p:nvPr>
            <p:custDataLst>
              <p:tags r:id="rId2"/>
            </p:custDataLst>
          </p:nvPr>
        </p:nvSpPr>
        <p:spPr>
          <a:xfrm>
            <a:off x="1461247" y="2050386"/>
            <a:ext cx="974725" cy="1009650"/>
          </a:xfrm>
          <a:custGeom>
            <a:avLst/>
            <a:gdLst>
              <a:gd name="connsiteX0" fmla="*/ 743029 w 757237"/>
              <a:gd name="connsiteY0" fmla="*/ 463225 h 783577"/>
              <a:gd name="connsiteX1" fmla="*/ 757237 w 757237"/>
              <a:gd name="connsiteY1" fmla="*/ 463225 h 783577"/>
              <a:gd name="connsiteX2" fmla="*/ 757237 w 757237"/>
              <a:gd name="connsiteY2" fmla="*/ 783577 h 783577"/>
              <a:gd name="connsiteX3" fmla="*/ 450056 w 757237"/>
              <a:gd name="connsiteY3" fmla="*/ 783577 h 783577"/>
              <a:gd name="connsiteX4" fmla="*/ 450056 w 757237"/>
              <a:gd name="connsiteY4" fmla="*/ 768874 h 783577"/>
              <a:gd name="connsiteX5" fmla="*/ 743029 w 757237"/>
              <a:gd name="connsiteY5" fmla="*/ 768874 h 783577"/>
              <a:gd name="connsiteX6" fmla="*/ 0 w 757237"/>
              <a:gd name="connsiteY6" fmla="*/ 463225 h 783577"/>
              <a:gd name="connsiteX7" fmla="*/ 14207 w 757237"/>
              <a:gd name="connsiteY7" fmla="*/ 463225 h 783577"/>
              <a:gd name="connsiteX8" fmla="*/ 14207 w 757237"/>
              <a:gd name="connsiteY8" fmla="*/ 768874 h 783577"/>
              <a:gd name="connsiteX9" fmla="*/ 307181 w 757237"/>
              <a:gd name="connsiteY9" fmla="*/ 768874 h 783577"/>
              <a:gd name="connsiteX10" fmla="*/ 307181 w 757237"/>
              <a:gd name="connsiteY10" fmla="*/ 783577 h 783577"/>
              <a:gd name="connsiteX11" fmla="*/ 0 w 757237"/>
              <a:gd name="connsiteY11" fmla="*/ 783577 h 783577"/>
              <a:gd name="connsiteX12" fmla="*/ 450056 w 757237"/>
              <a:gd name="connsiteY12" fmla="*/ 0 h 783577"/>
              <a:gd name="connsiteX13" fmla="*/ 757237 w 757237"/>
              <a:gd name="connsiteY13" fmla="*/ 0 h 783577"/>
              <a:gd name="connsiteX14" fmla="*/ 757237 w 757237"/>
              <a:gd name="connsiteY14" fmla="*/ 320350 h 783577"/>
              <a:gd name="connsiteX15" fmla="*/ 743029 w 757237"/>
              <a:gd name="connsiteY15" fmla="*/ 320350 h 783577"/>
              <a:gd name="connsiteX16" fmla="*/ 743029 w 757237"/>
              <a:gd name="connsiteY16" fmla="*/ 14702 h 783577"/>
              <a:gd name="connsiteX17" fmla="*/ 450056 w 757237"/>
              <a:gd name="connsiteY17" fmla="*/ 14702 h 783577"/>
              <a:gd name="connsiteX18" fmla="*/ 0 w 757237"/>
              <a:gd name="connsiteY18" fmla="*/ 0 h 783577"/>
              <a:gd name="connsiteX19" fmla="*/ 307181 w 757237"/>
              <a:gd name="connsiteY19" fmla="*/ 0 h 783577"/>
              <a:gd name="connsiteX20" fmla="*/ 307181 w 757237"/>
              <a:gd name="connsiteY20" fmla="*/ 14702 h 783577"/>
              <a:gd name="connsiteX21" fmla="*/ 14207 w 757237"/>
              <a:gd name="connsiteY21" fmla="*/ 14702 h 783577"/>
              <a:gd name="connsiteX22" fmla="*/ 14207 w 757237"/>
              <a:gd name="connsiteY22" fmla="*/ 320350 h 783577"/>
              <a:gd name="connsiteX23" fmla="*/ 0 w 757237"/>
              <a:gd name="connsiteY23" fmla="*/ 320350 h 783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57237" h="783577">
                <a:moveTo>
                  <a:pt x="743029" y="463225"/>
                </a:moveTo>
                <a:lnTo>
                  <a:pt x="757237" y="463225"/>
                </a:lnTo>
                <a:lnTo>
                  <a:pt x="757237" y="783577"/>
                </a:lnTo>
                <a:lnTo>
                  <a:pt x="450056" y="783577"/>
                </a:lnTo>
                <a:lnTo>
                  <a:pt x="450056" y="768874"/>
                </a:lnTo>
                <a:lnTo>
                  <a:pt x="743029" y="768874"/>
                </a:lnTo>
                <a:close/>
                <a:moveTo>
                  <a:pt x="0" y="463225"/>
                </a:moveTo>
                <a:lnTo>
                  <a:pt x="14207" y="463225"/>
                </a:lnTo>
                <a:lnTo>
                  <a:pt x="14207" y="768874"/>
                </a:lnTo>
                <a:lnTo>
                  <a:pt x="307181" y="768874"/>
                </a:lnTo>
                <a:lnTo>
                  <a:pt x="307181" y="783577"/>
                </a:lnTo>
                <a:lnTo>
                  <a:pt x="0" y="783577"/>
                </a:lnTo>
                <a:close/>
                <a:moveTo>
                  <a:pt x="450056" y="0"/>
                </a:moveTo>
                <a:lnTo>
                  <a:pt x="757237" y="0"/>
                </a:lnTo>
                <a:lnTo>
                  <a:pt x="757237" y="320350"/>
                </a:lnTo>
                <a:lnTo>
                  <a:pt x="743029" y="320350"/>
                </a:lnTo>
                <a:lnTo>
                  <a:pt x="743029" y="14702"/>
                </a:lnTo>
                <a:lnTo>
                  <a:pt x="450056" y="14702"/>
                </a:lnTo>
                <a:close/>
                <a:moveTo>
                  <a:pt x="0" y="0"/>
                </a:moveTo>
                <a:lnTo>
                  <a:pt x="307181" y="0"/>
                </a:lnTo>
                <a:lnTo>
                  <a:pt x="307181" y="14702"/>
                </a:lnTo>
                <a:lnTo>
                  <a:pt x="14207" y="14702"/>
                </a:lnTo>
                <a:lnTo>
                  <a:pt x="14207" y="320350"/>
                </a:lnTo>
                <a:lnTo>
                  <a:pt x="0" y="32035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 name="MH_SubTitle_1"/>
          <p:cNvSpPr txBox="1">
            <a:spLocks noChangeArrowheads="1"/>
          </p:cNvSpPr>
          <p:nvPr>
            <p:custDataLst>
              <p:tags r:id="rId3"/>
            </p:custDataLst>
          </p:nvPr>
        </p:nvSpPr>
        <p:spPr bwMode="auto">
          <a:xfrm>
            <a:off x="2620122" y="1818611"/>
            <a:ext cx="5108575"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400" b="1" dirty="0">
                <a:latin typeface="楷体" panose="02010609060101010101" pitchFamily="49" charset="-122"/>
                <a:ea typeface="楷体" panose="02010609060101010101" pitchFamily="49" charset="-122"/>
              </a:rPr>
              <a:t>格式</a:t>
            </a:r>
          </a:p>
        </p:txBody>
      </p:sp>
      <p:sp>
        <p:nvSpPr>
          <p:cNvPr id="14" name="MH_Text_1"/>
          <p:cNvSpPr txBox="1"/>
          <p:nvPr>
            <p:custDataLst>
              <p:tags r:id="rId4"/>
            </p:custDataLst>
          </p:nvPr>
        </p:nvSpPr>
        <p:spPr>
          <a:xfrm>
            <a:off x="2620122" y="2350423"/>
            <a:ext cx="5394325" cy="1247775"/>
          </a:xfrm>
          <a:prstGeom prst="rect">
            <a:avLst/>
          </a:prstGeom>
          <a:noFill/>
        </p:spPr>
        <p:txBody>
          <a:bodyPr lIns="0" tIns="0" rIns="0" bIns="0">
            <a:normAutofit/>
          </a:bodyPr>
          <a:lstStyle/>
          <a:p>
            <a:pPr>
              <a:lnSpc>
                <a:spcPct val="150000"/>
              </a:lnSpc>
              <a:defRPr/>
            </a:pPr>
            <a:r>
              <a:rPr lang="zh-CN" altLang="en-US" sz="2400" b="1" dirty="0">
                <a:latin typeface="楷体" panose="02010609060101010101" pitchFamily="49" charset="-122"/>
                <a:ea typeface="楷体" panose="02010609060101010101" pitchFamily="49" charset="-122"/>
              </a:rPr>
              <a:t>符号名   </a:t>
            </a:r>
            <a:r>
              <a:rPr lang="en-US" altLang="zh-CN" sz="2400" b="1" dirty="0">
                <a:latin typeface="楷体" panose="02010609060101010101" pitchFamily="49" charset="-122"/>
                <a:ea typeface="楷体" panose="02010609060101010101" pitchFamily="49" charset="-122"/>
              </a:rPr>
              <a:t>EQU   </a:t>
            </a:r>
            <a:r>
              <a:rPr lang="zh-CN" altLang="en-US" sz="2400" b="1" dirty="0">
                <a:latin typeface="楷体" panose="02010609060101010101" pitchFamily="49" charset="-122"/>
                <a:ea typeface="楷体" panose="02010609060101010101" pitchFamily="49" charset="-122"/>
              </a:rPr>
              <a:t>表达式</a:t>
            </a:r>
          </a:p>
        </p:txBody>
      </p:sp>
      <p:sp>
        <p:nvSpPr>
          <p:cNvPr id="15" name="MH_Other_3"/>
          <p:cNvSpPr/>
          <p:nvPr>
            <p:custDataLst>
              <p:tags r:id="rId5"/>
            </p:custDataLst>
          </p:nvPr>
        </p:nvSpPr>
        <p:spPr>
          <a:xfrm>
            <a:off x="1596185" y="3877311"/>
            <a:ext cx="704850" cy="7302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rgbClr val="FFFFFF"/>
              </a:solidFill>
            </a:endParaRPr>
          </a:p>
        </p:txBody>
      </p:sp>
      <p:sp>
        <p:nvSpPr>
          <p:cNvPr id="16" name="MH_Other_4"/>
          <p:cNvSpPr/>
          <p:nvPr>
            <p:custDataLst>
              <p:tags r:id="rId6"/>
            </p:custDataLst>
          </p:nvPr>
        </p:nvSpPr>
        <p:spPr>
          <a:xfrm>
            <a:off x="1461247" y="3737611"/>
            <a:ext cx="974725" cy="1009650"/>
          </a:xfrm>
          <a:custGeom>
            <a:avLst/>
            <a:gdLst>
              <a:gd name="connsiteX0" fmla="*/ 743029 w 757237"/>
              <a:gd name="connsiteY0" fmla="*/ 463225 h 783577"/>
              <a:gd name="connsiteX1" fmla="*/ 757237 w 757237"/>
              <a:gd name="connsiteY1" fmla="*/ 463225 h 783577"/>
              <a:gd name="connsiteX2" fmla="*/ 757237 w 757237"/>
              <a:gd name="connsiteY2" fmla="*/ 783577 h 783577"/>
              <a:gd name="connsiteX3" fmla="*/ 450056 w 757237"/>
              <a:gd name="connsiteY3" fmla="*/ 783577 h 783577"/>
              <a:gd name="connsiteX4" fmla="*/ 450056 w 757237"/>
              <a:gd name="connsiteY4" fmla="*/ 768874 h 783577"/>
              <a:gd name="connsiteX5" fmla="*/ 743029 w 757237"/>
              <a:gd name="connsiteY5" fmla="*/ 768874 h 783577"/>
              <a:gd name="connsiteX6" fmla="*/ 0 w 757237"/>
              <a:gd name="connsiteY6" fmla="*/ 463225 h 783577"/>
              <a:gd name="connsiteX7" fmla="*/ 14207 w 757237"/>
              <a:gd name="connsiteY7" fmla="*/ 463225 h 783577"/>
              <a:gd name="connsiteX8" fmla="*/ 14207 w 757237"/>
              <a:gd name="connsiteY8" fmla="*/ 768874 h 783577"/>
              <a:gd name="connsiteX9" fmla="*/ 307181 w 757237"/>
              <a:gd name="connsiteY9" fmla="*/ 768874 h 783577"/>
              <a:gd name="connsiteX10" fmla="*/ 307181 w 757237"/>
              <a:gd name="connsiteY10" fmla="*/ 783577 h 783577"/>
              <a:gd name="connsiteX11" fmla="*/ 0 w 757237"/>
              <a:gd name="connsiteY11" fmla="*/ 783577 h 783577"/>
              <a:gd name="connsiteX12" fmla="*/ 450056 w 757237"/>
              <a:gd name="connsiteY12" fmla="*/ 0 h 783577"/>
              <a:gd name="connsiteX13" fmla="*/ 757237 w 757237"/>
              <a:gd name="connsiteY13" fmla="*/ 0 h 783577"/>
              <a:gd name="connsiteX14" fmla="*/ 757237 w 757237"/>
              <a:gd name="connsiteY14" fmla="*/ 320350 h 783577"/>
              <a:gd name="connsiteX15" fmla="*/ 743029 w 757237"/>
              <a:gd name="connsiteY15" fmla="*/ 320350 h 783577"/>
              <a:gd name="connsiteX16" fmla="*/ 743029 w 757237"/>
              <a:gd name="connsiteY16" fmla="*/ 14702 h 783577"/>
              <a:gd name="connsiteX17" fmla="*/ 450056 w 757237"/>
              <a:gd name="connsiteY17" fmla="*/ 14702 h 783577"/>
              <a:gd name="connsiteX18" fmla="*/ 0 w 757237"/>
              <a:gd name="connsiteY18" fmla="*/ 0 h 783577"/>
              <a:gd name="connsiteX19" fmla="*/ 307181 w 757237"/>
              <a:gd name="connsiteY19" fmla="*/ 0 h 783577"/>
              <a:gd name="connsiteX20" fmla="*/ 307181 w 757237"/>
              <a:gd name="connsiteY20" fmla="*/ 14702 h 783577"/>
              <a:gd name="connsiteX21" fmla="*/ 14207 w 757237"/>
              <a:gd name="connsiteY21" fmla="*/ 14702 h 783577"/>
              <a:gd name="connsiteX22" fmla="*/ 14207 w 757237"/>
              <a:gd name="connsiteY22" fmla="*/ 320350 h 783577"/>
              <a:gd name="connsiteX23" fmla="*/ 0 w 757237"/>
              <a:gd name="connsiteY23" fmla="*/ 320350 h 783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57237" h="783577">
                <a:moveTo>
                  <a:pt x="743029" y="463225"/>
                </a:moveTo>
                <a:lnTo>
                  <a:pt x="757237" y="463225"/>
                </a:lnTo>
                <a:lnTo>
                  <a:pt x="757237" y="783577"/>
                </a:lnTo>
                <a:lnTo>
                  <a:pt x="450056" y="783577"/>
                </a:lnTo>
                <a:lnTo>
                  <a:pt x="450056" y="768874"/>
                </a:lnTo>
                <a:lnTo>
                  <a:pt x="743029" y="768874"/>
                </a:lnTo>
                <a:close/>
                <a:moveTo>
                  <a:pt x="0" y="463225"/>
                </a:moveTo>
                <a:lnTo>
                  <a:pt x="14207" y="463225"/>
                </a:lnTo>
                <a:lnTo>
                  <a:pt x="14207" y="768874"/>
                </a:lnTo>
                <a:lnTo>
                  <a:pt x="307181" y="768874"/>
                </a:lnTo>
                <a:lnTo>
                  <a:pt x="307181" y="783577"/>
                </a:lnTo>
                <a:lnTo>
                  <a:pt x="0" y="783577"/>
                </a:lnTo>
                <a:close/>
                <a:moveTo>
                  <a:pt x="450056" y="0"/>
                </a:moveTo>
                <a:lnTo>
                  <a:pt x="757237" y="0"/>
                </a:lnTo>
                <a:lnTo>
                  <a:pt x="757237" y="320350"/>
                </a:lnTo>
                <a:lnTo>
                  <a:pt x="743029" y="320350"/>
                </a:lnTo>
                <a:lnTo>
                  <a:pt x="743029" y="14702"/>
                </a:lnTo>
                <a:lnTo>
                  <a:pt x="450056" y="14702"/>
                </a:lnTo>
                <a:close/>
                <a:moveTo>
                  <a:pt x="0" y="0"/>
                </a:moveTo>
                <a:lnTo>
                  <a:pt x="307181" y="0"/>
                </a:lnTo>
                <a:lnTo>
                  <a:pt x="307181" y="14702"/>
                </a:lnTo>
                <a:lnTo>
                  <a:pt x="14207" y="14702"/>
                </a:lnTo>
                <a:lnTo>
                  <a:pt x="14207" y="320350"/>
                </a:lnTo>
                <a:lnTo>
                  <a:pt x="0" y="32035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MH_SubTitle_2"/>
          <p:cNvSpPr txBox="1">
            <a:spLocks noChangeArrowheads="1"/>
          </p:cNvSpPr>
          <p:nvPr>
            <p:custDataLst>
              <p:tags r:id="rId7"/>
            </p:custDataLst>
          </p:nvPr>
        </p:nvSpPr>
        <p:spPr bwMode="auto">
          <a:xfrm>
            <a:off x="2620122" y="3507423"/>
            <a:ext cx="5108575"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400" b="1" dirty="0">
                <a:latin typeface="楷体" panose="02010609060101010101" pitchFamily="49" charset="-122"/>
                <a:ea typeface="楷体" panose="02010609060101010101" pitchFamily="49" charset="-122"/>
              </a:rPr>
              <a:t>功能</a:t>
            </a:r>
          </a:p>
        </p:txBody>
      </p:sp>
      <p:sp>
        <p:nvSpPr>
          <p:cNvPr id="18" name="MH_Text_2"/>
          <p:cNvSpPr txBox="1"/>
          <p:nvPr>
            <p:custDataLst>
              <p:tags r:id="rId8"/>
            </p:custDataLst>
          </p:nvPr>
        </p:nvSpPr>
        <p:spPr>
          <a:xfrm>
            <a:off x="2620122" y="4037648"/>
            <a:ext cx="5108575" cy="1247775"/>
          </a:xfrm>
          <a:prstGeom prst="rect">
            <a:avLst/>
          </a:prstGeom>
          <a:noFill/>
        </p:spPr>
        <p:txBody>
          <a:bodyPr lIns="0" tIns="0" rIns="0" bIns="0">
            <a:normAutofit fontScale="92500" lnSpcReduction="20000"/>
          </a:bodyPr>
          <a:lstStyle/>
          <a:p>
            <a:pPr>
              <a:lnSpc>
                <a:spcPct val="150000"/>
              </a:lnSpc>
              <a:defRPr/>
            </a:pPr>
            <a:r>
              <a:rPr lang="zh-CN" altLang="en-US" sz="2400" b="1" dirty="0">
                <a:latin typeface="楷体" panose="02010609060101010101" pitchFamily="49" charset="-122"/>
                <a:ea typeface="楷体" panose="02010609060101010101" pitchFamily="49" charset="-122"/>
              </a:rPr>
              <a:t>用符号名来表示</a:t>
            </a:r>
            <a:r>
              <a:rPr lang="en-US" altLang="zh-CN" sz="2400" b="1" dirty="0">
                <a:latin typeface="楷体" panose="02010609060101010101" pitchFamily="49" charset="-122"/>
                <a:ea typeface="楷体" panose="02010609060101010101" pitchFamily="49" charset="-122"/>
              </a:rPr>
              <a:t>EQU</a:t>
            </a:r>
            <a:r>
              <a:rPr lang="zh-CN" altLang="en-US" sz="2400" b="1" dirty="0">
                <a:latin typeface="楷体" panose="02010609060101010101" pitchFamily="49" charset="-122"/>
                <a:ea typeface="楷体" panose="02010609060101010101" pitchFamily="49" charset="-122"/>
              </a:rPr>
              <a:t>右边的表达式。后面的程序中一旦出现该符号名，汇编程序将把它替换成该表达式。</a:t>
            </a:r>
          </a:p>
        </p:txBody>
      </p:sp>
      <p:sp>
        <p:nvSpPr>
          <p:cNvPr id="19" name="MH_Other_5"/>
          <p:cNvSpPr/>
          <p:nvPr>
            <p:custDataLst>
              <p:tags r:id="rId9"/>
            </p:custDataLst>
          </p:nvPr>
        </p:nvSpPr>
        <p:spPr bwMode="auto">
          <a:xfrm>
            <a:off x="1743822" y="2359948"/>
            <a:ext cx="398463" cy="396875"/>
          </a:xfrm>
          <a:custGeom>
            <a:avLst/>
            <a:gdLst>
              <a:gd name="T0" fmla="*/ 984018 w 1589088"/>
              <a:gd name="T1" fmla="*/ 589506 h 1589088"/>
              <a:gd name="T2" fmla="*/ 955171 w 1589088"/>
              <a:gd name="T3" fmla="*/ 645802 h 1589088"/>
              <a:gd name="T4" fmla="*/ 898294 w 1589088"/>
              <a:gd name="T5" fmla="*/ 673272 h 1589088"/>
              <a:gd name="T6" fmla="*/ 881422 w 1589088"/>
              <a:gd name="T7" fmla="*/ 964824 h 1589088"/>
              <a:gd name="T8" fmla="*/ 873530 w 1589088"/>
              <a:gd name="T9" fmla="*/ 1040159 h 1589088"/>
              <a:gd name="T10" fmla="*/ 824817 w 1589088"/>
              <a:gd name="T11" fmla="*/ 1084490 h 1589088"/>
              <a:gd name="T12" fmla="*/ 756238 w 1589088"/>
              <a:gd name="T13" fmla="*/ 1088026 h 1589088"/>
              <a:gd name="T14" fmla="*/ 703444 w 1589088"/>
              <a:gd name="T15" fmla="*/ 1048590 h 1589088"/>
              <a:gd name="T16" fmla="*/ 686571 w 1589088"/>
              <a:gd name="T17" fmla="*/ 985493 h 1589088"/>
              <a:gd name="T18" fmla="*/ 486007 w 1589088"/>
              <a:gd name="T19" fmla="*/ 893024 h 1589088"/>
              <a:gd name="T20" fmla="*/ 398106 w 1589088"/>
              <a:gd name="T21" fmla="*/ 820680 h 1589088"/>
              <a:gd name="T22" fmla="*/ 402189 w 1589088"/>
              <a:gd name="T23" fmla="*/ 755134 h 1589088"/>
              <a:gd name="T24" fmla="*/ 446547 w 1589088"/>
              <a:gd name="T25" fmla="*/ 706452 h 1589088"/>
              <a:gd name="T26" fmla="*/ 514037 w 1589088"/>
              <a:gd name="T27" fmla="*/ 696389 h 1589088"/>
              <a:gd name="T28" fmla="*/ 570641 w 1589088"/>
              <a:gd name="T29" fmla="*/ 730385 h 1589088"/>
              <a:gd name="T30" fmla="*/ 593501 w 1589088"/>
              <a:gd name="T31" fmla="*/ 794027 h 1589088"/>
              <a:gd name="T32" fmla="*/ 818558 w 1589088"/>
              <a:gd name="T33" fmla="*/ 648522 h 1589088"/>
              <a:gd name="T34" fmla="*/ 785901 w 1589088"/>
              <a:gd name="T35" fmla="*/ 575091 h 1589088"/>
              <a:gd name="T36" fmla="*/ 808761 w 1589088"/>
              <a:gd name="T37" fmla="*/ 511721 h 1589088"/>
              <a:gd name="T38" fmla="*/ 865365 w 1589088"/>
              <a:gd name="T39" fmla="*/ 477726 h 1589088"/>
              <a:gd name="T40" fmla="*/ 728574 w 1589088"/>
              <a:gd name="T41" fmla="*/ 144010 h 1589088"/>
              <a:gd name="T42" fmla="*/ 531280 w 1589088"/>
              <a:gd name="T43" fmla="*/ 182593 h 1589088"/>
              <a:gd name="T44" fmla="*/ 353281 w 1589088"/>
              <a:gd name="T45" fmla="*/ 288291 h 1589088"/>
              <a:gd name="T46" fmla="*/ 219577 w 1589088"/>
              <a:gd name="T47" fmla="*/ 451592 h 1589088"/>
              <a:gd name="T48" fmla="*/ 152454 w 1589088"/>
              <a:gd name="T49" fmla="*/ 642880 h 1589088"/>
              <a:gd name="T50" fmla="*/ 152454 w 1589088"/>
              <a:gd name="T51" fmla="*/ 843135 h 1589088"/>
              <a:gd name="T52" fmla="*/ 219577 w 1589088"/>
              <a:gd name="T53" fmla="*/ 1034422 h 1589088"/>
              <a:gd name="T54" fmla="*/ 353281 w 1589088"/>
              <a:gd name="T55" fmla="*/ 1197724 h 1589088"/>
              <a:gd name="T56" fmla="*/ 531280 w 1589088"/>
              <a:gd name="T57" fmla="*/ 1303421 h 1589088"/>
              <a:gd name="T58" fmla="*/ 728574 w 1589088"/>
              <a:gd name="T59" fmla="*/ 1341734 h 1589088"/>
              <a:gd name="T60" fmla="*/ 927227 w 1589088"/>
              <a:gd name="T61" fmla="*/ 1312931 h 1589088"/>
              <a:gd name="T62" fmla="*/ 1109302 w 1589088"/>
              <a:gd name="T63" fmla="*/ 1217015 h 1589088"/>
              <a:gd name="T64" fmla="*/ 1251431 w 1589088"/>
              <a:gd name="T65" fmla="*/ 1059964 h 1589088"/>
              <a:gd name="T66" fmla="*/ 1328065 w 1589088"/>
              <a:gd name="T67" fmla="*/ 871393 h 1589088"/>
              <a:gd name="T68" fmla="*/ 1337576 w 1589088"/>
              <a:gd name="T69" fmla="*/ 671410 h 1589088"/>
              <a:gd name="T70" fmla="*/ 1280237 w 1589088"/>
              <a:gd name="T71" fmla="*/ 477677 h 1589088"/>
              <a:gd name="T72" fmla="*/ 1155500 w 1589088"/>
              <a:gd name="T73" fmla="*/ 308670 h 1589088"/>
              <a:gd name="T74" fmla="*/ 981849 w 1589088"/>
              <a:gd name="T75" fmla="*/ 193462 h 1589088"/>
              <a:gd name="T76" fmla="*/ 785915 w 1589088"/>
              <a:gd name="T77" fmla="*/ 145640 h 1589088"/>
              <a:gd name="T78" fmla="*/ 902226 w 1589088"/>
              <a:gd name="T79" fmla="*/ 17390 h 1589088"/>
              <a:gd name="T80" fmla="*/ 1136207 w 1589088"/>
              <a:gd name="T81" fmla="*/ 112491 h 1589088"/>
              <a:gd name="T82" fmla="*/ 1320999 w 1589088"/>
              <a:gd name="T83" fmla="*/ 276063 h 1589088"/>
              <a:gd name="T84" fmla="*/ 1429702 w 1589088"/>
              <a:gd name="T85" fmla="*/ 459201 h 1589088"/>
              <a:gd name="T86" fmla="*/ 1481334 w 1589088"/>
              <a:gd name="T87" fmla="*/ 660270 h 1589088"/>
              <a:gd name="T88" fmla="*/ 1475356 w 1589088"/>
              <a:gd name="T89" fmla="*/ 866502 h 1589088"/>
              <a:gd name="T90" fmla="*/ 1412581 w 1589088"/>
              <a:gd name="T91" fmla="*/ 1064855 h 1589088"/>
              <a:gd name="T92" fmla="*/ 1892771 w 1589088"/>
              <a:gd name="T93" fmla="*/ 1636001 h 1589088"/>
              <a:gd name="T94" fmla="*/ 1896304 w 1589088"/>
              <a:gd name="T95" fmla="*/ 1759632 h 1589088"/>
              <a:gd name="T96" fmla="*/ 1783798 w 1589088"/>
              <a:gd name="T97" fmla="*/ 1885980 h 1589088"/>
              <a:gd name="T98" fmla="*/ 1662866 w 1589088"/>
              <a:gd name="T99" fmla="*/ 1900381 h 1589088"/>
              <a:gd name="T100" fmla="*/ 1104954 w 1589088"/>
              <a:gd name="T101" fmla="*/ 1391458 h 1589088"/>
              <a:gd name="T102" fmla="*/ 909835 w 1589088"/>
              <a:gd name="T103" fmla="*/ 1466451 h 1589088"/>
              <a:gd name="T104" fmla="*/ 704388 w 1589088"/>
              <a:gd name="T105" fmla="*/ 1484656 h 1589088"/>
              <a:gd name="T106" fmla="*/ 501116 w 1589088"/>
              <a:gd name="T107" fmla="*/ 1445528 h 1589088"/>
              <a:gd name="T108" fmla="*/ 313061 w 1589088"/>
              <a:gd name="T109" fmla="*/ 1349069 h 1589088"/>
              <a:gd name="T110" fmla="*/ 143758 w 1589088"/>
              <a:gd name="T111" fmla="*/ 1181965 h 1589088"/>
              <a:gd name="T112" fmla="*/ 30708 w 1589088"/>
              <a:gd name="T113" fmla="*/ 954538 h 1589088"/>
              <a:gd name="T114" fmla="*/ 815 w 1589088"/>
              <a:gd name="T115" fmla="*/ 707277 h 1589088"/>
              <a:gd name="T116" fmla="*/ 54351 w 1589088"/>
              <a:gd name="T117" fmla="*/ 463275 h 1589088"/>
              <a:gd name="T118" fmla="*/ 191315 w 1589088"/>
              <a:gd name="T119" fmla="*/ 245360 h 1589088"/>
              <a:gd name="T120" fmla="*/ 397577 w 1589088"/>
              <a:gd name="T121" fmla="*/ 85319 h 1589088"/>
              <a:gd name="T122" fmla="*/ 636177 w 1589088"/>
              <a:gd name="T123" fmla="*/ 7880 h 158908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589088" h="1589088">
                <a:moveTo>
                  <a:pt x="916859" y="288925"/>
                </a:moveTo>
                <a:lnTo>
                  <a:pt x="954088" y="332030"/>
                </a:lnTo>
                <a:lnTo>
                  <a:pt x="816067" y="450682"/>
                </a:lnTo>
                <a:lnTo>
                  <a:pt x="817430" y="454085"/>
                </a:lnTo>
                <a:lnTo>
                  <a:pt x="818338" y="457488"/>
                </a:lnTo>
                <a:lnTo>
                  <a:pt x="819246" y="461118"/>
                </a:lnTo>
                <a:lnTo>
                  <a:pt x="820381" y="464748"/>
                </a:lnTo>
                <a:lnTo>
                  <a:pt x="820835" y="468378"/>
                </a:lnTo>
                <a:lnTo>
                  <a:pt x="821289" y="472008"/>
                </a:lnTo>
                <a:lnTo>
                  <a:pt x="821743" y="475865"/>
                </a:lnTo>
                <a:lnTo>
                  <a:pt x="821743" y="479722"/>
                </a:lnTo>
                <a:lnTo>
                  <a:pt x="821743" y="483805"/>
                </a:lnTo>
                <a:lnTo>
                  <a:pt x="821289" y="487662"/>
                </a:lnTo>
                <a:lnTo>
                  <a:pt x="820835" y="491746"/>
                </a:lnTo>
                <a:lnTo>
                  <a:pt x="820154" y="495602"/>
                </a:lnTo>
                <a:lnTo>
                  <a:pt x="819246" y="499459"/>
                </a:lnTo>
                <a:lnTo>
                  <a:pt x="818338" y="503089"/>
                </a:lnTo>
                <a:lnTo>
                  <a:pt x="816976" y="506946"/>
                </a:lnTo>
                <a:lnTo>
                  <a:pt x="815840" y="510349"/>
                </a:lnTo>
                <a:lnTo>
                  <a:pt x="814251" y="513979"/>
                </a:lnTo>
                <a:lnTo>
                  <a:pt x="812662" y="517382"/>
                </a:lnTo>
                <a:lnTo>
                  <a:pt x="810619" y="520785"/>
                </a:lnTo>
                <a:lnTo>
                  <a:pt x="808803" y="523961"/>
                </a:lnTo>
                <a:lnTo>
                  <a:pt x="806760" y="527137"/>
                </a:lnTo>
                <a:lnTo>
                  <a:pt x="804263" y="530313"/>
                </a:lnTo>
                <a:lnTo>
                  <a:pt x="801993" y="533036"/>
                </a:lnTo>
                <a:lnTo>
                  <a:pt x="799496" y="535985"/>
                </a:lnTo>
                <a:lnTo>
                  <a:pt x="796772" y="538707"/>
                </a:lnTo>
                <a:lnTo>
                  <a:pt x="794048" y="541203"/>
                </a:lnTo>
                <a:lnTo>
                  <a:pt x="791324" y="543698"/>
                </a:lnTo>
                <a:lnTo>
                  <a:pt x="788146" y="545967"/>
                </a:lnTo>
                <a:lnTo>
                  <a:pt x="785194" y="548009"/>
                </a:lnTo>
                <a:lnTo>
                  <a:pt x="781789" y="550051"/>
                </a:lnTo>
                <a:lnTo>
                  <a:pt x="778611" y="552093"/>
                </a:lnTo>
                <a:lnTo>
                  <a:pt x="775433" y="553908"/>
                </a:lnTo>
                <a:lnTo>
                  <a:pt x="771801" y="555496"/>
                </a:lnTo>
                <a:lnTo>
                  <a:pt x="768396" y="556857"/>
                </a:lnTo>
                <a:lnTo>
                  <a:pt x="764537" y="558218"/>
                </a:lnTo>
                <a:lnTo>
                  <a:pt x="760905" y="559352"/>
                </a:lnTo>
                <a:lnTo>
                  <a:pt x="757046" y="560260"/>
                </a:lnTo>
                <a:lnTo>
                  <a:pt x="753413" y="560940"/>
                </a:lnTo>
                <a:lnTo>
                  <a:pt x="749327" y="561621"/>
                </a:lnTo>
                <a:lnTo>
                  <a:pt x="745241" y="562075"/>
                </a:lnTo>
                <a:lnTo>
                  <a:pt x="692121" y="754005"/>
                </a:lnTo>
                <a:lnTo>
                  <a:pt x="697343" y="756728"/>
                </a:lnTo>
                <a:lnTo>
                  <a:pt x="702110" y="759904"/>
                </a:lnTo>
                <a:lnTo>
                  <a:pt x="706650" y="763080"/>
                </a:lnTo>
                <a:lnTo>
                  <a:pt x="710963" y="766937"/>
                </a:lnTo>
                <a:lnTo>
                  <a:pt x="715049" y="770794"/>
                </a:lnTo>
                <a:lnTo>
                  <a:pt x="718908" y="774877"/>
                </a:lnTo>
                <a:lnTo>
                  <a:pt x="722313" y="779188"/>
                </a:lnTo>
                <a:lnTo>
                  <a:pt x="725718" y="783952"/>
                </a:lnTo>
                <a:lnTo>
                  <a:pt x="728670" y="788943"/>
                </a:lnTo>
                <a:lnTo>
                  <a:pt x="731167" y="793934"/>
                </a:lnTo>
                <a:lnTo>
                  <a:pt x="733437" y="799379"/>
                </a:lnTo>
                <a:lnTo>
                  <a:pt x="735253" y="804824"/>
                </a:lnTo>
                <a:lnTo>
                  <a:pt x="736615" y="810496"/>
                </a:lnTo>
                <a:lnTo>
                  <a:pt x="737750" y="816167"/>
                </a:lnTo>
                <a:lnTo>
                  <a:pt x="738431" y="822066"/>
                </a:lnTo>
                <a:lnTo>
                  <a:pt x="738658" y="828191"/>
                </a:lnTo>
                <a:lnTo>
                  <a:pt x="738658" y="832729"/>
                </a:lnTo>
                <a:lnTo>
                  <a:pt x="738431" y="836812"/>
                </a:lnTo>
                <a:lnTo>
                  <a:pt x="737523" y="840896"/>
                </a:lnTo>
                <a:lnTo>
                  <a:pt x="736842" y="844980"/>
                </a:lnTo>
                <a:lnTo>
                  <a:pt x="735934" y="849063"/>
                </a:lnTo>
                <a:lnTo>
                  <a:pt x="734799" y="852920"/>
                </a:lnTo>
                <a:lnTo>
                  <a:pt x="733664" y="856777"/>
                </a:lnTo>
                <a:lnTo>
                  <a:pt x="732075" y="860407"/>
                </a:lnTo>
                <a:lnTo>
                  <a:pt x="730259" y="864263"/>
                </a:lnTo>
                <a:lnTo>
                  <a:pt x="728670" y="867666"/>
                </a:lnTo>
                <a:lnTo>
                  <a:pt x="726626" y="871296"/>
                </a:lnTo>
                <a:lnTo>
                  <a:pt x="724583" y="874699"/>
                </a:lnTo>
                <a:lnTo>
                  <a:pt x="722086" y="877876"/>
                </a:lnTo>
                <a:lnTo>
                  <a:pt x="719589" y="881052"/>
                </a:lnTo>
                <a:lnTo>
                  <a:pt x="717092" y="884228"/>
                </a:lnTo>
                <a:lnTo>
                  <a:pt x="714141" y="886950"/>
                </a:lnTo>
                <a:lnTo>
                  <a:pt x="711417" y="889673"/>
                </a:lnTo>
                <a:lnTo>
                  <a:pt x="708239" y="892395"/>
                </a:lnTo>
                <a:lnTo>
                  <a:pt x="705288" y="894891"/>
                </a:lnTo>
                <a:lnTo>
                  <a:pt x="702110" y="896933"/>
                </a:lnTo>
                <a:lnTo>
                  <a:pt x="698705" y="899428"/>
                </a:lnTo>
                <a:lnTo>
                  <a:pt x="695299" y="901243"/>
                </a:lnTo>
                <a:lnTo>
                  <a:pt x="691440" y="903058"/>
                </a:lnTo>
                <a:lnTo>
                  <a:pt x="688035" y="904646"/>
                </a:lnTo>
                <a:lnTo>
                  <a:pt x="684176" y="906234"/>
                </a:lnTo>
                <a:lnTo>
                  <a:pt x="680317" y="907595"/>
                </a:lnTo>
                <a:lnTo>
                  <a:pt x="676231" y="908730"/>
                </a:lnTo>
                <a:lnTo>
                  <a:pt x="672372" y="909637"/>
                </a:lnTo>
                <a:lnTo>
                  <a:pt x="668286" y="910318"/>
                </a:lnTo>
                <a:lnTo>
                  <a:pt x="664199" y="910771"/>
                </a:lnTo>
                <a:lnTo>
                  <a:pt x="659886" y="911225"/>
                </a:lnTo>
                <a:lnTo>
                  <a:pt x="655573" y="911225"/>
                </a:lnTo>
                <a:lnTo>
                  <a:pt x="651260" y="911225"/>
                </a:lnTo>
                <a:lnTo>
                  <a:pt x="646947" y="910771"/>
                </a:lnTo>
                <a:lnTo>
                  <a:pt x="643088" y="910318"/>
                </a:lnTo>
                <a:lnTo>
                  <a:pt x="638775" y="909637"/>
                </a:lnTo>
                <a:lnTo>
                  <a:pt x="634915" y="908730"/>
                </a:lnTo>
                <a:lnTo>
                  <a:pt x="630829" y="907595"/>
                </a:lnTo>
                <a:lnTo>
                  <a:pt x="627197" y="906234"/>
                </a:lnTo>
                <a:lnTo>
                  <a:pt x="623338" y="904646"/>
                </a:lnTo>
                <a:lnTo>
                  <a:pt x="619706" y="903058"/>
                </a:lnTo>
                <a:lnTo>
                  <a:pt x="616074" y="901243"/>
                </a:lnTo>
                <a:lnTo>
                  <a:pt x="612669" y="899428"/>
                </a:lnTo>
                <a:lnTo>
                  <a:pt x="609037" y="896933"/>
                </a:lnTo>
                <a:lnTo>
                  <a:pt x="605858" y="894891"/>
                </a:lnTo>
                <a:lnTo>
                  <a:pt x="602680" y="892395"/>
                </a:lnTo>
                <a:lnTo>
                  <a:pt x="599729" y="889673"/>
                </a:lnTo>
                <a:lnTo>
                  <a:pt x="596778" y="886950"/>
                </a:lnTo>
                <a:lnTo>
                  <a:pt x="594054" y="884228"/>
                </a:lnTo>
                <a:lnTo>
                  <a:pt x="591557" y="881052"/>
                </a:lnTo>
                <a:lnTo>
                  <a:pt x="588833" y="877876"/>
                </a:lnTo>
                <a:lnTo>
                  <a:pt x="586790" y="874699"/>
                </a:lnTo>
                <a:lnTo>
                  <a:pt x="584520" y="871296"/>
                </a:lnTo>
                <a:lnTo>
                  <a:pt x="582704" y="867666"/>
                </a:lnTo>
                <a:lnTo>
                  <a:pt x="580661" y="864263"/>
                </a:lnTo>
                <a:lnTo>
                  <a:pt x="579072" y="860407"/>
                </a:lnTo>
                <a:lnTo>
                  <a:pt x="577710" y="856777"/>
                </a:lnTo>
                <a:lnTo>
                  <a:pt x="576348" y="852920"/>
                </a:lnTo>
                <a:lnTo>
                  <a:pt x="575212" y="849063"/>
                </a:lnTo>
                <a:lnTo>
                  <a:pt x="574077" y="844980"/>
                </a:lnTo>
                <a:lnTo>
                  <a:pt x="573396" y="840896"/>
                </a:lnTo>
                <a:lnTo>
                  <a:pt x="572942" y="836812"/>
                </a:lnTo>
                <a:lnTo>
                  <a:pt x="572488" y="832729"/>
                </a:lnTo>
                <a:lnTo>
                  <a:pt x="572488" y="828191"/>
                </a:lnTo>
                <a:lnTo>
                  <a:pt x="572488" y="825242"/>
                </a:lnTo>
                <a:lnTo>
                  <a:pt x="572715" y="822066"/>
                </a:lnTo>
                <a:lnTo>
                  <a:pt x="573623" y="815940"/>
                </a:lnTo>
                <a:lnTo>
                  <a:pt x="574986" y="810042"/>
                </a:lnTo>
                <a:lnTo>
                  <a:pt x="576575" y="804370"/>
                </a:lnTo>
                <a:lnTo>
                  <a:pt x="454445" y="733134"/>
                </a:lnTo>
                <a:lnTo>
                  <a:pt x="449904" y="736083"/>
                </a:lnTo>
                <a:lnTo>
                  <a:pt x="444910" y="738352"/>
                </a:lnTo>
                <a:lnTo>
                  <a:pt x="439689" y="740166"/>
                </a:lnTo>
                <a:lnTo>
                  <a:pt x="434468" y="741981"/>
                </a:lnTo>
                <a:lnTo>
                  <a:pt x="429020" y="743569"/>
                </a:lnTo>
                <a:lnTo>
                  <a:pt x="423571" y="744477"/>
                </a:lnTo>
                <a:lnTo>
                  <a:pt x="417669" y="745158"/>
                </a:lnTo>
                <a:lnTo>
                  <a:pt x="412221" y="745384"/>
                </a:lnTo>
                <a:lnTo>
                  <a:pt x="408589" y="745158"/>
                </a:lnTo>
                <a:lnTo>
                  <a:pt x="405411" y="744931"/>
                </a:lnTo>
                <a:lnTo>
                  <a:pt x="398828" y="744023"/>
                </a:lnTo>
                <a:lnTo>
                  <a:pt x="305755" y="898294"/>
                </a:lnTo>
                <a:lnTo>
                  <a:pt x="257175" y="869255"/>
                </a:lnTo>
                <a:lnTo>
                  <a:pt x="349113" y="716118"/>
                </a:lnTo>
                <a:lnTo>
                  <a:pt x="347070" y="713396"/>
                </a:lnTo>
                <a:lnTo>
                  <a:pt x="344573" y="710220"/>
                </a:lnTo>
                <a:lnTo>
                  <a:pt x="342757" y="707497"/>
                </a:lnTo>
                <a:lnTo>
                  <a:pt x="340714" y="704321"/>
                </a:lnTo>
                <a:lnTo>
                  <a:pt x="339125" y="701145"/>
                </a:lnTo>
                <a:lnTo>
                  <a:pt x="337536" y="697969"/>
                </a:lnTo>
                <a:lnTo>
                  <a:pt x="335720" y="694793"/>
                </a:lnTo>
                <a:lnTo>
                  <a:pt x="334358" y="691390"/>
                </a:lnTo>
                <a:lnTo>
                  <a:pt x="333223" y="687987"/>
                </a:lnTo>
                <a:lnTo>
                  <a:pt x="332087" y="684584"/>
                </a:lnTo>
                <a:lnTo>
                  <a:pt x="331179" y="680954"/>
                </a:lnTo>
                <a:lnTo>
                  <a:pt x="330498" y="677324"/>
                </a:lnTo>
                <a:lnTo>
                  <a:pt x="329590" y="673467"/>
                </a:lnTo>
                <a:lnTo>
                  <a:pt x="329136" y="670064"/>
                </a:lnTo>
                <a:lnTo>
                  <a:pt x="328909" y="665981"/>
                </a:lnTo>
                <a:lnTo>
                  <a:pt x="328909" y="662351"/>
                </a:lnTo>
                <a:lnTo>
                  <a:pt x="328909" y="658040"/>
                </a:lnTo>
                <a:lnTo>
                  <a:pt x="329363" y="653730"/>
                </a:lnTo>
                <a:lnTo>
                  <a:pt x="330044" y="649646"/>
                </a:lnTo>
                <a:lnTo>
                  <a:pt x="330725" y="645335"/>
                </a:lnTo>
                <a:lnTo>
                  <a:pt x="331633" y="641479"/>
                </a:lnTo>
                <a:lnTo>
                  <a:pt x="332768" y="637395"/>
                </a:lnTo>
                <a:lnTo>
                  <a:pt x="333904" y="633765"/>
                </a:lnTo>
                <a:lnTo>
                  <a:pt x="335493" y="629908"/>
                </a:lnTo>
                <a:lnTo>
                  <a:pt x="337082" y="626279"/>
                </a:lnTo>
                <a:lnTo>
                  <a:pt x="339125" y="622649"/>
                </a:lnTo>
                <a:lnTo>
                  <a:pt x="340941" y="619246"/>
                </a:lnTo>
                <a:lnTo>
                  <a:pt x="342984" y="615843"/>
                </a:lnTo>
                <a:lnTo>
                  <a:pt x="345481" y="612666"/>
                </a:lnTo>
                <a:lnTo>
                  <a:pt x="347978" y="609263"/>
                </a:lnTo>
                <a:lnTo>
                  <a:pt x="350475" y="606314"/>
                </a:lnTo>
                <a:lnTo>
                  <a:pt x="353426" y="603592"/>
                </a:lnTo>
                <a:lnTo>
                  <a:pt x="356150" y="600642"/>
                </a:lnTo>
                <a:lnTo>
                  <a:pt x="359101" y="598147"/>
                </a:lnTo>
                <a:lnTo>
                  <a:pt x="362279" y="595878"/>
                </a:lnTo>
                <a:lnTo>
                  <a:pt x="365458" y="593383"/>
                </a:lnTo>
                <a:lnTo>
                  <a:pt x="369090" y="591341"/>
                </a:lnTo>
                <a:lnTo>
                  <a:pt x="372495" y="589299"/>
                </a:lnTo>
                <a:lnTo>
                  <a:pt x="376127" y="587484"/>
                </a:lnTo>
                <a:lnTo>
                  <a:pt x="379759" y="585669"/>
                </a:lnTo>
                <a:lnTo>
                  <a:pt x="383618" y="584308"/>
                </a:lnTo>
                <a:lnTo>
                  <a:pt x="387250" y="582947"/>
                </a:lnTo>
                <a:lnTo>
                  <a:pt x="391336" y="581812"/>
                </a:lnTo>
                <a:lnTo>
                  <a:pt x="395196" y="580905"/>
                </a:lnTo>
                <a:lnTo>
                  <a:pt x="399509" y="580224"/>
                </a:lnTo>
                <a:lnTo>
                  <a:pt x="403368" y="579544"/>
                </a:lnTo>
                <a:lnTo>
                  <a:pt x="407681" y="579317"/>
                </a:lnTo>
                <a:lnTo>
                  <a:pt x="412221" y="579090"/>
                </a:lnTo>
                <a:lnTo>
                  <a:pt x="416307" y="579317"/>
                </a:lnTo>
                <a:lnTo>
                  <a:pt x="420620" y="579544"/>
                </a:lnTo>
                <a:lnTo>
                  <a:pt x="424707" y="580224"/>
                </a:lnTo>
                <a:lnTo>
                  <a:pt x="428793" y="580905"/>
                </a:lnTo>
                <a:lnTo>
                  <a:pt x="432652" y="581812"/>
                </a:lnTo>
                <a:lnTo>
                  <a:pt x="436738" y="582947"/>
                </a:lnTo>
                <a:lnTo>
                  <a:pt x="440597" y="584308"/>
                </a:lnTo>
                <a:lnTo>
                  <a:pt x="444456" y="585669"/>
                </a:lnTo>
                <a:lnTo>
                  <a:pt x="447861" y="587484"/>
                </a:lnTo>
                <a:lnTo>
                  <a:pt x="451720" y="589299"/>
                </a:lnTo>
                <a:lnTo>
                  <a:pt x="454899" y="591341"/>
                </a:lnTo>
                <a:lnTo>
                  <a:pt x="458531" y="593383"/>
                </a:lnTo>
                <a:lnTo>
                  <a:pt x="461709" y="595878"/>
                </a:lnTo>
                <a:lnTo>
                  <a:pt x="464887" y="598147"/>
                </a:lnTo>
                <a:lnTo>
                  <a:pt x="467838" y="600642"/>
                </a:lnTo>
                <a:lnTo>
                  <a:pt x="470562" y="603592"/>
                </a:lnTo>
                <a:lnTo>
                  <a:pt x="473513" y="606314"/>
                </a:lnTo>
                <a:lnTo>
                  <a:pt x="476010" y="609263"/>
                </a:lnTo>
                <a:lnTo>
                  <a:pt x="478734" y="612666"/>
                </a:lnTo>
                <a:lnTo>
                  <a:pt x="481004" y="615843"/>
                </a:lnTo>
                <a:lnTo>
                  <a:pt x="483047" y="619246"/>
                </a:lnTo>
                <a:lnTo>
                  <a:pt x="484864" y="622649"/>
                </a:lnTo>
                <a:lnTo>
                  <a:pt x="486907" y="626279"/>
                </a:lnTo>
                <a:lnTo>
                  <a:pt x="488496" y="629908"/>
                </a:lnTo>
                <a:lnTo>
                  <a:pt x="490085" y="633765"/>
                </a:lnTo>
                <a:lnTo>
                  <a:pt x="491220" y="637395"/>
                </a:lnTo>
                <a:lnTo>
                  <a:pt x="492355" y="641479"/>
                </a:lnTo>
                <a:lnTo>
                  <a:pt x="493490" y="645335"/>
                </a:lnTo>
                <a:lnTo>
                  <a:pt x="494171" y="649646"/>
                </a:lnTo>
                <a:lnTo>
                  <a:pt x="494625" y="653730"/>
                </a:lnTo>
                <a:lnTo>
                  <a:pt x="495079" y="658040"/>
                </a:lnTo>
                <a:lnTo>
                  <a:pt x="495079" y="662351"/>
                </a:lnTo>
                <a:lnTo>
                  <a:pt x="495079" y="665527"/>
                </a:lnTo>
                <a:lnTo>
                  <a:pt x="494852" y="669157"/>
                </a:lnTo>
                <a:lnTo>
                  <a:pt x="494398" y="672333"/>
                </a:lnTo>
                <a:lnTo>
                  <a:pt x="493944" y="675509"/>
                </a:lnTo>
                <a:lnTo>
                  <a:pt x="492355" y="682088"/>
                </a:lnTo>
                <a:lnTo>
                  <a:pt x="490539" y="688214"/>
                </a:lnTo>
                <a:lnTo>
                  <a:pt x="610853" y="758543"/>
                </a:lnTo>
                <a:lnTo>
                  <a:pt x="616528" y="755140"/>
                </a:lnTo>
                <a:lnTo>
                  <a:pt x="622430" y="752417"/>
                </a:lnTo>
                <a:lnTo>
                  <a:pt x="628559" y="749922"/>
                </a:lnTo>
                <a:lnTo>
                  <a:pt x="634915" y="748107"/>
                </a:lnTo>
                <a:lnTo>
                  <a:pt x="690305" y="547101"/>
                </a:lnTo>
                <a:lnTo>
                  <a:pt x="686673" y="544152"/>
                </a:lnTo>
                <a:lnTo>
                  <a:pt x="682814" y="540976"/>
                </a:lnTo>
                <a:lnTo>
                  <a:pt x="679409" y="537800"/>
                </a:lnTo>
                <a:lnTo>
                  <a:pt x="676004" y="533943"/>
                </a:lnTo>
                <a:lnTo>
                  <a:pt x="673053" y="530540"/>
                </a:lnTo>
                <a:lnTo>
                  <a:pt x="670102" y="526456"/>
                </a:lnTo>
                <a:lnTo>
                  <a:pt x="667605" y="522373"/>
                </a:lnTo>
                <a:lnTo>
                  <a:pt x="665107" y="518062"/>
                </a:lnTo>
                <a:lnTo>
                  <a:pt x="662837" y="513979"/>
                </a:lnTo>
                <a:lnTo>
                  <a:pt x="661021" y="509214"/>
                </a:lnTo>
                <a:lnTo>
                  <a:pt x="659432" y="504450"/>
                </a:lnTo>
                <a:lnTo>
                  <a:pt x="658070" y="499913"/>
                </a:lnTo>
                <a:lnTo>
                  <a:pt x="657162" y="494922"/>
                </a:lnTo>
                <a:lnTo>
                  <a:pt x="656027" y="489931"/>
                </a:lnTo>
                <a:lnTo>
                  <a:pt x="655573" y="484940"/>
                </a:lnTo>
                <a:lnTo>
                  <a:pt x="655573" y="479722"/>
                </a:lnTo>
                <a:lnTo>
                  <a:pt x="655573" y="475411"/>
                </a:lnTo>
                <a:lnTo>
                  <a:pt x="655800" y="471327"/>
                </a:lnTo>
                <a:lnTo>
                  <a:pt x="656708" y="467017"/>
                </a:lnTo>
                <a:lnTo>
                  <a:pt x="657389" y="463160"/>
                </a:lnTo>
                <a:lnTo>
                  <a:pt x="658297" y="458850"/>
                </a:lnTo>
                <a:lnTo>
                  <a:pt x="659432" y="455220"/>
                </a:lnTo>
                <a:lnTo>
                  <a:pt x="660567" y="451136"/>
                </a:lnTo>
                <a:lnTo>
                  <a:pt x="661929" y="447506"/>
                </a:lnTo>
                <a:lnTo>
                  <a:pt x="663745" y="443649"/>
                </a:lnTo>
                <a:lnTo>
                  <a:pt x="665561" y="440246"/>
                </a:lnTo>
                <a:lnTo>
                  <a:pt x="667605" y="436617"/>
                </a:lnTo>
                <a:lnTo>
                  <a:pt x="669648" y="433440"/>
                </a:lnTo>
                <a:lnTo>
                  <a:pt x="672145" y="430037"/>
                </a:lnTo>
                <a:lnTo>
                  <a:pt x="674642" y="426861"/>
                </a:lnTo>
                <a:lnTo>
                  <a:pt x="677139" y="423912"/>
                </a:lnTo>
                <a:lnTo>
                  <a:pt x="679863" y="420963"/>
                </a:lnTo>
                <a:lnTo>
                  <a:pt x="682814" y="418240"/>
                </a:lnTo>
                <a:lnTo>
                  <a:pt x="685765" y="415518"/>
                </a:lnTo>
                <a:lnTo>
                  <a:pt x="688943" y="413249"/>
                </a:lnTo>
                <a:lnTo>
                  <a:pt x="692121" y="410980"/>
                </a:lnTo>
                <a:lnTo>
                  <a:pt x="695526" y="408712"/>
                </a:lnTo>
                <a:lnTo>
                  <a:pt x="698932" y="406670"/>
                </a:lnTo>
                <a:lnTo>
                  <a:pt x="702791" y="404855"/>
                </a:lnTo>
                <a:lnTo>
                  <a:pt x="706196" y="403267"/>
                </a:lnTo>
                <a:lnTo>
                  <a:pt x="710055" y="401679"/>
                </a:lnTo>
                <a:lnTo>
                  <a:pt x="713914" y="400318"/>
                </a:lnTo>
                <a:lnTo>
                  <a:pt x="718000" y="399410"/>
                </a:lnTo>
                <a:lnTo>
                  <a:pt x="721859" y="398503"/>
                </a:lnTo>
                <a:lnTo>
                  <a:pt x="725945" y="397595"/>
                </a:lnTo>
                <a:lnTo>
                  <a:pt x="730032" y="397141"/>
                </a:lnTo>
                <a:lnTo>
                  <a:pt x="734345" y="396915"/>
                </a:lnTo>
                <a:lnTo>
                  <a:pt x="738658" y="396688"/>
                </a:lnTo>
                <a:lnTo>
                  <a:pt x="744106" y="396915"/>
                </a:lnTo>
                <a:lnTo>
                  <a:pt x="749554" y="397595"/>
                </a:lnTo>
                <a:lnTo>
                  <a:pt x="754775" y="398276"/>
                </a:lnTo>
                <a:lnTo>
                  <a:pt x="759770" y="399637"/>
                </a:lnTo>
                <a:lnTo>
                  <a:pt x="764764" y="400998"/>
                </a:lnTo>
                <a:lnTo>
                  <a:pt x="769758" y="403040"/>
                </a:lnTo>
                <a:lnTo>
                  <a:pt x="774298" y="405082"/>
                </a:lnTo>
                <a:lnTo>
                  <a:pt x="778838" y="407577"/>
                </a:lnTo>
                <a:lnTo>
                  <a:pt x="916859" y="288925"/>
                </a:lnTo>
                <a:close/>
                <a:moveTo>
                  <a:pt x="607752" y="120128"/>
                </a:moveTo>
                <a:lnTo>
                  <a:pt x="595738" y="120581"/>
                </a:lnTo>
                <a:lnTo>
                  <a:pt x="583950" y="121488"/>
                </a:lnTo>
                <a:lnTo>
                  <a:pt x="571936" y="122621"/>
                </a:lnTo>
                <a:lnTo>
                  <a:pt x="559921" y="123755"/>
                </a:lnTo>
                <a:lnTo>
                  <a:pt x="548133" y="125341"/>
                </a:lnTo>
                <a:lnTo>
                  <a:pt x="536119" y="127154"/>
                </a:lnTo>
                <a:lnTo>
                  <a:pt x="524331" y="129421"/>
                </a:lnTo>
                <a:lnTo>
                  <a:pt x="512543" y="131688"/>
                </a:lnTo>
                <a:lnTo>
                  <a:pt x="500755" y="134407"/>
                </a:lnTo>
                <a:lnTo>
                  <a:pt x="489194" y="137581"/>
                </a:lnTo>
                <a:lnTo>
                  <a:pt x="477406" y="140754"/>
                </a:lnTo>
                <a:lnTo>
                  <a:pt x="466072" y="144380"/>
                </a:lnTo>
                <a:lnTo>
                  <a:pt x="454511" y="148234"/>
                </a:lnTo>
                <a:lnTo>
                  <a:pt x="443176" y="152313"/>
                </a:lnTo>
                <a:lnTo>
                  <a:pt x="431615" y="156620"/>
                </a:lnTo>
                <a:lnTo>
                  <a:pt x="420508" y="161380"/>
                </a:lnTo>
                <a:lnTo>
                  <a:pt x="409400" y="166593"/>
                </a:lnTo>
                <a:lnTo>
                  <a:pt x="398519" y="171579"/>
                </a:lnTo>
                <a:lnTo>
                  <a:pt x="387411" y="177246"/>
                </a:lnTo>
                <a:lnTo>
                  <a:pt x="376530" y="183139"/>
                </a:lnTo>
                <a:lnTo>
                  <a:pt x="365876" y="189485"/>
                </a:lnTo>
                <a:lnTo>
                  <a:pt x="355221" y="195831"/>
                </a:lnTo>
                <a:lnTo>
                  <a:pt x="344794" y="202631"/>
                </a:lnTo>
                <a:lnTo>
                  <a:pt x="334593" y="209431"/>
                </a:lnTo>
                <a:lnTo>
                  <a:pt x="324392" y="216684"/>
                </a:lnTo>
                <a:lnTo>
                  <a:pt x="314191" y="224163"/>
                </a:lnTo>
                <a:lnTo>
                  <a:pt x="304443" y="232323"/>
                </a:lnTo>
                <a:lnTo>
                  <a:pt x="294695" y="240483"/>
                </a:lnTo>
                <a:lnTo>
                  <a:pt x="284948" y="248869"/>
                </a:lnTo>
                <a:lnTo>
                  <a:pt x="275654" y="257482"/>
                </a:lnTo>
                <a:lnTo>
                  <a:pt x="266359" y="266548"/>
                </a:lnTo>
                <a:lnTo>
                  <a:pt x="257518" y="275614"/>
                </a:lnTo>
                <a:lnTo>
                  <a:pt x="248678" y="285134"/>
                </a:lnTo>
                <a:lnTo>
                  <a:pt x="240290" y="294654"/>
                </a:lnTo>
                <a:lnTo>
                  <a:pt x="232129" y="304400"/>
                </a:lnTo>
                <a:lnTo>
                  <a:pt x="224195" y="314373"/>
                </a:lnTo>
                <a:lnTo>
                  <a:pt x="216714" y="324346"/>
                </a:lnTo>
                <a:lnTo>
                  <a:pt x="209460" y="334545"/>
                </a:lnTo>
                <a:lnTo>
                  <a:pt x="202433" y="344971"/>
                </a:lnTo>
                <a:lnTo>
                  <a:pt x="195632" y="355397"/>
                </a:lnTo>
                <a:lnTo>
                  <a:pt x="189058" y="366050"/>
                </a:lnTo>
                <a:lnTo>
                  <a:pt x="183164" y="376703"/>
                </a:lnTo>
                <a:lnTo>
                  <a:pt x="177271" y="387583"/>
                </a:lnTo>
                <a:lnTo>
                  <a:pt x="171603" y="398462"/>
                </a:lnTo>
                <a:lnTo>
                  <a:pt x="166390" y="409342"/>
                </a:lnTo>
                <a:lnTo>
                  <a:pt x="161402" y="420448"/>
                </a:lnTo>
                <a:lnTo>
                  <a:pt x="156642" y="431554"/>
                </a:lnTo>
                <a:lnTo>
                  <a:pt x="152108" y="443114"/>
                </a:lnTo>
                <a:lnTo>
                  <a:pt x="148028" y="454673"/>
                </a:lnTo>
                <a:lnTo>
                  <a:pt x="144174" y="466006"/>
                </a:lnTo>
                <a:lnTo>
                  <a:pt x="140774" y="477565"/>
                </a:lnTo>
                <a:lnTo>
                  <a:pt x="137373" y="489125"/>
                </a:lnTo>
                <a:lnTo>
                  <a:pt x="134426" y="500911"/>
                </a:lnTo>
                <a:lnTo>
                  <a:pt x="131706" y="512470"/>
                </a:lnTo>
                <a:lnTo>
                  <a:pt x="129213" y="524256"/>
                </a:lnTo>
                <a:lnTo>
                  <a:pt x="127172" y="536269"/>
                </a:lnTo>
                <a:lnTo>
                  <a:pt x="125359" y="548055"/>
                </a:lnTo>
                <a:lnTo>
                  <a:pt x="123772" y="560068"/>
                </a:lnTo>
                <a:lnTo>
                  <a:pt x="122185" y="571854"/>
                </a:lnTo>
                <a:lnTo>
                  <a:pt x="121278" y="583867"/>
                </a:lnTo>
                <a:lnTo>
                  <a:pt x="120598" y="595880"/>
                </a:lnTo>
                <a:lnTo>
                  <a:pt x="120145" y="607666"/>
                </a:lnTo>
                <a:lnTo>
                  <a:pt x="120145" y="619905"/>
                </a:lnTo>
                <a:lnTo>
                  <a:pt x="120145" y="631918"/>
                </a:lnTo>
                <a:lnTo>
                  <a:pt x="120598" y="643704"/>
                </a:lnTo>
                <a:lnTo>
                  <a:pt x="121278" y="655717"/>
                </a:lnTo>
                <a:lnTo>
                  <a:pt x="122185" y="667503"/>
                </a:lnTo>
                <a:lnTo>
                  <a:pt x="123772" y="679516"/>
                </a:lnTo>
                <a:lnTo>
                  <a:pt x="125359" y="691529"/>
                </a:lnTo>
                <a:lnTo>
                  <a:pt x="127172" y="703315"/>
                </a:lnTo>
                <a:lnTo>
                  <a:pt x="129213" y="715328"/>
                </a:lnTo>
                <a:lnTo>
                  <a:pt x="131706" y="726887"/>
                </a:lnTo>
                <a:lnTo>
                  <a:pt x="134426" y="738673"/>
                </a:lnTo>
                <a:lnTo>
                  <a:pt x="137373" y="750460"/>
                </a:lnTo>
                <a:lnTo>
                  <a:pt x="140774" y="762019"/>
                </a:lnTo>
                <a:lnTo>
                  <a:pt x="144174" y="773579"/>
                </a:lnTo>
                <a:lnTo>
                  <a:pt x="148028" y="784911"/>
                </a:lnTo>
                <a:lnTo>
                  <a:pt x="152108" y="796471"/>
                </a:lnTo>
                <a:lnTo>
                  <a:pt x="156642" y="807804"/>
                </a:lnTo>
                <a:lnTo>
                  <a:pt x="161402" y="819136"/>
                </a:lnTo>
                <a:lnTo>
                  <a:pt x="166390" y="830016"/>
                </a:lnTo>
                <a:lnTo>
                  <a:pt x="171603" y="841122"/>
                </a:lnTo>
                <a:lnTo>
                  <a:pt x="177271" y="852002"/>
                </a:lnTo>
                <a:lnTo>
                  <a:pt x="183164" y="862881"/>
                </a:lnTo>
                <a:lnTo>
                  <a:pt x="189058" y="873534"/>
                </a:lnTo>
                <a:lnTo>
                  <a:pt x="195632" y="884187"/>
                </a:lnTo>
                <a:lnTo>
                  <a:pt x="202433" y="894613"/>
                </a:lnTo>
                <a:lnTo>
                  <a:pt x="209460" y="904813"/>
                </a:lnTo>
                <a:lnTo>
                  <a:pt x="216714" y="915239"/>
                </a:lnTo>
                <a:lnTo>
                  <a:pt x="224195" y="925212"/>
                </a:lnTo>
                <a:lnTo>
                  <a:pt x="232129" y="934958"/>
                </a:lnTo>
                <a:lnTo>
                  <a:pt x="240290" y="944931"/>
                </a:lnTo>
                <a:lnTo>
                  <a:pt x="248678" y="954450"/>
                </a:lnTo>
                <a:lnTo>
                  <a:pt x="257518" y="963743"/>
                </a:lnTo>
                <a:lnTo>
                  <a:pt x="266359" y="973036"/>
                </a:lnTo>
                <a:lnTo>
                  <a:pt x="275654" y="982102"/>
                </a:lnTo>
                <a:lnTo>
                  <a:pt x="284948" y="990715"/>
                </a:lnTo>
                <a:lnTo>
                  <a:pt x="294695" y="999102"/>
                </a:lnTo>
                <a:lnTo>
                  <a:pt x="304443" y="1007261"/>
                </a:lnTo>
                <a:lnTo>
                  <a:pt x="314191" y="1015194"/>
                </a:lnTo>
                <a:lnTo>
                  <a:pt x="324392" y="1022674"/>
                </a:lnTo>
                <a:lnTo>
                  <a:pt x="334593" y="1029927"/>
                </a:lnTo>
                <a:lnTo>
                  <a:pt x="344794" y="1036953"/>
                </a:lnTo>
                <a:lnTo>
                  <a:pt x="355221" y="1043753"/>
                </a:lnTo>
                <a:lnTo>
                  <a:pt x="365876" y="1050099"/>
                </a:lnTo>
                <a:lnTo>
                  <a:pt x="376530" y="1056446"/>
                </a:lnTo>
                <a:lnTo>
                  <a:pt x="387411" y="1062339"/>
                </a:lnTo>
                <a:lnTo>
                  <a:pt x="398292" y="1067779"/>
                </a:lnTo>
                <a:lnTo>
                  <a:pt x="409400" y="1072992"/>
                </a:lnTo>
                <a:lnTo>
                  <a:pt x="420508" y="1078205"/>
                </a:lnTo>
                <a:lnTo>
                  <a:pt x="431615" y="1082738"/>
                </a:lnTo>
                <a:lnTo>
                  <a:pt x="443176" y="1087271"/>
                </a:lnTo>
                <a:lnTo>
                  <a:pt x="454511" y="1091351"/>
                </a:lnTo>
                <a:lnTo>
                  <a:pt x="466072" y="1095204"/>
                </a:lnTo>
                <a:lnTo>
                  <a:pt x="477406" y="1098830"/>
                </a:lnTo>
                <a:lnTo>
                  <a:pt x="489194" y="1102004"/>
                </a:lnTo>
                <a:lnTo>
                  <a:pt x="500755" y="1104950"/>
                </a:lnTo>
                <a:lnTo>
                  <a:pt x="512543" y="1107897"/>
                </a:lnTo>
                <a:lnTo>
                  <a:pt x="524331" y="1110163"/>
                </a:lnTo>
                <a:lnTo>
                  <a:pt x="536119" y="1112203"/>
                </a:lnTo>
                <a:lnTo>
                  <a:pt x="548133" y="1114243"/>
                </a:lnTo>
                <a:lnTo>
                  <a:pt x="559921" y="1115830"/>
                </a:lnTo>
                <a:lnTo>
                  <a:pt x="571936" y="1116963"/>
                </a:lnTo>
                <a:lnTo>
                  <a:pt x="583950" y="1118096"/>
                </a:lnTo>
                <a:lnTo>
                  <a:pt x="595738" y="1118776"/>
                </a:lnTo>
                <a:lnTo>
                  <a:pt x="607752" y="1119230"/>
                </a:lnTo>
                <a:lnTo>
                  <a:pt x="619540" y="1119230"/>
                </a:lnTo>
                <a:lnTo>
                  <a:pt x="631782" y="1119230"/>
                </a:lnTo>
                <a:lnTo>
                  <a:pt x="643796" y="1118776"/>
                </a:lnTo>
                <a:lnTo>
                  <a:pt x="655584" y="1118096"/>
                </a:lnTo>
                <a:lnTo>
                  <a:pt x="667598" y="1116963"/>
                </a:lnTo>
                <a:lnTo>
                  <a:pt x="679613" y="1115830"/>
                </a:lnTo>
                <a:lnTo>
                  <a:pt x="691401" y="1114243"/>
                </a:lnTo>
                <a:lnTo>
                  <a:pt x="703415" y="1112203"/>
                </a:lnTo>
                <a:lnTo>
                  <a:pt x="715203" y="1110163"/>
                </a:lnTo>
                <a:lnTo>
                  <a:pt x="726991" y="1107897"/>
                </a:lnTo>
                <a:lnTo>
                  <a:pt x="738779" y="1104950"/>
                </a:lnTo>
                <a:lnTo>
                  <a:pt x="750340" y="1102004"/>
                </a:lnTo>
                <a:lnTo>
                  <a:pt x="762128" y="1098830"/>
                </a:lnTo>
                <a:lnTo>
                  <a:pt x="773462" y="1095204"/>
                </a:lnTo>
                <a:lnTo>
                  <a:pt x="785023" y="1091351"/>
                </a:lnTo>
                <a:lnTo>
                  <a:pt x="796358" y="1087271"/>
                </a:lnTo>
                <a:lnTo>
                  <a:pt x="807692" y="1082738"/>
                </a:lnTo>
                <a:lnTo>
                  <a:pt x="819026" y="1078205"/>
                </a:lnTo>
                <a:lnTo>
                  <a:pt x="830134" y="1072992"/>
                </a:lnTo>
                <a:lnTo>
                  <a:pt x="841015" y="1067779"/>
                </a:lnTo>
                <a:lnTo>
                  <a:pt x="852123" y="1062339"/>
                </a:lnTo>
                <a:lnTo>
                  <a:pt x="862777" y="1056446"/>
                </a:lnTo>
                <a:lnTo>
                  <a:pt x="873658" y="1050099"/>
                </a:lnTo>
                <a:lnTo>
                  <a:pt x="884086" y="1043753"/>
                </a:lnTo>
                <a:lnTo>
                  <a:pt x="894740" y="1036953"/>
                </a:lnTo>
                <a:lnTo>
                  <a:pt x="904941" y="1029927"/>
                </a:lnTo>
                <a:lnTo>
                  <a:pt x="915142" y="1022674"/>
                </a:lnTo>
                <a:lnTo>
                  <a:pt x="925343" y="1015194"/>
                </a:lnTo>
                <a:lnTo>
                  <a:pt x="935091" y="1007261"/>
                </a:lnTo>
                <a:lnTo>
                  <a:pt x="944839" y="999102"/>
                </a:lnTo>
                <a:lnTo>
                  <a:pt x="954586" y="990715"/>
                </a:lnTo>
                <a:lnTo>
                  <a:pt x="963880" y="982102"/>
                </a:lnTo>
                <a:lnTo>
                  <a:pt x="972948" y="973036"/>
                </a:lnTo>
                <a:lnTo>
                  <a:pt x="982016" y="963743"/>
                </a:lnTo>
                <a:lnTo>
                  <a:pt x="990856" y="954450"/>
                </a:lnTo>
                <a:lnTo>
                  <a:pt x="999244" y="944931"/>
                </a:lnTo>
                <a:lnTo>
                  <a:pt x="1007405" y="934958"/>
                </a:lnTo>
                <a:lnTo>
                  <a:pt x="1015339" y="925212"/>
                </a:lnTo>
                <a:lnTo>
                  <a:pt x="1022820" y="915239"/>
                </a:lnTo>
                <a:lnTo>
                  <a:pt x="1030074" y="904813"/>
                </a:lnTo>
                <a:lnTo>
                  <a:pt x="1037101" y="894613"/>
                </a:lnTo>
                <a:lnTo>
                  <a:pt x="1043902" y="884187"/>
                </a:lnTo>
                <a:lnTo>
                  <a:pt x="1050249" y="873534"/>
                </a:lnTo>
                <a:lnTo>
                  <a:pt x="1056370" y="862881"/>
                </a:lnTo>
                <a:lnTo>
                  <a:pt x="1062263" y="852002"/>
                </a:lnTo>
                <a:lnTo>
                  <a:pt x="1067931" y="841122"/>
                </a:lnTo>
                <a:lnTo>
                  <a:pt x="1073144" y="830016"/>
                </a:lnTo>
                <a:lnTo>
                  <a:pt x="1078132" y="819136"/>
                </a:lnTo>
                <a:lnTo>
                  <a:pt x="1082892" y="807804"/>
                </a:lnTo>
                <a:lnTo>
                  <a:pt x="1087426" y="796471"/>
                </a:lnTo>
                <a:lnTo>
                  <a:pt x="1091280" y="784911"/>
                </a:lnTo>
                <a:lnTo>
                  <a:pt x="1095360" y="773579"/>
                </a:lnTo>
                <a:lnTo>
                  <a:pt x="1098760" y="762019"/>
                </a:lnTo>
                <a:lnTo>
                  <a:pt x="1102161" y="750460"/>
                </a:lnTo>
                <a:lnTo>
                  <a:pt x="1105108" y="738673"/>
                </a:lnTo>
                <a:lnTo>
                  <a:pt x="1107828" y="726887"/>
                </a:lnTo>
                <a:lnTo>
                  <a:pt x="1110321" y="715328"/>
                </a:lnTo>
                <a:lnTo>
                  <a:pt x="1112362" y="703315"/>
                </a:lnTo>
                <a:lnTo>
                  <a:pt x="1114175" y="691529"/>
                </a:lnTo>
                <a:lnTo>
                  <a:pt x="1115762" y="679516"/>
                </a:lnTo>
                <a:lnTo>
                  <a:pt x="1117122" y="667503"/>
                </a:lnTo>
                <a:lnTo>
                  <a:pt x="1118256" y="655717"/>
                </a:lnTo>
                <a:lnTo>
                  <a:pt x="1118936" y="643704"/>
                </a:lnTo>
                <a:lnTo>
                  <a:pt x="1119389" y="631918"/>
                </a:lnTo>
                <a:lnTo>
                  <a:pt x="1119389" y="619905"/>
                </a:lnTo>
                <a:lnTo>
                  <a:pt x="1119389" y="607666"/>
                </a:lnTo>
                <a:lnTo>
                  <a:pt x="1118936" y="595880"/>
                </a:lnTo>
                <a:lnTo>
                  <a:pt x="1118256" y="583867"/>
                </a:lnTo>
                <a:lnTo>
                  <a:pt x="1117122" y="571854"/>
                </a:lnTo>
                <a:lnTo>
                  <a:pt x="1115762" y="560068"/>
                </a:lnTo>
                <a:lnTo>
                  <a:pt x="1114175" y="548055"/>
                </a:lnTo>
                <a:lnTo>
                  <a:pt x="1112362" y="536269"/>
                </a:lnTo>
                <a:lnTo>
                  <a:pt x="1110321" y="524256"/>
                </a:lnTo>
                <a:lnTo>
                  <a:pt x="1107828" y="512470"/>
                </a:lnTo>
                <a:lnTo>
                  <a:pt x="1105108" y="500911"/>
                </a:lnTo>
                <a:lnTo>
                  <a:pt x="1102161" y="489125"/>
                </a:lnTo>
                <a:lnTo>
                  <a:pt x="1098760" y="477565"/>
                </a:lnTo>
                <a:lnTo>
                  <a:pt x="1095360" y="466006"/>
                </a:lnTo>
                <a:lnTo>
                  <a:pt x="1091280" y="454673"/>
                </a:lnTo>
                <a:lnTo>
                  <a:pt x="1087426" y="443114"/>
                </a:lnTo>
                <a:lnTo>
                  <a:pt x="1082892" y="431554"/>
                </a:lnTo>
                <a:lnTo>
                  <a:pt x="1078132" y="420448"/>
                </a:lnTo>
                <a:lnTo>
                  <a:pt x="1073144" y="409342"/>
                </a:lnTo>
                <a:lnTo>
                  <a:pt x="1067931" y="398462"/>
                </a:lnTo>
                <a:lnTo>
                  <a:pt x="1062263" y="387583"/>
                </a:lnTo>
                <a:lnTo>
                  <a:pt x="1056370" y="376703"/>
                </a:lnTo>
                <a:lnTo>
                  <a:pt x="1050249" y="366050"/>
                </a:lnTo>
                <a:lnTo>
                  <a:pt x="1043902" y="355397"/>
                </a:lnTo>
                <a:lnTo>
                  <a:pt x="1037101" y="344971"/>
                </a:lnTo>
                <a:lnTo>
                  <a:pt x="1030074" y="334545"/>
                </a:lnTo>
                <a:lnTo>
                  <a:pt x="1022820" y="324346"/>
                </a:lnTo>
                <a:lnTo>
                  <a:pt x="1015339" y="314373"/>
                </a:lnTo>
                <a:lnTo>
                  <a:pt x="1007405" y="304400"/>
                </a:lnTo>
                <a:lnTo>
                  <a:pt x="999244" y="294654"/>
                </a:lnTo>
                <a:lnTo>
                  <a:pt x="990856" y="285134"/>
                </a:lnTo>
                <a:lnTo>
                  <a:pt x="982016" y="275614"/>
                </a:lnTo>
                <a:lnTo>
                  <a:pt x="972948" y="266548"/>
                </a:lnTo>
                <a:lnTo>
                  <a:pt x="963880" y="257482"/>
                </a:lnTo>
                <a:lnTo>
                  <a:pt x="954586" y="248869"/>
                </a:lnTo>
                <a:lnTo>
                  <a:pt x="944839" y="240483"/>
                </a:lnTo>
                <a:lnTo>
                  <a:pt x="935091" y="232323"/>
                </a:lnTo>
                <a:lnTo>
                  <a:pt x="925343" y="224163"/>
                </a:lnTo>
                <a:lnTo>
                  <a:pt x="915142" y="216684"/>
                </a:lnTo>
                <a:lnTo>
                  <a:pt x="904941" y="209431"/>
                </a:lnTo>
                <a:lnTo>
                  <a:pt x="894740" y="202631"/>
                </a:lnTo>
                <a:lnTo>
                  <a:pt x="884086" y="195831"/>
                </a:lnTo>
                <a:lnTo>
                  <a:pt x="873658" y="189485"/>
                </a:lnTo>
                <a:lnTo>
                  <a:pt x="862777" y="183139"/>
                </a:lnTo>
                <a:lnTo>
                  <a:pt x="852123" y="177246"/>
                </a:lnTo>
                <a:lnTo>
                  <a:pt x="841015" y="171579"/>
                </a:lnTo>
                <a:lnTo>
                  <a:pt x="830134" y="166593"/>
                </a:lnTo>
                <a:lnTo>
                  <a:pt x="819026" y="161380"/>
                </a:lnTo>
                <a:lnTo>
                  <a:pt x="807692" y="156620"/>
                </a:lnTo>
                <a:lnTo>
                  <a:pt x="796358" y="152313"/>
                </a:lnTo>
                <a:lnTo>
                  <a:pt x="785023" y="148234"/>
                </a:lnTo>
                <a:lnTo>
                  <a:pt x="773462" y="144380"/>
                </a:lnTo>
                <a:lnTo>
                  <a:pt x="762128" y="140754"/>
                </a:lnTo>
                <a:lnTo>
                  <a:pt x="750340" y="137581"/>
                </a:lnTo>
                <a:lnTo>
                  <a:pt x="738779" y="134407"/>
                </a:lnTo>
                <a:lnTo>
                  <a:pt x="726991" y="131688"/>
                </a:lnTo>
                <a:lnTo>
                  <a:pt x="715203" y="129421"/>
                </a:lnTo>
                <a:lnTo>
                  <a:pt x="703415" y="127154"/>
                </a:lnTo>
                <a:lnTo>
                  <a:pt x="691401" y="125341"/>
                </a:lnTo>
                <a:lnTo>
                  <a:pt x="679613" y="123755"/>
                </a:lnTo>
                <a:lnTo>
                  <a:pt x="667598" y="122621"/>
                </a:lnTo>
                <a:lnTo>
                  <a:pt x="655584" y="121488"/>
                </a:lnTo>
                <a:lnTo>
                  <a:pt x="643796" y="120581"/>
                </a:lnTo>
                <a:lnTo>
                  <a:pt x="631782" y="120128"/>
                </a:lnTo>
                <a:lnTo>
                  <a:pt x="619540" y="120128"/>
                </a:lnTo>
                <a:lnTo>
                  <a:pt x="607752" y="120128"/>
                </a:lnTo>
                <a:close/>
                <a:moveTo>
                  <a:pt x="619540" y="0"/>
                </a:moveTo>
                <a:lnTo>
                  <a:pt x="634502" y="227"/>
                </a:lnTo>
                <a:lnTo>
                  <a:pt x="649690" y="907"/>
                </a:lnTo>
                <a:lnTo>
                  <a:pt x="664198" y="1587"/>
                </a:lnTo>
                <a:lnTo>
                  <a:pt x="678933" y="3173"/>
                </a:lnTo>
                <a:lnTo>
                  <a:pt x="694121" y="4533"/>
                </a:lnTo>
                <a:lnTo>
                  <a:pt x="708629" y="6573"/>
                </a:lnTo>
                <a:lnTo>
                  <a:pt x="723364" y="8840"/>
                </a:lnTo>
                <a:lnTo>
                  <a:pt x="738098" y="11560"/>
                </a:lnTo>
                <a:lnTo>
                  <a:pt x="752607" y="14506"/>
                </a:lnTo>
                <a:lnTo>
                  <a:pt x="767115" y="17906"/>
                </a:lnTo>
                <a:lnTo>
                  <a:pt x="781623" y="21533"/>
                </a:lnTo>
                <a:lnTo>
                  <a:pt x="796131" y="25839"/>
                </a:lnTo>
                <a:lnTo>
                  <a:pt x="810412" y="30146"/>
                </a:lnTo>
                <a:lnTo>
                  <a:pt x="824694" y="34905"/>
                </a:lnTo>
                <a:lnTo>
                  <a:pt x="838975" y="40118"/>
                </a:lnTo>
                <a:lnTo>
                  <a:pt x="853030" y="45558"/>
                </a:lnTo>
                <a:lnTo>
                  <a:pt x="866858" y="51451"/>
                </a:lnTo>
                <a:lnTo>
                  <a:pt x="880686" y="57571"/>
                </a:lnTo>
                <a:lnTo>
                  <a:pt x="894514" y="64144"/>
                </a:lnTo>
                <a:lnTo>
                  <a:pt x="907888" y="71170"/>
                </a:lnTo>
                <a:lnTo>
                  <a:pt x="921263" y="78423"/>
                </a:lnTo>
                <a:lnTo>
                  <a:pt x="934638" y="85903"/>
                </a:lnTo>
                <a:lnTo>
                  <a:pt x="947786" y="93836"/>
                </a:lnTo>
                <a:lnTo>
                  <a:pt x="960934" y="102222"/>
                </a:lnTo>
                <a:lnTo>
                  <a:pt x="973401" y="110835"/>
                </a:lnTo>
                <a:lnTo>
                  <a:pt x="986096" y="119901"/>
                </a:lnTo>
                <a:lnTo>
                  <a:pt x="998791" y="129421"/>
                </a:lnTo>
                <a:lnTo>
                  <a:pt x="1010805" y="139167"/>
                </a:lnTo>
                <a:lnTo>
                  <a:pt x="1023046" y="149140"/>
                </a:lnTo>
                <a:lnTo>
                  <a:pt x="1034607" y="159793"/>
                </a:lnTo>
                <a:lnTo>
                  <a:pt x="1046395" y="170446"/>
                </a:lnTo>
                <a:lnTo>
                  <a:pt x="1057956" y="181779"/>
                </a:lnTo>
                <a:lnTo>
                  <a:pt x="1067251" y="191072"/>
                </a:lnTo>
                <a:lnTo>
                  <a:pt x="1076318" y="200591"/>
                </a:lnTo>
                <a:lnTo>
                  <a:pt x="1084932" y="210564"/>
                </a:lnTo>
                <a:lnTo>
                  <a:pt x="1093546" y="220310"/>
                </a:lnTo>
                <a:lnTo>
                  <a:pt x="1101934" y="230283"/>
                </a:lnTo>
                <a:lnTo>
                  <a:pt x="1110095" y="240709"/>
                </a:lnTo>
                <a:lnTo>
                  <a:pt x="1117802" y="250909"/>
                </a:lnTo>
                <a:lnTo>
                  <a:pt x="1125510" y="261108"/>
                </a:lnTo>
                <a:lnTo>
                  <a:pt x="1132764" y="271988"/>
                </a:lnTo>
                <a:lnTo>
                  <a:pt x="1139791" y="282414"/>
                </a:lnTo>
                <a:lnTo>
                  <a:pt x="1146592" y="293294"/>
                </a:lnTo>
                <a:lnTo>
                  <a:pt x="1153166" y="304173"/>
                </a:lnTo>
                <a:lnTo>
                  <a:pt x="1159513" y="315279"/>
                </a:lnTo>
                <a:lnTo>
                  <a:pt x="1165634" y="326159"/>
                </a:lnTo>
                <a:lnTo>
                  <a:pt x="1171527" y="337492"/>
                </a:lnTo>
                <a:lnTo>
                  <a:pt x="1177195" y="348598"/>
                </a:lnTo>
                <a:lnTo>
                  <a:pt x="1182408" y="360157"/>
                </a:lnTo>
                <a:lnTo>
                  <a:pt x="1187622" y="371490"/>
                </a:lnTo>
                <a:lnTo>
                  <a:pt x="1192610" y="383050"/>
                </a:lnTo>
                <a:lnTo>
                  <a:pt x="1197143" y="394609"/>
                </a:lnTo>
                <a:lnTo>
                  <a:pt x="1201677" y="406395"/>
                </a:lnTo>
                <a:lnTo>
                  <a:pt x="1205984" y="418181"/>
                </a:lnTo>
                <a:lnTo>
                  <a:pt x="1209611" y="429741"/>
                </a:lnTo>
                <a:lnTo>
                  <a:pt x="1213465" y="441754"/>
                </a:lnTo>
                <a:lnTo>
                  <a:pt x="1216865" y="453540"/>
                </a:lnTo>
                <a:lnTo>
                  <a:pt x="1219812" y="465552"/>
                </a:lnTo>
                <a:lnTo>
                  <a:pt x="1222986" y="477792"/>
                </a:lnTo>
                <a:lnTo>
                  <a:pt x="1225706" y="489578"/>
                </a:lnTo>
                <a:lnTo>
                  <a:pt x="1228200" y="501818"/>
                </a:lnTo>
                <a:lnTo>
                  <a:pt x="1230240" y="514057"/>
                </a:lnTo>
                <a:lnTo>
                  <a:pt x="1232280" y="526070"/>
                </a:lnTo>
                <a:lnTo>
                  <a:pt x="1233867" y="538536"/>
                </a:lnTo>
                <a:lnTo>
                  <a:pt x="1235680" y="550775"/>
                </a:lnTo>
                <a:lnTo>
                  <a:pt x="1236814" y="563015"/>
                </a:lnTo>
                <a:lnTo>
                  <a:pt x="1237720" y="575254"/>
                </a:lnTo>
                <a:lnTo>
                  <a:pt x="1238401" y="587720"/>
                </a:lnTo>
                <a:lnTo>
                  <a:pt x="1239081" y="599733"/>
                </a:lnTo>
                <a:lnTo>
                  <a:pt x="1239307" y="612199"/>
                </a:lnTo>
                <a:lnTo>
                  <a:pt x="1239307" y="624665"/>
                </a:lnTo>
                <a:lnTo>
                  <a:pt x="1239081" y="636678"/>
                </a:lnTo>
                <a:lnTo>
                  <a:pt x="1238627" y="649144"/>
                </a:lnTo>
                <a:lnTo>
                  <a:pt x="1237947" y="661610"/>
                </a:lnTo>
                <a:lnTo>
                  <a:pt x="1237040" y="673623"/>
                </a:lnTo>
                <a:lnTo>
                  <a:pt x="1235907" y="686089"/>
                </a:lnTo>
                <a:lnTo>
                  <a:pt x="1234320" y="698102"/>
                </a:lnTo>
                <a:lnTo>
                  <a:pt x="1232507" y="710341"/>
                </a:lnTo>
                <a:lnTo>
                  <a:pt x="1230693" y="722807"/>
                </a:lnTo>
                <a:lnTo>
                  <a:pt x="1228653" y="734820"/>
                </a:lnTo>
                <a:lnTo>
                  <a:pt x="1226159" y="746833"/>
                </a:lnTo>
                <a:lnTo>
                  <a:pt x="1223439" y="759073"/>
                </a:lnTo>
                <a:lnTo>
                  <a:pt x="1220719" y="771085"/>
                </a:lnTo>
                <a:lnTo>
                  <a:pt x="1217545" y="783098"/>
                </a:lnTo>
                <a:lnTo>
                  <a:pt x="1214145" y="795111"/>
                </a:lnTo>
                <a:lnTo>
                  <a:pt x="1210518" y="806897"/>
                </a:lnTo>
                <a:lnTo>
                  <a:pt x="1206664" y="818683"/>
                </a:lnTo>
                <a:lnTo>
                  <a:pt x="1202357" y="830469"/>
                </a:lnTo>
                <a:lnTo>
                  <a:pt x="1198277" y="842255"/>
                </a:lnTo>
                <a:lnTo>
                  <a:pt x="1193516" y="853588"/>
                </a:lnTo>
                <a:lnTo>
                  <a:pt x="1188529" y="865374"/>
                </a:lnTo>
                <a:lnTo>
                  <a:pt x="1183769" y="876934"/>
                </a:lnTo>
                <a:lnTo>
                  <a:pt x="1178328" y="888267"/>
                </a:lnTo>
                <a:lnTo>
                  <a:pt x="1172661" y="899599"/>
                </a:lnTo>
                <a:lnTo>
                  <a:pt x="1166767" y="910706"/>
                </a:lnTo>
                <a:lnTo>
                  <a:pt x="1160646" y="921812"/>
                </a:lnTo>
                <a:lnTo>
                  <a:pt x="1534229" y="1295115"/>
                </a:lnTo>
                <a:lnTo>
                  <a:pt x="1540350" y="1301461"/>
                </a:lnTo>
                <a:lnTo>
                  <a:pt x="1545790" y="1308034"/>
                </a:lnTo>
                <a:lnTo>
                  <a:pt x="1551231" y="1314607"/>
                </a:lnTo>
                <a:lnTo>
                  <a:pt x="1556445" y="1321407"/>
                </a:lnTo>
                <a:lnTo>
                  <a:pt x="1560752" y="1328433"/>
                </a:lnTo>
                <a:lnTo>
                  <a:pt x="1565286" y="1335460"/>
                </a:lnTo>
                <a:lnTo>
                  <a:pt x="1569366" y="1342713"/>
                </a:lnTo>
                <a:lnTo>
                  <a:pt x="1572766" y="1349966"/>
                </a:lnTo>
                <a:lnTo>
                  <a:pt x="1576167" y="1357219"/>
                </a:lnTo>
                <a:lnTo>
                  <a:pt x="1578887" y="1364698"/>
                </a:lnTo>
                <a:lnTo>
                  <a:pt x="1581381" y="1372178"/>
                </a:lnTo>
                <a:lnTo>
                  <a:pt x="1583648" y="1379658"/>
                </a:lnTo>
                <a:lnTo>
                  <a:pt x="1585461" y="1387137"/>
                </a:lnTo>
                <a:lnTo>
                  <a:pt x="1586821" y="1394617"/>
                </a:lnTo>
                <a:lnTo>
                  <a:pt x="1587955" y="1402323"/>
                </a:lnTo>
                <a:lnTo>
                  <a:pt x="1588635" y="1409803"/>
                </a:lnTo>
                <a:lnTo>
                  <a:pt x="1589088" y="1417283"/>
                </a:lnTo>
                <a:lnTo>
                  <a:pt x="1589088" y="1424762"/>
                </a:lnTo>
                <a:lnTo>
                  <a:pt x="1588861" y="1432242"/>
                </a:lnTo>
                <a:lnTo>
                  <a:pt x="1588181" y="1439495"/>
                </a:lnTo>
                <a:lnTo>
                  <a:pt x="1587274" y="1446748"/>
                </a:lnTo>
                <a:lnTo>
                  <a:pt x="1585914" y="1454001"/>
                </a:lnTo>
                <a:lnTo>
                  <a:pt x="1584101" y="1461027"/>
                </a:lnTo>
                <a:lnTo>
                  <a:pt x="1581834" y="1467827"/>
                </a:lnTo>
                <a:lnTo>
                  <a:pt x="1579340" y="1474627"/>
                </a:lnTo>
                <a:lnTo>
                  <a:pt x="1576620" y="1481200"/>
                </a:lnTo>
                <a:lnTo>
                  <a:pt x="1573220" y="1487773"/>
                </a:lnTo>
                <a:lnTo>
                  <a:pt x="1569593" y="1494119"/>
                </a:lnTo>
                <a:lnTo>
                  <a:pt x="1565512" y="1500239"/>
                </a:lnTo>
                <a:lnTo>
                  <a:pt x="1561432" y="1506132"/>
                </a:lnTo>
                <a:lnTo>
                  <a:pt x="1556445" y="1511572"/>
                </a:lnTo>
                <a:lnTo>
                  <a:pt x="1551231" y="1517011"/>
                </a:lnTo>
                <a:lnTo>
                  <a:pt x="1517228" y="1551237"/>
                </a:lnTo>
                <a:lnTo>
                  <a:pt x="1511787" y="1556223"/>
                </a:lnTo>
                <a:lnTo>
                  <a:pt x="1506120" y="1561209"/>
                </a:lnTo>
                <a:lnTo>
                  <a:pt x="1500226" y="1565516"/>
                </a:lnTo>
                <a:lnTo>
                  <a:pt x="1494106" y="1569369"/>
                </a:lnTo>
                <a:lnTo>
                  <a:pt x="1487985" y="1573222"/>
                </a:lnTo>
                <a:lnTo>
                  <a:pt x="1481411" y="1576395"/>
                </a:lnTo>
                <a:lnTo>
                  <a:pt x="1474837" y="1579342"/>
                </a:lnTo>
                <a:lnTo>
                  <a:pt x="1468036" y="1581835"/>
                </a:lnTo>
                <a:lnTo>
                  <a:pt x="1461009" y="1583875"/>
                </a:lnTo>
                <a:lnTo>
                  <a:pt x="1453982" y="1585688"/>
                </a:lnTo>
                <a:lnTo>
                  <a:pt x="1446728" y="1587275"/>
                </a:lnTo>
                <a:lnTo>
                  <a:pt x="1439474" y="1588182"/>
                </a:lnTo>
                <a:lnTo>
                  <a:pt x="1432219" y="1588862"/>
                </a:lnTo>
                <a:lnTo>
                  <a:pt x="1424739" y="1589088"/>
                </a:lnTo>
                <a:lnTo>
                  <a:pt x="1417258" y="1589088"/>
                </a:lnTo>
                <a:lnTo>
                  <a:pt x="1409777" y="1588862"/>
                </a:lnTo>
                <a:lnTo>
                  <a:pt x="1402296" y="1587955"/>
                </a:lnTo>
                <a:lnTo>
                  <a:pt x="1394589" y="1587048"/>
                </a:lnTo>
                <a:lnTo>
                  <a:pt x="1387108" y="1585235"/>
                </a:lnTo>
                <a:lnTo>
                  <a:pt x="1379628" y="1583422"/>
                </a:lnTo>
                <a:lnTo>
                  <a:pt x="1372147" y="1581382"/>
                </a:lnTo>
                <a:lnTo>
                  <a:pt x="1364666" y="1578662"/>
                </a:lnTo>
                <a:lnTo>
                  <a:pt x="1357186" y="1575942"/>
                </a:lnTo>
                <a:lnTo>
                  <a:pt x="1349931" y="1572769"/>
                </a:lnTo>
                <a:lnTo>
                  <a:pt x="1342677" y="1569142"/>
                </a:lnTo>
                <a:lnTo>
                  <a:pt x="1335423" y="1565289"/>
                </a:lnTo>
                <a:lnTo>
                  <a:pt x="1328396" y="1560756"/>
                </a:lnTo>
                <a:lnTo>
                  <a:pt x="1321369" y="1556223"/>
                </a:lnTo>
                <a:lnTo>
                  <a:pt x="1314568" y="1551237"/>
                </a:lnTo>
                <a:lnTo>
                  <a:pt x="1307994" y="1545797"/>
                </a:lnTo>
                <a:lnTo>
                  <a:pt x="1301420" y="1540130"/>
                </a:lnTo>
                <a:lnTo>
                  <a:pt x="1295299" y="1534011"/>
                </a:lnTo>
                <a:lnTo>
                  <a:pt x="921716" y="1160708"/>
                </a:lnTo>
                <a:lnTo>
                  <a:pt x="910835" y="1166827"/>
                </a:lnTo>
                <a:lnTo>
                  <a:pt x="899501" y="1172720"/>
                </a:lnTo>
                <a:lnTo>
                  <a:pt x="888166" y="1178160"/>
                </a:lnTo>
                <a:lnTo>
                  <a:pt x="876832" y="1183600"/>
                </a:lnTo>
                <a:lnTo>
                  <a:pt x="865498" y="1188586"/>
                </a:lnTo>
                <a:lnTo>
                  <a:pt x="853710" y="1193346"/>
                </a:lnTo>
                <a:lnTo>
                  <a:pt x="842375" y="1198106"/>
                </a:lnTo>
                <a:lnTo>
                  <a:pt x="830588" y="1202412"/>
                </a:lnTo>
                <a:lnTo>
                  <a:pt x="818573" y="1206492"/>
                </a:lnTo>
                <a:lnTo>
                  <a:pt x="807012" y="1210572"/>
                </a:lnTo>
                <a:lnTo>
                  <a:pt x="794997" y="1213972"/>
                </a:lnTo>
                <a:lnTo>
                  <a:pt x="783210" y="1217598"/>
                </a:lnTo>
                <a:lnTo>
                  <a:pt x="771195" y="1220545"/>
                </a:lnTo>
                <a:lnTo>
                  <a:pt x="758954" y="1223265"/>
                </a:lnTo>
                <a:lnTo>
                  <a:pt x="746939" y="1226211"/>
                </a:lnTo>
                <a:lnTo>
                  <a:pt x="734698" y="1228478"/>
                </a:lnTo>
                <a:lnTo>
                  <a:pt x="722457" y="1230518"/>
                </a:lnTo>
                <a:lnTo>
                  <a:pt x="710442" y="1232784"/>
                </a:lnTo>
                <a:lnTo>
                  <a:pt x="698201" y="1234371"/>
                </a:lnTo>
                <a:lnTo>
                  <a:pt x="685960" y="1235731"/>
                </a:lnTo>
                <a:lnTo>
                  <a:pt x="673719" y="1236864"/>
                </a:lnTo>
                <a:lnTo>
                  <a:pt x="661478" y="1237771"/>
                </a:lnTo>
                <a:lnTo>
                  <a:pt x="649010" y="1238451"/>
                </a:lnTo>
                <a:lnTo>
                  <a:pt x="636769" y="1239131"/>
                </a:lnTo>
                <a:lnTo>
                  <a:pt x="624527" y="1239357"/>
                </a:lnTo>
                <a:lnTo>
                  <a:pt x="612060" y="1239357"/>
                </a:lnTo>
                <a:lnTo>
                  <a:pt x="599818" y="1239131"/>
                </a:lnTo>
                <a:lnTo>
                  <a:pt x="587577" y="1238451"/>
                </a:lnTo>
                <a:lnTo>
                  <a:pt x="575109" y="1237544"/>
                </a:lnTo>
                <a:lnTo>
                  <a:pt x="562868" y="1236638"/>
                </a:lnTo>
                <a:lnTo>
                  <a:pt x="550627" y="1235504"/>
                </a:lnTo>
                <a:lnTo>
                  <a:pt x="538612" y="1233918"/>
                </a:lnTo>
                <a:lnTo>
                  <a:pt x="526145" y="1232331"/>
                </a:lnTo>
                <a:lnTo>
                  <a:pt x="513903" y="1230291"/>
                </a:lnTo>
                <a:lnTo>
                  <a:pt x="501889" y="1228025"/>
                </a:lnTo>
                <a:lnTo>
                  <a:pt x="489648" y="1225758"/>
                </a:lnTo>
                <a:lnTo>
                  <a:pt x="477633" y="1222811"/>
                </a:lnTo>
                <a:lnTo>
                  <a:pt x="465619" y="1219865"/>
                </a:lnTo>
                <a:lnTo>
                  <a:pt x="453604" y="1216918"/>
                </a:lnTo>
                <a:lnTo>
                  <a:pt x="441590" y="1213292"/>
                </a:lnTo>
                <a:lnTo>
                  <a:pt x="429802" y="1209665"/>
                </a:lnTo>
                <a:lnTo>
                  <a:pt x="418014" y="1205812"/>
                </a:lnTo>
                <a:lnTo>
                  <a:pt x="406453" y="1201506"/>
                </a:lnTo>
                <a:lnTo>
                  <a:pt x="394665" y="1197199"/>
                </a:lnTo>
                <a:lnTo>
                  <a:pt x="383104" y="1192440"/>
                </a:lnTo>
                <a:lnTo>
                  <a:pt x="371543" y="1187680"/>
                </a:lnTo>
                <a:lnTo>
                  <a:pt x="359982" y="1182467"/>
                </a:lnTo>
                <a:lnTo>
                  <a:pt x="348647" y="1177027"/>
                </a:lnTo>
                <a:lnTo>
                  <a:pt x="337313" y="1171360"/>
                </a:lnTo>
                <a:lnTo>
                  <a:pt x="326205" y="1165694"/>
                </a:lnTo>
                <a:lnTo>
                  <a:pt x="315097" y="1159574"/>
                </a:lnTo>
                <a:lnTo>
                  <a:pt x="304216" y="1153228"/>
                </a:lnTo>
                <a:lnTo>
                  <a:pt x="293109" y="1146655"/>
                </a:lnTo>
                <a:lnTo>
                  <a:pt x="282454" y="1139629"/>
                </a:lnTo>
                <a:lnTo>
                  <a:pt x="272026" y="1132602"/>
                </a:lnTo>
                <a:lnTo>
                  <a:pt x="261145" y="1125349"/>
                </a:lnTo>
                <a:lnTo>
                  <a:pt x="250944" y="1117643"/>
                </a:lnTo>
                <a:lnTo>
                  <a:pt x="240517" y="1109937"/>
                </a:lnTo>
                <a:lnTo>
                  <a:pt x="230316" y="1101777"/>
                </a:lnTo>
                <a:lnTo>
                  <a:pt x="220341" y="1093617"/>
                </a:lnTo>
                <a:lnTo>
                  <a:pt x="210367" y="1085004"/>
                </a:lnTo>
                <a:lnTo>
                  <a:pt x="200620" y="1076391"/>
                </a:lnTo>
                <a:lnTo>
                  <a:pt x="191099" y="1067099"/>
                </a:lnTo>
                <a:lnTo>
                  <a:pt x="181578" y="1057806"/>
                </a:lnTo>
                <a:lnTo>
                  <a:pt x="170470" y="1046473"/>
                </a:lnTo>
                <a:lnTo>
                  <a:pt x="159589" y="1034913"/>
                </a:lnTo>
                <a:lnTo>
                  <a:pt x="149161" y="1022901"/>
                </a:lnTo>
                <a:lnTo>
                  <a:pt x="139187" y="1010888"/>
                </a:lnTo>
                <a:lnTo>
                  <a:pt x="129213" y="998648"/>
                </a:lnTo>
                <a:lnTo>
                  <a:pt x="119918" y="985956"/>
                </a:lnTo>
                <a:lnTo>
                  <a:pt x="110851" y="973489"/>
                </a:lnTo>
                <a:lnTo>
                  <a:pt x="102237" y="960797"/>
                </a:lnTo>
                <a:lnTo>
                  <a:pt x="93849" y="947651"/>
                </a:lnTo>
                <a:lnTo>
                  <a:pt x="85688" y="934505"/>
                </a:lnTo>
                <a:lnTo>
                  <a:pt x="78208" y="921358"/>
                </a:lnTo>
                <a:lnTo>
                  <a:pt x="70954" y="907986"/>
                </a:lnTo>
                <a:lnTo>
                  <a:pt x="64153" y="894386"/>
                </a:lnTo>
                <a:lnTo>
                  <a:pt x="57579" y="880560"/>
                </a:lnTo>
                <a:lnTo>
                  <a:pt x="51232" y="866734"/>
                </a:lnTo>
                <a:lnTo>
                  <a:pt x="45338" y="852908"/>
                </a:lnTo>
                <a:lnTo>
                  <a:pt x="39897" y="838856"/>
                </a:lnTo>
                <a:lnTo>
                  <a:pt x="34910" y="824803"/>
                </a:lnTo>
                <a:lnTo>
                  <a:pt x="30150" y="810524"/>
                </a:lnTo>
                <a:lnTo>
                  <a:pt x="25616" y="796244"/>
                </a:lnTo>
                <a:lnTo>
                  <a:pt x="21535" y="781738"/>
                </a:lnTo>
                <a:lnTo>
                  <a:pt x="17682" y="767232"/>
                </a:lnTo>
                <a:lnTo>
                  <a:pt x="14508" y="752726"/>
                </a:lnTo>
                <a:lnTo>
                  <a:pt x="11334" y="738220"/>
                </a:lnTo>
                <a:lnTo>
                  <a:pt x="8841" y="723487"/>
                </a:lnTo>
                <a:lnTo>
                  <a:pt x="6574" y="708755"/>
                </a:lnTo>
                <a:lnTo>
                  <a:pt x="4307" y="694022"/>
                </a:lnTo>
                <a:lnTo>
                  <a:pt x="2947" y="679289"/>
                </a:lnTo>
                <a:lnTo>
                  <a:pt x="1587" y="664330"/>
                </a:lnTo>
                <a:lnTo>
                  <a:pt x="680" y="649597"/>
                </a:lnTo>
                <a:lnTo>
                  <a:pt x="227" y="634638"/>
                </a:lnTo>
                <a:lnTo>
                  <a:pt x="0" y="619905"/>
                </a:lnTo>
                <a:lnTo>
                  <a:pt x="227" y="604946"/>
                </a:lnTo>
                <a:lnTo>
                  <a:pt x="680" y="589987"/>
                </a:lnTo>
                <a:lnTo>
                  <a:pt x="1587" y="575254"/>
                </a:lnTo>
                <a:lnTo>
                  <a:pt x="2947" y="560295"/>
                </a:lnTo>
                <a:lnTo>
                  <a:pt x="4307" y="545562"/>
                </a:lnTo>
                <a:lnTo>
                  <a:pt x="6574" y="530830"/>
                </a:lnTo>
                <a:lnTo>
                  <a:pt x="8841" y="516097"/>
                </a:lnTo>
                <a:lnTo>
                  <a:pt x="11334" y="501364"/>
                </a:lnTo>
                <a:lnTo>
                  <a:pt x="14508" y="486858"/>
                </a:lnTo>
                <a:lnTo>
                  <a:pt x="17682" y="472352"/>
                </a:lnTo>
                <a:lnTo>
                  <a:pt x="21535" y="457846"/>
                </a:lnTo>
                <a:lnTo>
                  <a:pt x="25616" y="443340"/>
                </a:lnTo>
                <a:lnTo>
                  <a:pt x="30150" y="429061"/>
                </a:lnTo>
                <a:lnTo>
                  <a:pt x="34910" y="414781"/>
                </a:lnTo>
                <a:lnTo>
                  <a:pt x="39897" y="400502"/>
                </a:lnTo>
                <a:lnTo>
                  <a:pt x="45338" y="386449"/>
                </a:lnTo>
                <a:lnTo>
                  <a:pt x="51232" y="372850"/>
                </a:lnTo>
                <a:lnTo>
                  <a:pt x="57579" y="359024"/>
                </a:lnTo>
                <a:lnTo>
                  <a:pt x="64153" y="345198"/>
                </a:lnTo>
                <a:lnTo>
                  <a:pt x="70954" y="331599"/>
                </a:lnTo>
                <a:lnTo>
                  <a:pt x="78208" y="318226"/>
                </a:lnTo>
                <a:lnTo>
                  <a:pt x="85688" y="304853"/>
                </a:lnTo>
                <a:lnTo>
                  <a:pt x="93849" y="291934"/>
                </a:lnTo>
                <a:lnTo>
                  <a:pt x="102237" y="278788"/>
                </a:lnTo>
                <a:lnTo>
                  <a:pt x="110851" y="266095"/>
                </a:lnTo>
                <a:lnTo>
                  <a:pt x="119918" y="253402"/>
                </a:lnTo>
                <a:lnTo>
                  <a:pt x="129213" y="240936"/>
                </a:lnTo>
                <a:lnTo>
                  <a:pt x="139187" y="228697"/>
                </a:lnTo>
                <a:lnTo>
                  <a:pt x="149161" y="216457"/>
                </a:lnTo>
                <a:lnTo>
                  <a:pt x="159589" y="204671"/>
                </a:lnTo>
                <a:lnTo>
                  <a:pt x="170470" y="193111"/>
                </a:lnTo>
                <a:lnTo>
                  <a:pt x="181578" y="181779"/>
                </a:lnTo>
                <a:lnTo>
                  <a:pt x="193139" y="170446"/>
                </a:lnTo>
                <a:lnTo>
                  <a:pt x="204473" y="159793"/>
                </a:lnTo>
                <a:lnTo>
                  <a:pt x="216488" y="149140"/>
                </a:lnTo>
                <a:lnTo>
                  <a:pt x="228729" y="139167"/>
                </a:lnTo>
                <a:lnTo>
                  <a:pt x="240743" y="129421"/>
                </a:lnTo>
                <a:lnTo>
                  <a:pt x="253438" y="119901"/>
                </a:lnTo>
                <a:lnTo>
                  <a:pt x="266133" y="110835"/>
                </a:lnTo>
                <a:lnTo>
                  <a:pt x="278600" y="102222"/>
                </a:lnTo>
                <a:lnTo>
                  <a:pt x="291748" y="93836"/>
                </a:lnTo>
                <a:lnTo>
                  <a:pt x="304896" y="85903"/>
                </a:lnTo>
                <a:lnTo>
                  <a:pt x="318271" y="78423"/>
                </a:lnTo>
                <a:lnTo>
                  <a:pt x="331646" y="71170"/>
                </a:lnTo>
                <a:lnTo>
                  <a:pt x="345020" y="64144"/>
                </a:lnTo>
                <a:lnTo>
                  <a:pt x="358848" y="57571"/>
                </a:lnTo>
                <a:lnTo>
                  <a:pt x="372676" y="51451"/>
                </a:lnTo>
                <a:lnTo>
                  <a:pt x="386504" y="45558"/>
                </a:lnTo>
                <a:lnTo>
                  <a:pt x="400559" y="40118"/>
                </a:lnTo>
                <a:lnTo>
                  <a:pt x="414840" y="34905"/>
                </a:lnTo>
                <a:lnTo>
                  <a:pt x="429122" y="30146"/>
                </a:lnTo>
                <a:lnTo>
                  <a:pt x="443403" y="25839"/>
                </a:lnTo>
                <a:lnTo>
                  <a:pt x="457911" y="21533"/>
                </a:lnTo>
                <a:lnTo>
                  <a:pt x="472419" y="17906"/>
                </a:lnTo>
                <a:lnTo>
                  <a:pt x="486927" y="14506"/>
                </a:lnTo>
                <a:lnTo>
                  <a:pt x="501435" y="11560"/>
                </a:lnTo>
                <a:lnTo>
                  <a:pt x="515944" y="8840"/>
                </a:lnTo>
                <a:lnTo>
                  <a:pt x="530678" y="6573"/>
                </a:lnTo>
                <a:lnTo>
                  <a:pt x="545413" y="4533"/>
                </a:lnTo>
                <a:lnTo>
                  <a:pt x="560148" y="3173"/>
                </a:lnTo>
                <a:lnTo>
                  <a:pt x="575109" y="1587"/>
                </a:lnTo>
                <a:lnTo>
                  <a:pt x="589844" y="907"/>
                </a:lnTo>
                <a:lnTo>
                  <a:pt x="604806" y="227"/>
                </a:lnTo>
                <a:lnTo>
                  <a:pt x="619540" y="0"/>
                </a:lnTo>
                <a:close/>
              </a:path>
            </a:pathLst>
          </a:custGeom>
          <a:solidFill>
            <a:srgbClr val="FFFFFF"/>
          </a:solidFill>
          <a:ln>
            <a:noFill/>
          </a:ln>
        </p:spPr>
        <p:txBody>
          <a:bodyPr anchor="ctr">
            <a:scene3d>
              <a:camera prst="orthographicFront"/>
              <a:lightRig rig="threePt" dir="t"/>
            </a:scene3d>
            <a:sp3d>
              <a:contourClr>
                <a:srgbClr val="FFFFFF"/>
              </a:contourClr>
            </a:sp3d>
          </a:bodyPr>
          <a:lstStyle/>
          <a:p>
            <a:pPr algn="ctr" eaLnBrk="1" fontAlgn="auto" hangingPunct="1">
              <a:spcBef>
                <a:spcPts val="0"/>
              </a:spcBef>
              <a:spcAft>
                <a:spcPts val="0"/>
              </a:spcAft>
              <a:defRPr/>
            </a:pPr>
            <a:endParaRPr lang="zh-CN" altLang="en-US">
              <a:solidFill>
                <a:srgbClr val="FFFFFF"/>
              </a:solidFill>
              <a:latin typeface="+mn-lt"/>
              <a:ea typeface="+mn-ea"/>
            </a:endParaRPr>
          </a:p>
        </p:txBody>
      </p:sp>
      <p:sp>
        <p:nvSpPr>
          <p:cNvPr id="20" name="MH_Other_6"/>
          <p:cNvSpPr>
            <a:spLocks noChangeAspect="1"/>
          </p:cNvSpPr>
          <p:nvPr>
            <p:custDataLst>
              <p:tags r:id="rId10"/>
            </p:custDataLst>
          </p:nvPr>
        </p:nvSpPr>
        <p:spPr bwMode="auto">
          <a:xfrm>
            <a:off x="1761285" y="4045586"/>
            <a:ext cx="396875" cy="393700"/>
          </a:xfrm>
          <a:custGeom>
            <a:avLst/>
            <a:gdLst>
              <a:gd name="T0" fmla="*/ 615878 w 2390775"/>
              <a:gd name="T1" fmla="*/ 1467970 h 2365376"/>
              <a:gd name="T2" fmla="*/ 587250 w 2390775"/>
              <a:gd name="T3" fmla="*/ 1401697 h 2365376"/>
              <a:gd name="T4" fmla="*/ 1282649 w 2390775"/>
              <a:gd name="T5" fmla="*/ 1393474 h 2365376"/>
              <a:gd name="T6" fmla="*/ 1180915 w 2390775"/>
              <a:gd name="T7" fmla="*/ 1446870 h 2365376"/>
              <a:gd name="T8" fmla="*/ 1210073 w 2390775"/>
              <a:gd name="T9" fmla="*/ 1382167 h 2365376"/>
              <a:gd name="T10" fmla="*/ 653657 w 2390775"/>
              <a:gd name="T11" fmla="*/ 1314699 h 2365376"/>
              <a:gd name="T12" fmla="*/ 646041 w 2390775"/>
              <a:gd name="T13" fmla="*/ 1180275 h 2365376"/>
              <a:gd name="T14" fmla="*/ 589870 w 2390775"/>
              <a:gd name="T15" fmla="*/ 1105327 h 2365376"/>
              <a:gd name="T16" fmla="*/ 599516 w 2390775"/>
              <a:gd name="T17" fmla="*/ 1141280 h 2365376"/>
              <a:gd name="T18" fmla="*/ 579914 w 2390775"/>
              <a:gd name="T19" fmla="*/ 1158779 h 2365376"/>
              <a:gd name="T20" fmla="*/ 541333 w 2390775"/>
              <a:gd name="T21" fmla="*/ 1105965 h 2365376"/>
              <a:gd name="T22" fmla="*/ 1137260 w 2390775"/>
              <a:gd name="T23" fmla="*/ 1009231 h 2365376"/>
              <a:gd name="T24" fmla="*/ 1143562 w 2390775"/>
              <a:gd name="T25" fmla="*/ 1026145 h 2365376"/>
              <a:gd name="T26" fmla="*/ 1096615 w 2390775"/>
              <a:gd name="T27" fmla="*/ 1069549 h 2365376"/>
              <a:gd name="T28" fmla="*/ 1102602 w 2390775"/>
              <a:gd name="T29" fmla="*/ 1001572 h 2365376"/>
              <a:gd name="T30" fmla="*/ 972739 w 2390775"/>
              <a:gd name="T31" fmla="*/ 835988 h 2365376"/>
              <a:gd name="T32" fmla="*/ 989500 w 2390775"/>
              <a:gd name="T33" fmla="*/ 1138672 h 2365376"/>
              <a:gd name="T34" fmla="*/ 639427 w 2390775"/>
              <a:gd name="T35" fmla="*/ 1423644 h 2365376"/>
              <a:gd name="T36" fmla="*/ 599898 w 2390775"/>
              <a:gd name="T37" fmla="*/ 1003302 h 2365376"/>
              <a:gd name="T38" fmla="*/ 529694 w 2390775"/>
              <a:gd name="T39" fmla="*/ 1090596 h 2365376"/>
              <a:gd name="T40" fmla="*/ 602428 w 2390775"/>
              <a:gd name="T41" fmla="*/ 868249 h 2365376"/>
              <a:gd name="T42" fmla="*/ 861740 w 2390775"/>
              <a:gd name="T43" fmla="*/ 924231 h 2365376"/>
              <a:gd name="T44" fmla="*/ 755609 w 2390775"/>
              <a:gd name="T45" fmla="*/ 542052 h 2365376"/>
              <a:gd name="T46" fmla="*/ 929665 w 2390775"/>
              <a:gd name="T47" fmla="*/ 525915 h 2365376"/>
              <a:gd name="T48" fmla="*/ 909019 w 2390775"/>
              <a:gd name="T49" fmla="*/ 571798 h 2365376"/>
              <a:gd name="T50" fmla="*/ 936652 w 2390775"/>
              <a:gd name="T51" fmla="*/ 586353 h 2365376"/>
              <a:gd name="T52" fmla="*/ 928394 w 2390775"/>
              <a:gd name="T53" fmla="*/ 688879 h 2365376"/>
              <a:gd name="T54" fmla="*/ 840414 w 2390775"/>
              <a:gd name="T55" fmla="*/ 772101 h 2365376"/>
              <a:gd name="T56" fmla="*/ 742269 w 2390775"/>
              <a:gd name="T57" fmla="*/ 675588 h 2365376"/>
              <a:gd name="T58" fmla="*/ 738139 w 2390775"/>
              <a:gd name="T59" fmla="*/ 608504 h 2365376"/>
              <a:gd name="T60" fmla="*/ 761643 w 2390775"/>
              <a:gd name="T61" fmla="*/ 510093 h 2365376"/>
              <a:gd name="T62" fmla="*/ 617010 w 2390775"/>
              <a:gd name="T63" fmla="*/ 449064 h 2365376"/>
              <a:gd name="T64" fmla="*/ 350272 w 2390775"/>
              <a:gd name="T65" fmla="*/ 638327 h 2365376"/>
              <a:gd name="T66" fmla="*/ 215163 w 2390775"/>
              <a:gd name="T67" fmla="*/ 939947 h 2365376"/>
              <a:gd name="T68" fmla="*/ 256613 w 2390775"/>
              <a:gd name="T69" fmla="*/ 1277331 h 2365376"/>
              <a:gd name="T70" fmla="*/ 458486 w 2390775"/>
              <a:gd name="T71" fmla="*/ 1534008 h 2365376"/>
              <a:gd name="T72" fmla="*/ 767308 w 2390775"/>
              <a:gd name="T73" fmla="*/ 1655225 h 2365376"/>
              <a:gd name="T74" fmla="*/ 1101127 w 2390775"/>
              <a:gd name="T75" fmla="*/ 1596674 h 2365376"/>
              <a:gd name="T76" fmla="*/ 1347614 w 2390775"/>
              <a:gd name="T77" fmla="*/ 1383040 h 2365376"/>
              <a:gd name="T78" fmla="*/ 1453614 w 2390775"/>
              <a:gd name="T79" fmla="*/ 1066861 h 2365376"/>
              <a:gd name="T80" fmla="*/ 1378939 w 2390775"/>
              <a:gd name="T81" fmla="*/ 738024 h 2365376"/>
              <a:gd name="T82" fmla="*/ 1153652 w 2390775"/>
              <a:gd name="T83" fmla="*/ 501602 h 2365376"/>
              <a:gd name="T84" fmla="*/ 831224 w 2390775"/>
              <a:gd name="T85" fmla="*/ 411085 h 2365376"/>
              <a:gd name="T86" fmla="*/ 989432 w 2390775"/>
              <a:gd name="T87" fmla="*/ 315187 h 2365376"/>
              <a:gd name="T88" fmla="*/ 1471649 w 2390775"/>
              <a:gd name="T89" fmla="*/ 671876 h 2365376"/>
              <a:gd name="T90" fmla="*/ 1554866 w 2390775"/>
              <a:gd name="T91" fmla="*/ 1171938 h 2365376"/>
              <a:gd name="T92" fmla="*/ 1239716 w 2390775"/>
              <a:gd name="T93" fmla="*/ 1647313 h 2365376"/>
              <a:gd name="T94" fmla="*/ 646121 w 2390775"/>
              <a:gd name="T95" fmla="*/ 1748275 h 2365376"/>
              <a:gd name="T96" fmla="*/ 110112 w 2390775"/>
              <a:gd name="T97" fmla="*/ 1186813 h 2365376"/>
              <a:gd name="T98" fmla="*/ 251551 w 2390775"/>
              <a:gd name="T99" fmla="*/ 580725 h 2365376"/>
              <a:gd name="T100" fmla="*/ 1549044 w 2390775"/>
              <a:gd name="T101" fmla="*/ 160116 h 2365376"/>
              <a:gd name="T102" fmla="*/ 1461002 w 2390775"/>
              <a:gd name="T103" fmla="*/ 284475 h 2365376"/>
              <a:gd name="T104" fmla="*/ 1550307 w 2390775"/>
              <a:gd name="T105" fmla="*/ 426554 h 2365376"/>
              <a:gd name="T106" fmla="*/ 1719764 w 2390775"/>
              <a:gd name="T107" fmla="*/ 380038 h 2365376"/>
              <a:gd name="T108" fmla="*/ 1735543 w 2390775"/>
              <a:gd name="T109" fmla="*/ 232579 h 2365376"/>
              <a:gd name="T110" fmla="*/ 1705909 w 2390775"/>
              <a:gd name="T111" fmla="*/ 94508 h 2365376"/>
              <a:gd name="T112" fmla="*/ 1774050 w 2390775"/>
              <a:gd name="T113" fmla="*/ 148403 h 2365376"/>
              <a:gd name="T114" fmla="*/ 1781614 w 2390775"/>
              <a:gd name="T115" fmla="*/ 428769 h 2365376"/>
              <a:gd name="T116" fmla="*/ 1600166 w 2390775"/>
              <a:gd name="T117" fmla="*/ 516104 h 2365376"/>
              <a:gd name="T118" fmla="*/ 1452167 w 2390775"/>
              <a:gd name="T119" fmla="*/ 455349 h 2365376"/>
              <a:gd name="T120" fmla="*/ 1310478 w 2390775"/>
              <a:gd name="T121" fmla="*/ 259477 h 2365376"/>
              <a:gd name="T122" fmla="*/ 1562614 w 2390775"/>
              <a:gd name="T123" fmla="*/ 74046 h 23653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90775" h="2365376">
                <a:moveTo>
                  <a:pt x="761351" y="1739900"/>
                </a:moveTo>
                <a:lnTo>
                  <a:pt x="791690" y="1805294"/>
                </a:lnTo>
                <a:lnTo>
                  <a:pt x="794883" y="1808051"/>
                </a:lnTo>
                <a:lnTo>
                  <a:pt x="797278" y="1811991"/>
                </a:lnTo>
                <a:lnTo>
                  <a:pt x="800871" y="1817112"/>
                </a:lnTo>
                <a:lnTo>
                  <a:pt x="803266" y="1822233"/>
                </a:lnTo>
                <a:lnTo>
                  <a:pt x="804065" y="1825384"/>
                </a:lnTo>
                <a:lnTo>
                  <a:pt x="804863" y="1828536"/>
                </a:lnTo>
                <a:lnTo>
                  <a:pt x="804863" y="1831687"/>
                </a:lnTo>
                <a:lnTo>
                  <a:pt x="804863" y="1834839"/>
                </a:lnTo>
                <a:lnTo>
                  <a:pt x="804065" y="1837990"/>
                </a:lnTo>
                <a:lnTo>
                  <a:pt x="802867" y="1841142"/>
                </a:lnTo>
                <a:lnTo>
                  <a:pt x="801670" y="1842718"/>
                </a:lnTo>
                <a:lnTo>
                  <a:pt x="799674" y="1844687"/>
                </a:lnTo>
                <a:lnTo>
                  <a:pt x="797278" y="1845475"/>
                </a:lnTo>
                <a:lnTo>
                  <a:pt x="794484" y="1845869"/>
                </a:lnTo>
                <a:lnTo>
                  <a:pt x="790891" y="1846263"/>
                </a:lnTo>
                <a:lnTo>
                  <a:pt x="787698" y="1845869"/>
                </a:lnTo>
                <a:lnTo>
                  <a:pt x="784105" y="1845475"/>
                </a:lnTo>
                <a:lnTo>
                  <a:pt x="780512" y="1844293"/>
                </a:lnTo>
                <a:lnTo>
                  <a:pt x="776520" y="1842718"/>
                </a:lnTo>
                <a:lnTo>
                  <a:pt x="772927" y="1841142"/>
                </a:lnTo>
                <a:lnTo>
                  <a:pt x="768935" y="1839172"/>
                </a:lnTo>
                <a:lnTo>
                  <a:pt x="765343" y="1836809"/>
                </a:lnTo>
                <a:lnTo>
                  <a:pt x="761750" y="1834051"/>
                </a:lnTo>
                <a:lnTo>
                  <a:pt x="758955" y="1831294"/>
                </a:lnTo>
                <a:lnTo>
                  <a:pt x="756161" y="1827748"/>
                </a:lnTo>
                <a:lnTo>
                  <a:pt x="754165" y="1824597"/>
                </a:lnTo>
                <a:lnTo>
                  <a:pt x="748975" y="1815536"/>
                </a:lnTo>
                <a:lnTo>
                  <a:pt x="745782" y="1808839"/>
                </a:lnTo>
                <a:lnTo>
                  <a:pt x="743387" y="1803718"/>
                </a:lnTo>
                <a:lnTo>
                  <a:pt x="742588" y="1799385"/>
                </a:lnTo>
                <a:lnTo>
                  <a:pt x="742588" y="1795051"/>
                </a:lnTo>
                <a:lnTo>
                  <a:pt x="743387" y="1790718"/>
                </a:lnTo>
                <a:lnTo>
                  <a:pt x="746181" y="1778112"/>
                </a:lnTo>
                <a:lnTo>
                  <a:pt x="746979" y="1774173"/>
                </a:lnTo>
                <a:lnTo>
                  <a:pt x="746979" y="1772203"/>
                </a:lnTo>
                <a:lnTo>
                  <a:pt x="746181" y="1771021"/>
                </a:lnTo>
                <a:lnTo>
                  <a:pt x="745383" y="1770627"/>
                </a:lnTo>
                <a:lnTo>
                  <a:pt x="742987" y="1770627"/>
                </a:lnTo>
                <a:lnTo>
                  <a:pt x="742189" y="1770233"/>
                </a:lnTo>
                <a:lnTo>
                  <a:pt x="741790" y="1769839"/>
                </a:lnTo>
                <a:lnTo>
                  <a:pt x="738596" y="1761961"/>
                </a:lnTo>
                <a:lnTo>
                  <a:pt x="736999" y="1758021"/>
                </a:lnTo>
                <a:lnTo>
                  <a:pt x="736600" y="1756052"/>
                </a:lnTo>
                <a:lnTo>
                  <a:pt x="736600" y="1754476"/>
                </a:lnTo>
                <a:lnTo>
                  <a:pt x="742189" y="1750536"/>
                </a:lnTo>
                <a:lnTo>
                  <a:pt x="747379" y="1747385"/>
                </a:lnTo>
                <a:lnTo>
                  <a:pt x="750971" y="1745021"/>
                </a:lnTo>
                <a:lnTo>
                  <a:pt x="754165" y="1743839"/>
                </a:lnTo>
                <a:lnTo>
                  <a:pt x="758556" y="1741870"/>
                </a:lnTo>
                <a:lnTo>
                  <a:pt x="759754" y="1741870"/>
                </a:lnTo>
                <a:lnTo>
                  <a:pt x="761351" y="1739900"/>
                </a:lnTo>
                <a:close/>
                <a:moveTo>
                  <a:pt x="1554438" y="1730375"/>
                </a:moveTo>
                <a:lnTo>
                  <a:pt x="1565575" y="1730375"/>
                </a:lnTo>
                <a:lnTo>
                  <a:pt x="1575916" y="1730375"/>
                </a:lnTo>
                <a:lnTo>
                  <a:pt x="1586258" y="1731163"/>
                </a:lnTo>
                <a:lnTo>
                  <a:pt x="1591031" y="1731951"/>
                </a:lnTo>
                <a:lnTo>
                  <a:pt x="1595008" y="1733133"/>
                </a:lnTo>
                <a:lnTo>
                  <a:pt x="1598986" y="1734314"/>
                </a:lnTo>
                <a:lnTo>
                  <a:pt x="1602168" y="1735890"/>
                </a:lnTo>
                <a:lnTo>
                  <a:pt x="1605350" y="1737860"/>
                </a:lnTo>
                <a:lnTo>
                  <a:pt x="1607339" y="1739830"/>
                </a:lnTo>
                <a:lnTo>
                  <a:pt x="1608929" y="1741799"/>
                </a:lnTo>
                <a:lnTo>
                  <a:pt x="1609725" y="1744951"/>
                </a:lnTo>
                <a:lnTo>
                  <a:pt x="1609725" y="1747708"/>
                </a:lnTo>
                <a:lnTo>
                  <a:pt x="1608929" y="1751648"/>
                </a:lnTo>
                <a:lnTo>
                  <a:pt x="1607339" y="1755193"/>
                </a:lnTo>
                <a:lnTo>
                  <a:pt x="1604554" y="1759920"/>
                </a:lnTo>
                <a:lnTo>
                  <a:pt x="1600577" y="1764648"/>
                </a:lnTo>
                <a:lnTo>
                  <a:pt x="1595804" y="1769769"/>
                </a:lnTo>
                <a:lnTo>
                  <a:pt x="1589042" y="1776072"/>
                </a:lnTo>
                <a:lnTo>
                  <a:pt x="1582678" y="1781193"/>
                </a:lnTo>
                <a:lnTo>
                  <a:pt x="1576314" y="1786314"/>
                </a:lnTo>
                <a:lnTo>
                  <a:pt x="1570348" y="1790647"/>
                </a:lnTo>
                <a:lnTo>
                  <a:pt x="1563586" y="1794193"/>
                </a:lnTo>
                <a:lnTo>
                  <a:pt x="1557222" y="1797738"/>
                </a:lnTo>
                <a:lnTo>
                  <a:pt x="1550461" y="1800496"/>
                </a:lnTo>
                <a:lnTo>
                  <a:pt x="1544097" y="1802466"/>
                </a:lnTo>
                <a:lnTo>
                  <a:pt x="1537733" y="1804829"/>
                </a:lnTo>
                <a:lnTo>
                  <a:pt x="1530971" y="1806799"/>
                </a:lnTo>
                <a:lnTo>
                  <a:pt x="1524607" y="1807981"/>
                </a:lnTo>
                <a:lnTo>
                  <a:pt x="1518243" y="1809163"/>
                </a:lnTo>
                <a:lnTo>
                  <a:pt x="1505117" y="1811132"/>
                </a:lnTo>
                <a:lnTo>
                  <a:pt x="1491992" y="1812314"/>
                </a:lnTo>
                <a:lnTo>
                  <a:pt x="1486026" y="1813102"/>
                </a:lnTo>
                <a:lnTo>
                  <a:pt x="1483241" y="1813890"/>
                </a:lnTo>
                <a:lnTo>
                  <a:pt x="1482048" y="1814678"/>
                </a:lnTo>
                <a:lnTo>
                  <a:pt x="1481253" y="1815072"/>
                </a:lnTo>
                <a:lnTo>
                  <a:pt x="1480855" y="1815859"/>
                </a:lnTo>
                <a:lnTo>
                  <a:pt x="1480855" y="1817041"/>
                </a:lnTo>
                <a:lnTo>
                  <a:pt x="1481253" y="1818617"/>
                </a:lnTo>
                <a:lnTo>
                  <a:pt x="1482048" y="1819799"/>
                </a:lnTo>
                <a:lnTo>
                  <a:pt x="1482048" y="1821375"/>
                </a:lnTo>
                <a:lnTo>
                  <a:pt x="1482048" y="1821769"/>
                </a:lnTo>
                <a:lnTo>
                  <a:pt x="1480855" y="1822556"/>
                </a:lnTo>
                <a:lnTo>
                  <a:pt x="1471309" y="1830829"/>
                </a:lnTo>
                <a:lnTo>
                  <a:pt x="1465343" y="1834375"/>
                </a:lnTo>
                <a:lnTo>
                  <a:pt x="1463354" y="1835556"/>
                </a:lnTo>
                <a:lnTo>
                  <a:pt x="1461365" y="1836738"/>
                </a:lnTo>
                <a:lnTo>
                  <a:pt x="1452615" y="1830041"/>
                </a:lnTo>
                <a:lnTo>
                  <a:pt x="1445853" y="1824132"/>
                </a:lnTo>
                <a:lnTo>
                  <a:pt x="1440285" y="1819405"/>
                </a:lnTo>
                <a:lnTo>
                  <a:pt x="1437103" y="1815072"/>
                </a:lnTo>
                <a:lnTo>
                  <a:pt x="1434716" y="1812314"/>
                </a:lnTo>
                <a:lnTo>
                  <a:pt x="1433125" y="1810344"/>
                </a:lnTo>
                <a:lnTo>
                  <a:pt x="1432330" y="1808375"/>
                </a:lnTo>
                <a:lnTo>
                  <a:pt x="1428750" y="1806799"/>
                </a:lnTo>
                <a:lnTo>
                  <a:pt x="1512675" y="1734314"/>
                </a:lnTo>
                <a:lnTo>
                  <a:pt x="1518641" y="1733527"/>
                </a:lnTo>
                <a:lnTo>
                  <a:pt x="1533755" y="1731951"/>
                </a:lnTo>
                <a:lnTo>
                  <a:pt x="1543699" y="1731163"/>
                </a:lnTo>
                <a:lnTo>
                  <a:pt x="1554438" y="1730375"/>
                </a:lnTo>
                <a:close/>
                <a:moveTo>
                  <a:pt x="588962" y="1535113"/>
                </a:moveTo>
                <a:lnTo>
                  <a:pt x="694496" y="1535113"/>
                </a:lnTo>
                <a:lnTo>
                  <a:pt x="694496" y="1557872"/>
                </a:lnTo>
                <a:lnTo>
                  <a:pt x="694894" y="1558271"/>
                </a:lnTo>
                <a:lnTo>
                  <a:pt x="696885" y="1560268"/>
                </a:lnTo>
                <a:lnTo>
                  <a:pt x="698478" y="1560667"/>
                </a:lnTo>
                <a:lnTo>
                  <a:pt x="700469" y="1561466"/>
                </a:lnTo>
                <a:lnTo>
                  <a:pt x="704053" y="1561865"/>
                </a:lnTo>
                <a:lnTo>
                  <a:pt x="707239" y="1561865"/>
                </a:lnTo>
                <a:lnTo>
                  <a:pt x="711222" y="1561865"/>
                </a:lnTo>
                <a:lnTo>
                  <a:pt x="714407" y="1561466"/>
                </a:lnTo>
                <a:lnTo>
                  <a:pt x="716797" y="1560667"/>
                </a:lnTo>
                <a:lnTo>
                  <a:pt x="718390" y="1560268"/>
                </a:lnTo>
                <a:lnTo>
                  <a:pt x="720381" y="1558271"/>
                </a:lnTo>
                <a:lnTo>
                  <a:pt x="720779" y="1557872"/>
                </a:lnTo>
                <a:lnTo>
                  <a:pt x="720779" y="1535113"/>
                </a:lnTo>
                <a:lnTo>
                  <a:pt x="820737" y="1535113"/>
                </a:lnTo>
                <a:lnTo>
                  <a:pt x="820737" y="1644117"/>
                </a:lnTo>
                <a:lnTo>
                  <a:pt x="820339" y="1648908"/>
                </a:lnTo>
                <a:lnTo>
                  <a:pt x="819144" y="1652901"/>
                </a:lnTo>
                <a:lnTo>
                  <a:pt x="816755" y="1656894"/>
                </a:lnTo>
                <a:lnTo>
                  <a:pt x="814365" y="1660088"/>
                </a:lnTo>
                <a:lnTo>
                  <a:pt x="810781" y="1663283"/>
                </a:lnTo>
                <a:lnTo>
                  <a:pt x="806799" y="1665279"/>
                </a:lnTo>
                <a:lnTo>
                  <a:pt x="802418" y="1666477"/>
                </a:lnTo>
                <a:lnTo>
                  <a:pt x="797639" y="1666876"/>
                </a:lnTo>
                <a:lnTo>
                  <a:pt x="612060" y="1666876"/>
                </a:lnTo>
                <a:lnTo>
                  <a:pt x="607281" y="1666477"/>
                </a:lnTo>
                <a:lnTo>
                  <a:pt x="602901" y="1665279"/>
                </a:lnTo>
                <a:lnTo>
                  <a:pt x="598918" y="1663283"/>
                </a:lnTo>
                <a:lnTo>
                  <a:pt x="595732" y="1660088"/>
                </a:lnTo>
                <a:lnTo>
                  <a:pt x="592546" y="1656894"/>
                </a:lnTo>
                <a:lnTo>
                  <a:pt x="590555" y="1652901"/>
                </a:lnTo>
                <a:lnTo>
                  <a:pt x="589360" y="1648908"/>
                </a:lnTo>
                <a:lnTo>
                  <a:pt x="588962" y="1644117"/>
                </a:lnTo>
                <a:lnTo>
                  <a:pt x="588962" y="1535113"/>
                </a:lnTo>
                <a:close/>
                <a:moveTo>
                  <a:pt x="612060" y="1476375"/>
                </a:moveTo>
                <a:lnTo>
                  <a:pt x="797639" y="1476375"/>
                </a:lnTo>
                <a:lnTo>
                  <a:pt x="802418" y="1476769"/>
                </a:lnTo>
                <a:lnTo>
                  <a:pt x="806799" y="1477950"/>
                </a:lnTo>
                <a:lnTo>
                  <a:pt x="810781" y="1480312"/>
                </a:lnTo>
                <a:lnTo>
                  <a:pt x="814365" y="1483068"/>
                </a:lnTo>
                <a:lnTo>
                  <a:pt x="816755" y="1486611"/>
                </a:lnTo>
                <a:lnTo>
                  <a:pt x="819144" y="1490155"/>
                </a:lnTo>
                <a:lnTo>
                  <a:pt x="820339" y="1494485"/>
                </a:lnTo>
                <a:lnTo>
                  <a:pt x="820737" y="1498816"/>
                </a:lnTo>
                <a:lnTo>
                  <a:pt x="820737" y="1525588"/>
                </a:lnTo>
                <a:lnTo>
                  <a:pt x="588962" y="1525588"/>
                </a:lnTo>
                <a:lnTo>
                  <a:pt x="588962" y="1498816"/>
                </a:lnTo>
                <a:lnTo>
                  <a:pt x="589360" y="1494485"/>
                </a:lnTo>
                <a:lnTo>
                  <a:pt x="590555" y="1490155"/>
                </a:lnTo>
                <a:lnTo>
                  <a:pt x="592546" y="1486611"/>
                </a:lnTo>
                <a:lnTo>
                  <a:pt x="595732" y="1483068"/>
                </a:lnTo>
                <a:lnTo>
                  <a:pt x="598918" y="1480312"/>
                </a:lnTo>
                <a:lnTo>
                  <a:pt x="602901" y="1477950"/>
                </a:lnTo>
                <a:lnTo>
                  <a:pt x="607281" y="1476769"/>
                </a:lnTo>
                <a:lnTo>
                  <a:pt x="612060" y="1476375"/>
                </a:lnTo>
                <a:close/>
                <a:moveTo>
                  <a:pt x="725449" y="1381125"/>
                </a:moveTo>
                <a:lnTo>
                  <a:pt x="730525" y="1381524"/>
                </a:lnTo>
                <a:lnTo>
                  <a:pt x="732087" y="1381524"/>
                </a:lnTo>
                <a:lnTo>
                  <a:pt x="734430" y="1382322"/>
                </a:lnTo>
                <a:lnTo>
                  <a:pt x="737554" y="1384317"/>
                </a:lnTo>
                <a:lnTo>
                  <a:pt x="740287" y="1386312"/>
                </a:lnTo>
                <a:lnTo>
                  <a:pt x="743411" y="1389505"/>
                </a:lnTo>
                <a:lnTo>
                  <a:pt x="746535" y="1393096"/>
                </a:lnTo>
                <a:lnTo>
                  <a:pt x="749659" y="1397486"/>
                </a:lnTo>
                <a:lnTo>
                  <a:pt x="755906" y="1407063"/>
                </a:lnTo>
                <a:lnTo>
                  <a:pt x="761373" y="1417837"/>
                </a:lnTo>
                <a:lnTo>
                  <a:pt x="766059" y="1427813"/>
                </a:lnTo>
                <a:lnTo>
                  <a:pt x="769182" y="1437390"/>
                </a:lnTo>
                <a:lnTo>
                  <a:pt x="770744" y="1441780"/>
                </a:lnTo>
                <a:lnTo>
                  <a:pt x="771525" y="1445770"/>
                </a:lnTo>
                <a:lnTo>
                  <a:pt x="771525" y="1448164"/>
                </a:lnTo>
                <a:lnTo>
                  <a:pt x="771525" y="1450159"/>
                </a:lnTo>
                <a:lnTo>
                  <a:pt x="770744" y="1451357"/>
                </a:lnTo>
                <a:lnTo>
                  <a:pt x="769182" y="1452155"/>
                </a:lnTo>
                <a:lnTo>
                  <a:pt x="768011" y="1452155"/>
                </a:lnTo>
                <a:lnTo>
                  <a:pt x="766449" y="1450958"/>
                </a:lnTo>
                <a:lnTo>
                  <a:pt x="764887" y="1449760"/>
                </a:lnTo>
                <a:lnTo>
                  <a:pt x="762544" y="1448563"/>
                </a:lnTo>
                <a:lnTo>
                  <a:pt x="759030" y="1444174"/>
                </a:lnTo>
                <a:lnTo>
                  <a:pt x="755516" y="1439784"/>
                </a:lnTo>
                <a:lnTo>
                  <a:pt x="753173" y="1434996"/>
                </a:lnTo>
                <a:lnTo>
                  <a:pt x="752392" y="1433400"/>
                </a:lnTo>
                <a:lnTo>
                  <a:pt x="752392" y="1431404"/>
                </a:lnTo>
                <a:lnTo>
                  <a:pt x="752001" y="1428611"/>
                </a:lnTo>
                <a:lnTo>
                  <a:pt x="750830" y="1426616"/>
                </a:lnTo>
                <a:lnTo>
                  <a:pt x="748878" y="1425419"/>
                </a:lnTo>
                <a:lnTo>
                  <a:pt x="746925" y="1425020"/>
                </a:lnTo>
                <a:lnTo>
                  <a:pt x="746144" y="1425419"/>
                </a:lnTo>
                <a:lnTo>
                  <a:pt x="745363" y="1425818"/>
                </a:lnTo>
                <a:lnTo>
                  <a:pt x="744582" y="1426616"/>
                </a:lnTo>
                <a:lnTo>
                  <a:pt x="743411" y="1427414"/>
                </a:lnTo>
                <a:lnTo>
                  <a:pt x="742630" y="1428611"/>
                </a:lnTo>
                <a:lnTo>
                  <a:pt x="742240" y="1430207"/>
                </a:lnTo>
                <a:lnTo>
                  <a:pt x="741849" y="1432602"/>
                </a:lnTo>
                <a:lnTo>
                  <a:pt x="741849" y="1434597"/>
                </a:lnTo>
                <a:lnTo>
                  <a:pt x="741459" y="1439385"/>
                </a:lnTo>
                <a:lnTo>
                  <a:pt x="740678" y="1443376"/>
                </a:lnTo>
                <a:lnTo>
                  <a:pt x="739897" y="1445371"/>
                </a:lnTo>
                <a:lnTo>
                  <a:pt x="739116" y="1446967"/>
                </a:lnTo>
                <a:lnTo>
                  <a:pt x="737944" y="1448164"/>
                </a:lnTo>
                <a:lnTo>
                  <a:pt x="735992" y="1449361"/>
                </a:lnTo>
                <a:lnTo>
                  <a:pt x="734430" y="1450558"/>
                </a:lnTo>
                <a:lnTo>
                  <a:pt x="732868" y="1452155"/>
                </a:lnTo>
                <a:lnTo>
                  <a:pt x="730525" y="1452953"/>
                </a:lnTo>
                <a:lnTo>
                  <a:pt x="727792" y="1453352"/>
                </a:lnTo>
                <a:lnTo>
                  <a:pt x="721935" y="1454150"/>
                </a:lnTo>
                <a:lnTo>
                  <a:pt x="715297" y="1454150"/>
                </a:lnTo>
                <a:lnTo>
                  <a:pt x="712173" y="1453751"/>
                </a:lnTo>
                <a:lnTo>
                  <a:pt x="709049" y="1452953"/>
                </a:lnTo>
                <a:lnTo>
                  <a:pt x="706706" y="1452155"/>
                </a:lnTo>
                <a:lnTo>
                  <a:pt x="703973" y="1450558"/>
                </a:lnTo>
                <a:lnTo>
                  <a:pt x="701240" y="1448962"/>
                </a:lnTo>
                <a:lnTo>
                  <a:pt x="699287" y="1447366"/>
                </a:lnTo>
                <a:lnTo>
                  <a:pt x="694992" y="1442977"/>
                </a:lnTo>
                <a:lnTo>
                  <a:pt x="691478" y="1438188"/>
                </a:lnTo>
                <a:lnTo>
                  <a:pt x="687963" y="1432602"/>
                </a:lnTo>
                <a:lnTo>
                  <a:pt x="685230" y="1427015"/>
                </a:lnTo>
                <a:lnTo>
                  <a:pt x="682497" y="1421029"/>
                </a:lnTo>
                <a:lnTo>
                  <a:pt x="680544" y="1415044"/>
                </a:lnTo>
                <a:lnTo>
                  <a:pt x="678982" y="1409058"/>
                </a:lnTo>
                <a:lnTo>
                  <a:pt x="676249" y="1399082"/>
                </a:lnTo>
                <a:lnTo>
                  <a:pt x="675078" y="1392298"/>
                </a:lnTo>
                <a:lnTo>
                  <a:pt x="674687" y="1389106"/>
                </a:lnTo>
                <a:lnTo>
                  <a:pt x="674687" y="1388707"/>
                </a:lnTo>
                <a:lnTo>
                  <a:pt x="675078" y="1388308"/>
                </a:lnTo>
                <a:lnTo>
                  <a:pt x="676249" y="1387909"/>
                </a:lnTo>
                <a:lnTo>
                  <a:pt x="679373" y="1387111"/>
                </a:lnTo>
                <a:lnTo>
                  <a:pt x="683278" y="1385913"/>
                </a:lnTo>
                <a:lnTo>
                  <a:pt x="689525" y="1384716"/>
                </a:lnTo>
                <a:lnTo>
                  <a:pt x="698897" y="1383120"/>
                </a:lnTo>
                <a:lnTo>
                  <a:pt x="715297" y="1381524"/>
                </a:lnTo>
                <a:lnTo>
                  <a:pt x="725449" y="1381125"/>
                </a:lnTo>
                <a:close/>
                <a:moveTo>
                  <a:pt x="1433588" y="1247775"/>
                </a:moveTo>
                <a:lnTo>
                  <a:pt x="1439124" y="1247775"/>
                </a:lnTo>
                <a:lnTo>
                  <a:pt x="1444264" y="1248175"/>
                </a:lnTo>
                <a:lnTo>
                  <a:pt x="1448614" y="1248976"/>
                </a:lnTo>
                <a:lnTo>
                  <a:pt x="1451382" y="1249776"/>
                </a:lnTo>
                <a:lnTo>
                  <a:pt x="1453359" y="1250977"/>
                </a:lnTo>
                <a:lnTo>
                  <a:pt x="1454150" y="1252178"/>
                </a:lnTo>
                <a:lnTo>
                  <a:pt x="1454150" y="1253779"/>
                </a:lnTo>
                <a:lnTo>
                  <a:pt x="1453359" y="1255380"/>
                </a:lnTo>
                <a:lnTo>
                  <a:pt x="1452173" y="1256981"/>
                </a:lnTo>
                <a:lnTo>
                  <a:pt x="1450196" y="1258582"/>
                </a:lnTo>
                <a:lnTo>
                  <a:pt x="1447428" y="1260183"/>
                </a:lnTo>
                <a:lnTo>
                  <a:pt x="1441892" y="1262985"/>
                </a:lnTo>
                <a:lnTo>
                  <a:pt x="1435565" y="1264986"/>
                </a:lnTo>
                <a:lnTo>
                  <a:pt x="1432402" y="1265387"/>
                </a:lnTo>
                <a:lnTo>
                  <a:pt x="1429634" y="1265787"/>
                </a:lnTo>
                <a:lnTo>
                  <a:pt x="1427261" y="1265787"/>
                </a:lnTo>
                <a:lnTo>
                  <a:pt x="1425284" y="1265387"/>
                </a:lnTo>
                <a:lnTo>
                  <a:pt x="1423703" y="1264986"/>
                </a:lnTo>
                <a:lnTo>
                  <a:pt x="1422516" y="1264586"/>
                </a:lnTo>
                <a:lnTo>
                  <a:pt x="1420539" y="1264586"/>
                </a:lnTo>
                <a:lnTo>
                  <a:pt x="1419353" y="1264986"/>
                </a:lnTo>
                <a:lnTo>
                  <a:pt x="1418562" y="1265787"/>
                </a:lnTo>
                <a:lnTo>
                  <a:pt x="1417376" y="1266588"/>
                </a:lnTo>
                <a:lnTo>
                  <a:pt x="1416980" y="1267388"/>
                </a:lnTo>
                <a:lnTo>
                  <a:pt x="1416585" y="1268589"/>
                </a:lnTo>
                <a:lnTo>
                  <a:pt x="1416190" y="1269790"/>
                </a:lnTo>
                <a:lnTo>
                  <a:pt x="1416585" y="1270990"/>
                </a:lnTo>
                <a:lnTo>
                  <a:pt x="1416585" y="1272191"/>
                </a:lnTo>
                <a:lnTo>
                  <a:pt x="1417376" y="1273392"/>
                </a:lnTo>
                <a:lnTo>
                  <a:pt x="1418562" y="1274993"/>
                </a:lnTo>
                <a:lnTo>
                  <a:pt x="1419748" y="1276194"/>
                </a:lnTo>
                <a:lnTo>
                  <a:pt x="1422121" y="1277395"/>
                </a:lnTo>
                <a:lnTo>
                  <a:pt x="1424098" y="1278596"/>
                </a:lnTo>
                <a:lnTo>
                  <a:pt x="1428843" y="1280597"/>
                </a:lnTo>
                <a:lnTo>
                  <a:pt x="1430820" y="1282198"/>
                </a:lnTo>
                <a:lnTo>
                  <a:pt x="1432402" y="1283799"/>
                </a:lnTo>
                <a:lnTo>
                  <a:pt x="1433588" y="1285000"/>
                </a:lnTo>
                <a:lnTo>
                  <a:pt x="1435170" y="1287001"/>
                </a:lnTo>
                <a:lnTo>
                  <a:pt x="1436356" y="1289003"/>
                </a:lnTo>
                <a:lnTo>
                  <a:pt x="1436751" y="1291404"/>
                </a:lnTo>
                <a:lnTo>
                  <a:pt x="1437542" y="1293406"/>
                </a:lnTo>
                <a:lnTo>
                  <a:pt x="1437542" y="1296608"/>
                </a:lnTo>
                <a:lnTo>
                  <a:pt x="1437542" y="1299009"/>
                </a:lnTo>
                <a:lnTo>
                  <a:pt x="1437147" y="1302612"/>
                </a:lnTo>
                <a:lnTo>
                  <a:pt x="1436356" y="1305414"/>
                </a:lnTo>
                <a:lnTo>
                  <a:pt x="1435170" y="1309416"/>
                </a:lnTo>
                <a:lnTo>
                  <a:pt x="1431611" y="1317422"/>
                </a:lnTo>
                <a:lnTo>
                  <a:pt x="1430029" y="1320624"/>
                </a:lnTo>
                <a:lnTo>
                  <a:pt x="1428052" y="1323826"/>
                </a:lnTo>
                <a:lnTo>
                  <a:pt x="1425680" y="1326628"/>
                </a:lnTo>
                <a:lnTo>
                  <a:pt x="1423307" y="1328629"/>
                </a:lnTo>
                <a:lnTo>
                  <a:pt x="1420539" y="1331431"/>
                </a:lnTo>
                <a:lnTo>
                  <a:pt x="1417771" y="1333032"/>
                </a:lnTo>
                <a:lnTo>
                  <a:pt x="1414608" y="1334633"/>
                </a:lnTo>
                <a:lnTo>
                  <a:pt x="1411445" y="1336635"/>
                </a:lnTo>
                <a:lnTo>
                  <a:pt x="1404722" y="1338636"/>
                </a:lnTo>
                <a:lnTo>
                  <a:pt x="1397605" y="1340237"/>
                </a:lnTo>
                <a:lnTo>
                  <a:pt x="1390487" y="1341038"/>
                </a:lnTo>
                <a:lnTo>
                  <a:pt x="1383370" y="1341438"/>
                </a:lnTo>
                <a:lnTo>
                  <a:pt x="1376252" y="1341438"/>
                </a:lnTo>
                <a:lnTo>
                  <a:pt x="1369530" y="1341038"/>
                </a:lnTo>
                <a:lnTo>
                  <a:pt x="1358063" y="1339437"/>
                </a:lnTo>
                <a:lnTo>
                  <a:pt x="1350154" y="1338236"/>
                </a:lnTo>
                <a:lnTo>
                  <a:pt x="1347386" y="1337435"/>
                </a:lnTo>
                <a:lnTo>
                  <a:pt x="1347386" y="1337835"/>
                </a:lnTo>
                <a:lnTo>
                  <a:pt x="1346991" y="1337435"/>
                </a:lnTo>
                <a:lnTo>
                  <a:pt x="1346200" y="1337035"/>
                </a:lnTo>
                <a:lnTo>
                  <a:pt x="1346200" y="1334633"/>
                </a:lnTo>
                <a:lnTo>
                  <a:pt x="1346991" y="1331831"/>
                </a:lnTo>
                <a:lnTo>
                  <a:pt x="1347782" y="1326228"/>
                </a:lnTo>
                <a:lnTo>
                  <a:pt x="1349363" y="1318623"/>
                </a:lnTo>
                <a:lnTo>
                  <a:pt x="1351736" y="1307415"/>
                </a:lnTo>
                <a:lnTo>
                  <a:pt x="1355295" y="1296608"/>
                </a:lnTo>
                <a:lnTo>
                  <a:pt x="1357667" y="1287402"/>
                </a:lnTo>
                <a:lnTo>
                  <a:pt x="1361621" y="1275794"/>
                </a:lnTo>
                <a:lnTo>
                  <a:pt x="1363994" y="1270190"/>
                </a:lnTo>
                <a:lnTo>
                  <a:pt x="1364785" y="1268589"/>
                </a:lnTo>
                <a:lnTo>
                  <a:pt x="1366762" y="1265787"/>
                </a:lnTo>
                <a:lnTo>
                  <a:pt x="1369925" y="1262985"/>
                </a:lnTo>
                <a:lnTo>
                  <a:pt x="1373484" y="1260183"/>
                </a:lnTo>
                <a:lnTo>
                  <a:pt x="1378229" y="1258182"/>
                </a:lnTo>
                <a:lnTo>
                  <a:pt x="1383765" y="1256181"/>
                </a:lnTo>
                <a:lnTo>
                  <a:pt x="1389301" y="1253779"/>
                </a:lnTo>
                <a:lnTo>
                  <a:pt x="1395628" y="1252578"/>
                </a:lnTo>
                <a:lnTo>
                  <a:pt x="1401954" y="1250977"/>
                </a:lnTo>
                <a:lnTo>
                  <a:pt x="1415399" y="1248976"/>
                </a:lnTo>
                <a:lnTo>
                  <a:pt x="1428052" y="1248175"/>
                </a:lnTo>
                <a:lnTo>
                  <a:pt x="1433588" y="1247775"/>
                </a:lnTo>
                <a:close/>
                <a:moveTo>
                  <a:pt x="1155700" y="965200"/>
                </a:moveTo>
                <a:lnTo>
                  <a:pt x="1161653" y="965597"/>
                </a:lnTo>
                <a:lnTo>
                  <a:pt x="1167209" y="966787"/>
                </a:lnTo>
                <a:lnTo>
                  <a:pt x="1172766" y="968770"/>
                </a:lnTo>
                <a:lnTo>
                  <a:pt x="1177925" y="971944"/>
                </a:lnTo>
                <a:lnTo>
                  <a:pt x="1182687" y="975514"/>
                </a:lnTo>
                <a:lnTo>
                  <a:pt x="1187450" y="980274"/>
                </a:lnTo>
                <a:lnTo>
                  <a:pt x="1192213" y="985431"/>
                </a:lnTo>
                <a:lnTo>
                  <a:pt x="1196181" y="991381"/>
                </a:lnTo>
                <a:lnTo>
                  <a:pt x="1200150" y="998125"/>
                </a:lnTo>
                <a:lnTo>
                  <a:pt x="1204119" y="1005265"/>
                </a:lnTo>
                <a:lnTo>
                  <a:pt x="1207691" y="1012802"/>
                </a:lnTo>
                <a:lnTo>
                  <a:pt x="1211659" y="1021133"/>
                </a:lnTo>
                <a:lnTo>
                  <a:pt x="1214437" y="1029860"/>
                </a:lnTo>
                <a:lnTo>
                  <a:pt x="1217613" y="1038984"/>
                </a:lnTo>
                <a:lnTo>
                  <a:pt x="1220787" y="1048504"/>
                </a:lnTo>
                <a:lnTo>
                  <a:pt x="1225947" y="1068338"/>
                </a:lnTo>
                <a:lnTo>
                  <a:pt x="1230313" y="1089363"/>
                </a:lnTo>
                <a:lnTo>
                  <a:pt x="1234678" y="1111180"/>
                </a:lnTo>
                <a:lnTo>
                  <a:pt x="1237853" y="1133792"/>
                </a:lnTo>
                <a:lnTo>
                  <a:pt x="1241028" y="1155609"/>
                </a:lnTo>
                <a:lnTo>
                  <a:pt x="1243013" y="1177824"/>
                </a:lnTo>
                <a:lnTo>
                  <a:pt x="1245394" y="1198848"/>
                </a:lnTo>
                <a:lnTo>
                  <a:pt x="1246981" y="1219476"/>
                </a:lnTo>
                <a:lnTo>
                  <a:pt x="1246187" y="1186551"/>
                </a:lnTo>
                <a:lnTo>
                  <a:pt x="1342231" y="1244467"/>
                </a:lnTo>
                <a:lnTo>
                  <a:pt x="1323181" y="1340465"/>
                </a:lnTo>
                <a:lnTo>
                  <a:pt x="1248966" y="1309524"/>
                </a:lnTo>
                <a:lnTo>
                  <a:pt x="1245394" y="1284929"/>
                </a:lnTo>
                <a:lnTo>
                  <a:pt x="1239441" y="1242087"/>
                </a:lnTo>
                <a:lnTo>
                  <a:pt x="1231106" y="1373787"/>
                </a:lnTo>
                <a:lnTo>
                  <a:pt x="1230709" y="1379737"/>
                </a:lnTo>
                <a:lnTo>
                  <a:pt x="1230313" y="1386084"/>
                </a:lnTo>
                <a:lnTo>
                  <a:pt x="1230709" y="1392431"/>
                </a:lnTo>
                <a:lnTo>
                  <a:pt x="1232297" y="1399968"/>
                </a:lnTo>
                <a:lnTo>
                  <a:pt x="1234281" y="1407902"/>
                </a:lnTo>
                <a:lnTo>
                  <a:pt x="1237059" y="1417422"/>
                </a:lnTo>
                <a:lnTo>
                  <a:pt x="1241822" y="1428133"/>
                </a:lnTo>
                <a:lnTo>
                  <a:pt x="1247775" y="1440430"/>
                </a:lnTo>
                <a:lnTo>
                  <a:pt x="1231106" y="1440430"/>
                </a:lnTo>
                <a:lnTo>
                  <a:pt x="1242219" y="1446380"/>
                </a:lnTo>
                <a:lnTo>
                  <a:pt x="1256109" y="1453124"/>
                </a:lnTo>
                <a:lnTo>
                  <a:pt x="1287066" y="1467405"/>
                </a:lnTo>
                <a:lnTo>
                  <a:pt x="1313259" y="1479305"/>
                </a:lnTo>
                <a:lnTo>
                  <a:pt x="1323975" y="1483669"/>
                </a:lnTo>
                <a:lnTo>
                  <a:pt x="1501775" y="1720491"/>
                </a:lnTo>
                <a:lnTo>
                  <a:pt x="1401763" y="1798638"/>
                </a:lnTo>
                <a:lnTo>
                  <a:pt x="1210469" y="1576494"/>
                </a:lnTo>
                <a:lnTo>
                  <a:pt x="1080294" y="1561816"/>
                </a:lnTo>
                <a:lnTo>
                  <a:pt x="1080294" y="1563800"/>
                </a:lnTo>
                <a:lnTo>
                  <a:pt x="1080294" y="1567370"/>
                </a:lnTo>
                <a:lnTo>
                  <a:pt x="1079500" y="1575700"/>
                </a:lnTo>
                <a:lnTo>
                  <a:pt x="1077516" y="1587601"/>
                </a:lnTo>
                <a:lnTo>
                  <a:pt x="1074341" y="1601088"/>
                </a:lnTo>
                <a:lnTo>
                  <a:pt x="1066403" y="1633220"/>
                </a:lnTo>
                <a:lnTo>
                  <a:pt x="1056878" y="1669318"/>
                </a:lnTo>
                <a:lnTo>
                  <a:pt x="1046956" y="1703830"/>
                </a:lnTo>
                <a:lnTo>
                  <a:pt x="1038622" y="1733582"/>
                </a:lnTo>
                <a:lnTo>
                  <a:pt x="1030288" y="1762540"/>
                </a:lnTo>
                <a:lnTo>
                  <a:pt x="802481" y="1785548"/>
                </a:lnTo>
                <a:lnTo>
                  <a:pt x="770731" y="1731201"/>
                </a:lnTo>
                <a:lnTo>
                  <a:pt x="904081" y="1706210"/>
                </a:lnTo>
                <a:lnTo>
                  <a:pt x="903685" y="1489619"/>
                </a:lnTo>
                <a:lnTo>
                  <a:pt x="871935" y="1482479"/>
                </a:lnTo>
                <a:lnTo>
                  <a:pt x="869950" y="1471768"/>
                </a:lnTo>
                <a:lnTo>
                  <a:pt x="867966" y="1461851"/>
                </a:lnTo>
                <a:lnTo>
                  <a:pt x="866378" y="1453124"/>
                </a:lnTo>
                <a:lnTo>
                  <a:pt x="864791" y="1445190"/>
                </a:lnTo>
                <a:lnTo>
                  <a:pt x="863600" y="1428926"/>
                </a:lnTo>
                <a:lnTo>
                  <a:pt x="862806" y="1413455"/>
                </a:lnTo>
                <a:lnTo>
                  <a:pt x="862013" y="1373787"/>
                </a:lnTo>
                <a:lnTo>
                  <a:pt x="860822" y="1346812"/>
                </a:lnTo>
                <a:lnTo>
                  <a:pt x="858044" y="1312697"/>
                </a:lnTo>
                <a:lnTo>
                  <a:pt x="854472" y="1175444"/>
                </a:lnTo>
                <a:lnTo>
                  <a:pt x="843756" y="1181791"/>
                </a:lnTo>
                <a:lnTo>
                  <a:pt x="818753" y="1197658"/>
                </a:lnTo>
                <a:lnTo>
                  <a:pt x="802878" y="1208369"/>
                </a:lnTo>
                <a:lnTo>
                  <a:pt x="786606" y="1219476"/>
                </a:lnTo>
                <a:lnTo>
                  <a:pt x="770731" y="1230980"/>
                </a:lnTo>
                <a:lnTo>
                  <a:pt x="756841" y="1242087"/>
                </a:lnTo>
                <a:lnTo>
                  <a:pt x="754460" y="1250021"/>
                </a:lnTo>
                <a:lnTo>
                  <a:pt x="752872" y="1258351"/>
                </a:lnTo>
                <a:lnTo>
                  <a:pt x="752078" y="1266681"/>
                </a:lnTo>
                <a:lnTo>
                  <a:pt x="751285" y="1275805"/>
                </a:lnTo>
                <a:lnTo>
                  <a:pt x="751285" y="1284532"/>
                </a:lnTo>
                <a:lnTo>
                  <a:pt x="751681" y="1292863"/>
                </a:lnTo>
                <a:lnTo>
                  <a:pt x="752078" y="1301590"/>
                </a:lnTo>
                <a:lnTo>
                  <a:pt x="752872" y="1310317"/>
                </a:lnTo>
                <a:lnTo>
                  <a:pt x="754856" y="1325788"/>
                </a:lnTo>
                <a:lnTo>
                  <a:pt x="756444" y="1339275"/>
                </a:lnTo>
                <a:lnTo>
                  <a:pt x="758031" y="1350382"/>
                </a:lnTo>
                <a:lnTo>
                  <a:pt x="758031" y="1354349"/>
                </a:lnTo>
                <a:lnTo>
                  <a:pt x="756841" y="1357523"/>
                </a:lnTo>
                <a:lnTo>
                  <a:pt x="727869" y="1355539"/>
                </a:lnTo>
                <a:lnTo>
                  <a:pt x="715566" y="1354746"/>
                </a:lnTo>
                <a:lnTo>
                  <a:pt x="709613" y="1354746"/>
                </a:lnTo>
                <a:lnTo>
                  <a:pt x="704453" y="1355143"/>
                </a:lnTo>
                <a:lnTo>
                  <a:pt x="698897" y="1355539"/>
                </a:lnTo>
                <a:lnTo>
                  <a:pt x="693341" y="1356729"/>
                </a:lnTo>
                <a:lnTo>
                  <a:pt x="687785" y="1357919"/>
                </a:lnTo>
                <a:lnTo>
                  <a:pt x="682228" y="1359903"/>
                </a:lnTo>
                <a:lnTo>
                  <a:pt x="677069" y="1361886"/>
                </a:lnTo>
                <a:lnTo>
                  <a:pt x="671116" y="1364663"/>
                </a:lnTo>
                <a:lnTo>
                  <a:pt x="664766" y="1367836"/>
                </a:lnTo>
                <a:lnTo>
                  <a:pt x="658416" y="1372200"/>
                </a:lnTo>
                <a:lnTo>
                  <a:pt x="657225" y="1367043"/>
                </a:lnTo>
                <a:lnTo>
                  <a:pt x="655241" y="1361093"/>
                </a:lnTo>
                <a:lnTo>
                  <a:pt x="654050" y="1355143"/>
                </a:lnTo>
                <a:lnTo>
                  <a:pt x="653256" y="1348399"/>
                </a:lnTo>
                <a:lnTo>
                  <a:pt x="651669" y="1333325"/>
                </a:lnTo>
                <a:lnTo>
                  <a:pt x="650875" y="1316267"/>
                </a:lnTo>
                <a:lnTo>
                  <a:pt x="650875" y="1296830"/>
                </a:lnTo>
                <a:lnTo>
                  <a:pt x="651272" y="1274615"/>
                </a:lnTo>
                <a:lnTo>
                  <a:pt x="652066" y="1251211"/>
                </a:lnTo>
                <a:lnTo>
                  <a:pt x="653653" y="1225029"/>
                </a:lnTo>
                <a:lnTo>
                  <a:pt x="660797" y="1208369"/>
                </a:lnTo>
                <a:lnTo>
                  <a:pt x="667147" y="1194881"/>
                </a:lnTo>
                <a:lnTo>
                  <a:pt x="670322" y="1188931"/>
                </a:lnTo>
                <a:lnTo>
                  <a:pt x="673497" y="1183774"/>
                </a:lnTo>
                <a:lnTo>
                  <a:pt x="680244" y="1174254"/>
                </a:lnTo>
                <a:lnTo>
                  <a:pt x="687388" y="1164733"/>
                </a:lnTo>
                <a:lnTo>
                  <a:pt x="696119" y="1155213"/>
                </a:lnTo>
                <a:lnTo>
                  <a:pt x="706438" y="1143312"/>
                </a:lnTo>
                <a:lnTo>
                  <a:pt x="718741" y="1129031"/>
                </a:lnTo>
                <a:lnTo>
                  <a:pt x="738585" y="1108007"/>
                </a:lnTo>
                <a:lnTo>
                  <a:pt x="756047" y="1088966"/>
                </a:lnTo>
                <a:lnTo>
                  <a:pt x="785416" y="1057231"/>
                </a:lnTo>
                <a:lnTo>
                  <a:pt x="797719" y="1043744"/>
                </a:lnTo>
                <a:lnTo>
                  <a:pt x="809228" y="1032240"/>
                </a:lnTo>
                <a:lnTo>
                  <a:pt x="820738" y="1021926"/>
                </a:lnTo>
                <a:lnTo>
                  <a:pt x="831056" y="1012802"/>
                </a:lnTo>
                <a:lnTo>
                  <a:pt x="836613" y="1008439"/>
                </a:lnTo>
                <a:lnTo>
                  <a:pt x="842169" y="1004869"/>
                </a:lnTo>
                <a:lnTo>
                  <a:pt x="848122" y="1000902"/>
                </a:lnTo>
                <a:lnTo>
                  <a:pt x="854075" y="997331"/>
                </a:lnTo>
                <a:lnTo>
                  <a:pt x="860028" y="994555"/>
                </a:lnTo>
                <a:lnTo>
                  <a:pt x="866378" y="991381"/>
                </a:lnTo>
                <a:lnTo>
                  <a:pt x="873125" y="988208"/>
                </a:lnTo>
                <a:lnTo>
                  <a:pt x="880269" y="985828"/>
                </a:lnTo>
                <a:lnTo>
                  <a:pt x="895350" y="980274"/>
                </a:lnTo>
                <a:lnTo>
                  <a:pt x="912416" y="975117"/>
                </a:lnTo>
                <a:lnTo>
                  <a:pt x="932260" y="970753"/>
                </a:lnTo>
                <a:lnTo>
                  <a:pt x="954881" y="965597"/>
                </a:lnTo>
                <a:lnTo>
                  <a:pt x="963613" y="965993"/>
                </a:lnTo>
                <a:lnTo>
                  <a:pt x="979488" y="966787"/>
                </a:lnTo>
                <a:lnTo>
                  <a:pt x="1004491" y="968373"/>
                </a:lnTo>
                <a:lnTo>
                  <a:pt x="1089819" y="1240103"/>
                </a:lnTo>
                <a:lnTo>
                  <a:pt x="1081484" y="1159179"/>
                </a:lnTo>
                <a:lnTo>
                  <a:pt x="1077516" y="1013199"/>
                </a:lnTo>
                <a:lnTo>
                  <a:pt x="1071959" y="999315"/>
                </a:lnTo>
                <a:lnTo>
                  <a:pt x="1083072" y="980671"/>
                </a:lnTo>
                <a:lnTo>
                  <a:pt x="1107281" y="980671"/>
                </a:lnTo>
                <a:lnTo>
                  <a:pt x="1117600" y="999315"/>
                </a:lnTo>
                <a:lnTo>
                  <a:pt x="1112837" y="1015579"/>
                </a:lnTo>
                <a:lnTo>
                  <a:pt x="1142206" y="1228203"/>
                </a:lnTo>
                <a:lnTo>
                  <a:pt x="1137841" y="971944"/>
                </a:lnTo>
                <a:lnTo>
                  <a:pt x="1146572" y="967580"/>
                </a:lnTo>
                <a:lnTo>
                  <a:pt x="1148953" y="966390"/>
                </a:lnTo>
                <a:lnTo>
                  <a:pt x="1149350" y="965597"/>
                </a:lnTo>
                <a:lnTo>
                  <a:pt x="1155700" y="965200"/>
                </a:lnTo>
                <a:close/>
                <a:moveTo>
                  <a:pt x="931148" y="736601"/>
                </a:moveTo>
                <a:lnTo>
                  <a:pt x="929554" y="751285"/>
                </a:lnTo>
                <a:lnTo>
                  <a:pt x="928757" y="762794"/>
                </a:lnTo>
                <a:lnTo>
                  <a:pt x="929155" y="762794"/>
                </a:lnTo>
                <a:lnTo>
                  <a:pt x="929554" y="751285"/>
                </a:lnTo>
                <a:lnTo>
                  <a:pt x="930351" y="746126"/>
                </a:lnTo>
                <a:lnTo>
                  <a:pt x="931148" y="741363"/>
                </a:lnTo>
                <a:lnTo>
                  <a:pt x="931148" y="736601"/>
                </a:lnTo>
                <a:close/>
                <a:moveTo>
                  <a:pt x="949086" y="679054"/>
                </a:moveTo>
                <a:lnTo>
                  <a:pt x="948289" y="679847"/>
                </a:lnTo>
                <a:lnTo>
                  <a:pt x="945499" y="681435"/>
                </a:lnTo>
                <a:lnTo>
                  <a:pt x="943904" y="683419"/>
                </a:lnTo>
                <a:lnTo>
                  <a:pt x="941911" y="686991"/>
                </a:lnTo>
                <a:lnTo>
                  <a:pt x="945897" y="682625"/>
                </a:lnTo>
                <a:lnTo>
                  <a:pt x="948289" y="681038"/>
                </a:lnTo>
                <a:lnTo>
                  <a:pt x="950282" y="679054"/>
                </a:lnTo>
                <a:lnTo>
                  <a:pt x="949086" y="679054"/>
                </a:lnTo>
                <a:close/>
                <a:moveTo>
                  <a:pt x="1038375" y="620713"/>
                </a:moveTo>
                <a:lnTo>
                  <a:pt x="1049138" y="620713"/>
                </a:lnTo>
                <a:lnTo>
                  <a:pt x="1059502" y="621110"/>
                </a:lnTo>
                <a:lnTo>
                  <a:pt x="1069866" y="622300"/>
                </a:lnTo>
                <a:lnTo>
                  <a:pt x="1079432" y="623491"/>
                </a:lnTo>
                <a:lnTo>
                  <a:pt x="1088999" y="625872"/>
                </a:lnTo>
                <a:lnTo>
                  <a:pt x="1098167" y="627857"/>
                </a:lnTo>
                <a:lnTo>
                  <a:pt x="1106937" y="630238"/>
                </a:lnTo>
                <a:lnTo>
                  <a:pt x="1115307" y="633413"/>
                </a:lnTo>
                <a:lnTo>
                  <a:pt x="1123678" y="636191"/>
                </a:lnTo>
                <a:lnTo>
                  <a:pt x="1130853" y="639763"/>
                </a:lnTo>
                <a:lnTo>
                  <a:pt x="1138028" y="642938"/>
                </a:lnTo>
                <a:lnTo>
                  <a:pt x="1144805" y="646510"/>
                </a:lnTo>
                <a:lnTo>
                  <a:pt x="1156365" y="652860"/>
                </a:lnTo>
                <a:lnTo>
                  <a:pt x="1166729" y="659607"/>
                </a:lnTo>
                <a:lnTo>
                  <a:pt x="1174701" y="664766"/>
                </a:lnTo>
                <a:lnTo>
                  <a:pt x="1180680" y="669529"/>
                </a:lnTo>
                <a:lnTo>
                  <a:pt x="1185862" y="673497"/>
                </a:lnTo>
                <a:lnTo>
                  <a:pt x="1185862" y="676275"/>
                </a:lnTo>
                <a:lnTo>
                  <a:pt x="1185862" y="684213"/>
                </a:lnTo>
                <a:lnTo>
                  <a:pt x="1185065" y="688975"/>
                </a:lnTo>
                <a:lnTo>
                  <a:pt x="1183869" y="694532"/>
                </a:lnTo>
                <a:lnTo>
                  <a:pt x="1182274" y="700088"/>
                </a:lnTo>
                <a:lnTo>
                  <a:pt x="1180281" y="704850"/>
                </a:lnTo>
                <a:lnTo>
                  <a:pt x="1179086" y="707629"/>
                </a:lnTo>
                <a:lnTo>
                  <a:pt x="1177093" y="710010"/>
                </a:lnTo>
                <a:lnTo>
                  <a:pt x="1175498" y="711994"/>
                </a:lnTo>
                <a:lnTo>
                  <a:pt x="1173505" y="713979"/>
                </a:lnTo>
                <a:lnTo>
                  <a:pt x="1170715" y="715963"/>
                </a:lnTo>
                <a:lnTo>
                  <a:pt x="1168323" y="717154"/>
                </a:lnTo>
                <a:lnTo>
                  <a:pt x="1165533" y="718344"/>
                </a:lnTo>
                <a:lnTo>
                  <a:pt x="1161945" y="719138"/>
                </a:lnTo>
                <a:lnTo>
                  <a:pt x="1158756" y="719535"/>
                </a:lnTo>
                <a:lnTo>
                  <a:pt x="1154770" y="719535"/>
                </a:lnTo>
                <a:lnTo>
                  <a:pt x="1150784" y="719138"/>
                </a:lnTo>
                <a:lnTo>
                  <a:pt x="1146001" y="718344"/>
                </a:lnTo>
                <a:lnTo>
                  <a:pt x="1140819" y="717154"/>
                </a:lnTo>
                <a:lnTo>
                  <a:pt x="1135238" y="715566"/>
                </a:lnTo>
                <a:lnTo>
                  <a:pt x="1129259" y="712788"/>
                </a:lnTo>
                <a:lnTo>
                  <a:pt x="1123678" y="710010"/>
                </a:lnTo>
                <a:lnTo>
                  <a:pt x="1120091" y="708819"/>
                </a:lnTo>
                <a:lnTo>
                  <a:pt x="1114112" y="707629"/>
                </a:lnTo>
                <a:lnTo>
                  <a:pt x="1098964" y="704850"/>
                </a:lnTo>
                <a:lnTo>
                  <a:pt x="1083418" y="702072"/>
                </a:lnTo>
                <a:lnTo>
                  <a:pt x="1077439" y="700882"/>
                </a:lnTo>
                <a:lnTo>
                  <a:pt x="1073852" y="700088"/>
                </a:lnTo>
                <a:lnTo>
                  <a:pt x="1104545" y="714772"/>
                </a:lnTo>
                <a:lnTo>
                  <a:pt x="1118895" y="721122"/>
                </a:lnTo>
                <a:lnTo>
                  <a:pt x="1125671" y="723504"/>
                </a:lnTo>
                <a:lnTo>
                  <a:pt x="1132448" y="725885"/>
                </a:lnTo>
                <a:lnTo>
                  <a:pt x="1138826" y="728266"/>
                </a:lnTo>
                <a:lnTo>
                  <a:pt x="1144805" y="729457"/>
                </a:lnTo>
                <a:lnTo>
                  <a:pt x="1150784" y="730647"/>
                </a:lnTo>
                <a:lnTo>
                  <a:pt x="1155966" y="731044"/>
                </a:lnTo>
                <a:lnTo>
                  <a:pt x="1161148" y="730647"/>
                </a:lnTo>
                <a:lnTo>
                  <a:pt x="1165931" y="729457"/>
                </a:lnTo>
                <a:lnTo>
                  <a:pt x="1170316" y="727869"/>
                </a:lnTo>
                <a:lnTo>
                  <a:pt x="1174302" y="725091"/>
                </a:lnTo>
                <a:lnTo>
                  <a:pt x="1175498" y="735410"/>
                </a:lnTo>
                <a:lnTo>
                  <a:pt x="1175897" y="744935"/>
                </a:lnTo>
                <a:lnTo>
                  <a:pt x="1175498" y="753666"/>
                </a:lnTo>
                <a:lnTo>
                  <a:pt x="1175099" y="762397"/>
                </a:lnTo>
                <a:lnTo>
                  <a:pt x="1176694" y="761207"/>
                </a:lnTo>
                <a:lnTo>
                  <a:pt x="1177491" y="760413"/>
                </a:lnTo>
                <a:lnTo>
                  <a:pt x="1178687" y="760016"/>
                </a:lnTo>
                <a:lnTo>
                  <a:pt x="1179086" y="760413"/>
                </a:lnTo>
                <a:lnTo>
                  <a:pt x="1179484" y="761207"/>
                </a:lnTo>
                <a:lnTo>
                  <a:pt x="1179883" y="763985"/>
                </a:lnTo>
                <a:lnTo>
                  <a:pt x="1180281" y="767954"/>
                </a:lnTo>
                <a:lnTo>
                  <a:pt x="1180281" y="773113"/>
                </a:lnTo>
                <a:lnTo>
                  <a:pt x="1179086" y="785813"/>
                </a:lnTo>
                <a:lnTo>
                  <a:pt x="1177491" y="800498"/>
                </a:lnTo>
                <a:lnTo>
                  <a:pt x="1175498" y="814388"/>
                </a:lnTo>
                <a:lnTo>
                  <a:pt x="1173505" y="826294"/>
                </a:lnTo>
                <a:lnTo>
                  <a:pt x="1171911" y="833438"/>
                </a:lnTo>
                <a:lnTo>
                  <a:pt x="1170715" y="834629"/>
                </a:lnTo>
                <a:lnTo>
                  <a:pt x="1170316" y="834232"/>
                </a:lnTo>
                <a:lnTo>
                  <a:pt x="1169519" y="842169"/>
                </a:lnTo>
                <a:lnTo>
                  <a:pt x="1168323" y="849710"/>
                </a:lnTo>
                <a:lnTo>
                  <a:pt x="1166729" y="856854"/>
                </a:lnTo>
                <a:lnTo>
                  <a:pt x="1165134" y="863998"/>
                </a:lnTo>
                <a:lnTo>
                  <a:pt x="1162742" y="870744"/>
                </a:lnTo>
                <a:lnTo>
                  <a:pt x="1160351" y="877491"/>
                </a:lnTo>
                <a:lnTo>
                  <a:pt x="1157959" y="883841"/>
                </a:lnTo>
                <a:lnTo>
                  <a:pt x="1154770" y="890191"/>
                </a:lnTo>
                <a:lnTo>
                  <a:pt x="1151980" y="896541"/>
                </a:lnTo>
                <a:lnTo>
                  <a:pt x="1148791" y="902098"/>
                </a:lnTo>
                <a:lnTo>
                  <a:pt x="1145602" y="907654"/>
                </a:lnTo>
                <a:lnTo>
                  <a:pt x="1141616" y="913210"/>
                </a:lnTo>
                <a:lnTo>
                  <a:pt x="1138028" y="918370"/>
                </a:lnTo>
                <a:lnTo>
                  <a:pt x="1134042" y="923529"/>
                </a:lnTo>
                <a:lnTo>
                  <a:pt x="1126070" y="932260"/>
                </a:lnTo>
                <a:lnTo>
                  <a:pt x="1117699" y="940595"/>
                </a:lnTo>
                <a:lnTo>
                  <a:pt x="1108531" y="947738"/>
                </a:lnTo>
                <a:lnTo>
                  <a:pt x="1099762" y="954088"/>
                </a:lnTo>
                <a:lnTo>
                  <a:pt x="1090593" y="959248"/>
                </a:lnTo>
                <a:lnTo>
                  <a:pt x="1081027" y="963216"/>
                </a:lnTo>
                <a:lnTo>
                  <a:pt x="1077041" y="964804"/>
                </a:lnTo>
                <a:lnTo>
                  <a:pt x="1072257" y="966391"/>
                </a:lnTo>
                <a:lnTo>
                  <a:pt x="1067474" y="967185"/>
                </a:lnTo>
                <a:lnTo>
                  <a:pt x="1063488" y="967979"/>
                </a:lnTo>
                <a:lnTo>
                  <a:pt x="1059103" y="968376"/>
                </a:lnTo>
                <a:lnTo>
                  <a:pt x="1054719" y="968376"/>
                </a:lnTo>
                <a:lnTo>
                  <a:pt x="1051530" y="968376"/>
                </a:lnTo>
                <a:lnTo>
                  <a:pt x="1047543" y="967979"/>
                </a:lnTo>
                <a:lnTo>
                  <a:pt x="1043956" y="967185"/>
                </a:lnTo>
                <a:lnTo>
                  <a:pt x="1039970" y="965995"/>
                </a:lnTo>
                <a:lnTo>
                  <a:pt x="1031998" y="962820"/>
                </a:lnTo>
                <a:lnTo>
                  <a:pt x="1023627" y="958851"/>
                </a:lnTo>
                <a:lnTo>
                  <a:pt x="1014857" y="953295"/>
                </a:lnTo>
                <a:lnTo>
                  <a:pt x="1006088" y="947341"/>
                </a:lnTo>
                <a:lnTo>
                  <a:pt x="997318" y="939801"/>
                </a:lnTo>
                <a:lnTo>
                  <a:pt x="988549" y="931863"/>
                </a:lnTo>
                <a:lnTo>
                  <a:pt x="979779" y="922338"/>
                </a:lnTo>
                <a:lnTo>
                  <a:pt x="971807" y="912813"/>
                </a:lnTo>
                <a:lnTo>
                  <a:pt x="963835" y="902098"/>
                </a:lnTo>
                <a:lnTo>
                  <a:pt x="956660" y="890985"/>
                </a:lnTo>
                <a:lnTo>
                  <a:pt x="949883" y="878682"/>
                </a:lnTo>
                <a:lnTo>
                  <a:pt x="943904" y="865982"/>
                </a:lnTo>
                <a:lnTo>
                  <a:pt x="941512" y="859632"/>
                </a:lnTo>
                <a:lnTo>
                  <a:pt x="938722" y="852885"/>
                </a:lnTo>
                <a:lnTo>
                  <a:pt x="936729" y="846138"/>
                </a:lnTo>
                <a:lnTo>
                  <a:pt x="934736" y="839391"/>
                </a:lnTo>
                <a:lnTo>
                  <a:pt x="933540" y="843757"/>
                </a:lnTo>
                <a:lnTo>
                  <a:pt x="931547" y="847329"/>
                </a:lnTo>
                <a:lnTo>
                  <a:pt x="929554" y="849710"/>
                </a:lnTo>
                <a:lnTo>
                  <a:pt x="928757" y="850107"/>
                </a:lnTo>
                <a:lnTo>
                  <a:pt x="927960" y="850504"/>
                </a:lnTo>
                <a:lnTo>
                  <a:pt x="926764" y="850107"/>
                </a:lnTo>
                <a:lnTo>
                  <a:pt x="925568" y="849710"/>
                </a:lnTo>
                <a:lnTo>
                  <a:pt x="924372" y="848123"/>
                </a:lnTo>
                <a:lnTo>
                  <a:pt x="923575" y="846535"/>
                </a:lnTo>
                <a:lnTo>
                  <a:pt x="921582" y="842963"/>
                </a:lnTo>
                <a:lnTo>
                  <a:pt x="920386" y="837407"/>
                </a:lnTo>
                <a:lnTo>
                  <a:pt x="918791" y="831057"/>
                </a:lnTo>
                <a:lnTo>
                  <a:pt x="917596" y="823516"/>
                </a:lnTo>
                <a:lnTo>
                  <a:pt x="917197" y="815182"/>
                </a:lnTo>
                <a:lnTo>
                  <a:pt x="916798" y="806054"/>
                </a:lnTo>
                <a:lnTo>
                  <a:pt x="917197" y="798116"/>
                </a:lnTo>
                <a:lnTo>
                  <a:pt x="917596" y="790576"/>
                </a:lnTo>
                <a:lnTo>
                  <a:pt x="918393" y="783829"/>
                </a:lnTo>
                <a:lnTo>
                  <a:pt x="919987" y="777479"/>
                </a:lnTo>
                <a:lnTo>
                  <a:pt x="921183" y="772319"/>
                </a:lnTo>
                <a:lnTo>
                  <a:pt x="922379" y="767954"/>
                </a:lnTo>
                <a:lnTo>
                  <a:pt x="924372" y="764779"/>
                </a:lnTo>
                <a:lnTo>
                  <a:pt x="925169" y="763588"/>
                </a:lnTo>
                <a:lnTo>
                  <a:pt x="926365" y="763191"/>
                </a:lnTo>
                <a:lnTo>
                  <a:pt x="923176" y="759619"/>
                </a:lnTo>
                <a:lnTo>
                  <a:pt x="920785" y="756444"/>
                </a:lnTo>
                <a:lnTo>
                  <a:pt x="918393" y="752476"/>
                </a:lnTo>
                <a:lnTo>
                  <a:pt x="916798" y="748507"/>
                </a:lnTo>
                <a:lnTo>
                  <a:pt x="915204" y="744538"/>
                </a:lnTo>
                <a:lnTo>
                  <a:pt x="914407" y="739776"/>
                </a:lnTo>
                <a:lnTo>
                  <a:pt x="913609" y="735807"/>
                </a:lnTo>
                <a:lnTo>
                  <a:pt x="913211" y="731044"/>
                </a:lnTo>
                <a:lnTo>
                  <a:pt x="912812" y="727076"/>
                </a:lnTo>
                <a:lnTo>
                  <a:pt x="912812" y="721916"/>
                </a:lnTo>
                <a:lnTo>
                  <a:pt x="913609" y="712391"/>
                </a:lnTo>
                <a:lnTo>
                  <a:pt x="915204" y="703263"/>
                </a:lnTo>
                <a:lnTo>
                  <a:pt x="917197" y="694135"/>
                </a:lnTo>
                <a:lnTo>
                  <a:pt x="920386" y="685007"/>
                </a:lnTo>
                <a:lnTo>
                  <a:pt x="923575" y="676672"/>
                </a:lnTo>
                <a:lnTo>
                  <a:pt x="927162" y="668735"/>
                </a:lnTo>
                <a:lnTo>
                  <a:pt x="930750" y="661988"/>
                </a:lnTo>
                <a:lnTo>
                  <a:pt x="934337" y="656035"/>
                </a:lnTo>
                <a:lnTo>
                  <a:pt x="937526" y="651272"/>
                </a:lnTo>
                <a:lnTo>
                  <a:pt x="940715" y="647700"/>
                </a:lnTo>
                <a:lnTo>
                  <a:pt x="943107" y="646113"/>
                </a:lnTo>
                <a:lnTo>
                  <a:pt x="955862" y="639763"/>
                </a:lnTo>
                <a:lnTo>
                  <a:pt x="968219" y="634604"/>
                </a:lnTo>
                <a:lnTo>
                  <a:pt x="980178" y="630238"/>
                </a:lnTo>
                <a:lnTo>
                  <a:pt x="992535" y="627063"/>
                </a:lnTo>
                <a:lnTo>
                  <a:pt x="1004493" y="624285"/>
                </a:lnTo>
                <a:lnTo>
                  <a:pt x="1016053" y="622300"/>
                </a:lnTo>
                <a:lnTo>
                  <a:pt x="1027214" y="621110"/>
                </a:lnTo>
                <a:lnTo>
                  <a:pt x="1038375" y="620713"/>
                </a:lnTo>
                <a:close/>
                <a:moveTo>
                  <a:pt x="1043186" y="515586"/>
                </a:moveTo>
                <a:lnTo>
                  <a:pt x="1022934" y="515983"/>
                </a:lnTo>
                <a:lnTo>
                  <a:pt x="1002682" y="516777"/>
                </a:lnTo>
                <a:lnTo>
                  <a:pt x="982827" y="518364"/>
                </a:lnTo>
                <a:lnTo>
                  <a:pt x="962972" y="519952"/>
                </a:lnTo>
                <a:lnTo>
                  <a:pt x="943514" y="521937"/>
                </a:lnTo>
                <a:lnTo>
                  <a:pt x="924056" y="525113"/>
                </a:lnTo>
                <a:lnTo>
                  <a:pt x="904598" y="527891"/>
                </a:lnTo>
                <a:lnTo>
                  <a:pt x="885140" y="531861"/>
                </a:lnTo>
                <a:lnTo>
                  <a:pt x="866476" y="535830"/>
                </a:lnTo>
                <a:lnTo>
                  <a:pt x="847812" y="540594"/>
                </a:lnTo>
                <a:lnTo>
                  <a:pt x="829148" y="545754"/>
                </a:lnTo>
                <a:lnTo>
                  <a:pt x="810485" y="550914"/>
                </a:lnTo>
                <a:lnTo>
                  <a:pt x="792218" y="556869"/>
                </a:lnTo>
                <a:lnTo>
                  <a:pt x="774348" y="563220"/>
                </a:lnTo>
                <a:lnTo>
                  <a:pt x="756082" y="569968"/>
                </a:lnTo>
                <a:lnTo>
                  <a:pt x="738609" y="577113"/>
                </a:lnTo>
                <a:lnTo>
                  <a:pt x="721137" y="585449"/>
                </a:lnTo>
                <a:lnTo>
                  <a:pt x="704061" y="593388"/>
                </a:lnTo>
                <a:lnTo>
                  <a:pt x="686986" y="601724"/>
                </a:lnTo>
                <a:lnTo>
                  <a:pt x="670308" y="610457"/>
                </a:lnTo>
                <a:lnTo>
                  <a:pt x="653630" y="619587"/>
                </a:lnTo>
                <a:lnTo>
                  <a:pt x="637745" y="629114"/>
                </a:lnTo>
                <a:lnTo>
                  <a:pt x="621861" y="639037"/>
                </a:lnTo>
                <a:lnTo>
                  <a:pt x="605977" y="649755"/>
                </a:lnTo>
                <a:lnTo>
                  <a:pt x="590490" y="660473"/>
                </a:lnTo>
                <a:lnTo>
                  <a:pt x="575400" y="671190"/>
                </a:lnTo>
                <a:lnTo>
                  <a:pt x="559913" y="682702"/>
                </a:lnTo>
                <a:lnTo>
                  <a:pt x="545617" y="694610"/>
                </a:lnTo>
                <a:lnTo>
                  <a:pt x="531322" y="706519"/>
                </a:lnTo>
                <a:lnTo>
                  <a:pt x="517026" y="719221"/>
                </a:lnTo>
                <a:lnTo>
                  <a:pt x="503525" y="731924"/>
                </a:lnTo>
                <a:lnTo>
                  <a:pt x="490023" y="745023"/>
                </a:lnTo>
                <a:lnTo>
                  <a:pt x="476919" y="758520"/>
                </a:lnTo>
                <a:lnTo>
                  <a:pt x="464212" y="772413"/>
                </a:lnTo>
                <a:lnTo>
                  <a:pt x="451504" y="786306"/>
                </a:lnTo>
                <a:lnTo>
                  <a:pt x="439591" y="800596"/>
                </a:lnTo>
                <a:lnTo>
                  <a:pt x="427678" y="815680"/>
                </a:lnTo>
                <a:lnTo>
                  <a:pt x="416162" y="830368"/>
                </a:lnTo>
                <a:lnTo>
                  <a:pt x="405441" y="845452"/>
                </a:lnTo>
                <a:lnTo>
                  <a:pt x="394322" y="860933"/>
                </a:lnTo>
                <a:lnTo>
                  <a:pt x="383997" y="876811"/>
                </a:lnTo>
                <a:lnTo>
                  <a:pt x="374070" y="892689"/>
                </a:lnTo>
                <a:lnTo>
                  <a:pt x="364539" y="908964"/>
                </a:lnTo>
                <a:lnTo>
                  <a:pt x="355009" y="925636"/>
                </a:lnTo>
                <a:lnTo>
                  <a:pt x="346272" y="941911"/>
                </a:lnTo>
                <a:lnTo>
                  <a:pt x="337933" y="959377"/>
                </a:lnTo>
                <a:lnTo>
                  <a:pt x="329594" y="976048"/>
                </a:lnTo>
                <a:lnTo>
                  <a:pt x="322049" y="993911"/>
                </a:lnTo>
                <a:lnTo>
                  <a:pt x="314901" y="1011377"/>
                </a:lnTo>
                <a:lnTo>
                  <a:pt x="308151" y="1029240"/>
                </a:lnTo>
                <a:lnTo>
                  <a:pt x="301797" y="1047500"/>
                </a:lnTo>
                <a:lnTo>
                  <a:pt x="295840" y="1065362"/>
                </a:lnTo>
                <a:lnTo>
                  <a:pt x="290678" y="1084019"/>
                </a:lnTo>
                <a:lnTo>
                  <a:pt x="285516" y="1102676"/>
                </a:lnTo>
                <a:lnTo>
                  <a:pt x="280751" y="1121729"/>
                </a:lnTo>
                <a:lnTo>
                  <a:pt x="276780" y="1140783"/>
                </a:lnTo>
                <a:lnTo>
                  <a:pt x="272809" y="1159440"/>
                </a:lnTo>
                <a:lnTo>
                  <a:pt x="270029" y="1178890"/>
                </a:lnTo>
                <a:lnTo>
                  <a:pt x="266852" y="1198341"/>
                </a:lnTo>
                <a:lnTo>
                  <a:pt x="264867" y="1218188"/>
                </a:lnTo>
                <a:lnTo>
                  <a:pt x="263278" y="1237639"/>
                </a:lnTo>
                <a:lnTo>
                  <a:pt x="261690" y="1257883"/>
                </a:lnTo>
                <a:lnTo>
                  <a:pt x="260896" y="1277731"/>
                </a:lnTo>
                <a:lnTo>
                  <a:pt x="260498" y="1297975"/>
                </a:lnTo>
                <a:lnTo>
                  <a:pt x="260896" y="1318220"/>
                </a:lnTo>
                <a:lnTo>
                  <a:pt x="261690" y="1338067"/>
                </a:lnTo>
                <a:lnTo>
                  <a:pt x="263278" y="1357915"/>
                </a:lnTo>
                <a:lnTo>
                  <a:pt x="264867" y="1377763"/>
                </a:lnTo>
                <a:lnTo>
                  <a:pt x="266852" y="1397213"/>
                </a:lnTo>
                <a:lnTo>
                  <a:pt x="270029" y="1416664"/>
                </a:lnTo>
                <a:lnTo>
                  <a:pt x="272809" y="1436114"/>
                </a:lnTo>
                <a:lnTo>
                  <a:pt x="276780" y="1455168"/>
                </a:lnTo>
                <a:lnTo>
                  <a:pt x="280751" y="1474222"/>
                </a:lnTo>
                <a:lnTo>
                  <a:pt x="285516" y="1493275"/>
                </a:lnTo>
                <a:lnTo>
                  <a:pt x="290678" y="1511535"/>
                </a:lnTo>
                <a:lnTo>
                  <a:pt x="295840" y="1530192"/>
                </a:lnTo>
                <a:lnTo>
                  <a:pt x="301797" y="1548452"/>
                </a:lnTo>
                <a:lnTo>
                  <a:pt x="308151" y="1566314"/>
                </a:lnTo>
                <a:lnTo>
                  <a:pt x="314901" y="1584177"/>
                </a:lnTo>
                <a:lnTo>
                  <a:pt x="322049" y="1602040"/>
                </a:lnTo>
                <a:lnTo>
                  <a:pt x="329594" y="1619109"/>
                </a:lnTo>
                <a:lnTo>
                  <a:pt x="337933" y="1636575"/>
                </a:lnTo>
                <a:lnTo>
                  <a:pt x="346272" y="1653247"/>
                </a:lnTo>
                <a:lnTo>
                  <a:pt x="355009" y="1670316"/>
                </a:lnTo>
                <a:lnTo>
                  <a:pt x="364539" y="1686591"/>
                </a:lnTo>
                <a:lnTo>
                  <a:pt x="374070" y="1703262"/>
                </a:lnTo>
                <a:lnTo>
                  <a:pt x="383997" y="1719140"/>
                </a:lnTo>
                <a:lnTo>
                  <a:pt x="394322" y="1734622"/>
                </a:lnTo>
                <a:lnTo>
                  <a:pt x="405441" y="1750500"/>
                </a:lnTo>
                <a:lnTo>
                  <a:pt x="416162" y="1765584"/>
                </a:lnTo>
                <a:lnTo>
                  <a:pt x="427678" y="1780271"/>
                </a:lnTo>
                <a:lnTo>
                  <a:pt x="439591" y="1794958"/>
                </a:lnTo>
                <a:lnTo>
                  <a:pt x="451504" y="1809248"/>
                </a:lnTo>
                <a:lnTo>
                  <a:pt x="464212" y="1823142"/>
                </a:lnTo>
                <a:lnTo>
                  <a:pt x="476919" y="1837035"/>
                </a:lnTo>
                <a:lnTo>
                  <a:pt x="490023" y="1850531"/>
                </a:lnTo>
                <a:lnTo>
                  <a:pt x="503525" y="1863631"/>
                </a:lnTo>
                <a:lnTo>
                  <a:pt x="517026" y="1876333"/>
                </a:lnTo>
                <a:lnTo>
                  <a:pt x="531322" y="1889035"/>
                </a:lnTo>
                <a:lnTo>
                  <a:pt x="545617" y="1900944"/>
                </a:lnTo>
                <a:lnTo>
                  <a:pt x="559913" y="1912852"/>
                </a:lnTo>
                <a:lnTo>
                  <a:pt x="575400" y="1923967"/>
                </a:lnTo>
                <a:lnTo>
                  <a:pt x="590490" y="1935479"/>
                </a:lnTo>
                <a:lnTo>
                  <a:pt x="605977" y="1945799"/>
                </a:lnTo>
                <a:lnTo>
                  <a:pt x="621861" y="1956517"/>
                </a:lnTo>
                <a:lnTo>
                  <a:pt x="637745" y="1966044"/>
                </a:lnTo>
                <a:lnTo>
                  <a:pt x="653630" y="1975968"/>
                </a:lnTo>
                <a:lnTo>
                  <a:pt x="670308" y="1985097"/>
                </a:lnTo>
                <a:lnTo>
                  <a:pt x="686986" y="1994227"/>
                </a:lnTo>
                <a:lnTo>
                  <a:pt x="704061" y="2002563"/>
                </a:lnTo>
                <a:lnTo>
                  <a:pt x="721137" y="2010502"/>
                </a:lnTo>
                <a:lnTo>
                  <a:pt x="738609" y="2018044"/>
                </a:lnTo>
                <a:lnTo>
                  <a:pt x="756082" y="2025189"/>
                </a:lnTo>
                <a:lnTo>
                  <a:pt x="774348" y="2032335"/>
                </a:lnTo>
                <a:lnTo>
                  <a:pt x="792218" y="2038686"/>
                </a:lnTo>
                <a:lnTo>
                  <a:pt x="810485" y="2044640"/>
                </a:lnTo>
                <a:lnTo>
                  <a:pt x="829148" y="2050197"/>
                </a:lnTo>
                <a:lnTo>
                  <a:pt x="847812" y="2055358"/>
                </a:lnTo>
                <a:lnTo>
                  <a:pt x="866476" y="2059724"/>
                </a:lnTo>
                <a:lnTo>
                  <a:pt x="885140" y="2064091"/>
                </a:lnTo>
                <a:lnTo>
                  <a:pt x="904598" y="2067266"/>
                </a:lnTo>
                <a:lnTo>
                  <a:pt x="924056" y="2070839"/>
                </a:lnTo>
                <a:lnTo>
                  <a:pt x="943514" y="2073220"/>
                </a:lnTo>
                <a:lnTo>
                  <a:pt x="962972" y="2075999"/>
                </a:lnTo>
                <a:lnTo>
                  <a:pt x="982827" y="2077587"/>
                </a:lnTo>
                <a:lnTo>
                  <a:pt x="1002682" y="2078778"/>
                </a:lnTo>
                <a:lnTo>
                  <a:pt x="1022934" y="2079572"/>
                </a:lnTo>
                <a:lnTo>
                  <a:pt x="1043186" y="2079572"/>
                </a:lnTo>
                <a:lnTo>
                  <a:pt x="1063041" y="2079572"/>
                </a:lnTo>
                <a:lnTo>
                  <a:pt x="1083293" y="2078778"/>
                </a:lnTo>
                <a:lnTo>
                  <a:pt x="1103148" y="2077587"/>
                </a:lnTo>
                <a:lnTo>
                  <a:pt x="1122606" y="2075999"/>
                </a:lnTo>
                <a:lnTo>
                  <a:pt x="1142064" y="2073220"/>
                </a:lnTo>
                <a:lnTo>
                  <a:pt x="1161919" y="2070839"/>
                </a:lnTo>
                <a:lnTo>
                  <a:pt x="1180980" y="2067266"/>
                </a:lnTo>
                <a:lnTo>
                  <a:pt x="1200438" y="2064091"/>
                </a:lnTo>
                <a:lnTo>
                  <a:pt x="1219499" y="2059724"/>
                </a:lnTo>
                <a:lnTo>
                  <a:pt x="1237766" y="2055358"/>
                </a:lnTo>
                <a:lnTo>
                  <a:pt x="1256827" y="2050197"/>
                </a:lnTo>
                <a:lnTo>
                  <a:pt x="1275093" y="2044640"/>
                </a:lnTo>
                <a:lnTo>
                  <a:pt x="1293757" y="2038686"/>
                </a:lnTo>
                <a:lnTo>
                  <a:pt x="1311627" y="2032335"/>
                </a:lnTo>
                <a:lnTo>
                  <a:pt x="1329496" y="2025189"/>
                </a:lnTo>
                <a:lnTo>
                  <a:pt x="1347366" y="2018044"/>
                </a:lnTo>
                <a:lnTo>
                  <a:pt x="1364441" y="2010502"/>
                </a:lnTo>
                <a:lnTo>
                  <a:pt x="1381914" y="2002563"/>
                </a:lnTo>
                <a:lnTo>
                  <a:pt x="1398592" y="1994227"/>
                </a:lnTo>
                <a:lnTo>
                  <a:pt x="1415667" y="1985097"/>
                </a:lnTo>
                <a:lnTo>
                  <a:pt x="1431949" y="1975968"/>
                </a:lnTo>
                <a:lnTo>
                  <a:pt x="1447833" y="1966044"/>
                </a:lnTo>
                <a:lnTo>
                  <a:pt x="1464114" y="1956517"/>
                </a:lnTo>
                <a:lnTo>
                  <a:pt x="1479998" y="1945799"/>
                </a:lnTo>
                <a:lnTo>
                  <a:pt x="1495088" y="1935479"/>
                </a:lnTo>
                <a:lnTo>
                  <a:pt x="1510575" y="1923967"/>
                </a:lnTo>
                <a:lnTo>
                  <a:pt x="1525665" y="1912852"/>
                </a:lnTo>
                <a:lnTo>
                  <a:pt x="1539960" y="1900944"/>
                </a:lnTo>
                <a:lnTo>
                  <a:pt x="1554256" y="1889035"/>
                </a:lnTo>
                <a:lnTo>
                  <a:pt x="1568551" y="1876333"/>
                </a:lnTo>
                <a:lnTo>
                  <a:pt x="1582053" y="1863631"/>
                </a:lnTo>
                <a:lnTo>
                  <a:pt x="1595555" y="1850531"/>
                </a:lnTo>
                <a:lnTo>
                  <a:pt x="1608659" y="1837035"/>
                </a:lnTo>
                <a:lnTo>
                  <a:pt x="1621763" y="1823142"/>
                </a:lnTo>
                <a:lnTo>
                  <a:pt x="1634073" y="1809248"/>
                </a:lnTo>
                <a:lnTo>
                  <a:pt x="1646383" y="1794958"/>
                </a:lnTo>
                <a:lnTo>
                  <a:pt x="1657899" y="1780271"/>
                </a:lnTo>
                <a:lnTo>
                  <a:pt x="1669415" y="1765584"/>
                </a:lnTo>
                <a:lnTo>
                  <a:pt x="1680534" y="1750500"/>
                </a:lnTo>
                <a:lnTo>
                  <a:pt x="1691256" y="1734622"/>
                </a:lnTo>
                <a:lnTo>
                  <a:pt x="1701581" y="1719140"/>
                </a:lnTo>
                <a:lnTo>
                  <a:pt x="1711508" y="1703262"/>
                </a:lnTo>
                <a:lnTo>
                  <a:pt x="1721436" y="1686591"/>
                </a:lnTo>
                <a:lnTo>
                  <a:pt x="1730569" y="1670316"/>
                </a:lnTo>
                <a:lnTo>
                  <a:pt x="1739305" y="1653247"/>
                </a:lnTo>
                <a:lnTo>
                  <a:pt x="1748041" y="1636575"/>
                </a:lnTo>
                <a:lnTo>
                  <a:pt x="1755983" y="1619109"/>
                </a:lnTo>
                <a:lnTo>
                  <a:pt x="1763529" y="1602040"/>
                </a:lnTo>
                <a:lnTo>
                  <a:pt x="1770676" y="1584177"/>
                </a:lnTo>
                <a:lnTo>
                  <a:pt x="1777427" y="1566314"/>
                </a:lnTo>
                <a:lnTo>
                  <a:pt x="1783781" y="1548452"/>
                </a:lnTo>
                <a:lnTo>
                  <a:pt x="1789737" y="1530192"/>
                </a:lnTo>
                <a:lnTo>
                  <a:pt x="1795694" y="1511535"/>
                </a:lnTo>
                <a:lnTo>
                  <a:pt x="1800459" y="1493275"/>
                </a:lnTo>
                <a:lnTo>
                  <a:pt x="1804827" y="1474222"/>
                </a:lnTo>
                <a:lnTo>
                  <a:pt x="1809195" y="1455168"/>
                </a:lnTo>
                <a:lnTo>
                  <a:pt x="1812769" y="1436114"/>
                </a:lnTo>
                <a:lnTo>
                  <a:pt x="1816343" y="1416664"/>
                </a:lnTo>
                <a:lnTo>
                  <a:pt x="1818726" y="1397213"/>
                </a:lnTo>
                <a:lnTo>
                  <a:pt x="1820711" y="1377763"/>
                </a:lnTo>
                <a:lnTo>
                  <a:pt x="1823094" y="1357915"/>
                </a:lnTo>
                <a:lnTo>
                  <a:pt x="1824285" y="1338067"/>
                </a:lnTo>
                <a:lnTo>
                  <a:pt x="1824682" y="1318220"/>
                </a:lnTo>
                <a:lnTo>
                  <a:pt x="1825079" y="1297975"/>
                </a:lnTo>
                <a:lnTo>
                  <a:pt x="1824682" y="1277731"/>
                </a:lnTo>
                <a:lnTo>
                  <a:pt x="1824285" y="1257883"/>
                </a:lnTo>
                <a:lnTo>
                  <a:pt x="1823094" y="1237639"/>
                </a:lnTo>
                <a:lnTo>
                  <a:pt x="1820711" y="1218188"/>
                </a:lnTo>
                <a:lnTo>
                  <a:pt x="1818726" y="1198341"/>
                </a:lnTo>
                <a:lnTo>
                  <a:pt x="1816343" y="1178890"/>
                </a:lnTo>
                <a:lnTo>
                  <a:pt x="1812769" y="1159440"/>
                </a:lnTo>
                <a:lnTo>
                  <a:pt x="1809195" y="1140783"/>
                </a:lnTo>
                <a:lnTo>
                  <a:pt x="1804827" y="1121729"/>
                </a:lnTo>
                <a:lnTo>
                  <a:pt x="1800459" y="1102676"/>
                </a:lnTo>
                <a:lnTo>
                  <a:pt x="1795694" y="1084019"/>
                </a:lnTo>
                <a:lnTo>
                  <a:pt x="1789737" y="1065362"/>
                </a:lnTo>
                <a:lnTo>
                  <a:pt x="1783781" y="1047500"/>
                </a:lnTo>
                <a:lnTo>
                  <a:pt x="1777427" y="1029240"/>
                </a:lnTo>
                <a:lnTo>
                  <a:pt x="1770676" y="1011377"/>
                </a:lnTo>
                <a:lnTo>
                  <a:pt x="1763529" y="993911"/>
                </a:lnTo>
                <a:lnTo>
                  <a:pt x="1755983" y="976048"/>
                </a:lnTo>
                <a:lnTo>
                  <a:pt x="1748041" y="959377"/>
                </a:lnTo>
                <a:lnTo>
                  <a:pt x="1739305" y="941911"/>
                </a:lnTo>
                <a:lnTo>
                  <a:pt x="1730569" y="925636"/>
                </a:lnTo>
                <a:lnTo>
                  <a:pt x="1721436" y="908964"/>
                </a:lnTo>
                <a:lnTo>
                  <a:pt x="1711508" y="892689"/>
                </a:lnTo>
                <a:lnTo>
                  <a:pt x="1701581" y="876811"/>
                </a:lnTo>
                <a:lnTo>
                  <a:pt x="1691256" y="860933"/>
                </a:lnTo>
                <a:lnTo>
                  <a:pt x="1680534" y="845452"/>
                </a:lnTo>
                <a:lnTo>
                  <a:pt x="1669415" y="830368"/>
                </a:lnTo>
                <a:lnTo>
                  <a:pt x="1657899" y="815680"/>
                </a:lnTo>
                <a:lnTo>
                  <a:pt x="1646383" y="800596"/>
                </a:lnTo>
                <a:lnTo>
                  <a:pt x="1634073" y="786306"/>
                </a:lnTo>
                <a:lnTo>
                  <a:pt x="1621763" y="772413"/>
                </a:lnTo>
                <a:lnTo>
                  <a:pt x="1608659" y="758520"/>
                </a:lnTo>
                <a:lnTo>
                  <a:pt x="1595555" y="745023"/>
                </a:lnTo>
                <a:lnTo>
                  <a:pt x="1582053" y="731924"/>
                </a:lnTo>
                <a:lnTo>
                  <a:pt x="1568551" y="719221"/>
                </a:lnTo>
                <a:lnTo>
                  <a:pt x="1554256" y="706519"/>
                </a:lnTo>
                <a:lnTo>
                  <a:pt x="1539960" y="694610"/>
                </a:lnTo>
                <a:lnTo>
                  <a:pt x="1525665" y="682702"/>
                </a:lnTo>
                <a:lnTo>
                  <a:pt x="1510575" y="671190"/>
                </a:lnTo>
                <a:lnTo>
                  <a:pt x="1495088" y="660473"/>
                </a:lnTo>
                <a:lnTo>
                  <a:pt x="1479998" y="649755"/>
                </a:lnTo>
                <a:lnTo>
                  <a:pt x="1464114" y="639037"/>
                </a:lnTo>
                <a:lnTo>
                  <a:pt x="1447833" y="629114"/>
                </a:lnTo>
                <a:lnTo>
                  <a:pt x="1431949" y="619587"/>
                </a:lnTo>
                <a:lnTo>
                  <a:pt x="1415667" y="610457"/>
                </a:lnTo>
                <a:lnTo>
                  <a:pt x="1398592" y="601724"/>
                </a:lnTo>
                <a:lnTo>
                  <a:pt x="1381914" y="593388"/>
                </a:lnTo>
                <a:lnTo>
                  <a:pt x="1364441" y="585449"/>
                </a:lnTo>
                <a:lnTo>
                  <a:pt x="1347366" y="577113"/>
                </a:lnTo>
                <a:lnTo>
                  <a:pt x="1329496" y="569968"/>
                </a:lnTo>
                <a:lnTo>
                  <a:pt x="1311627" y="563220"/>
                </a:lnTo>
                <a:lnTo>
                  <a:pt x="1293757" y="556869"/>
                </a:lnTo>
                <a:lnTo>
                  <a:pt x="1275093" y="550914"/>
                </a:lnTo>
                <a:lnTo>
                  <a:pt x="1256827" y="545754"/>
                </a:lnTo>
                <a:lnTo>
                  <a:pt x="1237766" y="540594"/>
                </a:lnTo>
                <a:lnTo>
                  <a:pt x="1219499" y="535830"/>
                </a:lnTo>
                <a:lnTo>
                  <a:pt x="1200438" y="531861"/>
                </a:lnTo>
                <a:lnTo>
                  <a:pt x="1180980" y="527891"/>
                </a:lnTo>
                <a:lnTo>
                  <a:pt x="1161919" y="525113"/>
                </a:lnTo>
                <a:lnTo>
                  <a:pt x="1142064" y="521937"/>
                </a:lnTo>
                <a:lnTo>
                  <a:pt x="1122606" y="519952"/>
                </a:lnTo>
                <a:lnTo>
                  <a:pt x="1103148" y="518364"/>
                </a:lnTo>
                <a:lnTo>
                  <a:pt x="1083293" y="516777"/>
                </a:lnTo>
                <a:lnTo>
                  <a:pt x="1063041" y="515983"/>
                </a:lnTo>
                <a:lnTo>
                  <a:pt x="1043186" y="515586"/>
                </a:lnTo>
                <a:close/>
                <a:moveTo>
                  <a:pt x="803734" y="280988"/>
                </a:moveTo>
                <a:lnTo>
                  <a:pt x="862902" y="391340"/>
                </a:lnTo>
                <a:lnTo>
                  <a:pt x="884743" y="387371"/>
                </a:lnTo>
                <a:lnTo>
                  <a:pt x="906980" y="383798"/>
                </a:lnTo>
                <a:lnTo>
                  <a:pt x="929218" y="380622"/>
                </a:lnTo>
                <a:lnTo>
                  <a:pt x="951456" y="378241"/>
                </a:lnTo>
                <a:lnTo>
                  <a:pt x="974488" y="376256"/>
                </a:lnTo>
                <a:lnTo>
                  <a:pt x="997122" y="374668"/>
                </a:lnTo>
                <a:lnTo>
                  <a:pt x="1019757" y="373874"/>
                </a:lnTo>
                <a:lnTo>
                  <a:pt x="1043186" y="373477"/>
                </a:lnTo>
                <a:lnTo>
                  <a:pt x="1059865" y="373874"/>
                </a:lnTo>
                <a:lnTo>
                  <a:pt x="1076940" y="374271"/>
                </a:lnTo>
                <a:lnTo>
                  <a:pt x="1093618" y="375462"/>
                </a:lnTo>
                <a:lnTo>
                  <a:pt x="1110693" y="376256"/>
                </a:lnTo>
                <a:lnTo>
                  <a:pt x="1127372" y="377844"/>
                </a:lnTo>
                <a:lnTo>
                  <a:pt x="1144050" y="379432"/>
                </a:lnTo>
                <a:lnTo>
                  <a:pt x="1160331" y="381019"/>
                </a:lnTo>
                <a:lnTo>
                  <a:pt x="1176612" y="383798"/>
                </a:lnTo>
                <a:lnTo>
                  <a:pt x="1193291" y="386180"/>
                </a:lnTo>
                <a:lnTo>
                  <a:pt x="1209572" y="388958"/>
                </a:lnTo>
                <a:lnTo>
                  <a:pt x="1225853" y="392134"/>
                </a:lnTo>
                <a:lnTo>
                  <a:pt x="1241737" y="395310"/>
                </a:lnTo>
                <a:lnTo>
                  <a:pt x="1257621" y="399279"/>
                </a:lnTo>
                <a:lnTo>
                  <a:pt x="1273505" y="403249"/>
                </a:lnTo>
                <a:lnTo>
                  <a:pt x="1289389" y="407218"/>
                </a:lnTo>
                <a:lnTo>
                  <a:pt x="1304876" y="411982"/>
                </a:lnTo>
                <a:lnTo>
                  <a:pt x="1370398" y="304805"/>
                </a:lnTo>
                <a:lnTo>
                  <a:pt x="1611439" y="417142"/>
                </a:lnTo>
                <a:lnTo>
                  <a:pt x="1570140" y="539800"/>
                </a:lnTo>
                <a:lnTo>
                  <a:pt x="1592775" y="555678"/>
                </a:lnTo>
                <a:lnTo>
                  <a:pt x="1614615" y="572747"/>
                </a:lnTo>
                <a:lnTo>
                  <a:pt x="1636059" y="589815"/>
                </a:lnTo>
                <a:lnTo>
                  <a:pt x="1656708" y="608075"/>
                </a:lnTo>
                <a:lnTo>
                  <a:pt x="1676960" y="626732"/>
                </a:lnTo>
                <a:lnTo>
                  <a:pt x="1696815" y="645389"/>
                </a:lnTo>
                <a:lnTo>
                  <a:pt x="1715876" y="665236"/>
                </a:lnTo>
                <a:lnTo>
                  <a:pt x="1734540" y="685481"/>
                </a:lnTo>
                <a:lnTo>
                  <a:pt x="1752410" y="706519"/>
                </a:lnTo>
                <a:lnTo>
                  <a:pt x="1769882" y="728351"/>
                </a:lnTo>
                <a:lnTo>
                  <a:pt x="1786560" y="750184"/>
                </a:lnTo>
                <a:lnTo>
                  <a:pt x="1802841" y="772413"/>
                </a:lnTo>
                <a:lnTo>
                  <a:pt x="1818329" y="795436"/>
                </a:lnTo>
                <a:lnTo>
                  <a:pt x="1832624" y="818856"/>
                </a:lnTo>
                <a:lnTo>
                  <a:pt x="1846920" y="842673"/>
                </a:lnTo>
                <a:lnTo>
                  <a:pt x="1860024" y="866887"/>
                </a:lnTo>
                <a:lnTo>
                  <a:pt x="1994642" y="834337"/>
                </a:lnTo>
                <a:lnTo>
                  <a:pt x="2085975" y="1084019"/>
                </a:lnTo>
                <a:lnTo>
                  <a:pt x="1954931" y="1149516"/>
                </a:lnTo>
                <a:lnTo>
                  <a:pt x="1958108" y="1167776"/>
                </a:lnTo>
                <a:lnTo>
                  <a:pt x="1960491" y="1185638"/>
                </a:lnTo>
                <a:lnTo>
                  <a:pt x="1962476" y="1204295"/>
                </a:lnTo>
                <a:lnTo>
                  <a:pt x="1964462" y="1222952"/>
                </a:lnTo>
                <a:lnTo>
                  <a:pt x="1965653" y="1241212"/>
                </a:lnTo>
                <a:lnTo>
                  <a:pt x="1966447" y="1259868"/>
                </a:lnTo>
                <a:lnTo>
                  <a:pt x="1967242" y="1278922"/>
                </a:lnTo>
                <a:lnTo>
                  <a:pt x="1967242" y="1297975"/>
                </a:lnTo>
                <a:lnTo>
                  <a:pt x="1967242" y="1315441"/>
                </a:lnTo>
                <a:lnTo>
                  <a:pt x="1966845" y="1332907"/>
                </a:lnTo>
                <a:lnTo>
                  <a:pt x="1966050" y="1349976"/>
                </a:lnTo>
                <a:lnTo>
                  <a:pt x="1964859" y="1367839"/>
                </a:lnTo>
                <a:lnTo>
                  <a:pt x="1962873" y="1385305"/>
                </a:lnTo>
                <a:lnTo>
                  <a:pt x="1961285" y="1401977"/>
                </a:lnTo>
                <a:lnTo>
                  <a:pt x="1959300" y="1419442"/>
                </a:lnTo>
                <a:lnTo>
                  <a:pt x="1957314" y="1436114"/>
                </a:lnTo>
                <a:lnTo>
                  <a:pt x="1954137" y="1453183"/>
                </a:lnTo>
                <a:lnTo>
                  <a:pt x="1951357" y="1469855"/>
                </a:lnTo>
                <a:lnTo>
                  <a:pt x="1947784" y="1486527"/>
                </a:lnTo>
                <a:lnTo>
                  <a:pt x="1944210" y="1503199"/>
                </a:lnTo>
                <a:lnTo>
                  <a:pt x="1940239" y="1519871"/>
                </a:lnTo>
                <a:lnTo>
                  <a:pt x="1935871" y="1535749"/>
                </a:lnTo>
                <a:lnTo>
                  <a:pt x="1931899" y="1552024"/>
                </a:lnTo>
                <a:lnTo>
                  <a:pt x="1926737" y="1568299"/>
                </a:lnTo>
                <a:lnTo>
                  <a:pt x="2061355" y="1650468"/>
                </a:lnTo>
                <a:lnTo>
                  <a:pt x="1949372" y="1891020"/>
                </a:lnTo>
                <a:lnTo>
                  <a:pt x="1791723" y="1838623"/>
                </a:lnTo>
                <a:lnTo>
                  <a:pt x="1776633" y="1859264"/>
                </a:lnTo>
                <a:lnTo>
                  <a:pt x="1761146" y="1879112"/>
                </a:lnTo>
                <a:lnTo>
                  <a:pt x="1744468" y="1898165"/>
                </a:lnTo>
                <a:lnTo>
                  <a:pt x="1728186" y="1917219"/>
                </a:lnTo>
                <a:lnTo>
                  <a:pt x="1710714" y="1935876"/>
                </a:lnTo>
                <a:lnTo>
                  <a:pt x="1693241" y="1954135"/>
                </a:lnTo>
                <a:lnTo>
                  <a:pt x="1674975" y="1971204"/>
                </a:lnTo>
                <a:lnTo>
                  <a:pt x="1655914" y="1988670"/>
                </a:lnTo>
                <a:lnTo>
                  <a:pt x="1636853" y="2004945"/>
                </a:lnTo>
                <a:lnTo>
                  <a:pt x="1616998" y="2021220"/>
                </a:lnTo>
                <a:lnTo>
                  <a:pt x="1597143" y="2036701"/>
                </a:lnTo>
                <a:lnTo>
                  <a:pt x="1576494" y="2051388"/>
                </a:lnTo>
                <a:lnTo>
                  <a:pt x="1555844" y="2066075"/>
                </a:lnTo>
                <a:lnTo>
                  <a:pt x="1534401" y="2079572"/>
                </a:lnTo>
                <a:lnTo>
                  <a:pt x="1512957" y="2093068"/>
                </a:lnTo>
                <a:lnTo>
                  <a:pt x="1491117" y="2105770"/>
                </a:lnTo>
                <a:lnTo>
                  <a:pt x="1531621" y="2274474"/>
                </a:lnTo>
                <a:lnTo>
                  <a:pt x="1281844" y="2365376"/>
                </a:lnTo>
                <a:lnTo>
                  <a:pt x="1202821" y="2207787"/>
                </a:lnTo>
                <a:lnTo>
                  <a:pt x="1183363" y="2210962"/>
                </a:lnTo>
                <a:lnTo>
                  <a:pt x="1163508" y="2213741"/>
                </a:lnTo>
                <a:lnTo>
                  <a:pt x="1144050" y="2216123"/>
                </a:lnTo>
                <a:lnTo>
                  <a:pt x="1124195" y="2218504"/>
                </a:lnTo>
                <a:lnTo>
                  <a:pt x="1103943" y="2219695"/>
                </a:lnTo>
                <a:lnTo>
                  <a:pt x="1083690" y="2220886"/>
                </a:lnTo>
                <a:lnTo>
                  <a:pt x="1063438" y="2221680"/>
                </a:lnTo>
                <a:lnTo>
                  <a:pt x="1043186" y="2221680"/>
                </a:lnTo>
                <a:lnTo>
                  <a:pt x="1013007" y="2221283"/>
                </a:lnTo>
                <a:lnTo>
                  <a:pt x="983224" y="2220092"/>
                </a:lnTo>
                <a:lnTo>
                  <a:pt x="954235" y="2217711"/>
                </a:lnTo>
                <a:lnTo>
                  <a:pt x="924850" y="2214535"/>
                </a:lnTo>
                <a:lnTo>
                  <a:pt x="895862" y="2210565"/>
                </a:lnTo>
                <a:lnTo>
                  <a:pt x="867270" y="2205405"/>
                </a:lnTo>
                <a:lnTo>
                  <a:pt x="839076" y="2199451"/>
                </a:lnTo>
                <a:lnTo>
                  <a:pt x="810882" y="2192703"/>
                </a:lnTo>
                <a:lnTo>
                  <a:pt x="715180" y="2341162"/>
                </a:lnTo>
                <a:lnTo>
                  <a:pt x="474536" y="2229222"/>
                </a:lnTo>
                <a:lnTo>
                  <a:pt x="524968" y="2062900"/>
                </a:lnTo>
                <a:lnTo>
                  <a:pt x="504716" y="2049006"/>
                </a:lnTo>
                <a:lnTo>
                  <a:pt x="484464" y="2033525"/>
                </a:lnTo>
                <a:lnTo>
                  <a:pt x="465006" y="2018441"/>
                </a:lnTo>
                <a:lnTo>
                  <a:pt x="445945" y="2002960"/>
                </a:lnTo>
                <a:lnTo>
                  <a:pt x="427281" y="1986288"/>
                </a:lnTo>
                <a:lnTo>
                  <a:pt x="408617" y="1969616"/>
                </a:lnTo>
                <a:lnTo>
                  <a:pt x="390748" y="1952151"/>
                </a:lnTo>
                <a:lnTo>
                  <a:pt x="373672" y="1934685"/>
                </a:lnTo>
                <a:lnTo>
                  <a:pt x="356597" y="1916028"/>
                </a:lnTo>
                <a:lnTo>
                  <a:pt x="340316" y="1897371"/>
                </a:lnTo>
                <a:lnTo>
                  <a:pt x="324432" y="1878715"/>
                </a:lnTo>
                <a:lnTo>
                  <a:pt x="308548" y="1858867"/>
                </a:lnTo>
                <a:lnTo>
                  <a:pt x="293855" y="1839020"/>
                </a:lnTo>
                <a:lnTo>
                  <a:pt x="279559" y="1818775"/>
                </a:lnTo>
                <a:lnTo>
                  <a:pt x="265661" y="1797737"/>
                </a:lnTo>
                <a:lnTo>
                  <a:pt x="252556" y="1776301"/>
                </a:lnTo>
                <a:lnTo>
                  <a:pt x="91333" y="1811630"/>
                </a:lnTo>
                <a:lnTo>
                  <a:pt x="0" y="1562345"/>
                </a:lnTo>
                <a:lnTo>
                  <a:pt x="138191" y="1488512"/>
                </a:lnTo>
                <a:lnTo>
                  <a:pt x="133426" y="1465092"/>
                </a:lnTo>
                <a:lnTo>
                  <a:pt x="129852" y="1441672"/>
                </a:lnTo>
                <a:lnTo>
                  <a:pt x="126278" y="1418251"/>
                </a:lnTo>
                <a:lnTo>
                  <a:pt x="123498" y="1394434"/>
                </a:lnTo>
                <a:lnTo>
                  <a:pt x="121513" y="1370220"/>
                </a:lnTo>
                <a:lnTo>
                  <a:pt x="119527" y="1346403"/>
                </a:lnTo>
                <a:lnTo>
                  <a:pt x="118733" y="1322189"/>
                </a:lnTo>
                <a:lnTo>
                  <a:pt x="118336" y="1297975"/>
                </a:lnTo>
                <a:lnTo>
                  <a:pt x="118733" y="1269395"/>
                </a:lnTo>
                <a:lnTo>
                  <a:pt x="119924" y="1240418"/>
                </a:lnTo>
                <a:lnTo>
                  <a:pt x="122704" y="1211837"/>
                </a:lnTo>
                <a:lnTo>
                  <a:pt x="125484" y="1184051"/>
                </a:lnTo>
                <a:lnTo>
                  <a:pt x="129455" y="1155867"/>
                </a:lnTo>
                <a:lnTo>
                  <a:pt x="134220" y="1128478"/>
                </a:lnTo>
                <a:lnTo>
                  <a:pt x="139780" y="1101088"/>
                </a:lnTo>
                <a:lnTo>
                  <a:pt x="146133" y="1074095"/>
                </a:lnTo>
                <a:lnTo>
                  <a:pt x="24223" y="995896"/>
                </a:lnTo>
                <a:lnTo>
                  <a:pt x="136603" y="755344"/>
                </a:lnTo>
                <a:lnTo>
                  <a:pt x="268043" y="794642"/>
                </a:lnTo>
                <a:lnTo>
                  <a:pt x="283530" y="772016"/>
                </a:lnTo>
                <a:lnTo>
                  <a:pt x="299017" y="750184"/>
                </a:lnTo>
                <a:lnTo>
                  <a:pt x="315696" y="728351"/>
                </a:lnTo>
                <a:lnTo>
                  <a:pt x="332771" y="707313"/>
                </a:lnTo>
                <a:lnTo>
                  <a:pt x="350243" y="686274"/>
                </a:lnTo>
                <a:lnTo>
                  <a:pt x="368907" y="666824"/>
                </a:lnTo>
                <a:lnTo>
                  <a:pt x="387571" y="646976"/>
                </a:lnTo>
                <a:lnTo>
                  <a:pt x="407426" y="627923"/>
                </a:lnTo>
                <a:lnTo>
                  <a:pt x="427281" y="609266"/>
                </a:lnTo>
                <a:lnTo>
                  <a:pt x="447930" y="591403"/>
                </a:lnTo>
                <a:lnTo>
                  <a:pt x="468977" y="574334"/>
                </a:lnTo>
                <a:lnTo>
                  <a:pt x="490420" y="557662"/>
                </a:lnTo>
                <a:lnTo>
                  <a:pt x="512261" y="541784"/>
                </a:lnTo>
                <a:lnTo>
                  <a:pt x="535293" y="526303"/>
                </a:lnTo>
                <a:lnTo>
                  <a:pt x="557928" y="511616"/>
                </a:lnTo>
                <a:lnTo>
                  <a:pt x="581754" y="497723"/>
                </a:lnTo>
                <a:lnTo>
                  <a:pt x="554354" y="371890"/>
                </a:lnTo>
                <a:lnTo>
                  <a:pt x="803734" y="280988"/>
                </a:lnTo>
                <a:close/>
                <a:moveTo>
                  <a:pt x="2013752" y="186531"/>
                </a:moveTo>
                <a:lnTo>
                  <a:pt x="2001871" y="186928"/>
                </a:lnTo>
                <a:lnTo>
                  <a:pt x="1989594" y="188119"/>
                </a:lnTo>
                <a:lnTo>
                  <a:pt x="1978109" y="190103"/>
                </a:lnTo>
                <a:lnTo>
                  <a:pt x="1966624" y="192881"/>
                </a:lnTo>
                <a:lnTo>
                  <a:pt x="1955139" y="196453"/>
                </a:lnTo>
                <a:lnTo>
                  <a:pt x="1944050" y="200819"/>
                </a:lnTo>
                <a:lnTo>
                  <a:pt x="1932962" y="205978"/>
                </a:lnTo>
                <a:lnTo>
                  <a:pt x="1922269" y="211534"/>
                </a:lnTo>
                <a:lnTo>
                  <a:pt x="1914348" y="216297"/>
                </a:lnTo>
                <a:lnTo>
                  <a:pt x="1906823" y="221853"/>
                </a:lnTo>
                <a:lnTo>
                  <a:pt x="1899695" y="227409"/>
                </a:lnTo>
                <a:lnTo>
                  <a:pt x="1892962" y="233363"/>
                </a:lnTo>
                <a:lnTo>
                  <a:pt x="1886230" y="239713"/>
                </a:lnTo>
                <a:lnTo>
                  <a:pt x="1880289" y="246063"/>
                </a:lnTo>
                <a:lnTo>
                  <a:pt x="1874349" y="252809"/>
                </a:lnTo>
                <a:lnTo>
                  <a:pt x="1869200" y="259953"/>
                </a:lnTo>
                <a:lnTo>
                  <a:pt x="1864052" y="267097"/>
                </a:lnTo>
                <a:lnTo>
                  <a:pt x="1859300" y="274241"/>
                </a:lnTo>
                <a:lnTo>
                  <a:pt x="1855339" y="281781"/>
                </a:lnTo>
                <a:lnTo>
                  <a:pt x="1850983" y="289719"/>
                </a:lnTo>
                <a:lnTo>
                  <a:pt x="1847419" y="297656"/>
                </a:lnTo>
                <a:lnTo>
                  <a:pt x="1844646" y="305594"/>
                </a:lnTo>
                <a:lnTo>
                  <a:pt x="1841874" y="313928"/>
                </a:lnTo>
                <a:lnTo>
                  <a:pt x="1839102" y="322263"/>
                </a:lnTo>
                <a:lnTo>
                  <a:pt x="1837518" y="330597"/>
                </a:lnTo>
                <a:lnTo>
                  <a:pt x="1835934" y="339328"/>
                </a:lnTo>
                <a:lnTo>
                  <a:pt x="1834350" y="348059"/>
                </a:lnTo>
                <a:lnTo>
                  <a:pt x="1833557" y="356791"/>
                </a:lnTo>
                <a:lnTo>
                  <a:pt x="1833557" y="365125"/>
                </a:lnTo>
                <a:lnTo>
                  <a:pt x="1833557" y="373856"/>
                </a:lnTo>
                <a:lnTo>
                  <a:pt x="1833953" y="382984"/>
                </a:lnTo>
                <a:lnTo>
                  <a:pt x="1835142" y="391716"/>
                </a:lnTo>
                <a:lnTo>
                  <a:pt x="1836726" y="400050"/>
                </a:lnTo>
                <a:lnTo>
                  <a:pt x="1838310" y="409178"/>
                </a:lnTo>
                <a:lnTo>
                  <a:pt x="1840290" y="417513"/>
                </a:lnTo>
                <a:lnTo>
                  <a:pt x="1843458" y="426244"/>
                </a:lnTo>
                <a:lnTo>
                  <a:pt x="1846230" y="434578"/>
                </a:lnTo>
                <a:lnTo>
                  <a:pt x="1850191" y="443310"/>
                </a:lnTo>
                <a:lnTo>
                  <a:pt x="1853755" y="451247"/>
                </a:lnTo>
                <a:lnTo>
                  <a:pt x="1858507" y="459581"/>
                </a:lnTo>
                <a:lnTo>
                  <a:pt x="1864844" y="469503"/>
                </a:lnTo>
                <a:lnTo>
                  <a:pt x="1871973" y="479028"/>
                </a:lnTo>
                <a:lnTo>
                  <a:pt x="1879497" y="488156"/>
                </a:lnTo>
                <a:lnTo>
                  <a:pt x="1887418" y="496888"/>
                </a:lnTo>
                <a:lnTo>
                  <a:pt x="1896527" y="504428"/>
                </a:lnTo>
                <a:lnTo>
                  <a:pt x="1905239" y="511969"/>
                </a:lnTo>
                <a:lnTo>
                  <a:pt x="1914744" y="518716"/>
                </a:lnTo>
                <a:lnTo>
                  <a:pt x="1924645" y="524669"/>
                </a:lnTo>
                <a:lnTo>
                  <a:pt x="1934942" y="529828"/>
                </a:lnTo>
                <a:lnTo>
                  <a:pt x="1945635" y="534988"/>
                </a:lnTo>
                <a:lnTo>
                  <a:pt x="1956723" y="538956"/>
                </a:lnTo>
                <a:lnTo>
                  <a:pt x="1967812" y="542131"/>
                </a:lnTo>
                <a:lnTo>
                  <a:pt x="1979297" y="545306"/>
                </a:lnTo>
                <a:lnTo>
                  <a:pt x="1990782" y="546894"/>
                </a:lnTo>
                <a:lnTo>
                  <a:pt x="2002267" y="548085"/>
                </a:lnTo>
                <a:lnTo>
                  <a:pt x="2014544" y="548481"/>
                </a:lnTo>
                <a:lnTo>
                  <a:pt x="2026425" y="548085"/>
                </a:lnTo>
                <a:lnTo>
                  <a:pt x="2038306" y="546894"/>
                </a:lnTo>
                <a:lnTo>
                  <a:pt x="2049791" y="544910"/>
                </a:lnTo>
                <a:lnTo>
                  <a:pt x="2061672" y="542131"/>
                </a:lnTo>
                <a:lnTo>
                  <a:pt x="2073157" y="538560"/>
                </a:lnTo>
                <a:lnTo>
                  <a:pt x="2084246" y="534194"/>
                </a:lnTo>
                <a:lnTo>
                  <a:pt x="2095335" y="529035"/>
                </a:lnTo>
                <a:lnTo>
                  <a:pt x="2106028" y="523081"/>
                </a:lnTo>
                <a:lnTo>
                  <a:pt x="2113552" y="518716"/>
                </a:lnTo>
                <a:lnTo>
                  <a:pt x="2121077" y="513556"/>
                </a:lnTo>
                <a:lnTo>
                  <a:pt x="2128206" y="508000"/>
                </a:lnTo>
                <a:lnTo>
                  <a:pt x="2134938" y="502047"/>
                </a:lnTo>
                <a:lnTo>
                  <a:pt x="2141275" y="496491"/>
                </a:lnTo>
                <a:lnTo>
                  <a:pt x="2147215" y="490141"/>
                </a:lnTo>
                <a:lnTo>
                  <a:pt x="2153156" y="483394"/>
                </a:lnTo>
                <a:lnTo>
                  <a:pt x="2158304" y="476647"/>
                </a:lnTo>
                <a:lnTo>
                  <a:pt x="2163452" y="469503"/>
                </a:lnTo>
                <a:lnTo>
                  <a:pt x="2168601" y="461566"/>
                </a:lnTo>
                <a:lnTo>
                  <a:pt x="2172957" y="454025"/>
                </a:lnTo>
                <a:lnTo>
                  <a:pt x="2176917" y="446485"/>
                </a:lnTo>
                <a:lnTo>
                  <a:pt x="2180482" y="438150"/>
                </a:lnTo>
                <a:lnTo>
                  <a:pt x="2183650" y="430213"/>
                </a:lnTo>
                <a:lnTo>
                  <a:pt x="2186818" y="421481"/>
                </a:lnTo>
                <a:lnTo>
                  <a:pt x="2189195" y="412750"/>
                </a:lnTo>
                <a:lnTo>
                  <a:pt x="2191175" y="404019"/>
                </a:lnTo>
                <a:lnTo>
                  <a:pt x="2192363" y="395288"/>
                </a:lnTo>
                <a:lnTo>
                  <a:pt x="2193947" y="386159"/>
                </a:lnTo>
                <a:lnTo>
                  <a:pt x="2194739" y="377428"/>
                </a:lnTo>
                <a:lnTo>
                  <a:pt x="2194739" y="368697"/>
                </a:lnTo>
                <a:lnTo>
                  <a:pt x="2194739" y="359569"/>
                </a:lnTo>
                <a:lnTo>
                  <a:pt x="2194343" y="351234"/>
                </a:lnTo>
                <a:lnTo>
                  <a:pt x="2192759" y="342503"/>
                </a:lnTo>
                <a:lnTo>
                  <a:pt x="2191571" y="333375"/>
                </a:lnTo>
                <a:lnTo>
                  <a:pt x="2189591" y="325041"/>
                </a:lnTo>
                <a:lnTo>
                  <a:pt x="2187610" y="316706"/>
                </a:lnTo>
                <a:lnTo>
                  <a:pt x="2184838" y="308372"/>
                </a:lnTo>
                <a:lnTo>
                  <a:pt x="2181670" y="299641"/>
                </a:lnTo>
                <a:lnTo>
                  <a:pt x="2178106" y="291703"/>
                </a:lnTo>
                <a:lnTo>
                  <a:pt x="2174145" y="283766"/>
                </a:lnTo>
                <a:lnTo>
                  <a:pt x="2169789" y="275828"/>
                </a:lnTo>
                <a:lnTo>
                  <a:pt x="2163452" y="265509"/>
                </a:lnTo>
                <a:lnTo>
                  <a:pt x="2156324" y="255984"/>
                </a:lnTo>
                <a:lnTo>
                  <a:pt x="2148799" y="247253"/>
                </a:lnTo>
                <a:lnTo>
                  <a:pt x="2140879" y="238522"/>
                </a:lnTo>
                <a:lnTo>
                  <a:pt x="2131770" y="230584"/>
                </a:lnTo>
                <a:lnTo>
                  <a:pt x="2123057" y="223441"/>
                </a:lnTo>
                <a:lnTo>
                  <a:pt x="2113552" y="216694"/>
                </a:lnTo>
                <a:lnTo>
                  <a:pt x="2103255" y="210344"/>
                </a:lnTo>
                <a:lnTo>
                  <a:pt x="2093355" y="204788"/>
                </a:lnTo>
                <a:lnTo>
                  <a:pt x="2082662" y="200422"/>
                </a:lnTo>
                <a:lnTo>
                  <a:pt x="2071969" y="196056"/>
                </a:lnTo>
                <a:lnTo>
                  <a:pt x="2060484" y="192881"/>
                </a:lnTo>
                <a:lnTo>
                  <a:pt x="2048999" y="190103"/>
                </a:lnTo>
                <a:lnTo>
                  <a:pt x="2037118" y="188119"/>
                </a:lnTo>
                <a:lnTo>
                  <a:pt x="2025633" y="186928"/>
                </a:lnTo>
                <a:lnTo>
                  <a:pt x="2013752" y="186531"/>
                </a:lnTo>
                <a:close/>
                <a:moveTo>
                  <a:pt x="2066028" y="0"/>
                </a:moveTo>
                <a:lnTo>
                  <a:pt x="2156324" y="23812"/>
                </a:lnTo>
                <a:lnTo>
                  <a:pt x="2146027" y="100013"/>
                </a:lnTo>
                <a:lnTo>
                  <a:pt x="2140916" y="118533"/>
                </a:lnTo>
                <a:lnTo>
                  <a:pt x="2134542" y="115094"/>
                </a:lnTo>
                <a:lnTo>
                  <a:pt x="2132671" y="114357"/>
                </a:lnTo>
                <a:lnTo>
                  <a:pt x="2132562" y="114300"/>
                </a:lnTo>
                <a:lnTo>
                  <a:pt x="2123453" y="110728"/>
                </a:lnTo>
                <a:lnTo>
                  <a:pt x="2132671" y="114357"/>
                </a:lnTo>
                <a:lnTo>
                  <a:pt x="2140879" y="118666"/>
                </a:lnTo>
                <a:lnTo>
                  <a:pt x="2140916" y="118533"/>
                </a:lnTo>
                <a:lnTo>
                  <a:pt x="2144839" y="120650"/>
                </a:lnTo>
                <a:lnTo>
                  <a:pt x="2153552" y="125413"/>
                </a:lnTo>
                <a:lnTo>
                  <a:pt x="2167413" y="133747"/>
                </a:lnTo>
                <a:lnTo>
                  <a:pt x="2174145" y="138113"/>
                </a:lnTo>
                <a:lnTo>
                  <a:pt x="2180878" y="142875"/>
                </a:lnTo>
                <a:lnTo>
                  <a:pt x="2181274" y="143272"/>
                </a:lnTo>
                <a:lnTo>
                  <a:pt x="2187610" y="148034"/>
                </a:lnTo>
                <a:lnTo>
                  <a:pt x="2193947" y="153194"/>
                </a:lnTo>
                <a:lnTo>
                  <a:pt x="2205432" y="163909"/>
                </a:lnTo>
                <a:lnTo>
                  <a:pt x="2212560" y="170656"/>
                </a:lnTo>
                <a:lnTo>
                  <a:pt x="2221273" y="180181"/>
                </a:lnTo>
                <a:lnTo>
                  <a:pt x="2226433" y="186128"/>
                </a:lnTo>
                <a:lnTo>
                  <a:pt x="2226422" y="186134"/>
                </a:lnTo>
                <a:lnTo>
                  <a:pt x="2229194" y="189309"/>
                </a:lnTo>
                <a:lnTo>
                  <a:pt x="2226433" y="186128"/>
                </a:lnTo>
                <a:lnTo>
                  <a:pt x="2244639" y="175419"/>
                </a:lnTo>
                <a:lnTo>
                  <a:pt x="2315925" y="143669"/>
                </a:lnTo>
                <a:lnTo>
                  <a:pt x="2363053" y="224234"/>
                </a:lnTo>
                <a:lnTo>
                  <a:pt x="2302064" y="270669"/>
                </a:lnTo>
                <a:lnTo>
                  <a:pt x="2280282" y="283369"/>
                </a:lnTo>
                <a:lnTo>
                  <a:pt x="2284242" y="296466"/>
                </a:lnTo>
                <a:lnTo>
                  <a:pt x="2287015" y="309166"/>
                </a:lnTo>
                <a:lnTo>
                  <a:pt x="2289787" y="322263"/>
                </a:lnTo>
                <a:lnTo>
                  <a:pt x="2291371" y="335359"/>
                </a:lnTo>
                <a:lnTo>
                  <a:pt x="2292559" y="348456"/>
                </a:lnTo>
                <a:lnTo>
                  <a:pt x="2293351" y="361553"/>
                </a:lnTo>
                <a:lnTo>
                  <a:pt x="2293351" y="374650"/>
                </a:lnTo>
                <a:lnTo>
                  <a:pt x="2292559" y="387350"/>
                </a:lnTo>
                <a:lnTo>
                  <a:pt x="2318301" y="394097"/>
                </a:lnTo>
                <a:lnTo>
                  <a:pt x="2390775" y="422275"/>
                </a:lnTo>
                <a:lnTo>
                  <a:pt x="2367409" y="512763"/>
                </a:lnTo>
                <a:lnTo>
                  <a:pt x="2291371" y="502047"/>
                </a:lnTo>
                <a:lnTo>
                  <a:pt x="2262857" y="494506"/>
                </a:lnTo>
                <a:lnTo>
                  <a:pt x="2256916" y="506016"/>
                </a:lnTo>
                <a:lnTo>
                  <a:pt x="2250183" y="517128"/>
                </a:lnTo>
                <a:lnTo>
                  <a:pt x="2243451" y="527447"/>
                </a:lnTo>
                <a:lnTo>
                  <a:pt x="2235926" y="537766"/>
                </a:lnTo>
                <a:lnTo>
                  <a:pt x="2228006" y="547688"/>
                </a:lnTo>
                <a:lnTo>
                  <a:pt x="2219293" y="557610"/>
                </a:lnTo>
                <a:lnTo>
                  <a:pt x="2210580" y="566738"/>
                </a:lnTo>
                <a:lnTo>
                  <a:pt x="2201075" y="575469"/>
                </a:lnTo>
                <a:lnTo>
                  <a:pt x="2216125" y="601266"/>
                </a:lnTo>
                <a:lnTo>
                  <a:pt x="2247807" y="671910"/>
                </a:lnTo>
                <a:lnTo>
                  <a:pt x="2167413" y="719932"/>
                </a:lnTo>
                <a:lnTo>
                  <a:pt x="2121077" y="658416"/>
                </a:lnTo>
                <a:lnTo>
                  <a:pt x="2105632" y="632222"/>
                </a:lnTo>
                <a:lnTo>
                  <a:pt x="2110780" y="629841"/>
                </a:lnTo>
                <a:lnTo>
                  <a:pt x="2115929" y="627857"/>
                </a:lnTo>
                <a:lnTo>
                  <a:pt x="2104048" y="632222"/>
                </a:lnTo>
                <a:lnTo>
                  <a:pt x="2092563" y="635794"/>
                </a:lnTo>
                <a:lnTo>
                  <a:pt x="2083058" y="638969"/>
                </a:lnTo>
                <a:lnTo>
                  <a:pt x="2067217" y="642541"/>
                </a:lnTo>
                <a:lnTo>
                  <a:pt x="2059296" y="643732"/>
                </a:lnTo>
                <a:lnTo>
                  <a:pt x="2050583" y="644922"/>
                </a:lnTo>
                <a:lnTo>
                  <a:pt x="2048999" y="644922"/>
                </a:lnTo>
                <a:lnTo>
                  <a:pt x="2033554" y="646907"/>
                </a:lnTo>
                <a:lnTo>
                  <a:pt x="2018505" y="647303"/>
                </a:lnTo>
                <a:lnTo>
                  <a:pt x="2014544" y="647700"/>
                </a:lnTo>
                <a:lnTo>
                  <a:pt x="2008208" y="647303"/>
                </a:lnTo>
                <a:lnTo>
                  <a:pt x="2002617" y="647117"/>
                </a:lnTo>
                <a:lnTo>
                  <a:pt x="1994743" y="646510"/>
                </a:lnTo>
                <a:lnTo>
                  <a:pt x="1984842" y="645716"/>
                </a:lnTo>
                <a:lnTo>
                  <a:pt x="1996327" y="646907"/>
                </a:lnTo>
                <a:lnTo>
                  <a:pt x="2002617" y="647117"/>
                </a:lnTo>
                <a:lnTo>
                  <a:pt x="2005039" y="647303"/>
                </a:lnTo>
                <a:lnTo>
                  <a:pt x="1994347" y="687785"/>
                </a:lnTo>
                <a:lnTo>
                  <a:pt x="1970189" y="747713"/>
                </a:lnTo>
                <a:lnTo>
                  <a:pt x="1879497" y="724297"/>
                </a:lnTo>
                <a:lnTo>
                  <a:pt x="1886230" y="662385"/>
                </a:lnTo>
                <a:lnTo>
                  <a:pt x="1896923" y="621507"/>
                </a:lnTo>
                <a:lnTo>
                  <a:pt x="1904447" y="625078"/>
                </a:lnTo>
                <a:lnTo>
                  <a:pt x="1893754" y="619919"/>
                </a:lnTo>
                <a:lnTo>
                  <a:pt x="1883061" y="614363"/>
                </a:lnTo>
                <a:lnTo>
                  <a:pt x="1874745" y="609997"/>
                </a:lnTo>
                <a:lnTo>
                  <a:pt x="1860884" y="601663"/>
                </a:lnTo>
                <a:lnTo>
                  <a:pt x="1854151" y="596900"/>
                </a:lnTo>
                <a:lnTo>
                  <a:pt x="1847419" y="592535"/>
                </a:lnTo>
                <a:lnTo>
                  <a:pt x="1846627" y="592138"/>
                </a:lnTo>
                <a:lnTo>
                  <a:pt x="1840290" y="586978"/>
                </a:lnTo>
                <a:lnTo>
                  <a:pt x="1834350" y="581819"/>
                </a:lnTo>
                <a:lnTo>
                  <a:pt x="1822469" y="571103"/>
                </a:lnTo>
                <a:lnTo>
                  <a:pt x="1815736" y="564356"/>
                </a:lnTo>
                <a:lnTo>
                  <a:pt x="1809516" y="557841"/>
                </a:lnTo>
                <a:lnTo>
                  <a:pt x="1805439" y="553244"/>
                </a:lnTo>
                <a:lnTo>
                  <a:pt x="1799103" y="545703"/>
                </a:lnTo>
                <a:lnTo>
                  <a:pt x="1807023" y="555228"/>
                </a:lnTo>
                <a:lnTo>
                  <a:pt x="1809516" y="557841"/>
                </a:lnTo>
                <a:lnTo>
                  <a:pt x="1811776" y="560388"/>
                </a:lnTo>
                <a:lnTo>
                  <a:pt x="1779697" y="579438"/>
                </a:lnTo>
                <a:lnTo>
                  <a:pt x="1720292" y="604044"/>
                </a:lnTo>
                <a:lnTo>
                  <a:pt x="1673164" y="523875"/>
                </a:lnTo>
                <a:lnTo>
                  <a:pt x="1721480" y="484585"/>
                </a:lnTo>
                <a:lnTo>
                  <a:pt x="1752767" y="465931"/>
                </a:lnTo>
                <a:lnTo>
                  <a:pt x="1748410" y="452835"/>
                </a:lnTo>
                <a:lnTo>
                  <a:pt x="1744450" y="439341"/>
                </a:lnTo>
                <a:lnTo>
                  <a:pt x="1741282" y="425847"/>
                </a:lnTo>
                <a:lnTo>
                  <a:pt x="1738510" y="412353"/>
                </a:lnTo>
                <a:lnTo>
                  <a:pt x="1736530" y="398860"/>
                </a:lnTo>
                <a:lnTo>
                  <a:pt x="1735737" y="385366"/>
                </a:lnTo>
                <a:lnTo>
                  <a:pt x="1734945" y="371475"/>
                </a:lnTo>
                <a:lnTo>
                  <a:pt x="1735341" y="357981"/>
                </a:lnTo>
                <a:lnTo>
                  <a:pt x="1704451" y="350441"/>
                </a:lnTo>
                <a:lnTo>
                  <a:pt x="1644650" y="325438"/>
                </a:lnTo>
                <a:lnTo>
                  <a:pt x="1668412" y="235347"/>
                </a:lnTo>
                <a:lnTo>
                  <a:pt x="1730193" y="242094"/>
                </a:lnTo>
                <a:lnTo>
                  <a:pt x="1760687" y="250031"/>
                </a:lnTo>
                <a:lnTo>
                  <a:pt x="1766628" y="237331"/>
                </a:lnTo>
                <a:lnTo>
                  <a:pt x="1773361" y="225028"/>
                </a:lnTo>
                <a:lnTo>
                  <a:pt x="1781281" y="213519"/>
                </a:lnTo>
                <a:lnTo>
                  <a:pt x="1789202" y="201613"/>
                </a:lnTo>
                <a:lnTo>
                  <a:pt x="1797915" y="190500"/>
                </a:lnTo>
                <a:lnTo>
                  <a:pt x="1807023" y="179784"/>
                </a:lnTo>
                <a:lnTo>
                  <a:pt x="1816924" y="169069"/>
                </a:lnTo>
                <a:lnTo>
                  <a:pt x="1827221" y="159544"/>
                </a:lnTo>
                <a:lnTo>
                  <a:pt x="1812964" y="135334"/>
                </a:lnTo>
                <a:lnTo>
                  <a:pt x="1788410" y="75406"/>
                </a:lnTo>
                <a:lnTo>
                  <a:pt x="1868804" y="27781"/>
                </a:lnTo>
                <a:lnTo>
                  <a:pt x="1907219" y="76994"/>
                </a:lnTo>
                <a:lnTo>
                  <a:pt x="1923061" y="102791"/>
                </a:lnTo>
                <a:lnTo>
                  <a:pt x="1917516" y="105172"/>
                </a:lnTo>
                <a:lnTo>
                  <a:pt x="1912368" y="107156"/>
                </a:lnTo>
                <a:lnTo>
                  <a:pt x="1924249" y="102791"/>
                </a:lnTo>
                <a:lnTo>
                  <a:pt x="1935734" y="99219"/>
                </a:lnTo>
                <a:lnTo>
                  <a:pt x="1945239" y="96044"/>
                </a:lnTo>
                <a:lnTo>
                  <a:pt x="1961080" y="92869"/>
                </a:lnTo>
                <a:lnTo>
                  <a:pt x="1969001" y="91281"/>
                </a:lnTo>
                <a:lnTo>
                  <a:pt x="1977317" y="89694"/>
                </a:lnTo>
                <a:lnTo>
                  <a:pt x="1979297" y="89694"/>
                </a:lnTo>
                <a:lnTo>
                  <a:pt x="1994347" y="88106"/>
                </a:lnTo>
                <a:lnTo>
                  <a:pt x="2009792" y="87709"/>
                </a:lnTo>
                <a:lnTo>
                  <a:pt x="2013752" y="87709"/>
                </a:lnTo>
                <a:lnTo>
                  <a:pt x="2019693" y="87709"/>
                </a:lnTo>
                <a:lnTo>
                  <a:pt x="2031970" y="88503"/>
                </a:lnTo>
                <a:lnTo>
                  <a:pt x="2043455" y="89297"/>
                </a:lnTo>
                <a:lnTo>
                  <a:pt x="2034346" y="88503"/>
                </a:lnTo>
                <a:lnTo>
                  <a:pt x="2038306" y="72628"/>
                </a:lnTo>
                <a:lnTo>
                  <a:pt x="2066028" y="0"/>
                </a:lnTo>
                <a:close/>
              </a:path>
            </a:pathLst>
          </a:custGeom>
          <a:solidFill>
            <a:srgbClr val="FFFFFF"/>
          </a:solidFill>
          <a:ln>
            <a:noFill/>
          </a:ln>
        </p:spPr>
        <p:txBody>
          <a:bodyPr anchor="ctr">
            <a:scene3d>
              <a:camera prst="orthographicFront"/>
              <a:lightRig rig="threePt" dir="t"/>
            </a:scene3d>
            <a:sp3d>
              <a:contourClr>
                <a:srgbClr val="FFFFFF"/>
              </a:contourClr>
            </a:sp3d>
          </a:bodyPr>
          <a:lstStyle/>
          <a:p>
            <a:pPr algn="ctr" eaLnBrk="1" fontAlgn="auto" hangingPunct="1">
              <a:spcBef>
                <a:spcPts val="0"/>
              </a:spcBef>
              <a:spcAft>
                <a:spcPts val="0"/>
              </a:spcAft>
              <a:defRPr/>
            </a:pPr>
            <a:endParaRPr lang="zh-CN" altLang="en-US">
              <a:solidFill>
                <a:srgbClr val="FFFFFF"/>
              </a:solidFill>
              <a:latin typeface="+mn-lt"/>
              <a:ea typeface="+mn-ea"/>
            </a:endParaRPr>
          </a:p>
        </p:txBody>
      </p:sp>
      <p:sp>
        <p:nvSpPr>
          <p:cNvPr id="21" name="Text Box 5"/>
          <p:cNvSpPr txBox="1">
            <a:spLocks noChangeArrowheads="1"/>
          </p:cNvSpPr>
          <p:nvPr/>
        </p:nvSpPr>
        <p:spPr bwMode="auto">
          <a:xfrm>
            <a:off x="294861" y="5453698"/>
            <a:ext cx="8547925" cy="461665"/>
          </a:xfrm>
          <a:prstGeom prst="rect">
            <a:avLst/>
          </a:prstGeom>
          <a:solidFill>
            <a:schemeClr val="accent4">
              <a:lumMod val="40000"/>
              <a:lumOff val="60000"/>
            </a:schemeClr>
          </a:solidFill>
          <a:ln w="25400" cap="sq">
            <a:solidFill>
              <a:schemeClr val="accent4">
                <a:lumMod val="40000"/>
                <a:lumOff val="60000"/>
              </a:schemeClr>
            </a:solidFill>
            <a:miter lim="800000"/>
            <a:headEnd type="none" w="sm" len="sm"/>
            <a:tailEnd type="none" w="lg" len="lg"/>
          </a:ln>
        </p:spPr>
        <p:txBody>
          <a:bodyPr wrap="square">
            <a:spAutoFit/>
          </a:bodyPr>
          <a:lstStyle>
            <a:lvl1pPr eaLnBrk="0" hangingPunct="0">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eaLnBrk="0" hangingPunct="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eaLnBrk="0" hangingPunct="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lnSpc>
                <a:spcPct val="100000"/>
              </a:lnSpc>
              <a:spcBef>
                <a:spcPts val="0"/>
              </a:spcBef>
              <a:spcAft>
                <a:spcPct val="0"/>
              </a:spcAft>
              <a:buClrTx/>
              <a:buSzTx/>
              <a:buFontTx/>
              <a:buNone/>
            </a:pPr>
            <a:r>
              <a:rPr kumimoji="1" lang="zh-CN" altLang="en-US" sz="2400" dirty="0">
                <a:solidFill>
                  <a:srgbClr val="FF0000"/>
                </a:solidFill>
                <a:latin typeface="楷体" panose="02010609060101010101" pitchFamily="49" charset="-122"/>
                <a:ea typeface="楷体" panose="02010609060101010101" pitchFamily="49" charset="-122"/>
              </a:rPr>
              <a:t>表达式可以是任何形式，常见的有以下几种情况。</a:t>
            </a: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anim calcmode="lin" valueType="num">
                                      <p:cBhvr>
                                        <p:cTn id="13" dur="500" fill="hold"/>
                                        <p:tgtEl>
                                          <p:spTgt spid="12"/>
                                        </p:tgtEl>
                                        <p:attrNameLst>
                                          <p:attrName>ppt_x</p:attrName>
                                        </p:attrNameLst>
                                      </p:cBhvr>
                                      <p:tavLst>
                                        <p:tav tm="0">
                                          <p:val>
                                            <p:strVal val="#ppt_x"/>
                                          </p:val>
                                        </p:tav>
                                        <p:tav tm="100000">
                                          <p:val>
                                            <p:strVal val="#ppt_x"/>
                                          </p:val>
                                        </p:tav>
                                      </p:tavLst>
                                    </p:anim>
                                    <p:anim calcmode="lin" valueType="num">
                                      <p:cBhvr>
                                        <p:cTn id="14" dur="500" fill="hold"/>
                                        <p:tgtEl>
                                          <p:spTgt spid="12"/>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anim calcmode="lin" valueType="num">
                                      <p:cBhvr>
                                        <p:cTn id="18" dur="500" fill="hold"/>
                                        <p:tgtEl>
                                          <p:spTgt spid="13"/>
                                        </p:tgtEl>
                                        <p:attrNameLst>
                                          <p:attrName>ppt_x</p:attrName>
                                        </p:attrNameLst>
                                      </p:cBhvr>
                                      <p:tavLst>
                                        <p:tav tm="0">
                                          <p:val>
                                            <p:strVal val="#ppt_x"/>
                                          </p:val>
                                        </p:tav>
                                        <p:tav tm="100000">
                                          <p:val>
                                            <p:strVal val="#ppt_x"/>
                                          </p:val>
                                        </p:tav>
                                      </p:tavLst>
                                    </p:anim>
                                    <p:anim calcmode="lin" valueType="num">
                                      <p:cBhvr>
                                        <p:cTn id="19" dur="500" fill="hold"/>
                                        <p:tgtEl>
                                          <p:spTgt spid="13"/>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anim calcmode="lin" valueType="num">
                                      <p:cBhvr>
                                        <p:cTn id="23" dur="500" fill="hold"/>
                                        <p:tgtEl>
                                          <p:spTgt spid="14"/>
                                        </p:tgtEl>
                                        <p:attrNameLst>
                                          <p:attrName>ppt_x</p:attrName>
                                        </p:attrNameLst>
                                      </p:cBhvr>
                                      <p:tavLst>
                                        <p:tav tm="0">
                                          <p:val>
                                            <p:strVal val="#ppt_x"/>
                                          </p:val>
                                        </p:tav>
                                        <p:tav tm="100000">
                                          <p:val>
                                            <p:strVal val="#ppt_x"/>
                                          </p:val>
                                        </p:tav>
                                      </p:tavLst>
                                    </p:anim>
                                    <p:anim calcmode="lin" valueType="num">
                                      <p:cBhvr>
                                        <p:cTn id="24" dur="500" fill="hold"/>
                                        <p:tgtEl>
                                          <p:spTgt spid="14"/>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500"/>
                                        <p:tgtEl>
                                          <p:spTgt spid="19"/>
                                        </p:tgtEl>
                                      </p:cBhvr>
                                    </p:animEffect>
                                    <p:anim calcmode="lin" valueType="num">
                                      <p:cBhvr>
                                        <p:cTn id="28" dur="500" fill="hold"/>
                                        <p:tgtEl>
                                          <p:spTgt spid="19"/>
                                        </p:tgtEl>
                                        <p:attrNameLst>
                                          <p:attrName>ppt_x</p:attrName>
                                        </p:attrNameLst>
                                      </p:cBhvr>
                                      <p:tavLst>
                                        <p:tav tm="0">
                                          <p:val>
                                            <p:strVal val="#ppt_x"/>
                                          </p:val>
                                        </p:tav>
                                        <p:tav tm="100000">
                                          <p:val>
                                            <p:strVal val="#ppt_x"/>
                                          </p:val>
                                        </p:tav>
                                      </p:tavLst>
                                    </p:anim>
                                    <p:anim calcmode="lin" valueType="num">
                                      <p:cBhvr>
                                        <p:cTn id="29" dur="5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fade">
                                      <p:cBhvr>
                                        <p:cTn id="34" dur="500"/>
                                        <p:tgtEl>
                                          <p:spTgt spid="15"/>
                                        </p:tgtEl>
                                      </p:cBhvr>
                                    </p:animEffect>
                                    <p:anim calcmode="lin" valueType="num">
                                      <p:cBhvr>
                                        <p:cTn id="35" dur="500" fill="hold"/>
                                        <p:tgtEl>
                                          <p:spTgt spid="15"/>
                                        </p:tgtEl>
                                        <p:attrNameLst>
                                          <p:attrName>ppt_x</p:attrName>
                                        </p:attrNameLst>
                                      </p:cBhvr>
                                      <p:tavLst>
                                        <p:tav tm="0">
                                          <p:val>
                                            <p:strVal val="#ppt_x"/>
                                          </p:val>
                                        </p:tav>
                                        <p:tav tm="100000">
                                          <p:val>
                                            <p:strVal val="#ppt_x"/>
                                          </p:val>
                                        </p:tav>
                                      </p:tavLst>
                                    </p:anim>
                                    <p:anim calcmode="lin" valueType="num">
                                      <p:cBhvr>
                                        <p:cTn id="36" dur="500" fill="hold"/>
                                        <p:tgtEl>
                                          <p:spTgt spid="15"/>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fade">
                                      <p:cBhvr>
                                        <p:cTn id="39" dur="500"/>
                                        <p:tgtEl>
                                          <p:spTgt spid="16"/>
                                        </p:tgtEl>
                                      </p:cBhvr>
                                    </p:animEffect>
                                    <p:anim calcmode="lin" valueType="num">
                                      <p:cBhvr>
                                        <p:cTn id="40" dur="500" fill="hold"/>
                                        <p:tgtEl>
                                          <p:spTgt spid="16"/>
                                        </p:tgtEl>
                                        <p:attrNameLst>
                                          <p:attrName>ppt_x</p:attrName>
                                        </p:attrNameLst>
                                      </p:cBhvr>
                                      <p:tavLst>
                                        <p:tav tm="0">
                                          <p:val>
                                            <p:strVal val="#ppt_x"/>
                                          </p:val>
                                        </p:tav>
                                        <p:tav tm="100000">
                                          <p:val>
                                            <p:strVal val="#ppt_x"/>
                                          </p:val>
                                        </p:tav>
                                      </p:tavLst>
                                    </p:anim>
                                    <p:anim calcmode="lin" valueType="num">
                                      <p:cBhvr>
                                        <p:cTn id="41" dur="500" fill="hold"/>
                                        <p:tgtEl>
                                          <p:spTgt spid="16"/>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fade">
                                      <p:cBhvr>
                                        <p:cTn id="44" dur="500"/>
                                        <p:tgtEl>
                                          <p:spTgt spid="17"/>
                                        </p:tgtEl>
                                      </p:cBhvr>
                                    </p:animEffect>
                                    <p:anim calcmode="lin" valueType="num">
                                      <p:cBhvr>
                                        <p:cTn id="45" dur="500" fill="hold"/>
                                        <p:tgtEl>
                                          <p:spTgt spid="17"/>
                                        </p:tgtEl>
                                        <p:attrNameLst>
                                          <p:attrName>ppt_x</p:attrName>
                                        </p:attrNameLst>
                                      </p:cBhvr>
                                      <p:tavLst>
                                        <p:tav tm="0">
                                          <p:val>
                                            <p:strVal val="#ppt_x"/>
                                          </p:val>
                                        </p:tav>
                                        <p:tav tm="100000">
                                          <p:val>
                                            <p:strVal val="#ppt_x"/>
                                          </p:val>
                                        </p:tav>
                                      </p:tavLst>
                                    </p:anim>
                                    <p:anim calcmode="lin" valueType="num">
                                      <p:cBhvr>
                                        <p:cTn id="46" dur="500" fill="hold"/>
                                        <p:tgtEl>
                                          <p:spTgt spid="17"/>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fade">
                                      <p:cBhvr>
                                        <p:cTn id="49" dur="500"/>
                                        <p:tgtEl>
                                          <p:spTgt spid="18"/>
                                        </p:tgtEl>
                                      </p:cBhvr>
                                    </p:animEffect>
                                    <p:anim calcmode="lin" valueType="num">
                                      <p:cBhvr>
                                        <p:cTn id="50" dur="500" fill="hold"/>
                                        <p:tgtEl>
                                          <p:spTgt spid="18"/>
                                        </p:tgtEl>
                                        <p:attrNameLst>
                                          <p:attrName>ppt_x</p:attrName>
                                        </p:attrNameLst>
                                      </p:cBhvr>
                                      <p:tavLst>
                                        <p:tav tm="0">
                                          <p:val>
                                            <p:strVal val="#ppt_x"/>
                                          </p:val>
                                        </p:tav>
                                        <p:tav tm="100000">
                                          <p:val>
                                            <p:strVal val="#ppt_x"/>
                                          </p:val>
                                        </p:tav>
                                      </p:tavLst>
                                    </p:anim>
                                    <p:anim calcmode="lin" valueType="num">
                                      <p:cBhvr>
                                        <p:cTn id="51" dur="500" fill="hold"/>
                                        <p:tgtEl>
                                          <p:spTgt spid="18"/>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20"/>
                                        </p:tgtEl>
                                        <p:attrNameLst>
                                          <p:attrName>style.visibility</p:attrName>
                                        </p:attrNameLst>
                                      </p:cBhvr>
                                      <p:to>
                                        <p:strVal val="visible"/>
                                      </p:to>
                                    </p:set>
                                    <p:animEffect transition="in" filter="fade">
                                      <p:cBhvr>
                                        <p:cTn id="54" dur="500"/>
                                        <p:tgtEl>
                                          <p:spTgt spid="20"/>
                                        </p:tgtEl>
                                      </p:cBhvr>
                                    </p:animEffect>
                                    <p:anim calcmode="lin" valueType="num">
                                      <p:cBhvr>
                                        <p:cTn id="55" dur="500" fill="hold"/>
                                        <p:tgtEl>
                                          <p:spTgt spid="20"/>
                                        </p:tgtEl>
                                        <p:attrNameLst>
                                          <p:attrName>ppt_x</p:attrName>
                                        </p:attrNameLst>
                                      </p:cBhvr>
                                      <p:tavLst>
                                        <p:tav tm="0">
                                          <p:val>
                                            <p:strVal val="#ppt_x"/>
                                          </p:val>
                                        </p:tav>
                                        <p:tav tm="100000">
                                          <p:val>
                                            <p:strVal val="#ppt_x"/>
                                          </p:val>
                                        </p:tav>
                                      </p:tavLst>
                                    </p:anim>
                                    <p:anim calcmode="lin" valueType="num">
                                      <p:cBhvr>
                                        <p:cTn id="56" dur="5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21"/>
                                        </p:tgtEl>
                                        <p:attrNameLst>
                                          <p:attrName>style.visibility</p:attrName>
                                        </p:attrNameLst>
                                      </p:cBhvr>
                                      <p:to>
                                        <p:strVal val="visible"/>
                                      </p:to>
                                    </p:set>
                                    <p:animEffect transition="in" filter="wipe(left)">
                                      <p:cBhvr>
                                        <p:cTn id="61"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p:bldP spid="14" grpId="0"/>
      <p:bldP spid="15" grpId="0" animBg="1"/>
      <p:bldP spid="16" grpId="0" animBg="1"/>
      <p:bldP spid="17" grpId="0"/>
      <p:bldP spid="18" grpId="0"/>
      <p:bldP spid="19" grpId="0" animBg="1"/>
      <p:bldP spid="20" grpId="0" animBg="1"/>
      <p:bldP spid="21"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9" name="ïšḻïdê"/>
          <p:cNvSpPr txBox="1"/>
          <p:nvPr/>
        </p:nvSpPr>
        <p:spPr bwMode="auto">
          <a:xfrm>
            <a:off x="-1" y="162085"/>
            <a:ext cx="8281902"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altLang="zh-CN" sz="2400" b="1" dirty="0">
                <a:solidFill>
                  <a:schemeClr val="bg1"/>
                </a:solidFill>
                <a:latin typeface="楷体" panose="02010609060101010101" pitchFamily="49" charset="-122"/>
                <a:ea typeface="楷体" panose="02010609060101010101" pitchFamily="49" charset="-122"/>
              </a:rPr>
              <a:t>4.3 </a:t>
            </a:r>
            <a:r>
              <a:rPr lang="zh-CN" altLang="en-US" sz="2400" b="1" dirty="0">
                <a:solidFill>
                  <a:schemeClr val="bg1"/>
                </a:solidFill>
                <a:latin typeface="楷体" panose="02010609060101010101" pitchFamily="49" charset="-122"/>
                <a:ea typeface="楷体" panose="02010609060101010101" pitchFamily="49" charset="-122"/>
              </a:rPr>
              <a:t>符号定义语句</a:t>
            </a:r>
          </a:p>
          <a:p>
            <a:endParaRPr lang="zh-CN" altLang="en-US" sz="2400" b="1" dirty="0">
              <a:solidFill>
                <a:schemeClr val="bg1"/>
              </a:solidFill>
              <a:latin typeface="楷体" panose="02010609060101010101" pitchFamily="49" charset="-122"/>
              <a:ea typeface="楷体" panose="02010609060101010101" pitchFamily="49" charset="-122"/>
            </a:endParaRPr>
          </a:p>
        </p:txBody>
      </p:sp>
      <p:cxnSp>
        <p:nvCxnSpPr>
          <p:cNvPr id="40" name="直接连接符 39"/>
          <p:cNvCxnSpPr/>
          <p:nvPr/>
        </p:nvCxnSpPr>
        <p:spPr>
          <a:xfrm>
            <a:off x="2381" y="655346"/>
            <a:ext cx="3484890"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41" name="图片 4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42" name="right-arrowheads_44810"/>
          <p:cNvSpPr>
            <a:spLocks noChangeAspect="1"/>
          </p:cNvSpPr>
          <p:nvPr/>
        </p:nvSpPr>
        <p:spPr bwMode="auto">
          <a:xfrm>
            <a:off x="152015" y="929658"/>
            <a:ext cx="411251" cy="316320"/>
          </a:xfrm>
          <a:custGeom>
            <a:avLst/>
            <a:gdLst>
              <a:gd name="T0" fmla="*/ 59 w 415"/>
              <a:gd name="T1" fmla="*/ 406 h 406"/>
              <a:gd name="T2" fmla="*/ 25 w 415"/>
              <a:gd name="T3" fmla="*/ 394 h 406"/>
              <a:gd name="T4" fmla="*/ 19 w 415"/>
              <a:gd name="T5" fmla="*/ 318 h 406"/>
              <a:gd name="T6" fmla="*/ 114 w 415"/>
              <a:gd name="T7" fmla="*/ 206 h 406"/>
              <a:gd name="T8" fmla="*/ 19 w 415"/>
              <a:gd name="T9" fmla="*/ 94 h 406"/>
              <a:gd name="T10" fmla="*/ 25 w 415"/>
              <a:gd name="T11" fmla="*/ 19 h 406"/>
              <a:gd name="T12" fmla="*/ 100 w 415"/>
              <a:gd name="T13" fmla="*/ 25 h 406"/>
              <a:gd name="T14" fmla="*/ 225 w 415"/>
              <a:gd name="T15" fmla="*/ 172 h 406"/>
              <a:gd name="T16" fmla="*/ 225 w 415"/>
              <a:gd name="T17" fmla="*/ 241 h 406"/>
              <a:gd name="T18" fmla="*/ 100 w 415"/>
              <a:gd name="T19" fmla="*/ 388 h 406"/>
              <a:gd name="T20" fmla="*/ 59 w 415"/>
              <a:gd name="T21" fmla="*/ 406 h 406"/>
              <a:gd name="T22" fmla="*/ 273 w 415"/>
              <a:gd name="T23" fmla="*/ 388 h 406"/>
              <a:gd name="T24" fmla="*/ 398 w 415"/>
              <a:gd name="T25" fmla="*/ 241 h 406"/>
              <a:gd name="T26" fmla="*/ 398 w 415"/>
              <a:gd name="T27" fmla="*/ 172 h 406"/>
              <a:gd name="T28" fmla="*/ 273 w 415"/>
              <a:gd name="T29" fmla="*/ 25 h 406"/>
              <a:gd name="T30" fmla="*/ 198 w 415"/>
              <a:gd name="T31" fmla="*/ 19 h 406"/>
              <a:gd name="T32" fmla="*/ 192 w 415"/>
              <a:gd name="T33" fmla="*/ 94 h 406"/>
              <a:gd name="T34" fmla="*/ 287 w 415"/>
              <a:gd name="T35" fmla="*/ 206 h 406"/>
              <a:gd name="T36" fmla="*/ 192 w 415"/>
              <a:gd name="T37" fmla="*/ 318 h 406"/>
              <a:gd name="T38" fmla="*/ 198 w 415"/>
              <a:gd name="T39" fmla="*/ 394 h 406"/>
              <a:gd name="T40" fmla="*/ 232 w 415"/>
              <a:gd name="T41" fmla="*/ 406 h 406"/>
              <a:gd name="T42" fmla="*/ 273 w 415"/>
              <a:gd name="T43" fmla="*/ 388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15" h="406">
                <a:moveTo>
                  <a:pt x="59" y="406"/>
                </a:moveTo>
                <a:cubicBezTo>
                  <a:pt x="47" y="406"/>
                  <a:pt x="35" y="402"/>
                  <a:pt x="25" y="394"/>
                </a:cubicBezTo>
                <a:cubicBezTo>
                  <a:pt x="2" y="375"/>
                  <a:pt x="0" y="341"/>
                  <a:pt x="19" y="318"/>
                </a:cubicBezTo>
                <a:lnTo>
                  <a:pt x="114" y="206"/>
                </a:lnTo>
                <a:lnTo>
                  <a:pt x="19" y="94"/>
                </a:lnTo>
                <a:cubicBezTo>
                  <a:pt x="0" y="71"/>
                  <a:pt x="2" y="38"/>
                  <a:pt x="25" y="19"/>
                </a:cubicBezTo>
                <a:cubicBezTo>
                  <a:pt x="47" y="0"/>
                  <a:pt x="81" y="2"/>
                  <a:pt x="100" y="25"/>
                </a:cubicBezTo>
                <a:lnTo>
                  <a:pt x="225" y="172"/>
                </a:lnTo>
                <a:cubicBezTo>
                  <a:pt x="242" y="192"/>
                  <a:pt x="242" y="221"/>
                  <a:pt x="225" y="241"/>
                </a:cubicBezTo>
                <a:lnTo>
                  <a:pt x="100" y="388"/>
                </a:lnTo>
                <a:cubicBezTo>
                  <a:pt x="89" y="400"/>
                  <a:pt x="74" y="406"/>
                  <a:pt x="59" y="406"/>
                </a:cubicBezTo>
                <a:close/>
                <a:moveTo>
                  <a:pt x="273" y="388"/>
                </a:moveTo>
                <a:lnTo>
                  <a:pt x="398" y="241"/>
                </a:lnTo>
                <a:cubicBezTo>
                  <a:pt x="415" y="221"/>
                  <a:pt x="415" y="192"/>
                  <a:pt x="398" y="172"/>
                </a:cubicBezTo>
                <a:lnTo>
                  <a:pt x="273" y="25"/>
                </a:lnTo>
                <a:cubicBezTo>
                  <a:pt x="254" y="2"/>
                  <a:pt x="220" y="0"/>
                  <a:pt x="198" y="19"/>
                </a:cubicBezTo>
                <a:cubicBezTo>
                  <a:pt x="175" y="38"/>
                  <a:pt x="173" y="71"/>
                  <a:pt x="192" y="94"/>
                </a:cubicBezTo>
                <a:lnTo>
                  <a:pt x="287" y="206"/>
                </a:lnTo>
                <a:lnTo>
                  <a:pt x="192" y="318"/>
                </a:lnTo>
                <a:cubicBezTo>
                  <a:pt x="173" y="341"/>
                  <a:pt x="175" y="375"/>
                  <a:pt x="198" y="394"/>
                </a:cubicBezTo>
                <a:cubicBezTo>
                  <a:pt x="208" y="402"/>
                  <a:pt x="220" y="406"/>
                  <a:pt x="232" y="406"/>
                </a:cubicBezTo>
                <a:cubicBezTo>
                  <a:pt x="247" y="406"/>
                  <a:pt x="262" y="400"/>
                  <a:pt x="273" y="388"/>
                </a:cubicBezTo>
                <a:close/>
              </a:path>
            </a:pathLst>
          </a:custGeom>
          <a:solidFill>
            <a:schemeClr val="accent1"/>
          </a:solidFill>
          <a:ln>
            <a:noFill/>
          </a:ln>
        </p:spPr>
      </p:sp>
      <p:sp>
        <p:nvSpPr>
          <p:cNvPr id="44" name="矩形 43"/>
          <p:cNvSpPr/>
          <p:nvPr/>
        </p:nvSpPr>
        <p:spPr>
          <a:xfrm>
            <a:off x="584781" y="858016"/>
            <a:ext cx="7429666" cy="461665"/>
          </a:xfrm>
          <a:prstGeom prst="rect">
            <a:avLst/>
          </a:prstGeom>
        </p:spPr>
        <p:txBody>
          <a:bodyPr wrap="square">
            <a:spAutoFit/>
          </a:bodyPr>
          <a:lstStyle/>
          <a:p>
            <a:r>
              <a:rPr lang="zh-CN" altLang="en-US" sz="2400" b="1" dirty="0">
                <a:latin typeface="华文楷体" panose="02010600040101010101" pitchFamily="2" charset="-122"/>
                <a:ea typeface="华文楷体" panose="02010600040101010101" pitchFamily="2" charset="-122"/>
              </a:rPr>
              <a:t>等值语句</a:t>
            </a:r>
          </a:p>
        </p:txBody>
      </p:sp>
      <p:sp>
        <p:nvSpPr>
          <p:cNvPr id="22" name="MH_SubTitle_1"/>
          <p:cNvSpPr txBox="1">
            <a:spLocks noChangeArrowheads="1"/>
          </p:cNvSpPr>
          <p:nvPr>
            <p:custDataLst>
              <p:tags r:id="rId1"/>
            </p:custDataLst>
          </p:nvPr>
        </p:nvSpPr>
        <p:spPr bwMode="auto">
          <a:xfrm>
            <a:off x="1127200" y="1785683"/>
            <a:ext cx="6314272" cy="2364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nSpc>
                <a:spcPct val="130000"/>
              </a:lnSpc>
            </a:pPr>
            <a:r>
              <a:rPr lang="zh-CN" altLang="en-US" sz="2400" b="1" dirty="0">
                <a:latin typeface="楷体" panose="02010609060101010101" pitchFamily="49" charset="-122"/>
                <a:ea typeface="楷体" panose="02010609060101010101" pitchFamily="49" charset="-122"/>
              </a:rPr>
              <a:t>常数或数值表达式</a:t>
            </a:r>
            <a:endParaRPr lang="en-US" altLang="zh-CN" sz="2400" b="1" dirty="0">
              <a:latin typeface="楷体" panose="02010609060101010101" pitchFamily="49" charset="-122"/>
              <a:ea typeface="楷体" panose="02010609060101010101" pitchFamily="49" charset="-122"/>
            </a:endParaRPr>
          </a:p>
          <a:p>
            <a:pPr lvl="1">
              <a:lnSpc>
                <a:spcPct val="130000"/>
              </a:lnSpc>
            </a:pPr>
            <a:endParaRPr lang="zh-CN" altLang="en-US" sz="2400" b="1" dirty="0">
              <a:solidFill>
                <a:schemeClr val="accent1">
                  <a:lumMod val="75000"/>
                </a:schemeClr>
              </a:solidFill>
              <a:latin typeface="楷体" panose="02010609060101010101" pitchFamily="49" charset="-122"/>
              <a:ea typeface="楷体" panose="02010609060101010101" pitchFamily="49" charset="-122"/>
            </a:endParaRPr>
          </a:p>
        </p:txBody>
      </p:sp>
      <p:sp>
        <p:nvSpPr>
          <p:cNvPr id="23" name="MH_Other_1"/>
          <p:cNvSpPr>
            <a:spLocks noEditPoints="1"/>
          </p:cNvSpPr>
          <p:nvPr>
            <p:custDataLst>
              <p:tags r:id="rId2"/>
            </p:custDataLst>
          </p:nvPr>
        </p:nvSpPr>
        <p:spPr bwMode="auto">
          <a:xfrm>
            <a:off x="646113" y="1635723"/>
            <a:ext cx="476250" cy="476250"/>
          </a:xfrm>
          <a:custGeom>
            <a:avLst/>
            <a:gdLst>
              <a:gd name="T0" fmla="*/ 2147483646 w 127"/>
              <a:gd name="T1" fmla="*/ 2147483646 h 127"/>
              <a:gd name="T2" fmla="*/ 2147483646 w 127"/>
              <a:gd name="T3" fmla="*/ 2147483646 h 127"/>
              <a:gd name="T4" fmla="*/ 2147483646 w 127"/>
              <a:gd name="T5" fmla="*/ 2147483646 h 127"/>
              <a:gd name="T6" fmla="*/ 2147483646 w 127"/>
              <a:gd name="T7" fmla="*/ 2147483646 h 127"/>
              <a:gd name="T8" fmla="*/ 2147483646 w 127"/>
              <a:gd name="T9" fmla="*/ 2147483646 h 127"/>
              <a:gd name="T10" fmla="*/ 2147483646 w 127"/>
              <a:gd name="T11" fmla="*/ 2147483646 h 127"/>
              <a:gd name="T12" fmla="*/ 2147483646 w 127"/>
              <a:gd name="T13" fmla="*/ 2147483646 h 127"/>
              <a:gd name="T14" fmla="*/ 2147483646 w 127"/>
              <a:gd name="T15" fmla="*/ 2147483646 h 127"/>
              <a:gd name="T16" fmla="*/ 2147483646 w 127"/>
              <a:gd name="T17" fmla="*/ 2147483646 h 127"/>
              <a:gd name="T18" fmla="*/ 2147483646 w 127"/>
              <a:gd name="T19" fmla="*/ 2147483646 h 127"/>
              <a:gd name="T20" fmla="*/ 2147483646 w 127"/>
              <a:gd name="T21" fmla="*/ 2147483646 h 127"/>
              <a:gd name="T22" fmla="*/ 2147483646 w 127"/>
              <a:gd name="T23" fmla="*/ 2147483646 h 127"/>
              <a:gd name="T24" fmla="*/ 2147483646 w 127"/>
              <a:gd name="T25" fmla="*/ 2147483646 h 127"/>
              <a:gd name="T26" fmla="*/ 2147483646 w 127"/>
              <a:gd name="T27" fmla="*/ 2147483646 h 127"/>
              <a:gd name="T28" fmla="*/ 2147483646 w 127"/>
              <a:gd name="T29" fmla="*/ 2147483646 h 127"/>
              <a:gd name="T30" fmla="*/ 2147483646 w 127"/>
              <a:gd name="T31" fmla="*/ 2147483646 h 127"/>
              <a:gd name="T32" fmla="*/ 2147483646 w 127"/>
              <a:gd name="T33" fmla="*/ 2147483646 h 127"/>
              <a:gd name="T34" fmla="*/ 2147483646 w 127"/>
              <a:gd name="T35" fmla="*/ 2147483646 h 127"/>
              <a:gd name="T36" fmla="*/ 2147483646 w 127"/>
              <a:gd name="T37" fmla="*/ 2147483646 h 127"/>
              <a:gd name="T38" fmla="*/ 2147483646 w 127"/>
              <a:gd name="T39" fmla="*/ 2147483646 h 127"/>
              <a:gd name="T40" fmla="*/ 2147483646 w 127"/>
              <a:gd name="T41" fmla="*/ 2147483646 h 127"/>
              <a:gd name="T42" fmla="*/ 2147483646 w 127"/>
              <a:gd name="T43" fmla="*/ 2147483646 h 127"/>
              <a:gd name="T44" fmla="*/ 2147483646 w 127"/>
              <a:gd name="T45" fmla="*/ 2147483646 h 127"/>
              <a:gd name="T46" fmla="*/ 2147483646 w 127"/>
              <a:gd name="T47" fmla="*/ 2147483646 h 127"/>
              <a:gd name="T48" fmla="*/ 2147483646 w 127"/>
              <a:gd name="T49" fmla="*/ 2147483646 h 127"/>
              <a:gd name="T50" fmla="*/ 2147483646 w 127"/>
              <a:gd name="T51" fmla="*/ 2147483646 h 127"/>
              <a:gd name="T52" fmla="*/ 2147483646 w 127"/>
              <a:gd name="T53" fmla="*/ 2147483646 h 127"/>
              <a:gd name="T54" fmla="*/ 2147483646 w 127"/>
              <a:gd name="T55" fmla="*/ 2147483646 h 127"/>
              <a:gd name="T56" fmla="*/ 2147483646 w 127"/>
              <a:gd name="T57" fmla="*/ 2147483646 h 127"/>
              <a:gd name="T58" fmla="*/ 2147483646 w 127"/>
              <a:gd name="T59" fmla="*/ 2147483646 h 127"/>
              <a:gd name="T60" fmla="*/ 2147483646 w 127"/>
              <a:gd name="T61" fmla="*/ 2147483646 h 127"/>
              <a:gd name="T62" fmla="*/ 2147483646 w 127"/>
              <a:gd name="T63" fmla="*/ 2147483646 h 127"/>
              <a:gd name="T64" fmla="*/ 2147483646 w 127"/>
              <a:gd name="T65" fmla="*/ 2147483646 h 1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27" h="127">
                <a:moveTo>
                  <a:pt x="30" y="115"/>
                </a:moveTo>
                <a:cubicBezTo>
                  <a:pt x="26" y="119"/>
                  <a:pt x="21" y="119"/>
                  <a:pt x="18" y="115"/>
                </a:cubicBezTo>
                <a:cubicBezTo>
                  <a:pt x="12" y="110"/>
                  <a:pt x="12" y="110"/>
                  <a:pt x="12" y="110"/>
                </a:cubicBezTo>
                <a:cubicBezTo>
                  <a:pt x="9" y="107"/>
                  <a:pt x="9" y="101"/>
                  <a:pt x="12" y="98"/>
                </a:cubicBezTo>
                <a:cubicBezTo>
                  <a:pt x="51" y="60"/>
                  <a:pt x="51" y="60"/>
                  <a:pt x="51" y="60"/>
                </a:cubicBezTo>
                <a:cubicBezTo>
                  <a:pt x="46" y="58"/>
                  <a:pt x="40" y="60"/>
                  <a:pt x="35" y="64"/>
                </a:cubicBezTo>
                <a:cubicBezTo>
                  <a:pt x="7" y="93"/>
                  <a:pt x="7" y="93"/>
                  <a:pt x="7" y="93"/>
                </a:cubicBezTo>
                <a:cubicBezTo>
                  <a:pt x="0" y="99"/>
                  <a:pt x="0" y="109"/>
                  <a:pt x="7" y="115"/>
                </a:cubicBezTo>
                <a:cubicBezTo>
                  <a:pt x="12" y="121"/>
                  <a:pt x="12" y="121"/>
                  <a:pt x="12" y="121"/>
                </a:cubicBezTo>
                <a:cubicBezTo>
                  <a:pt x="19" y="127"/>
                  <a:pt x="29" y="127"/>
                  <a:pt x="35" y="121"/>
                </a:cubicBezTo>
                <a:cubicBezTo>
                  <a:pt x="64" y="93"/>
                  <a:pt x="64" y="93"/>
                  <a:pt x="64" y="93"/>
                </a:cubicBezTo>
                <a:cubicBezTo>
                  <a:pt x="68" y="88"/>
                  <a:pt x="69" y="82"/>
                  <a:pt x="68" y="77"/>
                </a:cubicBezTo>
                <a:lnTo>
                  <a:pt x="30" y="115"/>
                </a:lnTo>
                <a:close/>
                <a:moveTo>
                  <a:pt x="121" y="12"/>
                </a:moveTo>
                <a:cubicBezTo>
                  <a:pt x="115" y="7"/>
                  <a:pt x="115" y="7"/>
                  <a:pt x="115" y="7"/>
                </a:cubicBezTo>
                <a:cubicBezTo>
                  <a:pt x="109" y="0"/>
                  <a:pt x="99" y="0"/>
                  <a:pt x="93" y="7"/>
                </a:cubicBezTo>
                <a:cubicBezTo>
                  <a:pt x="64" y="35"/>
                  <a:pt x="64" y="35"/>
                  <a:pt x="64" y="35"/>
                </a:cubicBezTo>
                <a:cubicBezTo>
                  <a:pt x="60" y="40"/>
                  <a:pt x="58" y="46"/>
                  <a:pt x="60" y="51"/>
                </a:cubicBezTo>
                <a:cubicBezTo>
                  <a:pt x="98" y="12"/>
                  <a:pt x="98" y="12"/>
                  <a:pt x="98" y="12"/>
                </a:cubicBezTo>
                <a:cubicBezTo>
                  <a:pt x="101" y="9"/>
                  <a:pt x="107" y="9"/>
                  <a:pt x="110" y="12"/>
                </a:cubicBezTo>
                <a:cubicBezTo>
                  <a:pt x="115" y="18"/>
                  <a:pt x="115" y="18"/>
                  <a:pt x="115" y="18"/>
                </a:cubicBezTo>
                <a:cubicBezTo>
                  <a:pt x="119" y="21"/>
                  <a:pt x="119" y="26"/>
                  <a:pt x="115" y="30"/>
                </a:cubicBezTo>
                <a:cubicBezTo>
                  <a:pt x="77" y="68"/>
                  <a:pt x="77" y="68"/>
                  <a:pt x="77" y="68"/>
                </a:cubicBezTo>
                <a:cubicBezTo>
                  <a:pt x="82" y="69"/>
                  <a:pt x="88" y="68"/>
                  <a:pt x="93" y="64"/>
                </a:cubicBezTo>
                <a:cubicBezTo>
                  <a:pt x="121" y="35"/>
                  <a:pt x="121" y="35"/>
                  <a:pt x="121" y="35"/>
                </a:cubicBezTo>
                <a:cubicBezTo>
                  <a:pt x="127" y="29"/>
                  <a:pt x="127" y="19"/>
                  <a:pt x="121" y="12"/>
                </a:cubicBezTo>
                <a:close/>
                <a:moveTo>
                  <a:pt x="77" y="51"/>
                </a:moveTo>
                <a:cubicBezTo>
                  <a:pt x="75" y="50"/>
                  <a:pt x="73" y="50"/>
                  <a:pt x="71" y="51"/>
                </a:cubicBezTo>
                <a:cubicBezTo>
                  <a:pt x="51" y="71"/>
                  <a:pt x="51" y="71"/>
                  <a:pt x="51" y="71"/>
                </a:cubicBezTo>
                <a:cubicBezTo>
                  <a:pt x="49" y="73"/>
                  <a:pt x="49" y="75"/>
                  <a:pt x="51" y="77"/>
                </a:cubicBezTo>
                <a:cubicBezTo>
                  <a:pt x="53" y="78"/>
                  <a:pt x="55" y="78"/>
                  <a:pt x="57" y="77"/>
                </a:cubicBezTo>
                <a:cubicBezTo>
                  <a:pt x="77" y="57"/>
                  <a:pt x="77" y="57"/>
                  <a:pt x="77" y="57"/>
                </a:cubicBezTo>
                <a:cubicBezTo>
                  <a:pt x="78" y="55"/>
                  <a:pt x="78" y="53"/>
                  <a:pt x="77" y="51"/>
                </a:cubicBezTo>
                <a:close/>
              </a:path>
            </a:pathLst>
          </a:custGeom>
          <a:solidFill>
            <a:schemeClr val="accent1"/>
          </a:solidFill>
          <a:ln w="9525">
            <a:solidFill>
              <a:schemeClr val="accent1"/>
            </a:solidFill>
            <a:round/>
          </a:ln>
        </p:spPr>
        <p:txBody>
          <a:bodyPr/>
          <a:lstStyle/>
          <a:p>
            <a:endParaRPr lang="zh-CN" altLang="en-US"/>
          </a:p>
        </p:txBody>
      </p:sp>
      <p:sp>
        <p:nvSpPr>
          <p:cNvPr id="24" name="MH_SubTitle_2"/>
          <p:cNvSpPr txBox="1">
            <a:spLocks noChangeArrowheads="1"/>
          </p:cNvSpPr>
          <p:nvPr>
            <p:custDataLst>
              <p:tags r:id="rId3"/>
            </p:custDataLst>
          </p:nvPr>
        </p:nvSpPr>
        <p:spPr bwMode="auto">
          <a:xfrm>
            <a:off x="1122363" y="2841055"/>
            <a:ext cx="6319109" cy="5498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nSpc>
                <a:spcPct val="130000"/>
              </a:lnSpc>
            </a:pPr>
            <a:r>
              <a:rPr lang="zh-CN" altLang="en-US" sz="2400" b="1" dirty="0">
                <a:latin typeface="楷体" panose="02010609060101010101" pitchFamily="49" charset="-122"/>
                <a:ea typeface="楷体" panose="02010609060101010101" pitchFamily="49" charset="-122"/>
              </a:rPr>
              <a:t>地址表达式</a:t>
            </a:r>
          </a:p>
        </p:txBody>
      </p:sp>
      <p:sp>
        <p:nvSpPr>
          <p:cNvPr id="25" name="MH_Other_2"/>
          <p:cNvSpPr>
            <a:spLocks noEditPoints="1"/>
          </p:cNvSpPr>
          <p:nvPr>
            <p:custDataLst>
              <p:tags r:id="rId4"/>
            </p:custDataLst>
          </p:nvPr>
        </p:nvSpPr>
        <p:spPr bwMode="auto">
          <a:xfrm>
            <a:off x="646113" y="3074854"/>
            <a:ext cx="476250" cy="476250"/>
          </a:xfrm>
          <a:custGeom>
            <a:avLst/>
            <a:gdLst>
              <a:gd name="T0" fmla="*/ 2147483646 w 127"/>
              <a:gd name="T1" fmla="*/ 2147483646 h 127"/>
              <a:gd name="T2" fmla="*/ 2147483646 w 127"/>
              <a:gd name="T3" fmla="*/ 2147483646 h 127"/>
              <a:gd name="T4" fmla="*/ 2147483646 w 127"/>
              <a:gd name="T5" fmla="*/ 2147483646 h 127"/>
              <a:gd name="T6" fmla="*/ 2147483646 w 127"/>
              <a:gd name="T7" fmla="*/ 2147483646 h 127"/>
              <a:gd name="T8" fmla="*/ 2147483646 w 127"/>
              <a:gd name="T9" fmla="*/ 2147483646 h 127"/>
              <a:gd name="T10" fmla="*/ 2147483646 w 127"/>
              <a:gd name="T11" fmla="*/ 2147483646 h 127"/>
              <a:gd name="T12" fmla="*/ 2147483646 w 127"/>
              <a:gd name="T13" fmla="*/ 2147483646 h 127"/>
              <a:gd name="T14" fmla="*/ 2147483646 w 127"/>
              <a:gd name="T15" fmla="*/ 2147483646 h 127"/>
              <a:gd name="T16" fmla="*/ 2147483646 w 127"/>
              <a:gd name="T17" fmla="*/ 2147483646 h 127"/>
              <a:gd name="T18" fmla="*/ 2147483646 w 127"/>
              <a:gd name="T19" fmla="*/ 2147483646 h 127"/>
              <a:gd name="T20" fmla="*/ 2147483646 w 127"/>
              <a:gd name="T21" fmla="*/ 2147483646 h 127"/>
              <a:gd name="T22" fmla="*/ 2147483646 w 127"/>
              <a:gd name="T23" fmla="*/ 2147483646 h 127"/>
              <a:gd name="T24" fmla="*/ 2147483646 w 127"/>
              <a:gd name="T25" fmla="*/ 2147483646 h 127"/>
              <a:gd name="T26" fmla="*/ 2147483646 w 127"/>
              <a:gd name="T27" fmla="*/ 2147483646 h 127"/>
              <a:gd name="T28" fmla="*/ 2147483646 w 127"/>
              <a:gd name="T29" fmla="*/ 2147483646 h 127"/>
              <a:gd name="T30" fmla="*/ 2147483646 w 127"/>
              <a:gd name="T31" fmla="*/ 2147483646 h 127"/>
              <a:gd name="T32" fmla="*/ 2147483646 w 127"/>
              <a:gd name="T33" fmla="*/ 2147483646 h 127"/>
              <a:gd name="T34" fmla="*/ 2147483646 w 127"/>
              <a:gd name="T35" fmla="*/ 2147483646 h 127"/>
              <a:gd name="T36" fmla="*/ 2147483646 w 127"/>
              <a:gd name="T37" fmla="*/ 2147483646 h 127"/>
              <a:gd name="T38" fmla="*/ 2147483646 w 127"/>
              <a:gd name="T39" fmla="*/ 2147483646 h 127"/>
              <a:gd name="T40" fmla="*/ 2147483646 w 127"/>
              <a:gd name="T41" fmla="*/ 2147483646 h 127"/>
              <a:gd name="T42" fmla="*/ 2147483646 w 127"/>
              <a:gd name="T43" fmla="*/ 2147483646 h 127"/>
              <a:gd name="T44" fmla="*/ 2147483646 w 127"/>
              <a:gd name="T45" fmla="*/ 2147483646 h 127"/>
              <a:gd name="T46" fmla="*/ 2147483646 w 127"/>
              <a:gd name="T47" fmla="*/ 2147483646 h 127"/>
              <a:gd name="T48" fmla="*/ 2147483646 w 127"/>
              <a:gd name="T49" fmla="*/ 2147483646 h 127"/>
              <a:gd name="T50" fmla="*/ 2147483646 w 127"/>
              <a:gd name="T51" fmla="*/ 2147483646 h 127"/>
              <a:gd name="T52" fmla="*/ 2147483646 w 127"/>
              <a:gd name="T53" fmla="*/ 2147483646 h 127"/>
              <a:gd name="T54" fmla="*/ 2147483646 w 127"/>
              <a:gd name="T55" fmla="*/ 2147483646 h 127"/>
              <a:gd name="T56" fmla="*/ 2147483646 w 127"/>
              <a:gd name="T57" fmla="*/ 2147483646 h 127"/>
              <a:gd name="T58" fmla="*/ 2147483646 w 127"/>
              <a:gd name="T59" fmla="*/ 2147483646 h 127"/>
              <a:gd name="T60" fmla="*/ 2147483646 w 127"/>
              <a:gd name="T61" fmla="*/ 2147483646 h 127"/>
              <a:gd name="T62" fmla="*/ 2147483646 w 127"/>
              <a:gd name="T63" fmla="*/ 2147483646 h 127"/>
              <a:gd name="T64" fmla="*/ 2147483646 w 127"/>
              <a:gd name="T65" fmla="*/ 2147483646 h 1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27" h="127">
                <a:moveTo>
                  <a:pt x="30" y="115"/>
                </a:moveTo>
                <a:cubicBezTo>
                  <a:pt x="26" y="119"/>
                  <a:pt x="21" y="119"/>
                  <a:pt x="18" y="115"/>
                </a:cubicBezTo>
                <a:cubicBezTo>
                  <a:pt x="12" y="110"/>
                  <a:pt x="12" y="110"/>
                  <a:pt x="12" y="110"/>
                </a:cubicBezTo>
                <a:cubicBezTo>
                  <a:pt x="9" y="107"/>
                  <a:pt x="9" y="101"/>
                  <a:pt x="12" y="98"/>
                </a:cubicBezTo>
                <a:cubicBezTo>
                  <a:pt x="51" y="60"/>
                  <a:pt x="51" y="60"/>
                  <a:pt x="51" y="60"/>
                </a:cubicBezTo>
                <a:cubicBezTo>
                  <a:pt x="46" y="58"/>
                  <a:pt x="40" y="60"/>
                  <a:pt x="35" y="64"/>
                </a:cubicBezTo>
                <a:cubicBezTo>
                  <a:pt x="7" y="93"/>
                  <a:pt x="7" y="93"/>
                  <a:pt x="7" y="93"/>
                </a:cubicBezTo>
                <a:cubicBezTo>
                  <a:pt x="0" y="99"/>
                  <a:pt x="0" y="109"/>
                  <a:pt x="7" y="115"/>
                </a:cubicBezTo>
                <a:cubicBezTo>
                  <a:pt x="12" y="121"/>
                  <a:pt x="12" y="121"/>
                  <a:pt x="12" y="121"/>
                </a:cubicBezTo>
                <a:cubicBezTo>
                  <a:pt x="19" y="127"/>
                  <a:pt x="29" y="127"/>
                  <a:pt x="35" y="121"/>
                </a:cubicBezTo>
                <a:cubicBezTo>
                  <a:pt x="64" y="93"/>
                  <a:pt x="64" y="93"/>
                  <a:pt x="64" y="93"/>
                </a:cubicBezTo>
                <a:cubicBezTo>
                  <a:pt x="68" y="88"/>
                  <a:pt x="69" y="82"/>
                  <a:pt x="68" y="77"/>
                </a:cubicBezTo>
                <a:lnTo>
                  <a:pt x="30" y="115"/>
                </a:lnTo>
                <a:close/>
                <a:moveTo>
                  <a:pt x="121" y="12"/>
                </a:moveTo>
                <a:cubicBezTo>
                  <a:pt x="115" y="7"/>
                  <a:pt x="115" y="7"/>
                  <a:pt x="115" y="7"/>
                </a:cubicBezTo>
                <a:cubicBezTo>
                  <a:pt x="109" y="0"/>
                  <a:pt x="99" y="0"/>
                  <a:pt x="93" y="7"/>
                </a:cubicBezTo>
                <a:cubicBezTo>
                  <a:pt x="64" y="35"/>
                  <a:pt x="64" y="35"/>
                  <a:pt x="64" y="35"/>
                </a:cubicBezTo>
                <a:cubicBezTo>
                  <a:pt x="60" y="40"/>
                  <a:pt x="58" y="46"/>
                  <a:pt x="60" y="51"/>
                </a:cubicBezTo>
                <a:cubicBezTo>
                  <a:pt x="98" y="12"/>
                  <a:pt x="98" y="12"/>
                  <a:pt x="98" y="12"/>
                </a:cubicBezTo>
                <a:cubicBezTo>
                  <a:pt x="101" y="9"/>
                  <a:pt x="107" y="9"/>
                  <a:pt x="110" y="12"/>
                </a:cubicBezTo>
                <a:cubicBezTo>
                  <a:pt x="115" y="18"/>
                  <a:pt x="115" y="18"/>
                  <a:pt x="115" y="18"/>
                </a:cubicBezTo>
                <a:cubicBezTo>
                  <a:pt x="119" y="21"/>
                  <a:pt x="119" y="26"/>
                  <a:pt x="115" y="30"/>
                </a:cubicBezTo>
                <a:cubicBezTo>
                  <a:pt x="77" y="68"/>
                  <a:pt x="77" y="68"/>
                  <a:pt x="77" y="68"/>
                </a:cubicBezTo>
                <a:cubicBezTo>
                  <a:pt x="82" y="69"/>
                  <a:pt x="88" y="68"/>
                  <a:pt x="93" y="64"/>
                </a:cubicBezTo>
                <a:cubicBezTo>
                  <a:pt x="121" y="35"/>
                  <a:pt x="121" y="35"/>
                  <a:pt x="121" y="35"/>
                </a:cubicBezTo>
                <a:cubicBezTo>
                  <a:pt x="127" y="29"/>
                  <a:pt x="127" y="19"/>
                  <a:pt x="121" y="12"/>
                </a:cubicBezTo>
                <a:close/>
                <a:moveTo>
                  <a:pt x="77" y="51"/>
                </a:moveTo>
                <a:cubicBezTo>
                  <a:pt x="75" y="50"/>
                  <a:pt x="73" y="50"/>
                  <a:pt x="71" y="51"/>
                </a:cubicBezTo>
                <a:cubicBezTo>
                  <a:pt x="51" y="71"/>
                  <a:pt x="51" y="71"/>
                  <a:pt x="51" y="71"/>
                </a:cubicBezTo>
                <a:cubicBezTo>
                  <a:pt x="49" y="73"/>
                  <a:pt x="49" y="75"/>
                  <a:pt x="51" y="77"/>
                </a:cubicBezTo>
                <a:cubicBezTo>
                  <a:pt x="53" y="78"/>
                  <a:pt x="55" y="78"/>
                  <a:pt x="57" y="77"/>
                </a:cubicBezTo>
                <a:cubicBezTo>
                  <a:pt x="77" y="57"/>
                  <a:pt x="77" y="57"/>
                  <a:pt x="77" y="57"/>
                </a:cubicBezTo>
                <a:cubicBezTo>
                  <a:pt x="78" y="55"/>
                  <a:pt x="78" y="53"/>
                  <a:pt x="77" y="51"/>
                </a:cubicBezTo>
                <a:close/>
              </a:path>
            </a:pathLst>
          </a:custGeom>
          <a:solidFill>
            <a:schemeClr val="accent2"/>
          </a:solidFill>
          <a:ln w="9525">
            <a:solidFill>
              <a:schemeClr val="accent2"/>
            </a:solidFill>
            <a:round/>
          </a:ln>
        </p:spPr>
        <p:txBody>
          <a:bodyPr/>
          <a:lstStyle/>
          <a:p>
            <a:endParaRPr lang="zh-CN" altLang="en-US"/>
          </a:p>
        </p:txBody>
      </p:sp>
      <p:sp>
        <p:nvSpPr>
          <p:cNvPr id="26" name="MH_SubTitle_3"/>
          <p:cNvSpPr txBox="1">
            <a:spLocks noChangeArrowheads="1"/>
          </p:cNvSpPr>
          <p:nvPr>
            <p:custDataLst>
              <p:tags r:id="rId5"/>
            </p:custDataLst>
          </p:nvPr>
        </p:nvSpPr>
        <p:spPr bwMode="auto">
          <a:xfrm>
            <a:off x="1031577" y="4235105"/>
            <a:ext cx="6319109"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nSpc>
                <a:spcPct val="130000"/>
              </a:lnSpc>
            </a:pPr>
            <a:r>
              <a:rPr lang="zh-CN" altLang="en-US" sz="2400" b="1" dirty="0">
                <a:latin typeface="楷体" panose="02010609060101010101" pitchFamily="49" charset="-122"/>
                <a:ea typeface="楷体" panose="02010609060101010101" pitchFamily="49" charset="-122"/>
              </a:rPr>
              <a:t>变量、寄存器名或指令助记符</a:t>
            </a:r>
          </a:p>
        </p:txBody>
      </p:sp>
      <p:sp>
        <p:nvSpPr>
          <p:cNvPr id="27" name="MH_Other_3"/>
          <p:cNvSpPr>
            <a:spLocks noEditPoints="1"/>
          </p:cNvSpPr>
          <p:nvPr>
            <p:custDataLst>
              <p:tags r:id="rId6"/>
            </p:custDataLst>
          </p:nvPr>
        </p:nvSpPr>
        <p:spPr bwMode="auto">
          <a:xfrm>
            <a:off x="563266" y="4417669"/>
            <a:ext cx="476250" cy="476250"/>
          </a:xfrm>
          <a:custGeom>
            <a:avLst/>
            <a:gdLst>
              <a:gd name="T0" fmla="*/ 112500 w 127"/>
              <a:gd name="T1" fmla="*/ 431250 h 127"/>
              <a:gd name="T2" fmla="*/ 67500 w 127"/>
              <a:gd name="T3" fmla="*/ 431250 h 127"/>
              <a:gd name="T4" fmla="*/ 45000 w 127"/>
              <a:gd name="T5" fmla="*/ 412500 h 127"/>
              <a:gd name="T6" fmla="*/ 45000 w 127"/>
              <a:gd name="T7" fmla="*/ 367500 h 127"/>
              <a:gd name="T8" fmla="*/ 191250 w 127"/>
              <a:gd name="T9" fmla="*/ 225000 h 127"/>
              <a:gd name="T10" fmla="*/ 131250 w 127"/>
              <a:gd name="T11" fmla="*/ 240000 h 127"/>
              <a:gd name="T12" fmla="*/ 26250 w 127"/>
              <a:gd name="T13" fmla="*/ 348750 h 127"/>
              <a:gd name="T14" fmla="*/ 26250 w 127"/>
              <a:gd name="T15" fmla="*/ 431250 h 127"/>
              <a:gd name="T16" fmla="*/ 45000 w 127"/>
              <a:gd name="T17" fmla="*/ 453750 h 127"/>
              <a:gd name="T18" fmla="*/ 131250 w 127"/>
              <a:gd name="T19" fmla="*/ 453750 h 127"/>
              <a:gd name="T20" fmla="*/ 240000 w 127"/>
              <a:gd name="T21" fmla="*/ 348750 h 127"/>
              <a:gd name="T22" fmla="*/ 255000 w 127"/>
              <a:gd name="T23" fmla="*/ 288750 h 127"/>
              <a:gd name="T24" fmla="*/ 112500 w 127"/>
              <a:gd name="T25" fmla="*/ 431250 h 127"/>
              <a:gd name="T26" fmla="*/ 453750 w 127"/>
              <a:gd name="T27" fmla="*/ 45000 h 127"/>
              <a:gd name="T28" fmla="*/ 431250 w 127"/>
              <a:gd name="T29" fmla="*/ 26250 h 127"/>
              <a:gd name="T30" fmla="*/ 348750 w 127"/>
              <a:gd name="T31" fmla="*/ 26250 h 127"/>
              <a:gd name="T32" fmla="*/ 240000 w 127"/>
              <a:gd name="T33" fmla="*/ 131250 h 127"/>
              <a:gd name="T34" fmla="*/ 225000 w 127"/>
              <a:gd name="T35" fmla="*/ 191250 h 127"/>
              <a:gd name="T36" fmla="*/ 367500 w 127"/>
              <a:gd name="T37" fmla="*/ 45000 h 127"/>
              <a:gd name="T38" fmla="*/ 412500 w 127"/>
              <a:gd name="T39" fmla="*/ 45000 h 127"/>
              <a:gd name="T40" fmla="*/ 431250 w 127"/>
              <a:gd name="T41" fmla="*/ 67500 h 127"/>
              <a:gd name="T42" fmla="*/ 431250 w 127"/>
              <a:gd name="T43" fmla="*/ 112500 h 127"/>
              <a:gd name="T44" fmla="*/ 288750 w 127"/>
              <a:gd name="T45" fmla="*/ 255000 h 127"/>
              <a:gd name="T46" fmla="*/ 348750 w 127"/>
              <a:gd name="T47" fmla="*/ 240000 h 127"/>
              <a:gd name="T48" fmla="*/ 453750 w 127"/>
              <a:gd name="T49" fmla="*/ 131250 h 127"/>
              <a:gd name="T50" fmla="*/ 453750 w 127"/>
              <a:gd name="T51" fmla="*/ 45000 h 127"/>
              <a:gd name="T52" fmla="*/ 288750 w 127"/>
              <a:gd name="T53" fmla="*/ 191250 h 127"/>
              <a:gd name="T54" fmla="*/ 266250 w 127"/>
              <a:gd name="T55" fmla="*/ 191250 h 127"/>
              <a:gd name="T56" fmla="*/ 191250 w 127"/>
              <a:gd name="T57" fmla="*/ 266250 h 127"/>
              <a:gd name="T58" fmla="*/ 191250 w 127"/>
              <a:gd name="T59" fmla="*/ 288750 h 127"/>
              <a:gd name="T60" fmla="*/ 213750 w 127"/>
              <a:gd name="T61" fmla="*/ 288750 h 127"/>
              <a:gd name="T62" fmla="*/ 288750 w 127"/>
              <a:gd name="T63" fmla="*/ 213750 h 127"/>
              <a:gd name="T64" fmla="*/ 288750 w 127"/>
              <a:gd name="T65" fmla="*/ 191250 h 1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27" h="127">
                <a:moveTo>
                  <a:pt x="30" y="115"/>
                </a:moveTo>
                <a:cubicBezTo>
                  <a:pt x="26" y="119"/>
                  <a:pt x="21" y="119"/>
                  <a:pt x="18" y="115"/>
                </a:cubicBezTo>
                <a:cubicBezTo>
                  <a:pt x="12" y="110"/>
                  <a:pt x="12" y="110"/>
                  <a:pt x="12" y="110"/>
                </a:cubicBezTo>
                <a:cubicBezTo>
                  <a:pt x="9" y="107"/>
                  <a:pt x="9" y="101"/>
                  <a:pt x="12" y="98"/>
                </a:cubicBezTo>
                <a:cubicBezTo>
                  <a:pt x="51" y="60"/>
                  <a:pt x="51" y="60"/>
                  <a:pt x="51" y="60"/>
                </a:cubicBezTo>
                <a:cubicBezTo>
                  <a:pt x="46" y="58"/>
                  <a:pt x="40" y="60"/>
                  <a:pt x="35" y="64"/>
                </a:cubicBezTo>
                <a:cubicBezTo>
                  <a:pt x="7" y="93"/>
                  <a:pt x="7" y="93"/>
                  <a:pt x="7" y="93"/>
                </a:cubicBezTo>
                <a:cubicBezTo>
                  <a:pt x="0" y="99"/>
                  <a:pt x="0" y="109"/>
                  <a:pt x="7" y="115"/>
                </a:cubicBezTo>
                <a:cubicBezTo>
                  <a:pt x="12" y="121"/>
                  <a:pt x="12" y="121"/>
                  <a:pt x="12" y="121"/>
                </a:cubicBezTo>
                <a:cubicBezTo>
                  <a:pt x="19" y="127"/>
                  <a:pt x="29" y="127"/>
                  <a:pt x="35" y="121"/>
                </a:cubicBezTo>
                <a:cubicBezTo>
                  <a:pt x="64" y="93"/>
                  <a:pt x="64" y="93"/>
                  <a:pt x="64" y="93"/>
                </a:cubicBezTo>
                <a:cubicBezTo>
                  <a:pt x="68" y="88"/>
                  <a:pt x="69" y="82"/>
                  <a:pt x="68" y="77"/>
                </a:cubicBezTo>
                <a:lnTo>
                  <a:pt x="30" y="115"/>
                </a:lnTo>
                <a:close/>
                <a:moveTo>
                  <a:pt x="121" y="12"/>
                </a:moveTo>
                <a:cubicBezTo>
                  <a:pt x="115" y="7"/>
                  <a:pt x="115" y="7"/>
                  <a:pt x="115" y="7"/>
                </a:cubicBezTo>
                <a:cubicBezTo>
                  <a:pt x="109" y="0"/>
                  <a:pt x="99" y="0"/>
                  <a:pt x="93" y="7"/>
                </a:cubicBezTo>
                <a:cubicBezTo>
                  <a:pt x="64" y="35"/>
                  <a:pt x="64" y="35"/>
                  <a:pt x="64" y="35"/>
                </a:cubicBezTo>
                <a:cubicBezTo>
                  <a:pt x="60" y="40"/>
                  <a:pt x="58" y="46"/>
                  <a:pt x="60" y="51"/>
                </a:cubicBezTo>
                <a:cubicBezTo>
                  <a:pt x="98" y="12"/>
                  <a:pt x="98" y="12"/>
                  <a:pt x="98" y="12"/>
                </a:cubicBezTo>
                <a:cubicBezTo>
                  <a:pt x="101" y="9"/>
                  <a:pt x="107" y="9"/>
                  <a:pt x="110" y="12"/>
                </a:cubicBezTo>
                <a:cubicBezTo>
                  <a:pt x="115" y="18"/>
                  <a:pt x="115" y="18"/>
                  <a:pt x="115" y="18"/>
                </a:cubicBezTo>
                <a:cubicBezTo>
                  <a:pt x="119" y="21"/>
                  <a:pt x="119" y="26"/>
                  <a:pt x="115" y="30"/>
                </a:cubicBezTo>
                <a:cubicBezTo>
                  <a:pt x="77" y="68"/>
                  <a:pt x="77" y="68"/>
                  <a:pt x="77" y="68"/>
                </a:cubicBezTo>
                <a:cubicBezTo>
                  <a:pt x="82" y="69"/>
                  <a:pt x="88" y="68"/>
                  <a:pt x="93" y="64"/>
                </a:cubicBezTo>
                <a:cubicBezTo>
                  <a:pt x="121" y="35"/>
                  <a:pt x="121" y="35"/>
                  <a:pt x="121" y="35"/>
                </a:cubicBezTo>
                <a:cubicBezTo>
                  <a:pt x="127" y="29"/>
                  <a:pt x="127" y="19"/>
                  <a:pt x="121" y="12"/>
                </a:cubicBezTo>
                <a:close/>
                <a:moveTo>
                  <a:pt x="77" y="51"/>
                </a:moveTo>
                <a:cubicBezTo>
                  <a:pt x="75" y="50"/>
                  <a:pt x="73" y="50"/>
                  <a:pt x="71" y="51"/>
                </a:cubicBezTo>
                <a:cubicBezTo>
                  <a:pt x="51" y="71"/>
                  <a:pt x="51" y="71"/>
                  <a:pt x="51" y="71"/>
                </a:cubicBezTo>
                <a:cubicBezTo>
                  <a:pt x="49" y="73"/>
                  <a:pt x="49" y="75"/>
                  <a:pt x="51" y="77"/>
                </a:cubicBezTo>
                <a:cubicBezTo>
                  <a:pt x="53" y="78"/>
                  <a:pt x="55" y="78"/>
                  <a:pt x="57" y="77"/>
                </a:cubicBezTo>
                <a:cubicBezTo>
                  <a:pt x="77" y="57"/>
                  <a:pt x="77" y="57"/>
                  <a:pt x="77" y="57"/>
                </a:cubicBezTo>
                <a:cubicBezTo>
                  <a:pt x="78" y="55"/>
                  <a:pt x="78" y="53"/>
                  <a:pt x="77" y="51"/>
                </a:cubicBezTo>
                <a:close/>
              </a:path>
            </a:pathLst>
          </a:custGeom>
          <a:solidFill>
            <a:schemeClr val="accent3"/>
          </a:solidFill>
          <a:ln w="9525">
            <a:solidFill>
              <a:schemeClr val="accent3"/>
            </a:solidFill>
            <a:round/>
          </a:ln>
        </p:spPr>
        <p:txBody>
          <a:bodyPr/>
          <a:lstStyle/>
          <a:p>
            <a:pPr eaLnBrk="1" fontAlgn="auto" hangingPunct="1">
              <a:spcBef>
                <a:spcPts val="0"/>
              </a:spcBef>
              <a:spcAft>
                <a:spcPts val="0"/>
              </a:spcAft>
              <a:defRPr/>
            </a:pPr>
            <a:endParaRPr lang="zh-CN" altLang="en-US">
              <a:latin typeface="+mn-lt"/>
              <a:ea typeface="+mn-ea"/>
            </a:endParaRPr>
          </a:p>
        </p:txBody>
      </p:sp>
      <p:sp>
        <p:nvSpPr>
          <p:cNvPr id="30" name="Rectangle 9"/>
          <p:cNvSpPr>
            <a:spLocks noChangeArrowheads="1"/>
          </p:cNvSpPr>
          <p:nvPr/>
        </p:nvSpPr>
        <p:spPr bwMode="auto">
          <a:xfrm>
            <a:off x="2162399" y="1882482"/>
            <a:ext cx="184731" cy="461665"/>
          </a:xfrm>
          <a:prstGeom prst="rect">
            <a:avLst/>
          </a:prstGeom>
          <a:solidFill>
            <a:srgbClr val="FFFFFF"/>
          </a:solidFill>
          <a:ln>
            <a:noFill/>
          </a:ln>
        </p:spPr>
        <p:txBody>
          <a:bodyPr wrap="non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1" name="TextBox 1"/>
          <p:cNvSpPr txBox="1"/>
          <p:nvPr/>
        </p:nvSpPr>
        <p:spPr>
          <a:xfrm>
            <a:off x="1163063" y="1957788"/>
            <a:ext cx="3979092" cy="861774"/>
          </a:xfrm>
          <a:prstGeom prst="rect">
            <a:avLst/>
          </a:prstGeom>
          <a:ln w="28575"/>
          <a:extLst>
            <a:ext uri="{91240B29-F687-4F45-9708-019B960494DF}">
              <a14:hiddenLine xmlns:a14="http://schemas.microsoft.com/office/drawing/2010/main" w="9525">
                <a:solidFill>
                  <a:srgbClr val="000000"/>
                </a:solidFill>
                <a:miter lim="800000"/>
                <a:headEnd/>
                <a:tailEnd/>
              </a14:hiddenLine>
            </a:ext>
          </a:extLst>
        </p:spPr>
        <p:style>
          <a:lnRef idx="2">
            <a:schemeClr val="accent1"/>
          </a:lnRef>
          <a:fillRef idx="1">
            <a:schemeClr val="lt1"/>
          </a:fillRef>
          <a:effectRef idx="0">
            <a:schemeClr val="accent1"/>
          </a:effectRef>
          <a:fontRef idx="minor">
            <a:schemeClr val="dk1"/>
          </a:fontRef>
        </p:style>
        <p:txBody>
          <a:bodyPr wrap="square">
            <a:spAutoFit/>
          </a:bodyPr>
          <a:lstStyle>
            <a:defPPr>
              <a:defRPr lang="en-US"/>
            </a:defPPr>
            <a:lvl1pPr defTabSz="914400" eaLnBrk="0" fontAlgn="base" hangingPunct="0">
              <a:spcBef>
                <a:spcPct val="50000"/>
              </a:spcBef>
              <a:spcAft>
                <a:spcPct val="0"/>
              </a:spcAft>
              <a:defRPr sz="2400" b="1" kern="0">
                <a:solidFill>
                  <a:srgbClr val="000000"/>
                </a:solidFill>
                <a:latin typeface="Times New Roman" panose="02020603050405020304" pitchFamily="18" charset="0"/>
                <a:ea typeface="宋体" panose="02010600030101010101" pitchFamily="2" charset="-122"/>
              </a:defRPr>
            </a:lvl1pPr>
            <a:lvl2pPr marL="742950" indent="-285750" eaLnBrk="0" hangingPunct="0">
              <a:defRPr sz="2800">
                <a:latin typeface="Times New Roman" panose="02020603050405020304" pitchFamily="18" charset="0"/>
                <a:ea typeface="宋体" panose="02010600030101010101" pitchFamily="2" charset="-122"/>
              </a:defRPr>
            </a:lvl2pPr>
            <a:lvl3pPr marL="1143000" indent="-228600" eaLnBrk="0" hangingPunct="0">
              <a:defRPr sz="2800">
                <a:latin typeface="Times New Roman" panose="02020603050405020304" pitchFamily="18" charset="0"/>
                <a:ea typeface="宋体" panose="02010600030101010101" pitchFamily="2" charset="-122"/>
              </a:defRPr>
            </a:lvl3pPr>
            <a:lvl4pPr marL="1600200" indent="-228600" eaLnBrk="0" hangingPunct="0">
              <a:defRPr sz="2800">
                <a:latin typeface="Times New Roman" panose="02020603050405020304" pitchFamily="18" charset="0"/>
                <a:ea typeface="宋体" panose="02010600030101010101" pitchFamily="2" charset="-122"/>
              </a:defRPr>
            </a:lvl4pPr>
            <a:lvl5pPr marL="2057400" indent="-228600" eaLnBrk="0" hangingPunct="0">
              <a:defRPr sz="2800">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latin typeface="Times New Roman" panose="02020603050405020304" pitchFamily="18" charset="0"/>
                <a:ea typeface="宋体" panose="02010600030101010101" pitchFamily="2" charset="-122"/>
              </a:defRPr>
            </a:lvl9pPr>
          </a:lstStyle>
          <a:p>
            <a:r>
              <a:rPr lang="zh-CN" altLang="en-US" sz="2000" dirty="0"/>
              <a:t>例如：</a:t>
            </a:r>
            <a:r>
              <a:rPr lang="en-US" altLang="zh-CN" sz="2000" dirty="0"/>
              <a:t>COUNT  EQU  5</a:t>
            </a:r>
          </a:p>
          <a:p>
            <a:r>
              <a:rPr lang="en-US" altLang="zh-CN" sz="2000" dirty="0"/>
              <a:t>            NUM       EQU  COUNT+5</a:t>
            </a:r>
          </a:p>
        </p:txBody>
      </p:sp>
      <p:sp>
        <p:nvSpPr>
          <p:cNvPr id="32" name="TextBox 1"/>
          <p:cNvSpPr txBox="1"/>
          <p:nvPr/>
        </p:nvSpPr>
        <p:spPr>
          <a:xfrm>
            <a:off x="1163063" y="3407927"/>
            <a:ext cx="3979092" cy="400110"/>
          </a:xfrm>
          <a:prstGeom prst="rect">
            <a:avLst/>
          </a:prstGeom>
          <a:ln w="28575"/>
          <a:extLst>
            <a:ext uri="{91240B29-F687-4F45-9708-019B960494DF}">
              <a14:hiddenLine xmlns:a14="http://schemas.microsoft.com/office/drawing/2010/main" w="9525">
                <a:solidFill>
                  <a:srgbClr val="000000"/>
                </a:solidFill>
                <a:miter lim="800000"/>
                <a:headEnd/>
                <a:tailEnd/>
              </a14:hiddenLine>
            </a:ext>
          </a:extLst>
        </p:spPr>
        <p:style>
          <a:lnRef idx="2">
            <a:schemeClr val="accent1"/>
          </a:lnRef>
          <a:fillRef idx="1">
            <a:schemeClr val="lt1"/>
          </a:fillRef>
          <a:effectRef idx="0">
            <a:schemeClr val="accent1"/>
          </a:effectRef>
          <a:fontRef idx="minor">
            <a:schemeClr val="dk1"/>
          </a:fontRef>
        </p:style>
        <p:txBody>
          <a:bodyPr wrap="square">
            <a:spAutoFit/>
          </a:bodyPr>
          <a:lstStyle>
            <a:defPPr>
              <a:defRPr lang="en-US"/>
            </a:defPPr>
            <a:lvl1pPr defTabSz="914400" eaLnBrk="0" fontAlgn="base" hangingPunct="0">
              <a:spcBef>
                <a:spcPct val="50000"/>
              </a:spcBef>
              <a:spcAft>
                <a:spcPct val="0"/>
              </a:spcAft>
              <a:defRPr sz="2400" b="1" kern="0">
                <a:solidFill>
                  <a:srgbClr val="000000"/>
                </a:solidFill>
                <a:latin typeface="Times New Roman" panose="02020603050405020304" pitchFamily="18" charset="0"/>
                <a:ea typeface="宋体" panose="02010600030101010101" pitchFamily="2" charset="-122"/>
              </a:defRPr>
            </a:lvl1pPr>
            <a:lvl2pPr marL="742950" indent="-285750" eaLnBrk="0" hangingPunct="0">
              <a:defRPr sz="2800">
                <a:latin typeface="Times New Roman" panose="02020603050405020304" pitchFamily="18" charset="0"/>
                <a:ea typeface="宋体" panose="02010600030101010101" pitchFamily="2" charset="-122"/>
              </a:defRPr>
            </a:lvl2pPr>
            <a:lvl3pPr marL="1143000" indent="-228600" eaLnBrk="0" hangingPunct="0">
              <a:defRPr sz="2800">
                <a:latin typeface="Times New Roman" panose="02020603050405020304" pitchFamily="18" charset="0"/>
                <a:ea typeface="宋体" panose="02010600030101010101" pitchFamily="2" charset="-122"/>
              </a:defRPr>
            </a:lvl3pPr>
            <a:lvl4pPr marL="1600200" indent="-228600" eaLnBrk="0" hangingPunct="0">
              <a:defRPr sz="2800">
                <a:latin typeface="Times New Roman" panose="02020603050405020304" pitchFamily="18" charset="0"/>
                <a:ea typeface="宋体" panose="02010600030101010101" pitchFamily="2" charset="-122"/>
              </a:defRPr>
            </a:lvl4pPr>
            <a:lvl5pPr marL="2057400" indent="-228600" eaLnBrk="0" hangingPunct="0">
              <a:defRPr sz="2800">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latin typeface="Times New Roman" panose="02020603050405020304" pitchFamily="18" charset="0"/>
                <a:ea typeface="宋体" panose="02010600030101010101" pitchFamily="2" charset="-122"/>
              </a:defRPr>
            </a:lvl9pPr>
          </a:lstStyle>
          <a:p>
            <a:r>
              <a:rPr lang="zh-CN" altLang="en-US" sz="2000" dirty="0"/>
              <a:t>例如：</a:t>
            </a:r>
            <a:r>
              <a:rPr lang="en-US" altLang="zh-CN" sz="2000" dirty="0"/>
              <a:t>ADR1  EQU  DS</a:t>
            </a:r>
            <a:r>
              <a:rPr lang="zh-CN" altLang="en-US" sz="2000" dirty="0"/>
              <a:t>：</a:t>
            </a:r>
            <a:r>
              <a:rPr lang="en-US" altLang="zh-CN" sz="2000" dirty="0"/>
              <a:t>[BP+14]</a:t>
            </a:r>
          </a:p>
        </p:txBody>
      </p:sp>
      <p:sp>
        <p:nvSpPr>
          <p:cNvPr id="3" name="矩形 2"/>
          <p:cNvSpPr/>
          <p:nvPr/>
        </p:nvSpPr>
        <p:spPr>
          <a:xfrm>
            <a:off x="1114422" y="3938303"/>
            <a:ext cx="7099041" cy="400110"/>
          </a:xfrm>
          <a:prstGeom prst="rect">
            <a:avLst/>
          </a:prstGeom>
        </p:spPr>
        <p:txBody>
          <a:bodyPr wrap="square">
            <a:spAutoFit/>
          </a:bodyPr>
          <a:lstStyle/>
          <a:p>
            <a:pPr lvl="0" defTabSz="914400" fontAlgn="base">
              <a:spcBef>
                <a:spcPct val="0"/>
              </a:spcBef>
              <a:spcAft>
                <a:spcPct val="0"/>
              </a:spcAft>
            </a:pPr>
            <a:r>
              <a:rPr lang="en-US" altLang="zh-CN" sz="2000" b="1" dirty="0">
                <a:solidFill>
                  <a:srgbClr val="000000"/>
                </a:solidFill>
                <a:latin typeface="楷体" panose="02010609060101010101" pitchFamily="49" charset="-122"/>
                <a:ea typeface="楷体" panose="02010609060101010101" pitchFamily="49" charset="-122"/>
              </a:rPr>
              <a:t>ADR1</a:t>
            </a:r>
            <a:r>
              <a:rPr lang="zh-CN" altLang="en-US" sz="2000" b="1" dirty="0">
                <a:solidFill>
                  <a:srgbClr val="000000"/>
                </a:solidFill>
                <a:latin typeface="楷体" panose="02010609060101010101" pitchFamily="49" charset="-122"/>
                <a:ea typeface="楷体" panose="02010609060101010101" pitchFamily="49" charset="-122"/>
              </a:rPr>
              <a:t>被定义为在</a:t>
            </a:r>
            <a:r>
              <a:rPr lang="en-US" altLang="zh-CN" sz="2000" b="1" dirty="0">
                <a:solidFill>
                  <a:srgbClr val="000000"/>
                </a:solidFill>
                <a:latin typeface="楷体" panose="02010609060101010101" pitchFamily="49" charset="-122"/>
                <a:ea typeface="楷体" panose="02010609060101010101" pitchFamily="49" charset="-122"/>
              </a:rPr>
              <a:t>DS</a:t>
            </a:r>
            <a:r>
              <a:rPr lang="zh-CN" altLang="en-US" sz="2000" b="1" dirty="0">
                <a:solidFill>
                  <a:srgbClr val="000000"/>
                </a:solidFill>
                <a:latin typeface="楷体" panose="02010609060101010101" pitchFamily="49" charset="-122"/>
                <a:ea typeface="楷体" panose="02010609060101010101" pitchFamily="49" charset="-122"/>
              </a:rPr>
              <a:t>数据段中以</a:t>
            </a:r>
            <a:r>
              <a:rPr lang="en-US" altLang="zh-CN" sz="2000" b="1" dirty="0">
                <a:solidFill>
                  <a:srgbClr val="000000"/>
                </a:solidFill>
                <a:latin typeface="楷体" panose="02010609060101010101" pitchFamily="49" charset="-122"/>
                <a:ea typeface="楷体" panose="02010609060101010101" pitchFamily="49" charset="-122"/>
              </a:rPr>
              <a:t>BP</a:t>
            </a:r>
            <a:r>
              <a:rPr lang="zh-CN" altLang="en-US" sz="2000" b="1" dirty="0">
                <a:solidFill>
                  <a:srgbClr val="000000"/>
                </a:solidFill>
                <a:latin typeface="楷体" panose="02010609060101010101" pitchFamily="49" charset="-122"/>
                <a:ea typeface="楷体" panose="02010609060101010101" pitchFamily="49" charset="-122"/>
              </a:rPr>
              <a:t>作基址寻址的一个存储单元。</a:t>
            </a:r>
          </a:p>
        </p:txBody>
      </p:sp>
      <p:sp>
        <p:nvSpPr>
          <p:cNvPr id="33" name="TextBox 1"/>
          <p:cNvSpPr txBox="1"/>
          <p:nvPr/>
        </p:nvSpPr>
        <p:spPr>
          <a:xfrm>
            <a:off x="1153341" y="4858148"/>
            <a:ext cx="7329063" cy="861774"/>
          </a:xfrm>
          <a:prstGeom prst="rect">
            <a:avLst/>
          </a:prstGeom>
          <a:ln w="28575"/>
          <a:extLst>
            <a:ext uri="{91240B29-F687-4F45-9708-019B960494DF}">
              <a14:hiddenLine xmlns:a14="http://schemas.microsoft.com/office/drawing/2010/main" w="9525">
                <a:solidFill>
                  <a:srgbClr val="000000"/>
                </a:solidFill>
                <a:miter lim="800000"/>
                <a:headEnd/>
                <a:tailEnd/>
              </a14:hiddenLine>
            </a:ext>
          </a:extLst>
        </p:spPr>
        <p:style>
          <a:lnRef idx="2">
            <a:schemeClr val="accent1"/>
          </a:lnRef>
          <a:fillRef idx="1">
            <a:schemeClr val="lt1"/>
          </a:fillRef>
          <a:effectRef idx="0">
            <a:schemeClr val="accent1"/>
          </a:effectRef>
          <a:fontRef idx="minor">
            <a:schemeClr val="dk1"/>
          </a:fontRef>
        </p:style>
        <p:txBody>
          <a:bodyPr wrap="square">
            <a:spAutoFit/>
          </a:bodyPr>
          <a:lstStyle>
            <a:defPPr>
              <a:defRPr lang="en-US"/>
            </a:defPPr>
            <a:lvl1pPr defTabSz="914400" eaLnBrk="0" fontAlgn="base" hangingPunct="0">
              <a:spcBef>
                <a:spcPct val="50000"/>
              </a:spcBef>
              <a:spcAft>
                <a:spcPct val="0"/>
              </a:spcAft>
              <a:defRPr sz="2400" b="1" kern="0">
                <a:solidFill>
                  <a:srgbClr val="000000"/>
                </a:solidFill>
                <a:latin typeface="Times New Roman" panose="02020603050405020304" pitchFamily="18" charset="0"/>
                <a:ea typeface="宋体" panose="02010600030101010101" pitchFamily="2" charset="-122"/>
              </a:defRPr>
            </a:lvl1pPr>
            <a:lvl2pPr marL="742950" indent="-285750" eaLnBrk="0" hangingPunct="0">
              <a:defRPr sz="2800">
                <a:latin typeface="Times New Roman" panose="02020603050405020304" pitchFamily="18" charset="0"/>
                <a:ea typeface="宋体" panose="02010600030101010101" pitchFamily="2" charset="-122"/>
              </a:defRPr>
            </a:lvl2pPr>
            <a:lvl3pPr marL="1143000" indent="-228600" eaLnBrk="0" hangingPunct="0">
              <a:defRPr sz="2800">
                <a:latin typeface="Times New Roman" panose="02020603050405020304" pitchFamily="18" charset="0"/>
                <a:ea typeface="宋体" panose="02010600030101010101" pitchFamily="2" charset="-122"/>
              </a:defRPr>
            </a:lvl3pPr>
            <a:lvl4pPr marL="1600200" indent="-228600" eaLnBrk="0" hangingPunct="0">
              <a:defRPr sz="2800">
                <a:latin typeface="Times New Roman" panose="02020603050405020304" pitchFamily="18" charset="0"/>
                <a:ea typeface="宋体" panose="02010600030101010101" pitchFamily="2" charset="-122"/>
              </a:defRPr>
            </a:lvl4pPr>
            <a:lvl5pPr marL="2057400" indent="-228600" eaLnBrk="0" hangingPunct="0">
              <a:defRPr sz="2800">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latin typeface="Times New Roman" panose="02020603050405020304" pitchFamily="18" charset="0"/>
                <a:ea typeface="宋体" panose="02010600030101010101" pitchFamily="2" charset="-122"/>
              </a:defRPr>
            </a:lvl9pPr>
          </a:lstStyle>
          <a:p>
            <a:r>
              <a:rPr lang="zh-CN" altLang="en-US" sz="2000" dirty="0"/>
              <a:t>例如：</a:t>
            </a:r>
            <a:r>
              <a:rPr lang="en-US" altLang="zh-CN" sz="2000" dirty="0"/>
              <a:t>CREG  EQU  CX</a:t>
            </a:r>
            <a:r>
              <a:rPr lang="zh-CN" altLang="en-US" sz="2000" dirty="0"/>
              <a:t>；在后面的程序使用</a:t>
            </a:r>
            <a:r>
              <a:rPr lang="en-US" altLang="zh-CN" sz="2000" dirty="0"/>
              <a:t>CREG</a:t>
            </a:r>
            <a:r>
              <a:rPr lang="zh-CN" altLang="en-US" sz="2000" dirty="0"/>
              <a:t>就是使用</a:t>
            </a:r>
            <a:r>
              <a:rPr lang="en-US" altLang="zh-CN" sz="2000" dirty="0"/>
              <a:t>CX</a:t>
            </a:r>
          </a:p>
          <a:p>
            <a:r>
              <a:rPr lang="en-US" altLang="zh-CN" sz="2000" dirty="0"/>
              <a:t>            CBD     EQU  DAA</a:t>
            </a:r>
            <a:r>
              <a:rPr lang="zh-CN" altLang="en-US" sz="2000" dirty="0"/>
              <a:t>；</a:t>
            </a:r>
            <a:r>
              <a:rPr lang="en-US" altLang="zh-CN" sz="2000" dirty="0"/>
              <a:t>DAA</a:t>
            </a:r>
            <a:r>
              <a:rPr lang="zh-CN" altLang="en-US" sz="2000" dirty="0"/>
              <a:t>为十进制调整指令。 </a:t>
            </a:r>
            <a:endParaRPr lang="en-US" altLang="zh-CN" sz="2000" dirty="0"/>
          </a:p>
        </p:txBody>
      </p:sp>
      <p:sp>
        <p:nvSpPr>
          <p:cNvPr id="4" name="矩形 3"/>
          <p:cNvSpPr/>
          <p:nvPr/>
        </p:nvSpPr>
        <p:spPr>
          <a:xfrm>
            <a:off x="1163063" y="5693811"/>
            <a:ext cx="6662959" cy="400110"/>
          </a:xfrm>
          <a:prstGeom prst="rect">
            <a:avLst/>
          </a:prstGeom>
        </p:spPr>
        <p:txBody>
          <a:bodyPr wrap="square">
            <a:spAutoFit/>
          </a:bodyPr>
          <a:lstStyle/>
          <a:p>
            <a:pPr defTabSz="914400" fontAlgn="base">
              <a:spcBef>
                <a:spcPct val="0"/>
              </a:spcBef>
              <a:spcAft>
                <a:spcPct val="0"/>
              </a:spcAft>
            </a:pPr>
            <a:r>
              <a:rPr lang="zh-CN" altLang="en-US" sz="2000" b="1" dirty="0">
                <a:solidFill>
                  <a:srgbClr val="FF0000"/>
                </a:solidFill>
                <a:latin typeface="楷体" panose="02010609060101010101" pitchFamily="49" charset="-122"/>
                <a:ea typeface="楷体" panose="02010609060101010101" pitchFamily="49" charset="-122"/>
              </a:rPr>
              <a:t>注意：在同一源程序中，同一符号不能用</a:t>
            </a:r>
            <a:r>
              <a:rPr lang="en-US" altLang="zh-CN" sz="2000" b="1" dirty="0">
                <a:solidFill>
                  <a:srgbClr val="FF0000"/>
                </a:solidFill>
                <a:latin typeface="楷体" panose="02010609060101010101" pitchFamily="49" charset="-122"/>
                <a:ea typeface="楷体" panose="02010609060101010101" pitchFamily="49" charset="-122"/>
              </a:rPr>
              <a:t>EQU</a:t>
            </a:r>
            <a:r>
              <a:rPr lang="zh-CN" altLang="en-US" sz="2000" b="1" dirty="0">
                <a:solidFill>
                  <a:srgbClr val="FF0000"/>
                </a:solidFill>
                <a:latin typeface="楷体" panose="02010609060101010101" pitchFamily="49" charset="-122"/>
                <a:ea typeface="楷体" panose="02010609060101010101" pitchFamily="49" charset="-122"/>
              </a:rPr>
              <a:t>定义多次。</a:t>
            </a:r>
          </a:p>
        </p:txBody>
      </p:sp>
      <p:grpSp>
        <p:nvGrpSpPr>
          <p:cNvPr id="35" name="Group 9"/>
          <p:cNvGrpSpPr/>
          <p:nvPr/>
        </p:nvGrpSpPr>
        <p:grpSpPr bwMode="auto">
          <a:xfrm>
            <a:off x="1215614" y="6069004"/>
            <a:ext cx="5257800" cy="822325"/>
            <a:chOff x="0" y="0"/>
            <a:chExt cx="3312" cy="518"/>
          </a:xfrm>
        </p:grpSpPr>
        <p:sp>
          <p:nvSpPr>
            <p:cNvPr id="36" name="Rectangle 8"/>
            <p:cNvSpPr>
              <a:spLocks noChangeArrowheads="1"/>
            </p:cNvSpPr>
            <p:nvPr/>
          </p:nvSpPr>
          <p:spPr bwMode="auto">
            <a:xfrm>
              <a:off x="0" y="0"/>
              <a:ext cx="1931"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例：</a:t>
              </a: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CBD  EQU  DAA</a:t>
              </a:r>
            </a:p>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        CBD  EQU  ADD</a:t>
              </a:r>
            </a:p>
          </p:txBody>
        </p:sp>
        <p:sp>
          <p:nvSpPr>
            <p:cNvPr id="37" name="AutoShape 10"/>
            <p:cNvSpPr/>
            <p:nvPr/>
          </p:nvSpPr>
          <p:spPr bwMode="auto">
            <a:xfrm>
              <a:off x="2064" y="144"/>
              <a:ext cx="96" cy="336"/>
            </a:xfrm>
            <a:prstGeom prst="rightBrace">
              <a:avLst>
                <a:gd name="adj1" fmla="val 29167"/>
                <a:gd name="adj2" fmla="val 50000"/>
              </a:avLst>
            </a:prstGeom>
            <a:noFill/>
            <a:ln w="9525" cmpd="sng">
              <a:solidFill>
                <a:srgbClr val="FF0000"/>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b="0" i="0" u="none" strike="noStrike" kern="0" cap="none" spc="0" normalizeH="0" baseline="0" noProof="0">
                <a:ln>
                  <a:noFill/>
                </a:ln>
                <a:solidFill>
                  <a:srgbClr val="FFCC66"/>
                </a:solidFill>
                <a:effectLst/>
                <a:uLnTx/>
                <a:uFillTx/>
                <a:latin typeface="Times New Roman" panose="02020603050405020304" pitchFamily="18" charset="0"/>
                <a:ea typeface="宋体" panose="02010600030101010101" pitchFamily="2" charset="-122"/>
              </a:endParaRPr>
            </a:p>
          </p:txBody>
        </p:sp>
        <p:sp>
          <p:nvSpPr>
            <p:cNvPr id="43" name="Text Box 11"/>
            <p:cNvSpPr txBox="1">
              <a:spLocks noChangeArrowheads="1"/>
            </p:cNvSpPr>
            <p:nvPr/>
          </p:nvSpPr>
          <p:spPr bwMode="auto">
            <a:xfrm>
              <a:off x="2304" y="144"/>
              <a:ext cx="10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 typeface="Arial" panose="020B0604020202020204" pitchFamily="34" charset="0"/>
                <a:buNone/>
                <a:defRPr/>
              </a:pPr>
              <a:r>
                <a:rPr kumimoji="0" lang="zh-CN" altLang="en-US" sz="2400" b="1" i="0"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rPr>
                <a:t>错误用法</a:t>
              </a:r>
            </a:p>
          </p:txBody>
        </p:sp>
      </p:gr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down)">
                                      <p:cBhvr>
                                        <p:cTn id="7" dur="500"/>
                                        <p:tgtEl>
                                          <p:spTgt spid="31"/>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30"/>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grpId="0" nodeType="clickEffect">
                                  <p:stCondLst>
                                    <p:cond delay="0"/>
                                  </p:stCondLst>
                                  <p:childTnLst>
                                    <p:set>
                                      <p:cBhvr>
                                        <p:cTn id="15" dur="1" fill="hold">
                                          <p:stCondLst>
                                            <p:cond delay="0"/>
                                          </p:stCondLst>
                                        </p:cTn>
                                        <p:tgtEl>
                                          <p:spTgt spid="32"/>
                                        </p:tgtEl>
                                        <p:attrNameLst>
                                          <p:attrName>style.visibility</p:attrName>
                                        </p:attrNameLst>
                                      </p:cBhvr>
                                      <p:to>
                                        <p:strVal val="visible"/>
                                      </p:to>
                                    </p:set>
                                    <p:animEffect transition="in" filter="wipe(down)">
                                      <p:cBhvr>
                                        <p:cTn id="16" dur="500"/>
                                        <p:tgtEl>
                                          <p:spTgt spid="32"/>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wipe(down)">
                                      <p:cBhvr>
                                        <p:cTn id="21" dur="500"/>
                                        <p:tgtEl>
                                          <p:spTgt spid="33"/>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499"/>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autoUpdateAnimBg="0"/>
      <p:bldP spid="31" grpId="0" animBg="1"/>
      <p:bldP spid="32" grpId="0" animBg="1"/>
      <p:bldP spid="33"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9" name="ïšḻïdê"/>
          <p:cNvSpPr txBox="1"/>
          <p:nvPr/>
        </p:nvSpPr>
        <p:spPr bwMode="auto">
          <a:xfrm>
            <a:off x="-1" y="162085"/>
            <a:ext cx="8281902"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altLang="zh-CN" sz="2400" b="1" dirty="0">
                <a:solidFill>
                  <a:schemeClr val="bg1"/>
                </a:solidFill>
                <a:latin typeface="楷体" panose="02010609060101010101" pitchFamily="49" charset="-122"/>
                <a:ea typeface="楷体" panose="02010609060101010101" pitchFamily="49" charset="-122"/>
              </a:rPr>
              <a:t>4.3 </a:t>
            </a:r>
            <a:r>
              <a:rPr lang="zh-CN" altLang="en-US" sz="2400" b="1" dirty="0">
                <a:solidFill>
                  <a:schemeClr val="bg1"/>
                </a:solidFill>
                <a:latin typeface="楷体" panose="02010609060101010101" pitchFamily="49" charset="-122"/>
                <a:ea typeface="楷体" panose="02010609060101010101" pitchFamily="49" charset="-122"/>
              </a:rPr>
              <a:t>符号定义语句</a:t>
            </a:r>
          </a:p>
          <a:p>
            <a:endParaRPr lang="zh-CN" altLang="en-US" sz="2400" b="1" dirty="0">
              <a:solidFill>
                <a:schemeClr val="bg1"/>
              </a:solidFill>
              <a:latin typeface="楷体" panose="02010609060101010101" pitchFamily="49" charset="-122"/>
              <a:ea typeface="楷体" panose="02010609060101010101" pitchFamily="49" charset="-122"/>
            </a:endParaRPr>
          </a:p>
        </p:txBody>
      </p:sp>
      <p:cxnSp>
        <p:nvCxnSpPr>
          <p:cNvPr id="40" name="直接连接符 39"/>
          <p:cNvCxnSpPr/>
          <p:nvPr/>
        </p:nvCxnSpPr>
        <p:spPr>
          <a:xfrm>
            <a:off x="2381" y="655346"/>
            <a:ext cx="3484890"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41" name="图片 40"/>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42" name="right-arrowheads_44810"/>
          <p:cNvSpPr>
            <a:spLocks noChangeAspect="1"/>
          </p:cNvSpPr>
          <p:nvPr/>
        </p:nvSpPr>
        <p:spPr bwMode="auto">
          <a:xfrm>
            <a:off x="152015" y="929658"/>
            <a:ext cx="411251" cy="316320"/>
          </a:xfrm>
          <a:custGeom>
            <a:avLst/>
            <a:gdLst>
              <a:gd name="T0" fmla="*/ 59 w 415"/>
              <a:gd name="T1" fmla="*/ 406 h 406"/>
              <a:gd name="T2" fmla="*/ 25 w 415"/>
              <a:gd name="T3" fmla="*/ 394 h 406"/>
              <a:gd name="T4" fmla="*/ 19 w 415"/>
              <a:gd name="T5" fmla="*/ 318 h 406"/>
              <a:gd name="T6" fmla="*/ 114 w 415"/>
              <a:gd name="T7" fmla="*/ 206 h 406"/>
              <a:gd name="T8" fmla="*/ 19 w 415"/>
              <a:gd name="T9" fmla="*/ 94 h 406"/>
              <a:gd name="T10" fmla="*/ 25 w 415"/>
              <a:gd name="T11" fmla="*/ 19 h 406"/>
              <a:gd name="T12" fmla="*/ 100 w 415"/>
              <a:gd name="T13" fmla="*/ 25 h 406"/>
              <a:gd name="T14" fmla="*/ 225 w 415"/>
              <a:gd name="T15" fmla="*/ 172 h 406"/>
              <a:gd name="T16" fmla="*/ 225 w 415"/>
              <a:gd name="T17" fmla="*/ 241 h 406"/>
              <a:gd name="T18" fmla="*/ 100 w 415"/>
              <a:gd name="T19" fmla="*/ 388 h 406"/>
              <a:gd name="T20" fmla="*/ 59 w 415"/>
              <a:gd name="T21" fmla="*/ 406 h 406"/>
              <a:gd name="T22" fmla="*/ 273 w 415"/>
              <a:gd name="T23" fmla="*/ 388 h 406"/>
              <a:gd name="T24" fmla="*/ 398 w 415"/>
              <a:gd name="T25" fmla="*/ 241 h 406"/>
              <a:gd name="T26" fmla="*/ 398 w 415"/>
              <a:gd name="T27" fmla="*/ 172 h 406"/>
              <a:gd name="T28" fmla="*/ 273 w 415"/>
              <a:gd name="T29" fmla="*/ 25 h 406"/>
              <a:gd name="T30" fmla="*/ 198 w 415"/>
              <a:gd name="T31" fmla="*/ 19 h 406"/>
              <a:gd name="T32" fmla="*/ 192 w 415"/>
              <a:gd name="T33" fmla="*/ 94 h 406"/>
              <a:gd name="T34" fmla="*/ 287 w 415"/>
              <a:gd name="T35" fmla="*/ 206 h 406"/>
              <a:gd name="T36" fmla="*/ 192 w 415"/>
              <a:gd name="T37" fmla="*/ 318 h 406"/>
              <a:gd name="T38" fmla="*/ 198 w 415"/>
              <a:gd name="T39" fmla="*/ 394 h 406"/>
              <a:gd name="T40" fmla="*/ 232 w 415"/>
              <a:gd name="T41" fmla="*/ 406 h 406"/>
              <a:gd name="T42" fmla="*/ 273 w 415"/>
              <a:gd name="T43" fmla="*/ 388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15" h="406">
                <a:moveTo>
                  <a:pt x="59" y="406"/>
                </a:moveTo>
                <a:cubicBezTo>
                  <a:pt x="47" y="406"/>
                  <a:pt x="35" y="402"/>
                  <a:pt x="25" y="394"/>
                </a:cubicBezTo>
                <a:cubicBezTo>
                  <a:pt x="2" y="375"/>
                  <a:pt x="0" y="341"/>
                  <a:pt x="19" y="318"/>
                </a:cubicBezTo>
                <a:lnTo>
                  <a:pt x="114" y="206"/>
                </a:lnTo>
                <a:lnTo>
                  <a:pt x="19" y="94"/>
                </a:lnTo>
                <a:cubicBezTo>
                  <a:pt x="0" y="71"/>
                  <a:pt x="2" y="38"/>
                  <a:pt x="25" y="19"/>
                </a:cubicBezTo>
                <a:cubicBezTo>
                  <a:pt x="47" y="0"/>
                  <a:pt x="81" y="2"/>
                  <a:pt x="100" y="25"/>
                </a:cubicBezTo>
                <a:lnTo>
                  <a:pt x="225" y="172"/>
                </a:lnTo>
                <a:cubicBezTo>
                  <a:pt x="242" y="192"/>
                  <a:pt x="242" y="221"/>
                  <a:pt x="225" y="241"/>
                </a:cubicBezTo>
                <a:lnTo>
                  <a:pt x="100" y="388"/>
                </a:lnTo>
                <a:cubicBezTo>
                  <a:pt x="89" y="400"/>
                  <a:pt x="74" y="406"/>
                  <a:pt x="59" y="406"/>
                </a:cubicBezTo>
                <a:close/>
                <a:moveTo>
                  <a:pt x="273" y="388"/>
                </a:moveTo>
                <a:lnTo>
                  <a:pt x="398" y="241"/>
                </a:lnTo>
                <a:cubicBezTo>
                  <a:pt x="415" y="221"/>
                  <a:pt x="415" y="192"/>
                  <a:pt x="398" y="172"/>
                </a:cubicBezTo>
                <a:lnTo>
                  <a:pt x="273" y="25"/>
                </a:lnTo>
                <a:cubicBezTo>
                  <a:pt x="254" y="2"/>
                  <a:pt x="220" y="0"/>
                  <a:pt x="198" y="19"/>
                </a:cubicBezTo>
                <a:cubicBezTo>
                  <a:pt x="175" y="38"/>
                  <a:pt x="173" y="71"/>
                  <a:pt x="192" y="94"/>
                </a:cubicBezTo>
                <a:lnTo>
                  <a:pt x="287" y="206"/>
                </a:lnTo>
                <a:lnTo>
                  <a:pt x="192" y="318"/>
                </a:lnTo>
                <a:cubicBezTo>
                  <a:pt x="173" y="341"/>
                  <a:pt x="175" y="375"/>
                  <a:pt x="198" y="394"/>
                </a:cubicBezTo>
                <a:cubicBezTo>
                  <a:pt x="208" y="402"/>
                  <a:pt x="220" y="406"/>
                  <a:pt x="232" y="406"/>
                </a:cubicBezTo>
                <a:cubicBezTo>
                  <a:pt x="247" y="406"/>
                  <a:pt x="262" y="400"/>
                  <a:pt x="273" y="388"/>
                </a:cubicBezTo>
                <a:close/>
              </a:path>
            </a:pathLst>
          </a:custGeom>
          <a:solidFill>
            <a:schemeClr val="accent1"/>
          </a:solidFill>
          <a:ln>
            <a:noFill/>
          </a:ln>
        </p:spPr>
      </p:sp>
      <p:sp>
        <p:nvSpPr>
          <p:cNvPr id="44" name="矩形 43"/>
          <p:cNvSpPr/>
          <p:nvPr/>
        </p:nvSpPr>
        <p:spPr>
          <a:xfrm>
            <a:off x="584781" y="858016"/>
            <a:ext cx="7429666" cy="461665"/>
          </a:xfrm>
          <a:prstGeom prst="rect">
            <a:avLst/>
          </a:prstGeom>
        </p:spPr>
        <p:txBody>
          <a:bodyPr wrap="square">
            <a:spAutoFit/>
          </a:bodyPr>
          <a:lstStyle/>
          <a:p>
            <a:r>
              <a:rPr lang="zh-CN" altLang="en-US" sz="2400" b="1" dirty="0">
                <a:latin typeface="华文楷体" panose="02010600040101010101" pitchFamily="2" charset="-122"/>
                <a:ea typeface="华文楷体" panose="02010600040101010101" pitchFamily="2" charset="-122"/>
              </a:rPr>
              <a:t>等号语句</a:t>
            </a:r>
          </a:p>
        </p:txBody>
      </p:sp>
      <p:sp>
        <p:nvSpPr>
          <p:cNvPr id="23" name="MH_Other_1"/>
          <p:cNvSpPr/>
          <p:nvPr>
            <p:custDataLst>
              <p:tags r:id="rId1"/>
            </p:custDataLst>
          </p:nvPr>
        </p:nvSpPr>
        <p:spPr>
          <a:xfrm>
            <a:off x="1504745" y="1517199"/>
            <a:ext cx="704850" cy="7302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rgbClr val="FFFFFF"/>
              </a:solidFill>
            </a:endParaRPr>
          </a:p>
        </p:txBody>
      </p:sp>
      <p:sp>
        <p:nvSpPr>
          <p:cNvPr id="24" name="MH_Other_2"/>
          <p:cNvSpPr/>
          <p:nvPr>
            <p:custDataLst>
              <p:tags r:id="rId2"/>
            </p:custDataLst>
          </p:nvPr>
        </p:nvSpPr>
        <p:spPr>
          <a:xfrm>
            <a:off x="1369807" y="1377499"/>
            <a:ext cx="974725" cy="1009650"/>
          </a:xfrm>
          <a:custGeom>
            <a:avLst/>
            <a:gdLst>
              <a:gd name="connsiteX0" fmla="*/ 743029 w 757237"/>
              <a:gd name="connsiteY0" fmla="*/ 463225 h 783577"/>
              <a:gd name="connsiteX1" fmla="*/ 757237 w 757237"/>
              <a:gd name="connsiteY1" fmla="*/ 463225 h 783577"/>
              <a:gd name="connsiteX2" fmla="*/ 757237 w 757237"/>
              <a:gd name="connsiteY2" fmla="*/ 783577 h 783577"/>
              <a:gd name="connsiteX3" fmla="*/ 450056 w 757237"/>
              <a:gd name="connsiteY3" fmla="*/ 783577 h 783577"/>
              <a:gd name="connsiteX4" fmla="*/ 450056 w 757237"/>
              <a:gd name="connsiteY4" fmla="*/ 768874 h 783577"/>
              <a:gd name="connsiteX5" fmla="*/ 743029 w 757237"/>
              <a:gd name="connsiteY5" fmla="*/ 768874 h 783577"/>
              <a:gd name="connsiteX6" fmla="*/ 0 w 757237"/>
              <a:gd name="connsiteY6" fmla="*/ 463225 h 783577"/>
              <a:gd name="connsiteX7" fmla="*/ 14207 w 757237"/>
              <a:gd name="connsiteY7" fmla="*/ 463225 h 783577"/>
              <a:gd name="connsiteX8" fmla="*/ 14207 w 757237"/>
              <a:gd name="connsiteY8" fmla="*/ 768874 h 783577"/>
              <a:gd name="connsiteX9" fmla="*/ 307181 w 757237"/>
              <a:gd name="connsiteY9" fmla="*/ 768874 h 783577"/>
              <a:gd name="connsiteX10" fmla="*/ 307181 w 757237"/>
              <a:gd name="connsiteY10" fmla="*/ 783577 h 783577"/>
              <a:gd name="connsiteX11" fmla="*/ 0 w 757237"/>
              <a:gd name="connsiteY11" fmla="*/ 783577 h 783577"/>
              <a:gd name="connsiteX12" fmla="*/ 450056 w 757237"/>
              <a:gd name="connsiteY12" fmla="*/ 0 h 783577"/>
              <a:gd name="connsiteX13" fmla="*/ 757237 w 757237"/>
              <a:gd name="connsiteY13" fmla="*/ 0 h 783577"/>
              <a:gd name="connsiteX14" fmla="*/ 757237 w 757237"/>
              <a:gd name="connsiteY14" fmla="*/ 320350 h 783577"/>
              <a:gd name="connsiteX15" fmla="*/ 743029 w 757237"/>
              <a:gd name="connsiteY15" fmla="*/ 320350 h 783577"/>
              <a:gd name="connsiteX16" fmla="*/ 743029 w 757237"/>
              <a:gd name="connsiteY16" fmla="*/ 14702 h 783577"/>
              <a:gd name="connsiteX17" fmla="*/ 450056 w 757237"/>
              <a:gd name="connsiteY17" fmla="*/ 14702 h 783577"/>
              <a:gd name="connsiteX18" fmla="*/ 0 w 757237"/>
              <a:gd name="connsiteY18" fmla="*/ 0 h 783577"/>
              <a:gd name="connsiteX19" fmla="*/ 307181 w 757237"/>
              <a:gd name="connsiteY19" fmla="*/ 0 h 783577"/>
              <a:gd name="connsiteX20" fmla="*/ 307181 w 757237"/>
              <a:gd name="connsiteY20" fmla="*/ 14702 h 783577"/>
              <a:gd name="connsiteX21" fmla="*/ 14207 w 757237"/>
              <a:gd name="connsiteY21" fmla="*/ 14702 h 783577"/>
              <a:gd name="connsiteX22" fmla="*/ 14207 w 757237"/>
              <a:gd name="connsiteY22" fmla="*/ 320350 h 783577"/>
              <a:gd name="connsiteX23" fmla="*/ 0 w 757237"/>
              <a:gd name="connsiteY23" fmla="*/ 320350 h 783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57237" h="783577">
                <a:moveTo>
                  <a:pt x="743029" y="463225"/>
                </a:moveTo>
                <a:lnTo>
                  <a:pt x="757237" y="463225"/>
                </a:lnTo>
                <a:lnTo>
                  <a:pt x="757237" y="783577"/>
                </a:lnTo>
                <a:lnTo>
                  <a:pt x="450056" y="783577"/>
                </a:lnTo>
                <a:lnTo>
                  <a:pt x="450056" y="768874"/>
                </a:lnTo>
                <a:lnTo>
                  <a:pt x="743029" y="768874"/>
                </a:lnTo>
                <a:close/>
                <a:moveTo>
                  <a:pt x="0" y="463225"/>
                </a:moveTo>
                <a:lnTo>
                  <a:pt x="14207" y="463225"/>
                </a:lnTo>
                <a:lnTo>
                  <a:pt x="14207" y="768874"/>
                </a:lnTo>
                <a:lnTo>
                  <a:pt x="307181" y="768874"/>
                </a:lnTo>
                <a:lnTo>
                  <a:pt x="307181" y="783577"/>
                </a:lnTo>
                <a:lnTo>
                  <a:pt x="0" y="783577"/>
                </a:lnTo>
                <a:close/>
                <a:moveTo>
                  <a:pt x="450056" y="0"/>
                </a:moveTo>
                <a:lnTo>
                  <a:pt x="757237" y="0"/>
                </a:lnTo>
                <a:lnTo>
                  <a:pt x="757237" y="320350"/>
                </a:lnTo>
                <a:lnTo>
                  <a:pt x="743029" y="320350"/>
                </a:lnTo>
                <a:lnTo>
                  <a:pt x="743029" y="14702"/>
                </a:lnTo>
                <a:lnTo>
                  <a:pt x="450056" y="14702"/>
                </a:lnTo>
                <a:close/>
                <a:moveTo>
                  <a:pt x="0" y="0"/>
                </a:moveTo>
                <a:lnTo>
                  <a:pt x="307181" y="0"/>
                </a:lnTo>
                <a:lnTo>
                  <a:pt x="307181" y="14702"/>
                </a:lnTo>
                <a:lnTo>
                  <a:pt x="14207" y="14702"/>
                </a:lnTo>
                <a:lnTo>
                  <a:pt x="14207" y="320350"/>
                </a:lnTo>
                <a:lnTo>
                  <a:pt x="0" y="32035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5" name="MH_Text_1"/>
          <p:cNvSpPr txBox="1"/>
          <p:nvPr>
            <p:custDataLst>
              <p:tags r:id="rId3"/>
            </p:custDataLst>
          </p:nvPr>
        </p:nvSpPr>
        <p:spPr>
          <a:xfrm>
            <a:off x="2528682" y="1677536"/>
            <a:ext cx="5394325" cy="1247775"/>
          </a:xfrm>
          <a:prstGeom prst="rect">
            <a:avLst/>
          </a:prstGeom>
          <a:noFill/>
        </p:spPr>
        <p:txBody>
          <a:bodyPr lIns="0" tIns="0" rIns="0" bIns="0">
            <a:normAutofit fontScale="92500"/>
          </a:bodyPr>
          <a:lstStyle/>
          <a:p>
            <a:pPr>
              <a:defRPr/>
            </a:pPr>
            <a:r>
              <a:rPr lang="zh-CN" altLang="en-US" sz="2400" b="1" dirty="0">
                <a:latin typeface="楷体" panose="02010609060101010101" pitchFamily="49" charset="-122"/>
                <a:ea typeface="楷体" panose="02010609060101010101" pitchFamily="49" charset="-122"/>
              </a:rPr>
              <a:t>符号名</a:t>
            </a:r>
            <a:r>
              <a:rPr lang="en-US" altLang="zh-CN" sz="2400" b="1" dirty="0">
                <a:latin typeface="楷体" panose="02010609060101010101" pitchFamily="49" charset="-122"/>
                <a:ea typeface="楷体" panose="02010609060101010101" pitchFamily="49" charset="-122"/>
              </a:rPr>
              <a:t>=</a:t>
            </a:r>
            <a:r>
              <a:rPr lang="zh-CN" altLang="en-US" sz="2400" b="1" dirty="0">
                <a:latin typeface="楷体" panose="02010609060101010101" pitchFamily="49" charset="-122"/>
                <a:ea typeface="楷体" panose="02010609060101010101" pitchFamily="49" charset="-122"/>
              </a:rPr>
              <a:t>表达式</a:t>
            </a:r>
            <a:endParaRPr lang="en-US" altLang="zh-CN" sz="2400" b="1" dirty="0">
              <a:latin typeface="楷体" panose="02010609060101010101" pitchFamily="49" charset="-122"/>
              <a:ea typeface="楷体" panose="02010609060101010101" pitchFamily="49" charset="-122"/>
            </a:endParaRPr>
          </a:p>
          <a:p>
            <a:pPr>
              <a:defRPr/>
            </a:pPr>
            <a:r>
              <a:rPr lang="zh-CN" altLang="en-US" sz="2400" b="1" dirty="0">
                <a:latin typeface="楷体" panose="02010609060101010101" pitchFamily="49" charset="-122"/>
                <a:ea typeface="楷体" panose="02010609060101010101" pitchFamily="49" charset="-122"/>
              </a:rPr>
              <a:t>（等号语句与等值语句具有相同的作用。但等号语句可以对一个符号进行多次定义。）</a:t>
            </a:r>
            <a:endParaRPr lang="en-US" altLang="zh-CN" sz="2400" b="1" dirty="0">
              <a:latin typeface="楷体" panose="02010609060101010101" pitchFamily="49" charset="-122"/>
              <a:ea typeface="楷体" panose="02010609060101010101" pitchFamily="49" charset="-122"/>
            </a:endParaRPr>
          </a:p>
        </p:txBody>
      </p:sp>
      <p:sp>
        <p:nvSpPr>
          <p:cNvPr id="26" name="MH_Other_3"/>
          <p:cNvSpPr/>
          <p:nvPr>
            <p:custDataLst>
              <p:tags r:id="rId4"/>
            </p:custDataLst>
          </p:nvPr>
        </p:nvSpPr>
        <p:spPr>
          <a:xfrm>
            <a:off x="1504745" y="3087236"/>
            <a:ext cx="704850" cy="7302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rgbClr val="FFFFFF"/>
              </a:solidFill>
            </a:endParaRPr>
          </a:p>
        </p:txBody>
      </p:sp>
      <p:sp>
        <p:nvSpPr>
          <p:cNvPr id="27" name="MH_Other_4"/>
          <p:cNvSpPr/>
          <p:nvPr>
            <p:custDataLst>
              <p:tags r:id="rId5"/>
            </p:custDataLst>
          </p:nvPr>
        </p:nvSpPr>
        <p:spPr>
          <a:xfrm>
            <a:off x="1369807" y="2947536"/>
            <a:ext cx="974725" cy="1009650"/>
          </a:xfrm>
          <a:custGeom>
            <a:avLst/>
            <a:gdLst>
              <a:gd name="connsiteX0" fmla="*/ 743029 w 757237"/>
              <a:gd name="connsiteY0" fmla="*/ 463225 h 783577"/>
              <a:gd name="connsiteX1" fmla="*/ 757237 w 757237"/>
              <a:gd name="connsiteY1" fmla="*/ 463225 h 783577"/>
              <a:gd name="connsiteX2" fmla="*/ 757237 w 757237"/>
              <a:gd name="connsiteY2" fmla="*/ 783577 h 783577"/>
              <a:gd name="connsiteX3" fmla="*/ 450056 w 757237"/>
              <a:gd name="connsiteY3" fmla="*/ 783577 h 783577"/>
              <a:gd name="connsiteX4" fmla="*/ 450056 w 757237"/>
              <a:gd name="connsiteY4" fmla="*/ 768874 h 783577"/>
              <a:gd name="connsiteX5" fmla="*/ 743029 w 757237"/>
              <a:gd name="connsiteY5" fmla="*/ 768874 h 783577"/>
              <a:gd name="connsiteX6" fmla="*/ 0 w 757237"/>
              <a:gd name="connsiteY6" fmla="*/ 463225 h 783577"/>
              <a:gd name="connsiteX7" fmla="*/ 14207 w 757237"/>
              <a:gd name="connsiteY7" fmla="*/ 463225 h 783577"/>
              <a:gd name="connsiteX8" fmla="*/ 14207 w 757237"/>
              <a:gd name="connsiteY8" fmla="*/ 768874 h 783577"/>
              <a:gd name="connsiteX9" fmla="*/ 307181 w 757237"/>
              <a:gd name="connsiteY9" fmla="*/ 768874 h 783577"/>
              <a:gd name="connsiteX10" fmla="*/ 307181 w 757237"/>
              <a:gd name="connsiteY10" fmla="*/ 783577 h 783577"/>
              <a:gd name="connsiteX11" fmla="*/ 0 w 757237"/>
              <a:gd name="connsiteY11" fmla="*/ 783577 h 783577"/>
              <a:gd name="connsiteX12" fmla="*/ 450056 w 757237"/>
              <a:gd name="connsiteY12" fmla="*/ 0 h 783577"/>
              <a:gd name="connsiteX13" fmla="*/ 757237 w 757237"/>
              <a:gd name="connsiteY13" fmla="*/ 0 h 783577"/>
              <a:gd name="connsiteX14" fmla="*/ 757237 w 757237"/>
              <a:gd name="connsiteY14" fmla="*/ 320350 h 783577"/>
              <a:gd name="connsiteX15" fmla="*/ 743029 w 757237"/>
              <a:gd name="connsiteY15" fmla="*/ 320350 h 783577"/>
              <a:gd name="connsiteX16" fmla="*/ 743029 w 757237"/>
              <a:gd name="connsiteY16" fmla="*/ 14702 h 783577"/>
              <a:gd name="connsiteX17" fmla="*/ 450056 w 757237"/>
              <a:gd name="connsiteY17" fmla="*/ 14702 h 783577"/>
              <a:gd name="connsiteX18" fmla="*/ 0 w 757237"/>
              <a:gd name="connsiteY18" fmla="*/ 0 h 783577"/>
              <a:gd name="connsiteX19" fmla="*/ 307181 w 757237"/>
              <a:gd name="connsiteY19" fmla="*/ 0 h 783577"/>
              <a:gd name="connsiteX20" fmla="*/ 307181 w 757237"/>
              <a:gd name="connsiteY20" fmla="*/ 14702 h 783577"/>
              <a:gd name="connsiteX21" fmla="*/ 14207 w 757237"/>
              <a:gd name="connsiteY21" fmla="*/ 14702 h 783577"/>
              <a:gd name="connsiteX22" fmla="*/ 14207 w 757237"/>
              <a:gd name="connsiteY22" fmla="*/ 320350 h 783577"/>
              <a:gd name="connsiteX23" fmla="*/ 0 w 757237"/>
              <a:gd name="connsiteY23" fmla="*/ 320350 h 783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57237" h="783577">
                <a:moveTo>
                  <a:pt x="743029" y="463225"/>
                </a:moveTo>
                <a:lnTo>
                  <a:pt x="757237" y="463225"/>
                </a:lnTo>
                <a:lnTo>
                  <a:pt x="757237" y="783577"/>
                </a:lnTo>
                <a:lnTo>
                  <a:pt x="450056" y="783577"/>
                </a:lnTo>
                <a:lnTo>
                  <a:pt x="450056" y="768874"/>
                </a:lnTo>
                <a:lnTo>
                  <a:pt x="743029" y="768874"/>
                </a:lnTo>
                <a:close/>
                <a:moveTo>
                  <a:pt x="0" y="463225"/>
                </a:moveTo>
                <a:lnTo>
                  <a:pt x="14207" y="463225"/>
                </a:lnTo>
                <a:lnTo>
                  <a:pt x="14207" y="768874"/>
                </a:lnTo>
                <a:lnTo>
                  <a:pt x="307181" y="768874"/>
                </a:lnTo>
                <a:lnTo>
                  <a:pt x="307181" y="783577"/>
                </a:lnTo>
                <a:lnTo>
                  <a:pt x="0" y="783577"/>
                </a:lnTo>
                <a:close/>
                <a:moveTo>
                  <a:pt x="450056" y="0"/>
                </a:moveTo>
                <a:lnTo>
                  <a:pt x="757237" y="0"/>
                </a:lnTo>
                <a:lnTo>
                  <a:pt x="757237" y="320350"/>
                </a:lnTo>
                <a:lnTo>
                  <a:pt x="743029" y="320350"/>
                </a:lnTo>
                <a:lnTo>
                  <a:pt x="743029" y="14702"/>
                </a:lnTo>
                <a:lnTo>
                  <a:pt x="450056" y="14702"/>
                </a:lnTo>
                <a:close/>
                <a:moveTo>
                  <a:pt x="0" y="0"/>
                </a:moveTo>
                <a:lnTo>
                  <a:pt x="307181" y="0"/>
                </a:lnTo>
                <a:lnTo>
                  <a:pt x="307181" y="14702"/>
                </a:lnTo>
                <a:lnTo>
                  <a:pt x="14207" y="14702"/>
                </a:lnTo>
                <a:lnTo>
                  <a:pt x="14207" y="320350"/>
                </a:lnTo>
                <a:lnTo>
                  <a:pt x="0" y="32035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8" name="MH_SubTitle_2"/>
          <p:cNvSpPr txBox="1">
            <a:spLocks noChangeArrowheads="1"/>
          </p:cNvSpPr>
          <p:nvPr>
            <p:custDataLst>
              <p:tags r:id="rId6"/>
            </p:custDataLst>
          </p:nvPr>
        </p:nvSpPr>
        <p:spPr bwMode="auto">
          <a:xfrm>
            <a:off x="2528682" y="2717348"/>
            <a:ext cx="5108575"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400" b="1" dirty="0">
                <a:latin typeface="楷体" panose="02010609060101010101" pitchFamily="49" charset="-122"/>
                <a:ea typeface="楷体" panose="02010609060101010101" pitchFamily="49" charset="-122"/>
              </a:rPr>
              <a:t>举例</a:t>
            </a:r>
          </a:p>
        </p:txBody>
      </p:sp>
      <p:sp>
        <p:nvSpPr>
          <p:cNvPr id="29" name="MH_Text_2"/>
          <p:cNvSpPr txBox="1"/>
          <p:nvPr>
            <p:custDataLst>
              <p:tags r:id="rId7"/>
            </p:custDataLst>
          </p:nvPr>
        </p:nvSpPr>
        <p:spPr>
          <a:xfrm>
            <a:off x="2528682" y="3247573"/>
            <a:ext cx="5856514" cy="1247775"/>
          </a:xfrm>
          <a:prstGeom prst="rect">
            <a:avLst/>
          </a:prstGeom>
          <a:noFill/>
        </p:spPr>
        <p:txBody>
          <a:bodyPr lIns="0" tIns="0" rIns="0" bIns="0">
            <a:normAutofit/>
          </a:bodyPr>
          <a:lstStyle/>
          <a:p>
            <a:pPr>
              <a:defRPr/>
            </a:pPr>
            <a:r>
              <a:rPr lang="zh-CN" altLang="pt-BR" sz="2400" b="1" dirty="0">
                <a:latin typeface="楷体" panose="02010609060101010101" pitchFamily="49" charset="-122"/>
                <a:ea typeface="楷体" panose="02010609060101010101" pitchFamily="49" charset="-122"/>
              </a:rPr>
              <a:t>例如：</a:t>
            </a:r>
            <a:r>
              <a:rPr lang="pt-BR" altLang="zh-CN" sz="2400" b="1" dirty="0">
                <a:latin typeface="楷体" panose="02010609060101010101" pitchFamily="49" charset="-122"/>
                <a:ea typeface="楷体" panose="02010609060101010101" pitchFamily="49" charset="-122"/>
              </a:rPr>
              <a:t>CONT=5</a:t>
            </a:r>
          </a:p>
          <a:p>
            <a:pPr>
              <a:defRPr/>
            </a:pPr>
            <a:r>
              <a:rPr lang="pt-BR" altLang="zh-CN" sz="2400" b="1" dirty="0">
                <a:latin typeface="楷体" panose="02010609060101010101" pitchFamily="49" charset="-122"/>
                <a:ea typeface="楷体" panose="02010609060101010101" pitchFamily="49" charset="-122"/>
              </a:rPr>
              <a:t>      NUM=14H</a:t>
            </a:r>
          </a:p>
          <a:p>
            <a:pPr>
              <a:defRPr/>
            </a:pPr>
            <a:r>
              <a:rPr lang="pt-BR" altLang="zh-CN" sz="2400" b="1" dirty="0">
                <a:latin typeface="楷体" panose="02010609060101010101" pitchFamily="49" charset="-122"/>
                <a:ea typeface="楷体" panose="02010609060101010101" pitchFamily="49" charset="-122"/>
              </a:rPr>
              <a:t>      NUM=NUM+10H</a:t>
            </a:r>
          </a:p>
          <a:p>
            <a:pPr>
              <a:defRPr/>
            </a:pPr>
            <a:endParaRPr lang="zh-CN" altLang="pt-BR" sz="2400" b="1" dirty="0">
              <a:latin typeface="楷体" panose="02010609060101010101" pitchFamily="49" charset="-122"/>
              <a:ea typeface="楷体" panose="02010609060101010101" pitchFamily="49" charset="-122"/>
            </a:endParaRPr>
          </a:p>
        </p:txBody>
      </p:sp>
      <p:sp>
        <p:nvSpPr>
          <p:cNvPr id="30" name="MH_Other_5"/>
          <p:cNvSpPr/>
          <p:nvPr>
            <p:custDataLst>
              <p:tags r:id="rId8"/>
            </p:custDataLst>
          </p:nvPr>
        </p:nvSpPr>
        <p:spPr bwMode="auto">
          <a:xfrm>
            <a:off x="1652382" y="1687061"/>
            <a:ext cx="398463" cy="396875"/>
          </a:xfrm>
          <a:custGeom>
            <a:avLst/>
            <a:gdLst>
              <a:gd name="T0" fmla="*/ 984018 w 1589088"/>
              <a:gd name="T1" fmla="*/ 589506 h 1589088"/>
              <a:gd name="T2" fmla="*/ 955171 w 1589088"/>
              <a:gd name="T3" fmla="*/ 645802 h 1589088"/>
              <a:gd name="T4" fmla="*/ 898294 w 1589088"/>
              <a:gd name="T5" fmla="*/ 673272 h 1589088"/>
              <a:gd name="T6" fmla="*/ 881422 w 1589088"/>
              <a:gd name="T7" fmla="*/ 964824 h 1589088"/>
              <a:gd name="T8" fmla="*/ 873530 w 1589088"/>
              <a:gd name="T9" fmla="*/ 1040159 h 1589088"/>
              <a:gd name="T10" fmla="*/ 824817 w 1589088"/>
              <a:gd name="T11" fmla="*/ 1084490 h 1589088"/>
              <a:gd name="T12" fmla="*/ 756238 w 1589088"/>
              <a:gd name="T13" fmla="*/ 1088026 h 1589088"/>
              <a:gd name="T14" fmla="*/ 703444 w 1589088"/>
              <a:gd name="T15" fmla="*/ 1048590 h 1589088"/>
              <a:gd name="T16" fmla="*/ 686571 w 1589088"/>
              <a:gd name="T17" fmla="*/ 985493 h 1589088"/>
              <a:gd name="T18" fmla="*/ 486007 w 1589088"/>
              <a:gd name="T19" fmla="*/ 893024 h 1589088"/>
              <a:gd name="T20" fmla="*/ 398106 w 1589088"/>
              <a:gd name="T21" fmla="*/ 820680 h 1589088"/>
              <a:gd name="T22" fmla="*/ 402189 w 1589088"/>
              <a:gd name="T23" fmla="*/ 755134 h 1589088"/>
              <a:gd name="T24" fmla="*/ 446547 w 1589088"/>
              <a:gd name="T25" fmla="*/ 706452 h 1589088"/>
              <a:gd name="T26" fmla="*/ 514037 w 1589088"/>
              <a:gd name="T27" fmla="*/ 696389 h 1589088"/>
              <a:gd name="T28" fmla="*/ 570641 w 1589088"/>
              <a:gd name="T29" fmla="*/ 730385 h 1589088"/>
              <a:gd name="T30" fmla="*/ 593501 w 1589088"/>
              <a:gd name="T31" fmla="*/ 794027 h 1589088"/>
              <a:gd name="T32" fmla="*/ 818558 w 1589088"/>
              <a:gd name="T33" fmla="*/ 648522 h 1589088"/>
              <a:gd name="T34" fmla="*/ 785901 w 1589088"/>
              <a:gd name="T35" fmla="*/ 575091 h 1589088"/>
              <a:gd name="T36" fmla="*/ 808761 w 1589088"/>
              <a:gd name="T37" fmla="*/ 511721 h 1589088"/>
              <a:gd name="T38" fmla="*/ 865365 w 1589088"/>
              <a:gd name="T39" fmla="*/ 477726 h 1589088"/>
              <a:gd name="T40" fmla="*/ 728574 w 1589088"/>
              <a:gd name="T41" fmla="*/ 144010 h 1589088"/>
              <a:gd name="T42" fmla="*/ 531280 w 1589088"/>
              <a:gd name="T43" fmla="*/ 182593 h 1589088"/>
              <a:gd name="T44" fmla="*/ 353281 w 1589088"/>
              <a:gd name="T45" fmla="*/ 288291 h 1589088"/>
              <a:gd name="T46" fmla="*/ 219577 w 1589088"/>
              <a:gd name="T47" fmla="*/ 451592 h 1589088"/>
              <a:gd name="T48" fmla="*/ 152454 w 1589088"/>
              <a:gd name="T49" fmla="*/ 642880 h 1589088"/>
              <a:gd name="T50" fmla="*/ 152454 w 1589088"/>
              <a:gd name="T51" fmla="*/ 843135 h 1589088"/>
              <a:gd name="T52" fmla="*/ 219577 w 1589088"/>
              <a:gd name="T53" fmla="*/ 1034422 h 1589088"/>
              <a:gd name="T54" fmla="*/ 353281 w 1589088"/>
              <a:gd name="T55" fmla="*/ 1197724 h 1589088"/>
              <a:gd name="T56" fmla="*/ 531280 w 1589088"/>
              <a:gd name="T57" fmla="*/ 1303421 h 1589088"/>
              <a:gd name="T58" fmla="*/ 728574 w 1589088"/>
              <a:gd name="T59" fmla="*/ 1341734 h 1589088"/>
              <a:gd name="T60" fmla="*/ 927227 w 1589088"/>
              <a:gd name="T61" fmla="*/ 1312931 h 1589088"/>
              <a:gd name="T62" fmla="*/ 1109302 w 1589088"/>
              <a:gd name="T63" fmla="*/ 1217015 h 1589088"/>
              <a:gd name="T64" fmla="*/ 1251431 w 1589088"/>
              <a:gd name="T65" fmla="*/ 1059964 h 1589088"/>
              <a:gd name="T66" fmla="*/ 1328065 w 1589088"/>
              <a:gd name="T67" fmla="*/ 871393 h 1589088"/>
              <a:gd name="T68" fmla="*/ 1337576 w 1589088"/>
              <a:gd name="T69" fmla="*/ 671410 h 1589088"/>
              <a:gd name="T70" fmla="*/ 1280237 w 1589088"/>
              <a:gd name="T71" fmla="*/ 477677 h 1589088"/>
              <a:gd name="T72" fmla="*/ 1155500 w 1589088"/>
              <a:gd name="T73" fmla="*/ 308670 h 1589088"/>
              <a:gd name="T74" fmla="*/ 981849 w 1589088"/>
              <a:gd name="T75" fmla="*/ 193462 h 1589088"/>
              <a:gd name="T76" fmla="*/ 785915 w 1589088"/>
              <a:gd name="T77" fmla="*/ 145640 h 1589088"/>
              <a:gd name="T78" fmla="*/ 902226 w 1589088"/>
              <a:gd name="T79" fmla="*/ 17390 h 1589088"/>
              <a:gd name="T80" fmla="*/ 1136207 w 1589088"/>
              <a:gd name="T81" fmla="*/ 112491 h 1589088"/>
              <a:gd name="T82" fmla="*/ 1320999 w 1589088"/>
              <a:gd name="T83" fmla="*/ 276063 h 1589088"/>
              <a:gd name="T84" fmla="*/ 1429702 w 1589088"/>
              <a:gd name="T85" fmla="*/ 459201 h 1589088"/>
              <a:gd name="T86" fmla="*/ 1481334 w 1589088"/>
              <a:gd name="T87" fmla="*/ 660270 h 1589088"/>
              <a:gd name="T88" fmla="*/ 1475356 w 1589088"/>
              <a:gd name="T89" fmla="*/ 866502 h 1589088"/>
              <a:gd name="T90" fmla="*/ 1412581 w 1589088"/>
              <a:gd name="T91" fmla="*/ 1064855 h 1589088"/>
              <a:gd name="T92" fmla="*/ 1892771 w 1589088"/>
              <a:gd name="T93" fmla="*/ 1636001 h 1589088"/>
              <a:gd name="T94" fmla="*/ 1896304 w 1589088"/>
              <a:gd name="T95" fmla="*/ 1759632 h 1589088"/>
              <a:gd name="T96" fmla="*/ 1783798 w 1589088"/>
              <a:gd name="T97" fmla="*/ 1885980 h 1589088"/>
              <a:gd name="T98" fmla="*/ 1662866 w 1589088"/>
              <a:gd name="T99" fmla="*/ 1900381 h 1589088"/>
              <a:gd name="T100" fmla="*/ 1104954 w 1589088"/>
              <a:gd name="T101" fmla="*/ 1391458 h 1589088"/>
              <a:gd name="T102" fmla="*/ 909835 w 1589088"/>
              <a:gd name="T103" fmla="*/ 1466451 h 1589088"/>
              <a:gd name="T104" fmla="*/ 704388 w 1589088"/>
              <a:gd name="T105" fmla="*/ 1484656 h 1589088"/>
              <a:gd name="T106" fmla="*/ 501116 w 1589088"/>
              <a:gd name="T107" fmla="*/ 1445528 h 1589088"/>
              <a:gd name="T108" fmla="*/ 313061 w 1589088"/>
              <a:gd name="T109" fmla="*/ 1349069 h 1589088"/>
              <a:gd name="T110" fmla="*/ 143758 w 1589088"/>
              <a:gd name="T111" fmla="*/ 1181965 h 1589088"/>
              <a:gd name="T112" fmla="*/ 30708 w 1589088"/>
              <a:gd name="T113" fmla="*/ 954538 h 1589088"/>
              <a:gd name="T114" fmla="*/ 815 w 1589088"/>
              <a:gd name="T115" fmla="*/ 707277 h 1589088"/>
              <a:gd name="T116" fmla="*/ 54351 w 1589088"/>
              <a:gd name="T117" fmla="*/ 463275 h 1589088"/>
              <a:gd name="T118" fmla="*/ 191315 w 1589088"/>
              <a:gd name="T119" fmla="*/ 245360 h 1589088"/>
              <a:gd name="T120" fmla="*/ 397577 w 1589088"/>
              <a:gd name="T121" fmla="*/ 85319 h 1589088"/>
              <a:gd name="T122" fmla="*/ 636177 w 1589088"/>
              <a:gd name="T123" fmla="*/ 7880 h 158908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589088" h="1589088">
                <a:moveTo>
                  <a:pt x="916859" y="288925"/>
                </a:moveTo>
                <a:lnTo>
                  <a:pt x="954088" y="332030"/>
                </a:lnTo>
                <a:lnTo>
                  <a:pt x="816067" y="450682"/>
                </a:lnTo>
                <a:lnTo>
                  <a:pt x="817430" y="454085"/>
                </a:lnTo>
                <a:lnTo>
                  <a:pt x="818338" y="457488"/>
                </a:lnTo>
                <a:lnTo>
                  <a:pt x="819246" y="461118"/>
                </a:lnTo>
                <a:lnTo>
                  <a:pt x="820381" y="464748"/>
                </a:lnTo>
                <a:lnTo>
                  <a:pt x="820835" y="468378"/>
                </a:lnTo>
                <a:lnTo>
                  <a:pt x="821289" y="472008"/>
                </a:lnTo>
                <a:lnTo>
                  <a:pt x="821743" y="475865"/>
                </a:lnTo>
                <a:lnTo>
                  <a:pt x="821743" y="479722"/>
                </a:lnTo>
                <a:lnTo>
                  <a:pt x="821743" y="483805"/>
                </a:lnTo>
                <a:lnTo>
                  <a:pt x="821289" y="487662"/>
                </a:lnTo>
                <a:lnTo>
                  <a:pt x="820835" y="491746"/>
                </a:lnTo>
                <a:lnTo>
                  <a:pt x="820154" y="495602"/>
                </a:lnTo>
                <a:lnTo>
                  <a:pt x="819246" y="499459"/>
                </a:lnTo>
                <a:lnTo>
                  <a:pt x="818338" y="503089"/>
                </a:lnTo>
                <a:lnTo>
                  <a:pt x="816976" y="506946"/>
                </a:lnTo>
                <a:lnTo>
                  <a:pt x="815840" y="510349"/>
                </a:lnTo>
                <a:lnTo>
                  <a:pt x="814251" y="513979"/>
                </a:lnTo>
                <a:lnTo>
                  <a:pt x="812662" y="517382"/>
                </a:lnTo>
                <a:lnTo>
                  <a:pt x="810619" y="520785"/>
                </a:lnTo>
                <a:lnTo>
                  <a:pt x="808803" y="523961"/>
                </a:lnTo>
                <a:lnTo>
                  <a:pt x="806760" y="527137"/>
                </a:lnTo>
                <a:lnTo>
                  <a:pt x="804263" y="530313"/>
                </a:lnTo>
                <a:lnTo>
                  <a:pt x="801993" y="533036"/>
                </a:lnTo>
                <a:lnTo>
                  <a:pt x="799496" y="535985"/>
                </a:lnTo>
                <a:lnTo>
                  <a:pt x="796772" y="538707"/>
                </a:lnTo>
                <a:lnTo>
                  <a:pt x="794048" y="541203"/>
                </a:lnTo>
                <a:lnTo>
                  <a:pt x="791324" y="543698"/>
                </a:lnTo>
                <a:lnTo>
                  <a:pt x="788146" y="545967"/>
                </a:lnTo>
                <a:lnTo>
                  <a:pt x="785194" y="548009"/>
                </a:lnTo>
                <a:lnTo>
                  <a:pt x="781789" y="550051"/>
                </a:lnTo>
                <a:lnTo>
                  <a:pt x="778611" y="552093"/>
                </a:lnTo>
                <a:lnTo>
                  <a:pt x="775433" y="553908"/>
                </a:lnTo>
                <a:lnTo>
                  <a:pt x="771801" y="555496"/>
                </a:lnTo>
                <a:lnTo>
                  <a:pt x="768396" y="556857"/>
                </a:lnTo>
                <a:lnTo>
                  <a:pt x="764537" y="558218"/>
                </a:lnTo>
                <a:lnTo>
                  <a:pt x="760905" y="559352"/>
                </a:lnTo>
                <a:lnTo>
                  <a:pt x="757046" y="560260"/>
                </a:lnTo>
                <a:lnTo>
                  <a:pt x="753413" y="560940"/>
                </a:lnTo>
                <a:lnTo>
                  <a:pt x="749327" y="561621"/>
                </a:lnTo>
                <a:lnTo>
                  <a:pt x="745241" y="562075"/>
                </a:lnTo>
                <a:lnTo>
                  <a:pt x="692121" y="754005"/>
                </a:lnTo>
                <a:lnTo>
                  <a:pt x="697343" y="756728"/>
                </a:lnTo>
                <a:lnTo>
                  <a:pt x="702110" y="759904"/>
                </a:lnTo>
                <a:lnTo>
                  <a:pt x="706650" y="763080"/>
                </a:lnTo>
                <a:lnTo>
                  <a:pt x="710963" y="766937"/>
                </a:lnTo>
                <a:lnTo>
                  <a:pt x="715049" y="770794"/>
                </a:lnTo>
                <a:lnTo>
                  <a:pt x="718908" y="774877"/>
                </a:lnTo>
                <a:lnTo>
                  <a:pt x="722313" y="779188"/>
                </a:lnTo>
                <a:lnTo>
                  <a:pt x="725718" y="783952"/>
                </a:lnTo>
                <a:lnTo>
                  <a:pt x="728670" y="788943"/>
                </a:lnTo>
                <a:lnTo>
                  <a:pt x="731167" y="793934"/>
                </a:lnTo>
                <a:lnTo>
                  <a:pt x="733437" y="799379"/>
                </a:lnTo>
                <a:lnTo>
                  <a:pt x="735253" y="804824"/>
                </a:lnTo>
                <a:lnTo>
                  <a:pt x="736615" y="810496"/>
                </a:lnTo>
                <a:lnTo>
                  <a:pt x="737750" y="816167"/>
                </a:lnTo>
                <a:lnTo>
                  <a:pt x="738431" y="822066"/>
                </a:lnTo>
                <a:lnTo>
                  <a:pt x="738658" y="828191"/>
                </a:lnTo>
                <a:lnTo>
                  <a:pt x="738658" y="832729"/>
                </a:lnTo>
                <a:lnTo>
                  <a:pt x="738431" y="836812"/>
                </a:lnTo>
                <a:lnTo>
                  <a:pt x="737523" y="840896"/>
                </a:lnTo>
                <a:lnTo>
                  <a:pt x="736842" y="844980"/>
                </a:lnTo>
                <a:lnTo>
                  <a:pt x="735934" y="849063"/>
                </a:lnTo>
                <a:lnTo>
                  <a:pt x="734799" y="852920"/>
                </a:lnTo>
                <a:lnTo>
                  <a:pt x="733664" y="856777"/>
                </a:lnTo>
                <a:lnTo>
                  <a:pt x="732075" y="860407"/>
                </a:lnTo>
                <a:lnTo>
                  <a:pt x="730259" y="864263"/>
                </a:lnTo>
                <a:lnTo>
                  <a:pt x="728670" y="867666"/>
                </a:lnTo>
                <a:lnTo>
                  <a:pt x="726626" y="871296"/>
                </a:lnTo>
                <a:lnTo>
                  <a:pt x="724583" y="874699"/>
                </a:lnTo>
                <a:lnTo>
                  <a:pt x="722086" y="877876"/>
                </a:lnTo>
                <a:lnTo>
                  <a:pt x="719589" y="881052"/>
                </a:lnTo>
                <a:lnTo>
                  <a:pt x="717092" y="884228"/>
                </a:lnTo>
                <a:lnTo>
                  <a:pt x="714141" y="886950"/>
                </a:lnTo>
                <a:lnTo>
                  <a:pt x="711417" y="889673"/>
                </a:lnTo>
                <a:lnTo>
                  <a:pt x="708239" y="892395"/>
                </a:lnTo>
                <a:lnTo>
                  <a:pt x="705288" y="894891"/>
                </a:lnTo>
                <a:lnTo>
                  <a:pt x="702110" y="896933"/>
                </a:lnTo>
                <a:lnTo>
                  <a:pt x="698705" y="899428"/>
                </a:lnTo>
                <a:lnTo>
                  <a:pt x="695299" y="901243"/>
                </a:lnTo>
                <a:lnTo>
                  <a:pt x="691440" y="903058"/>
                </a:lnTo>
                <a:lnTo>
                  <a:pt x="688035" y="904646"/>
                </a:lnTo>
                <a:lnTo>
                  <a:pt x="684176" y="906234"/>
                </a:lnTo>
                <a:lnTo>
                  <a:pt x="680317" y="907595"/>
                </a:lnTo>
                <a:lnTo>
                  <a:pt x="676231" y="908730"/>
                </a:lnTo>
                <a:lnTo>
                  <a:pt x="672372" y="909637"/>
                </a:lnTo>
                <a:lnTo>
                  <a:pt x="668286" y="910318"/>
                </a:lnTo>
                <a:lnTo>
                  <a:pt x="664199" y="910771"/>
                </a:lnTo>
                <a:lnTo>
                  <a:pt x="659886" y="911225"/>
                </a:lnTo>
                <a:lnTo>
                  <a:pt x="655573" y="911225"/>
                </a:lnTo>
                <a:lnTo>
                  <a:pt x="651260" y="911225"/>
                </a:lnTo>
                <a:lnTo>
                  <a:pt x="646947" y="910771"/>
                </a:lnTo>
                <a:lnTo>
                  <a:pt x="643088" y="910318"/>
                </a:lnTo>
                <a:lnTo>
                  <a:pt x="638775" y="909637"/>
                </a:lnTo>
                <a:lnTo>
                  <a:pt x="634915" y="908730"/>
                </a:lnTo>
                <a:lnTo>
                  <a:pt x="630829" y="907595"/>
                </a:lnTo>
                <a:lnTo>
                  <a:pt x="627197" y="906234"/>
                </a:lnTo>
                <a:lnTo>
                  <a:pt x="623338" y="904646"/>
                </a:lnTo>
                <a:lnTo>
                  <a:pt x="619706" y="903058"/>
                </a:lnTo>
                <a:lnTo>
                  <a:pt x="616074" y="901243"/>
                </a:lnTo>
                <a:lnTo>
                  <a:pt x="612669" y="899428"/>
                </a:lnTo>
                <a:lnTo>
                  <a:pt x="609037" y="896933"/>
                </a:lnTo>
                <a:lnTo>
                  <a:pt x="605858" y="894891"/>
                </a:lnTo>
                <a:lnTo>
                  <a:pt x="602680" y="892395"/>
                </a:lnTo>
                <a:lnTo>
                  <a:pt x="599729" y="889673"/>
                </a:lnTo>
                <a:lnTo>
                  <a:pt x="596778" y="886950"/>
                </a:lnTo>
                <a:lnTo>
                  <a:pt x="594054" y="884228"/>
                </a:lnTo>
                <a:lnTo>
                  <a:pt x="591557" y="881052"/>
                </a:lnTo>
                <a:lnTo>
                  <a:pt x="588833" y="877876"/>
                </a:lnTo>
                <a:lnTo>
                  <a:pt x="586790" y="874699"/>
                </a:lnTo>
                <a:lnTo>
                  <a:pt x="584520" y="871296"/>
                </a:lnTo>
                <a:lnTo>
                  <a:pt x="582704" y="867666"/>
                </a:lnTo>
                <a:lnTo>
                  <a:pt x="580661" y="864263"/>
                </a:lnTo>
                <a:lnTo>
                  <a:pt x="579072" y="860407"/>
                </a:lnTo>
                <a:lnTo>
                  <a:pt x="577710" y="856777"/>
                </a:lnTo>
                <a:lnTo>
                  <a:pt x="576348" y="852920"/>
                </a:lnTo>
                <a:lnTo>
                  <a:pt x="575212" y="849063"/>
                </a:lnTo>
                <a:lnTo>
                  <a:pt x="574077" y="844980"/>
                </a:lnTo>
                <a:lnTo>
                  <a:pt x="573396" y="840896"/>
                </a:lnTo>
                <a:lnTo>
                  <a:pt x="572942" y="836812"/>
                </a:lnTo>
                <a:lnTo>
                  <a:pt x="572488" y="832729"/>
                </a:lnTo>
                <a:lnTo>
                  <a:pt x="572488" y="828191"/>
                </a:lnTo>
                <a:lnTo>
                  <a:pt x="572488" y="825242"/>
                </a:lnTo>
                <a:lnTo>
                  <a:pt x="572715" y="822066"/>
                </a:lnTo>
                <a:lnTo>
                  <a:pt x="573623" y="815940"/>
                </a:lnTo>
                <a:lnTo>
                  <a:pt x="574986" y="810042"/>
                </a:lnTo>
                <a:lnTo>
                  <a:pt x="576575" y="804370"/>
                </a:lnTo>
                <a:lnTo>
                  <a:pt x="454445" y="733134"/>
                </a:lnTo>
                <a:lnTo>
                  <a:pt x="449904" y="736083"/>
                </a:lnTo>
                <a:lnTo>
                  <a:pt x="444910" y="738352"/>
                </a:lnTo>
                <a:lnTo>
                  <a:pt x="439689" y="740166"/>
                </a:lnTo>
                <a:lnTo>
                  <a:pt x="434468" y="741981"/>
                </a:lnTo>
                <a:lnTo>
                  <a:pt x="429020" y="743569"/>
                </a:lnTo>
                <a:lnTo>
                  <a:pt x="423571" y="744477"/>
                </a:lnTo>
                <a:lnTo>
                  <a:pt x="417669" y="745158"/>
                </a:lnTo>
                <a:lnTo>
                  <a:pt x="412221" y="745384"/>
                </a:lnTo>
                <a:lnTo>
                  <a:pt x="408589" y="745158"/>
                </a:lnTo>
                <a:lnTo>
                  <a:pt x="405411" y="744931"/>
                </a:lnTo>
                <a:lnTo>
                  <a:pt x="398828" y="744023"/>
                </a:lnTo>
                <a:lnTo>
                  <a:pt x="305755" y="898294"/>
                </a:lnTo>
                <a:lnTo>
                  <a:pt x="257175" y="869255"/>
                </a:lnTo>
                <a:lnTo>
                  <a:pt x="349113" y="716118"/>
                </a:lnTo>
                <a:lnTo>
                  <a:pt x="347070" y="713396"/>
                </a:lnTo>
                <a:lnTo>
                  <a:pt x="344573" y="710220"/>
                </a:lnTo>
                <a:lnTo>
                  <a:pt x="342757" y="707497"/>
                </a:lnTo>
                <a:lnTo>
                  <a:pt x="340714" y="704321"/>
                </a:lnTo>
                <a:lnTo>
                  <a:pt x="339125" y="701145"/>
                </a:lnTo>
                <a:lnTo>
                  <a:pt x="337536" y="697969"/>
                </a:lnTo>
                <a:lnTo>
                  <a:pt x="335720" y="694793"/>
                </a:lnTo>
                <a:lnTo>
                  <a:pt x="334358" y="691390"/>
                </a:lnTo>
                <a:lnTo>
                  <a:pt x="333223" y="687987"/>
                </a:lnTo>
                <a:lnTo>
                  <a:pt x="332087" y="684584"/>
                </a:lnTo>
                <a:lnTo>
                  <a:pt x="331179" y="680954"/>
                </a:lnTo>
                <a:lnTo>
                  <a:pt x="330498" y="677324"/>
                </a:lnTo>
                <a:lnTo>
                  <a:pt x="329590" y="673467"/>
                </a:lnTo>
                <a:lnTo>
                  <a:pt x="329136" y="670064"/>
                </a:lnTo>
                <a:lnTo>
                  <a:pt x="328909" y="665981"/>
                </a:lnTo>
                <a:lnTo>
                  <a:pt x="328909" y="662351"/>
                </a:lnTo>
                <a:lnTo>
                  <a:pt x="328909" y="658040"/>
                </a:lnTo>
                <a:lnTo>
                  <a:pt x="329363" y="653730"/>
                </a:lnTo>
                <a:lnTo>
                  <a:pt x="330044" y="649646"/>
                </a:lnTo>
                <a:lnTo>
                  <a:pt x="330725" y="645335"/>
                </a:lnTo>
                <a:lnTo>
                  <a:pt x="331633" y="641479"/>
                </a:lnTo>
                <a:lnTo>
                  <a:pt x="332768" y="637395"/>
                </a:lnTo>
                <a:lnTo>
                  <a:pt x="333904" y="633765"/>
                </a:lnTo>
                <a:lnTo>
                  <a:pt x="335493" y="629908"/>
                </a:lnTo>
                <a:lnTo>
                  <a:pt x="337082" y="626279"/>
                </a:lnTo>
                <a:lnTo>
                  <a:pt x="339125" y="622649"/>
                </a:lnTo>
                <a:lnTo>
                  <a:pt x="340941" y="619246"/>
                </a:lnTo>
                <a:lnTo>
                  <a:pt x="342984" y="615843"/>
                </a:lnTo>
                <a:lnTo>
                  <a:pt x="345481" y="612666"/>
                </a:lnTo>
                <a:lnTo>
                  <a:pt x="347978" y="609263"/>
                </a:lnTo>
                <a:lnTo>
                  <a:pt x="350475" y="606314"/>
                </a:lnTo>
                <a:lnTo>
                  <a:pt x="353426" y="603592"/>
                </a:lnTo>
                <a:lnTo>
                  <a:pt x="356150" y="600642"/>
                </a:lnTo>
                <a:lnTo>
                  <a:pt x="359101" y="598147"/>
                </a:lnTo>
                <a:lnTo>
                  <a:pt x="362279" y="595878"/>
                </a:lnTo>
                <a:lnTo>
                  <a:pt x="365458" y="593383"/>
                </a:lnTo>
                <a:lnTo>
                  <a:pt x="369090" y="591341"/>
                </a:lnTo>
                <a:lnTo>
                  <a:pt x="372495" y="589299"/>
                </a:lnTo>
                <a:lnTo>
                  <a:pt x="376127" y="587484"/>
                </a:lnTo>
                <a:lnTo>
                  <a:pt x="379759" y="585669"/>
                </a:lnTo>
                <a:lnTo>
                  <a:pt x="383618" y="584308"/>
                </a:lnTo>
                <a:lnTo>
                  <a:pt x="387250" y="582947"/>
                </a:lnTo>
                <a:lnTo>
                  <a:pt x="391336" y="581812"/>
                </a:lnTo>
                <a:lnTo>
                  <a:pt x="395196" y="580905"/>
                </a:lnTo>
                <a:lnTo>
                  <a:pt x="399509" y="580224"/>
                </a:lnTo>
                <a:lnTo>
                  <a:pt x="403368" y="579544"/>
                </a:lnTo>
                <a:lnTo>
                  <a:pt x="407681" y="579317"/>
                </a:lnTo>
                <a:lnTo>
                  <a:pt x="412221" y="579090"/>
                </a:lnTo>
                <a:lnTo>
                  <a:pt x="416307" y="579317"/>
                </a:lnTo>
                <a:lnTo>
                  <a:pt x="420620" y="579544"/>
                </a:lnTo>
                <a:lnTo>
                  <a:pt x="424707" y="580224"/>
                </a:lnTo>
                <a:lnTo>
                  <a:pt x="428793" y="580905"/>
                </a:lnTo>
                <a:lnTo>
                  <a:pt x="432652" y="581812"/>
                </a:lnTo>
                <a:lnTo>
                  <a:pt x="436738" y="582947"/>
                </a:lnTo>
                <a:lnTo>
                  <a:pt x="440597" y="584308"/>
                </a:lnTo>
                <a:lnTo>
                  <a:pt x="444456" y="585669"/>
                </a:lnTo>
                <a:lnTo>
                  <a:pt x="447861" y="587484"/>
                </a:lnTo>
                <a:lnTo>
                  <a:pt x="451720" y="589299"/>
                </a:lnTo>
                <a:lnTo>
                  <a:pt x="454899" y="591341"/>
                </a:lnTo>
                <a:lnTo>
                  <a:pt x="458531" y="593383"/>
                </a:lnTo>
                <a:lnTo>
                  <a:pt x="461709" y="595878"/>
                </a:lnTo>
                <a:lnTo>
                  <a:pt x="464887" y="598147"/>
                </a:lnTo>
                <a:lnTo>
                  <a:pt x="467838" y="600642"/>
                </a:lnTo>
                <a:lnTo>
                  <a:pt x="470562" y="603592"/>
                </a:lnTo>
                <a:lnTo>
                  <a:pt x="473513" y="606314"/>
                </a:lnTo>
                <a:lnTo>
                  <a:pt x="476010" y="609263"/>
                </a:lnTo>
                <a:lnTo>
                  <a:pt x="478734" y="612666"/>
                </a:lnTo>
                <a:lnTo>
                  <a:pt x="481004" y="615843"/>
                </a:lnTo>
                <a:lnTo>
                  <a:pt x="483047" y="619246"/>
                </a:lnTo>
                <a:lnTo>
                  <a:pt x="484864" y="622649"/>
                </a:lnTo>
                <a:lnTo>
                  <a:pt x="486907" y="626279"/>
                </a:lnTo>
                <a:lnTo>
                  <a:pt x="488496" y="629908"/>
                </a:lnTo>
                <a:lnTo>
                  <a:pt x="490085" y="633765"/>
                </a:lnTo>
                <a:lnTo>
                  <a:pt x="491220" y="637395"/>
                </a:lnTo>
                <a:lnTo>
                  <a:pt x="492355" y="641479"/>
                </a:lnTo>
                <a:lnTo>
                  <a:pt x="493490" y="645335"/>
                </a:lnTo>
                <a:lnTo>
                  <a:pt x="494171" y="649646"/>
                </a:lnTo>
                <a:lnTo>
                  <a:pt x="494625" y="653730"/>
                </a:lnTo>
                <a:lnTo>
                  <a:pt x="495079" y="658040"/>
                </a:lnTo>
                <a:lnTo>
                  <a:pt x="495079" y="662351"/>
                </a:lnTo>
                <a:lnTo>
                  <a:pt x="495079" y="665527"/>
                </a:lnTo>
                <a:lnTo>
                  <a:pt x="494852" y="669157"/>
                </a:lnTo>
                <a:lnTo>
                  <a:pt x="494398" y="672333"/>
                </a:lnTo>
                <a:lnTo>
                  <a:pt x="493944" y="675509"/>
                </a:lnTo>
                <a:lnTo>
                  <a:pt x="492355" y="682088"/>
                </a:lnTo>
                <a:lnTo>
                  <a:pt x="490539" y="688214"/>
                </a:lnTo>
                <a:lnTo>
                  <a:pt x="610853" y="758543"/>
                </a:lnTo>
                <a:lnTo>
                  <a:pt x="616528" y="755140"/>
                </a:lnTo>
                <a:lnTo>
                  <a:pt x="622430" y="752417"/>
                </a:lnTo>
                <a:lnTo>
                  <a:pt x="628559" y="749922"/>
                </a:lnTo>
                <a:lnTo>
                  <a:pt x="634915" y="748107"/>
                </a:lnTo>
                <a:lnTo>
                  <a:pt x="690305" y="547101"/>
                </a:lnTo>
                <a:lnTo>
                  <a:pt x="686673" y="544152"/>
                </a:lnTo>
                <a:lnTo>
                  <a:pt x="682814" y="540976"/>
                </a:lnTo>
                <a:lnTo>
                  <a:pt x="679409" y="537800"/>
                </a:lnTo>
                <a:lnTo>
                  <a:pt x="676004" y="533943"/>
                </a:lnTo>
                <a:lnTo>
                  <a:pt x="673053" y="530540"/>
                </a:lnTo>
                <a:lnTo>
                  <a:pt x="670102" y="526456"/>
                </a:lnTo>
                <a:lnTo>
                  <a:pt x="667605" y="522373"/>
                </a:lnTo>
                <a:lnTo>
                  <a:pt x="665107" y="518062"/>
                </a:lnTo>
                <a:lnTo>
                  <a:pt x="662837" y="513979"/>
                </a:lnTo>
                <a:lnTo>
                  <a:pt x="661021" y="509214"/>
                </a:lnTo>
                <a:lnTo>
                  <a:pt x="659432" y="504450"/>
                </a:lnTo>
                <a:lnTo>
                  <a:pt x="658070" y="499913"/>
                </a:lnTo>
                <a:lnTo>
                  <a:pt x="657162" y="494922"/>
                </a:lnTo>
                <a:lnTo>
                  <a:pt x="656027" y="489931"/>
                </a:lnTo>
                <a:lnTo>
                  <a:pt x="655573" y="484940"/>
                </a:lnTo>
                <a:lnTo>
                  <a:pt x="655573" y="479722"/>
                </a:lnTo>
                <a:lnTo>
                  <a:pt x="655573" y="475411"/>
                </a:lnTo>
                <a:lnTo>
                  <a:pt x="655800" y="471327"/>
                </a:lnTo>
                <a:lnTo>
                  <a:pt x="656708" y="467017"/>
                </a:lnTo>
                <a:lnTo>
                  <a:pt x="657389" y="463160"/>
                </a:lnTo>
                <a:lnTo>
                  <a:pt x="658297" y="458850"/>
                </a:lnTo>
                <a:lnTo>
                  <a:pt x="659432" y="455220"/>
                </a:lnTo>
                <a:lnTo>
                  <a:pt x="660567" y="451136"/>
                </a:lnTo>
                <a:lnTo>
                  <a:pt x="661929" y="447506"/>
                </a:lnTo>
                <a:lnTo>
                  <a:pt x="663745" y="443649"/>
                </a:lnTo>
                <a:lnTo>
                  <a:pt x="665561" y="440246"/>
                </a:lnTo>
                <a:lnTo>
                  <a:pt x="667605" y="436617"/>
                </a:lnTo>
                <a:lnTo>
                  <a:pt x="669648" y="433440"/>
                </a:lnTo>
                <a:lnTo>
                  <a:pt x="672145" y="430037"/>
                </a:lnTo>
                <a:lnTo>
                  <a:pt x="674642" y="426861"/>
                </a:lnTo>
                <a:lnTo>
                  <a:pt x="677139" y="423912"/>
                </a:lnTo>
                <a:lnTo>
                  <a:pt x="679863" y="420963"/>
                </a:lnTo>
                <a:lnTo>
                  <a:pt x="682814" y="418240"/>
                </a:lnTo>
                <a:lnTo>
                  <a:pt x="685765" y="415518"/>
                </a:lnTo>
                <a:lnTo>
                  <a:pt x="688943" y="413249"/>
                </a:lnTo>
                <a:lnTo>
                  <a:pt x="692121" y="410980"/>
                </a:lnTo>
                <a:lnTo>
                  <a:pt x="695526" y="408712"/>
                </a:lnTo>
                <a:lnTo>
                  <a:pt x="698932" y="406670"/>
                </a:lnTo>
                <a:lnTo>
                  <a:pt x="702791" y="404855"/>
                </a:lnTo>
                <a:lnTo>
                  <a:pt x="706196" y="403267"/>
                </a:lnTo>
                <a:lnTo>
                  <a:pt x="710055" y="401679"/>
                </a:lnTo>
                <a:lnTo>
                  <a:pt x="713914" y="400318"/>
                </a:lnTo>
                <a:lnTo>
                  <a:pt x="718000" y="399410"/>
                </a:lnTo>
                <a:lnTo>
                  <a:pt x="721859" y="398503"/>
                </a:lnTo>
                <a:lnTo>
                  <a:pt x="725945" y="397595"/>
                </a:lnTo>
                <a:lnTo>
                  <a:pt x="730032" y="397141"/>
                </a:lnTo>
                <a:lnTo>
                  <a:pt x="734345" y="396915"/>
                </a:lnTo>
                <a:lnTo>
                  <a:pt x="738658" y="396688"/>
                </a:lnTo>
                <a:lnTo>
                  <a:pt x="744106" y="396915"/>
                </a:lnTo>
                <a:lnTo>
                  <a:pt x="749554" y="397595"/>
                </a:lnTo>
                <a:lnTo>
                  <a:pt x="754775" y="398276"/>
                </a:lnTo>
                <a:lnTo>
                  <a:pt x="759770" y="399637"/>
                </a:lnTo>
                <a:lnTo>
                  <a:pt x="764764" y="400998"/>
                </a:lnTo>
                <a:lnTo>
                  <a:pt x="769758" y="403040"/>
                </a:lnTo>
                <a:lnTo>
                  <a:pt x="774298" y="405082"/>
                </a:lnTo>
                <a:lnTo>
                  <a:pt x="778838" y="407577"/>
                </a:lnTo>
                <a:lnTo>
                  <a:pt x="916859" y="288925"/>
                </a:lnTo>
                <a:close/>
                <a:moveTo>
                  <a:pt x="607752" y="120128"/>
                </a:moveTo>
                <a:lnTo>
                  <a:pt x="595738" y="120581"/>
                </a:lnTo>
                <a:lnTo>
                  <a:pt x="583950" y="121488"/>
                </a:lnTo>
                <a:lnTo>
                  <a:pt x="571936" y="122621"/>
                </a:lnTo>
                <a:lnTo>
                  <a:pt x="559921" y="123755"/>
                </a:lnTo>
                <a:lnTo>
                  <a:pt x="548133" y="125341"/>
                </a:lnTo>
                <a:lnTo>
                  <a:pt x="536119" y="127154"/>
                </a:lnTo>
                <a:lnTo>
                  <a:pt x="524331" y="129421"/>
                </a:lnTo>
                <a:lnTo>
                  <a:pt x="512543" y="131688"/>
                </a:lnTo>
                <a:lnTo>
                  <a:pt x="500755" y="134407"/>
                </a:lnTo>
                <a:lnTo>
                  <a:pt x="489194" y="137581"/>
                </a:lnTo>
                <a:lnTo>
                  <a:pt x="477406" y="140754"/>
                </a:lnTo>
                <a:lnTo>
                  <a:pt x="466072" y="144380"/>
                </a:lnTo>
                <a:lnTo>
                  <a:pt x="454511" y="148234"/>
                </a:lnTo>
                <a:lnTo>
                  <a:pt x="443176" y="152313"/>
                </a:lnTo>
                <a:lnTo>
                  <a:pt x="431615" y="156620"/>
                </a:lnTo>
                <a:lnTo>
                  <a:pt x="420508" y="161380"/>
                </a:lnTo>
                <a:lnTo>
                  <a:pt x="409400" y="166593"/>
                </a:lnTo>
                <a:lnTo>
                  <a:pt x="398519" y="171579"/>
                </a:lnTo>
                <a:lnTo>
                  <a:pt x="387411" y="177246"/>
                </a:lnTo>
                <a:lnTo>
                  <a:pt x="376530" y="183139"/>
                </a:lnTo>
                <a:lnTo>
                  <a:pt x="365876" y="189485"/>
                </a:lnTo>
                <a:lnTo>
                  <a:pt x="355221" y="195831"/>
                </a:lnTo>
                <a:lnTo>
                  <a:pt x="344794" y="202631"/>
                </a:lnTo>
                <a:lnTo>
                  <a:pt x="334593" y="209431"/>
                </a:lnTo>
                <a:lnTo>
                  <a:pt x="324392" y="216684"/>
                </a:lnTo>
                <a:lnTo>
                  <a:pt x="314191" y="224163"/>
                </a:lnTo>
                <a:lnTo>
                  <a:pt x="304443" y="232323"/>
                </a:lnTo>
                <a:lnTo>
                  <a:pt x="294695" y="240483"/>
                </a:lnTo>
                <a:lnTo>
                  <a:pt x="284948" y="248869"/>
                </a:lnTo>
                <a:lnTo>
                  <a:pt x="275654" y="257482"/>
                </a:lnTo>
                <a:lnTo>
                  <a:pt x="266359" y="266548"/>
                </a:lnTo>
                <a:lnTo>
                  <a:pt x="257518" y="275614"/>
                </a:lnTo>
                <a:lnTo>
                  <a:pt x="248678" y="285134"/>
                </a:lnTo>
                <a:lnTo>
                  <a:pt x="240290" y="294654"/>
                </a:lnTo>
                <a:lnTo>
                  <a:pt x="232129" y="304400"/>
                </a:lnTo>
                <a:lnTo>
                  <a:pt x="224195" y="314373"/>
                </a:lnTo>
                <a:lnTo>
                  <a:pt x="216714" y="324346"/>
                </a:lnTo>
                <a:lnTo>
                  <a:pt x="209460" y="334545"/>
                </a:lnTo>
                <a:lnTo>
                  <a:pt x="202433" y="344971"/>
                </a:lnTo>
                <a:lnTo>
                  <a:pt x="195632" y="355397"/>
                </a:lnTo>
                <a:lnTo>
                  <a:pt x="189058" y="366050"/>
                </a:lnTo>
                <a:lnTo>
                  <a:pt x="183164" y="376703"/>
                </a:lnTo>
                <a:lnTo>
                  <a:pt x="177271" y="387583"/>
                </a:lnTo>
                <a:lnTo>
                  <a:pt x="171603" y="398462"/>
                </a:lnTo>
                <a:lnTo>
                  <a:pt x="166390" y="409342"/>
                </a:lnTo>
                <a:lnTo>
                  <a:pt x="161402" y="420448"/>
                </a:lnTo>
                <a:lnTo>
                  <a:pt x="156642" y="431554"/>
                </a:lnTo>
                <a:lnTo>
                  <a:pt x="152108" y="443114"/>
                </a:lnTo>
                <a:lnTo>
                  <a:pt x="148028" y="454673"/>
                </a:lnTo>
                <a:lnTo>
                  <a:pt x="144174" y="466006"/>
                </a:lnTo>
                <a:lnTo>
                  <a:pt x="140774" y="477565"/>
                </a:lnTo>
                <a:lnTo>
                  <a:pt x="137373" y="489125"/>
                </a:lnTo>
                <a:lnTo>
                  <a:pt x="134426" y="500911"/>
                </a:lnTo>
                <a:lnTo>
                  <a:pt x="131706" y="512470"/>
                </a:lnTo>
                <a:lnTo>
                  <a:pt x="129213" y="524256"/>
                </a:lnTo>
                <a:lnTo>
                  <a:pt x="127172" y="536269"/>
                </a:lnTo>
                <a:lnTo>
                  <a:pt x="125359" y="548055"/>
                </a:lnTo>
                <a:lnTo>
                  <a:pt x="123772" y="560068"/>
                </a:lnTo>
                <a:lnTo>
                  <a:pt x="122185" y="571854"/>
                </a:lnTo>
                <a:lnTo>
                  <a:pt x="121278" y="583867"/>
                </a:lnTo>
                <a:lnTo>
                  <a:pt x="120598" y="595880"/>
                </a:lnTo>
                <a:lnTo>
                  <a:pt x="120145" y="607666"/>
                </a:lnTo>
                <a:lnTo>
                  <a:pt x="120145" y="619905"/>
                </a:lnTo>
                <a:lnTo>
                  <a:pt x="120145" y="631918"/>
                </a:lnTo>
                <a:lnTo>
                  <a:pt x="120598" y="643704"/>
                </a:lnTo>
                <a:lnTo>
                  <a:pt x="121278" y="655717"/>
                </a:lnTo>
                <a:lnTo>
                  <a:pt x="122185" y="667503"/>
                </a:lnTo>
                <a:lnTo>
                  <a:pt x="123772" y="679516"/>
                </a:lnTo>
                <a:lnTo>
                  <a:pt x="125359" y="691529"/>
                </a:lnTo>
                <a:lnTo>
                  <a:pt x="127172" y="703315"/>
                </a:lnTo>
                <a:lnTo>
                  <a:pt x="129213" y="715328"/>
                </a:lnTo>
                <a:lnTo>
                  <a:pt x="131706" y="726887"/>
                </a:lnTo>
                <a:lnTo>
                  <a:pt x="134426" y="738673"/>
                </a:lnTo>
                <a:lnTo>
                  <a:pt x="137373" y="750460"/>
                </a:lnTo>
                <a:lnTo>
                  <a:pt x="140774" y="762019"/>
                </a:lnTo>
                <a:lnTo>
                  <a:pt x="144174" y="773579"/>
                </a:lnTo>
                <a:lnTo>
                  <a:pt x="148028" y="784911"/>
                </a:lnTo>
                <a:lnTo>
                  <a:pt x="152108" y="796471"/>
                </a:lnTo>
                <a:lnTo>
                  <a:pt x="156642" y="807804"/>
                </a:lnTo>
                <a:lnTo>
                  <a:pt x="161402" y="819136"/>
                </a:lnTo>
                <a:lnTo>
                  <a:pt x="166390" y="830016"/>
                </a:lnTo>
                <a:lnTo>
                  <a:pt x="171603" y="841122"/>
                </a:lnTo>
                <a:lnTo>
                  <a:pt x="177271" y="852002"/>
                </a:lnTo>
                <a:lnTo>
                  <a:pt x="183164" y="862881"/>
                </a:lnTo>
                <a:lnTo>
                  <a:pt x="189058" y="873534"/>
                </a:lnTo>
                <a:lnTo>
                  <a:pt x="195632" y="884187"/>
                </a:lnTo>
                <a:lnTo>
                  <a:pt x="202433" y="894613"/>
                </a:lnTo>
                <a:lnTo>
                  <a:pt x="209460" y="904813"/>
                </a:lnTo>
                <a:lnTo>
                  <a:pt x="216714" y="915239"/>
                </a:lnTo>
                <a:lnTo>
                  <a:pt x="224195" y="925212"/>
                </a:lnTo>
                <a:lnTo>
                  <a:pt x="232129" y="934958"/>
                </a:lnTo>
                <a:lnTo>
                  <a:pt x="240290" y="944931"/>
                </a:lnTo>
                <a:lnTo>
                  <a:pt x="248678" y="954450"/>
                </a:lnTo>
                <a:lnTo>
                  <a:pt x="257518" y="963743"/>
                </a:lnTo>
                <a:lnTo>
                  <a:pt x="266359" y="973036"/>
                </a:lnTo>
                <a:lnTo>
                  <a:pt x="275654" y="982102"/>
                </a:lnTo>
                <a:lnTo>
                  <a:pt x="284948" y="990715"/>
                </a:lnTo>
                <a:lnTo>
                  <a:pt x="294695" y="999102"/>
                </a:lnTo>
                <a:lnTo>
                  <a:pt x="304443" y="1007261"/>
                </a:lnTo>
                <a:lnTo>
                  <a:pt x="314191" y="1015194"/>
                </a:lnTo>
                <a:lnTo>
                  <a:pt x="324392" y="1022674"/>
                </a:lnTo>
                <a:lnTo>
                  <a:pt x="334593" y="1029927"/>
                </a:lnTo>
                <a:lnTo>
                  <a:pt x="344794" y="1036953"/>
                </a:lnTo>
                <a:lnTo>
                  <a:pt x="355221" y="1043753"/>
                </a:lnTo>
                <a:lnTo>
                  <a:pt x="365876" y="1050099"/>
                </a:lnTo>
                <a:lnTo>
                  <a:pt x="376530" y="1056446"/>
                </a:lnTo>
                <a:lnTo>
                  <a:pt x="387411" y="1062339"/>
                </a:lnTo>
                <a:lnTo>
                  <a:pt x="398292" y="1067779"/>
                </a:lnTo>
                <a:lnTo>
                  <a:pt x="409400" y="1072992"/>
                </a:lnTo>
                <a:lnTo>
                  <a:pt x="420508" y="1078205"/>
                </a:lnTo>
                <a:lnTo>
                  <a:pt x="431615" y="1082738"/>
                </a:lnTo>
                <a:lnTo>
                  <a:pt x="443176" y="1087271"/>
                </a:lnTo>
                <a:lnTo>
                  <a:pt x="454511" y="1091351"/>
                </a:lnTo>
                <a:lnTo>
                  <a:pt x="466072" y="1095204"/>
                </a:lnTo>
                <a:lnTo>
                  <a:pt x="477406" y="1098830"/>
                </a:lnTo>
                <a:lnTo>
                  <a:pt x="489194" y="1102004"/>
                </a:lnTo>
                <a:lnTo>
                  <a:pt x="500755" y="1104950"/>
                </a:lnTo>
                <a:lnTo>
                  <a:pt x="512543" y="1107897"/>
                </a:lnTo>
                <a:lnTo>
                  <a:pt x="524331" y="1110163"/>
                </a:lnTo>
                <a:lnTo>
                  <a:pt x="536119" y="1112203"/>
                </a:lnTo>
                <a:lnTo>
                  <a:pt x="548133" y="1114243"/>
                </a:lnTo>
                <a:lnTo>
                  <a:pt x="559921" y="1115830"/>
                </a:lnTo>
                <a:lnTo>
                  <a:pt x="571936" y="1116963"/>
                </a:lnTo>
                <a:lnTo>
                  <a:pt x="583950" y="1118096"/>
                </a:lnTo>
                <a:lnTo>
                  <a:pt x="595738" y="1118776"/>
                </a:lnTo>
                <a:lnTo>
                  <a:pt x="607752" y="1119230"/>
                </a:lnTo>
                <a:lnTo>
                  <a:pt x="619540" y="1119230"/>
                </a:lnTo>
                <a:lnTo>
                  <a:pt x="631782" y="1119230"/>
                </a:lnTo>
                <a:lnTo>
                  <a:pt x="643796" y="1118776"/>
                </a:lnTo>
                <a:lnTo>
                  <a:pt x="655584" y="1118096"/>
                </a:lnTo>
                <a:lnTo>
                  <a:pt x="667598" y="1116963"/>
                </a:lnTo>
                <a:lnTo>
                  <a:pt x="679613" y="1115830"/>
                </a:lnTo>
                <a:lnTo>
                  <a:pt x="691401" y="1114243"/>
                </a:lnTo>
                <a:lnTo>
                  <a:pt x="703415" y="1112203"/>
                </a:lnTo>
                <a:lnTo>
                  <a:pt x="715203" y="1110163"/>
                </a:lnTo>
                <a:lnTo>
                  <a:pt x="726991" y="1107897"/>
                </a:lnTo>
                <a:lnTo>
                  <a:pt x="738779" y="1104950"/>
                </a:lnTo>
                <a:lnTo>
                  <a:pt x="750340" y="1102004"/>
                </a:lnTo>
                <a:lnTo>
                  <a:pt x="762128" y="1098830"/>
                </a:lnTo>
                <a:lnTo>
                  <a:pt x="773462" y="1095204"/>
                </a:lnTo>
                <a:lnTo>
                  <a:pt x="785023" y="1091351"/>
                </a:lnTo>
                <a:lnTo>
                  <a:pt x="796358" y="1087271"/>
                </a:lnTo>
                <a:lnTo>
                  <a:pt x="807692" y="1082738"/>
                </a:lnTo>
                <a:lnTo>
                  <a:pt x="819026" y="1078205"/>
                </a:lnTo>
                <a:lnTo>
                  <a:pt x="830134" y="1072992"/>
                </a:lnTo>
                <a:lnTo>
                  <a:pt x="841015" y="1067779"/>
                </a:lnTo>
                <a:lnTo>
                  <a:pt x="852123" y="1062339"/>
                </a:lnTo>
                <a:lnTo>
                  <a:pt x="862777" y="1056446"/>
                </a:lnTo>
                <a:lnTo>
                  <a:pt x="873658" y="1050099"/>
                </a:lnTo>
                <a:lnTo>
                  <a:pt x="884086" y="1043753"/>
                </a:lnTo>
                <a:lnTo>
                  <a:pt x="894740" y="1036953"/>
                </a:lnTo>
                <a:lnTo>
                  <a:pt x="904941" y="1029927"/>
                </a:lnTo>
                <a:lnTo>
                  <a:pt x="915142" y="1022674"/>
                </a:lnTo>
                <a:lnTo>
                  <a:pt x="925343" y="1015194"/>
                </a:lnTo>
                <a:lnTo>
                  <a:pt x="935091" y="1007261"/>
                </a:lnTo>
                <a:lnTo>
                  <a:pt x="944839" y="999102"/>
                </a:lnTo>
                <a:lnTo>
                  <a:pt x="954586" y="990715"/>
                </a:lnTo>
                <a:lnTo>
                  <a:pt x="963880" y="982102"/>
                </a:lnTo>
                <a:lnTo>
                  <a:pt x="972948" y="973036"/>
                </a:lnTo>
                <a:lnTo>
                  <a:pt x="982016" y="963743"/>
                </a:lnTo>
                <a:lnTo>
                  <a:pt x="990856" y="954450"/>
                </a:lnTo>
                <a:lnTo>
                  <a:pt x="999244" y="944931"/>
                </a:lnTo>
                <a:lnTo>
                  <a:pt x="1007405" y="934958"/>
                </a:lnTo>
                <a:lnTo>
                  <a:pt x="1015339" y="925212"/>
                </a:lnTo>
                <a:lnTo>
                  <a:pt x="1022820" y="915239"/>
                </a:lnTo>
                <a:lnTo>
                  <a:pt x="1030074" y="904813"/>
                </a:lnTo>
                <a:lnTo>
                  <a:pt x="1037101" y="894613"/>
                </a:lnTo>
                <a:lnTo>
                  <a:pt x="1043902" y="884187"/>
                </a:lnTo>
                <a:lnTo>
                  <a:pt x="1050249" y="873534"/>
                </a:lnTo>
                <a:lnTo>
                  <a:pt x="1056370" y="862881"/>
                </a:lnTo>
                <a:lnTo>
                  <a:pt x="1062263" y="852002"/>
                </a:lnTo>
                <a:lnTo>
                  <a:pt x="1067931" y="841122"/>
                </a:lnTo>
                <a:lnTo>
                  <a:pt x="1073144" y="830016"/>
                </a:lnTo>
                <a:lnTo>
                  <a:pt x="1078132" y="819136"/>
                </a:lnTo>
                <a:lnTo>
                  <a:pt x="1082892" y="807804"/>
                </a:lnTo>
                <a:lnTo>
                  <a:pt x="1087426" y="796471"/>
                </a:lnTo>
                <a:lnTo>
                  <a:pt x="1091280" y="784911"/>
                </a:lnTo>
                <a:lnTo>
                  <a:pt x="1095360" y="773579"/>
                </a:lnTo>
                <a:lnTo>
                  <a:pt x="1098760" y="762019"/>
                </a:lnTo>
                <a:lnTo>
                  <a:pt x="1102161" y="750460"/>
                </a:lnTo>
                <a:lnTo>
                  <a:pt x="1105108" y="738673"/>
                </a:lnTo>
                <a:lnTo>
                  <a:pt x="1107828" y="726887"/>
                </a:lnTo>
                <a:lnTo>
                  <a:pt x="1110321" y="715328"/>
                </a:lnTo>
                <a:lnTo>
                  <a:pt x="1112362" y="703315"/>
                </a:lnTo>
                <a:lnTo>
                  <a:pt x="1114175" y="691529"/>
                </a:lnTo>
                <a:lnTo>
                  <a:pt x="1115762" y="679516"/>
                </a:lnTo>
                <a:lnTo>
                  <a:pt x="1117122" y="667503"/>
                </a:lnTo>
                <a:lnTo>
                  <a:pt x="1118256" y="655717"/>
                </a:lnTo>
                <a:lnTo>
                  <a:pt x="1118936" y="643704"/>
                </a:lnTo>
                <a:lnTo>
                  <a:pt x="1119389" y="631918"/>
                </a:lnTo>
                <a:lnTo>
                  <a:pt x="1119389" y="619905"/>
                </a:lnTo>
                <a:lnTo>
                  <a:pt x="1119389" y="607666"/>
                </a:lnTo>
                <a:lnTo>
                  <a:pt x="1118936" y="595880"/>
                </a:lnTo>
                <a:lnTo>
                  <a:pt x="1118256" y="583867"/>
                </a:lnTo>
                <a:lnTo>
                  <a:pt x="1117122" y="571854"/>
                </a:lnTo>
                <a:lnTo>
                  <a:pt x="1115762" y="560068"/>
                </a:lnTo>
                <a:lnTo>
                  <a:pt x="1114175" y="548055"/>
                </a:lnTo>
                <a:lnTo>
                  <a:pt x="1112362" y="536269"/>
                </a:lnTo>
                <a:lnTo>
                  <a:pt x="1110321" y="524256"/>
                </a:lnTo>
                <a:lnTo>
                  <a:pt x="1107828" y="512470"/>
                </a:lnTo>
                <a:lnTo>
                  <a:pt x="1105108" y="500911"/>
                </a:lnTo>
                <a:lnTo>
                  <a:pt x="1102161" y="489125"/>
                </a:lnTo>
                <a:lnTo>
                  <a:pt x="1098760" y="477565"/>
                </a:lnTo>
                <a:lnTo>
                  <a:pt x="1095360" y="466006"/>
                </a:lnTo>
                <a:lnTo>
                  <a:pt x="1091280" y="454673"/>
                </a:lnTo>
                <a:lnTo>
                  <a:pt x="1087426" y="443114"/>
                </a:lnTo>
                <a:lnTo>
                  <a:pt x="1082892" y="431554"/>
                </a:lnTo>
                <a:lnTo>
                  <a:pt x="1078132" y="420448"/>
                </a:lnTo>
                <a:lnTo>
                  <a:pt x="1073144" y="409342"/>
                </a:lnTo>
                <a:lnTo>
                  <a:pt x="1067931" y="398462"/>
                </a:lnTo>
                <a:lnTo>
                  <a:pt x="1062263" y="387583"/>
                </a:lnTo>
                <a:lnTo>
                  <a:pt x="1056370" y="376703"/>
                </a:lnTo>
                <a:lnTo>
                  <a:pt x="1050249" y="366050"/>
                </a:lnTo>
                <a:lnTo>
                  <a:pt x="1043902" y="355397"/>
                </a:lnTo>
                <a:lnTo>
                  <a:pt x="1037101" y="344971"/>
                </a:lnTo>
                <a:lnTo>
                  <a:pt x="1030074" y="334545"/>
                </a:lnTo>
                <a:lnTo>
                  <a:pt x="1022820" y="324346"/>
                </a:lnTo>
                <a:lnTo>
                  <a:pt x="1015339" y="314373"/>
                </a:lnTo>
                <a:lnTo>
                  <a:pt x="1007405" y="304400"/>
                </a:lnTo>
                <a:lnTo>
                  <a:pt x="999244" y="294654"/>
                </a:lnTo>
                <a:lnTo>
                  <a:pt x="990856" y="285134"/>
                </a:lnTo>
                <a:lnTo>
                  <a:pt x="982016" y="275614"/>
                </a:lnTo>
                <a:lnTo>
                  <a:pt x="972948" y="266548"/>
                </a:lnTo>
                <a:lnTo>
                  <a:pt x="963880" y="257482"/>
                </a:lnTo>
                <a:lnTo>
                  <a:pt x="954586" y="248869"/>
                </a:lnTo>
                <a:lnTo>
                  <a:pt x="944839" y="240483"/>
                </a:lnTo>
                <a:lnTo>
                  <a:pt x="935091" y="232323"/>
                </a:lnTo>
                <a:lnTo>
                  <a:pt x="925343" y="224163"/>
                </a:lnTo>
                <a:lnTo>
                  <a:pt x="915142" y="216684"/>
                </a:lnTo>
                <a:lnTo>
                  <a:pt x="904941" y="209431"/>
                </a:lnTo>
                <a:lnTo>
                  <a:pt x="894740" y="202631"/>
                </a:lnTo>
                <a:lnTo>
                  <a:pt x="884086" y="195831"/>
                </a:lnTo>
                <a:lnTo>
                  <a:pt x="873658" y="189485"/>
                </a:lnTo>
                <a:lnTo>
                  <a:pt x="862777" y="183139"/>
                </a:lnTo>
                <a:lnTo>
                  <a:pt x="852123" y="177246"/>
                </a:lnTo>
                <a:lnTo>
                  <a:pt x="841015" y="171579"/>
                </a:lnTo>
                <a:lnTo>
                  <a:pt x="830134" y="166593"/>
                </a:lnTo>
                <a:lnTo>
                  <a:pt x="819026" y="161380"/>
                </a:lnTo>
                <a:lnTo>
                  <a:pt x="807692" y="156620"/>
                </a:lnTo>
                <a:lnTo>
                  <a:pt x="796358" y="152313"/>
                </a:lnTo>
                <a:lnTo>
                  <a:pt x="785023" y="148234"/>
                </a:lnTo>
                <a:lnTo>
                  <a:pt x="773462" y="144380"/>
                </a:lnTo>
                <a:lnTo>
                  <a:pt x="762128" y="140754"/>
                </a:lnTo>
                <a:lnTo>
                  <a:pt x="750340" y="137581"/>
                </a:lnTo>
                <a:lnTo>
                  <a:pt x="738779" y="134407"/>
                </a:lnTo>
                <a:lnTo>
                  <a:pt x="726991" y="131688"/>
                </a:lnTo>
                <a:lnTo>
                  <a:pt x="715203" y="129421"/>
                </a:lnTo>
                <a:lnTo>
                  <a:pt x="703415" y="127154"/>
                </a:lnTo>
                <a:lnTo>
                  <a:pt x="691401" y="125341"/>
                </a:lnTo>
                <a:lnTo>
                  <a:pt x="679613" y="123755"/>
                </a:lnTo>
                <a:lnTo>
                  <a:pt x="667598" y="122621"/>
                </a:lnTo>
                <a:lnTo>
                  <a:pt x="655584" y="121488"/>
                </a:lnTo>
                <a:lnTo>
                  <a:pt x="643796" y="120581"/>
                </a:lnTo>
                <a:lnTo>
                  <a:pt x="631782" y="120128"/>
                </a:lnTo>
                <a:lnTo>
                  <a:pt x="619540" y="120128"/>
                </a:lnTo>
                <a:lnTo>
                  <a:pt x="607752" y="120128"/>
                </a:lnTo>
                <a:close/>
                <a:moveTo>
                  <a:pt x="619540" y="0"/>
                </a:moveTo>
                <a:lnTo>
                  <a:pt x="634502" y="227"/>
                </a:lnTo>
                <a:lnTo>
                  <a:pt x="649690" y="907"/>
                </a:lnTo>
                <a:lnTo>
                  <a:pt x="664198" y="1587"/>
                </a:lnTo>
                <a:lnTo>
                  <a:pt x="678933" y="3173"/>
                </a:lnTo>
                <a:lnTo>
                  <a:pt x="694121" y="4533"/>
                </a:lnTo>
                <a:lnTo>
                  <a:pt x="708629" y="6573"/>
                </a:lnTo>
                <a:lnTo>
                  <a:pt x="723364" y="8840"/>
                </a:lnTo>
                <a:lnTo>
                  <a:pt x="738098" y="11560"/>
                </a:lnTo>
                <a:lnTo>
                  <a:pt x="752607" y="14506"/>
                </a:lnTo>
                <a:lnTo>
                  <a:pt x="767115" y="17906"/>
                </a:lnTo>
                <a:lnTo>
                  <a:pt x="781623" y="21533"/>
                </a:lnTo>
                <a:lnTo>
                  <a:pt x="796131" y="25839"/>
                </a:lnTo>
                <a:lnTo>
                  <a:pt x="810412" y="30146"/>
                </a:lnTo>
                <a:lnTo>
                  <a:pt x="824694" y="34905"/>
                </a:lnTo>
                <a:lnTo>
                  <a:pt x="838975" y="40118"/>
                </a:lnTo>
                <a:lnTo>
                  <a:pt x="853030" y="45558"/>
                </a:lnTo>
                <a:lnTo>
                  <a:pt x="866858" y="51451"/>
                </a:lnTo>
                <a:lnTo>
                  <a:pt x="880686" y="57571"/>
                </a:lnTo>
                <a:lnTo>
                  <a:pt x="894514" y="64144"/>
                </a:lnTo>
                <a:lnTo>
                  <a:pt x="907888" y="71170"/>
                </a:lnTo>
                <a:lnTo>
                  <a:pt x="921263" y="78423"/>
                </a:lnTo>
                <a:lnTo>
                  <a:pt x="934638" y="85903"/>
                </a:lnTo>
                <a:lnTo>
                  <a:pt x="947786" y="93836"/>
                </a:lnTo>
                <a:lnTo>
                  <a:pt x="960934" y="102222"/>
                </a:lnTo>
                <a:lnTo>
                  <a:pt x="973401" y="110835"/>
                </a:lnTo>
                <a:lnTo>
                  <a:pt x="986096" y="119901"/>
                </a:lnTo>
                <a:lnTo>
                  <a:pt x="998791" y="129421"/>
                </a:lnTo>
                <a:lnTo>
                  <a:pt x="1010805" y="139167"/>
                </a:lnTo>
                <a:lnTo>
                  <a:pt x="1023046" y="149140"/>
                </a:lnTo>
                <a:lnTo>
                  <a:pt x="1034607" y="159793"/>
                </a:lnTo>
                <a:lnTo>
                  <a:pt x="1046395" y="170446"/>
                </a:lnTo>
                <a:lnTo>
                  <a:pt x="1057956" y="181779"/>
                </a:lnTo>
                <a:lnTo>
                  <a:pt x="1067251" y="191072"/>
                </a:lnTo>
                <a:lnTo>
                  <a:pt x="1076318" y="200591"/>
                </a:lnTo>
                <a:lnTo>
                  <a:pt x="1084932" y="210564"/>
                </a:lnTo>
                <a:lnTo>
                  <a:pt x="1093546" y="220310"/>
                </a:lnTo>
                <a:lnTo>
                  <a:pt x="1101934" y="230283"/>
                </a:lnTo>
                <a:lnTo>
                  <a:pt x="1110095" y="240709"/>
                </a:lnTo>
                <a:lnTo>
                  <a:pt x="1117802" y="250909"/>
                </a:lnTo>
                <a:lnTo>
                  <a:pt x="1125510" y="261108"/>
                </a:lnTo>
                <a:lnTo>
                  <a:pt x="1132764" y="271988"/>
                </a:lnTo>
                <a:lnTo>
                  <a:pt x="1139791" y="282414"/>
                </a:lnTo>
                <a:lnTo>
                  <a:pt x="1146592" y="293294"/>
                </a:lnTo>
                <a:lnTo>
                  <a:pt x="1153166" y="304173"/>
                </a:lnTo>
                <a:lnTo>
                  <a:pt x="1159513" y="315279"/>
                </a:lnTo>
                <a:lnTo>
                  <a:pt x="1165634" y="326159"/>
                </a:lnTo>
                <a:lnTo>
                  <a:pt x="1171527" y="337492"/>
                </a:lnTo>
                <a:lnTo>
                  <a:pt x="1177195" y="348598"/>
                </a:lnTo>
                <a:lnTo>
                  <a:pt x="1182408" y="360157"/>
                </a:lnTo>
                <a:lnTo>
                  <a:pt x="1187622" y="371490"/>
                </a:lnTo>
                <a:lnTo>
                  <a:pt x="1192610" y="383050"/>
                </a:lnTo>
                <a:lnTo>
                  <a:pt x="1197143" y="394609"/>
                </a:lnTo>
                <a:lnTo>
                  <a:pt x="1201677" y="406395"/>
                </a:lnTo>
                <a:lnTo>
                  <a:pt x="1205984" y="418181"/>
                </a:lnTo>
                <a:lnTo>
                  <a:pt x="1209611" y="429741"/>
                </a:lnTo>
                <a:lnTo>
                  <a:pt x="1213465" y="441754"/>
                </a:lnTo>
                <a:lnTo>
                  <a:pt x="1216865" y="453540"/>
                </a:lnTo>
                <a:lnTo>
                  <a:pt x="1219812" y="465552"/>
                </a:lnTo>
                <a:lnTo>
                  <a:pt x="1222986" y="477792"/>
                </a:lnTo>
                <a:lnTo>
                  <a:pt x="1225706" y="489578"/>
                </a:lnTo>
                <a:lnTo>
                  <a:pt x="1228200" y="501818"/>
                </a:lnTo>
                <a:lnTo>
                  <a:pt x="1230240" y="514057"/>
                </a:lnTo>
                <a:lnTo>
                  <a:pt x="1232280" y="526070"/>
                </a:lnTo>
                <a:lnTo>
                  <a:pt x="1233867" y="538536"/>
                </a:lnTo>
                <a:lnTo>
                  <a:pt x="1235680" y="550775"/>
                </a:lnTo>
                <a:lnTo>
                  <a:pt x="1236814" y="563015"/>
                </a:lnTo>
                <a:lnTo>
                  <a:pt x="1237720" y="575254"/>
                </a:lnTo>
                <a:lnTo>
                  <a:pt x="1238401" y="587720"/>
                </a:lnTo>
                <a:lnTo>
                  <a:pt x="1239081" y="599733"/>
                </a:lnTo>
                <a:lnTo>
                  <a:pt x="1239307" y="612199"/>
                </a:lnTo>
                <a:lnTo>
                  <a:pt x="1239307" y="624665"/>
                </a:lnTo>
                <a:lnTo>
                  <a:pt x="1239081" y="636678"/>
                </a:lnTo>
                <a:lnTo>
                  <a:pt x="1238627" y="649144"/>
                </a:lnTo>
                <a:lnTo>
                  <a:pt x="1237947" y="661610"/>
                </a:lnTo>
                <a:lnTo>
                  <a:pt x="1237040" y="673623"/>
                </a:lnTo>
                <a:lnTo>
                  <a:pt x="1235907" y="686089"/>
                </a:lnTo>
                <a:lnTo>
                  <a:pt x="1234320" y="698102"/>
                </a:lnTo>
                <a:lnTo>
                  <a:pt x="1232507" y="710341"/>
                </a:lnTo>
                <a:lnTo>
                  <a:pt x="1230693" y="722807"/>
                </a:lnTo>
                <a:lnTo>
                  <a:pt x="1228653" y="734820"/>
                </a:lnTo>
                <a:lnTo>
                  <a:pt x="1226159" y="746833"/>
                </a:lnTo>
                <a:lnTo>
                  <a:pt x="1223439" y="759073"/>
                </a:lnTo>
                <a:lnTo>
                  <a:pt x="1220719" y="771085"/>
                </a:lnTo>
                <a:lnTo>
                  <a:pt x="1217545" y="783098"/>
                </a:lnTo>
                <a:lnTo>
                  <a:pt x="1214145" y="795111"/>
                </a:lnTo>
                <a:lnTo>
                  <a:pt x="1210518" y="806897"/>
                </a:lnTo>
                <a:lnTo>
                  <a:pt x="1206664" y="818683"/>
                </a:lnTo>
                <a:lnTo>
                  <a:pt x="1202357" y="830469"/>
                </a:lnTo>
                <a:lnTo>
                  <a:pt x="1198277" y="842255"/>
                </a:lnTo>
                <a:lnTo>
                  <a:pt x="1193516" y="853588"/>
                </a:lnTo>
                <a:lnTo>
                  <a:pt x="1188529" y="865374"/>
                </a:lnTo>
                <a:lnTo>
                  <a:pt x="1183769" y="876934"/>
                </a:lnTo>
                <a:lnTo>
                  <a:pt x="1178328" y="888267"/>
                </a:lnTo>
                <a:lnTo>
                  <a:pt x="1172661" y="899599"/>
                </a:lnTo>
                <a:lnTo>
                  <a:pt x="1166767" y="910706"/>
                </a:lnTo>
                <a:lnTo>
                  <a:pt x="1160646" y="921812"/>
                </a:lnTo>
                <a:lnTo>
                  <a:pt x="1534229" y="1295115"/>
                </a:lnTo>
                <a:lnTo>
                  <a:pt x="1540350" y="1301461"/>
                </a:lnTo>
                <a:lnTo>
                  <a:pt x="1545790" y="1308034"/>
                </a:lnTo>
                <a:lnTo>
                  <a:pt x="1551231" y="1314607"/>
                </a:lnTo>
                <a:lnTo>
                  <a:pt x="1556445" y="1321407"/>
                </a:lnTo>
                <a:lnTo>
                  <a:pt x="1560752" y="1328433"/>
                </a:lnTo>
                <a:lnTo>
                  <a:pt x="1565286" y="1335460"/>
                </a:lnTo>
                <a:lnTo>
                  <a:pt x="1569366" y="1342713"/>
                </a:lnTo>
                <a:lnTo>
                  <a:pt x="1572766" y="1349966"/>
                </a:lnTo>
                <a:lnTo>
                  <a:pt x="1576167" y="1357219"/>
                </a:lnTo>
                <a:lnTo>
                  <a:pt x="1578887" y="1364698"/>
                </a:lnTo>
                <a:lnTo>
                  <a:pt x="1581381" y="1372178"/>
                </a:lnTo>
                <a:lnTo>
                  <a:pt x="1583648" y="1379658"/>
                </a:lnTo>
                <a:lnTo>
                  <a:pt x="1585461" y="1387137"/>
                </a:lnTo>
                <a:lnTo>
                  <a:pt x="1586821" y="1394617"/>
                </a:lnTo>
                <a:lnTo>
                  <a:pt x="1587955" y="1402323"/>
                </a:lnTo>
                <a:lnTo>
                  <a:pt x="1588635" y="1409803"/>
                </a:lnTo>
                <a:lnTo>
                  <a:pt x="1589088" y="1417283"/>
                </a:lnTo>
                <a:lnTo>
                  <a:pt x="1589088" y="1424762"/>
                </a:lnTo>
                <a:lnTo>
                  <a:pt x="1588861" y="1432242"/>
                </a:lnTo>
                <a:lnTo>
                  <a:pt x="1588181" y="1439495"/>
                </a:lnTo>
                <a:lnTo>
                  <a:pt x="1587274" y="1446748"/>
                </a:lnTo>
                <a:lnTo>
                  <a:pt x="1585914" y="1454001"/>
                </a:lnTo>
                <a:lnTo>
                  <a:pt x="1584101" y="1461027"/>
                </a:lnTo>
                <a:lnTo>
                  <a:pt x="1581834" y="1467827"/>
                </a:lnTo>
                <a:lnTo>
                  <a:pt x="1579340" y="1474627"/>
                </a:lnTo>
                <a:lnTo>
                  <a:pt x="1576620" y="1481200"/>
                </a:lnTo>
                <a:lnTo>
                  <a:pt x="1573220" y="1487773"/>
                </a:lnTo>
                <a:lnTo>
                  <a:pt x="1569593" y="1494119"/>
                </a:lnTo>
                <a:lnTo>
                  <a:pt x="1565512" y="1500239"/>
                </a:lnTo>
                <a:lnTo>
                  <a:pt x="1561432" y="1506132"/>
                </a:lnTo>
                <a:lnTo>
                  <a:pt x="1556445" y="1511572"/>
                </a:lnTo>
                <a:lnTo>
                  <a:pt x="1551231" y="1517011"/>
                </a:lnTo>
                <a:lnTo>
                  <a:pt x="1517228" y="1551237"/>
                </a:lnTo>
                <a:lnTo>
                  <a:pt x="1511787" y="1556223"/>
                </a:lnTo>
                <a:lnTo>
                  <a:pt x="1506120" y="1561209"/>
                </a:lnTo>
                <a:lnTo>
                  <a:pt x="1500226" y="1565516"/>
                </a:lnTo>
                <a:lnTo>
                  <a:pt x="1494106" y="1569369"/>
                </a:lnTo>
                <a:lnTo>
                  <a:pt x="1487985" y="1573222"/>
                </a:lnTo>
                <a:lnTo>
                  <a:pt x="1481411" y="1576395"/>
                </a:lnTo>
                <a:lnTo>
                  <a:pt x="1474837" y="1579342"/>
                </a:lnTo>
                <a:lnTo>
                  <a:pt x="1468036" y="1581835"/>
                </a:lnTo>
                <a:lnTo>
                  <a:pt x="1461009" y="1583875"/>
                </a:lnTo>
                <a:lnTo>
                  <a:pt x="1453982" y="1585688"/>
                </a:lnTo>
                <a:lnTo>
                  <a:pt x="1446728" y="1587275"/>
                </a:lnTo>
                <a:lnTo>
                  <a:pt x="1439474" y="1588182"/>
                </a:lnTo>
                <a:lnTo>
                  <a:pt x="1432219" y="1588862"/>
                </a:lnTo>
                <a:lnTo>
                  <a:pt x="1424739" y="1589088"/>
                </a:lnTo>
                <a:lnTo>
                  <a:pt x="1417258" y="1589088"/>
                </a:lnTo>
                <a:lnTo>
                  <a:pt x="1409777" y="1588862"/>
                </a:lnTo>
                <a:lnTo>
                  <a:pt x="1402296" y="1587955"/>
                </a:lnTo>
                <a:lnTo>
                  <a:pt x="1394589" y="1587048"/>
                </a:lnTo>
                <a:lnTo>
                  <a:pt x="1387108" y="1585235"/>
                </a:lnTo>
                <a:lnTo>
                  <a:pt x="1379628" y="1583422"/>
                </a:lnTo>
                <a:lnTo>
                  <a:pt x="1372147" y="1581382"/>
                </a:lnTo>
                <a:lnTo>
                  <a:pt x="1364666" y="1578662"/>
                </a:lnTo>
                <a:lnTo>
                  <a:pt x="1357186" y="1575942"/>
                </a:lnTo>
                <a:lnTo>
                  <a:pt x="1349931" y="1572769"/>
                </a:lnTo>
                <a:lnTo>
                  <a:pt x="1342677" y="1569142"/>
                </a:lnTo>
                <a:lnTo>
                  <a:pt x="1335423" y="1565289"/>
                </a:lnTo>
                <a:lnTo>
                  <a:pt x="1328396" y="1560756"/>
                </a:lnTo>
                <a:lnTo>
                  <a:pt x="1321369" y="1556223"/>
                </a:lnTo>
                <a:lnTo>
                  <a:pt x="1314568" y="1551237"/>
                </a:lnTo>
                <a:lnTo>
                  <a:pt x="1307994" y="1545797"/>
                </a:lnTo>
                <a:lnTo>
                  <a:pt x="1301420" y="1540130"/>
                </a:lnTo>
                <a:lnTo>
                  <a:pt x="1295299" y="1534011"/>
                </a:lnTo>
                <a:lnTo>
                  <a:pt x="921716" y="1160708"/>
                </a:lnTo>
                <a:lnTo>
                  <a:pt x="910835" y="1166827"/>
                </a:lnTo>
                <a:lnTo>
                  <a:pt x="899501" y="1172720"/>
                </a:lnTo>
                <a:lnTo>
                  <a:pt x="888166" y="1178160"/>
                </a:lnTo>
                <a:lnTo>
                  <a:pt x="876832" y="1183600"/>
                </a:lnTo>
                <a:lnTo>
                  <a:pt x="865498" y="1188586"/>
                </a:lnTo>
                <a:lnTo>
                  <a:pt x="853710" y="1193346"/>
                </a:lnTo>
                <a:lnTo>
                  <a:pt x="842375" y="1198106"/>
                </a:lnTo>
                <a:lnTo>
                  <a:pt x="830588" y="1202412"/>
                </a:lnTo>
                <a:lnTo>
                  <a:pt x="818573" y="1206492"/>
                </a:lnTo>
                <a:lnTo>
                  <a:pt x="807012" y="1210572"/>
                </a:lnTo>
                <a:lnTo>
                  <a:pt x="794997" y="1213972"/>
                </a:lnTo>
                <a:lnTo>
                  <a:pt x="783210" y="1217598"/>
                </a:lnTo>
                <a:lnTo>
                  <a:pt x="771195" y="1220545"/>
                </a:lnTo>
                <a:lnTo>
                  <a:pt x="758954" y="1223265"/>
                </a:lnTo>
                <a:lnTo>
                  <a:pt x="746939" y="1226211"/>
                </a:lnTo>
                <a:lnTo>
                  <a:pt x="734698" y="1228478"/>
                </a:lnTo>
                <a:lnTo>
                  <a:pt x="722457" y="1230518"/>
                </a:lnTo>
                <a:lnTo>
                  <a:pt x="710442" y="1232784"/>
                </a:lnTo>
                <a:lnTo>
                  <a:pt x="698201" y="1234371"/>
                </a:lnTo>
                <a:lnTo>
                  <a:pt x="685960" y="1235731"/>
                </a:lnTo>
                <a:lnTo>
                  <a:pt x="673719" y="1236864"/>
                </a:lnTo>
                <a:lnTo>
                  <a:pt x="661478" y="1237771"/>
                </a:lnTo>
                <a:lnTo>
                  <a:pt x="649010" y="1238451"/>
                </a:lnTo>
                <a:lnTo>
                  <a:pt x="636769" y="1239131"/>
                </a:lnTo>
                <a:lnTo>
                  <a:pt x="624527" y="1239357"/>
                </a:lnTo>
                <a:lnTo>
                  <a:pt x="612060" y="1239357"/>
                </a:lnTo>
                <a:lnTo>
                  <a:pt x="599818" y="1239131"/>
                </a:lnTo>
                <a:lnTo>
                  <a:pt x="587577" y="1238451"/>
                </a:lnTo>
                <a:lnTo>
                  <a:pt x="575109" y="1237544"/>
                </a:lnTo>
                <a:lnTo>
                  <a:pt x="562868" y="1236638"/>
                </a:lnTo>
                <a:lnTo>
                  <a:pt x="550627" y="1235504"/>
                </a:lnTo>
                <a:lnTo>
                  <a:pt x="538612" y="1233918"/>
                </a:lnTo>
                <a:lnTo>
                  <a:pt x="526145" y="1232331"/>
                </a:lnTo>
                <a:lnTo>
                  <a:pt x="513903" y="1230291"/>
                </a:lnTo>
                <a:lnTo>
                  <a:pt x="501889" y="1228025"/>
                </a:lnTo>
                <a:lnTo>
                  <a:pt x="489648" y="1225758"/>
                </a:lnTo>
                <a:lnTo>
                  <a:pt x="477633" y="1222811"/>
                </a:lnTo>
                <a:lnTo>
                  <a:pt x="465619" y="1219865"/>
                </a:lnTo>
                <a:lnTo>
                  <a:pt x="453604" y="1216918"/>
                </a:lnTo>
                <a:lnTo>
                  <a:pt x="441590" y="1213292"/>
                </a:lnTo>
                <a:lnTo>
                  <a:pt x="429802" y="1209665"/>
                </a:lnTo>
                <a:lnTo>
                  <a:pt x="418014" y="1205812"/>
                </a:lnTo>
                <a:lnTo>
                  <a:pt x="406453" y="1201506"/>
                </a:lnTo>
                <a:lnTo>
                  <a:pt x="394665" y="1197199"/>
                </a:lnTo>
                <a:lnTo>
                  <a:pt x="383104" y="1192440"/>
                </a:lnTo>
                <a:lnTo>
                  <a:pt x="371543" y="1187680"/>
                </a:lnTo>
                <a:lnTo>
                  <a:pt x="359982" y="1182467"/>
                </a:lnTo>
                <a:lnTo>
                  <a:pt x="348647" y="1177027"/>
                </a:lnTo>
                <a:lnTo>
                  <a:pt x="337313" y="1171360"/>
                </a:lnTo>
                <a:lnTo>
                  <a:pt x="326205" y="1165694"/>
                </a:lnTo>
                <a:lnTo>
                  <a:pt x="315097" y="1159574"/>
                </a:lnTo>
                <a:lnTo>
                  <a:pt x="304216" y="1153228"/>
                </a:lnTo>
                <a:lnTo>
                  <a:pt x="293109" y="1146655"/>
                </a:lnTo>
                <a:lnTo>
                  <a:pt x="282454" y="1139629"/>
                </a:lnTo>
                <a:lnTo>
                  <a:pt x="272026" y="1132602"/>
                </a:lnTo>
                <a:lnTo>
                  <a:pt x="261145" y="1125349"/>
                </a:lnTo>
                <a:lnTo>
                  <a:pt x="250944" y="1117643"/>
                </a:lnTo>
                <a:lnTo>
                  <a:pt x="240517" y="1109937"/>
                </a:lnTo>
                <a:lnTo>
                  <a:pt x="230316" y="1101777"/>
                </a:lnTo>
                <a:lnTo>
                  <a:pt x="220341" y="1093617"/>
                </a:lnTo>
                <a:lnTo>
                  <a:pt x="210367" y="1085004"/>
                </a:lnTo>
                <a:lnTo>
                  <a:pt x="200620" y="1076391"/>
                </a:lnTo>
                <a:lnTo>
                  <a:pt x="191099" y="1067099"/>
                </a:lnTo>
                <a:lnTo>
                  <a:pt x="181578" y="1057806"/>
                </a:lnTo>
                <a:lnTo>
                  <a:pt x="170470" y="1046473"/>
                </a:lnTo>
                <a:lnTo>
                  <a:pt x="159589" y="1034913"/>
                </a:lnTo>
                <a:lnTo>
                  <a:pt x="149161" y="1022901"/>
                </a:lnTo>
                <a:lnTo>
                  <a:pt x="139187" y="1010888"/>
                </a:lnTo>
                <a:lnTo>
                  <a:pt x="129213" y="998648"/>
                </a:lnTo>
                <a:lnTo>
                  <a:pt x="119918" y="985956"/>
                </a:lnTo>
                <a:lnTo>
                  <a:pt x="110851" y="973489"/>
                </a:lnTo>
                <a:lnTo>
                  <a:pt x="102237" y="960797"/>
                </a:lnTo>
                <a:lnTo>
                  <a:pt x="93849" y="947651"/>
                </a:lnTo>
                <a:lnTo>
                  <a:pt x="85688" y="934505"/>
                </a:lnTo>
                <a:lnTo>
                  <a:pt x="78208" y="921358"/>
                </a:lnTo>
                <a:lnTo>
                  <a:pt x="70954" y="907986"/>
                </a:lnTo>
                <a:lnTo>
                  <a:pt x="64153" y="894386"/>
                </a:lnTo>
                <a:lnTo>
                  <a:pt x="57579" y="880560"/>
                </a:lnTo>
                <a:lnTo>
                  <a:pt x="51232" y="866734"/>
                </a:lnTo>
                <a:lnTo>
                  <a:pt x="45338" y="852908"/>
                </a:lnTo>
                <a:lnTo>
                  <a:pt x="39897" y="838856"/>
                </a:lnTo>
                <a:lnTo>
                  <a:pt x="34910" y="824803"/>
                </a:lnTo>
                <a:lnTo>
                  <a:pt x="30150" y="810524"/>
                </a:lnTo>
                <a:lnTo>
                  <a:pt x="25616" y="796244"/>
                </a:lnTo>
                <a:lnTo>
                  <a:pt x="21535" y="781738"/>
                </a:lnTo>
                <a:lnTo>
                  <a:pt x="17682" y="767232"/>
                </a:lnTo>
                <a:lnTo>
                  <a:pt x="14508" y="752726"/>
                </a:lnTo>
                <a:lnTo>
                  <a:pt x="11334" y="738220"/>
                </a:lnTo>
                <a:lnTo>
                  <a:pt x="8841" y="723487"/>
                </a:lnTo>
                <a:lnTo>
                  <a:pt x="6574" y="708755"/>
                </a:lnTo>
                <a:lnTo>
                  <a:pt x="4307" y="694022"/>
                </a:lnTo>
                <a:lnTo>
                  <a:pt x="2947" y="679289"/>
                </a:lnTo>
                <a:lnTo>
                  <a:pt x="1587" y="664330"/>
                </a:lnTo>
                <a:lnTo>
                  <a:pt x="680" y="649597"/>
                </a:lnTo>
                <a:lnTo>
                  <a:pt x="227" y="634638"/>
                </a:lnTo>
                <a:lnTo>
                  <a:pt x="0" y="619905"/>
                </a:lnTo>
                <a:lnTo>
                  <a:pt x="227" y="604946"/>
                </a:lnTo>
                <a:lnTo>
                  <a:pt x="680" y="589987"/>
                </a:lnTo>
                <a:lnTo>
                  <a:pt x="1587" y="575254"/>
                </a:lnTo>
                <a:lnTo>
                  <a:pt x="2947" y="560295"/>
                </a:lnTo>
                <a:lnTo>
                  <a:pt x="4307" y="545562"/>
                </a:lnTo>
                <a:lnTo>
                  <a:pt x="6574" y="530830"/>
                </a:lnTo>
                <a:lnTo>
                  <a:pt x="8841" y="516097"/>
                </a:lnTo>
                <a:lnTo>
                  <a:pt x="11334" y="501364"/>
                </a:lnTo>
                <a:lnTo>
                  <a:pt x="14508" y="486858"/>
                </a:lnTo>
                <a:lnTo>
                  <a:pt x="17682" y="472352"/>
                </a:lnTo>
                <a:lnTo>
                  <a:pt x="21535" y="457846"/>
                </a:lnTo>
                <a:lnTo>
                  <a:pt x="25616" y="443340"/>
                </a:lnTo>
                <a:lnTo>
                  <a:pt x="30150" y="429061"/>
                </a:lnTo>
                <a:lnTo>
                  <a:pt x="34910" y="414781"/>
                </a:lnTo>
                <a:lnTo>
                  <a:pt x="39897" y="400502"/>
                </a:lnTo>
                <a:lnTo>
                  <a:pt x="45338" y="386449"/>
                </a:lnTo>
                <a:lnTo>
                  <a:pt x="51232" y="372850"/>
                </a:lnTo>
                <a:lnTo>
                  <a:pt x="57579" y="359024"/>
                </a:lnTo>
                <a:lnTo>
                  <a:pt x="64153" y="345198"/>
                </a:lnTo>
                <a:lnTo>
                  <a:pt x="70954" y="331599"/>
                </a:lnTo>
                <a:lnTo>
                  <a:pt x="78208" y="318226"/>
                </a:lnTo>
                <a:lnTo>
                  <a:pt x="85688" y="304853"/>
                </a:lnTo>
                <a:lnTo>
                  <a:pt x="93849" y="291934"/>
                </a:lnTo>
                <a:lnTo>
                  <a:pt x="102237" y="278788"/>
                </a:lnTo>
                <a:lnTo>
                  <a:pt x="110851" y="266095"/>
                </a:lnTo>
                <a:lnTo>
                  <a:pt x="119918" y="253402"/>
                </a:lnTo>
                <a:lnTo>
                  <a:pt x="129213" y="240936"/>
                </a:lnTo>
                <a:lnTo>
                  <a:pt x="139187" y="228697"/>
                </a:lnTo>
                <a:lnTo>
                  <a:pt x="149161" y="216457"/>
                </a:lnTo>
                <a:lnTo>
                  <a:pt x="159589" y="204671"/>
                </a:lnTo>
                <a:lnTo>
                  <a:pt x="170470" y="193111"/>
                </a:lnTo>
                <a:lnTo>
                  <a:pt x="181578" y="181779"/>
                </a:lnTo>
                <a:lnTo>
                  <a:pt x="193139" y="170446"/>
                </a:lnTo>
                <a:lnTo>
                  <a:pt x="204473" y="159793"/>
                </a:lnTo>
                <a:lnTo>
                  <a:pt x="216488" y="149140"/>
                </a:lnTo>
                <a:lnTo>
                  <a:pt x="228729" y="139167"/>
                </a:lnTo>
                <a:lnTo>
                  <a:pt x="240743" y="129421"/>
                </a:lnTo>
                <a:lnTo>
                  <a:pt x="253438" y="119901"/>
                </a:lnTo>
                <a:lnTo>
                  <a:pt x="266133" y="110835"/>
                </a:lnTo>
                <a:lnTo>
                  <a:pt x="278600" y="102222"/>
                </a:lnTo>
                <a:lnTo>
                  <a:pt x="291748" y="93836"/>
                </a:lnTo>
                <a:lnTo>
                  <a:pt x="304896" y="85903"/>
                </a:lnTo>
                <a:lnTo>
                  <a:pt x="318271" y="78423"/>
                </a:lnTo>
                <a:lnTo>
                  <a:pt x="331646" y="71170"/>
                </a:lnTo>
                <a:lnTo>
                  <a:pt x="345020" y="64144"/>
                </a:lnTo>
                <a:lnTo>
                  <a:pt x="358848" y="57571"/>
                </a:lnTo>
                <a:lnTo>
                  <a:pt x="372676" y="51451"/>
                </a:lnTo>
                <a:lnTo>
                  <a:pt x="386504" y="45558"/>
                </a:lnTo>
                <a:lnTo>
                  <a:pt x="400559" y="40118"/>
                </a:lnTo>
                <a:lnTo>
                  <a:pt x="414840" y="34905"/>
                </a:lnTo>
                <a:lnTo>
                  <a:pt x="429122" y="30146"/>
                </a:lnTo>
                <a:lnTo>
                  <a:pt x="443403" y="25839"/>
                </a:lnTo>
                <a:lnTo>
                  <a:pt x="457911" y="21533"/>
                </a:lnTo>
                <a:lnTo>
                  <a:pt x="472419" y="17906"/>
                </a:lnTo>
                <a:lnTo>
                  <a:pt x="486927" y="14506"/>
                </a:lnTo>
                <a:lnTo>
                  <a:pt x="501435" y="11560"/>
                </a:lnTo>
                <a:lnTo>
                  <a:pt x="515944" y="8840"/>
                </a:lnTo>
                <a:lnTo>
                  <a:pt x="530678" y="6573"/>
                </a:lnTo>
                <a:lnTo>
                  <a:pt x="545413" y="4533"/>
                </a:lnTo>
                <a:lnTo>
                  <a:pt x="560148" y="3173"/>
                </a:lnTo>
                <a:lnTo>
                  <a:pt x="575109" y="1587"/>
                </a:lnTo>
                <a:lnTo>
                  <a:pt x="589844" y="907"/>
                </a:lnTo>
                <a:lnTo>
                  <a:pt x="604806" y="227"/>
                </a:lnTo>
                <a:lnTo>
                  <a:pt x="619540" y="0"/>
                </a:lnTo>
                <a:close/>
              </a:path>
            </a:pathLst>
          </a:custGeom>
          <a:solidFill>
            <a:srgbClr val="FFFFFF"/>
          </a:solidFill>
          <a:ln>
            <a:noFill/>
          </a:ln>
        </p:spPr>
        <p:txBody>
          <a:bodyPr anchor="ctr">
            <a:scene3d>
              <a:camera prst="orthographicFront"/>
              <a:lightRig rig="threePt" dir="t"/>
            </a:scene3d>
            <a:sp3d>
              <a:contourClr>
                <a:srgbClr val="FFFFFF"/>
              </a:contourClr>
            </a:sp3d>
          </a:bodyPr>
          <a:lstStyle/>
          <a:p>
            <a:pPr algn="ctr" eaLnBrk="1" fontAlgn="auto" hangingPunct="1">
              <a:spcBef>
                <a:spcPts val="0"/>
              </a:spcBef>
              <a:spcAft>
                <a:spcPts val="0"/>
              </a:spcAft>
              <a:defRPr/>
            </a:pPr>
            <a:endParaRPr lang="zh-CN" altLang="en-US">
              <a:solidFill>
                <a:srgbClr val="FFFFFF"/>
              </a:solidFill>
              <a:latin typeface="+mn-lt"/>
              <a:ea typeface="+mn-ea"/>
            </a:endParaRPr>
          </a:p>
        </p:txBody>
      </p:sp>
      <p:sp>
        <p:nvSpPr>
          <p:cNvPr id="31" name="MH_Other_6"/>
          <p:cNvSpPr>
            <a:spLocks noChangeAspect="1"/>
          </p:cNvSpPr>
          <p:nvPr>
            <p:custDataLst>
              <p:tags r:id="rId9"/>
            </p:custDataLst>
          </p:nvPr>
        </p:nvSpPr>
        <p:spPr bwMode="auto">
          <a:xfrm>
            <a:off x="1669845" y="3255511"/>
            <a:ext cx="396875" cy="393700"/>
          </a:xfrm>
          <a:custGeom>
            <a:avLst/>
            <a:gdLst>
              <a:gd name="T0" fmla="*/ 615878 w 2390775"/>
              <a:gd name="T1" fmla="*/ 1467970 h 2365376"/>
              <a:gd name="T2" fmla="*/ 587250 w 2390775"/>
              <a:gd name="T3" fmla="*/ 1401697 h 2365376"/>
              <a:gd name="T4" fmla="*/ 1282649 w 2390775"/>
              <a:gd name="T5" fmla="*/ 1393474 h 2365376"/>
              <a:gd name="T6" fmla="*/ 1180915 w 2390775"/>
              <a:gd name="T7" fmla="*/ 1446870 h 2365376"/>
              <a:gd name="T8" fmla="*/ 1210073 w 2390775"/>
              <a:gd name="T9" fmla="*/ 1382167 h 2365376"/>
              <a:gd name="T10" fmla="*/ 653657 w 2390775"/>
              <a:gd name="T11" fmla="*/ 1314699 h 2365376"/>
              <a:gd name="T12" fmla="*/ 646041 w 2390775"/>
              <a:gd name="T13" fmla="*/ 1180275 h 2365376"/>
              <a:gd name="T14" fmla="*/ 589870 w 2390775"/>
              <a:gd name="T15" fmla="*/ 1105327 h 2365376"/>
              <a:gd name="T16" fmla="*/ 599516 w 2390775"/>
              <a:gd name="T17" fmla="*/ 1141280 h 2365376"/>
              <a:gd name="T18" fmla="*/ 579914 w 2390775"/>
              <a:gd name="T19" fmla="*/ 1158779 h 2365376"/>
              <a:gd name="T20" fmla="*/ 541333 w 2390775"/>
              <a:gd name="T21" fmla="*/ 1105965 h 2365376"/>
              <a:gd name="T22" fmla="*/ 1137260 w 2390775"/>
              <a:gd name="T23" fmla="*/ 1009231 h 2365376"/>
              <a:gd name="T24" fmla="*/ 1143562 w 2390775"/>
              <a:gd name="T25" fmla="*/ 1026145 h 2365376"/>
              <a:gd name="T26" fmla="*/ 1096615 w 2390775"/>
              <a:gd name="T27" fmla="*/ 1069549 h 2365376"/>
              <a:gd name="T28" fmla="*/ 1102602 w 2390775"/>
              <a:gd name="T29" fmla="*/ 1001572 h 2365376"/>
              <a:gd name="T30" fmla="*/ 972739 w 2390775"/>
              <a:gd name="T31" fmla="*/ 835988 h 2365376"/>
              <a:gd name="T32" fmla="*/ 989500 w 2390775"/>
              <a:gd name="T33" fmla="*/ 1138672 h 2365376"/>
              <a:gd name="T34" fmla="*/ 639427 w 2390775"/>
              <a:gd name="T35" fmla="*/ 1423644 h 2365376"/>
              <a:gd name="T36" fmla="*/ 599898 w 2390775"/>
              <a:gd name="T37" fmla="*/ 1003302 h 2365376"/>
              <a:gd name="T38" fmla="*/ 529694 w 2390775"/>
              <a:gd name="T39" fmla="*/ 1090596 h 2365376"/>
              <a:gd name="T40" fmla="*/ 602428 w 2390775"/>
              <a:gd name="T41" fmla="*/ 868249 h 2365376"/>
              <a:gd name="T42" fmla="*/ 861740 w 2390775"/>
              <a:gd name="T43" fmla="*/ 924231 h 2365376"/>
              <a:gd name="T44" fmla="*/ 755609 w 2390775"/>
              <a:gd name="T45" fmla="*/ 542052 h 2365376"/>
              <a:gd name="T46" fmla="*/ 929665 w 2390775"/>
              <a:gd name="T47" fmla="*/ 525915 h 2365376"/>
              <a:gd name="T48" fmla="*/ 909019 w 2390775"/>
              <a:gd name="T49" fmla="*/ 571798 h 2365376"/>
              <a:gd name="T50" fmla="*/ 936652 w 2390775"/>
              <a:gd name="T51" fmla="*/ 586353 h 2365376"/>
              <a:gd name="T52" fmla="*/ 928394 w 2390775"/>
              <a:gd name="T53" fmla="*/ 688879 h 2365376"/>
              <a:gd name="T54" fmla="*/ 840414 w 2390775"/>
              <a:gd name="T55" fmla="*/ 772101 h 2365376"/>
              <a:gd name="T56" fmla="*/ 742269 w 2390775"/>
              <a:gd name="T57" fmla="*/ 675588 h 2365376"/>
              <a:gd name="T58" fmla="*/ 738139 w 2390775"/>
              <a:gd name="T59" fmla="*/ 608504 h 2365376"/>
              <a:gd name="T60" fmla="*/ 761643 w 2390775"/>
              <a:gd name="T61" fmla="*/ 510093 h 2365376"/>
              <a:gd name="T62" fmla="*/ 617010 w 2390775"/>
              <a:gd name="T63" fmla="*/ 449064 h 2365376"/>
              <a:gd name="T64" fmla="*/ 350272 w 2390775"/>
              <a:gd name="T65" fmla="*/ 638327 h 2365376"/>
              <a:gd name="T66" fmla="*/ 215163 w 2390775"/>
              <a:gd name="T67" fmla="*/ 939947 h 2365376"/>
              <a:gd name="T68" fmla="*/ 256613 w 2390775"/>
              <a:gd name="T69" fmla="*/ 1277331 h 2365376"/>
              <a:gd name="T70" fmla="*/ 458486 w 2390775"/>
              <a:gd name="T71" fmla="*/ 1534008 h 2365376"/>
              <a:gd name="T72" fmla="*/ 767308 w 2390775"/>
              <a:gd name="T73" fmla="*/ 1655225 h 2365376"/>
              <a:gd name="T74" fmla="*/ 1101127 w 2390775"/>
              <a:gd name="T75" fmla="*/ 1596674 h 2365376"/>
              <a:gd name="T76" fmla="*/ 1347614 w 2390775"/>
              <a:gd name="T77" fmla="*/ 1383040 h 2365376"/>
              <a:gd name="T78" fmla="*/ 1453614 w 2390775"/>
              <a:gd name="T79" fmla="*/ 1066861 h 2365376"/>
              <a:gd name="T80" fmla="*/ 1378939 w 2390775"/>
              <a:gd name="T81" fmla="*/ 738024 h 2365376"/>
              <a:gd name="T82" fmla="*/ 1153652 w 2390775"/>
              <a:gd name="T83" fmla="*/ 501602 h 2365376"/>
              <a:gd name="T84" fmla="*/ 831224 w 2390775"/>
              <a:gd name="T85" fmla="*/ 411085 h 2365376"/>
              <a:gd name="T86" fmla="*/ 989432 w 2390775"/>
              <a:gd name="T87" fmla="*/ 315187 h 2365376"/>
              <a:gd name="T88" fmla="*/ 1471649 w 2390775"/>
              <a:gd name="T89" fmla="*/ 671876 h 2365376"/>
              <a:gd name="T90" fmla="*/ 1554866 w 2390775"/>
              <a:gd name="T91" fmla="*/ 1171938 h 2365376"/>
              <a:gd name="T92" fmla="*/ 1239716 w 2390775"/>
              <a:gd name="T93" fmla="*/ 1647313 h 2365376"/>
              <a:gd name="T94" fmla="*/ 646121 w 2390775"/>
              <a:gd name="T95" fmla="*/ 1748275 h 2365376"/>
              <a:gd name="T96" fmla="*/ 110112 w 2390775"/>
              <a:gd name="T97" fmla="*/ 1186813 h 2365376"/>
              <a:gd name="T98" fmla="*/ 251551 w 2390775"/>
              <a:gd name="T99" fmla="*/ 580725 h 2365376"/>
              <a:gd name="T100" fmla="*/ 1549044 w 2390775"/>
              <a:gd name="T101" fmla="*/ 160116 h 2365376"/>
              <a:gd name="T102" fmla="*/ 1461002 w 2390775"/>
              <a:gd name="T103" fmla="*/ 284475 h 2365376"/>
              <a:gd name="T104" fmla="*/ 1550307 w 2390775"/>
              <a:gd name="T105" fmla="*/ 426554 h 2365376"/>
              <a:gd name="T106" fmla="*/ 1719764 w 2390775"/>
              <a:gd name="T107" fmla="*/ 380038 h 2365376"/>
              <a:gd name="T108" fmla="*/ 1735543 w 2390775"/>
              <a:gd name="T109" fmla="*/ 232579 h 2365376"/>
              <a:gd name="T110" fmla="*/ 1705909 w 2390775"/>
              <a:gd name="T111" fmla="*/ 94508 h 2365376"/>
              <a:gd name="T112" fmla="*/ 1774050 w 2390775"/>
              <a:gd name="T113" fmla="*/ 148403 h 2365376"/>
              <a:gd name="T114" fmla="*/ 1781614 w 2390775"/>
              <a:gd name="T115" fmla="*/ 428769 h 2365376"/>
              <a:gd name="T116" fmla="*/ 1600166 w 2390775"/>
              <a:gd name="T117" fmla="*/ 516104 h 2365376"/>
              <a:gd name="T118" fmla="*/ 1452167 w 2390775"/>
              <a:gd name="T119" fmla="*/ 455349 h 2365376"/>
              <a:gd name="T120" fmla="*/ 1310478 w 2390775"/>
              <a:gd name="T121" fmla="*/ 259477 h 2365376"/>
              <a:gd name="T122" fmla="*/ 1562614 w 2390775"/>
              <a:gd name="T123" fmla="*/ 74046 h 23653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90775" h="2365376">
                <a:moveTo>
                  <a:pt x="761351" y="1739900"/>
                </a:moveTo>
                <a:lnTo>
                  <a:pt x="791690" y="1805294"/>
                </a:lnTo>
                <a:lnTo>
                  <a:pt x="794883" y="1808051"/>
                </a:lnTo>
                <a:lnTo>
                  <a:pt x="797278" y="1811991"/>
                </a:lnTo>
                <a:lnTo>
                  <a:pt x="800871" y="1817112"/>
                </a:lnTo>
                <a:lnTo>
                  <a:pt x="803266" y="1822233"/>
                </a:lnTo>
                <a:lnTo>
                  <a:pt x="804065" y="1825384"/>
                </a:lnTo>
                <a:lnTo>
                  <a:pt x="804863" y="1828536"/>
                </a:lnTo>
                <a:lnTo>
                  <a:pt x="804863" y="1831687"/>
                </a:lnTo>
                <a:lnTo>
                  <a:pt x="804863" y="1834839"/>
                </a:lnTo>
                <a:lnTo>
                  <a:pt x="804065" y="1837990"/>
                </a:lnTo>
                <a:lnTo>
                  <a:pt x="802867" y="1841142"/>
                </a:lnTo>
                <a:lnTo>
                  <a:pt x="801670" y="1842718"/>
                </a:lnTo>
                <a:lnTo>
                  <a:pt x="799674" y="1844687"/>
                </a:lnTo>
                <a:lnTo>
                  <a:pt x="797278" y="1845475"/>
                </a:lnTo>
                <a:lnTo>
                  <a:pt x="794484" y="1845869"/>
                </a:lnTo>
                <a:lnTo>
                  <a:pt x="790891" y="1846263"/>
                </a:lnTo>
                <a:lnTo>
                  <a:pt x="787698" y="1845869"/>
                </a:lnTo>
                <a:lnTo>
                  <a:pt x="784105" y="1845475"/>
                </a:lnTo>
                <a:lnTo>
                  <a:pt x="780512" y="1844293"/>
                </a:lnTo>
                <a:lnTo>
                  <a:pt x="776520" y="1842718"/>
                </a:lnTo>
                <a:lnTo>
                  <a:pt x="772927" y="1841142"/>
                </a:lnTo>
                <a:lnTo>
                  <a:pt x="768935" y="1839172"/>
                </a:lnTo>
                <a:lnTo>
                  <a:pt x="765343" y="1836809"/>
                </a:lnTo>
                <a:lnTo>
                  <a:pt x="761750" y="1834051"/>
                </a:lnTo>
                <a:lnTo>
                  <a:pt x="758955" y="1831294"/>
                </a:lnTo>
                <a:lnTo>
                  <a:pt x="756161" y="1827748"/>
                </a:lnTo>
                <a:lnTo>
                  <a:pt x="754165" y="1824597"/>
                </a:lnTo>
                <a:lnTo>
                  <a:pt x="748975" y="1815536"/>
                </a:lnTo>
                <a:lnTo>
                  <a:pt x="745782" y="1808839"/>
                </a:lnTo>
                <a:lnTo>
                  <a:pt x="743387" y="1803718"/>
                </a:lnTo>
                <a:lnTo>
                  <a:pt x="742588" y="1799385"/>
                </a:lnTo>
                <a:lnTo>
                  <a:pt x="742588" y="1795051"/>
                </a:lnTo>
                <a:lnTo>
                  <a:pt x="743387" y="1790718"/>
                </a:lnTo>
                <a:lnTo>
                  <a:pt x="746181" y="1778112"/>
                </a:lnTo>
                <a:lnTo>
                  <a:pt x="746979" y="1774173"/>
                </a:lnTo>
                <a:lnTo>
                  <a:pt x="746979" y="1772203"/>
                </a:lnTo>
                <a:lnTo>
                  <a:pt x="746181" y="1771021"/>
                </a:lnTo>
                <a:lnTo>
                  <a:pt x="745383" y="1770627"/>
                </a:lnTo>
                <a:lnTo>
                  <a:pt x="742987" y="1770627"/>
                </a:lnTo>
                <a:lnTo>
                  <a:pt x="742189" y="1770233"/>
                </a:lnTo>
                <a:lnTo>
                  <a:pt x="741790" y="1769839"/>
                </a:lnTo>
                <a:lnTo>
                  <a:pt x="738596" y="1761961"/>
                </a:lnTo>
                <a:lnTo>
                  <a:pt x="736999" y="1758021"/>
                </a:lnTo>
                <a:lnTo>
                  <a:pt x="736600" y="1756052"/>
                </a:lnTo>
                <a:lnTo>
                  <a:pt x="736600" y="1754476"/>
                </a:lnTo>
                <a:lnTo>
                  <a:pt x="742189" y="1750536"/>
                </a:lnTo>
                <a:lnTo>
                  <a:pt x="747379" y="1747385"/>
                </a:lnTo>
                <a:lnTo>
                  <a:pt x="750971" y="1745021"/>
                </a:lnTo>
                <a:lnTo>
                  <a:pt x="754165" y="1743839"/>
                </a:lnTo>
                <a:lnTo>
                  <a:pt x="758556" y="1741870"/>
                </a:lnTo>
                <a:lnTo>
                  <a:pt x="759754" y="1741870"/>
                </a:lnTo>
                <a:lnTo>
                  <a:pt x="761351" y="1739900"/>
                </a:lnTo>
                <a:close/>
                <a:moveTo>
                  <a:pt x="1554438" y="1730375"/>
                </a:moveTo>
                <a:lnTo>
                  <a:pt x="1565575" y="1730375"/>
                </a:lnTo>
                <a:lnTo>
                  <a:pt x="1575916" y="1730375"/>
                </a:lnTo>
                <a:lnTo>
                  <a:pt x="1586258" y="1731163"/>
                </a:lnTo>
                <a:lnTo>
                  <a:pt x="1591031" y="1731951"/>
                </a:lnTo>
                <a:lnTo>
                  <a:pt x="1595008" y="1733133"/>
                </a:lnTo>
                <a:lnTo>
                  <a:pt x="1598986" y="1734314"/>
                </a:lnTo>
                <a:lnTo>
                  <a:pt x="1602168" y="1735890"/>
                </a:lnTo>
                <a:lnTo>
                  <a:pt x="1605350" y="1737860"/>
                </a:lnTo>
                <a:lnTo>
                  <a:pt x="1607339" y="1739830"/>
                </a:lnTo>
                <a:lnTo>
                  <a:pt x="1608929" y="1741799"/>
                </a:lnTo>
                <a:lnTo>
                  <a:pt x="1609725" y="1744951"/>
                </a:lnTo>
                <a:lnTo>
                  <a:pt x="1609725" y="1747708"/>
                </a:lnTo>
                <a:lnTo>
                  <a:pt x="1608929" y="1751648"/>
                </a:lnTo>
                <a:lnTo>
                  <a:pt x="1607339" y="1755193"/>
                </a:lnTo>
                <a:lnTo>
                  <a:pt x="1604554" y="1759920"/>
                </a:lnTo>
                <a:lnTo>
                  <a:pt x="1600577" y="1764648"/>
                </a:lnTo>
                <a:lnTo>
                  <a:pt x="1595804" y="1769769"/>
                </a:lnTo>
                <a:lnTo>
                  <a:pt x="1589042" y="1776072"/>
                </a:lnTo>
                <a:lnTo>
                  <a:pt x="1582678" y="1781193"/>
                </a:lnTo>
                <a:lnTo>
                  <a:pt x="1576314" y="1786314"/>
                </a:lnTo>
                <a:lnTo>
                  <a:pt x="1570348" y="1790647"/>
                </a:lnTo>
                <a:lnTo>
                  <a:pt x="1563586" y="1794193"/>
                </a:lnTo>
                <a:lnTo>
                  <a:pt x="1557222" y="1797738"/>
                </a:lnTo>
                <a:lnTo>
                  <a:pt x="1550461" y="1800496"/>
                </a:lnTo>
                <a:lnTo>
                  <a:pt x="1544097" y="1802466"/>
                </a:lnTo>
                <a:lnTo>
                  <a:pt x="1537733" y="1804829"/>
                </a:lnTo>
                <a:lnTo>
                  <a:pt x="1530971" y="1806799"/>
                </a:lnTo>
                <a:lnTo>
                  <a:pt x="1524607" y="1807981"/>
                </a:lnTo>
                <a:lnTo>
                  <a:pt x="1518243" y="1809163"/>
                </a:lnTo>
                <a:lnTo>
                  <a:pt x="1505117" y="1811132"/>
                </a:lnTo>
                <a:lnTo>
                  <a:pt x="1491992" y="1812314"/>
                </a:lnTo>
                <a:lnTo>
                  <a:pt x="1486026" y="1813102"/>
                </a:lnTo>
                <a:lnTo>
                  <a:pt x="1483241" y="1813890"/>
                </a:lnTo>
                <a:lnTo>
                  <a:pt x="1482048" y="1814678"/>
                </a:lnTo>
                <a:lnTo>
                  <a:pt x="1481253" y="1815072"/>
                </a:lnTo>
                <a:lnTo>
                  <a:pt x="1480855" y="1815859"/>
                </a:lnTo>
                <a:lnTo>
                  <a:pt x="1480855" y="1817041"/>
                </a:lnTo>
                <a:lnTo>
                  <a:pt x="1481253" y="1818617"/>
                </a:lnTo>
                <a:lnTo>
                  <a:pt x="1482048" y="1819799"/>
                </a:lnTo>
                <a:lnTo>
                  <a:pt x="1482048" y="1821375"/>
                </a:lnTo>
                <a:lnTo>
                  <a:pt x="1482048" y="1821769"/>
                </a:lnTo>
                <a:lnTo>
                  <a:pt x="1480855" y="1822556"/>
                </a:lnTo>
                <a:lnTo>
                  <a:pt x="1471309" y="1830829"/>
                </a:lnTo>
                <a:lnTo>
                  <a:pt x="1465343" y="1834375"/>
                </a:lnTo>
                <a:lnTo>
                  <a:pt x="1463354" y="1835556"/>
                </a:lnTo>
                <a:lnTo>
                  <a:pt x="1461365" y="1836738"/>
                </a:lnTo>
                <a:lnTo>
                  <a:pt x="1452615" y="1830041"/>
                </a:lnTo>
                <a:lnTo>
                  <a:pt x="1445853" y="1824132"/>
                </a:lnTo>
                <a:lnTo>
                  <a:pt x="1440285" y="1819405"/>
                </a:lnTo>
                <a:lnTo>
                  <a:pt x="1437103" y="1815072"/>
                </a:lnTo>
                <a:lnTo>
                  <a:pt x="1434716" y="1812314"/>
                </a:lnTo>
                <a:lnTo>
                  <a:pt x="1433125" y="1810344"/>
                </a:lnTo>
                <a:lnTo>
                  <a:pt x="1432330" y="1808375"/>
                </a:lnTo>
                <a:lnTo>
                  <a:pt x="1428750" y="1806799"/>
                </a:lnTo>
                <a:lnTo>
                  <a:pt x="1512675" y="1734314"/>
                </a:lnTo>
                <a:lnTo>
                  <a:pt x="1518641" y="1733527"/>
                </a:lnTo>
                <a:lnTo>
                  <a:pt x="1533755" y="1731951"/>
                </a:lnTo>
                <a:lnTo>
                  <a:pt x="1543699" y="1731163"/>
                </a:lnTo>
                <a:lnTo>
                  <a:pt x="1554438" y="1730375"/>
                </a:lnTo>
                <a:close/>
                <a:moveTo>
                  <a:pt x="588962" y="1535113"/>
                </a:moveTo>
                <a:lnTo>
                  <a:pt x="694496" y="1535113"/>
                </a:lnTo>
                <a:lnTo>
                  <a:pt x="694496" y="1557872"/>
                </a:lnTo>
                <a:lnTo>
                  <a:pt x="694894" y="1558271"/>
                </a:lnTo>
                <a:lnTo>
                  <a:pt x="696885" y="1560268"/>
                </a:lnTo>
                <a:lnTo>
                  <a:pt x="698478" y="1560667"/>
                </a:lnTo>
                <a:lnTo>
                  <a:pt x="700469" y="1561466"/>
                </a:lnTo>
                <a:lnTo>
                  <a:pt x="704053" y="1561865"/>
                </a:lnTo>
                <a:lnTo>
                  <a:pt x="707239" y="1561865"/>
                </a:lnTo>
                <a:lnTo>
                  <a:pt x="711222" y="1561865"/>
                </a:lnTo>
                <a:lnTo>
                  <a:pt x="714407" y="1561466"/>
                </a:lnTo>
                <a:lnTo>
                  <a:pt x="716797" y="1560667"/>
                </a:lnTo>
                <a:lnTo>
                  <a:pt x="718390" y="1560268"/>
                </a:lnTo>
                <a:lnTo>
                  <a:pt x="720381" y="1558271"/>
                </a:lnTo>
                <a:lnTo>
                  <a:pt x="720779" y="1557872"/>
                </a:lnTo>
                <a:lnTo>
                  <a:pt x="720779" y="1535113"/>
                </a:lnTo>
                <a:lnTo>
                  <a:pt x="820737" y="1535113"/>
                </a:lnTo>
                <a:lnTo>
                  <a:pt x="820737" y="1644117"/>
                </a:lnTo>
                <a:lnTo>
                  <a:pt x="820339" y="1648908"/>
                </a:lnTo>
                <a:lnTo>
                  <a:pt x="819144" y="1652901"/>
                </a:lnTo>
                <a:lnTo>
                  <a:pt x="816755" y="1656894"/>
                </a:lnTo>
                <a:lnTo>
                  <a:pt x="814365" y="1660088"/>
                </a:lnTo>
                <a:lnTo>
                  <a:pt x="810781" y="1663283"/>
                </a:lnTo>
                <a:lnTo>
                  <a:pt x="806799" y="1665279"/>
                </a:lnTo>
                <a:lnTo>
                  <a:pt x="802418" y="1666477"/>
                </a:lnTo>
                <a:lnTo>
                  <a:pt x="797639" y="1666876"/>
                </a:lnTo>
                <a:lnTo>
                  <a:pt x="612060" y="1666876"/>
                </a:lnTo>
                <a:lnTo>
                  <a:pt x="607281" y="1666477"/>
                </a:lnTo>
                <a:lnTo>
                  <a:pt x="602901" y="1665279"/>
                </a:lnTo>
                <a:lnTo>
                  <a:pt x="598918" y="1663283"/>
                </a:lnTo>
                <a:lnTo>
                  <a:pt x="595732" y="1660088"/>
                </a:lnTo>
                <a:lnTo>
                  <a:pt x="592546" y="1656894"/>
                </a:lnTo>
                <a:lnTo>
                  <a:pt x="590555" y="1652901"/>
                </a:lnTo>
                <a:lnTo>
                  <a:pt x="589360" y="1648908"/>
                </a:lnTo>
                <a:lnTo>
                  <a:pt x="588962" y="1644117"/>
                </a:lnTo>
                <a:lnTo>
                  <a:pt x="588962" y="1535113"/>
                </a:lnTo>
                <a:close/>
                <a:moveTo>
                  <a:pt x="612060" y="1476375"/>
                </a:moveTo>
                <a:lnTo>
                  <a:pt x="797639" y="1476375"/>
                </a:lnTo>
                <a:lnTo>
                  <a:pt x="802418" y="1476769"/>
                </a:lnTo>
                <a:lnTo>
                  <a:pt x="806799" y="1477950"/>
                </a:lnTo>
                <a:lnTo>
                  <a:pt x="810781" y="1480312"/>
                </a:lnTo>
                <a:lnTo>
                  <a:pt x="814365" y="1483068"/>
                </a:lnTo>
                <a:lnTo>
                  <a:pt x="816755" y="1486611"/>
                </a:lnTo>
                <a:lnTo>
                  <a:pt x="819144" y="1490155"/>
                </a:lnTo>
                <a:lnTo>
                  <a:pt x="820339" y="1494485"/>
                </a:lnTo>
                <a:lnTo>
                  <a:pt x="820737" y="1498816"/>
                </a:lnTo>
                <a:lnTo>
                  <a:pt x="820737" y="1525588"/>
                </a:lnTo>
                <a:lnTo>
                  <a:pt x="588962" y="1525588"/>
                </a:lnTo>
                <a:lnTo>
                  <a:pt x="588962" y="1498816"/>
                </a:lnTo>
                <a:lnTo>
                  <a:pt x="589360" y="1494485"/>
                </a:lnTo>
                <a:lnTo>
                  <a:pt x="590555" y="1490155"/>
                </a:lnTo>
                <a:lnTo>
                  <a:pt x="592546" y="1486611"/>
                </a:lnTo>
                <a:lnTo>
                  <a:pt x="595732" y="1483068"/>
                </a:lnTo>
                <a:lnTo>
                  <a:pt x="598918" y="1480312"/>
                </a:lnTo>
                <a:lnTo>
                  <a:pt x="602901" y="1477950"/>
                </a:lnTo>
                <a:lnTo>
                  <a:pt x="607281" y="1476769"/>
                </a:lnTo>
                <a:lnTo>
                  <a:pt x="612060" y="1476375"/>
                </a:lnTo>
                <a:close/>
                <a:moveTo>
                  <a:pt x="725449" y="1381125"/>
                </a:moveTo>
                <a:lnTo>
                  <a:pt x="730525" y="1381524"/>
                </a:lnTo>
                <a:lnTo>
                  <a:pt x="732087" y="1381524"/>
                </a:lnTo>
                <a:lnTo>
                  <a:pt x="734430" y="1382322"/>
                </a:lnTo>
                <a:lnTo>
                  <a:pt x="737554" y="1384317"/>
                </a:lnTo>
                <a:lnTo>
                  <a:pt x="740287" y="1386312"/>
                </a:lnTo>
                <a:lnTo>
                  <a:pt x="743411" y="1389505"/>
                </a:lnTo>
                <a:lnTo>
                  <a:pt x="746535" y="1393096"/>
                </a:lnTo>
                <a:lnTo>
                  <a:pt x="749659" y="1397486"/>
                </a:lnTo>
                <a:lnTo>
                  <a:pt x="755906" y="1407063"/>
                </a:lnTo>
                <a:lnTo>
                  <a:pt x="761373" y="1417837"/>
                </a:lnTo>
                <a:lnTo>
                  <a:pt x="766059" y="1427813"/>
                </a:lnTo>
                <a:lnTo>
                  <a:pt x="769182" y="1437390"/>
                </a:lnTo>
                <a:lnTo>
                  <a:pt x="770744" y="1441780"/>
                </a:lnTo>
                <a:lnTo>
                  <a:pt x="771525" y="1445770"/>
                </a:lnTo>
                <a:lnTo>
                  <a:pt x="771525" y="1448164"/>
                </a:lnTo>
                <a:lnTo>
                  <a:pt x="771525" y="1450159"/>
                </a:lnTo>
                <a:lnTo>
                  <a:pt x="770744" y="1451357"/>
                </a:lnTo>
                <a:lnTo>
                  <a:pt x="769182" y="1452155"/>
                </a:lnTo>
                <a:lnTo>
                  <a:pt x="768011" y="1452155"/>
                </a:lnTo>
                <a:lnTo>
                  <a:pt x="766449" y="1450958"/>
                </a:lnTo>
                <a:lnTo>
                  <a:pt x="764887" y="1449760"/>
                </a:lnTo>
                <a:lnTo>
                  <a:pt x="762544" y="1448563"/>
                </a:lnTo>
                <a:lnTo>
                  <a:pt x="759030" y="1444174"/>
                </a:lnTo>
                <a:lnTo>
                  <a:pt x="755516" y="1439784"/>
                </a:lnTo>
                <a:lnTo>
                  <a:pt x="753173" y="1434996"/>
                </a:lnTo>
                <a:lnTo>
                  <a:pt x="752392" y="1433400"/>
                </a:lnTo>
                <a:lnTo>
                  <a:pt x="752392" y="1431404"/>
                </a:lnTo>
                <a:lnTo>
                  <a:pt x="752001" y="1428611"/>
                </a:lnTo>
                <a:lnTo>
                  <a:pt x="750830" y="1426616"/>
                </a:lnTo>
                <a:lnTo>
                  <a:pt x="748878" y="1425419"/>
                </a:lnTo>
                <a:lnTo>
                  <a:pt x="746925" y="1425020"/>
                </a:lnTo>
                <a:lnTo>
                  <a:pt x="746144" y="1425419"/>
                </a:lnTo>
                <a:lnTo>
                  <a:pt x="745363" y="1425818"/>
                </a:lnTo>
                <a:lnTo>
                  <a:pt x="744582" y="1426616"/>
                </a:lnTo>
                <a:lnTo>
                  <a:pt x="743411" y="1427414"/>
                </a:lnTo>
                <a:lnTo>
                  <a:pt x="742630" y="1428611"/>
                </a:lnTo>
                <a:lnTo>
                  <a:pt x="742240" y="1430207"/>
                </a:lnTo>
                <a:lnTo>
                  <a:pt x="741849" y="1432602"/>
                </a:lnTo>
                <a:lnTo>
                  <a:pt x="741849" y="1434597"/>
                </a:lnTo>
                <a:lnTo>
                  <a:pt x="741459" y="1439385"/>
                </a:lnTo>
                <a:lnTo>
                  <a:pt x="740678" y="1443376"/>
                </a:lnTo>
                <a:lnTo>
                  <a:pt x="739897" y="1445371"/>
                </a:lnTo>
                <a:lnTo>
                  <a:pt x="739116" y="1446967"/>
                </a:lnTo>
                <a:lnTo>
                  <a:pt x="737944" y="1448164"/>
                </a:lnTo>
                <a:lnTo>
                  <a:pt x="735992" y="1449361"/>
                </a:lnTo>
                <a:lnTo>
                  <a:pt x="734430" y="1450558"/>
                </a:lnTo>
                <a:lnTo>
                  <a:pt x="732868" y="1452155"/>
                </a:lnTo>
                <a:lnTo>
                  <a:pt x="730525" y="1452953"/>
                </a:lnTo>
                <a:lnTo>
                  <a:pt x="727792" y="1453352"/>
                </a:lnTo>
                <a:lnTo>
                  <a:pt x="721935" y="1454150"/>
                </a:lnTo>
                <a:lnTo>
                  <a:pt x="715297" y="1454150"/>
                </a:lnTo>
                <a:lnTo>
                  <a:pt x="712173" y="1453751"/>
                </a:lnTo>
                <a:lnTo>
                  <a:pt x="709049" y="1452953"/>
                </a:lnTo>
                <a:lnTo>
                  <a:pt x="706706" y="1452155"/>
                </a:lnTo>
                <a:lnTo>
                  <a:pt x="703973" y="1450558"/>
                </a:lnTo>
                <a:lnTo>
                  <a:pt x="701240" y="1448962"/>
                </a:lnTo>
                <a:lnTo>
                  <a:pt x="699287" y="1447366"/>
                </a:lnTo>
                <a:lnTo>
                  <a:pt x="694992" y="1442977"/>
                </a:lnTo>
                <a:lnTo>
                  <a:pt x="691478" y="1438188"/>
                </a:lnTo>
                <a:lnTo>
                  <a:pt x="687963" y="1432602"/>
                </a:lnTo>
                <a:lnTo>
                  <a:pt x="685230" y="1427015"/>
                </a:lnTo>
                <a:lnTo>
                  <a:pt x="682497" y="1421029"/>
                </a:lnTo>
                <a:lnTo>
                  <a:pt x="680544" y="1415044"/>
                </a:lnTo>
                <a:lnTo>
                  <a:pt x="678982" y="1409058"/>
                </a:lnTo>
                <a:lnTo>
                  <a:pt x="676249" y="1399082"/>
                </a:lnTo>
                <a:lnTo>
                  <a:pt x="675078" y="1392298"/>
                </a:lnTo>
                <a:lnTo>
                  <a:pt x="674687" y="1389106"/>
                </a:lnTo>
                <a:lnTo>
                  <a:pt x="674687" y="1388707"/>
                </a:lnTo>
                <a:lnTo>
                  <a:pt x="675078" y="1388308"/>
                </a:lnTo>
                <a:lnTo>
                  <a:pt x="676249" y="1387909"/>
                </a:lnTo>
                <a:lnTo>
                  <a:pt x="679373" y="1387111"/>
                </a:lnTo>
                <a:lnTo>
                  <a:pt x="683278" y="1385913"/>
                </a:lnTo>
                <a:lnTo>
                  <a:pt x="689525" y="1384716"/>
                </a:lnTo>
                <a:lnTo>
                  <a:pt x="698897" y="1383120"/>
                </a:lnTo>
                <a:lnTo>
                  <a:pt x="715297" y="1381524"/>
                </a:lnTo>
                <a:lnTo>
                  <a:pt x="725449" y="1381125"/>
                </a:lnTo>
                <a:close/>
                <a:moveTo>
                  <a:pt x="1433588" y="1247775"/>
                </a:moveTo>
                <a:lnTo>
                  <a:pt x="1439124" y="1247775"/>
                </a:lnTo>
                <a:lnTo>
                  <a:pt x="1444264" y="1248175"/>
                </a:lnTo>
                <a:lnTo>
                  <a:pt x="1448614" y="1248976"/>
                </a:lnTo>
                <a:lnTo>
                  <a:pt x="1451382" y="1249776"/>
                </a:lnTo>
                <a:lnTo>
                  <a:pt x="1453359" y="1250977"/>
                </a:lnTo>
                <a:lnTo>
                  <a:pt x="1454150" y="1252178"/>
                </a:lnTo>
                <a:lnTo>
                  <a:pt x="1454150" y="1253779"/>
                </a:lnTo>
                <a:lnTo>
                  <a:pt x="1453359" y="1255380"/>
                </a:lnTo>
                <a:lnTo>
                  <a:pt x="1452173" y="1256981"/>
                </a:lnTo>
                <a:lnTo>
                  <a:pt x="1450196" y="1258582"/>
                </a:lnTo>
                <a:lnTo>
                  <a:pt x="1447428" y="1260183"/>
                </a:lnTo>
                <a:lnTo>
                  <a:pt x="1441892" y="1262985"/>
                </a:lnTo>
                <a:lnTo>
                  <a:pt x="1435565" y="1264986"/>
                </a:lnTo>
                <a:lnTo>
                  <a:pt x="1432402" y="1265387"/>
                </a:lnTo>
                <a:lnTo>
                  <a:pt x="1429634" y="1265787"/>
                </a:lnTo>
                <a:lnTo>
                  <a:pt x="1427261" y="1265787"/>
                </a:lnTo>
                <a:lnTo>
                  <a:pt x="1425284" y="1265387"/>
                </a:lnTo>
                <a:lnTo>
                  <a:pt x="1423703" y="1264986"/>
                </a:lnTo>
                <a:lnTo>
                  <a:pt x="1422516" y="1264586"/>
                </a:lnTo>
                <a:lnTo>
                  <a:pt x="1420539" y="1264586"/>
                </a:lnTo>
                <a:lnTo>
                  <a:pt x="1419353" y="1264986"/>
                </a:lnTo>
                <a:lnTo>
                  <a:pt x="1418562" y="1265787"/>
                </a:lnTo>
                <a:lnTo>
                  <a:pt x="1417376" y="1266588"/>
                </a:lnTo>
                <a:lnTo>
                  <a:pt x="1416980" y="1267388"/>
                </a:lnTo>
                <a:lnTo>
                  <a:pt x="1416585" y="1268589"/>
                </a:lnTo>
                <a:lnTo>
                  <a:pt x="1416190" y="1269790"/>
                </a:lnTo>
                <a:lnTo>
                  <a:pt x="1416585" y="1270990"/>
                </a:lnTo>
                <a:lnTo>
                  <a:pt x="1416585" y="1272191"/>
                </a:lnTo>
                <a:lnTo>
                  <a:pt x="1417376" y="1273392"/>
                </a:lnTo>
                <a:lnTo>
                  <a:pt x="1418562" y="1274993"/>
                </a:lnTo>
                <a:lnTo>
                  <a:pt x="1419748" y="1276194"/>
                </a:lnTo>
                <a:lnTo>
                  <a:pt x="1422121" y="1277395"/>
                </a:lnTo>
                <a:lnTo>
                  <a:pt x="1424098" y="1278596"/>
                </a:lnTo>
                <a:lnTo>
                  <a:pt x="1428843" y="1280597"/>
                </a:lnTo>
                <a:lnTo>
                  <a:pt x="1430820" y="1282198"/>
                </a:lnTo>
                <a:lnTo>
                  <a:pt x="1432402" y="1283799"/>
                </a:lnTo>
                <a:lnTo>
                  <a:pt x="1433588" y="1285000"/>
                </a:lnTo>
                <a:lnTo>
                  <a:pt x="1435170" y="1287001"/>
                </a:lnTo>
                <a:lnTo>
                  <a:pt x="1436356" y="1289003"/>
                </a:lnTo>
                <a:lnTo>
                  <a:pt x="1436751" y="1291404"/>
                </a:lnTo>
                <a:lnTo>
                  <a:pt x="1437542" y="1293406"/>
                </a:lnTo>
                <a:lnTo>
                  <a:pt x="1437542" y="1296608"/>
                </a:lnTo>
                <a:lnTo>
                  <a:pt x="1437542" y="1299009"/>
                </a:lnTo>
                <a:lnTo>
                  <a:pt x="1437147" y="1302612"/>
                </a:lnTo>
                <a:lnTo>
                  <a:pt x="1436356" y="1305414"/>
                </a:lnTo>
                <a:lnTo>
                  <a:pt x="1435170" y="1309416"/>
                </a:lnTo>
                <a:lnTo>
                  <a:pt x="1431611" y="1317422"/>
                </a:lnTo>
                <a:lnTo>
                  <a:pt x="1430029" y="1320624"/>
                </a:lnTo>
                <a:lnTo>
                  <a:pt x="1428052" y="1323826"/>
                </a:lnTo>
                <a:lnTo>
                  <a:pt x="1425680" y="1326628"/>
                </a:lnTo>
                <a:lnTo>
                  <a:pt x="1423307" y="1328629"/>
                </a:lnTo>
                <a:lnTo>
                  <a:pt x="1420539" y="1331431"/>
                </a:lnTo>
                <a:lnTo>
                  <a:pt x="1417771" y="1333032"/>
                </a:lnTo>
                <a:lnTo>
                  <a:pt x="1414608" y="1334633"/>
                </a:lnTo>
                <a:lnTo>
                  <a:pt x="1411445" y="1336635"/>
                </a:lnTo>
                <a:lnTo>
                  <a:pt x="1404722" y="1338636"/>
                </a:lnTo>
                <a:lnTo>
                  <a:pt x="1397605" y="1340237"/>
                </a:lnTo>
                <a:lnTo>
                  <a:pt x="1390487" y="1341038"/>
                </a:lnTo>
                <a:lnTo>
                  <a:pt x="1383370" y="1341438"/>
                </a:lnTo>
                <a:lnTo>
                  <a:pt x="1376252" y="1341438"/>
                </a:lnTo>
                <a:lnTo>
                  <a:pt x="1369530" y="1341038"/>
                </a:lnTo>
                <a:lnTo>
                  <a:pt x="1358063" y="1339437"/>
                </a:lnTo>
                <a:lnTo>
                  <a:pt x="1350154" y="1338236"/>
                </a:lnTo>
                <a:lnTo>
                  <a:pt x="1347386" y="1337435"/>
                </a:lnTo>
                <a:lnTo>
                  <a:pt x="1347386" y="1337835"/>
                </a:lnTo>
                <a:lnTo>
                  <a:pt x="1346991" y="1337435"/>
                </a:lnTo>
                <a:lnTo>
                  <a:pt x="1346200" y="1337035"/>
                </a:lnTo>
                <a:lnTo>
                  <a:pt x="1346200" y="1334633"/>
                </a:lnTo>
                <a:lnTo>
                  <a:pt x="1346991" y="1331831"/>
                </a:lnTo>
                <a:lnTo>
                  <a:pt x="1347782" y="1326228"/>
                </a:lnTo>
                <a:lnTo>
                  <a:pt x="1349363" y="1318623"/>
                </a:lnTo>
                <a:lnTo>
                  <a:pt x="1351736" y="1307415"/>
                </a:lnTo>
                <a:lnTo>
                  <a:pt x="1355295" y="1296608"/>
                </a:lnTo>
                <a:lnTo>
                  <a:pt x="1357667" y="1287402"/>
                </a:lnTo>
                <a:lnTo>
                  <a:pt x="1361621" y="1275794"/>
                </a:lnTo>
                <a:lnTo>
                  <a:pt x="1363994" y="1270190"/>
                </a:lnTo>
                <a:lnTo>
                  <a:pt x="1364785" y="1268589"/>
                </a:lnTo>
                <a:lnTo>
                  <a:pt x="1366762" y="1265787"/>
                </a:lnTo>
                <a:lnTo>
                  <a:pt x="1369925" y="1262985"/>
                </a:lnTo>
                <a:lnTo>
                  <a:pt x="1373484" y="1260183"/>
                </a:lnTo>
                <a:lnTo>
                  <a:pt x="1378229" y="1258182"/>
                </a:lnTo>
                <a:lnTo>
                  <a:pt x="1383765" y="1256181"/>
                </a:lnTo>
                <a:lnTo>
                  <a:pt x="1389301" y="1253779"/>
                </a:lnTo>
                <a:lnTo>
                  <a:pt x="1395628" y="1252578"/>
                </a:lnTo>
                <a:lnTo>
                  <a:pt x="1401954" y="1250977"/>
                </a:lnTo>
                <a:lnTo>
                  <a:pt x="1415399" y="1248976"/>
                </a:lnTo>
                <a:lnTo>
                  <a:pt x="1428052" y="1248175"/>
                </a:lnTo>
                <a:lnTo>
                  <a:pt x="1433588" y="1247775"/>
                </a:lnTo>
                <a:close/>
                <a:moveTo>
                  <a:pt x="1155700" y="965200"/>
                </a:moveTo>
                <a:lnTo>
                  <a:pt x="1161653" y="965597"/>
                </a:lnTo>
                <a:lnTo>
                  <a:pt x="1167209" y="966787"/>
                </a:lnTo>
                <a:lnTo>
                  <a:pt x="1172766" y="968770"/>
                </a:lnTo>
                <a:lnTo>
                  <a:pt x="1177925" y="971944"/>
                </a:lnTo>
                <a:lnTo>
                  <a:pt x="1182687" y="975514"/>
                </a:lnTo>
                <a:lnTo>
                  <a:pt x="1187450" y="980274"/>
                </a:lnTo>
                <a:lnTo>
                  <a:pt x="1192213" y="985431"/>
                </a:lnTo>
                <a:lnTo>
                  <a:pt x="1196181" y="991381"/>
                </a:lnTo>
                <a:lnTo>
                  <a:pt x="1200150" y="998125"/>
                </a:lnTo>
                <a:lnTo>
                  <a:pt x="1204119" y="1005265"/>
                </a:lnTo>
                <a:lnTo>
                  <a:pt x="1207691" y="1012802"/>
                </a:lnTo>
                <a:lnTo>
                  <a:pt x="1211659" y="1021133"/>
                </a:lnTo>
                <a:lnTo>
                  <a:pt x="1214437" y="1029860"/>
                </a:lnTo>
                <a:lnTo>
                  <a:pt x="1217613" y="1038984"/>
                </a:lnTo>
                <a:lnTo>
                  <a:pt x="1220787" y="1048504"/>
                </a:lnTo>
                <a:lnTo>
                  <a:pt x="1225947" y="1068338"/>
                </a:lnTo>
                <a:lnTo>
                  <a:pt x="1230313" y="1089363"/>
                </a:lnTo>
                <a:lnTo>
                  <a:pt x="1234678" y="1111180"/>
                </a:lnTo>
                <a:lnTo>
                  <a:pt x="1237853" y="1133792"/>
                </a:lnTo>
                <a:lnTo>
                  <a:pt x="1241028" y="1155609"/>
                </a:lnTo>
                <a:lnTo>
                  <a:pt x="1243013" y="1177824"/>
                </a:lnTo>
                <a:lnTo>
                  <a:pt x="1245394" y="1198848"/>
                </a:lnTo>
                <a:lnTo>
                  <a:pt x="1246981" y="1219476"/>
                </a:lnTo>
                <a:lnTo>
                  <a:pt x="1246187" y="1186551"/>
                </a:lnTo>
                <a:lnTo>
                  <a:pt x="1342231" y="1244467"/>
                </a:lnTo>
                <a:lnTo>
                  <a:pt x="1323181" y="1340465"/>
                </a:lnTo>
                <a:lnTo>
                  <a:pt x="1248966" y="1309524"/>
                </a:lnTo>
                <a:lnTo>
                  <a:pt x="1245394" y="1284929"/>
                </a:lnTo>
                <a:lnTo>
                  <a:pt x="1239441" y="1242087"/>
                </a:lnTo>
                <a:lnTo>
                  <a:pt x="1231106" y="1373787"/>
                </a:lnTo>
                <a:lnTo>
                  <a:pt x="1230709" y="1379737"/>
                </a:lnTo>
                <a:lnTo>
                  <a:pt x="1230313" y="1386084"/>
                </a:lnTo>
                <a:lnTo>
                  <a:pt x="1230709" y="1392431"/>
                </a:lnTo>
                <a:lnTo>
                  <a:pt x="1232297" y="1399968"/>
                </a:lnTo>
                <a:lnTo>
                  <a:pt x="1234281" y="1407902"/>
                </a:lnTo>
                <a:lnTo>
                  <a:pt x="1237059" y="1417422"/>
                </a:lnTo>
                <a:lnTo>
                  <a:pt x="1241822" y="1428133"/>
                </a:lnTo>
                <a:lnTo>
                  <a:pt x="1247775" y="1440430"/>
                </a:lnTo>
                <a:lnTo>
                  <a:pt x="1231106" y="1440430"/>
                </a:lnTo>
                <a:lnTo>
                  <a:pt x="1242219" y="1446380"/>
                </a:lnTo>
                <a:lnTo>
                  <a:pt x="1256109" y="1453124"/>
                </a:lnTo>
                <a:lnTo>
                  <a:pt x="1287066" y="1467405"/>
                </a:lnTo>
                <a:lnTo>
                  <a:pt x="1313259" y="1479305"/>
                </a:lnTo>
                <a:lnTo>
                  <a:pt x="1323975" y="1483669"/>
                </a:lnTo>
                <a:lnTo>
                  <a:pt x="1501775" y="1720491"/>
                </a:lnTo>
                <a:lnTo>
                  <a:pt x="1401763" y="1798638"/>
                </a:lnTo>
                <a:lnTo>
                  <a:pt x="1210469" y="1576494"/>
                </a:lnTo>
                <a:lnTo>
                  <a:pt x="1080294" y="1561816"/>
                </a:lnTo>
                <a:lnTo>
                  <a:pt x="1080294" y="1563800"/>
                </a:lnTo>
                <a:lnTo>
                  <a:pt x="1080294" y="1567370"/>
                </a:lnTo>
                <a:lnTo>
                  <a:pt x="1079500" y="1575700"/>
                </a:lnTo>
                <a:lnTo>
                  <a:pt x="1077516" y="1587601"/>
                </a:lnTo>
                <a:lnTo>
                  <a:pt x="1074341" y="1601088"/>
                </a:lnTo>
                <a:lnTo>
                  <a:pt x="1066403" y="1633220"/>
                </a:lnTo>
                <a:lnTo>
                  <a:pt x="1056878" y="1669318"/>
                </a:lnTo>
                <a:lnTo>
                  <a:pt x="1046956" y="1703830"/>
                </a:lnTo>
                <a:lnTo>
                  <a:pt x="1038622" y="1733582"/>
                </a:lnTo>
                <a:lnTo>
                  <a:pt x="1030288" y="1762540"/>
                </a:lnTo>
                <a:lnTo>
                  <a:pt x="802481" y="1785548"/>
                </a:lnTo>
                <a:lnTo>
                  <a:pt x="770731" y="1731201"/>
                </a:lnTo>
                <a:lnTo>
                  <a:pt x="904081" y="1706210"/>
                </a:lnTo>
                <a:lnTo>
                  <a:pt x="903685" y="1489619"/>
                </a:lnTo>
                <a:lnTo>
                  <a:pt x="871935" y="1482479"/>
                </a:lnTo>
                <a:lnTo>
                  <a:pt x="869950" y="1471768"/>
                </a:lnTo>
                <a:lnTo>
                  <a:pt x="867966" y="1461851"/>
                </a:lnTo>
                <a:lnTo>
                  <a:pt x="866378" y="1453124"/>
                </a:lnTo>
                <a:lnTo>
                  <a:pt x="864791" y="1445190"/>
                </a:lnTo>
                <a:lnTo>
                  <a:pt x="863600" y="1428926"/>
                </a:lnTo>
                <a:lnTo>
                  <a:pt x="862806" y="1413455"/>
                </a:lnTo>
                <a:lnTo>
                  <a:pt x="862013" y="1373787"/>
                </a:lnTo>
                <a:lnTo>
                  <a:pt x="860822" y="1346812"/>
                </a:lnTo>
                <a:lnTo>
                  <a:pt x="858044" y="1312697"/>
                </a:lnTo>
                <a:lnTo>
                  <a:pt x="854472" y="1175444"/>
                </a:lnTo>
                <a:lnTo>
                  <a:pt x="843756" y="1181791"/>
                </a:lnTo>
                <a:lnTo>
                  <a:pt x="818753" y="1197658"/>
                </a:lnTo>
                <a:lnTo>
                  <a:pt x="802878" y="1208369"/>
                </a:lnTo>
                <a:lnTo>
                  <a:pt x="786606" y="1219476"/>
                </a:lnTo>
                <a:lnTo>
                  <a:pt x="770731" y="1230980"/>
                </a:lnTo>
                <a:lnTo>
                  <a:pt x="756841" y="1242087"/>
                </a:lnTo>
                <a:lnTo>
                  <a:pt x="754460" y="1250021"/>
                </a:lnTo>
                <a:lnTo>
                  <a:pt x="752872" y="1258351"/>
                </a:lnTo>
                <a:lnTo>
                  <a:pt x="752078" y="1266681"/>
                </a:lnTo>
                <a:lnTo>
                  <a:pt x="751285" y="1275805"/>
                </a:lnTo>
                <a:lnTo>
                  <a:pt x="751285" y="1284532"/>
                </a:lnTo>
                <a:lnTo>
                  <a:pt x="751681" y="1292863"/>
                </a:lnTo>
                <a:lnTo>
                  <a:pt x="752078" y="1301590"/>
                </a:lnTo>
                <a:lnTo>
                  <a:pt x="752872" y="1310317"/>
                </a:lnTo>
                <a:lnTo>
                  <a:pt x="754856" y="1325788"/>
                </a:lnTo>
                <a:lnTo>
                  <a:pt x="756444" y="1339275"/>
                </a:lnTo>
                <a:lnTo>
                  <a:pt x="758031" y="1350382"/>
                </a:lnTo>
                <a:lnTo>
                  <a:pt x="758031" y="1354349"/>
                </a:lnTo>
                <a:lnTo>
                  <a:pt x="756841" y="1357523"/>
                </a:lnTo>
                <a:lnTo>
                  <a:pt x="727869" y="1355539"/>
                </a:lnTo>
                <a:lnTo>
                  <a:pt x="715566" y="1354746"/>
                </a:lnTo>
                <a:lnTo>
                  <a:pt x="709613" y="1354746"/>
                </a:lnTo>
                <a:lnTo>
                  <a:pt x="704453" y="1355143"/>
                </a:lnTo>
                <a:lnTo>
                  <a:pt x="698897" y="1355539"/>
                </a:lnTo>
                <a:lnTo>
                  <a:pt x="693341" y="1356729"/>
                </a:lnTo>
                <a:lnTo>
                  <a:pt x="687785" y="1357919"/>
                </a:lnTo>
                <a:lnTo>
                  <a:pt x="682228" y="1359903"/>
                </a:lnTo>
                <a:lnTo>
                  <a:pt x="677069" y="1361886"/>
                </a:lnTo>
                <a:lnTo>
                  <a:pt x="671116" y="1364663"/>
                </a:lnTo>
                <a:lnTo>
                  <a:pt x="664766" y="1367836"/>
                </a:lnTo>
                <a:lnTo>
                  <a:pt x="658416" y="1372200"/>
                </a:lnTo>
                <a:lnTo>
                  <a:pt x="657225" y="1367043"/>
                </a:lnTo>
                <a:lnTo>
                  <a:pt x="655241" y="1361093"/>
                </a:lnTo>
                <a:lnTo>
                  <a:pt x="654050" y="1355143"/>
                </a:lnTo>
                <a:lnTo>
                  <a:pt x="653256" y="1348399"/>
                </a:lnTo>
                <a:lnTo>
                  <a:pt x="651669" y="1333325"/>
                </a:lnTo>
                <a:lnTo>
                  <a:pt x="650875" y="1316267"/>
                </a:lnTo>
                <a:lnTo>
                  <a:pt x="650875" y="1296830"/>
                </a:lnTo>
                <a:lnTo>
                  <a:pt x="651272" y="1274615"/>
                </a:lnTo>
                <a:lnTo>
                  <a:pt x="652066" y="1251211"/>
                </a:lnTo>
                <a:lnTo>
                  <a:pt x="653653" y="1225029"/>
                </a:lnTo>
                <a:lnTo>
                  <a:pt x="660797" y="1208369"/>
                </a:lnTo>
                <a:lnTo>
                  <a:pt x="667147" y="1194881"/>
                </a:lnTo>
                <a:lnTo>
                  <a:pt x="670322" y="1188931"/>
                </a:lnTo>
                <a:lnTo>
                  <a:pt x="673497" y="1183774"/>
                </a:lnTo>
                <a:lnTo>
                  <a:pt x="680244" y="1174254"/>
                </a:lnTo>
                <a:lnTo>
                  <a:pt x="687388" y="1164733"/>
                </a:lnTo>
                <a:lnTo>
                  <a:pt x="696119" y="1155213"/>
                </a:lnTo>
                <a:lnTo>
                  <a:pt x="706438" y="1143312"/>
                </a:lnTo>
                <a:lnTo>
                  <a:pt x="718741" y="1129031"/>
                </a:lnTo>
                <a:lnTo>
                  <a:pt x="738585" y="1108007"/>
                </a:lnTo>
                <a:lnTo>
                  <a:pt x="756047" y="1088966"/>
                </a:lnTo>
                <a:lnTo>
                  <a:pt x="785416" y="1057231"/>
                </a:lnTo>
                <a:lnTo>
                  <a:pt x="797719" y="1043744"/>
                </a:lnTo>
                <a:lnTo>
                  <a:pt x="809228" y="1032240"/>
                </a:lnTo>
                <a:lnTo>
                  <a:pt x="820738" y="1021926"/>
                </a:lnTo>
                <a:lnTo>
                  <a:pt x="831056" y="1012802"/>
                </a:lnTo>
                <a:lnTo>
                  <a:pt x="836613" y="1008439"/>
                </a:lnTo>
                <a:lnTo>
                  <a:pt x="842169" y="1004869"/>
                </a:lnTo>
                <a:lnTo>
                  <a:pt x="848122" y="1000902"/>
                </a:lnTo>
                <a:lnTo>
                  <a:pt x="854075" y="997331"/>
                </a:lnTo>
                <a:lnTo>
                  <a:pt x="860028" y="994555"/>
                </a:lnTo>
                <a:lnTo>
                  <a:pt x="866378" y="991381"/>
                </a:lnTo>
                <a:lnTo>
                  <a:pt x="873125" y="988208"/>
                </a:lnTo>
                <a:lnTo>
                  <a:pt x="880269" y="985828"/>
                </a:lnTo>
                <a:lnTo>
                  <a:pt x="895350" y="980274"/>
                </a:lnTo>
                <a:lnTo>
                  <a:pt x="912416" y="975117"/>
                </a:lnTo>
                <a:lnTo>
                  <a:pt x="932260" y="970753"/>
                </a:lnTo>
                <a:lnTo>
                  <a:pt x="954881" y="965597"/>
                </a:lnTo>
                <a:lnTo>
                  <a:pt x="963613" y="965993"/>
                </a:lnTo>
                <a:lnTo>
                  <a:pt x="979488" y="966787"/>
                </a:lnTo>
                <a:lnTo>
                  <a:pt x="1004491" y="968373"/>
                </a:lnTo>
                <a:lnTo>
                  <a:pt x="1089819" y="1240103"/>
                </a:lnTo>
                <a:lnTo>
                  <a:pt x="1081484" y="1159179"/>
                </a:lnTo>
                <a:lnTo>
                  <a:pt x="1077516" y="1013199"/>
                </a:lnTo>
                <a:lnTo>
                  <a:pt x="1071959" y="999315"/>
                </a:lnTo>
                <a:lnTo>
                  <a:pt x="1083072" y="980671"/>
                </a:lnTo>
                <a:lnTo>
                  <a:pt x="1107281" y="980671"/>
                </a:lnTo>
                <a:lnTo>
                  <a:pt x="1117600" y="999315"/>
                </a:lnTo>
                <a:lnTo>
                  <a:pt x="1112837" y="1015579"/>
                </a:lnTo>
                <a:lnTo>
                  <a:pt x="1142206" y="1228203"/>
                </a:lnTo>
                <a:lnTo>
                  <a:pt x="1137841" y="971944"/>
                </a:lnTo>
                <a:lnTo>
                  <a:pt x="1146572" y="967580"/>
                </a:lnTo>
                <a:lnTo>
                  <a:pt x="1148953" y="966390"/>
                </a:lnTo>
                <a:lnTo>
                  <a:pt x="1149350" y="965597"/>
                </a:lnTo>
                <a:lnTo>
                  <a:pt x="1155700" y="965200"/>
                </a:lnTo>
                <a:close/>
                <a:moveTo>
                  <a:pt x="931148" y="736601"/>
                </a:moveTo>
                <a:lnTo>
                  <a:pt x="929554" y="751285"/>
                </a:lnTo>
                <a:lnTo>
                  <a:pt x="928757" y="762794"/>
                </a:lnTo>
                <a:lnTo>
                  <a:pt x="929155" y="762794"/>
                </a:lnTo>
                <a:lnTo>
                  <a:pt x="929554" y="751285"/>
                </a:lnTo>
                <a:lnTo>
                  <a:pt x="930351" y="746126"/>
                </a:lnTo>
                <a:lnTo>
                  <a:pt x="931148" y="741363"/>
                </a:lnTo>
                <a:lnTo>
                  <a:pt x="931148" y="736601"/>
                </a:lnTo>
                <a:close/>
                <a:moveTo>
                  <a:pt x="949086" y="679054"/>
                </a:moveTo>
                <a:lnTo>
                  <a:pt x="948289" y="679847"/>
                </a:lnTo>
                <a:lnTo>
                  <a:pt x="945499" y="681435"/>
                </a:lnTo>
                <a:lnTo>
                  <a:pt x="943904" y="683419"/>
                </a:lnTo>
                <a:lnTo>
                  <a:pt x="941911" y="686991"/>
                </a:lnTo>
                <a:lnTo>
                  <a:pt x="945897" y="682625"/>
                </a:lnTo>
                <a:lnTo>
                  <a:pt x="948289" y="681038"/>
                </a:lnTo>
                <a:lnTo>
                  <a:pt x="950282" y="679054"/>
                </a:lnTo>
                <a:lnTo>
                  <a:pt x="949086" y="679054"/>
                </a:lnTo>
                <a:close/>
                <a:moveTo>
                  <a:pt x="1038375" y="620713"/>
                </a:moveTo>
                <a:lnTo>
                  <a:pt x="1049138" y="620713"/>
                </a:lnTo>
                <a:lnTo>
                  <a:pt x="1059502" y="621110"/>
                </a:lnTo>
                <a:lnTo>
                  <a:pt x="1069866" y="622300"/>
                </a:lnTo>
                <a:lnTo>
                  <a:pt x="1079432" y="623491"/>
                </a:lnTo>
                <a:lnTo>
                  <a:pt x="1088999" y="625872"/>
                </a:lnTo>
                <a:lnTo>
                  <a:pt x="1098167" y="627857"/>
                </a:lnTo>
                <a:lnTo>
                  <a:pt x="1106937" y="630238"/>
                </a:lnTo>
                <a:lnTo>
                  <a:pt x="1115307" y="633413"/>
                </a:lnTo>
                <a:lnTo>
                  <a:pt x="1123678" y="636191"/>
                </a:lnTo>
                <a:lnTo>
                  <a:pt x="1130853" y="639763"/>
                </a:lnTo>
                <a:lnTo>
                  <a:pt x="1138028" y="642938"/>
                </a:lnTo>
                <a:lnTo>
                  <a:pt x="1144805" y="646510"/>
                </a:lnTo>
                <a:lnTo>
                  <a:pt x="1156365" y="652860"/>
                </a:lnTo>
                <a:lnTo>
                  <a:pt x="1166729" y="659607"/>
                </a:lnTo>
                <a:lnTo>
                  <a:pt x="1174701" y="664766"/>
                </a:lnTo>
                <a:lnTo>
                  <a:pt x="1180680" y="669529"/>
                </a:lnTo>
                <a:lnTo>
                  <a:pt x="1185862" y="673497"/>
                </a:lnTo>
                <a:lnTo>
                  <a:pt x="1185862" y="676275"/>
                </a:lnTo>
                <a:lnTo>
                  <a:pt x="1185862" y="684213"/>
                </a:lnTo>
                <a:lnTo>
                  <a:pt x="1185065" y="688975"/>
                </a:lnTo>
                <a:lnTo>
                  <a:pt x="1183869" y="694532"/>
                </a:lnTo>
                <a:lnTo>
                  <a:pt x="1182274" y="700088"/>
                </a:lnTo>
                <a:lnTo>
                  <a:pt x="1180281" y="704850"/>
                </a:lnTo>
                <a:lnTo>
                  <a:pt x="1179086" y="707629"/>
                </a:lnTo>
                <a:lnTo>
                  <a:pt x="1177093" y="710010"/>
                </a:lnTo>
                <a:lnTo>
                  <a:pt x="1175498" y="711994"/>
                </a:lnTo>
                <a:lnTo>
                  <a:pt x="1173505" y="713979"/>
                </a:lnTo>
                <a:lnTo>
                  <a:pt x="1170715" y="715963"/>
                </a:lnTo>
                <a:lnTo>
                  <a:pt x="1168323" y="717154"/>
                </a:lnTo>
                <a:lnTo>
                  <a:pt x="1165533" y="718344"/>
                </a:lnTo>
                <a:lnTo>
                  <a:pt x="1161945" y="719138"/>
                </a:lnTo>
                <a:lnTo>
                  <a:pt x="1158756" y="719535"/>
                </a:lnTo>
                <a:lnTo>
                  <a:pt x="1154770" y="719535"/>
                </a:lnTo>
                <a:lnTo>
                  <a:pt x="1150784" y="719138"/>
                </a:lnTo>
                <a:lnTo>
                  <a:pt x="1146001" y="718344"/>
                </a:lnTo>
                <a:lnTo>
                  <a:pt x="1140819" y="717154"/>
                </a:lnTo>
                <a:lnTo>
                  <a:pt x="1135238" y="715566"/>
                </a:lnTo>
                <a:lnTo>
                  <a:pt x="1129259" y="712788"/>
                </a:lnTo>
                <a:lnTo>
                  <a:pt x="1123678" y="710010"/>
                </a:lnTo>
                <a:lnTo>
                  <a:pt x="1120091" y="708819"/>
                </a:lnTo>
                <a:lnTo>
                  <a:pt x="1114112" y="707629"/>
                </a:lnTo>
                <a:lnTo>
                  <a:pt x="1098964" y="704850"/>
                </a:lnTo>
                <a:lnTo>
                  <a:pt x="1083418" y="702072"/>
                </a:lnTo>
                <a:lnTo>
                  <a:pt x="1077439" y="700882"/>
                </a:lnTo>
                <a:lnTo>
                  <a:pt x="1073852" y="700088"/>
                </a:lnTo>
                <a:lnTo>
                  <a:pt x="1104545" y="714772"/>
                </a:lnTo>
                <a:lnTo>
                  <a:pt x="1118895" y="721122"/>
                </a:lnTo>
                <a:lnTo>
                  <a:pt x="1125671" y="723504"/>
                </a:lnTo>
                <a:lnTo>
                  <a:pt x="1132448" y="725885"/>
                </a:lnTo>
                <a:lnTo>
                  <a:pt x="1138826" y="728266"/>
                </a:lnTo>
                <a:lnTo>
                  <a:pt x="1144805" y="729457"/>
                </a:lnTo>
                <a:lnTo>
                  <a:pt x="1150784" y="730647"/>
                </a:lnTo>
                <a:lnTo>
                  <a:pt x="1155966" y="731044"/>
                </a:lnTo>
                <a:lnTo>
                  <a:pt x="1161148" y="730647"/>
                </a:lnTo>
                <a:lnTo>
                  <a:pt x="1165931" y="729457"/>
                </a:lnTo>
                <a:lnTo>
                  <a:pt x="1170316" y="727869"/>
                </a:lnTo>
                <a:lnTo>
                  <a:pt x="1174302" y="725091"/>
                </a:lnTo>
                <a:lnTo>
                  <a:pt x="1175498" y="735410"/>
                </a:lnTo>
                <a:lnTo>
                  <a:pt x="1175897" y="744935"/>
                </a:lnTo>
                <a:lnTo>
                  <a:pt x="1175498" y="753666"/>
                </a:lnTo>
                <a:lnTo>
                  <a:pt x="1175099" y="762397"/>
                </a:lnTo>
                <a:lnTo>
                  <a:pt x="1176694" y="761207"/>
                </a:lnTo>
                <a:lnTo>
                  <a:pt x="1177491" y="760413"/>
                </a:lnTo>
                <a:lnTo>
                  <a:pt x="1178687" y="760016"/>
                </a:lnTo>
                <a:lnTo>
                  <a:pt x="1179086" y="760413"/>
                </a:lnTo>
                <a:lnTo>
                  <a:pt x="1179484" y="761207"/>
                </a:lnTo>
                <a:lnTo>
                  <a:pt x="1179883" y="763985"/>
                </a:lnTo>
                <a:lnTo>
                  <a:pt x="1180281" y="767954"/>
                </a:lnTo>
                <a:lnTo>
                  <a:pt x="1180281" y="773113"/>
                </a:lnTo>
                <a:lnTo>
                  <a:pt x="1179086" y="785813"/>
                </a:lnTo>
                <a:lnTo>
                  <a:pt x="1177491" y="800498"/>
                </a:lnTo>
                <a:lnTo>
                  <a:pt x="1175498" y="814388"/>
                </a:lnTo>
                <a:lnTo>
                  <a:pt x="1173505" y="826294"/>
                </a:lnTo>
                <a:lnTo>
                  <a:pt x="1171911" y="833438"/>
                </a:lnTo>
                <a:lnTo>
                  <a:pt x="1170715" y="834629"/>
                </a:lnTo>
                <a:lnTo>
                  <a:pt x="1170316" y="834232"/>
                </a:lnTo>
                <a:lnTo>
                  <a:pt x="1169519" y="842169"/>
                </a:lnTo>
                <a:lnTo>
                  <a:pt x="1168323" y="849710"/>
                </a:lnTo>
                <a:lnTo>
                  <a:pt x="1166729" y="856854"/>
                </a:lnTo>
                <a:lnTo>
                  <a:pt x="1165134" y="863998"/>
                </a:lnTo>
                <a:lnTo>
                  <a:pt x="1162742" y="870744"/>
                </a:lnTo>
                <a:lnTo>
                  <a:pt x="1160351" y="877491"/>
                </a:lnTo>
                <a:lnTo>
                  <a:pt x="1157959" y="883841"/>
                </a:lnTo>
                <a:lnTo>
                  <a:pt x="1154770" y="890191"/>
                </a:lnTo>
                <a:lnTo>
                  <a:pt x="1151980" y="896541"/>
                </a:lnTo>
                <a:lnTo>
                  <a:pt x="1148791" y="902098"/>
                </a:lnTo>
                <a:lnTo>
                  <a:pt x="1145602" y="907654"/>
                </a:lnTo>
                <a:lnTo>
                  <a:pt x="1141616" y="913210"/>
                </a:lnTo>
                <a:lnTo>
                  <a:pt x="1138028" y="918370"/>
                </a:lnTo>
                <a:lnTo>
                  <a:pt x="1134042" y="923529"/>
                </a:lnTo>
                <a:lnTo>
                  <a:pt x="1126070" y="932260"/>
                </a:lnTo>
                <a:lnTo>
                  <a:pt x="1117699" y="940595"/>
                </a:lnTo>
                <a:lnTo>
                  <a:pt x="1108531" y="947738"/>
                </a:lnTo>
                <a:lnTo>
                  <a:pt x="1099762" y="954088"/>
                </a:lnTo>
                <a:lnTo>
                  <a:pt x="1090593" y="959248"/>
                </a:lnTo>
                <a:lnTo>
                  <a:pt x="1081027" y="963216"/>
                </a:lnTo>
                <a:lnTo>
                  <a:pt x="1077041" y="964804"/>
                </a:lnTo>
                <a:lnTo>
                  <a:pt x="1072257" y="966391"/>
                </a:lnTo>
                <a:lnTo>
                  <a:pt x="1067474" y="967185"/>
                </a:lnTo>
                <a:lnTo>
                  <a:pt x="1063488" y="967979"/>
                </a:lnTo>
                <a:lnTo>
                  <a:pt x="1059103" y="968376"/>
                </a:lnTo>
                <a:lnTo>
                  <a:pt x="1054719" y="968376"/>
                </a:lnTo>
                <a:lnTo>
                  <a:pt x="1051530" y="968376"/>
                </a:lnTo>
                <a:lnTo>
                  <a:pt x="1047543" y="967979"/>
                </a:lnTo>
                <a:lnTo>
                  <a:pt x="1043956" y="967185"/>
                </a:lnTo>
                <a:lnTo>
                  <a:pt x="1039970" y="965995"/>
                </a:lnTo>
                <a:lnTo>
                  <a:pt x="1031998" y="962820"/>
                </a:lnTo>
                <a:lnTo>
                  <a:pt x="1023627" y="958851"/>
                </a:lnTo>
                <a:lnTo>
                  <a:pt x="1014857" y="953295"/>
                </a:lnTo>
                <a:lnTo>
                  <a:pt x="1006088" y="947341"/>
                </a:lnTo>
                <a:lnTo>
                  <a:pt x="997318" y="939801"/>
                </a:lnTo>
                <a:lnTo>
                  <a:pt x="988549" y="931863"/>
                </a:lnTo>
                <a:lnTo>
                  <a:pt x="979779" y="922338"/>
                </a:lnTo>
                <a:lnTo>
                  <a:pt x="971807" y="912813"/>
                </a:lnTo>
                <a:lnTo>
                  <a:pt x="963835" y="902098"/>
                </a:lnTo>
                <a:lnTo>
                  <a:pt x="956660" y="890985"/>
                </a:lnTo>
                <a:lnTo>
                  <a:pt x="949883" y="878682"/>
                </a:lnTo>
                <a:lnTo>
                  <a:pt x="943904" y="865982"/>
                </a:lnTo>
                <a:lnTo>
                  <a:pt x="941512" y="859632"/>
                </a:lnTo>
                <a:lnTo>
                  <a:pt x="938722" y="852885"/>
                </a:lnTo>
                <a:lnTo>
                  <a:pt x="936729" y="846138"/>
                </a:lnTo>
                <a:lnTo>
                  <a:pt x="934736" y="839391"/>
                </a:lnTo>
                <a:lnTo>
                  <a:pt x="933540" y="843757"/>
                </a:lnTo>
                <a:lnTo>
                  <a:pt x="931547" y="847329"/>
                </a:lnTo>
                <a:lnTo>
                  <a:pt x="929554" y="849710"/>
                </a:lnTo>
                <a:lnTo>
                  <a:pt x="928757" y="850107"/>
                </a:lnTo>
                <a:lnTo>
                  <a:pt x="927960" y="850504"/>
                </a:lnTo>
                <a:lnTo>
                  <a:pt x="926764" y="850107"/>
                </a:lnTo>
                <a:lnTo>
                  <a:pt x="925568" y="849710"/>
                </a:lnTo>
                <a:lnTo>
                  <a:pt x="924372" y="848123"/>
                </a:lnTo>
                <a:lnTo>
                  <a:pt x="923575" y="846535"/>
                </a:lnTo>
                <a:lnTo>
                  <a:pt x="921582" y="842963"/>
                </a:lnTo>
                <a:lnTo>
                  <a:pt x="920386" y="837407"/>
                </a:lnTo>
                <a:lnTo>
                  <a:pt x="918791" y="831057"/>
                </a:lnTo>
                <a:lnTo>
                  <a:pt x="917596" y="823516"/>
                </a:lnTo>
                <a:lnTo>
                  <a:pt x="917197" y="815182"/>
                </a:lnTo>
                <a:lnTo>
                  <a:pt x="916798" y="806054"/>
                </a:lnTo>
                <a:lnTo>
                  <a:pt x="917197" y="798116"/>
                </a:lnTo>
                <a:lnTo>
                  <a:pt x="917596" y="790576"/>
                </a:lnTo>
                <a:lnTo>
                  <a:pt x="918393" y="783829"/>
                </a:lnTo>
                <a:lnTo>
                  <a:pt x="919987" y="777479"/>
                </a:lnTo>
                <a:lnTo>
                  <a:pt x="921183" y="772319"/>
                </a:lnTo>
                <a:lnTo>
                  <a:pt x="922379" y="767954"/>
                </a:lnTo>
                <a:lnTo>
                  <a:pt x="924372" y="764779"/>
                </a:lnTo>
                <a:lnTo>
                  <a:pt x="925169" y="763588"/>
                </a:lnTo>
                <a:lnTo>
                  <a:pt x="926365" y="763191"/>
                </a:lnTo>
                <a:lnTo>
                  <a:pt x="923176" y="759619"/>
                </a:lnTo>
                <a:lnTo>
                  <a:pt x="920785" y="756444"/>
                </a:lnTo>
                <a:lnTo>
                  <a:pt x="918393" y="752476"/>
                </a:lnTo>
                <a:lnTo>
                  <a:pt x="916798" y="748507"/>
                </a:lnTo>
                <a:lnTo>
                  <a:pt x="915204" y="744538"/>
                </a:lnTo>
                <a:lnTo>
                  <a:pt x="914407" y="739776"/>
                </a:lnTo>
                <a:lnTo>
                  <a:pt x="913609" y="735807"/>
                </a:lnTo>
                <a:lnTo>
                  <a:pt x="913211" y="731044"/>
                </a:lnTo>
                <a:lnTo>
                  <a:pt x="912812" y="727076"/>
                </a:lnTo>
                <a:lnTo>
                  <a:pt x="912812" y="721916"/>
                </a:lnTo>
                <a:lnTo>
                  <a:pt x="913609" y="712391"/>
                </a:lnTo>
                <a:lnTo>
                  <a:pt x="915204" y="703263"/>
                </a:lnTo>
                <a:lnTo>
                  <a:pt x="917197" y="694135"/>
                </a:lnTo>
                <a:lnTo>
                  <a:pt x="920386" y="685007"/>
                </a:lnTo>
                <a:lnTo>
                  <a:pt x="923575" y="676672"/>
                </a:lnTo>
                <a:lnTo>
                  <a:pt x="927162" y="668735"/>
                </a:lnTo>
                <a:lnTo>
                  <a:pt x="930750" y="661988"/>
                </a:lnTo>
                <a:lnTo>
                  <a:pt x="934337" y="656035"/>
                </a:lnTo>
                <a:lnTo>
                  <a:pt x="937526" y="651272"/>
                </a:lnTo>
                <a:lnTo>
                  <a:pt x="940715" y="647700"/>
                </a:lnTo>
                <a:lnTo>
                  <a:pt x="943107" y="646113"/>
                </a:lnTo>
                <a:lnTo>
                  <a:pt x="955862" y="639763"/>
                </a:lnTo>
                <a:lnTo>
                  <a:pt x="968219" y="634604"/>
                </a:lnTo>
                <a:lnTo>
                  <a:pt x="980178" y="630238"/>
                </a:lnTo>
                <a:lnTo>
                  <a:pt x="992535" y="627063"/>
                </a:lnTo>
                <a:lnTo>
                  <a:pt x="1004493" y="624285"/>
                </a:lnTo>
                <a:lnTo>
                  <a:pt x="1016053" y="622300"/>
                </a:lnTo>
                <a:lnTo>
                  <a:pt x="1027214" y="621110"/>
                </a:lnTo>
                <a:lnTo>
                  <a:pt x="1038375" y="620713"/>
                </a:lnTo>
                <a:close/>
                <a:moveTo>
                  <a:pt x="1043186" y="515586"/>
                </a:moveTo>
                <a:lnTo>
                  <a:pt x="1022934" y="515983"/>
                </a:lnTo>
                <a:lnTo>
                  <a:pt x="1002682" y="516777"/>
                </a:lnTo>
                <a:lnTo>
                  <a:pt x="982827" y="518364"/>
                </a:lnTo>
                <a:lnTo>
                  <a:pt x="962972" y="519952"/>
                </a:lnTo>
                <a:lnTo>
                  <a:pt x="943514" y="521937"/>
                </a:lnTo>
                <a:lnTo>
                  <a:pt x="924056" y="525113"/>
                </a:lnTo>
                <a:lnTo>
                  <a:pt x="904598" y="527891"/>
                </a:lnTo>
                <a:lnTo>
                  <a:pt x="885140" y="531861"/>
                </a:lnTo>
                <a:lnTo>
                  <a:pt x="866476" y="535830"/>
                </a:lnTo>
                <a:lnTo>
                  <a:pt x="847812" y="540594"/>
                </a:lnTo>
                <a:lnTo>
                  <a:pt x="829148" y="545754"/>
                </a:lnTo>
                <a:lnTo>
                  <a:pt x="810485" y="550914"/>
                </a:lnTo>
                <a:lnTo>
                  <a:pt x="792218" y="556869"/>
                </a:lnTo>
                <a:lnTo>
                  <a:pt x="774348" y="563220"/>
                </a:lnTo>
                <a:lnTo>
                  <a:pt x="756082" y="569968"/>
                </a:lnTo>
                <a:lnTo>
                  <a:pt x="738609" y="577113"/>
                </a:lnTo>
                <a:lnTo>
                  <a:pt x="721137" y="585449"/>
                </a:lnTo>
                <a:lnTo>
                  <a:pt x="704061" y="593388"/>
                </a:lnTo>
                <a:lnTo>
                  <a:pt x="686986" y="601724"/>
                </a:lnTo>
                <a:lnTo>
                  <a:pt x="670308" y="610457"/>
                </a:lnTo>
                <a:lnTo>
                  <a:pt x="653630" y="619587"/>
                </a:lnTo>
                <a:lnTo>
                  <a:pt x="637745" y="629114"/>
                </a:lnTo>
                <a:lnTo>
                  <a:pt x="621861" y="639037"/>
                </a:lnTo>
                <a:lnTo>
                  <a:pt x="605977" y="649755"/>
                </a:lnTo>
                <a:lnTo>
                  <a:pt x="590490" y="660473"/>
                </a:lnTo>
                <a:lnTo>
                  <a:pt x="575400" y="671190"/>
                </a:lnTo>
                <a:lnTo>
                  <a:pt x="559913" y="682702"/>
                </a:lnTo>
                <a:lnTo>
                  <a:pt x="545617" y="694610"/>
                </a:lnTo>
                <a:lnTo>
                  <a:pt x="531322" y="706519"/>
                </a:lnTo>
                <a:lnTo>
                  <a:pt x="517026" y="719221"/>
                </a:lnTo>
                <a:lnTo>
                  <a:pt x="503525" y="731924"/>
                </a:lnTo>
                <a:lnTo>
                  <a:pt x="490023" y="745023"/>
                </a:lnTo>
                <a:lnTo>
                  <a:pt x="476919" y="758520"/>
                </a:lnTo>
                <a:lnTo>
                  <a:pt x="464212" y="772413"/>
                </a:lnTo>
                <a:lnTo>
                  <a:pt x="451504" y="786306"/>
                </a:lnTo>
                <a:lnTo>
                  <a:pt x="439591" y="800596"/>
                </a:lnTo>
                <a:lnTo>
                  <a:pt x="427678" y="815680"/>
                </a:lnTo>
                <a:lnTo>
                  <a:pt x="416162" y="830368"/>
                </a:lnTo>
                <a:lnTo>
                  <a:pt x="405441" y="845452"/>
                </a:lnTo>
                <a:lnTo>
                  <a:pt x="394322" y="860933"/>
                </a:lnTo>
                <a:lnTo>
                  <a:pt x="383997" y="876811"/>
                </a:lnTo>
                <a:lnTo>
                  <a:pt x="374070" y="892689"/>
                </a:lnTo>
                <a:lnTo>
                  <a:pt x="364539" y="908964"/>
                </a:lnTo>
                <a:lnTo>
                  <a:pt x="355009" y="925636"/>
                </a:lnTo>
                <a:lnTo>
                  <a:pt x="346272" y="941911"/>
                </a:lnTo>
                <a:lnTo>
                  <a:pt x="337933" y="959377"/>
                </a:lnTo>
                <a:lnTo>
                  <a:pt x="329594" y="976048"/>
                </a:lnTo>
                <a:lnTo>
                  <a:pt x="322049" y="993911"/>
                </a:lnTo>
                <a:lnTo>
                  <a:pt x="314901" y="1011377"/>
                </a:lnTo>
                <a:lnTo>
                  <a:pt x="308151" y="1029240"/>
                </a:lnTo>
                <a:lnTo>
                  <a:pt x="301797" y="1047500"/>
                </a:lnTo>
                <a:lnTo>
                  <a:pt x="295840" y="1065362"/>
                </a:lnTo>
                <a:lnTo>
                  <a:pt x="290678" y="1084019"/>
                </a:lnTo>
                <a:lnTo>
                  <a:pt x="285516" y="1102676"/>
                </a:lnTo>
                <a:lnTo>
                  <a:pt x="280751" y="1121729"/>
                </a:lnTo>
                <a:lnTo>
                  <a:pt x="276780" y="1140783"/>
                </a:lnTo>
                <a:lnTo>
                  <a:pt x="272809" y="1159440"/>
                </a:lnTo>
                <a:lnTo>
                  <a:pt x="270029" y="1178890"/>
                </a:lnTo>
                <a:lnTo>
                  <a:pt x="266852" y="1198341"/>
                </a:lnTo>
                <a:lnTo>
                  <a:pt x="264867" y="1218188"/>
                </a:lnTo>
                <a:lnTo>
                  <a:pt x="263278" y="1237639"/>
                </a:lnTo>
                <a:lnTo>
                  <a:pt x="261690" y="1257883"/>
                </a:lnTo>
                <a:lnTo>
                  <a:pt x="260896" y="1277731"/>
                </a:lnTo>
                <a:lnTo>
                  <a:pt x="260498" y="1297975"/>
                </a:lnTo>
                <a:lnTo>
                  <a:pt x="260896" y="1318220"/>
                </a:lnTo>
                <a:lnTo>
                  <a:pt x="261690" y="1338067"/>
                </a:lnTo>
                <a:lnTo>
                  <a:pt x="263278" y="1357915"/>
                </a:lnTo>
                <a:lnTo>
                  <a:pt x="264867" y="1377763"/>
                </a:lnTo>
                <a:lnTo>
                  <a:pt x="266852" y="1397213"/>
                </a:lnTo>
                <a:lnTo>
                  <a:pt x="270029" y="1416664"/>
                </a:lnTo>
                <a:lnTo>
                  <a:pt x="272809" y="1436114"/>
                </a:lnTo>
                <a:lnTo>
                  <a:pt x="276780" y="1455168"/>
                </a:lnTo>
                <a:lnTo>
                  <a:pt x="280751" y="1474222"/>
                </a:lnTo>
                <a:lnTo>
                  <a:pt x="285516" y="1493275"/>
                </a:lnTo>
                <a:lnTo>
                  <a:pt x="290678" y="1511535"/>
                </a:lnTo>
                <a:lnTo>
                  <a:pt x="295840" y="1530192"/>
                </a:lnTo>
                <a:lnTo>
                  <a:pt x="301797" y="1548452"/>
                </a:lnTo>
                <a:lnTo>
                  <a:pt x="308151" y="1566314"/>
                </a:lnTo>
                <a:lnTo>
                  <a:pt x="314901" y="1584177"/>
                </a:lnTo>
                <a:lnTo>
                  <a:pt x="322049" y="1602040"/>
                </a:lnTo>
                <a:lnTo>
                  <a:pt x="329594" y="1619109"/>
                </a:lnTo>
                <a:lnTo>
                  <a:pt x="337933" y="1636575"/>
                </a:lnTo>
                <a:lnTo>
                  <a:pt x="346272" y="1653247"/>
                </a:lnTo>
                <a:lnTo>
                  <a:pt x="355009" y="1670316"/>
                </a:lnTo>
                <a:lnTo>
                  <a:pt x="364539" y="1686591"/>
                </a:lnTo>
                <a:lnTo>
                  <a:pt x="374070" y="1703262"/>
                </a:lnTo>
                <a:lnTo>
                  <a:pt x="383997" y="1719140"/>
                </a:lnTo>
                <a:lnTo>
                  <a:pt x="394322" y="1734622"/>
                </a:lnTo>
                <a:lnTo>
                  <a:pt x="405441" y="1750500"/>
                </a:lnTo>
                <a:lnTo>
                  <a:pt x="416162" y="1765584"/>
                </a:lnTo>
                <a:lnTo>
                  <a:pt x="427678" y="1780271"/>
                </a:lnTo>
                <a:lnTo>
                  <a:pt x="439591" y="1794958"/>
                </a:lnTo>
                <a:lnTo>
                  <a:pt x="451504" y="1809248"/>
                </a:lnTo>
                <a:lnTo>
                  <a:pt x="464212" y="1823142"/>
                </a:lnTo>
                <a:lnTo>
                  <a:pt x="476919" y="1837035"/>
                </a:lnTo>
                <a:lnTo>
                  <a:pt x="490023" y="1850531"/>
                </a:lnTo>
                <a:lnTo>
                  <a:pt x="503525" y="1863631"/>
                </a:lnTo>
                <a:lnTo>
                  <a:pt x="517026" y="1876333"/>
                </a:lnTo>
                <a:lnTo>
                  <a:pt x="531322" y="1889035"/>
                </a:lnTo>
                <a:lnTo>
                  <a:pt x="545617" y="1900944"/>
                </a:lnTo>
                <a:lnTo>
                  <a:pt x="559913" y="1912852"/>
                </a:lnTo>
                <a:lnTo>
                  <a:pt x="575400" y="1923967"/>
                </a:lnTo>
                <a:lnTo>
                  <a:pt x="590490" y="1935479"/>
                </a:lnTo>
                <a:lnTo>
                  <a:pt x="605977" y="1945799"/>
                </a:lnTo>
                <a:lnTo>
                  <a:pt x="621861" y="1956517"/>
                </a:lnTo>
                <a:lnTo>
                  <a:pt x="637745" y="1966044"/>
                </a:lnTo>
                <a:lnTo>
                  <a:pt x="653630" y="1975968"/>
                </a:lnTo>
                <a:lnTo>
                  <a:pt x="670308" y="1985097"/>
                </a:lnTo>
                <a:lnTo>
                  <a:pt x="686986" y="1994227"/>
                </a:lnTo>
                <a:lnTo>
                  <a:pt x="704061" y="2002563"/>
                </a:lnTo>
                <a:lnTo>
                  <a:pt x="721137" y="2010502"/>
                </a:lnTo>
                <a:lnTo>
                  <a:pt x="738609" y="2018044"/>
                </a:lnTo>
                <a:lnTo>
                  <a:pt x="756082" y="2025189"/>
                </a:lnTo>
                <a:lnTo>
                  <a:pt x="774348" y="2032335"/>
                </a:lnTo>
                <a:lnTo>
                  <a:pt x="792218" y="2038686"/>
                </a:lnTo>
                <a:lnTo>
                  <a:pt x="810485" y="2044640"/>
                </a:lnTo>
                <a:lnTo>
                  <a:pt x="829148" y="2050197"/>
                </a:lnTo>
                <a:lnTo>
                  <a:pt x="847812" y="2055358"/>
                </a:lnTo>
                <a:lnTo>
                  <a:pt x="866476" y="2059724"/>
                </a:lnTo>
                <a:lnTo>
                  <a:pt x="885140" y="2064091"/>
                </a:lnTo>
                <a:lnTo>
                  <a:pt x="904598" y="2067266"/>
                </a:lnTo>
                <a:lnTo>
                  <a:pt x="924056" y="2070839"/>
                </a:lnTo>
                <a:lnTo>
                  <a:pt x="943514" y="2073220"/>
                </a:lnTo>
                <a:lnTo>
                  <a:pt x="962972" y="2075999"/>
                </a:lnTo>
                <a:lnTo>
                  <a:pt x="982827" y="2077587"/>
                </a:lnTo>
                <a:lnTo>
                  <a:pt x="1002682" y="2078778"/>
                </a:lnTo>
                <a:lnTo>
                  <a:pt x="1022934" y="2079572"/>
                </a:lnTo>
                <a:lnTo>
                  <a:pt x="1043186" y="2079572"/>
                </a:lnTo>
                <a:lnTo>
                  <a:pt x="1063041" y="2079572"/>
                </a:lnTo>
                <a:lnTo>
                  <a:pt x="1083293" y="2078778"/>
                </a:lnTo>
                <a:lnTo>
                  <a:pt x="1103148" y="2077587"/>
                </a:lnTo>
                <a:lnTo>
                  <a:pt x="1122606" y="2075999"/>
                </a:lnTo>
                <a:lnTo>
                  <a:pt x="1142064" y="2073220"/>
                </a:lnTo>
                <a:lnTo>
                  <a:pt x="1161919" y="2070839"/>
                </a:lnTo>
                <a:lnTo>
                  <a:pt x="1180980" y="2067266"/>
                </a:lnTo>
                <a:lnTo>
                  <a:pt x="1200438" y="2064091"/>
                </a:lnTo>
                <a:lnTo>
                  <a:pt x="1219499" y="2059724"/>
                </a:lnTo>
                <a:lnTo>
                  <a:pt x="1237766" y="2055358"/>
                </a:lnTo>
                <a:lnTo>
                  <a:pt x="1256827" y="2050197"/>
                </a:lnTo>
                <a:lnTo>
                  <a:pt x="1275093" y="2044640"/>
                </a:lnTo>
                <a:lnTo>
                  <a:pt x="1293757" y="2038686"/>
                </a:lnTo>
                <a:lnTo>
                  <a:pt x="1311627" y="2032335"/>
                </a:lnTo>
                <a:lnTo>
                  <a:pt x="1329496" y="2025189"/>
                </a:lnTo>
                <a:lnTo>
                  <a:pt x="1347366" y="2018044"/>
                </a:lnTo>
                <a:lnTo>
                  <a:pt x="1364441" y="2010502"/>
                </a:lnTo>
                <a:lnTo>
                  <a:pt x="1381914" y="2002563"/>
                </a:lnTo>
                <a:lnTo>
                  <a:pt x="1398592" y="1994227"/>
                </a:lnTo>
                <a:lnTo>
                  <a:pt x="1415667" y="1985097"/>
                </a:lnTo>
                <a:lnTo>
                  <a:pt x="1431949" y="1975968"/>
                </a:lnTo>
                <a:lnTo>
                  <a:pt x="1447833" y="1966044"/>
                </a:lnTo>
                <a:lnTo>
                  <a:pt x="1464114" y="1956517"/>
                </a:lnTo>
                <a:lnTo>
                  <a:pt x="1479998" y="1945799"/>
                </a:lnTo>
                <a:lnTo>
                  <a:pt x="1495088" y="1935479"/>
                </a:lnTo>
                <a:lnTo>
                  <a:pt x="1510575" y="1923967"/>
                </a:lnTo>
                <a:lnTo>
                  <a:pt x="1525665" y="1912852"/>
                </a:lnTo>
                <a:lnTo>
                  <a:pt x="1539960" y="1900944"/>
                </a:lnTo>
                <a:lnTo>
                  <a:pt x="1554256" y="1889035"/>
                </a:lnTo>
                <a:lnTo>
                  <a:pt x="1568551" y="1876333"/>
                </a:lnTo>
                <a:lnTo>
                  <a:pt x="1582053" y="1863631"/>
                </a:lnTo>
                <a:lnTo>
                  <a:pt x="1595555" y="1850531"/>
                </a:lnTo>
                <a:lnTo>
                  <a:pt x="1608659" y="1837035"/>
                </a:lnTo>
                <a:lnTo>
                  <a:pt x="1621763" y="1823142"/>
                </a:lnTo>
                <a:lnTo>
                  <a:pt x="1634073" y="1809248"/>
                </a:lnTo>
                <a:lnTo>
                  <a:pt x="1646383" y="1794958"/>
                </a:lnTo>
                <a:lnTo>
                  <a:pt x="1657899" y="1780271"/>
                </a:lnTo>
                <a:lnTo>
                  <a:pt x="1669415" y="1765584"/>
                </a:lnTo>
                <a:lnTo>
                  <a:pt x="1680534" y="1750500"/>
                </a:lnTo>
                <a:lnTo>
                  <a:pt x="1691256" y="1734622"/>
                </a:lnTo>
                <a:lnTo>
                  <a:pt x="1701581" y="1719140"/>
                </a:lnTo>
                <a:lnTo>
                  <a:pt x="1711508" y="1703262"/>
                </a:lnTo>
                <a:lnTo>
                  <a:pt x="1721436" y="1686591"/>
                </a:lnTo>
                <a:lnTo>
                  <a:pt x="1730569" y="1670316"/>
                </a:lnTo>
                <a:lnTo>
                  <a:pt x="1739305" y="1653247"/>
                </a:lnTo>
                <a:lnTo>
                  <a:pt x="1748041" y="1636575"/>
                </a:lnTo>
                <a:lnTo>
                  <a:pt x="1755983" y="1619109"/>
                </a:lnTo>
                <a:lnTo>
                  <a:pt x="1763529" y="1602040"/>
                </a:lnTo>
                <a:lnTo>
                  <a:pt x="1770676" y="1584177"/>
                </a:lnTo>
                <a:lnTo>
                  <a:pt x="1777427" y="1566314"/>
                </a:lnTo>
                <a:lnTo>
                  <a:pt x="1783781" y="1548452"/>
                </a:lnTo>
                <a:lnTo>
                  <a:pt x="1789737" y="1530192"/>
                </a:lnTo>
                <a:lnTo>
                  <a:pt x="1795694" y="1511535"/>
                </a:lnTo>
                <a:lnTo>
                  <a:pt x="1800459" y="1493275"/>
                </a:lnTo>
                <a:lnTo>
                  <a:pt x="1804827" y="1474222"/>
                </a:lnTo>
                <a:lnTo>
                  <a:pt x="1809195" y="1455168"/>
                </a:lnTo>
                <a:lnTo>
                  <a:pt x="1812769" y="1436114"/>
                </a:lnTo>
                <a:lnTo>
                  <a:pt x="1816343" y="1416664"/>
                </a:lnTo>
                <a:lnTo>
                  <a:pt x="1818726" y="1397213"/>
                </a:lnTo>
                <a:lnTo>
                  <a:pt x="1820711" y="1377763"/>
                </a:lnTo>
                <a:lnTo>
                  <a:pt x="1823094" y="1357915"/>
                </a:lnTo>
                <a:lnTo>
                  <a:pt x="1824285" y="1338067"/>
                </a:lnTo>
                <a:lnTo>
                  <a:pt x="1824682" y="1318220"/>
                </a:lnTo>
                <a:lnTo>
                  <a:pt x="1825079" y="1297975"/>
                </a:lnTo>
                <a:lnTo>
                  <a:pt x="1824682" y="1277731"/>
                </a:lnTo>
                <a:lnTo>
                  <a:pt x="1824285" y="1257883"/>
                </a:lnTo>
                <a:lnTo>
                  <a:pt x="1823094" y="1237639"/>
                </a:lnTo>
                <a:lnTo>
                  <a:pt x="1820711" y="1218188"/>
                </a:lnTo>
                <a:lnTo>
                  <a:pt x="1818726" y="1198341"/>
                </a:lnTo>
                <a:lnTo>
                  <a:pt x="1816343" y="1178890"/>
                </a:lnTo>
                <a:lnTo>
                  <a:pt x="1812769" y="1159440"/>
                </a:lnTo>
                <a:lnTo>
                  <a:pt x="1809195" y="1140783"/>
                </a:lnTo>
                <a:lnTo>
                  <a:pt x="1804827" y="1121729"/>
                </a:lnTo>
                <a:lnTo>
                  <a:pt x="1800459" y="1102676"/>
                </a:lnTo>
                <a:lnTo>
                  <a:pt x="1795694" y="1084019"/>
                </a:lnTo>
                <a:lnTo>
                  <a:pt x="1789737" y="1065362"/>
                </a:lnTo>
                <a:lnTo>
                  <a:pt x="1783781" y="1047500"/>
                </a:lnTo>
                <a:lnTo>
                  <a:pt x="1777427" y="1029240"/>
                </a:lnTo>
                <a:lnTo>
                  <a:pt x="1770676" y="1011377"/>
                </a:lnTo>
                <a:lnTo>
                  <a:pt x="1763529" y="993911"/>
                </a:lnTo>
                <a:lnTo>
                  <a:pt x="1755983" y="976048"/>
                </a:lnTo>
                <a:lnTo>
                  <a:pt x="1748041" y="959377"/>
                </a:lnTo>
                <a:lnTo>
                  <a:pt x="1739305" y="941911"/>
                </a:lnTo>
                <a:lnTo>
                  <a:pt x="1730569" y="925636"/>
                </a:lnTo>
                <a:lnTo>
                  <a:pt x="1721436" y="908964"/>
                </a:lnTo>
                <a:lnTo>
                  <a:pt x="1711508" y="892689"/>
                </a:lnTo>
                <a:lnTo>
                  <a:pt x="1701581" y="876811"/>
                </a:lnTo>
                <a:lnTo>
                  <a:pt x="1691256" y="860933"/>
                </a:lnTo>
                <a:lnTo>
                  <a:pt x="1680534" y="845452"/>
                </a:lnTo>
                <a:lnTo>
                  <a:pt x="1669415" y="830368"/>
                </a:lnTo>
                <a:lnTo>
                  <a:pt x="1657899" y="815680"/>
                </a:lnTo>
                <a:lnTo>
                  <a:pt x="1646383" y="800596"/>
                </a:lnTo>
                <a:lnTo>
                  <a:pt x="1634073" y="786306"/>
                </a:lnTo>
                <a:lnTo>
                  <a:pt x="1621763" y="772413"/>
                </a:lnTo>
                <a:lnTo>
                  <a:pt x="1608659" y="758520"/>
                </a:lnTo>
                <a:lnTo>
                  <a:pt x="1595555" y="745023"/>
                </a:lnTo>
                <a:lnTo>
                  <a:pt x="1582053" y="731924"/>
                </a:lnTo>
                <a:lnTo>
                  <a:pt x="1568551" y="719221"/>
                </a:lnTo>
                <a:lnTo>
                  <a:pt x="1554256" y="706519"/>
                </a:lnTo>
                <a:lnTo>
                  <a:pt x="1539960" y="694610"/>
                </a:lnTo>
                <a:lnTo>
                  <a:pt x="1525665" y="682702"/>
                </a:lnTo>
                <a:lnTo>
                  <a:pt x="1510575" y="671190"/>
                </a:lnTo>
                <a:lnTo>
                  <a:pt x="1495088" y="660473"/>
                </a:lnTo>
                <a:lnTo>
                  <a:pt x="1479998" y="649755"/>
                </a:lnTo>
                <a:lnTo>
                  <a:pt x="1464114" y="639037"/>
                </a:lnTo>
                <a:lnTo>
                  <a:pt x="1447833" y="629114"/>
                </a:lnTo>
                <a:lnTo>
                  <a:pt x="1431949" y="619587"/>
                </a:lnTo>
                <a:lnTo>
                  <a:pt x="1415667" y="610457"/>
                </a:lnTo>
                <a:lnTo>
                  <a:pt x="1398592" y="601724"/>
                </a:lnTo>
                <a:lnTo>
                  <a:pt x="1381914" y="593388"/>
                </a:lnTo>
                <a:lnTo>
                  <a:pt x="1364441" y="585449"/>
                </a:lnTo>
                <a:lnTo>
                  <a:pt x="1347366" y="577113"/>
                </a:lnTo>
                <a:lnTo>
                  <a:pt x="1329496" y="569968"/>
                </a:lnTo>
                <a:lnTo>
                  <a:pt x="1311627" y="563220"/>
                </a:lnTo>
                <a:lnTo>
                  <a:pt x="1293757" y="556869"/>
                </a:lnTo>
                <a:lnTo>
                  <a:pt x="1275093" y="550914"/>
                </a:lnTo>
                <a:lnTo>
                  <a:pt x="1256827" y="545754"/>
                </a:lnTo>
                <a:lnTo>
                  <a:pt x="1237766" y="540594"/>
                </a:lnTo>
                <a:lnTo>
                  <a:pt x="1219499" y="535830"/>
                </a:lnTo>
                <a:lnTo>
                  <a:pt x="1200438" y="531861"/>
                </a:lnTo>
                <a:lnTo>
                  <a:pt x="1180980" y="527891"/>
                </a:lnTo>
                <a:lnTo>
                  <a:pt x="1161919" y="525113"/>
                </a:lnTo>
                <a:lnTo>
                  <a:pt x="1142064" y="521937"/>
                </a:lnTo>
                <a:lnTo>
                  <a:pt x="1122606" y="519952"/>
                </a:lnTo>
                <a:lnTo>
                  <a:pt x="1103148" y="518364"/>
                </a:lnTo>
                <a:lnTo>
                  <a:pt x="1083293" y="516777"/>
                </a:lnTo>
                <a:lnTo>
                  <a:pt x="1063041" y="515983"/>
                </a:lnTo>
                <a:lnTo>
                  <a:pt x="1043186" y="515586"/>
                </a:lnTo>
                <a:close/>
                <a:moveTo>
                  <a:pt x="803734" y="280988"/>
                </a:moveTo>
                <a:lnTo>
                  <a:pt x="862902" y="391340"/>
                </a:lnTo>
                <a:lnTo>
                  <a:pt x="884743" y="387371"/>
                </a:lnTo>
                <a:lnTo>
                  <a:pt x="906980" y="383798"/>
                </a:lnTo>
                <a:lnTo>
                  <a:pt x="929218" y="380622"/>
                </a:lnTo>
                <a:lnTo>
                  <a:pt x="951456" y="378241"/>
                </a:lnTo>
                <a:lnTo>
                  <a:pt x="974488" y="376256"/>
                </a:lnTo>
                <a:lnTo>
                  <a:pt x="997122" y="374668"/>
                </a:lnTo>
                <a:lnTo>
                  <a:pt x="1019757" y="373874"/>
                </a:lnTo>
                <a:lnTo>
                  <a:pt x="1043186" y="373477"/>
                </a:lnTo>
                <a:lnTo>
                  <a:pt x="1059865" y="373874"/>
                </a:lnTo>
                <a:lnTo>
                  <a:pt x="1076940" y="374271"/>
                </a:lnTo>
                <a:lnTo>
                  <a:pt x="1093618" y="375462"/>
                </a:lnTo>
                <a:lnTo>
                  <a:pt x="1110693" y="376256"/>
                </a:lnTo>
                <a:lnTo>
                  <a:pt x="1127372" y="377844"/>
                </a:lnTo>
                <a:lnTo>
                  <a:pt x="1144050" y="379432"/>
                </a:lnTo>
                <a:lnTo>
                  <a:pt x="1160331" y="381019"/>
                </a:lnTo>
                <a:lnTo>
                  <a:pt x="1176612" y="383798"/>
                </a:lnTo>
                <a:lnTo>
                  <a:pt x="1193291" y="386180"/>
                </a:lnTo>
                <a:lnTo>
                  <a:pt x="1209572" y="388958"/>
                </a:lnTo>
                <a:lnTo>
                  <a:pt x="1225853" y="392134"/>
                </a:lnTo>
                <a:lnTo>
                  <a:pt x="1241737" y="395310"/>
                </a:lnTo>
                <a:lnTo>
                  <a:pt x="1257621" y="399279"/>
                </a:lnTo>
                <a:lnTo>
                  <a:pt x="1273505" y="403249"/>
                </a:lnTo>
                <a:lnTo>
                  <a:pt x="1289389" y="407218"/>
                </a:lnTo>
                <a:lnTo>
                  <a:pt x="1304876" y="411982"/>
                </a:lnTo>
                <a:lnTo>
                  <a:pt x="1370398" y="304805"/>
                </a:lnTo>
                <a:lnTo>
                  <a:pt x="1611439" y="417142"/>
                </a:lnTo>
                <a:lnTo>
                  <a:pt x="1570140" y="539800"/>
                </a:lnTo>
                <a:lnTo>
                  <a:pt x="1592775" y="555678"/>
                </a:lnTo>
                <a:lnTo>
                  <a:pt x="1614615" y="572747"/>
                </a:lnTo>
                <a:lnTo>
                  <a:pt x="1636059" y="589815"/>
                </a:lnTo>
                <a:lnTo>
                  <a:pt x="1656708" y="608075"/>
                </a:lnTo>
                <a:lnTo>
                  <a:pt x="1676960" y="626732"/>
                </a:lnTo>
                <a:lnTo>
                  <a:pt x="1696815" y="645389"/>
                </a:lnTo>
                <a:lnTo>
                  <a:pt x="1715876" y="665236"/>
                </a:lnTo>
                <a:lnTo>
                  <a:pt x="1734540" y="685481"/>
                </a:lnTo>
                <a:lnTo>
                  <a:pt x="1752410" y="706519"/>
                </a:lnTo>
                <a:lnTo>
                  <a:pt x="1769882" y="728351"/>
                </a:lnTo>
                <a:lnTo>
                  <a:pt x="1786560" y="750184"/>
                </a:lnTo>
                <a:lnTo>
                  <a:pt x="1802841" y="772413"/>
                </a:lnTo>
                <a:lnTo>
                  <a:pt x="1818329" y="795436"/>
                </a:lnTo>
                <a:lnTo>
                  <a:pt x="1832624" y="818856"/>
                </a:lnTo>
                <a:lnTo>
                  <a:pt x="1846920" y="842673"/>
                </a:lnTo>
                <a:lnTo>
                  <a:pt x="1860024" y="866887"/>
                </a:lnTo>
                <a:lnTo>
                  <a:pt x="1994642" y="834337"/>
                </a:lnTo>
                <a:lnTo>
                  <a:pt x="2085975" y="1084019"/>
                </a:lnTo>
                <a:lnTo>
                  <a:pt x="1954931" y="1149516"/>
                </a:lnTo>
                <a:lnTo>
                  <a:pt x="1958108" y="1167776"/>
                </a:lnTo>
                <a:lnTo>
                  <a:pt x="1960491" y="1185638"/>
                </a:lnTo>
                <a:lnTo>
                  <a:pt x="1962476" y="1204295"/>
                </a:lnTo>
                <a:lnTo>
                  <a:pt x="1964462" y="1222952"/>
                </a:lnTo>
                <a:lnTo>
                  <a:pt x="1965653" y="1241212"/>
                </a:lnTo>
                <a:lnTo>
                  <a:pt x="1966447" y="1259868"/>
                </a:lnTo>
                <a:lnTo>
                  <a:pt x="1967242" y="1278922"/>
                </a:lnTo>
                <a:lnTo>
                  <a:pt x="1967242" y="1297975"/>
                </a:lnTo>
                <a:lnTo>
                  <a:pt x="1967242" y="1315441"/>
                </a:lnTo>
                <a:lnTo>
                  <a:pt x="1966845" y="1332907"/>
                </a:lnTo>
                <a:lnTo>
                  <a:pt x="1966050" y="1349976"/>
                </a:lnTo>
                <a:lnTo>
                  <a:pt x="1964859" y="1367839"/>
                </a:lnTo>
                <a:lnTo>
                  <a:pt x="1962873" y="1385305"/>
                </a:lnTo>
                <a:lnTo>
                  <a:pt x="1961285" y="1401977"/>
                </a:lnTo>
                <a:lnTo>
                  <a:pt x="1959300" y="1419442"/>
                </a:lnTo>
                <a:lnTo>
                  <a:pt x="1957314" y="1436114"/>
                </a:lnTo>
                <a:lnTo>
                  <a:pt x="1954137" y="1453183"/>
                </a:lnTo>
                <a:lnTo>
                  <a:pt x="1951357" y="1469855"/>
                </a:lnTo>
                <a:lnTo>
                  <a:pt x="1947784" y="1486527"/>
                </a:lnTo>
                <a:lnTo>
                  <a:pt x="1944210" y="1503199"/>
                </a:lnTo>
                <a:lnTo>
                  <a:pt x="1940239" y="1519871"/>
                </a:lnTo>
                <a:lnTo>
                  <a:pt x="1935871" y="1535749"/>
                </a:lnTo>
                <a:lnTo>
                  <a:pt x="1931899" y="1552024"/>
                </a:lnTo>
                <a:lnTo>
                  <a:pt x="1926737" y="1568299"/>
                </a:lnTo>
                <a:lnTo>
                  <a:pt x="2061355" y="1650468"/>
                </a:lnTo>
                <a:lnTo>
                  <a:pt x="1949372" y="1891020"/>
                </a:lnTo>
                <a:lnTo>
                  <a:pt x="1791723" y="1838623"/>
                </a:lnTo>
                <a:lnTo>
                  <a:pt x="1776633" y="1859264"/>
                </a:lnTo>
                <a:lnTo>
                  <a:pt x="1761146" y="1879112"/>
                </a:lnTo>
                <a:lnTo>
                  <a:pt x="1744468" y="1898165"/>
                </a:lnTo>
                <a:lnTo>
                  <a:pt x="1728186" y="1917219"/>
                </a:lnTo>
                <a:lnTo>
                  <a:pt x="1710714" y="1935876"/>
                </a:lnTo>
                <a:lnTo>
                  <a:pt x="1693241" y="1954135"/>
                </a:lnTo>
                <a:lnTo>
                  <a:pt x="1674975" y="1971204"/>
                </a:lnTo>
                <a:lnTo>
                  <a:pt x="1655914" y="1988670"/>
                </a:lnTo>
                <a:lnTo>
                  <a:pt x="1636853" y="2004945"/>
                </a:lnTo>
                <a:lnTo>
                  <a:pt x="1616998" y="2021220"/>
                </a:lnTo>
                <a:lnTo>
                  <a:pt x="1597143" y="2036701"/>
                </a:lnTo>
                <a:lnTo>
                  <a:pt x="1576494" y="2051388"/>
                </a:lnTo>
                <a:lnTo>
                  <a:pt x="1555844" y="2066075"/>
                </a:lnTo>
                <a:lnTo>
                  <a:pt x="1534401" y="2079572"/>
                </a:lnTo>
                <a:lnTo>
                  <a:pt x="1512957" y="2093068"/>
                </a:lnTo>
                <a:lnTo>
                  <a:pt x="1491117" y="2105770"/>
                </a:lnTo>
                <a:lnTo>
                  <a:pt x="1531621" y="2274474"/>
                </a:lnTo>
                <a:lnTo>
                  <a:pt x="1281844" y="2365376"/>
                </a:lnTo>
                <a:lnTo>
                  <a:pt x="1202821" y="2207787"/>
                </a:lnTo>
                <a:lnTo>
                  <a:pt x="1183363" y="2210962"/>
                </a:lnTo>
                <a:lnTo>
                  <a:pt x="1163508" y="2213741"/>
                </a:lnTo>
                <a:lnTo>
                  <a:pt x="1144050" y="2216123"/>
                </a:lnTo>
                <a:lnTo>
                  <a:pt x="1124195" y="2218504"/>
                </a:lnTo>
                <a:lnTo>
                  <a:pt x="1103943" y="2219695"/>
                </a:lnTo>
                <a:lnTo>
                  <a:pt x="1083690" y="2220886"/>
                </a:lnTo>
                <a:lnTo>
                  <a:pt x="1063438" y="2221680"/>
                </a:lnTo>
                <a:lnTo>
                  <a:pt x="1043186" y="2221680"/>
                </a:lnTo>
                <a:lnTo>
                  <a:pt x="1013007" y="2221283"/>
                </a:lnTo>
                <a:lnTo>
                  <a:pt x="983224" y="2220092"/>
                </a:lnTo>
                <a:lnTo>
                  <a:pt x="954235" y="2217711"/>
                </a:lnTo>
                <a:lnTo>
                  <a:pt x="924850" y="2214535"/>
                </a:lnTo>
                <a:lnTo>
                  <a:pt x="895862" y="2210565"/>
                </a:lnTo>
                <a:lnTo>
                  <a:pt x="867270" y="2205405"/>
                </a:lnTo>
                <a:lnTo>
                  <a:pt x="839076" y="2199451"/>
                </a:lnTo>
                <a:lnTo>
                  <a:pt x="810882" y="2192703"/>
                </a:lnTo>
                <a:lnTo>
                  <a:pt x="715180" y="2341162"/>
                </a:lnTo>
                <a:lnTo>
                  <a:pt x="474536" y="2229222"/>
                </a:lnTo>
                <a:lnTo>
                  <a:pt x="524968" y="2062900"/>
                </a:lnTo>
                <a:lnTo>
                  <a:pt x="504716" y="2049006"/>
                </a:lnTo>
                <a:lnTo>
                  <a:pt x="484464" y="2033525"/>
                </a:lnTo>
                <a:lnTo>
                  <a:pt x="465006" y="2018441"/>
                </a:lnTo>
                <a:lnTo>
                  <a:pt x="445945" y="2002960"/>
                </a:lnTo>
                <a:lnTo>
                  <a:pt x="427281" y="1986288"/>
                </a:lnTo>
                <a:lnTo>
                  <a:pt x="408617" y="1969616"/>
                </a:lnTo>
                <a:lnTo>
                  <a:pt x="390748" y="1952151"/>
                </a:lnTo>
                <a:lnTo>
                  <a:pt x="373672" y="1934685"/>
                </a:lnTo>
                <a:lnTo>
                  <a:pt x="356597" y="1916028"/>
                </a:lnTo>
                <a:lnTo>
                  <a:pt x="340316" y="1897371"/>
                </a:lnTo>
                <a:lnTo>
                  <a:pt x="324432" y="1878715"/>
                </a:lnTo>
                <a:lnTo>
                  <a:pt x="308548" y="1858867"/>
                </a:lnTo>
                <a:lnTo>
                  <a:pt x="293855" y="1839020"/>
                </a:lnTo>
                <a:lnTo>
                  <a:pt x="279559" y="1818775"/>
                </a:lnTo>
                <a:lnTo>
                  <a:pt x="265661" y="1797737"/>
                </a:lnTo>
                <a:lnTo>
                  <a:pt x="252556" y="1776301"/>
                </a:lnTo>
                <a:lnTo>
                  <a:pt x="91333" y="1811630"/>
                </a:lnTo>
                <a:lnTo>
                  <a:pt x="0" y="1562345"/>
                </a:lnTo>
                <a:lnTo>
                  <a:pt x="138191" y="1488512"/>
                </a:lnTo>
                <a:lnTo>
                  <a:pt x="133426" y="1465092"/>
                </a:lnTo>
                <a:lnTo>
                  <a:pt x="129852" y="1441672"/>
                </a:lnTo>
                <a:lnTo>
                  <a:pt x="126278" y="1418251"/>
                </a:lnTo>
                <a:lnTo>
                  <a:pt x="123498" y="1394434"/>
                </a:lnTo>
                <a:lnTo>
                  <a:pt x="121513" y="1370220"/>
                </a:lnTo>
                <a:lnTo>
                  <a:pt x="119527" y="1346403"/>
                </a:lnTo>
                <a:lnTo>
                  <a:pt x="118733" y="1322189"/>
                </a:lnTo>
                <a:lnTo>
                  <a:pt x="118336" y="1297975"/>
                </a:lnTo>
                <a:lnTo>
                  <a:pt x="118733" y="1269395"/>
                </a:lnTo>
                <a:lnTo>
                  <a:pt x="119924" y="1240418"/>
                </a:lnTo>
                <a:lnTo>
                  <a:pt x="122704" y="1211837"/>
                </a:lnTo>
                <a:lnTo>
                  <a:pt x="125484" y="1184051"/>
                </a:lnTo>
                <a:lnTo>
                  <a:pt x="129455" y="1155867"/>
                </a:lnTo>
                <a:lnTo>
                  <a:pt x="134220" y="1128478"/>
                </a:lnTo>
                <a:lnTo>
                  <a:pt x="139780" y="1101088"/>
                </a:lnTo>
                <a:lnTo>
                  <a:pt x="146133" y="1074095"/>
                </a:lnTo>
                <a:lnTo>
                  <a:pt x="24223" y="995896"/>
                </a:lnTo>
                <a:lnTo>
                  <a:pt x="136603" y="755344"/>
                </a:lnTo>
                <a:lnTo>
                  <a:pt x="268043" y="794642"/>
                </a:lnTo>
                <a:lnTo>
                  <a:pt x="283530" y="772016"/>
                </a:lnTo>
                <a:lnTo>
                  <a:pt x="299017" y="750184"/>
                </a:lnTo>
                <a:lnTo>
                  <a:pt x="315696" y="728351"/>
                </a:lnTo>
                <a:lnTo>
                  <a:pt x="332771" y="707313"/>
                </a:lnTo>
                <a:lnTo>
                  <a:pt x="350243" y="686274"/>
                </a:lnTo>
                <a:lnTo>
                  <a:pt x="368907" y="666824"/>
                </a:lnTo>
                <a:lnTo>
                  <a:pt x="387571" y="646976"/>
                </a:lnTo>
                <a:lnTo>
                  <a:pt x="407426" y="627923"/>
                </a:lnTo>
                <a:lnTo>
                  <a:pt x="427281" y="609266"/>
                </a:lnTo>
                <a:lnTo>
                  <a:pt x="447930" y="591403"/>
                </a:lnTo>
                <a:lnTo>
                  <a:pt x="468977" y="574334"/>
                </a:lnTo>
                <a:lnTo>
                  <a:pt x="490420" y="557662"/>
                </a:lnTo>
                <a:lnTo>
                  <a:pt x="512261" y="541784"/>
                </a:lnTo>
                <a:lnTo>
                  <a:pt x="535293" y="526303"/>
                </a:lnTo>
                <a:lnTo>
                  <a:pt x="557928" y="511616"/>
                </a:lnTo>
                <a:lnTo>
                  <a:pt x="581754" y="497723"/>
                </a:lnTo>
                <a:lnTo>
                  <a:pt x="554354" y="371890"/>
                </a:lnTo>
                <a:lnTo>
                  <a:pt x="803734" y="280988"/>
                </a:lnTo>
                <a:close/>
                <a:moveTo>
                  <a:pt x="2013752" y="186531"/>
                </a:moveTo>
                <a:lnTo>
                  <a:pt x="2001871" y="186928"/>
                </a:lnTo>
                <a:lnTo>
                  <a:pt x="1989594" y="188119"/>
                </a:lnTo>
                <a:lnTo>
                  <a:pt x="1978109" y="190103"/>
                </a:lnTo>
                <a:lnTo>
                  <a:pt x="1966624" y="192881"/>
                </a:lnTo>
                <a:lnTo>
                  <a:pt x="1955139" y="196453"/>
                </a:lnTo>
                <a:lnTo>
                  <a:pt x="1944050" y="200819"/>
                </a:lnTo>
                <a:lnTo>
                  <a:pt x="1932962" y="205978"/>
                </a:lnTo>
                <a:lnTo>
                  <a:pt x="1922269" y="211534"/>
                </a:lnTo>
                <a:lnTo>
                  <a:pt x="1914348" y="216297"/>
                </a:lnTo>
                <a:lnTo>
                  <a:pt x="1906823" y="221853"/>
                </a:lnTo>
                <a:lnTo>
                  <a:pt x="1899695" y="227409"/>
                </a:lnTo>
                <a:lnTo>
                  <a:pt x="1892962" y="233363"/>
                </a:lnTo>
                <a:lnTo>
                  <a:pt x="1886230" y="239713"/>
                </a:lnTo>
                <a:lnTo>
                  <a:pt x="1880289" y="246063"/>
                </a:lnTo>
                <a:lnTo>
                  <a:pt x="1874349" y="252809"/>
                </a:lnTo>
                <a:lnTo>
                  <a:pt x="1869200" y="259953"/>
                </a:lnTo>
                <a:lnTo>
                  <a:pt x="1864052" y="267097"/>
                </a:lnTo>
                <a:lnTo>
                  <a:pt x="1859300" y="274241"/>
                </a:lnTo>
                <a:lnTo>
                  <a:pt x="1855339" y="281781"/>
                </a:lnTo>
                <a:lnTo>
                  <a:pt x="1850983" y="289719"/>
                </a:lnTo>
                <a:lnTo>
                  <a:pt x="1847419" y="297656"/>
                </a:lnTo>
                <a:lnTo>
                  <a:pt x="1844646" y="305594"/>
                </a:lnTo>
                <a:lnTo>
                  <a:pt x="1841874" y="313928"/>
                </a:lnTo>
                <a:lnTo>
                  <a:pt x="1839102" y="322263"/>
                </a:lnTo>
                <a:lnTo>
                  <a:pt x="1837518" y="330597"/>
                </a:lnTo>
                <a:lnTo>
                  <a:pt x="1835934" y="339328"/>
                </a:lnTo>
                <a:lnTo>
                  <a:pt x="1834350" y="348059"/>
                </a:lnTo>
                <a:lnTo>
                  <a:pt x="1833557" y="356791"/>
                </a:lnTo>
                <a:lnTo>
                  <a:pt x="1833557" y="365125"/>
                </a:lnTo>
                <a:lnTo>
                  <a:pt x="1833557" y="373856"/>
                </a:lnTo>
                <a:lnTo>
                  <a:pt x="1833953" y="382984"/>
                </a:lnTo>
                <a:lnTo>
                  <a:pt x="1835142" y="391716"/>
                </a:lnTo>
                <a:lnTo>
                  <a:pt x="1836726" y="400050"/>
                </a:lnTo>
                <a:lnTo>
                  <a:pt x="1838310" y="409178"/>
                </a:lnTo>
                <a:lnTo>
                  <a:pt x="1840290" y="417513"/>
                </a:lnTo>
                <a:lnTo>
                  <a:pt x="1843458" y="426244"/>
                </a:lnTo>
                <a:lnTo>
                  <a:pt x="1846230" y="434578"/>
                </a:lnTo>
                <a:lnTo>
                  <a:pt x="1850191" y="443310"/>
                </a:lnTo>
                <a:lnTo>
                  <a:pt x="1853755" y="451247"/>
                </a:lnTo>
                <a:lnTo>
                  <a:pt x="1858507" y="459581"/>
                </a:lnTo>
                <a:lnTo>
                  <a:pt x="1864844" y="469503"/>
                </a:lnTo>
                <a:lnTo>
                  <a:pt x="1871973" y="479028"/>
                </a:lnTo>
                <a:lnTo>
                  <a:pt x="1879497" y="488156"/>
                </a:lnTo>
                <a:lnTo>
                  <a:pt x="1887418" y="496888"/>
                </a:lnTo>
                <a:lnTo>
                  <a:pt x="1896527" y="504428"/>
                </a:lnTo>
                <a:lnTo>
                  <a:pt x="1905239" y="511969"/>
                </a:lnTo>
                <a:lnTo>
                  <a:pt x="1914744" y="518716"/>
                </a:lnTo>
                <a:lnTo>
                  <a:pt x="1924645" y="524669"/>
                </a:lnTo>
                <a:lnTo>
                  <a:pt x="1934942" y="529828"/>
                </a:lnTo>
                <a:lnTo>
                  <a:pt x="1945635" y="534988"/>
                </a:lnTo>
                <a:lnTo>
                  <a:pt x="1956723" y="538956"/>
                </a:lnTo>
                <a:lnTo>
                  <a:pt x="1967812" y="542131"/>
                </a:lnTo>
                <a:lnTo>
                  <a:pt x="1979297" y="545306"/>
                </a:lnTo>
                <a:lnTo>
                  <a:pt x="1990782" y="546894"/>
                </a:lnTo>
                <a:lnTo>
                  <a:pt x="2002267" y="548085"/>
                </a:lnTo>
                <a:lnTo>
                  <a:pt x="2014544" y="548481"/>
                </a:lnTo>
                <a:lnTo>
                  <a:pt x="2026425" y="548085"/>
                </a:lnTo>
                <a:lnTo>
                  <a:pt x="2038306" y="546894"/>
                </a:lnTo>
                <a:lnTo>
                  <a:pt x="2049791" y="544910"/>
                </a:lnTo>
                <a:lnTo>
                  <a:pt x="2061672" y="542131"/>
                </a:lnTo>
                <a:lnTo>
                  <a:pt x="2073157" y="538560"/>
                </a:lnTo>
                <a:lnTo>
                  <a:pt x="2084246" y="534194"/>
                </a:lnTo>
                <a:lnTo>
                  <a:pt x="2095335" y="529035"/>
                </a:lnTo>
                <a:lnTo>
                  <a:pt x="2106028" y="523081"/>
                </a:lnTo>
                <a:lnTo>
                  <a:pt x="2113552" y="518716"/>
                </a:lnTo>
                <a:lnTo>
                  <a:pt x="2121077" y="513556"/>
                </a:lnTo>
                <a:lnTo>
                  <a:pt x="2128206" y="508000"/>
                </a:lnTo>
                <a:lnTo>
                  <a:pt x="2134938" y="502047"/>
                </a:lnTo>
                <a:lnTo>
                  <a:pt x="2141275" y="496491"/>
                </a:lnTo>
                <a:lnTo>
                  <a:pt x="2147215" y="490141"/>
                </a:lnTo>
                <a:lnTo>
                  <a:pt x="2153156" y="483394"/>
                </a:lnTo>
                <a:lnTo>
                  <a:pt x="2158304" y="476647"/>
                </a:lnTo>
                <a:lnTo>
                  <a:pt x="2163452" y="469503"/>
                </a:lnTo>
                <a:lnTo>
                  <a:pt x="2168601" y="461566"/>
                </a:lnTo>
                <a:lnTo>
                  <a:pt x="2172957" y="454025"/>
                </a:lnTo>
                <a:lnTo>
                  <a:pt x="2176917" y="446485"/>
                </a:lnTo>
                <a:lnTo>
                  <a:pt x="2180482" y="438150"/>
                </a:lnTo>
                <a:lnTo>
                  <a:pt x="2183650" y="430213"/>
                </a:lnTo>
                <a:lnTo>
                  <a:pt x="2186818" y="421481"/>
                </a:lnTo>
                <a:lnTo>
                  <a:pt x="2189195" y="412750"/>
                </a:lnTo>
                <a:lnTo>
                  <a:pt x="2191175" y="404019"/>
                </a:lnTo>
                <a:lnTo>
                  <a:pt x="2192363" y="395288"/>
                </a:lnTo>
                <a:lnTo>
                  <a:pt x="2193947" y="386159"/>
                </a:lnTo>
                <a:lnTo>
                  <a:pt x="2194739" y="377428"/>
                </a:lnTo>
                <a:lnTo>
                  <a:pt x="2194739" y="368697"/>
                </a:lnTo>
                <a:lnTo>
                  <a:pt x="2194739" y="359569"/>
                </a:lnTo>
                <a:lnTo>
                  <a:pt x="2194343" y="351234"/>
                </a:lnTo>
                <a:lnTo>
                  <a:pt x="2192759" y="342503"/>
                </a:lnTo>
                <a:lnTo>
                  <a:pt x="2191571" y="333375"/>
                </a:lnTo>
                <a:lnTo>
                  <a:pt x="2189591" y="325041"/>
                </a:lnTo>
                <a:lnTo>
                  <a:pt x="2187610" y="316706"/>
                </a:lnTo>
                <a:lnTo>
                  <a:pt x="2184838" y="308372"/>
                </a:lnTo>
                <a:lnTo>
                  <a:pt x="2181670" y="299641"/>
                </a:lnTo>
                <a:lnTo>
                  <a:pt x="2178106" y="291703"/>
                </a:lnTo>
                <a:lnTo>
                  <a:pt x="2174145" y="283766"/>
                </a:lnTo>
                <a:lnTo>
                  <a:pt x="2169789" y="275828"/>
                </a:lnTo>
                <a:lnTo>
                  <a:pt x="2163452" y="265509"/>
                </a:lnTo>
                <a:lnTo>
                  <a:pt x="2156324" y="255984"/>
                </a:lnTo>
                <a:lnTo>
                  <a:pt x="2148799" y="247253"/>
                </a:lnTo>
                <a:lnTo>
                  <a:pt x="2140879" y="238522"/>
                </a:lnTo>
                <a:lnTo>
                  <a:pt x="2131770" y="230584"/>
                </a:lnTo>
                <a:lnTo>
                  <a:pt x="2123057" y="223441"/>
                </a:lnTo>
                <a:lnTo>
                  <a:pt x="2113552" y="216694"/>
                </a:lnTo>
                <a:lnTo>
                  <a:pt x="2103255" y="210344"/>
                </a:lnTo>
                <a:lnTo>
                  <a:pt x="2093355" y="204788"/>
                </a:lnTo>
                <a:lnTo>
                  <a:pt x="2082662" y="200422"/>
                </a:lnTo>
                <a:lnTo>
                  <a:pt x="2071969" y="196056"/>
                </a:lnTo>
                <a:lnTo>
                  <a:pt x="2060484" y="192881"/>
                </a:lnTo>
                <a:lnTo>
                  <a:pt x="2048999" y="190103"/>
                </a:lnTo>
                <a:lnTo>
                  <a:pt x="2037118" y="188119"/>
                </a:lnTo>
                <a:lnTo>
                  <a:pt x="2025633" y="186928"/>
                </a:lnTo>
                <a:lnTo>
                  <a:pt x="2013752" y="186531"/>
                </a:lnTo>
                <a:close/>
                <a:moveTo>
                  <a:pt x="2066028" y="0"/>
                </a:moveTo>
                <a:lnTo>
                  <a:pt x="2156324" y="23812"/>
                </a:lnTo>
                <a:lnTo>
                  <a:pt x="2146027" y="100013"/>
                </a:lnTo>
                <a:lnTo>
                  <a:pt x="2140916" y="118533"/>
                </a:lnTo>
                <a:lnTo>
                  <a:pt x="2134542" y="115094"/>
                </a:lnTo>
                <a:lnTo>
                  <a:pt x="2132671" y="114357"/>
                </a:lnTo>
                <a:lnTo>
                  <a:pt x="2132562" y="114300"/>
                </a:lnTo>
                <a:lnTo>
                  <a:pt x="2123453" y="110728"/>
                </a:lnTo>
                <a:lnTo>
                  <a:pt x="2132671" y="114357"/>
                </a:lnTo>
                <a:lnTo>
                  <a:pt x="2140879" y="118666"/>
                </a:lnTo>
                <a:lnTo>
                  <a:pt x="2140916" y="118533"/>
                </a:lnTo>
                <a:lnTo>
                  <a:pt x="2144839" y="120650"/>
                </a:lnTo>
                <a:lnTo>
                  <a:pt x="2153552" y="125413"/>
                </a:lnTo>
                <a:lnTo>
                  <a:pt x="2167413" y="133747"/>
                </a:lnTo>
                <a:lnTo>
                  <a:pt x="2174145" y="138113"/>
                </a:lnTo>
                <a:lnTo>
                  <a:pt x="2180878" y="142875"/>
                </a:lnTo>
                <a:lnTo>
                  <a:pt x="2181274" y="143272"/>
                </a:lnTo>
                <a:lnTo>
                  <a:pt x="2187610" y="148034"/>
                </a:lnTo>
                <a:lnTo>
                  <a:pt x="2193947" y="153194"/>
                </a:lnTo>
                <a:lnTo>
                  <a:pt x="2205432" y="163909"/>
                </a:lnTo>
                <a:lnTo>
                  <a:pt x="2212560" y="170656"/>
                </a:lnTo>
                <a:lnTo>
                  <a:pt x="2221273" y="180181"/>
                </a:lnTo>
                <a:lnTo>
                  <a:pt x="2226433" y="186128"/>
                </a:lnTo>
                <a:lnTo>
                  <a:pt x="2226422" y="186134"/>
                </a:lnTo>
                <a:lnTo>
                  <a:pt x="2229194" y="189309"/>
                </a:lnTo>
                <a:lnTo>
                  <a:pt x="2226433" y="186128"/>
                </a:lnTo>
                <a:lnTo>
                  <a:pt x="2244639" y="175419"/>
                </a:lnTo>
                <a:lnTo>
                  <a:pt x="2315925" y="143669"/>
                </a:lnTo>
                <a:lnTo>
                  <a:pt x="2363053" y="224234"/>
                </a:lnTo>
                <a:lnTo>
                  <a:pt x="2302064" y="270669"/>
                </a:lnTo>
                <a:lnTo>
                  <a:pt x="2280282" y="283369"/>
                </a:lnTo>
                <a:lnTo>
                  <a:pt x="2284242" y="296466"/>
                </a:lnTo>
                <a:lnTo>
                  <a:pt x="2287015" y="309166"/>
                </a:lnTo>
                <a:lnTo>
                  <a:pt x="2289787" y="322263"/>
                </a:lnTo>
                <a:lnTo>
                  <a:pt x="2291371" y="335359"/>
                </a:lnTo>
                <a:lnTo>
                  <a:pt x="2292559" y="348456"/>
                </a:lnTo>
                <a:lnTo>
                  <a:pt x="2293351" y="361553"/>
                </a:lnTo>
                <a:lnTo>
                  <a:pt x="2293351" y="374650"/>
                </a:lnTo>
                <a:lnTo>
                  <a:pt x="2292559" y="387350"/>
                </a:lnTo>
                <a:lnTo>
                  <a:pt x="2318301" y="394097"/>
                </a:lnTo>
                <a:lnTo>
                  <a:pt x="2390775" y="422275"/>
                </a:lnTo>
                <a:lnTo>
                  <a:pt x="2367409" y="512763"/>
                </a:lnTo>
                <a:lnTo>
                  <a:pt x="2291371" y="502047"/>
                </a:lnTo>
                <a:lnTo>
                  <a:pt x="2262857" y="494506"/>
                </a:lnTo>
                <a:lnTo>
                  <a:pt x="2256916" y="506016"/>
                </a:lnTo>
                <a:lnTo>
                  <a:pt x="2250183" y="517128"/>
                </a:lnTo>
                <a:lnTo>
                  <a:pt x="2243451" y="527447"/>
                </a:lnTo>
                <a:lnTo>
                  <a:pt x="2235926" y="537766"/>
                </a:lnTo>
                <a:lnTo>
                  <a:pt x="2228006" y="547688"/>
                </a:lnTo>
                <a:lnTo>
                  <a:pt x="2219293" y="557610"/>
                </a:lnTo>
                <a:lnTo>
                  <a:pt x="2210580" y="566738"/>
                </a:lnTo>
                <a:lnTo>
                  <a:pt x="2201075" y="575469"/>
                </a:lnTo>
                <a:lnTo>
                  <a:pt x="2216125" y="601266"/>
                </a:lnTo>
                <a:lnTo>
                  <a:pt x="2247807" y="671910"/>
                </a:lnTo>
                <a:lnTo>
                  <a:pt x="2167413" y="719932"/>
                </a:lnTo>
                <a:lnTo>
                  <a:pt x="2121077" y="658416"/>
                </a:lnTo>
                <a:lnTo>
                  <a:pt x="2105632" y="632222"/>
                </a:lnTo>
                <a:lnTo>
                  <a:pt x="2110780" y="629841"/>
                </a:lnTo>
                <a:lnTo>
                  <a:pt x="2115929" y="627857"/>
                </a:lnTo>
                <a:lnTo>
                  <a:pt x="2104048" y="632222"/>
                </a:lnTo>
                <a:lnTo>
                  <a:pt x="2092563" y="635794"/>
                </a:lnTo>
                <a:lnTo>
                  <a:pt x="2083058" y="638969"/>
                </a:lnTo>
                <a:lnTo>
                  <a:pt x="2067217" y="642541"/>
                </a:lnTo>
                <a:lnTo>
                  <a:pt x="2059296" y="643732"/>
                </a:lnTo>
                <a:lnTo>
                  <a:pt x="2050583" y="644922"/>
                </a:lnTo>
                <a:lnTo>
                  <a:pt x="2048999" y="644922"/>
                </a:lnTo>
                <a:lnTo>
                  <a:pt x="2033554" y="646907"/>
                </a:lnTo>
                <a:lnTo>
                  <a:pt x="2018505" y="647303"/>
                </a:lnTo>
                <a:lnTo>
                  <a:pt x="2014544" y="647700"/>
                </a:lnTo>
                <a:lnTo>
                  <a:pt x="2008208" y="647303"/>
                </a:lnTo>
                <a:lnTo>
                  <a:pt x="2002617" y="647117"/>
                </a:lnTo>
                <a:lnTo>
                  <a:pt x="1994743" y="646510"/>
                </a:lnTo>
                <a:lnTo>
                  <a:pt x="1984842" y="645716"/>
                </a:lnTo>
                <a:lnTo>
                  <a:pt x="1996327" y="646907"/>
                </a:lnTo>
                <a:lnTo>
                  <a:pt x="2002617" y="647117"/>
                </a:lnTo>
                <a:lnTo>
                  <a:pt x="2005039" y="647303"/>
                </a:lnTo>
                <a:lnTo>
                  <a:pt x="1994347" y="687785"/>
                </a:lnTo>
                <a:lnTo>
                  <a:pt x="1970189" y="747713"/>
                </a:lnTo>
                <a:lnTo>
                  <a:pt x="1879497" y="724297"/>
                </a:lnTo>
                <a:lnTo>
                  <a:pt x="1886230" y="662385"/>
                </a:lnTo>
                <a:lnTo>
                  <a:pt x="1896923" y="621507"/>
                </a:lnTo>
                <a:lnTo>
                  <a:pt x="1904447" y="625078"/>
                </a:lnTo>
                <a:lnTo>
                  <a:pt x="1893754" y="619919"/>
                </a:lnTo>
                <a:lnTo>
                  <a:pt x="1883061" y="614363"/>
                </a:lnTo>
                <a:lnTo>
                  <a:pt x="1874745" y="609997"/>
                </a:lnTo>
                <a:lnTo>
                  <a:pt x="1860884" y="601663"/>
                </a:lnTo>
                <a:lnTo>
                  <a:pt x="1854151" y="596900"/>
                </a:lnTo>
                <a:lnTo>
                  <a:pt x="1847419" y="592535"/>
                </a:lnTo>
                <a:lnTo>
                  <a:pt x="1846627" y="592138"/>
                </a:lnTo>
                <a:lnTo>
                  <a:pt x="1840290" y="586978"/>
                </a:lnTo>
                <a:lnTo>
                  <a:pt x="1834350" y="581819"/>
                </a:lnTo>
                <a:lnTo>
                  <a:pt x="1822469" y="571103"/>
                </a:lnTo>
                <a:lnTo>
                  <a:pt x="1815736" y="564356"/>
                </a:lnTo>
                <a:lnTo>
                  <a:pt x="1809516" y="557841"/>
                </a:lnTo>
                <a:lnTo>
                  <a:pt x="1805439" y="553244"/>
                </a:lnTo>
                <a:lnTo>
                  <a:pt x="1799103" y="545703"/>
                </a:lnTo>
                <a:lnTo>
                  <a:pt x="1807023" y="555228"/>
                </a:lnTo>
                <a:lnTo>
                  <a:pt x="1809516" y="557841"/>
                </a:lnTo>
                <a:lnTo>
                  <a:pt x="1811776" y="560388"/>
                </a:lnTo>
                <a:lnTo>
                  <a:pt x="1779697" y="579438"/>
                </a:lnTo>
                <a:lnTo>
                  <a:pt x="1720292" y="604044"/>
                </a:lnTo>
                <a:lnTo>
                  <a:pt x="1673164" y="523875"/>
                </a:lnTo>
                <a:lnTo>
                  <a:pt x="1721480" y="484585"/>
                </a:lnTo>
                <a:lnTo>
                  <a:pt x="1752767" y="465931"/>
                </a:lnTo>
                <a:lnTo>
                  <a:pt x="1748410" y="452835"/>
                </a:lnTo>
                <a:lnTo>
                  <a:pt x="1744450" y="439341"/>
                </a:lnTo>
                <a:lnTo>
                  <a:pt x="1741282" y="425847"/>
                </a:lnTo>
                <a:lnTo>
                  <a:pt x="1738510" y="412353"/>
                </a:lnTo>
                <a:lnTo>
                  <a:pt x="1736530" y="398860"/>
                </a:lnTo>
                <a:lnTo>
                  <a:pt x="1735737" y="385366"/>
                </a:lnTo>
                <a:lnTo>
                  <a:pt x="1734945" y="371475"/>
                </a:lnTo>
                <a:lnTo>
                  <a:pt x="1735341" y="357981"/>
                </a:lnTo>
                <a:lnTo>
                  <a:pt x="1704451" y="350441"/>
                </a:lnTo>
                <a:lnTo>
                  <a:pt x="1644650" y="325438"/>
                </a:lnTo>
                <a:lnTo>
                  <a:pt x="1668412" y="235347"/>
                </a:lnTo>
                <a:lnTo>
                  <a:pt x="1730193" y="242094"/>
                </a:lnTo>
                <a:lnTo>
                  <a:pt x="1760687" y="250031"/>
                </a:lnTo>
                <a:lnTo>
                  <a:pt x="1766628" y="237331"/>
                </a:lnTo>
                <a:lnTo>
                  <a:pt x="1773361" y="225028"/>
                </a:lnTo>
                <a:lnTo>
                  <a:pt x="1781281" y="213519"/>
                </a:lnTo>
                <a:lnTo>
                  <a:pt x="1789202" y="201613"/>
                </a:lnTo>
                <a:lnTo>
                  <a:pt x="1797915" y="190500"/>
                </a:lnTo>
                <a:lnTo>
                  <a:pt x="1807023" y="179784"/>
                </a:lnTo>
                <a:lnTo>
                  <a:pt x="1816924" y="169069"/>
                </a:lnTo>
                <a:lnTo>
                  <a:pt x="1827221" y="159544"/>
                </a:lnTo>
                <a:lnTo>
                  <a:pt x="1812964" y="135334"/>
                </a:lnTo>
                <a:lnTo>
                  <a:pt x="1788410" y="75406"/>
                </a:lnTo>
                <a:lnTo>
                  <a:pt x="1868804" y="27781"/>
                </a:lnTo>
                <a:lnTo>
                  <a:pt x="1907219" y="76994"/>
                </a:lnTo>
                <a:lnTo>
                  <a:pt x="1923061" y="102791"/>
                </a:lnTo>
                <a:lnTo>
                  <a:pt x="1917516" y="105172"/>
                </a:lnTo>
                <a:lnTo>
                  <a:pt x="1912368" y="107156"/>
                </a:lnTo>
                <a:lnTo>
                  <a:pt x="1924249" y="102791"/>
                </a:lnTo>
                <a:lnTo>
                  <a:pt x="1935734" y="99219"/>
                </a:lnTo>
                <a:lnTo>
                  <a:pt x="1945239" y="96044"/>
                </a:lnTo>
                <a:lnTo>
                  <a:pt x="1961080" y="92869"/>
                </a:lnTo>
                <a:lnTo>
                  <a:pt x="1969001" y="91281"/>
                </a:lnTo>
                <a:lnTo>
                  <a:pt x="1977317" y="89694"/>
                </a:lnTo>
                <a:lnTo>
                  <a:pt x="1979297" y="89694"/>
                </a:lnTo>
                <a:lnTo>
                  <a:pt x="1994347" y="88106"/>
                </a:lnTo>
                <a:lnTo>
                  <a:pt x="2009792" y="87709"/>
                </a:lnTo>
                <a:lnTo>
                  <a:pt x="2013752" y="87709"/>
                </a:lnTo>
                <a:lnTo>
                  <a:pt x="2019693" y="87709"/>
                </a:lnTo>
                <a:lnTo>
                  <a:pt x="2031970" y="88503"/>
                </a:lnTo>
                <a:lnTo>
                  <a:pt x="2043455" y="89297"/>
                </a:lnTo>
                <a:lnTo>
                  <a:pt x="2034346" y="88503"/>
                </a:lnTo>
                <a:lnTo>
                  <a:pt x="2038306" y="72628"/>
                </a:lnTo>
                <a:lnTo>
                  <a:pt x="2066028" y="0"/>
                </a:lnTo>
                <a:close/>
              </a:path>
            </a:pathLst>
          </a:custGeom>
          <a:solidFill>
            <a:srgbClr val="FFFFFF"/>
          </a:solidFill>
          <a:ln>
            <a:noFill/>
          </a:ln>
        </p:spPr>
        <p:txBody>
          <a:bodyPr anchor="ctr">
            <a:scene3d>
              <a:camera prst="orthographicFront"/>
              <a:lightRig rig="threePt" dir="t"/>
            </a:scene3d>
            <a:sp3d>
              <a:contourClr>
                <a:srgbClr val="FFFFFF"/>
              </a:contourClr>
            </a:sp3d>
          </a:bodyPr>
          <a:lstStyle/>
          <a:p>
            <a:pPr algn="ctr" eaLnBrk="1" fontAlgn="auto" hangingPunct="1">
              <a:spcBef>
                <a:spcPts val="0"/>
              </a:spcBef>
              <a:spcAft>
                <a:spcPts val="0"/>
              </a:spcAft>
              <a:defRPr/>
            </a:pPr>
            <a:endParaRPr lang="zh-CN" altLang="en-US">
              <a:solidFill>
                <a:srgbClr val="FFFFFF"/>
              </a:solidFill>
              <a:latin typeface="+mn-lt"/>
              <a:ea typeface="+mn-ea"/>
            </a:endParaRPr>
          </a:p>
        </p:txBody>
      </p:sp>
      <p:sp>
        <p:nvSpPr>
          <p:cNvPr id="32" name="MH_Other_5"/>
          <p:cNvSpPr/>
          <p:nvPr>
            <p:custDataLst>
              <p:tags r:id="rId10"/>
            </p:custDataLst>
          </p:nvPr>
        </p:nvSpPr>
        <p:spPr>
          <a:xfrm>
            <a:off x="1504745" y="4593062"/>
            <a:ext cx="704850" cy="73025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rgbClr val="FFFFFF"/>
              </a:solidFill>
            </a:endParaRPr>
          </a:p>
        </p:txBody>
      </p:sp>
      <p:sp>
        <p:nvSpPr>
          <p:cNvPr id="33" name="MH_Other_6"/>
          <p:cNvSpPr/>
          <p:nvPr>
            <p:custDataLst>
              <p:tags r:id="rId11"/>
            </p:custDataLst>
          </p:nvPr>
        </p:nvSpPr>
        <p:spPr>
          <a:xfrm>
            <a:off x="1369807" y="4453362"/>
            <a:ext cx="974725" cy="1008062"/>
          </a:xfrm>
          <a:custGeom>
            <a:avLst/>
            <a:gdLst>
              <a:gd name="connsiteX0" fmla="*/ 743029 w 757237"/>
              <a:gd name="connsiteY0" fmla="*/ 463225 h 783577"/>
              <a:gd name="connsiteX1" fmla="*/ 757237 w 757237"/>
              <a:gd name="connsiteY1" fmla="*/ 463225 h 783577"/>
              <a:gd name="connsiteX2" fmla="*/ 757237 w 757237"/>
              <a:gd name="connsiteY2" fmla="*/ 783577 h 783577"/>
              <a:gd name="connsiteX3" fmla="*/ 450056 w 757237"/>
              <a:gd name="connsiteY3" fmla="*/ 783577 h 783577"/>
              <a:gd name="connsiteX4" fmla="*/ 450056 w 757237"/>
              <a:gd name="connsiteY4" fmla="*/ 768874 h 783577"/>
              <a:gd name="connsiteX5" fmla="*/ 743029 w 757237"/>
              <a:gd name="connsiteY5" fmla="*/ 768874 h 783577"/>
              <a:gd name="connsiteX6" fmla="*/ 0 w 757237"/>
              <a:gd name="connsiteY6" fmla="*/ 463225 h 783577"/>
              <a:gd name="connsiteX7" fmla="*/ 14207 w 757237"/>
              <a:gd name="connsiteY7" fmla="*/ 463225 h 783577"/>
              <a:gd name="connsiteX8" fmla="*/ 14207 w 757237"/>
              <a:gd name="connsiteY8" fmla="*/ 768874 h 783577"/>
              <a:gd name="connsiteX9" fmla="*/ 307181 w 757237"/>
              <a:gd name="connsiteY9" fmla="*/ 768874 h 783577"/>
              <a:gd name="connsiteX10" fmla="*/ 307181 w 757237"/>
              <a:gd name="connsiteY10" fmla="*/ 783577 h 783577"/>
              <a:gd name="connsiteX11" fmla="*/ 0 w 757237"/>
              <a:gd name="connsiteY11" fmla="*/ 783577 h 783577"/>
              <a:gd name="connsiteX12" fmla="*/ 450056 w 757237"/>
              <a:gd name="connsiteY12" fmla="*/ 0 h 783577"/>
              <a:gd name="connsiteX13" fmla="*/ 757237 w 757237"/>
              <a:gd name="connsiteY13" fmla="*/ 0 h 783577"/>
              <a:gd name="connsiteX14" fmla="*/ 757237 w 757237"/>
              <a:gd name="connsiteY14" fmla="*/ 320350 h 783577"/>
              <a:gd name="connsiteX15" fmla="*/ 743029 w 757237"/>
              <a:gd name="connsiteY15" fmla="*/ 320350 h 783577"/>
              <a:gd name="connsiteX16" fmla="*/ 743029 w 757237"/>
              <a:gd name="connsiteY16" fmla="*/ 14702 h 783577"/>
              <a:gd name="connsiteX17" fmla="*/ 450056 w 757237"/>
              <a:gd name="connsiteY17" fmla="*/ 14702 h 783577"/>
              <a:gd name="connsiteX18" fmla="*/ 0 w 757237"/>
              <a:gd name="connsiteY18" fmla="*/ 0 h 783577"/>
              <a:gd name="connsiteX19" fmla="*/ 307181 w 757237"/>
              <a:gd name="connsiteY19" fmla="*/ 0 h 783577"/>
              <a:gd name="connsiteX20" fmla="*/ 307181 w 757237"/>
              <a:gd name="connsiteY20" fmla="*/ 14702 h 783577"/>
              <a:gd name="connsiteX21" fmla="*/ 14207 w 757237"/>
              <a:gd name="connsiteY21" fmla="*/ 14702 h 783577"/>
              <a:gd name="connsiteX22" fmla="*/ 14207 w 757237"/>
              <a:gd name="connsiteY22" fmla="*/ 320350 h 783577"/>
              <a:gd name="connsiteX23" fmla="*/ 0 w 757237"/>
              <a:gd name="connsiteY23" fmla="*/ 320350 h 783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57237" h="783577">
                <a:moveTo>
                  <a:pt x="743029" y="463225"/>
                </a:moveTo>
                <a:lnTo>
                  <a:pt x="757237" y="463225"/>
                </a:lnTo>
                <a:lnTo>
                  <a:pt x="757237" y="783577"/>
                </a:lnTo>
                <a:lnTo>
                  <a:pt x="450056" y="783577"/>
                </a:lnTo>
                <a:lnTo>
                  <a:pt x="450056" y="768874"/>
                </a:lnTo>
                <a:lnTo>
                  <a:pt x="743029" y="768874"/>
                </a:lnTo>
                <a:close/>
                <a:moveTo>
                  <a:pt x="0" y="463225"/>
                </a:moveTo>
                <a:lnTo>
                  <a:pt x="14207" y="463225"/>
                </a:lnTo>
                <a:lnTo>
                  <a:pt x="14207" y="768874"/>
                </a:lnTo>
                <a:lnTo>
                  <a:pt x="307181" y="768874"/>
                </a:lnTo>
                <a:lnTo>
                  <a:pt x="307181" y="783577"/>
                </a:lnTo>
                <a:lnTo>
                  <a:pt x="0" y="783577"/>
                </a:lnTo>
                <a:close/>
                <a:moveTo>
                  <a:pt x="450056" y="0"/>
                </a:moveTo>
                <a:lnTo>
                  <a:pt x="757237" y="0"/>
                </a:lnTo>
                <a:lnTo>
                  <a:pt x="757237" y="320350"/>
                </a:lnTo>
                <a:lnTo>
                  <a:pt x="743029" y="320350"/>
                </a:lnTo>
                <a:lnTo>
                  <a:pt x="743029" y="14702"/>
                </a:lnTo>
                <a:lnTo>
                  <a:pt x="450056" y="14702"/>
                </a:lnTo>
                <a:close/>
                <a:moveTo>
                  <a:pt x="0" y="0"/>
                </a:moveTo>
                <a:lnTo>
                  <a:pt x="307181" y="0"/>
                </a:lnTo>
                <a:lnTo>
                  <a:pt x="307181" y="14702"/>
                </a:lnTo>
                <a:lnTo>
                  <a:pt x="14207" y="14702"/>
                </a:lnTo>
                <a:lnTo>
                  <a:pt x="14207" y="320350"/>
                </a:lnTo>
                <a:lnTo>
                  <a:pt x="0" y="32035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4" name="MH_Other_9"/>
          <p:cNvSpPr>
            <a:spLocks noChangeAspect="1"/>
          </p:cNvSpPr>
          <p:nvPr>
            <p:custDataLst>
              <p:tags r:id="rId12"/>
            </p:custDataLst>
          </p:nvPr>
        </p:nvSpPr>
        <p:spPr bwMode="auto">
          <a:xfrm>
            <a:off x="1652382" y="4754987"/>
            <a:ext cx="398463" cy="398462"/>
          </a:xfrm>
          <a:custGeom>
            <a:avLst/>
            <a:gdLst>
              <a:gd name="T0" fmla="*/ 883582 w 2298700"/>
              <a:gd name="T1" fmla="*/ 1295872 h 2298700"/>
              <a:gd name="T2" fmla="*/ 899660 w 2298700"/>
              <a:gd name="T3" fmla="*/ 1824434 h 2298700"/>
              <a:gd name="T4" fmla="*/ 870674 w 2298700"/>
              <a:gd name="T5" fmla="*/ 1867800 h 2298700"/>
              <a:gd name="T6" fmla="*/ 472571 w 2298700"/>
              <a:gd name="T7" fmla="*/ 1870524 h 2298700"/>
              <a:gd name="T8" fmla="*/ 439282 w 2298700"/>
              <a:gd name="T9" fmla="*/ 1829883 h 2298700"/>
              <a:gd name="T10" fmla="*/ 450831 w 2298700"/>
              <a:gd name="T11" fmla="*/ 1299959 h 2298700"/>
              <a:gd name="T12" fmla="*/ 1168971 w 2298700"/>
              <a:gd name="T13" fmla="*/ 903287 h 2298700"/>
              <a:gd name="T14" fmla="*/ 1561900 w 2298700"/>
              <a:gd name="T15" fmla="*/ 923717 h 2298700"/>
              <a:gd name="T16" fmla="*/ 1573443 w 2298700"/>
              <a:gd name="T17" fmla="*/ 1829892 h 2298700"/>
              <a:gd name="T18" fmla="*/ 1540624 w 2298700"/>
              <a:gd name="T19" fmla="*/ 1870524 h 2298700"/>
              <a:gd name="T20" fmla="*/ 1142262 w 2298700"/>
              <a:gd name="T21" fmla="*/ 1867800 h 2298700"/>
              <a:gd name="T22" fmla="*/ 1113291 w 2298700"/>
              <a:gd name="T23" fmla="*/ 1824444 h 2298700"/>
              <a:gd name="T24" fmla="*/ 1129361 w 2298700"/>
              <a:gd name="T25" fmla="*/ 919404 h 2298700"/>
              <a:gd name="T26" fmla="*/ 2191940 w 2298700"/>
              <a:gd name="T27" fmla="*/ 450850 h 2298700"/>
              <a:gd name="T28" fmla="*/ 2238385 w 2298700"/>
              <a:gd name="T29" fmla="*/ 475582 h 2298700"/>
              <a:gd name="T30" fmla="*/ 2245636 w 2298700"/>
              <a:gd name="T31" fmla="*/ 1835358 h 2298700"/>
              <a:gd name="T32" fmla="*/ 2208706 w 2298700"/>
              <a:gd name="T33" fmla="*/ 1872115 h 2298700"/>
              <a:gd name="T34" fmla="*/ 1810633 w 2298700"/>
              <a:gd name="T35" fmla="*/ 1865309 h 2298700"/>
              <a:gd name="T36" fmla="*/ 1785938 w 2298700"/>
              <a:gd name="T37" fmla="*/ 1818568 h 2298700"/>
              <a:gd name="T38" fmla="*/ 1806329 w 2298700"/>
              <a:gd name="T39" fmla="*/ 463556 h 2298700"/>
              <a:gd name="T40" fmla="*/ 1464870 w 2298700"/>
              <a:gd name="T41" fmla="*/ 38100 h 2298700"/>
              <a:gd name="T42" fmla="*/ 1493876 w 2298700"/>
              <a:gd name="T43" fmla="*/ 48317 h 2298700"/>
              <a:gd name="T44" fmla="*/ 1512005 w 2298700"/>
              <a:gd name="T45" fmla="*/ 72609 h 2298700"/>
              <a:gd name="T46" fmla="*/ 1540105 w 2298700"/>
              <a:gd name="T47" fmla="*/ 509198 h 2298700"/>
              <a:gd name="T48" fmla="*/ 1503847 w 2298700"/>
              <a:gd name="T49" fmla="*/ 543253 h 2298700"/>
              <a:gd name="T50" fmla="*/ 1459205 w 2298700"/>
              <a:gd name="T51" fmla="*/ 535761 h 2298700"/>
              <a:gd name="T52" fmla="*/ 1437677 w 2298700"/>
              <a:gd name="T53" fmla="*/ 503749 h 2298700"/>
              <a:gd name="T54" fmla="*/ 1348845 w 2298700"/>
              <a:gd name="T55" fmla="*/ 357311 h 2298700"/>
              <a:gd name="T56" fmla="*/ 1214465 w 2298700"/>
              <a:gd name="T57" fmla="*/ 507608 h 2298700"/>
              <a:gd name="T58" fmla="*/ 1010062 w 2298700"/>
              <a:gd name="T59" fmla="*/ 669711 h 2298700"/>
              <a:gd name="T60" fmla="*/ 834212 w 2298700"/>
              <a:gd name="T61" fmla="*/ 763477 h 2298700"/>
              <a:gd name="T62" fmla="*/ 682609 w 2298700"/>
              <a:gd name="T63" fmla="*/ 817965 h 2298700"/>
              <a:gd name="T64" fmla="*/ 523528 w 2298700"/>
              <a:gd name="T65" fmla="*/ 852928 h 2298700"/>
              <a:gd name="T66" fmla="*/ 404104 w 2298700"/>
              <a:gd name="T67" fmla="*/ 862464 h 2298700"/>
              <a:gd name="T68" fmla="*/ 374191 w 2298700"/>
              <a:gd name="T69" fmla="*/ 838852 h 2298700"/>
              <a:gd name="T70" fmla="*/ 369206 w 2298700"/>
              <a:gd name="T71" fmla="*/ 795034 h 2298700"/>
              <a:gd name="T72" fmla="*/ 405237 w 2298700"/>
              <a:gd name="T73" fmla="*/ 760071 h 2298700"/>
              <a:gd name="T74" fmla="*/ 535765 w 2298700"/>
              <a:gd name="T75" fmla="*/ 742589 h 2298700"/>
              <a:gd name="T76" fmla="*/ 679890 w 2298700"/>
              <a:gd name="T77" fmla="*/ 706945 h 2298700"/>
              <a:gd name="T78" fmla="*/ 816536 w 2298700"/>
              <a:gd name="T79" fmla="*/ 654273 h 2298700"/>
              <a:gd name="T80" fmla="*/ 989667 w 2298700"/>
              <a:gd name="T81" fmla="*/ 554832 h 2298700"/>
              <a:gd name="T82" fmla="*/ 1171862 w 2298700"/>
              <a:gd name="T83" fmla="*/ 398859 h 2298700"/>
              <a:gd name="T84" fmla="*/ 1282675 w 2298700"/>
              <a:gd name="T85" fmla="*/ 267178 h 2298700"/>
              <a:gd name="T86" fmla="*/ 1087110 w 2298700"/>
              <a:gd name="T87" fmla="*/ 283979 h 2298700"/>
              <a:gd name="T88" fmla="*/ 1044054 w 2298700"/>
              <a:gd name="T89" fmla="*/ 259005 h 2298700"/>
              <a:gd name="T90" fmla="*/ 1040654 w 2298700"/>
              <a:gd name="T91" fmla="*/ 208376 h 2298700"/>
              <a:gd name="T92" fmla="*/ 1446288 w 2298700"/>
              <a:gd name="T93" fmla="*/ 40370 h 2298700"/>
              <a:gd name="T94" fmla="*/ 128386 w 2298700"/>
              <a:gd name="T95" fmla="*/ 3403 h 2298700"/>
              <a:gd name="T96" fmla="*/ 171711 w 2298700"/>
              <a:gd name="T97" fmla="*/ 26993 h 2298700"/>
              <a:gd name="T98" fmla="*/ 199157 w 2298700"/>
              <a:gd name="T99" fmla="*/ 67596 h 2298700"/>
              <a:gd name="T100" fmla="*/ 2201163 w 2298700"/>
              <a:gd name="T101" fmla="*/ 2093192 h 2298700"/>
              <a:gd name="T102" fmla="*/ 2249251 w 2298700"/>
              <a:gd name="T103" fmla="*/ 2107936 h 2298700"/>
              <a:gd name="T104" fmla="*/ 2283729 w 2298700"/>
              <a:gd name="T105" fmla="*/ 2142414 h 2298700"/>
              <a:gd name="T106" fmla="*/ 2298473 w 2298700"/>
              <a:gd name="T107" fmla="*/ 2190729 h 2298700"/>
              <a:gd name="T108" fmla="*/ 2288720 w 2298700"/>
              <a:gd name="T109" fmla="*/ 2240405 h 2298700"/>
              <a:gd name="T110" fmla="*/ 2257417 w 2298700"/>
              <a:gd name="T111" fmla="*/ 2278059 h 2298700"/>
              <a:gd name="T112" fmla="*/ 2211597 w 2298700"/>
              <a:gd name="T113" fmla="*/ 2297566 h 2298700"/>
              <a:gd name="T114" fmla="*/ 72132 w 2298700"/>
              <a:gd name="T115" fmla="*/ 2294164 h 2298700"/>
              <a:gd name="T116" fmla="*/ 29715 w 2298700"/>
              <a:gd name="T117" fmla="*/ 2268532 h 2298700"/>
              <a:gd name="T118" fmla="*/ 4537 w 2298700"/>
              <a:gd name="T119" fmla="*/ 2226568 h 2298700"/>
              <a:gd name="T120" fmla="*/ 907 w 2298700"/>
              <a:gd name="T121" fmla="*/ 87330 h 2298700"/>
              <a:gd name="T122" fmla="*/ 20188 w 2298700"/>
              <a:gd name="T123" fmla="*/ 41510 h 2298700"/>
              <a:gd name="T124" fmla="*/ 57842 w 2298700"/>
              <a:gd name="T125" fmla="*/ 10434 h 2298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298700" h="2298700">
                <a:moveTo>
                  <a:pt x="494084" y="1279525"/>
                </a:moveTo>
                <a:lnTo>
                  <a:pt x="844179" y="1279525"/>
                </a:lnTo>
                <a:lnTo>
                  <a:pt x="849841" y="1279752"/>
                </a:lnTo>
                <a:lnTo>
                  <a:pt x="855502" y="1280660"/>
                </a:lnTo>
                <a:lnTo>
                  <a:pt x="860710" y="1282023"/>
                </a:lnTo>
                <a:lnTo>
                  <a:pt x="865692" y="1283839"/>
                </a:lnTo>
                <a:lnTo>
                  <a:pt x="870674" y="1286109"/>
                </a:lnTo>
                <a:lnTo>
                  <a:pt x="875203" y="1289061"/>
                </a:lnTo>
                <a:lnTo>
                  <a:pt x="879732" y="1292467"/>
                </a:lnTo>
                <a:lnTo>
                  <a:pt x="883582" y="1295872"/>
                </a:lnTo>
                <a:lnTo>
                  <a:pt x="887205" y="1299959"/>
                </a:lnTo>
                <a:lnTo>
                  <a:pt x="890602" y="1304273"/>
                </a:lnTo>
                <a:lnTo>
                  <a:pt x="893320" y="1308814"/>
                </a:lnTo>
                <a:lnTo>
                  <a:pt x="895584" y="1313809"/>
                </a:lnTo>
                <a:lnTo>
                  <a:pt x="897396" y="1319031"/>
                </a:lnTo>
                <a:lnTo>
                  <a:pt x="898981" y="1324480"/>
                </a:lnTo>
                <a:lnTo>
                  <a:pt x="899660" y="1329702"/>
                </a:lnTo>
                <a:lnTo>
                  <a:pt x="900113" y="1335378"/>
                </a:lnTo>
                <a:lnTo>
                  <a:pt x="900113" y="1818531"/>
                </a:lnTo>
                <a:lnTo>
                  <a:pt x="899660" y="1824434"/>
                </a:lnTo>
                <a:lnTo>
                  <a:pt x="898981" y="1829883"/>
                </a:lnTo>
                <a:lnTo>
                  <a:pt x="897396" y="1835332"/>
                </a:lnTo>
                <a:lnTo>
                  <a:pt x="895584" y="1840554"/>
                </a:lnTo>
                <a:lnTo>
                  <a:pt x="893320" y="1845322"/>
                </a:lnTo>
                <a:lnTo>
                  <a:pt x="890602" y="1850090"/>
                </a:lnTo>
                <a:lnTo>
                  <a:pt x="887205" y="1854404"/>
                </a:lnTo>
                <a:lnTo>
                  <a:pt x="883582" y="1858264"/>
                </a:lnTo>
                <a:lnTo>
                  <a:pt x="879732" y="1861897"/>
                </a:lnTo>
                <a:lnTo>
                  <a:pt x="875203" y="1865302"/>
                </a:lnTo>
                <a:lnTo>
                  <a:pt x="870674" y="1867800"/>
                </a:lnTo>
                <a:lnTo>
                  <a:pt x="865692" y="1870524"/>
                </a:lnTo>
                <a:lnTo>
                  <a:pt x="860710" y="1872114"/>
                </a:lnTo>
                <a:lnTo>
                  <a:pt x="855502" y="1873476"/>
                </a:lnTo>
                <a:lnTo>
                  <a:pt x="849841" y="1874611"/>
                </a:lnTo>
                <a:lnTo>
                  <a:pt x="844179" y="1874838"/>
                </a:lnTo>
                <a:lnTo>
                  <a:pt x="494084" y="1874838"/>
                </a:lnTo>
                <a:lnTo>
                  <a:pt x="488423" y="1874611"/>
                </a:lnTo>
                <a:lnTo>
                  <a:pt x="482761" y="1873476"/>
                </a:lnTo>
                <a:lnTo>
                  <a:pt x="477326" y="1872114"/>
                </a:lnTo>
                <a:lnTo>
                  <a:pt x="472571" y="1870524"/>
                </a:lnTo>
                <a:lnTo>
                  <a:pt x="467589" y="1867800"/>
                </a:lnTo>
                <a:lnTo>
                  <a:pt x="463060" y="1865302"/>
                </a:lnTo>
                <a:lnTo>
                  <a:pt x="458531" y="1861897"/>
                </a:lnTo>
                <a:lnTo>
                  <a:pt x="454455" y="1858264"/>
                </a:lnTo>
                <a:lnTo>
                  <a:pt x="450831" y="1854404"/>
                </a:lnTo>
                <a:lnTo>
                  <a:pt x="447661" y="1850090"/>
                </a:lnTo>
                <a:lnTo>
                  <a:pt x="444944" y="1845322"/>
                </a:lnTo>
                <a:lnTo>
                  <a:pt x="442679" y="1840554"/>
                </a:lnTo>
                <a:lnTo>
                  <a:pt x="440868" y="1835332"/>
                </a:lnTo>
                <a:lnTo>
                  <a:pt x="439282" y="1829883"/>
                </a:lnTo>
                <a:lnTo>
                  <a:pt x="438603" y="1824434"/>
                </a:lnTo>
                <a:lnTo>
                  <a:pt x="438150" y="1818531"/>
                </a:lnTo>
                <a:lnTo>
                  <a:pt x="438150" y="1335378"/>
                </a:lnTo>
                <a:lnTo>
                  <a:pt x="438603" y="1329702"/>
                </a:lnTo>
                <a:lnTo>
                  <a:pt x="439282" y="1324480"/>
                </a:lnTo>
                <a:lnTo>
                  <a:pt x="440868" y="1319031"/>
                </a:lnTo>
                <a:lnTo>
                  <a:pt x="442679" y="1313809"/>
                </a:lnTo>
                <a:lnTo>
                  <a:pt x="444944" y="1308814"/>
                </a:lnTo>
                <a:lnTo>
                  <a:pt x="447661" y="1304273"/>
                </a:lnTo>
                <a:lnTo>
                  <a:pt x="450831" y="1299959"/>
                </a:lnTo>
                <a:lnTo>
                  <a:pt x="454455" y="1295872"/>
                </a:lnTo>
                <a:lnTo>
                  <a:pt x="458531" y="1292467"/>
                </a:lnTo>
                <a:lnTo>
                  <a:pt x="463060" y="1289061"/>
                </a:lnTo>
                <a:lnTo>
                  <a:pt x="467589" y="1286109"/>
                </a:lnTo>
                <a:lnTo>
                  <a:pt x="472571" y="1283839"/>
                </a:lnTo>
                <a:lnTo>
                  <a:pt x="477326" y="1282023"/>
                </a:lnTo>
                <a:lnTo>
                  <a:pt x="482761" y="1280660"/>
                </a:lnTo>
                <a:lnTo>
                  <a:pt x="488423" y="1279752"/>
                </a:lnTo>
                <a:lnTo>
                  <a:pt x="494084" y="1279525"/>
                </a:lnTo>
                <a:close/>
                <a:moveTo>
                  <a:pt x="1168971" y="903287"/>
                </a:moveTo>
                <a:lnTo>
                  <a:pt x="1518668" y="903287"/>
                </a:lnTo>
                <a:lnTo>
                  <a:pt x="1524553" y="903514"/>
                </a:lnTo>
                <a:lnTo>
                  <a:pt x="1529985" y="904195"/>
                </a:lnTo>
                <a:lnTo>
                  <a:pt x="1535418" y="905557"/>
                </a:lnTo>
                <a:lnTo>
                  <a:pt x="1540624" y="907600"/>
                </a:lnTo>
                <a:lnTo>
                  <a:pt x="1545377" y="909870"/>
                </a:lnTo>
                <a:lnTo>
                  <a:pt x="1550130" y="912821"/>
                </a:lnTo>
                <a:lnTo>
                  <a:pt x="1554430" y="915999"/>
                </a:lnTo>
                <a:lnTo>
                  <a:pt x="1558278" y="919404"/>
                </a:lnTo>
                <a:lnTo>
                  <a:pt x="1561900" y="923717"/>
                </a:lnTo>
                <a:lnTo>
                  <a:pt x="1565295" y="927803"/>
                </a:lnTo>
                <a:lnTo>
                  <a:pt x="1567784" y="932343"/>
                </a:lnTo>
                <a:lnTo>
                  <a:pt x="1570274" y="937337"/>
                </a:lnTo>
                <a:lnTo>
                  <a:pt x="1572085" y="942558"/>
                </a:lnTo>
                <a:lnTo>
                  <a:pt x="1573443" y="948006"/>
                </a:lnTo>
                <a:lnTo>
                  <a:pt x="1574575" y="953681"/>
                </a:lnTo>
                <a:lnTo>
                  <a:pt x="1574801" y="959355"/>
                </a:lnTo>
                <a:lnTo>
                  <a:pt x="1574801" y="1818542"/>
                </a:lnTo>
                <a:lnTo>
                  <a:pt x="1574575" y="1824444"/>
                </a:lnTo>
                <a:lnTo>
                  <a:pt x="1573443" y="1829892"/>
                </a:lnTo>
                <a:lnTo>
                  <a:pt x="1572085" y="1835340"/>
                </a:lnTo>
                <a:lnTo>
                  <a:pt x="1570274" y="1840560"/>
                </a:lnTo>
                <a:lnTo>
                  <a:pt x="1567784" y="1845327"/>
                </a:lnTo>
                <a:lnTo>
                  <a:pt x="1565295" y="1850094"/>
                </a:lnTo>
                <a:lnTo>
                  <a:pt x="1561900" y="1854407"/>
                </a:lnTo>
                <a:lnTo>
                  <a:pt x="1558278" y="1858266"/>
                </a:lnTo>
                <a:lnTo>
                  <a:pt x="1554430" y="1861898"/>
                </a:lnTo>
                <a:lnTo>
                  <a:pt x="1550130" y="1865303"/>
                </a:lnTo>
                <a:lnTo>
                  <a:pt x="1545377" y="1867800"/>
                </a:lnTo>
                <a:lnTo>
                  <a:pt x="1540624" y="1870524"/>
                </a:lnTo>
                <a:lnTo>
                  <a:pt x="1535418" y="1872113"/>
                </a:lnTo>
                <a:lnTo>
                  <a:pt x="1529985" y="1873475"/>
                </a:lnTo>
                <a:lnTo>
                  <a:pt x="1524553" y="1874610"/>
                </a:lnTo>
                <a:lnTo>
                  <a:pt x="1518668" y="1874837"/>
                </a:lnTo>
                <a:lnTo>
                  <a:pt x="1168971" y="1874837"/>
                </a:lnTo>
                <a:lnTo>
                  <a:pt x="1163312" y="1874610"/>
                </a:lnTo>
                <a:lnTo>
                  <a:pt x="1157654" y="1873475"/>
                </a:lnTo>
                <a:lnTo>
                  <a:pt x="1152221" y="1872113"/>
                </a:lnTo>
                <a:lnTo>
                  <a:pt x="1147242" y="1870524"/>
                </a:lnTo>
                <a:lnTo>
                  <a:pt x="1142262" y="1867800"/>
                </a:lnTo>
                <a:lnTo>
                  <a:pt x="1137736" y="1865303"/>
                </a:lnTo>
                <a:lnTo>
                  <a:pt x="1133435" y="1861898"/>
                </a:lnTo>
                <a:lnTo>
                  <a:pt x="1129361" y="1858266"/>
                </a:lnTo>
                <a:lnTo>
                  <a:pt x="1125740" y="1854407"/>
                </a:lnTo>
                <a:lnTo>
                  <a:pt x="1122797" y="1850094"/>
                </a:lnTo>
                <a:lnTo>
                  <a:pt x="1119855" y="1845327"/>
                </a:lnTo>
                <a:lnTo>
                  <a:pt x="1117365" y="1840560"/>
                </a:lnTo>
                <a:lnTo>
                  <a:pt x="1115554" y="1835340"/>
                </a:lnTo>
                <a:lnTo>
                  <a:pt x="1114196" y="1829892"/>
                </a:lnTo>
                <a:lnTo>
                  <a:pt x="1113291" y="1824444"/>
                </a:lnTo>
                <a:lnTo>
                  <a:pt x="1112838" y="1818542"/>
                </a:lnTo>
                <a:lnTo>
                  <a:pt x="1112838" y="959355"/>
                </a:lnTo>
                <a:lnTo>
                  <a:pt x="1113291" y="953681"/>
                </a:lnTo>
                <a:lnTo>
                  <a:pt x="1114196" y="948006"/>
                </a:lnTo>
                <a:lnTo>
                  <a:pt x="1115554" y="942558"/>
                </a:lnTo>
                <a:lnTo>
                  <a:pt x="1117365" y="937337"/>
                </a:lnTo>
                <a:lnTo>
                  <a:pt x="1119855" y="932343"/>
                </a:lnTo>
                <a:lnTo>
                  <a:pt x="1122797" y="927803"/>
                </a:lnTo>
                <a:lnTo>
                  <a:pt x="1125740" y="923717"/>
                </a:lnTo>
                <a:lnTo>
                  <a:pt x="1129361" y="919404"/>
                </a:lnTo>
                <a:lnTo>
                  <a:pt x="1133435" y="915999"/>
                </a:lnTo>
                <a:lnTo>
                  <a:pt x="1137736" y="912821"/>
                </a:lnTo>
                <a:lnTo>
                  <a:pt x="1142262" y="909870"/>
                </a:lnTo>
                <a:lnTo>
                  <a:pt x="1147242" y="907600"/>
                </a:lnTo>
                <a:lnTo>
                  <a:pt x="1152221" y="905557"/>
                </a:lnTo>
                <a:lnTo>
                  <a:pt x="1157654" y="904195"/>
                </a:lnTo>
                <a:lnTo>
                  <a:pt x="1163312" y="903514"/>
                </a:lnTo>
                <a:lnTo>
                  <a:pt x="1168971" y="903287"/>
                </a:lnTo>
                <a:close/>
                <a:moveTo>
                  <a:pt x="1841899" y="450850"/>
                </a:moveTo>
                <a:lnTo>
                  <a:pt x="2191940" y="450850"/>
                </a:lnTo>
                <a:lnTo>
                  <a:pt x="2197604" y="451077"/>
                </a:lnTo>
                <a:lnTo>
                  <a:pt x="2203268" y="451985"/>
                </a:lnTo>
                <a:lnTo>
                  <a:pt x="2208706" y="453573"/>
                </a:lnTo>
                <a:lnTo>
                  <a:pt x="2213917" y="455388"/>
                </a:lnTo>
                <a:lnTo>
                  <a:pt x="2218674" y="457657"/>
                </a:lnTo>
                <a:lnTo>
                  <a:pt x="2223206" y="460380"/>
                </a:lnTo>
                <a:lnTo>
                  <a:pt x="2227510" y="463556"/>
                </a:lnTo>
                <a:lnTo>
                  <a:pt x="2231589" y="467186"/>
                </a:lnTo>
                <a:lnTo>
                  <a:pt x="2235214" y="471271"/>
                </a:lnTo>
                <a:lnTo>
                  <a:pt x="2238385" y="475582"/>
                </a:lnTo>
                <a:lnTo>
                  <a:pt x="2241104" y="480119"/>
                </a:lnTo>
                <a:lnTo>
                  <a:pt x="2243596" y="484884"/>
                </a:lnTo>
                <a:lnTo>
                  <a:pt x="2245636" y="490103"/>
                </a:lnTo>
                <a:lnTo>
                  <a:pt x="2246768" y="495548"/>
                </a:lnTo>
                <a:lnTo>
                  <a:pt x="2247675" y="501221"/>
                </a:lnTo>
                <a:lnTo>
                  <a:pt x="2247901" y="506893"/>
                </a:lnTo>
                <a:lnTo>
                  <a:pt x="2247901" y="1818568"/>
                </a:lnTo>
                <a:lnTo>
                  <a:pt x="2247675" y="1824468"/>
                </a:lnTo>
                <a:lnTo>
                  <a:pt x="2246768" y="1829913"/>
                </a:lnTo>
                <a:lnTo>
                  <a:pt x="2245636" y="1835358"/>
                </a:lnTo>
                <a:lnTo>
                  <a:pt x="2243596" y="1840577"/>
                </a:lnTo>
                <a:lnTo>
                  <a:pt x="2241104" y="1845342"/>
                </a:lnTo>
                <a:lnTo>
                  <a:pt x="2238385" y="1850107"/>
                </a:lnTo>
                <a:lnTo>
                  <a:pt x="2235214" y="1854418"/>
                </a:lnTo>
                <a:lnTo>
                  <a:pt x="2231589" y="1858275"/>
                </a:lnTo>
                <a:lnTo>
                  <a:pt x="2227510" y="1861905"/>
                </a:lnTo>
                <a:lnTo>
                  <a:pt x="2223206" y="1865309"/>
                </a:lnTo>
                <a:lnTo>
                  <a:pt x="2218674" y="1867804"/>
                </a:lnTo>
                <a:lnTo>
                  <a:pt x="2213917" y="1870527"/>
                </a:lnTo>
                <a:lnTo>
                  <a:pt x="2208706" y="1872115"/>
                </a:lnTo>
                <a:lnTo>
                  <a:pt x="2203268" y="1873477"/>
                </a:lnTo>
                <a:lnTo>
                  <a:pt x="2197604" y="1874611"/>
                </a:lnTo>
                <a:lnTo>
                  <a:pt x="2191940" y="1874838"/>
                </a:lnTo>
                <a:lnTo>
                  <a:pt x="1841899" y="1874838"/>
                </a:lnTo>
                <a:lnTo>
                  <a:pt x="1836235" y="1874611"/>
                </a:lnTo>
                <a:lnTo>
                  <a:pt x="1830798" y="1873477"/>
                </a:lnTo>
                <a:lnTo>
                  <a:pt x="1825360" y="1872115"/>
                </a:lnTo>
                <a:lnTo>
                  <a:pt x="1820149" y="1870527"/>
                </a:lnTo>
                <a:lnTo>
                  <a:pt x="1815165" y="1867804"/>
                </a:lnTo>
                <a:lnTo>
                  <a:pt x="1810633" y="1865309"/>
                </a:lnTo>
                <a:lnTo>
                  <a:pt x="1806329" y="1861905"/>
                </a:lnTo>
                <a:lnTo>
                  <a:pt x="1802477" y="1858275"/>
                </a:lnTo>
                <a:lnTo>
                  <a:pt x="1798852" y="1854418"/>
                </a:lnTo>
                <a:lnTo>
                  <a:pt x="1795454" y="1850107"/>
                </a:lnTo>
                <a:lnTo>
                  <a:pt x="1792508" y="1845342"/>
                </a:lnTo>
                <a:lnTo>
                  <a:pt x="1790243" y="1840577"/>
                </a:lnTo>
                <a:lnTo>
                  <a:pt x="1788430" y="1835358"/>
                </a:lnTo>
                <a:lnTo>
                  <a:pt x="1786844" y="1829913"/>
                </a:lnTo>
                <a:lnTo>
                  <a:pt x="1786165" y="1824468"/>
                </a:lnTo>
                <a:lnTo>
                  <a:pt x="1785938" y="1818568"/>
                </a:lnTo>
                <a:lnTo>
                  <a:pt x="1785938" y="506893"/>
                </a:lnTo>
                <a:lnTo>
                  <a:pt x="1786165" y="501221"/>
                </a:lnTo>
                <a:lnTo>
                  <a:pt x="1786844" y="495548"/>
                </a:lnTo>
                <a:lnTo>
                  <a:pt x="1788430" y="490103"/>
                </a:lnTo>
                <a:lnTo>
                  <a:pt x="1790243" y="484884"/>
                </a:lnTo>
                <a:lnTo>
                  <a:pt x="1792508" y="480119"/>
                </a:lnTo>
                <a:lnTo>
                  <a:pt x="1795454" y="475582"/>
                </a:lnTo>
                <a:lnTo>
                  <a:pt x="1798852" y="471271"/>
                </a:lnTo>
                <a:lnTo>
                  <a:pt x="1802477" y="467186"/>
                </a:lnTo>
                <a:lnTo>
                  <a:pt x="1806329" y="463556"/>
                </a:lnTo>
                <a:lnTo>
                  <a:pt x="1810633" y="460380"/>
                </a:lnTo>
                <a:lnTo>
                  <a:pt x="1815165" y="457657"/>
                </a:lnTo>
                <a:lnTo>
                  <a:pt x="1820149" y="455388"/>
                </a:lnTo>
                <a:lnTo>
                  <a:pt x="1825360" y="453573"/>
                </a:lnTo>
                <a:lnTo>
                  <a:pt x="1830798" y="451985"/>
                </a:lnTo>
                <a:lnTo>
                  <a:pt x="1836235" y="451077"/>
                </a:lnTo>
                <a:lnTo>
                  <a:pt x="1841899" y="450850"/>
                </a:lnTo>
                <a:close/>
                <a:moveTo>
                  <a:pt x="1458752" y="38100"/>
                </a:moveTo>
                <a:lnTo>
                  <a:pt x="1461698" y="38100"/>
                </a:lnTo>
                <a:lnTo>
                  <a:pt x="1464870" y="38100"/>
                </a:lnTo>
                <a:lnTo>
                  <a:pt x="1468043" y="38327"/>
                </a:lnTo>
                <a:lnTo>
                  <a:pt x="1470989" y="38554"/>
                </a:lnTo>
                <a:lnTo>
                  <a:pt x="1473935" y="39235"/>
                </a:lnTo>
                <a:lnTo>
                  <a:pt x="1477107" y="40143"/>
                </a:lnTo>
                <a:lnTo>
                  <a:pt x="1479827" y="40825"/>
                </a:lnTo>
                <a:lnTo>
                  <a:pt x="1482773" y="42187"/>
                </a:lnTo>
                <a:lnTo>
                  <a:pt x="1485718" y="43322"/>
                </a:lnTo>
                <a:lnTo>
                  <a:pt x="1488438" y="44684"/>
                </a:lnTo>
                <a:lnTo>
                  <a:pt x="1491157" y="46500"/>
                </a:lnTo>
                <a:lnTo>
                  <a:pt x="1493876" y="48317"/>
                </a:lnTo>
                <a:lnTo>
                  <a:pt x="1496143" y="50133"/>
                </a:lnTo>
                <a:lnTo>
                  <a:pt x="1498409" y="52176"/>
                </a:lnTo>
                <a:lnTo>
                  <a:pt x="1500675" y="54447"/>
                </a:lnTo>
                <a:lnTo>
                  <a:pt x="1502714" y="56490"/>
                </a:lnTo>
                <a:lnTo>
                  <a:pt x="1504754" y="59214"/>
                </a:lnTo>
                <a:lnTo>
                  <a:pt x="1506567" y="61485"/>
                </a:lnTo>
                <a:lnTo>
                  <a:pt x="1508153" y="64436"/>
                </a:lnTo>
                <a:lnTo>
                  <a:pt x="1509739" y="66934"/>
                </a:lnTo>
                <a:lnTo>
                  <a:pt x="1511099" y="69658"/>
                </a:lnTo>
                <a:lnTo>
                  <a:pt x="1512005" y="72609"/>
                </a:lnTo>
                <a:lnTo>
                  <a:pt x="1513138" y="75334"/>
                </a:lnTo>
                <a:lnTo>
                  <a:pt x="1514045" y="78512"/>
                </a:lnTo>
                <a:lnTo>
                  <a:pt x="1514725" y="81691"/>
                </a:lnTo>
                <a:lnTo>
                  <a:pt x="1515178" y="84642"/>
                </a:lnTo>
                <a:lnTo>
                  <a:pt x="1515405" y="87821"/>
                </a:lnTo>
                <a:lnTo>
                  <a:pt x="1543051" y="488083"/>
                </a:lnTo>
                <a:lnTo>
                  <a:pt x="1543051" y="493305"/>
                </a:lnTo>
                <a:lnTo>
                  <a:pt x="1542371" y="498754"/>
                </a:lnTo>
                <a:lnTo>
                  <a:pt x="1541691" y="503976"/>
                </a:lnTo>
                <a:lnTo>
                  <a:pt x="1540105" y="509198"/>
                </a:lnTo>
                <a:lnTo>
                  <a:pt x="1538066" y="513965"/>
                </a:lnTo>
                <a:lnTo>
                  <a:pt x="1535800" y="518506"/>
                </a:lnTo>
                <a:lnTo>
                  <a:pt x="1532854" y="522820"/>
                </a:lnTo>
                <a:lnTo>
                  <a:pt x="1529908" y="526906"/>
                </a:lnTo>
                <a:lnTo>
                  <a:pt x="1526282" y="530539"/>
                </a:lnTo>
                <a:lnTo>
                  <a:pt x="1522429" y="533944"/>
                </a:lnTo>
                <a:lnTo>
                  <a:pt x="1518350" y="537123"/>
                </a:lnTo>
                <a:lnTo>
                  <a:pt x="1513592" y="539620"/>
                </a:lnTo>
                <a:lnTo>
                  <a:pt x="1509059" y="541663"/>
                </a:lnTo>
                <a:lnTo>
                  <a:pt x="1503847" y="543253"/>
                </a:lnTo>
                <a:lnTo>
                  <a:pt x="1498635" y="544615"/>
                </a:lnTo>
                <a:lnTo>
                  <a:pt x="1493197" y="545069"/>
                </a:lnTo>
                <a:lnTo>
                  <a:pt x="1488211" y="545296"/>
                </a:lnTo>
                <a:lnTo>
                  <a:pt x="1482999" y="544842"/>
                </a:lnTo>
                <a:lnTo>
                  <a:pt x="1478014" y="543934"/>
                </a:lnTo>
                <a:lnTo>
                  <a:pt x="1473481" y="542799"/>
                </a:lnTo>
                <a:lnTo>
                  <a:pt x="1469629" y="541437"/>
                </a:lnTo>
                <a:lnTo>
                  <a:pt x="1466003" y="539847"/>
                </a:lnTo>
                <a:lnTo>
                  <a:pt x="1462604" y="537804"/>
                </a:lnTo>
                <a:lnTo>
                  <a:pt x="1459205" y="535761"/>
                </a:lnTo>
                <a:lnTo>
                  <a:pt x="1456032" y="533490"/>
                </a:lnTo>
                <a:lnTo>
                  <a:pt x="1453086" y="530766"/>
                </a:lnTo>
                <a:lnTo>
                  <a:pt x="1450367" y="528041"/>
                </a:lnTo>
                <a:lnTo>
                  <a:pt x="1447874" y="525090"/>
                </a:lnTo>
                <a:lnTo>
                  <a:pt x="1445382" y="522139"/>
                </a:lnTo>
                <a:lnTo>
                  <a:pt x="1443342" y="518733"/>
                </a:lnTo>
                <a:lnTo>
                  <a:pt x="1441529" y="515100"/>
                </a:lnTo>
                <a:lnTo>
                  <a:pt x="1439943" y="511468"/>
                </a:lnTo>
                <a:lnTo>
                  <a:pt x="1438583" y="507608"/>
                </a:lnTo>
                <a:lnTo>
                  <a:pt x="1437677" y="503749"/>
                </a:lnTo>
                <a:lnTo>
                  <a:pt x="1436770" y="499662"/>
                </a:lnTo>
                <a:lnTo>
                  <a:pt x="1436317" y="495348"/>
                </a:lnTo>
                <a:lnTo>
                  <a:pt x="1419775" y="256735"/>
                </a:lnTo>
                <a:lnTo>
                  <a:pt x="1404592" y="280119"/>
                </a:lnTo>
                <a:lnTo>
                  <a:pt x="1396434" y="292606"/>
                </a:lnTo>
                <a:lnTo>
                  <a:pt x="1387596" y="304866"/>
                </a:lnTo>
                <a:lnTo>
                  <a:pt x="1378531" y="317580"/>
                </a:lnTo>
                <a:lnTo>
                  <a:pt x="1369014" y="330748"/>
                </a:lnTo>
                <a:lnTo>
                  <a:pt x="1359270" y="343916"/>
                </a:lnTo>
                <a:lnTo>
                  <a:pt x="1348845" y="357311"/>
                </a:lnTo>
                <a:lnTo>
                  <a:pt x="1338421" y="370933"/>
                </a:lnTo>
                <a:lnTo>
                  <a:pt x="1327317" y="384782"/>
                </a:lnTo>
                <a:lnTo>
                  <a:pt x="1315760" y="398632"/>
                </a:lnTo>
                <a:lnTo>
                  <a:pt x="1303750" y="412935"/>
                </a:lnTo>
                <a:lnTo>
                  <a:pt x="1291513" y="426784"/>
                </a:lnTo>
                <a:lnTo>
                  <a:pt x="1278823" y="441314"/>
                </a:lnTo>
                <a:lnTo>
                  <a:pt x="1265679" y="455390"/>
                </a:lnTo>
                <a:lnTo>
                  <a:pt x="1252082" y="469920"/>
                </a:lnTo>
                <a:lnTo>
                  <a:pt x="1233500" y="488991"/>
                </a:lnTo>
                <a:lnTo>
                  <a:pt x="1214465" y="507608"/>
                </a:lnTo>
                <a:lnTo>
                  <a:pt x="1195430" y="525998"/>
                </a:lnTo>
                <a:lnTo>
                  <a:pt x="1175715" y="543707"/>
                </a:lnTo>
                <a:lnTo>
                  <a:pt x="1156226" y="560961"/>
                </a:lnTo>
                <a:lnTo>
                  <a:pt x="1136058" y="577762"/>
                </a:lnTo>
                <a:lnTo>
                  <a:pt x="1115663" y="594336"/>
                </a:lnTo>
                <a:lnTo>
                  <a:pt x="1095041" y="610455"/>
                </a:lnTo>
                <a:lnTo>
                  <a:pt x="1074193" y="625893"/>
                </a:lnTo>
                <a:lnTo>
                  <a:pt x="1053118" y="641105"/>
                </a:lnTo>
                <a:lnTo>
                  <a:pt x="1031590" y="655408"/>
                </a:lnTo>
                <a:lnTo>
                  <a:pt x="1010062" y="669711"/>
                </a:lnTo>
                <a:lnTo>
                  <a:pt x="988081" y="683333"/>
                </a:lnTo>
                <a:lnTo>
                  <a:pt x="966099" y="696501"/>
                </a:lnTo>
                <a:lnTo>
                  <a:pt x="943891" y="709442"/>
                </a:lnTo>
                <a:lnTo>
                  <a:pt x="921004" y="721702"/>
                </a:lnTo>
                <a:lnTo>
                  <a:pt x="906954" y="729194"/>
                </a:lnTo>
                <a:lnTo>
                  <a:pt x="892451" y="736232"/>
                </a:lnTo>
                <a:lnTo>
                  <a:pt x="878174" y="743497"/>
                </a:lnTo>
                <a:lnTo>
                  <a:pt x="863671" y="750309"/>
                </a:lnTo>
                <a:lnTo>
                  <a:pt x="848941" y="756893"/>
                </a:lnTo>
                <a:lnTo>
                  <a:pt x="834212" y="763477"/>
                </a:lnTo>
                <a:lnTo>
                  <a:pt x="819482" y="769834"/>
                </a:lnTo>
                <a:lnTo>
                  <a:pt x="804526" y="775736"/>
                </a:lnTo>
                <a:lnTo>
                  <a:pt x="789569" y="781866"/>
                </a:lnTo>
                <a:lnTo>
                  <a:pt x="774613" y="787542"/>
                </a:lnTo>
                <a:lnTo>
                  <a:pt x="759430" y="793218"/>
                </a:lnTo>
                <a:lnTo>
                  <a:pt x="744247" y="798440"/>
                </a:lnTo>
                <a:lnTo>
                  <a:pt x="729064" y="803435"/>
                </a:lnTo>
                <a:lnTo>
                  <a:pt x="713655" y="808657"/>
                </a:lnTo>
                <a:lnTo>
                  <a:pt x="698472" y="813197"/>
                </a:lnTo>
                <a:lnTo>
                  <a:pt x="682609" y="817965"/>
                </a:lnTo>
                <a:lnTo>
                  <a:pt x="667199" y="822279"/>
                </a:lnTo>
                <a:lnTo>
                  <a:pt x="651563" y="826365"/>
                </a:lnTo>
                <a:lnTo>
                  <a:pt x="635701" y="830452"/>
                </a:lnTo>
                <a:lnTo>
                  <a:pt x="620064" y="834084"/>
                </a:lnTo>
                <a:lnTo>
                  <a:pt x="604202" y="837717"/>
                </a:lnTo>
                <a:lnTo>
                  <a:pt x="588112" y="841350"/>
                </a:lnTo>
                <a:lnTo>
                  <a:pt x="572249" y="844528"/>
                </a:lnTo>
                <a:lnTo>
                  <a:pt x="555933" y="847479"/>
                </a:lnTo>
                <a:lnTo>
                  <a:pt x="539618" y="850431"/>
                </a:lnTo>
                <a:lnTo>
                  <a:pt x="523528" y="852928"/>
                </a:lnTo>
                <a:lnTo>
                  <a:pt x="507212" y="855653"/>
                </a:lnTo>
                <a:lnTo>
                  <a:pt x="490896" y="857923"/>
                </a:lnTo>
                <a:lnTo>
                  <a:pt x="474353" y="859966"/>
                </a:lnTo>
                <a:lnTo>
                  <a:pt x="458037" y="861783"/>
                </a:lnTo>
                <a:lnTo>
                  <a:pt x="441268" y="863372"/>
                </a:lnTo>
                <a:lnTo>
                  <a:pt x="424726" y="864961"/>
                </a:lnTo>
                <a:lnTo>
                  <a:pt x="419287" y="865188"/>
                </a:lnTo>
                <a:lnTo>
                  <a:pt x="414075" y="864734"/>
                </a:lnTo>
                <a:lnTo>
                  <a:pt x="409089" y="863826"/>
                </a:lnTo>
                <a:lnTo>
                  <a:pt x="404104" y="862464"/>
                </a:lnTo>
                <a:lnTo>
                  <a:pt x="400252" y="861329"/>
                </a:lnTo>
                <a:lnTo>
                  <a:pt x="396626" y="859739"/>
                </a:lnTo>
                <a:lnTo>
                  <a:pt x="393227" y="857923"/>
                </a:lnTo>
                <a:lnTo>
                  <a:pt x="389827" y="855880"/>
                </a:lnTo>
                <a:lnTo>
                  <a:pt x="386882" y="853609"/>
                </a:lnTo>
                <a:lnTo>
                  <a:pt x="383936" y="850885"/>
                </a:lnTo>
                <a:lnTo>
                  <a:pt x="381216" y="848161"/>
                </a:lnTo>
                <a:lnTo>
                  <a:pt x="378497" y="845209"/>
                </a:lnTo>
                <a:lnTo>
                  <a:pt x="376231" y="842258"/>
                </a:lnTo>
                <a:lnTo>
                  <a:pt x="374191" y="838852"/>
                </a:lnTo>
                <a:lnTo>
                  <a:pt x="372378" y="835447"/>
                </a:lnTo>
                <a:lnTo>
                  <a:pt x="370566" y="831814"/>
                </a:lnTo>
                <a:lnTo>
                  <a:pt x="369206" y="827955"/>
                </a:lnTo>
                <a:lnTo>
                  <a:pt x="368299" y="824095"/>
                </a:lnTo>
                <a:lnTo>
                  <a:pt x="367620" y="820008"/>
                </a:lnTo>
                <a:lnTo>
                  <a:pt x="366940" y="815922"/>
                </a:lnTo>
                <a:lnTo>
                  <a:pt x="366713" y="810473"/>
                </a:lnTo>
                <a:lnTo>
                  <a:pt x="367167" y="805024"/>
                </a:lnTo>
                <a:lnTo>
                  <a:pt x="368073" y="799802"/>
                </a:lnTo>
                <a:lnTo>
                  <a:pt x="369206" y="795034"/>
                </a:lnTo>
                <a:lnTo>
                  <a:pt x="371472" y="790040"/>
                </a:lnTo>
                <a:lnTo>
                  <a:pt x="373738" y="785272"/>
                </a:lnTo>
                <a:lnTo>
                  <a:pt x="376231" y="780958"/>
                </a:lnTo>
                <a:lnTo>
                  <a:pt x="379403" y="776872"/>
                </a:lnTo>
                <a:lnTo>
                  <a:pt x="383029" y="773239"/>
                </a:lnTo>
                <a:lnTo>
                  <a:pt x="386882" y="769607"/>
                </a:lnTo>
                <a:lnTo>
                  <a:pt x="390961" y="766882"/>
                </a:lnTo>
                <a:lnTo>
                  <a:pt x="395266" y="763931"/>
                </a:lnTo>
                <a:lnTo>
                  <a:pt x="400252" y="761887"/>
                </a:lnTo>
                <a:lnTo>
                  <a:pt x="405237" y="760071"/>
                </a:lnTo>
                <a:lnTo>
                  <a:pt x="410222" y="758709"/>
                </a:lnTo>
                <a:lnTo>
                  <a:pt x="415661" y="758255"/>
                </a:lnTo>
                <a:lnTo>
                  <a:pt x="431071" y="756666"/>
                </a:lnTo>
                <a:lnTo>
                  <a:pt x="446027" y="755076"/>
                </a:lnTo>
                <a:lnTo>
                  <a:pt x="461210" y="753714"/>
                </a:lnTo>
                <a:lnTo>
                  <a:pt x="476166" y="751898"/>
                </a:lnTo>
                <a:lnTo>
                  <a:pt x="491123" y="749854"/>
                </a:lnTo>
                <a:lnTo>
                  <a:pt x="506079" y="747357"/>
                </a:lnTo>
                <a:lnTo>
                  <a:pt x="521035" y="745087"/>
                </a:lnTo>
                <a:lnTo>
                  <a:pt x="535765" y="742589"/>
                </a:lnTo>
                <a:lnTo>
                  <a:pt x="550495" y="739638"/>
                </a:lnTo>
                <a:lnTo>
                  <a:pt x="565224" y="736913"/>
                </a:lnTo>
                <a:lnTo>
                  <a:pt x="579728" y="733735"/>
                </a:lnTo>
                <a:lnTo>
                  <a:pt x="594231" y="730329"/>
                </a:lnTo>
                <a:lnTo>
                  <a:pt x="608734" y="726697"/>
                </a:lnTo>
                <a:lnTo>
                  <a:pt x="623010" y="723064"/>
                </a:lnTo>
                <a:lnTo>
                  <a:pt x="637287" y="719432"/>
                </a:lnTo>
                <a:lnTo>
                  <a:pt x="651563" y="715345"/>
                </a:lnTo>
                <a:lnTo>
                  <a:pt x="665613" y="711259"/>
                </a:lnTo>
                <a:lnTo>
                  <a:pt x="679890" y="706945"/>
                </a:lnTo>
                <a:lnTo>
                  <a:pt x="693713" y="702404"/>
                </a:lnTo>
                <a:lnTo>
                  <a:pt x="707763" y="697864"/>
                </a:lnTo>
                <a:lnTo>
                  <a:pt x="721586" y="692869"/>
                </a:lnTo>
                <a:lnTo>
                  <a:pt x="735183" y="687874"/>
                </a:lnTo>
                <a:lnTo>
                  <a:pt x="749233" y="682652"/>
                </a:lnTo>
                <a:lnTo>
                  <a:pt x="762603" y="677430"/>
                </a:lnTo>
                <a:lnTo>
                  <a:pt x="776199" y="671755"/>
                </a:lnTo>
                <a:lnTo>
                  <a:pt x="789569" y="666079"/>
                </a:lnTo>
                <a:lnTo>
                  <a:pt x="803166" y="660176"/>
                </a:lnTo>
                <a:lnTo>
                  <a:pt x="816536" y="654273"/>
                </a:lnTo>
                <a:lnTo>
                  <a:pt x="829679" y="648143"/>
                </a:lnTo>
                <a:lnTo>
                  <a:pt x="842823" y="641559"/>
                </a:lnTo>
                <a:lnTo>
                  <a:pt x="855966" y="634975"/>
                </a:lnTo>
                <a:lnTo>
                  <a:pt x="868883" y="628164"/>
                </a:lnTo>
                <a:lnTo>
                  <a:pt x="889505" y="617039"/>
                </a:lnTo>
                <a:lnTo>
                  <a:pt x="910126" y="605460"/>
                </a:lnTo>
                <a:lnTo>
                  <a:pt x="930068" y="593655"/>
                </a:lnTo>
                <a:lnTo>
                  <a:pt x="950237" y="580941"/>
                </a:lnTo>
                <a:lnTo>
                  <a:pt x="970178" y="568000"/>
                </a:lnTo>
                <a:lnTo>
                  <a:pt x="989667" y="554832"/>
                </a:lnTo>
                <a:lnTo>
                  <a:pt x="1008929" y="540982"/>
                </a:lnTo>
                <a:lnTo>
                  <a:pt x="1027964" y="526906"/>
                </a:lnTo>
                <a:lnTo>
                  <a:pt x="1046773" y="512149"/>
                </a:lnTo>
                <a:lnTo>
                  <a:pt x="1065355" y="497165"/>
                </a:lnTo>
                <a:lnTo>
                  <a:pt x="1083937" y="481726"/>
                </a:lnTo>
                <a:lnTo>
                  <a:pt x="1102066" y="466061"/>
                </a:lnTo>
                <a:lnTo>
                  <a:pt x="1119742" y="449714"/>
                </a:lnTo>
                <a:lnTo>
                  <a:pt x="1137644" y="433141"/>
                </a:lnTo>
                <a:lnTo>
                  <a:pt x="1154866" y="416113"/>
                </a:lnTo>
                <a:lnTo>
                  <a:pt x="1171862" y="398859"/>
                </a:lnTo>
                <a:lnTo>
                  <a:pt x="1184779" y="385236"/>
                </a:lnTo>
                <a:lnTo>
                  <a:pt x="1197469" y="371841"/>
                </a:lnTo>
                <a:lnTo>
                  <a:pt x="1209480" y="358219"/>
                </a:lnTo>
                <a:lnTo>
                  <a:pt x="1221037" y="344597"/>
                </a:lnTo>
                <a:lnTo>
                  <a:pt x="1232367" y="331429"/>
                </a:lnTo>
                <a:lnTo>
                  <a:pt x="1243245" y="318261"/>
                </a:lnTo>
                <a:lnTo>
                  <a:pt x="1253895" y="305093"/>
                </a:lnTo>
                <a:lnTo>
                  <a:pt x="1263866" y="292606"/>
                </a:lnTo>
                <a:lnTo>
                  <a:pt x="1273384" y="279665"/>
                </a:lnTo>
                <a:lnTo>
                  <a:pt x="1282675" y="267178"/>
                </a:lnTo>
                <a:lnTo>
                  <a:pt x="1291739" y="255145"/>
                </a:lnTo>
                <a:lnTo>
                  <a:pt x="1300124" y="242886"/>
                </a:lnTo>
                <a:lnTo>
                  <a:pt x="1308282" y="231307"/>
                </a:lnTo>
                <a:lnTo>
                  <a:pt x="1316213" y="219728"/>
                </a:lnTo>
                <a:lnTo>
                  <a:pt x="1330263" y="197706"/>
                </a:lnTo>
                <a:lnTo>
                  <a:pt x="1107958" y="281027"/>
                </a:lnTo>
                <a:lnTo>
                  <a:pt x="1102746" y="282390"/>
                </a:lnTo>
                <a:lnTo>
                  <a:pt x="1097534" y="283525"/>
                </a:lnTo>
                <a:lnTo>
                  <a:pt x="1092322" y="283979"/>
                </a:lnTo>
                <a:lnTo>
                  <a:pt x="1087110" y="283979"/>
                </a:lnTo>
                <a:lnTo>
                  <a:pt x="1081898" y="283752"/>
                </a:lnTo>
                <a:lnTo>
                  <a:pt x="1076686" y="282844"/>
                </a:lnTo>
                <a:lnTo>
                  <a:pt x="1071927" y="281255"/>
                </a:lnTo>
                <a:lnTo>
                  <a:pt x="1067168" y="279438"/>
                </a:lnTo>
                <a:lnTo>
                  <a:pt x="1062636" y="277168"/>
                </a:lnTo>
                <a:lnTo>
                  <a:pt x="1058103" y="274216"/>
                </a:lnTo>
                <a:lnTo>
                  <a:pt x="1054251" y="270811"/>
                </a:lnTo>
                <a:lnTo>
                  <a:pt x="1050399" y="267178"/>
                </a:lnTo>
                <a:lnTo>
                  <a:pt x="1047226" y="263319"/>
                </a:lnTo>
                <a:lnTo>
                  <a:pt x="1044054" y="259005"/>
                </a:lnTo>
                <a:lnTo>
                  <a:pt x="1041561" y="254237"/>
                </a:lnTo>
                <a:lnTo>
                  <a:pt x="1039295" y="249470"/>
                </a:lnTo>
                <a:lnTo>
                  <a:pt x="1037482" y="244021"/>
                </a:lnTo>
                <a:lnTo>
                  <a:pt x="1036575" y="238799"/>
                </a:lnTo>
                <a:lnTo>
                  <a:pt x="1036122" y="233350"/>
                </a:lnTo>
                <a:lnTo>
                  <a:pt x="1036122" y="228355"/>
                </a:lnTo>
                <a:lnTo>
                  <a:pt x="1036349" y="223134"/>
                </a:lnTo>
                <a:lnTo>
                  <a:pt x="1037255" y="218139"/>
                </a:lnTo>
                <a:lnTo>
                  <a:pt x="1038841" y="213144"/>
                </a:lnTo>
                <a:lnTo>
                  <a:pt x="1040654" y="208376"/>
                </a:lnTo>
                <a:lnTo>
                  <a:pt x="1042920" y="203836"/>
                </a:lnTo>
                <a:lnTo>
                  <a:pt x="1045866" y="199295"/>
                </a:lnTo>
                <a:lnTo>
                  <a:pt x="1049266" y="195435"/>
                </a:lnTo>
                <a:lnTo>
                  <a:pt x="1052891" y="191576"/>
                </a:lnTo>
                <a:lnTo>
                  <a:pt x="1056744" y="188170"/>
                </a:lnTo>
                <a:lnTo>
                  <a:pt x="1061049" y="185219"/>
                </a:lnTo>
                <a:lnTo>
                  <a:pt x="1065582" y="182494"/>
                </a:lnTo>
                <a:lnTo>
                  <a:pt x="1070567" y="180451"/>
                </a:lnTo>
                <a:lnTo>
                  <a:pt x="1443569" y="41279"/>
                </a:lnTo>
                <a:lnTo>
                  <a:pt x="1446288" y="40370"/>
                </a:lnTo>
                <a:lnTo>
                  <a:pt x="1449461" y="39462"/>
                </a:lnTo>
                <a:lnTo>
                  <a:pt x="1452633" y="38781"/>
                </a:lnTo>
                <a:lnTo>
                  <a:pt x="1455579" y="38327"/>
                </a:lnTo>
                <a:lnTo>
                  <a:pt x="1458752" y="38100"/>
                </a:lnTo>
                <a:close/>
                <a:moveTo>
                  <a:pt x="102528" y="0"/>
                </a:moveTo>
                <a:lnTo>
                  <a:pt x="107971" y="454"/>
                </a:lnTo>
                <a:lnTo>
                  <a:pt x="113189" y="681"/>
                </a:lnTo>
                <a:lnTo>
                  <a:pt x="118406" y="1361"/>
                </a:lnTo>
                <a:lnTo>
                  <a:pt x="123169" y="2268"/>
                </a:lnTo>
                <a:lnTo>
                  <a:pt x="128386" y="3403"/>
                </a:lnTo>
                <a:lnTo>
                  <a:pt x="133376" y="4764"/>
                </a:lnTo>
                <a:lnTo>
                  <a:pt x="137913" y="6578"/>
                </a:lnTo>
                <a:lnTo>
                  <a:pt x="142450" y="8393"/>
                </a:lnTo>
                <a:lnTo>
                  <a:pt x="147213" y="10434"/>
                </a:lnTo>
                <a:lnTo>
                  <a:pt x="151523" y="12476"/>
                </a:lnTo>
                <a:lnTo>
                  <a:pt x="156059" y="14971"/>
                </a:lnTo>
                <a:lnTo>
                  <a:pt x="160143" y="17693"/>
                </a:lnTo>
                <a:lnTo>
                  <a:pt x="164225" y="20642"/>
                </a:lnTo>
                <a:lnTo>
                  <a:pt x="168082" y="23590"/>
                </a:lnTo>
                <a:lnTo>
                  <a:pt x="171711" y="26993"/>
                </a:lnTo>
                <a:lnTo>
                  <a:pt x="175340" y="30169"/>
                </a:lnTo>
                <a:lnTo>
                  <a:pt x="178743" y="33798"/>
                </a:lnTo>
                <a:lnTo>
                  <a:pt x="181918" y="37427"/>
                </a:lnTo>
                <a:lnTo>
                  <a:pt x="185094" y="41510"/>
                </a:lnTo>
                <a:lnTo>
                  <a:pt x="188043" y="45593"/>
                </a:lnTo>
                <a:lnTo>
                  <a:pt x="190538" y="49676"/>
                </a:lnTo>
                <a:lnTo>
                  <a:pt x="193033" y="53986"/>
                </a:lnTo>
                <a:lnTo>
                  <a:pt x="195074" y="58296"/>
                </a:lnTo>
                <a:lnTo>
                  <a:pt x="197343" y="63059"/>
                </a:lnTo>
                <a:lnTo>
                  <a:pt x="199157" y="67596"/>
                </a:lnTo>
                <a:lnTo>
                  <a:pt x="200745" y="72359"/>
                </a:lnTo>
                <a:lnTo>
                  <a:pt x="202106" y="77122"/>
                </a:lnTo>
                <a:lnTo>
                  <a:pt x="203467" y="82340"/>
                </a:lnTo>
                <a:lnTo>
                  <a:pt x="204148" y="87330"/>
                </a:lnTo>
                <a:lnTo>
                  <a:pt x="205055" y="92320"/>
                </a:lnTo>
                <a:lnTo>
                  <a:pt x="205282" y="97537"/>
                </a:lnTo>
                <a:lnTo>
                  <a:pt x="205509" y="102981"/>
                </a:lnTo>
                <a:lnTo>
                  <a:pt x="205509" y="2092965"/>
                </a:lnTo>
                <a:lnTo>
                  <a:pt x="2195719" y="2092965"/>
                </a:lnTo>
                <a:lnTo>
                  <a:pt x="2201163" y="2093192"/>
                </a:lnTo>
                <a:lnTo>
                  <a:pt x="2206380" y="2093419"/>
                </a:lnTo>
                <a:lnTo>
                  <a:pt x="2211597" y="2094326"/>
                </a:lnTo>
                <a:lnTo>
                  <a:pt x="2216587" y="2095233"/>
                </a:lnTo>
                <a:lnTo>
                  <a:pt x="2221578" y="2096367"/>
                </a:lnTo>
                <a:lnTo>
                  <a:pt x="2226568" y="2097501"/>
                </a:lnTo>
                <a:lnTo>
                  <a:pt x="2231105" y="2099316"/>
                </a:lnTo>
                <a:lnTo>
                  <a:pt x="2235868" y="2101131"/>
                </a:lnTo>
                <a:lnTo>
                  <a:pt x="2240405" y="2103172"/>
                </a:lnTo>
                <a:lnTo>
                  <a:pt x="2244714" y="2105667"/>
                </a:lnTo>
                <a:lnTo>
                  <a:pt x="2249251" y="2107936"/>
                </a:lnTo>
                <a:lnTo>
                  <a:pt x="2253334" y="2110658"/>
                </a:lnTo>
                <a:lnTo>
                  <a:pt x="2257417" y="2113606"/>
                </a:lnTo>
                <a:lnTo>
                  <a:pt x="2261273" y="2116328"/>
                </a:lnTo>
                <a:lnTo>
                  <a:pt x="2264902" y="2119731"/>
                </a:lnTo>
                <a:lnTo>
                  <a:pt x="2268532" y="2123133"/>
                </a:lnTo>
                <a:lnTo>
                  <a:pt x="2271934" y="2126763"/>
                </a:lnTo>
                <a:lnTo>
                  <a:pt x="2275337" y="2130619"/>
                </a:lnTo>
                <a:lnTo>
                  <a:pt x="2278285" y="2134475"/>
                </a:lnTo>
                <a:lnTo>
                  <a:pt x="2281234" y="2138331"/>
                </a:lnTo>
                <a:lnTo>
                  <a:pt x="2283729" y="2142414"/>
                </a:lnTo>
                <a:lnTo>
                  <a:pt x="2286224" y="2146724"/>
                </a:lnTo>
                <a:lnTo>
                  <a:pt x="2288720" y="2151260"/>
                </a:lnTo>
                <a:lnTo>
                  <a:pt x="2290761" y="2155797"/>
                </a:lnTo>
                <a:lnTo>
                  <a:pt x="2292576" y="2160560"/>
                </a:lnTo>
                <a:lnTo>
                  <a:pt x="2294164" y="2165324"/>
                </a:lnTo>
                <a:lnTo>
                  <a:pt x="2295298" y="2170087"/>
                </a:lnTo>
                <a:lnTo>
                  <a:pt x="2296659" y="2175304"/>
                </a:lnTo>
                <a:lnTo>
                  <a:pt x="2297339" y="2180068"/>
                </a:lnTo>
                <a:lnTo>
                  <a:pt x="2298246" y="2185285"/>
                </a:lnTo>
                <a:lnTo>
                  <a:pt x="2298473" y="2190729"/>
                </a:lnTo>
                <a:lnTo>
                  <a:pt x="2298700" y="2195946"/>
                </a:lnTo>
                <a:lnTo>
                  <a:pt x="2298473" y="2201163"/>
                </a:lnTo>
                <a:lnTo>
                  <a:pt x="2298246" y="2206380"/>
                </a:lnTo>
                <a:lnTo>
                  <a:pt x="2297339" y="2211597"/>
                </a:lnTo>
                <a:lnTo>
                  <a:pt x="2296659" y="2216361"/>
                </a:lnTo>
                <a:lnTo>
                  <a:pt x="2295298" y="2221578"/>
                </a:lnTo>
                <a:lnTo>
                  <a:pt x="2294164" y="2226568"/>
                </a:lnTo>
                <a:lnTo>
                  <a:pt x="2292576" y="2231105"/>
                </a:lnTo>
                <a:lnTo>
                  <a:pt x="2290761" y="2235868"/>
                </a:lnTo>
                <a:lnTo>
                  <a:pt x="2288720" y="2240405"/>
                </a:lnTo>
                <a:lnTo>
                  <a:pt x="2286224" y="2244941"/>
                </a:lnTo>
                <a:lnTo>
                  <a:pt x="2283729" y="2249251"/>
                </a:lnTo>
                <a:lnTo>
                  <a:pt x="2281234" y="2253334"/>
                </a:lnTo>
                <a:lnTo>
                  <a:pt x="2278285" y="2257417"/>
                </a:lnTo>
                <a:lnTo>
                  <a:pt x="2275337" y="2261273"/>
                </a:lnTo>
                <a:lnTo>
                  <a:pt x="2271934" y="2264902"/>
                </a:lnTo>
                <a:lnTo>
                  <a:pt x="2268532" y="2268532"/>
                </a:lnTo>
                <a:lnTo>
                  <a:pt x="2264902" y="2271934"/>
                </a:lnTo>
                <a:lnTo>
                  <a:pt x="2261273" y="2275337"/>
                </a:lnTo>
                <a:lnTo>
                  <a:pt x="2257417" y="2278059"/>
                </a:lnTo>
                <a:lnTo>
                  <a:pt x="2253334" y="2281234"/>
                </a:lnTo>
                <a:lnTo>
                  <a:pt x="2249251" y="2283729"/>
                </a:lnTo>
                <a:lnTo>
                  <a:pt x="2244714" y="2286451"/>
                </a:lnTo>
                <a:lnTo>
                  <a:pt x="2240405" y="2288493"/>
                </a:lnTo>
                <a:lnTo>
                  <a:pt x="2235868" y="2290534"/>
                </a:lnTo>
                <a:lnTo>
                  <a:pt x="2231105" y="2292349"/>
                </a:lnTo>
                <a:lnTo>
                  <a:pt x="2226568" y="2294164"/>
                </a:lnTo>
                <a:lnTo>
                  <a:pt x="2221578" y="2295298"/>
                </a:lnTo>
                <a:lnTo>
                  <a:pt x="2216587" y="2296659"/>
                </a:lnTo>
                <a:lnTo>
                  <a:pt x="2211597" y="2297566"/>
                </a:lnTo>
                <a:lnTo>
                  <a:pt x="2206380" y="2298246"/>
                </a:lnTo>
                <a:lnTo>
                  <a:pt x="2201163" y="2298473"/>
                </a:lnTo>
                <a:lnTo>
                  <a:pt x="2195719" y="2298700"/>
                </a:lnTo>
                <a:lnTo>
                  <a:pt x="102528" y="2298700"/>
                </a:lnTo>
                <a:lnTo>
                  <a:pt x="97310" y="2298473"/>
                </a:lnTo>
                <a:lnTo>
                  <a:pt x="92093" y="2298246"/>
                </a:lnTo>
                <a:lnTo>
                  <a:pt x="86876" y="2297566"/>
                </a:lnTo>
                <a:lnTo>
                  <a:pt x="81886" y="2296659"/>
                </a:lnTo>
                <a:lnTo>
                  <a:pt x="77122" y="2295298"/>
                </a:lnTo>
                <a:lnTo>
                  <a:pt x="72132" y="2294164"/>
                </a:lnTo>
                <a:lnTo>
                  <a:pt x="67142" y="2292349"/>
                </a:lnTo>
                <a:lnTo>
                  <a:pt x="62605" y="2290534"/>
                </a:lnTo>
                <a:lnTo>
                  <a:pt x="57842" y="2288493"/>
                </a:lnTo>
                <a:lnTo>
                  <a:pt x="53532" y="2286451"/>
                </a:lnTo>
                <a:lnTo>
                  <a:pt x="49449" y="2283729"/>
                </a:lnTo>
                <a:lnTo>
                  <a:pt x="45139" y="2281234"/>
                </a:lnTo>
                <a:lnTo>
                  <a:pt x="41283" y="2278059"/>
                </a:lnTo>
                <a:lnTo>
                  <a:pt x="37200" y="2275337"/>
                </a:lnTo>
                <a:lnTo>
                  <a:pt x="33344" y="2271934"/>
                </a:lnTo>
                <a:lnTo>
                  <a:pt x="29715" y="2268532"/>
                </a:lnTo>
                <a:lnTo>
                  <a:pt x="26539" y="2264902"/>
                </a:lnTo>
                <a:lnTo>
                  <a:pt x="23364" y="2261273"/>
                </a:lnTo>
                <a:lnTo>
                  <a:pt x="20188" y="2257417"/>
                </a:lnTo>
                <a:lnTo>
                  <a:pt x="17466" y="2253334"/>
                </a:lnTo>
                <a:lnTo>
                  <a:pt x="14517" y="2249251"/>
                </a:lnTo>
                <a:lnTo>
                  <a:pt x="12249" y="2244941"/>
                </a:lnTo>
                <a:lnTo>
                  <a:pt x="9981" y="2240405"/>
                </a:lnTo>
                <a:lnTo>
                  <a:pt x="7939" y="2235868"/>
                </a:lnTo>
                <a:lnTo>
                  <a:pt x="6125" y="2231105"/>
                </a:lnTo>
                <a:lnTo>
                  <a:pt x="4537" y="2226568"/>
                </a:lnTo>
                <a:lnTo>
                  <a:pt x="2949" y="2221578"/>
                </a:lnTo>
                <a:lnTo>
                  <a:pt x="2042" y="2216361"/>
                </a:lnTo>
                <a:lnTo>
                  <a:pt x="907" y="2211597"/>
                </a:lnTo>
                <a:lnTo>
                  <a:pt x="454" y="2206380"/>
                </a:lnTo>
                <a:lnTo>
                  <a:pt x="0" y="2201163"/>
                </a:lnTo>
                <a:lnTo>
                  <a:pt x="0" y="2195946"/>
                </a:lnTo>
                <a:lnTo>
                  <a:pt x="0" y="102981"/>
                </a:lnTo>
                <a:lnTo>
                  <a:pt x="0" y="97537"/>
                </a:lnTo>
                <a:lnTo>
                  <a:pt x="454" y="92320"/>
                </a:lnTo>
                <a:lnTo>
                  <a:pt x="907" y="87330"/>
                </a:lnTo>
                <a:lnTo>
                  <a:pt x="2042" y="82340"/>
                </a:lnTo>
                <a:lnTo>
                  <a:pt x="2949" y="77122"/>
                </a:lnTo>
                <a:lnTo>
                  <a:pt x="4537" y="72359"/>
                </a:lnTo>
                <a:lnTo>
                  <a:pt x="6125" y="67596"/>
                </a:lnTo>
                <a:lnTo>
                  <a:pt x="7939" y="63059"/>
                </a:lnTo>
                <a:lnTo>
                  <a:pt x="9981" y="58296"/>
                </a:lnTo>
                <a:lnTo>
                  <a:pt x="12249" y="53986"/>
                </a:lnTo>
                <a:lnTo>
                  <a:pt x="14517" y="49676"/>
                </a:lnTo>
                <a:lnTo>
                  <a:pt x="17466" y="45593"/>
                </a:lnTo>
                <a:lnTo>
                  <a:pt x="20188" y="41510"/>
                </a:lnTo>
                <a:lnTo>
                  <a:pt x="23364" y="37427"/>
                </a:lnTo>
                <a:lnTo>
                  <a:pt x="26539" y="33798"/>
                </a:lnTo>
                <a:lnTo>
                  <a:pt x="29715" y="30169"/>
                </a:lnTo>
                <a:lnTo>
                  <a:pt x="33344" y="26993"/>
                </a:lnTo>
                <a:lnTo>
                  <a:pt x="37200" y="23590"/>
                </a:lnTo>
                <a:lnTo>
                  <a:pt x="41283" y="20642"/>
                </a:lnTo>
                <a:lnTo>
                  <a:pt x="45139" y="17693"/>
                </a:lnTo>
                <a:lnTo>
                  <a:pt x="49449" y="14971"/>
                </a:lnTo>
                <a:lnTo>
                  <a:pt x="53532" y="12476"/>
                </a:lnTo>
                <a:lnTo>
                  <a:pt x="57842" y="10434"/>
                </a:lnTo>
                <a:lnTo>
                  <a:pt x="62605" y="8393"/>
                </a:lnTo>
                <a:lnTo>
                  <a:pt x="67142" y="6578"/>
                </a:lnTo>
                <a:lnTo>
                  <a:pt x="72132" y="4764"/>
                </a:lnTo>
                <a:lnTo>
                  <a:pt x="77122" y="3403"/>
                </a:lnTo>
                <a:lnTo>
                  <a:pt x="81886" y="2268"/>
                </a:lnTo>
                <a:lnTo>
                  <a:pt x="86876" y="1361"/>
                </a:lnTo>
                <a:lnTo>
                  <a:pt x="92093" y="681"/>
                </a:lnTo>
                <a:lnTo>
                  <a:pt x="97310" y="454"/>
                </a:lnTo>
                <a:lnTo>
                  <a:pt x="102528" y="0"/>
                </a:lnTo>
                <a:close/>
              </a:path>
            </a:pathLst>
          </a:custGeom>
          <a:solidFill>
            <a:srgbClr val="FFFFFF"/>
          </a:solidFill>
          <a:ln>
            <a:noFill/>
          </a:ln>
        </p:spPr>
        <p:txBody>
          <a:bodyPr anchor="ctr">
            <a:scene3d>
              <a:camera prst="orthographicFront"/>
              <a:lightRig rig="threePt" dir="t"/>
            </a:scene3d>
            <a:sp3d>
              <a:contourClr>
                <a:srgbClr val="FFFFFF"/>
              </a:contourClr>
            </a:sp3d>
          </a:bodyPr>
          <a:lstStyle/>
          <a:p>
            <a:pPr algn="ctr" eaLnBrk="1" fontAlgn="auto" hangingPunct="1">
              <a:spcBef>
                <a:spcPts val="0"/>
              </a:spcBef>
              <a:spcAft>
                <a:spcPts val="0"/>
              </a:spcAft>
              <a:defRPr/>
            </a:pPr>
            <a:endParaRPr lang="zh-CN" altLang="en-US">
              <a:solidFill>
                <a:srgbClr val="FFFFFF"/>
              </a:solidFill>
              <a:latin typeface="+mn-lt"/>
              <a:ea typeface="+mn-ea"/>
            </a:endParaRPr>
          </a:p>
        </p:txBody>
      </p:sp>
      <p:sp>
        <p:nvSpPr>
          <p:cNvPr id="35" name="MH_SubTitle_2"/>
          <p:cNvSpPr txBox="1">
            <a:spLocks noChangeArrowheads="1"/>
          </p:cNvSpPr>
          <p:nvPr>
            <p:custDataLst>
              <p:tags r:id="rId13"/>
            </p:custDataLst>
          </p:nvPr>
        </p:nvSpPr>
        <p:spPr bwMode="auto">
          <a:xfrm>
            <a:off x="2528682" y="4353527"/>
            <a:ext cx="5108575"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400" b="1" dirty="0">
                <a:solidFill>
                  <a:srgbClr val="FF0000"/>
                </a:solidFill>
                <a:latin typeface="楷体" panose="02010609060101010101" pitchFamily="49" charset="-122"/>
                <a:ea typeface="楷体" panose="02010609060101010101" pitchFamily="49" charset="-122"/>
              </a:rPr>
              <a:t>错误示范</a:t>
            </a:r>
          </a:p>
        </p:txBody>
      </p:sp>
      <p:sp>
        <p:nvSpPr>
          <p:cNvPr id="37" name="MH_SubTitle_1"/>
          <p:cNvSpPr txBox="1">
            <a:spLocks noChangeArrowheads="1"/>
          </p:cNvSpPr>
          <p:nvPr>
            <p:custDataLst>
              <p:tags r:id="rId14"/>
            </p:custDataLst>
          </p:nvPr>
        </p:nvSpPr>
        <p:spPr bwMode="auto">
          <a:xfrm>
            <a:off x="2528682" y="1145724"/>
            <a:ext cx="5108575"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400" b="1" dirty="0">
                <a:latin typeface="楷体" panose="02010609060101010101" pitchFamily="49" charset="-122"/>
                <a:ea typeface="楷体" panose="02010609060101010101" pitchFamily="49" charset="-122"/>
              </a:rPr>
              <a:t>格式</a:t>
            </a:r>
          </a:p>
        </p:txBody>
      </p:sp>
      <p:sp>
        <p:nvSpPr>
          <p:cNvPr id="43" name="Rectangle 7"/>
          <p:cNvSpPr>
            <a:spLocks noChangeArrowheads="1"/>
          </p:cNvSpPr>
          <p:nvPr/>
        </p:nvSpPr>
        <p:spPr bwMode="auto">
          <a:xfrm>
            <a:off x="2528682" y="4861649"/>
            <a:ext cx="2447925"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CBD=DAA</a:t>
            </a:r>
          </a:p>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a:t>
            </a:r>
          </a:p>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CBD=ADD</a:t>
            </a:r>
          </a:p>
        </p:txBody>
      </p:sp>
      <p:sp>
        <p:nvSpPr>
          <p:cNvPr id="45" name="Text Box 9"/>
          <p:cNvSpPr txBox="1">
            <a:spLocks noChangeArrowheads="1"/>
          </p:cNvSpPr>
          <p:nvPr/>
        </p:nvSpPr>
        <p:spPr bwMode="auto">
          <a:xfrm>
            <a:off x="4299614" y="5226774"/>
            <a:ext cx="457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 typeface="Arial" panose="020B0604020202020204" pitchFamily="34" charset="0"/>
              <a:buNone/>
              <a:defRPr/>
            </a:pPr>
            <a:r>
              <a:rPr kumimoji="0" lang="zh-CN" altLang="en-US" sz="2400" b="1" i="0" u="none" strike="noStrike" kern="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rPr>
              <a:t>等号语句不能为助记符定义别名</a:t>
            </a:r>
          </a:p>
        </p:txBody>
      </p:sp>
      <p:sp>
        <p:nvSpPr>
          <p:cNvPr id="46" name="Text Box 5"/>
          <p:cNvSpPr txBox="1">
            <a:spLocks noChangeArrowheads="1"/>
          </p:cNvSpPr>
          <p:nvPr/>
        </p:nvSpPr>
        <p:spPr bwMode="auto">
          <a:xfrm>
            <a:off x="323689" y="5992208"/>
            <a:ext cx="8547925" cy="830997"/>
          </a:xfrm>
          <a:prstGeom prst="rect">
            <a:avLst/>
          </a:prstGeom>
          <a:solidFill>
            <a:schemeClr val="accent4">
              <a:lumMod val="40000"/>
              <a:lumOff val="60000"/>
            </a:schemeClr>
          </a:solidFill>
          <a:ln w="25400" cap="sq">
            <a:solidFill>
              <a:schemeClr val="accent4">
                <a:lumMod val="40000"/>
                <a:lumOff val="60000"/>
              </a:schemeClr>
            </a:solidFill>
            <a:miter lim="800000"/>
            <a:headEnd type="none" w="sm" len="sm"/>
            <a:tailEnd type="none" w="lg" len="lg"/>
          </a:ln>
        </p:spPr>
        <p:txBody>
          <a:bodyPr wrap="square">
            <a:spAutoFit/>
          </a:bodyPr>
          <a:lstStyle>
            <a:lvl1pPr eaLnBrk="0" hangingPunct="0">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eaLnBrk="0" hangingPunct="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eaLnBrk="0" hangingPunct="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lnSpc>
                <a:spcPct val="100000"/>
              </a:lnSpc>
              <a:spcBef>
                <a:spcPts val="0"/>
              </a:spcBef>
              <a:spcAft>
                <a:spcPct val="0"/>
              </a:spcAft>
              <a:buClrTx/>
              <a:buSzTx/>
              <a:buFontTx/>
              <a:buNone/>
            </a:pPr>
            <a:r>
              <a:rPr kumimoji="1" lang="zh-CN" altLang="en-US" sz="2400" dirty="0">
                <a:solidFill>
                  <a:srgbClr val="FF0000"/>
                </a:solidFill>
                <a:latin typeface="楷体" panose="02010609060101010101" pitchFamily="49" charset="-122"/>
                <a:ea typeface="楷体" panose="02010609060101010101" pitchFamily="49" charset="-122"/>
              </a:rPr>
              <a:t>注意：等值语句与等号语句都不会为符号分配存储单元。所定义的符号没有段、偏离量和类型等属性。</a:t>
            </a: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anim calcmode="lin" valueType="num">
                                      <p:cBhvr>
                                        <p:cTn id="8" dur="500" fill="hold"/>
                                        <p:tgtEl>
                                          <p:spTgt spid="23"/>
                                        </p:tgtEl>
                                        <p:attrNameLst>
                                          <p:attrName>ppt_x</p:attrName>
                                        </p:attrNameLst>
                                      </p:cBhvr>
                                      <p:tavLst>
                                        <p:tav tm="0">
                                          <p:val>
                                            <p:strVal val="#ppt_x"/>
                                          </p:val>
                                        </p:tav>
                                        <p:tav tm="100000">
                                          <p:val>
                                            <p:strVal val="#ppt_x"/>
                                          </p:val>
                                        </p:tav>
                                      </p:tavLst>
                                    </p:anim>
                                    <p:anim calcmode="lin" valueType="num">
                                      <p:cBhvr>
                                        <p:cTn id="9" dur="500" fill="hold"/>
                                        <p:tgtEl>
                                          <p:spTgt spid="2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500"/>
                                        <p:tgtEl>
                                          <p:spTgt spid="24"/>
                                        </p:tgtEl>
                                      </p:cBhvr>
                                    </p:animEffect>
                                    <p:anim calcmode="lin" valueType="num">
                                      <p:cBhvr>
                                        <p:cTn id="13" dur="500" fill="hold"/>
                                        <p:tgtEl>
                                          <p:spTgt spid="24"/>
                                        </p:tgtEl>
                                        <p:attrNameLst>
                                          <p:attrName>ppt_x</p:attrName>
                                        </p:attrNameLst>
                                      </p:cBhvr>
                                      <p:tavLst>
                                        <p:tav tm="0">
                                          <p:val>
                                            <p:strVal val="#ppt_x"/>
                                          </p:val>
                                        </p:tav>
                                        <p:tav tm="100000">
                                          <p:val>
                                            <p:strVal val="#ppt_x"/>
                                          </p:val>
                                        </p:tav>
                                      </p:tavLst>
                                    </p:anim>
                                    <p:anim calcmode="lin" valueType="num">
                                      <p:cBhvr>
                                        <p:cTn id="14" dur="500" fill="hold"/>
                                        <p:tgtEl>
                                          <p:spTgt spid="24"/>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fade">
                                      <p:cBhvr>
                                        <p:cTn id="17" dur="500"/>
                                        <p:tgtEl>
                                          <p:spTgt spid="25"/>
                                        </p:tgtEl>
                                      </p:cBhvr>
                                    </p:animEffect>
                                    <p:anim calcmode="lin" valueType="num">
                                      <p:cBhvr>
                                        <p:cTn id="18" dur="500" fill="hold"/>
                                        <p:tgtEl>
                                          <p:spTgt spid="25"/>
                                        </p:tgtEl>
                                        <p:attrNameLst>
                                          <p:attrName>ppt_x</p:attrName>
                                        </p:attrNameLst>
                                      </p:cBhvr>
                                      <p:tavLst>
                                        <p:tav tm="0">
                                          <p:val>
                                            <p:strVal val="#ppt_x"/>
                                          </p:val>
                                        </p:tav>
                                        <p:tav tm="100000">
                                          <p:val>
                                            <p:strVal val="#ppt_x"/>
                                          </p:val>
                                        </p:tav>
                                      </p:tavLst>
                                    </p:anim>
                                    <p:anim calcmode="lin" valueType="num">
                                      <p:cBhvr>
                                        <p:cTn id="19" dur="500" fill="hold"/>
                                        <p:tgtEl>
                                          <p:spTgt spid="25"/>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fade">
                                      <p:cBhvr>
                                        <p:cTn id="22" dur="500"/>
                                        <p:tgtEl>
                                          <p:spTgt spid="30"/>
                                        </p:tgtEl>
                                      </p:cBhvr>
                                    </p:animEffect>
                                    <p:anim calcmode="lin" valueType="num">
                                      <p:cBhvr>
                                        <p:cTn id="23" dur="500" fill="hold"/>
                                        <p:tgtEl>
                                          <p:spTgt spid="30"/>
                                        </p:tgtEl>
                                        <p:attrNameLst>
                                          <p:attrName>ppt_x</p:attrName>
                                        </p:attrNameLst>
                                      </p:cBhvr>
                                      <p:tavLst>
                                        <p:tav tm="0">
                                          <p:val>
                                            <p:strVal val="#ppt_x"/>
                                          </p:val>
                                        </p:tav>
                                        <p:tav tm="100000">
                                          <p:val>
                                            <p:strVal val="#ppt_x"/>
                                          </p:val>
                                        </p:tav>
                                      </p:tavLst>
                                    </p:anim>
                                    <p:anim calcmode="lin" valueType="num">
                                      <p:cBhvr>
                                        <p:cTn id="24" dur="5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26"/>
                                        </p:tgtEl>
                                        <p:attrNameLst>
                                          <p:attrName>style.visibility</p:attrName>
                                        </p:attrNameLst>
                                      </p:cBhvr>
                                      <p:to>
                                        <p:strVal val="visible"/>
                                      </p:to>
                                    </p:set>
                                    <p:animEffect transition="in" filter="fade">
                                      <p:cBhvr>
                                        <p:cTn id="29" dur="500"/>
                                        <p:tgtEl>
                                          <p:spTgt spid="26"/>
                                        </p:tgtEl>
                                      </p:cBhvr>
                                    </p:animEffect>
                                    <p:anim calcmode="lin" valueType="num">
                                      <p:cBhvr>
                                        <p:cTn id="30" dur="500" fill="hold"/>
                                        <p:tgtEl>
                                          <p:spTgt spid="26"/>
                                        </p:tgtEl>
                                        <p:attrNameLst>
                                          <p:attrName>ppt_x</p:attrName>
                                        </p:attrNameLst>
                                      </p:cBhvr>
                                      <p:tavLst>
                                        <p:tav tm="0">
                                          <p:val>
                                            <p:strVal val="#ppt_x"/>
                                          </p:val>
                                        </p:tav>
                                        <p:tav tm="100000">
                                          <p:val>
                                            <p:strVal val="#ppt_x"/>
                                          </p:val>
                                        </p:tav>
                                      </p:tavLst>
                                    </p:anim>
                                    <p:anim calcmode="lin" valueType="num">
                                      <p:cBhvr>
                                        <p:cTn id="31" dur="500" fill="hold"/>
                                        <p:tgtEl>
                                          <p:spTgt spid="26"/>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27"/>
                                        </p:tgtEl>
                                        <p:attrNameLst>
                                          <p:attrName>style.visibility</p:attrName>
                                        </p:attrNameLst>
                                      </p:cBhvr>
                                      <p:to>
                                        <p:strVal val="visible"/>
                                      </p:to>
                                    </p:set>
                                    <p:animEffect transition="in" filter="fade">
                                      <p:cBhvr>
                                        <p:cTn id="34" dur="500"/>
                                        <p:tgtEl>
                                          <p:spTgt spid="27"/>
                                        </p:tgtEl>
                                      </p:cBhvr>
                                    </p:animEffect>
                                    <p:anim calcmode="lin" valueType="num">
                                      <p:cBhvr>
                                        <p:cTn id="35" dur="500" fill="hold"/>
                                        <p:tgtEl>
                                          <p:spTgt spid="27"/>
                                        </p:tgtEl>
                                        <p:attrNameLst>
                                          <p:attrName>ppt_x</p:attrName>
                                        </p:attrNameLst>
                                      </p:cBhvr>
                                      <p:tavLst>
                                        <p:tav tm="0">
                                          <p:val>
                                            <p:strVal val="#ppt_x"/>
                                          </p:val>
                                        </p:tav>
                                        <p:tav tm="100000">
                                          <p:val>
                                            <p:strVal val="#ppt_x"/>
                                          </p:val>
                                        </p:tav>
                                      </p:tavLst>
                                    </p:anim>
                                    <p:anim calcmode="lin" valueType="num">
                                      <p:cBhvr>
                                        <p:cTn id="36" dur="500" fill="hold"/>
                                        <p:tgtEl>
                                          <p:spTgt spid="27"/>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28"/>
                                        </p:tgtEl>
                                        <p:attrNameLst>
                                          <p:attrName>style.visibility</p:attrName>
                                        </p:attrNameLst>
                                      </p:cBhvr>
                                      <p:to>
                                        <p:strVal val="visible"/>
                                      </p:to>
                                    </p:set>
                                    <p:animEffect transition="in" filter="fade">
                                      <p:cBhvr>
                                        <p:cTn id="39" dur="500"/>
                                        <p:tgtEl>
                                          <p:spTgt spid="28"/>
                                        </p:tgtEl>
                                      </p:cBhvr>
                                    </p:animEffect>
                                    <p:anim calcmode="lin" valueType="num">
                                      <p:cBhvr>
                                        <p:cTn id="40" dur="500" fill="hold"/>
                                        <p:tgtEl>
                                          <p:spTgt spid="28"/>
                                        </p:tgtEl>
                                        <p:attrNameLst>
                                          <p:attrName>ppt_x</p:attrName>
                                        </p:attrNameLst>
                                      </p:cBhvr>
                                      <p:tavLst>
                                        <p:tav tm="0">
                                          <p:val>
                                            <p:strVal val="#ppt_x"/>
                                          </p:val>
                                        </p:tav>
                                        <p:tav tm="100000">
                                          <p:val>
                                            <p:strVal val="#ppt_x"/>
                                          </p:val>
                                        </p:tav>
                                      </p:tavLst>
                                    </p:anim>
                                    <p:anim calcmode="lin" valueType="num">
                                      <p:cBhvr>
                                        <p:cTn id="41" dur="500" fill="hold"/>
                                        <p:tgtEl>
                                          <p:spTgt spid="28"/>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29"/>
                                        </p:tgtEl>
                                        <p:attrNameLst>
                                          <p:attrName>style.visibility</p:attrName>
                                        </p:attrNameLst>
                                      </p:cBhvr>
                                      <p:to>
                                        <p:strVal val="visible"/>
                                      </p:to>
                                    </p:set>
                                    <p:animEffect transition="in" filter="fade">
                                      <p:cBhvr>
                                        <p:cTn id="44" dur="500"/>
                                        <p:tgtEl>
                                          <p:spTgt spid="29"/>
                                        </p:tgtEl>
                                      </p:cBhvr>
                                    </p:animEffect>
                                    <p:anim calcmode="lin" valueType="num">
                                      <p:cBhvr>
                                        <p:cTn id="45" dur="500" fill="hold"/>
                                        <p:tgtEl>
                                          <p:spTgt spid="29"/>
                                        </p:tgtEl>
                                        <p:attrNameLst>
                                          <p:attrName>ppt_x</p:attrName>
                                        </p:attrNameLst>
                                      </p:cBhvr>
                                      <p:tavLst>
                                        <p:tav tm="0">
                                          <p:val>
                                            <p:strVal val="#ppt_x"/>
                                          </p:val>
                                        </p:tav>
                                        <p:tav tm="100000">
                                          <p:val>
                                            <p:strVal val="#ppt_x"/>
                                          </p:val>
                                        </p:tav>
                                      </p:tavLst>
                                    </p:anim>
                                    <p:anim calcmode="lin" valueType="num">
                                      <p:cBhvr>
                                        <p:cTn id="46" dur="500" fill="hold"/>
                                        <p:tgtEl>
                                          <p:spTgt spid="29"/>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31"/>
                                        </p:tgtEl>
                                        <p:attrNameLst>
                                          <p:attrName>style.visibility</p:attrName>
                                        </p:attrNameLst>
                                      </p:cBhvr>
                                      <p:to>
                                        <p:strVal val="visible"/>
                                      </p:to>
                                    </p:set>
                                    <p:animEffect transition="in" filter="fade">
                                      <p:cBhvr>
                                        <p:cTn id="49" dur="500"/>
                                        <p:tgtEl>
                                          <p:spTgt spid="31"/>
                                        </p:tgtEl>
                                      </p:cBhvr>
                                    </p:animEffect>
                                    <p:anim calcmode="lin" valueType="num">
                                      <p:cBhvr>
                                        <p:cTn id="50" dur="500" fill="hold"/>
                                        <p:tgtEl>
                                          <p:spTgt spid="31"/>
                                        </p:tgtEl>
                                        <p:attrNameLst>
                                          <p:attrName>ppt_x</p:attrName>
                                        </p:attrNameLst>
                                      </p:cBhvr>
                                      <p:tavLst>
                                        <p:tav tm="0">
                                          <p:val>
                                            <p:strVal val="#ppt_x"/>
                                          </p:val>
                                        </p:tav>
                                        <p:tav tm="100000">
                                          <p:val>
                                            <p:strVal val="#ppt_x"/>
                                          </p:val>
                                        </p:tav>
                                      </p:tavLst>
                                    </p:anim>
                                    <p:anim calcmode="lin" valueType="num">
                                      <p:cBhvr>
                                        <p:cTn id="51" dur="500" fill="hold"/>
                                        <p:tgtEl>
                                          <p:spTgt spid="31"/>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35"/>
                                        </p:tgtEl>
                                        <p:attrNameLst>
                                          <p:attrName>style.visibility</p:attrName>
                                        </p:attrNameLst>
                                      </p:cBhvr>
                                      <p:to>
                                        <p:strVal val="visible"/>
                                      </p:to>
                                    </p:set>
                                    <p:animEffect transition="in" filter="fade">
                                      <p:cBhvr>
                                        <p:cTn id="54" dur="500"/>
                                        <p:tgtEl>
                                          <p:spTgt spid="35"/>
                                        </p:tgtEl>
                                      </p:cBhvr>
                                    </p:animEffect>
                                    <p:anim calcmode="lin" valueType="num">
                                      <p:cBhvr>
                                        <p:cTn id="55" dur="500" fill="hold"/>
                                        <p:tgtEl>
                                          <p:spTgt spid="35"/>
                                        </p:tgtEl>
                                        <p:attrNameLst>
                                          <p:attrName>ppt_x</p:attrName>
                                        </p:attrNameLst>
                                      </p:cBhvr>
                                      <p:tavLst>
                                        <p:tav tm="0">
                                          <p:val>
                                            <p:strVal val="#ppt_x"/>
                                          </p:val>
                                        </p:tav>
                                        <p:tav tm="100000">
                                          <p:val>
                                            <p:strVal val="#ppt_x"/>
                                          </p:val>
                                        </p:tav>
                                      </p:tavLst>
                                    </p:anim>
                                    <p:anim calcmode="lin" valueType="num">
                                      <p:cBhvr>
                                        <p:cTn id="56" dur="500" fill="hold"/>
                                        <p:tgtEl>
                                          <p:spTgt spid="35"/>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37"/>
                                        </p:tgtEl>
                                        <p:attrNameLst>
                                          <p:attrName>style.visibility</p:attrName>
                                        </p:attrNameLst>
                                      </p:cBhvr>
                                      <p:to>
                                        <p:strVal val="visible"/>
                                      </p:to>
                                    </p:set>
                                    <p:animEffect transition="in" filter="fade">
                                      <p:cBhvr>
                                        <p:cTn id="59" dur="500"/>
                                        <p:tgtEl>
                                          <p:spTgt spid="37"/>
                                        </p:tgtEl>
                                      </p:cBhvr>
                                    </p:animEffect>
                                    <p:anim calcmode="lin" valueType="num">
                                      <p:cBhvr>
                                        <p:cTn id="60" dur="500" fill="hold"/>
                                        <p:tgtEl>
                                          <p:spTgt spid="37"/>
                                        </p:tgtEl>
                                        <p:attrNameLst>
                                          <p:attrName>ppt_x</p:attrName>
                                        </p:attrNameLst>
                                      </p:cBhvr>
                                      <p:tavLst>
                                        <p:tav tm="0">
                                          <p:val>
                                            <p:strVal val="#ppt_x"/>
                                          </p:val>
                                        </p:tav>
                                        <p:tav tm="100000">
                                          <p:val>
                                            <p:strVal val="#ppt_x"/>
                                          </p:val>
                                        </p:tav>
                                      </p:tavLst>
                                    </p:anim>
                                    <p:anim calcmode="lin" valueType="num">
                                      <p:cBhvr>
                                        <p:cTn id="61" dur="500" fill="hold"/>
                                        <p:tgtEl>
                                          <p:spTgt spid="37"/>
                                        </p:tgtEl>
                                        <p:attrNameLst>
                                          <p:attrName>ppt_y</p:attrName>
                                        </p:attrNameLst>
                                      </p:cBhvr>
                                      <p:tavLst>
                                        <p:tav tm="0">
                                          <p:val>
                                            <p:strVal val="#ppt_y+.1"/>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43"/>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45"/>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46"/>
                                        </p:tgtEl>
                                        <p:attrNameLst>
                                          <p:attrName>style.visibility</p:attrName>
                                        </p:attrNameLst>
                                      </p:cBhvr>
                                      <p:to>
                                        <p:strVal val="visible"/>
                                      </p:to>
                                    </p:set>
                                    <p:animEffect transition="in" filter="wipe(left)">
                                      <p:cBhvr>
                                        <p:cTn id="74"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5" grpId="0"/>
      <p:bldP spid="26" grpId="0" animBg="1"/>
      <p:bldP spid="27" grpId="0" animBg="1"/>
      <p:bldP spid="28" grpId="0"/>
      <p:bldP spid="29" grpId="0"/>
      <p:bldP spid="30" grpId="0" animBg="1"/>
      <p:bldP spid="31" grpId="0" animBg="1"/>
      <p:bldP spid="35" grpId="0"/>
      <p:bldP spid="37" grpId="0"/>
      <p:bldP spid="43" grpId="0" autoUpdateAnimBg="0"/>
      <p:bldP spid="45" grpId="0" autoUpdateAnimBg="0"/>
      <p:bldP spid="4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MH_Others_1"/>
          <p:cNvSpPr/>
          <p:nvPr>
            <p:custDataLst>
              <p:tags r:id="rId1"/>
            </p:custDataLst>
          </p:nvPr>
        </p:nvSpPr>
        <p:spPr>
          <a:xfrm>
            <a:off x="1933484" y="2554961"/>
            <a:ext cx="1803016" cy="180301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32" name="MH_Others_2"/>
          <p:cNvSpPr/>
          <p:nvPr>
            <p:custDataLst>
              <p:tags r:id="rId2"/>
            </p:custDataLst>
          </p:nvPr>
        </p:nvSpPr>
        <p:spPr>
          <a:xfrm>
            <a:off x="1213722" y="1828800"/>
            <a:ext cx="3282308" cy="3282306"/>
          </a:xfrm>
          <a:prstGeom prst="ellipse">
            <a:avLst/>
          </a:prstGeom>
          <a:noFill/>
          <a:ln>
            <a:solidFill>
              <a:schemeClr val="accent1">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36" name="MH_Others_3"/>
          <p:cNvSpPr/>
          <p:nvPr>
            <p:custDataLst>
              <p:tags r:id="rId3"/>
            </p:custDataLst>
          </p:nvPr>
        </p:nvSpPr>
        <p:spPr>
          <a:xfrm>
            <a:off x="4245879" y="2695898"/>
            <a:ext cx="269352" cy="26935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400" dirty="0">
              <a:solidFill>
                <a:srgbClr val="FFFFFF"/>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37" name="MH_Number"/>
          <p:cNvSpPr/>
          <p:nvPr>
            <p:custDataLst>
              <p:tags r:id="rId4"/>
            </p:custDataLst>
          </p:nvPr>
        </p:nvSpPr>
        <p:spPr>
          <a:xfrm>
            <a:off x="2058338" y="2695898"/>
            <a:ext cx="1538428" cy="1538428"/>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rmAutofit fontScale="85000" lnSpcReduction="10000"/>
          </a:bodyPr>
          <a:lstStyle/>
          <a:p>
            <a:pPr lvl="0" algn="ctr"/>
            <a:r>
              <a:rPr lang="en-US" altLang="zh-CN" sz="8000" b="1" dirty="0">
                <a:solidFill>
                  <a:srgbClr val="FFFFFF"/>
                </a:solidFill>
                <a:latin typeface="华文楷体" panose="02010600040101010101" pitchFamily="2" charset="-122"/>
                <a:ea typeface="华文楷体" panose="02010600040101010101" pitchFamily="2" charset="-122"/>
              </a:rPr>
              <a:t>4.1</a:t>
            </a:r>
            <a:endParaRPr lang="zh-CN" altLang="en-US" sz="8000" b="1" dirty="0">
              <a:solidFill>
                <a:srgbClr val="FFFFFF"/>
              </a:solidFill>
              <a:latin typeface="华文楷体" panose="02010600040101010101" pitchFamily="2" charset="-122"/>
              <a:ea typeface="华文楷体" panose="02010600040101010101" pitchFamily="2" charset="-122"/>
            </a:endParaRPr>
          </a:p>
        </p:txBody>
      </p:sp>
      <p:sp>
        <p:nvSpPr>
          <p:cNvPr id="38" name="MH_Title"/>
          <p:cNvSpPr>
            <a:spLocks noChangeArrowheads="1"/>
          </p:cNvSpPr>
          <p:nvPr>
            <p:custDataLst>
              <p:tags r:id="rId5"/>
            </p:custDataLst>
          </p:nvPr>
        </p:nvSpPr>
        <p:spPr bwMode="auto">
          <a:xfrm>
            <a:off x="4647972" y="2473407"/>
            <a:ext cx="3579320" cy="1911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6000" tIns="0" rIns="0" bIns="0" anchor="t" anchorCtr="0">
            <a:norm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a:lnSpc>
                <a:spcPct val="130000"/>
              </a:lnSpc>
              <a:spcBef>
                <a:spcPct val="0"/>
              </a:spcBef>
              <a:buNone/>
            </a:pPr>
            <a:r>
              <a:rPr lang="zh-CN" altLang="en-US" sz="3600" b="1" dirty="0">
                <a:latin typeface="华文楷体" panose="02010600040101010101" pitchFamily="2" charset="-122"/>
                <a:ea typeface="华文楷体" panose="02010600040101010101" pitchFamily="2" charset="-122"/>
              </a:rPr>
              <a:t>汇编语言语句种类及其格式</a:t>
            </a:r>
          </a:p>
        </p:txBody>
      </p:sp>
      <p:sp>
        <p:nvSpPr>
          <p:cNvPr id="39"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40" name="ïšḻïdê"/>
          <p:cNvSpPr txBox="1"/>
          <p:nvPr/>
        </p:nvSpPr>
        <p:spPr bwMode="auto">
          <a:xfrm>
            <a:off x="-1" y="124432"/>
            <a:ext cx="3487272"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楷体" panose="02010609060101010101" pitchFamily="49" charset="-122"/>
                <a:ea typeface="楷体" panose="02010609060101010101" pitchFamily="49" charset="-122"/>
              </a:rPr>
              <a:t>主要内容</a:t>
            </a:r>
            <a:endParaRPr lang="zh-CN" altLang="en-US" sz="2800" dirty="0">
              <a:solidFill>
                <a:schemeClr val="bg1"/>
              </a:solidFill>
              <a:latin typeface="楷体" panose="02010609060101010101" pitchFamily="49" charset="-122"/>
              <a:ea typeface="楷体" panose="02010609060101010101" pitchFamily="49" charset="-122"/>
            </a:endParaRPr>
          </a:p>
        </p:txBody>
      </p:sp>
      <p:cxnSp>
        <p:nvCxnSpPr>
          <p:cNvPr id="41" name="直接连接符 40"/>
          <p:cNvCxnSpPr/>
          <p:nvPr/>
        </p:nvCxnSpPr>
        <p:spPr>
          <a:xfrm>
            <a:off x="2381" y="655346"/>
            <a:ext cx="3484890"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42" name="图片 4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MH_Others_1"/>
          <p:cNvSpPr/>
          <p:nvPr>
            <p:custDataLst>
              <p:tags r:id="rId1"/>
            </p:custDataLst>
          </p:nvPr>
        </p:nvSpPr>
        <p:spPr>
          <a:xfrm>
            <a:off x="1933484" y="2554961"/>
            <a:ext cx="1803016" cy="180301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32" name="MH_Others_2"/>
          <p:cNvSpPr/>
          <p:nvPr>
            <p:custDataLst>
              <p:tags r:id="rId2"/>
            </p:custDataLst>
          </p:nvPr>
        </p:nvSpPr>
        <p:spPr>
          <a:xfrm>
            <a:off x="1213722" y="1828800"/>
            <a:ext cx="3282308" cy="3282306"/>
          </a:xfrm>
          <a:prstGeom prst="ellipse">
            <a:avLst/>
          </a:prstGeom>
          <a:noFill/>
          <a:ln>
            <a:solidFill>
              <a:schemeClr val="accent1">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36" name="MH_Others_3"/>
          <p:cNvSpPr/>
          <p:nvPr>
            <p:custDataLst>
              <p:tags r:id="rId3"/>
            </p:custDataLst>
          </p:nvPr>
        </p:nvSpPr>
        <p:spPr>
          <a:xfrm>
            <a:off x="4245879" y="2695898"/>
            <a:ext cx="269352" cy="26935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400" dirty="0">
              <a:solidFill>
                <a:srgbClr val="FFFFFF"/>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37" name="MH_Number"/>
          <p:cNvSpPr/>
          <p:nvPr>
            <p:custDataLst>
              <p:tags r:id="rId4"/>
            </p:custDataLst>
          </p:nvPr>
        </p:nvSpPr>
        <p:spPr>
          <a:xfrm>
            <a:off x="2058338" y="2695898"/>
            <a:ext cx="1538428" cy="1538428"/>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rmAutofit fontScale="85000" lnSpcReduction="10000"/>
          </a:bodyPr>
          <a:lstStyle/>
          <a:p>
            <a:pPr lvl="0" algn="ctr"/>
            <a:r>
              <a:rPr lang="en-US" altLang="zh-CN" sz="8000" b="1" dirty="0">
                <a:solidFill>
                  <a:srgbClr val="FFFFFF"/>
                </a:solidFill>
                <a:latin typeface="华文楷体" panose="02010600040101010101" pitchFamily="2" charset="-122"/>
                <a:ea typeface="华文楷体" panose="02010600040101010101" pitchFamily="2" charset="-122"/>
              </a:rPr>
              <a:t>4.4</a:t>
            </a:r>
            <a:endParaRPr lang="zh-CN" altLang="en-US" sz="8000" b="1" dirty="0">
              <a:solidFill>
                <a:srgbClr val="FFFFFF"/>
              </a:solidFill>
              <a:latin typeface="华文楷体" panose="02010600040101010101" pitchFamily="2" charset="-122"/>
              <a:ea typeface="华文楷体" panose="02010600040101010101" pitchFamily="2" charset="-122"/>
            </a:endParaRPr>
          </a:p>
        </p:txBody>
      </p:sp>
      <p:sp>
        <p:nvSpPr>
          <p:cNvPr id="38" name="MH_Title"/>
          <p:cNvSpPr>
            <a:spLocks noChangeArrowheads="1"/>
          </p:cNvSpPr>
          <p:nvPr>
            <p:custDataLst>
              <p:tags r:id="rId5"/>
            </p:custDataLst>
          </p:nvPr>
        </p:nvSpPr>
        <p:spPr bwMode="auto">
          <a:xfrm>
            <a:off x="4647972" y="2473407"/>
            <a:ext cx="3579320" cy="1911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6000" tIns="0" rIns="0" bIns="0" anchor="t" anchorCtr="0">
            <a:norm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a:lnSpc>
                <a:spcPct val="130000"/>
              </a:lnSpc>
              <a:spcBef>
                <a:spcPct val="0"/>
              </a:spcBef>
              <a:buNone/>
            </a:pPr>
            <a:r>
              <a:rPr lang="zh-CN" altLang="en-US" sz="3600" b="1" dirty="0">
                <a:latin typeface="华文楷体" panose="02010600040101010101" pitchFamily="2" charset="-122"/>
                <a:ea typeface="华文楷体" panose="02010600040101010101" pitchFamily="2" charset="-122"/>
              </a:rPr>
              <a:t>表达式与运算符</a:t>
            </a:r>
          </a:p>
        </p:txBody>
      </p:sp>
      <p:sp>
        <p:nvSpPr>
          <p:cNvPr id="39"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40" name="ïšḻïdê"/>
          <p:cNvSpPr txBox="1"/>
          <p:nvPr/>
        </p:nvSpPr>
        <p:spPr bwMode="auto">
          <a:xfrm>
            <a:off x="-1" y="124432"/>
            <a:ext cx="3487272"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楷体" panose="02010609060101010101" pitchFamily="49" charset="-122"/>
                <a:ea typeface="楷体" panose="02010609060101010101" pitchFamily="49" charset="-122"/>
              </a:rPr>
              <a:t>主要内容</a:t>
            </a:r>
            <a:endParaRPr lang="zh-CN" altLang="en-US" sz="2800" dirty="0">
              <a:solidFill>
                <a:schemeClr val="bg1"/>
              </a:solidFill>
              <a:latin typeface="楷体" panose="02010609060101010101" pitchFamily="49" charset="-122"/>
              <a:ea typeface="楷体" panose="02010609060101010101" pitchFamily="49" charset="-122"/>
            </a:endParaRPr>
          </a:p>
        </p:txBody>
      </p:sp>
      <p:cxnSp>
        <p:nvCxnSpPr>
          <p:cNvPr id="41" name="直接连接符 40"/>
          <p:cNvCxnSpPr/>
          <p:nvPr/>
        </p:nvCxnSpPr>
        <p:spPr>
          <a:xfrm>
            <a:off x="2381" y="655346"/>
            <a:ext cx="3484890"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42" name="图片 4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9" name="ïšḻïdê"/>
          <p:cNvSpPr txBox="1"/>
          <p:nvPr/>
        </p:nvSpPr>
        <p:spPr bwMode="auto">
          <a:xfrm>
            <a:off x="-1" y="162085"/>
            <a:ext cx="8281902"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altLang="zh-CN" sz="2400" b="1" dirty="0">
                <a:solidFill>
                  <a:schemeClr val="bg1"/>
                </a:solidFill>
                <a:latin typeface="楷体" panose="02010609060101010101" pitchFamily="49" charset="-122"/>
                <a:ea typeface="楷体" panose="02010609060101010101" pitchFamily="49" charset="-122"/>
              </a:rPr>
              <a:t>4.4 </a:t>
            </a:r>
            <a:r>
              <a:rPr lang="zh-CN" altLang="en-US" sz="2400" b="1" dirty="0">
                <a:solidFill>
                  <a:schemeClr val="bg1"/>
                </a:solidFill>
                <a:latin typeface="楷体" panose="02010609060101010101" pitchFamily="49" charset="-122"/>
                <a:ea typeface="楷体" panose="02010609060101010101" pitchFamily="49" charset="-122"/>
              </a:rPr>
              <a:t>表达式与运算符</a:t>
            </a:r>
          </a:p>
          <a:p>
            <a:endParaRPr lang="zh-CN" altLang="en-US" sz="2400" b="1" dirty="0">
              <a:solidFill>
                <a:schemeClr val="bg1"/>
              </a:solidFill>
              <a:latin typeface="楷体" panose="02010609060101010101" pitchFamily="49" charset="-122"/>
              <a:ea typeface="楷体" panose="02010609060101010101" pitchFamily="49" charset="-122"/>
            </a:endParaRPr>
          </a:p>
        </p:txBody>
      </p:sp>
      <p:cxnSp>
        <p:nvCxnSpPr>
          <p:cNvPr id="40" name="直接连接符 39"/>
          <p:cNvCxnSpPr/>
          <p:nvPr/>
        </p:nvCxnSpPr>
        <p:spPr>
          <a:xfrm>
            <a:off x="2381" y="655346"/>
            <a:ext cx="3484890"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41" name="图片 4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42" name="right-arrowheads_44810"/>
          <p:cNvSpPr>
            <a:spLocks noChangeAspect="1"/>
          </p:cNvSpPr>
          <p:nvPr/>
        </p:nvSpPr>
        <p:spPr bwMode="auto">
          <a:xfrm>
            <a:off x="152015" y="929658"/>
            <a:ext cx="411251" cy="316320"/>
          </a:xfrm>
          <a:custGeom>
            <a:avLst/>
            <a:gdLst>
              <a:gd name="T0" fmla="*/ 59 w 415"/>
              <a:gd name="T1" fmla="*/ 406 h 406"/>
              <a:gd name="T2" fmla="*/ 25 w 415"/>
              <a:gd name="T3" fmla="*/ 394 h 406"/>
              <a:gd name="T4" fmla="*/ 19 w 415"/>
              <a:gd name="T5" fmla="*/ 318 h 406"/>
              <a:gd name="T6" fmla="*/ 114 w 415"/>
              <a:gd name="T7" fmla="*/ 206 h 406"/>
              <a:gd name="T8" fmla="*/ 19 w 415"/>
              <a:gd name="T9" fmla="*/ 94 h 406"/>
              <a:gd name="T10" fmla="*/ 25 w 415"/>
              <a:gd name="T11" fmla="*/ 19 h 406"/>
              <a:gd name="T12" fmla="*/ 100 w 415"/>
              <a:gd name="T13" fmla="*/ 25 h 406"/>
              <a:gd name="T14" fmla="*/ 225 w 415"/>
              <a:gd name="T15" fmla="*/ 172 h 406"/>
              <a:gd name="T16" fmla="*/ 225 w 415"/>
              <a:gd name="T17" fmla="*/ 241 h 406"/>
              <a:gd name="T18" fmla="*/ 100 w 415"/>
              <a:gd name="T19" fmla="*/ 388 h 406"/>
              <a:gd name="T20" fmla="*/ 59 w 415"/>
              <a:gd name="T21" fmla="*/ 406 h 406"/>
              <a:gd name="T22" fmla="*/ 273 w 415"/>
              <a:gd name="T23" fmla="*/ 388 h 406"/>
              <a:gd name="T24" fmla="*/ 398 w 415"/>
              <a:gd name="T25" fmla="*/ 241 h 406"/>
              <a:gd name="T26" fmla="*/ 398 w 415"/>
              <a:gd name="T27" fmla="*/ 172 h 406"/>
              <a:gd name="T28" fmla="*/ 273 w 415"/>
              <a:gd name="T29" fmla="*/ 25 h 406"/>
              <a:gd name="T30" fmla="*/ 198 w 415"/>
              <a:gd name="T31" fmla="*/ 19 h 406"/>
              <a:gd name="T32" fmla="*/ 192 w 415"/>
              <a:gd name="T33" fmla="*/ 94 h 406"/>
              <a:gd name="T34" fmla="*/ 287 w 415"/>
              <a:gd name="T35" fmla="*/ 206 h 406"/>
              <a:gd name="T36" fmla="*/ 192 w 415"/>
              <a:gd name="T37" fmla="*/ 318 h 406"/>
              <a:gd name="T38" fmla="*/ 198 w 415"/>
              <a:gd name="T39" fmla="*/ 394 h 406"/>
              <a:gd name="T40" fmla="*/ 232 w 415"/>
              <a:gd name="T41" fmla="*/ 406 h 406"/>
              <a:gd name="T42" fmla="*/ 273 w 415"/>
              <a:gd name="T43" fmla="*/ 388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15" h="406">
                <a:moveTo>
                  <a:pt x="59" y="406"/>
                </a:moveTo>
                <a:cubicBezTo>
                  <a:pt x="47" y="406"/>
                  <a:pt x="35" y="402"/>
                  <a:pt x="25" y="394"/>
                </a:cubicBezTo>
                <a:cubicBezTo>
                  <a:pt x="2" y="375"/>
                  <a:pt x="0" y="341"/>
                  <a:pt x="19" y="318"/>
                </a:cubicBezTo>
                <a:lnTo>
                  <a:pt x="114" y="206"/>
                </a:lnTo>
                <a:lnTo>
                  <a:pt x="19" y="94"/>
                </a:lnTo>
                <a:cubicBezTo>
                  <a:pt x="0" y="71"/>
                  <a:pt x="2" y="38"/>
                  <a:pt x="25" y="19"/>
                </a:cubicBezTo>
                <a:cubicBezTo>
                  <a:pt x="47" y="0"/>
                  <a:pt x="81" y="2"/>
                  <a:pt x="100" y="25"/>
                </a:cubicBezTo>
                <a:lnTo>
                  <a:pt x="225" y="172"/>
                </a:lnTo>
                <a:cubicBezTo>
                  <a:pt x="242" y="192"/>
                  <a:pt x="242" y="221"/>
                  <a:pt x="225" y="241"/>
                </a:cubicBezTo>
                <a:lnTo>
                  <a:pt x="100" y="388"/>
                </a:lnTo>
                <a:cubicBezTo>
                  <a:pt x="89" y="400"/>
                  <a:pt x="74" y="406"/>
                  <a:pt x="59" y="406"/>
                </a:cubicBezTo>
                <a:close/>
                <a:moveTo>
                  <a:pt x="273" y="388"/>
                </a:moveTo>
                <a:lnTo>
                  <a:pt x="398" y="241"/>
                </a:lnTo>
                <a:cubicBezTo>
                  <a:pt x="415" y="221"/>
                  <a:pt x="415" y="192"/>
                  <a:pt x="398" y="172"/>
                </a:cubicBezTo>
                <a:lnTo>
                  <a:pt x="273" y="25"/>
                </a:lnTo>
                <a:cubicBezTo>
                  <a:pt x="254" y="2"/>
                  <a:pt x="220" y="0"/>
                  <a:pt x="198" y="19"/>
                </a:cubicBezTo>
                <a:cubicBezTo>
                  <a:pt x="175" y="38"/>
                  <a:pt x="173" y="71"/>
                  <a:pt x="192" y="94"/>
                </a:cubicBezTo>
                <a:lnTo>
                  <a:pt x="287" y="206"/>
                </a:lnTo>
                <a:lnTo>
                  <a:pt x="192" y="318"/>
                </a:lnTo>
                <a:cubicBezTo>
                  <a:pt x="173" y="341"/>
                  <a:pt x="175" y="375"/>
                  <a:pt x="198" y="394"/>
                </a:cubicBezTo>
                <a:cubicBezTo>
                  <a:pt x="208" y="402"/>
                  <a:pt x="220" y="406"/>
                  <a:pt x="232" y="406"/>
                </a:cubicBezTo>
                <a:cubicBezTo>
                  <a:pt x="247" y="406"/>
                  <a:pt x="262" y="400"/>
                  <a:pt x="273" y="388"/>
                </a:cubicBezTo>
                <a:close/>
              </a:path>
            </a:pathLst>
          </a:custGeom>
          <a:solidFill>
            <a:schemeClr val="accent1"/>
          </a:solidFill>
          <a:ln>
            <a:noFill/>
          </a:ln>
        </p:spPr>
      </p:sp>
      <p:sp>
        <p:nvSpPr>
          <p:cNvPr id="44" name="矩形 43"/>
          <p:cNvSpPr/>
          <p:nvPr/>
        </p:nvSpPr>
        <p:spPr>
          <a:xfrm>
            <a:off x="584781" y="858016"/>
            <a:ext cx="7429666" cy="461665"/>
          </a:xfrm>
          <a:prstGeom prst="rect">
            <a:avLst/>
          </a:prstGeom>
        </p:spPr>
        <p:txBody>
          <a:bodyPr wrap="square">
            <a:spAutoFit/>
          </a:bodyPr>
          <a:lstStyle/>
          <a:p>
            <a:r>
              <a:rPr lang="zh-CN" altLang="en-US" sz="2400" b="1" dirty="0">
                <a:latin typeface="华文楷体" panose="02010600040101010101" pitchFamily="2" charset="-122"/>
                <a:ea typeface="华文楷体" panose="02010600040101010101" pitchFamily="2" charset="-122"/>
              </a:rPr>
              <a:t>表达式与运算符</a:t>
            </a:r>
          </a:p>
        </p:txBody>
      </p:sp>
      <p:sp>
        <p:nvSpPr>
          <p:cNvPr id="8" name="MH_Other_1"/>
          <p:cNvSpPr/>
          <p:nvPr>
            <p:custDataLst>
              <p:tags r:id="rId1"/>
            </p:custDataLst>
          </p:nvPr>
        </p:nvSpPr>
        <p:spPr>
          <a:xfrm>
            <a:off x="1873250" y="1636751"/>
            <a:ext cx="3889375" cy="3192462"/>
          </a:xfrm>
          <a:custGeom>
            <a:avLst/>
            <a:gdLst>
              <a:gd name="connsiteX0" fmla="*/ 0 w 3718560"/>
              <a:gd name="connsiteY0" fmla="*/ 0 h 3518262"/>
              <a:gd name="connsiteX1" fmla="*/ 0 w 3718560"/>
              <a:gd name="connsiteY1" fmla="*/ 3509554 h 3518262"/>
              <a:gd name="connsiteX2" fmla="*/ 3718560 w 3718560"/>
              <a:gd name="connsiteY2" fmla="*/ 3518262 h 3518262"/>
              <a:gd name="connsiteX3" fmla="*/ 3718560 w 3718560"/>
              <a:gd name="connsiteY3" fmla="*/ 3518262 h 3518262"/>
            </a:gdLst>
            <a:ahLst/>
            <a:cxnLst>
              <a:cxn ang="0">
                <a:pos x="connsiteX0" y="connsiteY0"/>
              </a:cxn>
              <a:cxn ang="0">
                <a:pos x="connsiteX1" y="connsiteY1"/>
              </a:cxn>
              <a:cxn ang="0">
                <a:pos x="connsiteX2" y="connsiteY2"/>
              </a:cxn>
              <a:cxn ang="0">
                <a:pos x="connsiteX3" y="connsiteY3"/>
              </a:cxn>
            </a:cxnLst>
            <a:rect l="l" t="t" r="r" b="b"/>
            <a:pathLst>
              <a:path w="3718560" h="3518262">
                <a:moveTo>
                  <a:pt x="0" y="0"/>
                </a:moveTo>
                <a:lnTo>
                  <a:pt x="0" y="3509554"/>
                </a:lnTo>
                <a:lnTo>
                  <a:pt x="3718560" y="3518262"/>
                </a:lnTo>
                <a:lnTo>
                  <a:pt x="3718560" y="3518262"/>
                </a:lnTo>
              </a:path>
            </a:pathLst>
          </a:custGeom>
          <a:noFill/>
          <a:ln w="76200" cap="flat" cmpd="sng" algn="ctr">
            <a:solidFill>
              <a:schemeClr val="accent1"/>
            </a:solidFill>
            <a:prstDash val="solid"/>
            <a:miter lim="800000"/>
          </a:ln>
          <a:effectLst/>
        </p:spPr>
        <p:txBody>
          <a:bodyPr anchor="ctr"/>
          <a:lstStyle/>
          <a:p>
            <a:pPr algn="ctr" eaLnBrk="1" fontAlgn="auto" hangingPunct="1">
              <a:spcBef>
                <a:spcPts val="0"/>
              </a:spcBef>
              <a:spcAft>
                <a:spcPts val="0"/>
              </a:spcAft>
              <a:defRPr/>
            </a:pPr>
            <a:endParaRPr lang="zh-CN" altLang="en-US" kern="0">
              <a:solidFill>
                <a:srgbClr val="FFFFFF"/>
              </a:solidFill>
              <a:latin typeface="Arial" panose="020B0604020202020204"/>
              <a:ea typeface="宋体" panose="02010600030101010101" pitchFamily="2" charset="-122"/>
            </a:endParaRPr>
          </a:p>
        </p:txBody>
      </p:sp>
      <p:sp>
        <p:nvSpPr>
          <p:cNvPr id="9" name="MH_Desc_1"/>
          <p:cNvSpPr/>
          <p:nvPr>
            <p:custDataLst>
              <p:tags r:id="rId2"/>
            </p:custDataLst>
          </p:nvPr>
        </p:nvSpPr>
        <p:spPr>
          <a:xfrm>
            <a:off x="1636713" y="1924088"/>
            <a:ext cx="5464175" cy="3911600"/>
          </a:xfrm>
          <a:custGeom>
            <a:avLst/>
            <a:gdLst>
              <a:gd name="connsiteX0" fmla="*/ 5320937 w 5320937"/>
              <a:gd name="connsiteY0" fmla="*/ 1837508 h 4188823"/>
              <a:gd name="connsiteX1" fmla="*/ 5320937 w 5320937"/>
              <a:gd name="connsiteY1" fmla="*/ 0 h 4188823"/>
              <a:gd name="connsiteX2" fmla="*/ 0 w 5320937"/>
              <a:gd name="connsiteY2" fmla="*/ 0 h 4188823"/>
              <a:gd name="connsiteX3" fmla="*/ 0 w 5320937"/>
              <a:gd name="connsiteY3" fmla="*/ 3405051 h 4188823"/>
              <a:gd name="connsiteX4" fmla="*/ 2717075 w 5320937"/>
              <a:gd name="connsiteY4" fmla="*/ 3405051 h 4188823"/>
              <a:gd name="connsiteX5" fmla="*/ 3500847 w 5320937"/>
              <a:gd name="connsiteY5" fmla="*/ 4188823 h 4188823"/>
              <a:gd name="connsiteX6" fmla="*/ 3518263 w 5320937"/>
              <a:gd name="connsiteY6" fmla="*/ 4188823 h 4188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20937" h="4188823">
                <a:moveTo>
                  <a:pt x="5320937" y="1837508"/>
                </a:moveTo>
                <a:lnTo>
                  <a:pt x="5320937" y="0"/>
                </a:lnTo>
                <a:lnTo>
                  <a:pt x="0" y="0"/>
                </a:lnTo>
                <a:lnTo>
                  <a:pt x="0" y="3405051"/>
                </a:lnTo>
                <a:lnTo>
                  <a:pt x="2717075" y="3405051"/>
                </a:lnTo>
                <a:lnTo>
                  <a:pt x="3500847" y="4188823"/>
                </a:lnTo>
                <a:lnTo>
                  <a:pt x="3518263" y="4188823"/>
                </a:lnTo>
              </a:path>
            </a:pathLst>
          </a:custGeom>
          <a:noFill/>
          <a:ln w="76200" cap="flat" cmpd="sng" algn="ctr">
            <a:solidFill>
              <a:schemeClr val="accent1"/>
            </a:solidFill>
            <a:prstDash val="solid"/>
            <a:miter lim="800000"/>
          </a:ln>
          <a:effectLst/>
        </p:spPr>
        <p:txBody>
          <a:bodyPr lIns="612000" tIns="216000" rIns="324000" bIns="1584000">
            <a:noAutofit/>
          </a:bodyPr>
          <a:lstStyle/>
          <a:p>
            <a:pPr algn="just">
              <a:lnSpc>
                <a:spcPct val="160000"/>
              </a:lnSpc>
              <a:defRPr/>
            </a:pPr>
            <a:r>
              <a:rPr lang="zh-CN" altLang="en-US" sz="2400" b="1" kern="0" dirty="0">
                <a:latin typeface="楷体" panose="02010609060101010101" pitchFamily="49" charset="-122"/>
                <a:ea typeface="楷体" panose="02010609060101010101" pitchFamily="49" charset="-122"/>
              </a:rPr>
              <a:t>表达式是指令或伪指令语句操作数的常见形式。它由常数、变量、标号等通过操作运算符连接而成。</a:t>
            </a:r>
          </a:p>
        </p:txBody>
      </p:sp>
      <p:sp>
        <p:nvSpPr>
          <p:cNvPr id="10" name="MH_Other_2"/>
          <p:cNvSpPr/>
          <p:nvPr>
            <p:custDataLst>
              <p:tags r:id="rId3"/>
            </p:custDataLst>
          </p:nvPr>
        </p:nvSpPr>
        <p:spPr bwMode="auto">
          <a:xfrm>
            <a:off x="5216525" y="3529051"/>
            <a:ext cx="2281238" cy="2357437"/>
          </a:xfrm>
          <a:custGeom>
            <a:avLst/>
            <a:gdLst>
              <a:gd name="T0" fmla="*/ 311438 w 1909763"/>
              <a:gd name="T1" fmla="*/ 1234671 h 1912938"/>
              <a:gd name="T2" fmla="*/ 423998 w 1909763"/>
              <a:gd name="T3" fmla="*/ 1256142 h 1912938"/>
              <a:gd name="T4" fmla="*/ 469528 w 1909763"/>
              <a:gd name="T5" fmla="*/ 1335710 h 1912938"/>
              <a:gd name="T6" fmla="*/ 530235 w 1909763"/>
              <a:gd name="T7" fmla="*/ 1396649 h 1912938"/>
              <a:gd name="T8" fmla="*/ 631728 w 1909763"/>
              <a:gd name="T9" fmla="*/ 1456326 h 1912938"/>
              <a:gd name="T10" fmla="*/ 647854 w 1909763"/>
              <a:gd name="T11" fmla="*/ 1533683 h 1912938"/>
              <a:gd name="T12" fmla="*/ 0 w 1909763"/>
              <a:gd name="T13" fmla="*/ 1905000 h 1912938"/>
              <a:gd name="T14" fmla="*/ 990076 w 1909763"/>
              <a:gd name="T15" fmla="*/ 547002 h 1912938"/>
              <a:gd name="T16" fmla="*/ 1084268 w 1909763"/>
              <a:gd name="T17" fmla="*/ 595709 h 1912938"/>
              <a:gd name="T18" fmla="*/ 1176565 w 1909763"/>
              <a:gd name="T19" fmla="*/ 667504 h 1912938"/>
              <a:gd name="T20" fmla="*/ 1294781 w 1909763"/>
              <a:gd name="T21" fmla="*/ 800657 h 1912938"/>
              <a:gd name="T22" fmla="*/ 1351992 w 1909763"/>
              <a:gd name="T23" fmla="*/ 906610 h 1912938"/>
              <a:gd name="T24" fmla="*/ 1367480 w 1909763"/>
              <a:gd name="T25" fmla="*/ 971447 h 1912938"/>
              <a:gd name="T26" fmla="*/ 741633 w 1909763"/>
              <a:gd name="T27" fmla="*/ 1521772 h 1912938"/>
              <a:gd name="T28" fmla="*/ 719507 w 1909763"/>
              <a:gd name="T29" fmla="*/ 1441437 h 1912938"/>
              <a:gd name="T30" fmla="*/ 689163 w 1909763"/>
              <a:gd name="T31" fmla="*/ 1362684 h 1912938"/>
              <a:gd name="T32" fmla="*/ 605717 w 1909763"/>
              <a:gd name="T33" fmla="*/ 1309233 h 1912938"/>
              <a:gd name="T34" fmla="*/ 554511 w 1909763"/>
              <a:gd name="T35" fmla="*/ 1257047 h 1912938"/>
              <a:gd name="T36" fmla="*/ 495403 w 1909763"/>
              <a:gd name="T37" fmla="*/ 1173233 h 1912938"/>
              <a:gd name="T38" fmla="*/ 414485 w 1909763"/>
              <a:gd name="T39" fmla="*/ 1167223 h 1912938"/>
              <a:gd name="T40" fmla="*/ 334200 w 1909763"/>
              <a:gd name="T41" fmla="*/ 1137810 h 1912938"/>
              <a:gd name="T42" fmla="*/ 1102115 w 1909763"/>
              <a:gd name="T43" fmla="*/ 389221 h 1912938"/>
              <a:gd name="T44" fmla="*/ 1182317 w 1909763"/>
              <a:gd name="T45" fmla="*/ 412935 h 1912938"/>
              <a:gd name="T46" fmla="*/ 1278052 w 1909763"/>
              <a:gd name="T47" fmla="*/ 467951 h 1912938"/>
              <a:gd name="T48" fmla="*/ 1390271 w 1909763"/>
              <a:gd name="T49" fmla="*/ 569762 h 1912938"/>
              <a:gd name="T50" fmla="*/ 1465401 w 1909763"/>
              <a:gd name="T51" fmla="*/ 674102 h 1912938"/>
              <a:gd name="T52" fmla="*/ 1496150 w 1909763"/>
              <a:gd name="T53" fmla="*/ 753148 h 1912938"/>
              <a:gd name="T54" fmla="*/ 1438773 w 1909763"/>
              <a:gd name="T55" fmla="*/ 874245 h 1912938"/>
              <a:gd name="T56" fmla="*/ 1394075 w 1909763"/>
              <a:gd name="T57" fmla="*/ 754728 h 1912938"/>
              <a:gd name="T58" fmla="*/ 1286611 w 1909763"/>
              <a:gd name="T59" fmla="*/ 617822 h 1912938"/>
              <a:gd name="T60" fmla="*/ 1182317 w 1909763"/>
              <a:gd name="T61" fmla="*/ 530239 h 1912938"/>
              <a:gd name="T62" fmla="*/ 1095458 w 1909763"/>
              <a:gd name="T63" fmla="*/ 479966 h 1912938"/>
              <a:gd name="T64" fmla="*/ 1079925 w 1909763"/>
              <a:gd name="T65" fmla="*/ 387324 h 1912938"/>
              <a:gd name="T66" fmla="*/ 1274840 w 1909763"/>
              <a:gd name="T67" fmla="*/ 248813 h 1912938"/>
              <a:gd name="T68" fmla="*/ 1361157 w 1909763"/>
              <a:gd name="T69" fmla="*/ 287000 h 1912938"/>
              <a:gd name="T70" fmla="*/ 1471820 w 1909763"/>
              <a:gd name="T71" fmla="*/ 367792 h 1912938"/>
              <a:gd name="T72" fmla="*/ 1577108 w 1909763"/>
              <a:gd name="T73" fmla="*/ 484246 h 1912938"/>
              <a:gd name="T74" fmla="*/ 1629910 w 1909763"/>
              <a:gd name="T75" fmla="*/ 580818 h 1912938"/>
              <a:gd name="T76" fmla="*/ 1646668 w 1909763"/>
              <a:gd name="T77" fmla="*/ 647723 h 1912938"/>
              <a:gd name="T78" fmla="*/ 1571733 w 1909763"/>
              <a:gd name="T79" fmla="*/ 701374 h 1912938"/>
              <a:gd name="T80" fmla="*/ 1500908 w 1909763"/>
              <a:gd name="T81" fmla="*/ 566932 h 1912938"/>
              <a:gd name="T82" fmla="*/ 1381077 w 1909763"/>
              <a:gd name="T83" fmla="*/ 437539 h 1912938"/>
              <a:gd name="T84" fmla="*/ 1277685 w 1909763"/>
              <a:gd name="T85" fmla="*/ 362111 h 1912938"/>
              <a:gd name="T86" fmla="*/ 1174610 w 1909763"/>
              <a:gd name="T87" fmla="*/ 313195 h 1912938"/>
              <a:gd name="T88" fmla="*/ 1571880 w 1909763"/>
              <a:gd name="T89" fmla="*/ 0 h 1912938"/>
              <a:gd name="T90" fmla="*/ 1674374 w 1909763"/>
              <a:gd name="T91" fmla="*/ 27868 h 1912938"/>
              <a:gd name="T92" fmla="*/ 1797116 w 1909763"/>
              <a:gd name="T93" fmla="*/ 110838 h 1912938"/>
              <a:gd name="T94" fmla="*/ 1880946 w 1909763"/>
              <a:gd name="T95" fmla="*/ 216927 h 1912938"/>
              <a:gd name="T96" fmla="*/ 1901825 w 1909763"/>
              <a:gd name="T97" fmla="*/ 315415 h 1912938"/>
              <a:gd name="T98" fmla="*/ 1879681 w 1909763"/>
              <a:gd name="T99" fmla="*/ 399018 h 1912938"/>
              <a:gd name="T100" fmla="*/ 1834128 w 1909763"/>
              <a:gd name="T101" fmla="*/ 461405 h 1912938"/>
              <a:gd name="T102" fmla="*/ 1716764 w 1909763"/>
              <a:gd name="T103" fmla="*/ 551026 h 1912938"/>
              <a:gd name="T104" fmla="*/ 1686079 w 1909763"/>
              <a:gd name="T105" fmla="*/ 466156 h 1912938"/>
              <a:gd name="T106" fmla="*/ 1635148 w 1909763"/>
              <a:gd name="T107" fmla="*/ 386034 h 1912938"/>
              <a:gd name="T108" fmla="*/ 1552899 w 1909763"/>
              <a:gd name="T109" fmla="*/ 297997 h 1912938"/>
              <a:gd name="T110" fmla="*/ 1465272 w 1909763"/>
              <a:gd name="T111" fmla="*/ 231811 h 1912938"/>
              <a:gd name="T112" fmla="*/ 1387135 w 1909763"/>
              <a:gd name="T113" fmla="*/ 193176 h 1912938"/>
              <a:gd name="T114" fmla="*/ 1324816 w 1909763"/>
              <a:gd name="T115" fmla="*/ 138389 h 1912938"/>
              <a:gd name="T116" fmla="*/ 1449455 w 1909763"/>
              <a:gd name="T117" fmla="*/ 33885 h 1912938"/>
              <a:gd name="T118" fmla="*/ 1518102 w 1909763"/>
              <a:gd name="T119" fmla="*/ 4750 h 191293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1909763" h="1912938">
                <a:moveTo>
                  <a:pt x="275590" y="1223963"/>
                </a:moveTo>
                <a:lnTo>
                  <a:pt x="276860" y="1225231"/>
                </a:lnTo>
                <a:lnTo>
                  <a:pt x="281623" y="1228085"/>
                </a:lnTo>
                <a:lnTo>
                  <a:pt x="285433" y="1229987"/>
                </a:lnTo>
                <a:lnTo>
                  <a:pt x="290513" y="1232207"/>
                </a:lnTo>
                <a:lnTo>
                  <a:pt x="296545" y="1235060"/>
                </a:lnTo>
                <a:lnTo>
                  <a:pt x="304165" y="1237280"/>
                </a:lnTo>
                <a:lnTo>
                  <a:pt x="312738" y="1239816"/>
                </a:lnTo>
                <a:lnTo>
                  <a:pt x="323215" y="1242036"/>
                </a:lnTo>
                <a:lnTo>
                  <a:pt x="335280" y="1244255"/>
                </a:lnTo>
                <a:lnTo>
                  <a:pt x="348933" y="1246157"/>
                </a:lnTo>
                <a:lnTo>
                  <a:pt x="364173" y="1248060"/>
                </a:lnTo>
                <a:lnTo>
                  <a:pt x="381318" y="1249328"/>
                </a:lnTo>
                <a:lnTo>
                  <a:pt x="400368" y="1249962"/>
                </a:lnTo>
                <a:lnTo>
                  <a:pt x="421958" y="1250279"/>
                </a:lnTo>
                <a:lnTo>
                  <a:pt x="425768" y="1261376"/>
                </a:lnTo>
                <a:lnTo>
                  <a:pt x="430213" y="1272474"/>
                </a:lnTo>
                <a:lnTo>
                  <a:pt x="434658" y="1282937"/>
                </a:lnTo>
                <a:lnTo>
                  <a:pt x="440055" y="1293083"/>
                </a:lnTo>
                <a:lnTo>
                  <a:pt x="445453" y="1303229"/>
                </a:lnTo>
                <a:lnTo>
                  <a:pt x="451485" y="1313375"/>
                </a:lnTo>
                <a:lnTo>
                  <a:pt x="457835" y="1322886"/>
                </a:lnTo>
                <a:lnTo>
                  <a:pt x="464185" y="1332081"/>
                </a:lnTo>
                <a:lnTo>
                  <a:pt x="471488" y="1341276"/>
                </a:lnTo>
                <a:lnTo>
                  <a:pt x="478473" y="1349837"/>
                </a:lnTo>
                <a:lnTo>
                  <a:pt x="485775" y="1358080"/>
                </a:lnTo>
                <a:lnTo>
                  <a:pt x="493395" y="1366324"/>
                </a:lnTo>
                <a:lnTo>
                  <a:pt x="500698" y="1374250"/>
                </a:lnTo>
                <a:lnTo>
                  <a:pt x="508635" y="1381860"/>
                </a:lnTo>
                <a:lnTo>
                  <a:pt x="516573" y="1388835"/>
                </a:lnTo>
                <a:lnTo>
                  <a:pt x="524510" y="1395493"/>
                </a:lnTo>
                <a:lnTo>
                  <a:pt x="532448" y="1402469"/>
                </a:lnTo>
                <a:lnTo>
                  <a:pt x="540385" y="1408810"/>
                </a:lnTo>
                <a:lnTo>
                  <a:pt x="555943" y="1420541"/>
                </a:lnTo>
                <a:lnTo>
                  <a:pt x="571500" y="1430687"/>
                </a:lnTo>
                <a:lnTo>
                  <a:pt x="586105" y="1439565"/>
                </a:lnTo>
                <a:lnTo>
                  <a:pt x="600075" y="1447492"/>
                </a:lnTo>
                <a:lnTo>
                  <a:pt x="612775" y="1453833"/>
                </a:lnTo>
                <a:lnTo>
                  <a:pt x="624523" y="1458589"/>
                </a:lnTo>
                <a:lnTo>
                  <a:pt x="634365" y="1462394"/>
                </a:lnTo>
                <a:lnTo>
                  <a:pt x="634365" y="1467784"/>
                </a:lnTo>
                <a:lnTo>
                  <a:pt x="634683" y="1473808"/>
                </a:lnTo>
                <a:lnTo>
                  <a:pt x="635318" y="1479832"/>
                </a:lnTo>
                <a:lnTo>
                  <a:pt x="636270" y="1486173"/>
                </a:lnTo>
                <a:lnTo>
                  <a:pt x="638810" y="1499173"/>
                </a:lnTo>
                <a:lnTo>
                  <a:pt x="641668" y="1512489"/>
                </a:lnTo>
                <a:lnTo>
                  <a:pt x="645795" y="1526440"/>
                </a:lnTo>
                <a:lnTo>
                  <a:pt x="650558" y="1540074"/>
                </a:lnTo>
                <a:lnTo>
                  <a:pt x="655321" y="1553707"/>
                </a:lnTo>
                <a:lnTo>
                  <a:pt x="660083" y="1566707"/>
                </a:lnTo>
                <a:lnTo>
                  <a:pt x="665481" y="1579389"/>
                </a:lnTo>
                <a:lnTo>
                  <a:pt x="670243" y="1590803"/>
                </a:lnTo>
                <a:lnTo>
                  <a:pt x="679133" y="1610144"/>
                </a:lnTo>
                <a:lnTo>
                  <a:pt x="685165" y="1623144"/>
                </a:lnTo>
                <a:lnTo>
                  <a:pt x="687388" y="1627900"/>
                </a:lnTo>
                <a:lnTo>
                  <a:pt x="0" y="1912938"/>
                </a:lnTo>
                <a:lnTo>
                  <a:pt x="275590" y="1223963"/>
                </a:lnTo>
                <a:close/>
                <a:moveTo>
                  <a:pt x="923427" y="530225"/>
                </a:moveTo>
                <a:lnTo>
                  <a:pt x="931362" y="531813"/>
                </a:lnTo>
                <a:lnTo>
                  <a:pt x="941201" y="533401"/>
                </a:lnTo>
                <a:lnTo>
                  <a:pt x="951993" y="536259"/>
                </a:lnTo>
                <a:lnTo>
                  <a:pt x="965007" y="539435"/>
                </a:lnTo>
                <a:lnTo>
                  <a:pt x="978972" y="544199"/>
                </a:lnTo>
                <a:lnTo>
                  <a:pt x="994208" y="549281"/>
                </a:lnTo>
                <a:lnTo>
                  <a:pt x="1010713" y="555950"/>
                </a:lnTo>
                <a:lnTo>
                  <a:pt x="1028805" y="564526"/>
                </a:lnTo>
                <a:lnTo>
                  <a:pt x="1038327" y="568972"/>
                </a:lnTo>
                <a:lnTo>
                  <a:pt x="1047849" y="574053"/>
                </a:lnTo>
                <a:lnTo>
                  <a:pt x="1057689" y="579453"/>
                </a:lnTo>
                <a:lnTo>
                  <a:pt x="1067845" y="585487"/>
                </a:lnTo>
                <a:lnTo>
                  <a:pt x="1078320" y="591521"/>
                </a:lnTo>
                <a:lnTo>
                  <a:pt x="1088794" y="598191"/>
                </a:lnTo>
                <a:lnTo>
                  <a:pt x="1099903" y="605495"/>
                </a:lnTo>
                <a:lnTo>
                  <a:pt x="1111012" y="613118"/>
                </a:lnTo>
                <a:lnTo>
                  <a:pt x="1122439" y="621058"/>
                </a:lnTo>
                <a:lnTo>
                  <a:pt x="1133548" y="630268"/>
                </a:lnTo>
                <a:lnTo>
                  <a:pt x="1145609" y="639161"/>
                </a:lnTo>
                <a:lnTo>
                  <a:pt x="1157353" y="649006"/>
                </a:lnTo>
                <a:lnTo>
                  <a:pt x="1169415" y="659487"/>
                </a:lnTo>
                <a:lnTo>
                  <a:pt x="1181476" y="670285"/>
                </a:lnTo>
                <a:lnTo>
                  <a:pt x="1193855" y="681719"/>
                </a:lnTo>
                <a:lnTo>
                  <a:pt x="1206234" y="693787"/>
                </a:lnTo>
                <a:lnTo>
                  <a:pt x="1224326" y="712208"/>
                </a:lnTo>
                <a:lnTo>
                  <a:pt x="1241148" y="730311"/>
                </a:lnTo>
                <a:lnTo>
                  <a:pt x="1257336" y="748731"/>
                </a:lnTo>
                <a:lnTo>
                  <a:pt x="1272888" y="767152"/>
                </a:lnTo>
                <a:lnTo>
                  <a:pt x="1287172" y="785573"/>
                </a:lnTo>
                <a:lnTo>
                  <a:pt x="1300185" y="803993"/>
                </a:lnTo>
                <a:lnTo>
                  <a:pt x="1312246" y="822096"/>
                </a:lnTo>
                <a:lnTo>
                  <a:pt x="1323356" y="840199"/>
                </a:lnTo>
                <a:lnTo>
                  <a:pt x="1333513" y="857984"/>
                </a:lnTo>
                <a:lnTo>
                  <a:pt x="1343035" y="875770"/>
                </a:lnTo>
                <a:lnTo>
                  <a:pt x="1346843" y="884345"/>
                </a:lnTo>
                <a:lnTo>
                  <a:pt x="1350970" y="892920"/>
                </a:lnTo>
                <a:lnTo>
                  <a:pt x="1354461" y="901813"/>
                </a:lnTo>
                <a:lnTo>
                  <a:pt x="1357635" y="910388"/>
                </a:lnTo>
                <a:lnTo>
                  <a:pt x="1360809" y="918963"/>
                </a:lnTo>
                <a:lnTo>
                  <a:pt x="1363349" y="927220"/>
                </a:lnTo>
                <a:lnTo>
                  <a:pt x="1365570" y="935478"/>
                </a:lnTo>
                <a:lnTo>
                  <a:pt x="1367792" y="943735"/>
                </a:lnTo>
                <a:lnTo>
                  <a:pt x="1369697" y="951675"/>
                </a:lnTo>
                <a:lnTo>
                  <a:pt x="1370966" y="959933"/>
                </a:lnTo>
                <a:lnTo>
                  <a:pt x="1372236" y="967873"/>
                </a:lnTo>
                <a:lnTo>
                  <a:pt x="1373188" y="975495"/>
                </a:lnTo>
                <a:lnTo>
                  <a:pt x="774247" y="1579563"/>
                </a:lnTo>
                <a:lnTo>
                  <a:pt x="771708" y="1576387"/>
                </a:lnTo>
                <a:lnTo>
                  <a:pt x="768851" y="1572258"/>
                </a:lnTo>
                <a:lnTo>
                  <a:pt x="765042" y="1566542"/>
                </a:lnTo>
                <a:lnTo>
                  <a:pt x="760281" y="1559237"/>
                </a:lnTo>
                <a:lnTo>
                  <a:pt x="755520" y="1550344"/>
                </a:lnTo>
                <a:lnTo>
                  <a:pt x="749807" y="1540181"/>
                </a:lnTo>
                <a:lnTo>
                  <a:pt x="744728" y="1528113"/>
                </a:lnTo>
                <a:lnTo>
                  <a:pt x="739333" y="1515091"/>
                </a:lnTo>
                <a:lnTo>
                  <a:pt x="734254" y="1500164"/>
                </a:lnTo>
                <a:lnTo>
                  <a:pt x="731715" y="1492224"/>
                </a:lnTo>
                <a:lnTo>
                  <a:pt x="729493" y="1483967"/>
                </a:lnTo>
                <a:lnTo>
                  <a:pt x="727271" y="1475392"/>
                </a:lnTo>
                <a:lnTo>
                  <a:pt x="725367" y="1466181"/>
                </a:lnTo>
                <a:lnTo>
                  <a:pt x="724097" y="1457289"/>
                </a:lnTo>
                <a:lnTo>
                  <a:pt x="722510" y="1447443"/>
                </a:lnTo>
                <a:lnTo>
                  <a:pt x="721241" y="1437280"/>
                </a:lnTo>
                <a:lnTo>
                  <a:pt x="720288" y="1427117"/>
                </a:lnTo>
                <a:lnTo>
                  <a:pt x="719336" y="1416319"/>
                </a:lnTo>
                <a:lnTo>
                  <a:pt x="719336" y="1405203"/>
                </a:lnTo>
                <a:lnTo>
                  <a:pt x="719336" y="1394087"/>
                </a:lnTo>
                <a:lnTo>
                  <a:pt x="719971" y="1382018"/>
                </a:lnTo>
                <a:lnTo>
                  <a:pt x="705688" y="1375349"/>
                </a:lnTo>
                <a:lnTo>
                  <a:pt x="692039" y="1368362"/>
                </a:lnTo>
                <a:lnTo>
                  <a:pt x="679343" y="1361692"/>
                </a:lnTo>
                <a:lnTo>
                  <a:pt x="667282" y="1355023"/>
                </a:lnTo>
                <a:lnTo>
                  <a:pt x="655855" y="1348035"/>
                </a:lnTo>
                <a:lnTo>
                  <a:pt x="645381" y="1341366"/>
                </a:lnTo>
                <a:lnTo>
                  <a:pt x="635224" y="1334696"/>
                </a:lnTo>
                <a:lnTo>
                  <a:pt x="625385" y="1327709"/>
                </a:lnTo>
                <a:lnTo>
                  <a:pt x="616497" y="1321357"/>
                </a:lnTo>
                <a:lnTo>
                  <a:pt x="608245" y="1314688"/>
                </a:lnTo>
                <a:lnTo>
                  <a:pt x="599992" y="1308018"/>
                </a:lnTo>
                <a:lnTo>
                  <a:pt x="592692" y="1301349"/>
                </a:lnTo>
                <a:lnTo>
                  <a:pt x="585709" y="1294679"/>
                </a:lnTo>
                <a:lnTo>
                  <a:pt x="579361" y="1288327"/>
                </a:lnTo>
                <a:lnTo>
                  <a:pt x="573013" y="1281975"/>
                </a:lnTo>
                <a:lnTo>
                  <a:pt x="567300" y="1275306"/>
                </a:lnTo>
                <a:lnTo>
                  <a:pt x="561904" y="1268636"/>
                </a:lnTo>
                <a:lnTo>
                  <a:pt x="556825" y="1262285"/>
                </a:lnTo>
                <a:lnTo>
                  <a:pt x="552064" y="1255933"/>
                </a:lnTo>
                <a:lnTo>
                  <a:pt x="547621" y="1249898"/>
                </a:lnTo>
                <a:lnTo>
                  <a:pt x="539686" y="1237194"/>
                </a:lnTo>
                <a:lnTo>
                  <a:pt x="532703" y="1224808"/>
                </a:lnTo>
                <a:lnTo>
                  <a:pt x="526355" y="1212739"/>
                </a:lnTo>
                <a:lnTo>
                  <a:pt x="520641" y="1200988"/>
                </a:lnTo>
                <a:lnTo>
                  <a:pt x="509850" y="1177804"/>
                </a:lnTo>
                <a:lnTo>
                  <a:pt x="497471" y="1178122"/>
                </a:lnTo>
                <a:lnTo>
                  <a:pt x="485727" y="1178122"/>
                </a:lnTo>
                <a:lnTo>
                  <a:pt x="474300" y="1178122"/>
                </a:lnTo>
                <a:lnTo>
                  <a:pt x="463509" y="1177804"/>
                </a:lnTo>
                <a:lnTo>
                  <a:pt x="453352" y="1177169"/>
                </a:lnTo>
                <a:lnTo>
                  <a:pt x="443512" y="1175898"/>
                </a:lnTo>
                <a:lnTo>
                  <a:pt x="433673" y="1174628"/>
                </a:lnTo>
                <a:lnTo>
                  <a:pt x="424785" y="1173675"/>
                </a:lnTo>
                <a:lnTo>
                  <a:pt x="416215" y="1172087"/>
                </a:lnTo>
                <a:lnTo>
                  <a:pt x="408280" y="1170182"/>
                </a:lnTo>
                <a:lnTo>
                  <a:pt x="393045" y="1167006"/>
                </a:lnTo>
                <a:lnTo>
                  <a:pt x="379714" y="1162877"/>
                </a:lnTo>
                <a:lnTo>
                  <a:pt x="367653" y="1158431"/>
                </a:lnTo>
                <a:lnTo>
                  <a:pt x="357496" y="1153984"/>
                </a:lnTo>
                <a:lnTo>
                  <a:pt x="348926" y="1149855"/>
                </a:lnTo>
                <a:lnTo>
                  <a:pt x="341308" y="1146044"/>
                </a:lnTo>
                <a:lnTo>
                  <a:pt x="335595" y="1142551"/>
                </a:lnTo>
                <a:lnTo>
                  <a:pt x="331151" y="1139375"/>
                </a:lnTo>
                <a:lnTo>
                  <a:pt x="327660" y="1137152"/>
                </a:lnTo>
                <a:lnTo>
                  <a:pt x="325438" y="1134928"/>
                </a:lnTo>
                <a:lnTo>
                  <a:pt x="923427" y="530225"/>
                </a:lnTo>
                <a:close/>
                <a:moveTo>
                  <a:pt x="1084432" y="388938"/>
                </a:moveTo>
                <a:lnTo>
                  <a:pt x="1089844" y="389573"/>
                </a:lnTo>
                <a:lnTo>
                  <a:pt x="1097165" y="389891"/>
                </a:lnTo>
                <a:lnTo>
                  <a:pt x="1106715" y="390843"/>
                </a:lnTo>
                <a:lnTo>
                  <a:pt x="1118175" y="392748"/>
                </a:lnTo>
                <a:lnTo>
                  <a:pt x="1132499" y="396241"/>
                </a:lnTo>
                <a:lnTo>
                  <a:pt x="1140458" y="398146"/>
                </a:lnTo>
                <a:lnTo>
                  <a:pt x="1148734" y="400686"/>
                </a:lnTo>
                <a:lnTo>
                  <a:pt x="1157329" y="403226"/>
                </a:lnTo>
                <a:lnTo>
                  <a:pt x="1166879" y="406718"/>
                </a:lnTo>
                <a:lnTo>
                  <a:pt x="1176747" y="410528"/>
                </a:lnTo>
                <a:lnTo>
                  <a:pt x="1187252" y="414656"/>
                </a:lnTo>
                <a:lnTo>
                  <a:pt x="1197756" y="419418"/>
                </a:lnTo>
                <a:lnTo>
                  <a:pt x="1208579" y="424816"/>
                </a:lnTo>
                <a:lnTo>
                  <a:pt x="1220358" y="430848"/>
                </a:lnTo>
                <a:lnTo>
                  <a:pt x="1232136" y="437198"/>
                </a:lnTo>
                <a:lnTo>
                  <a:pt x="1244550" y="444183"/>
                </a:lnTo>
                <a:lnTo>
                  <a:pt x="1256965" y="452121"/>
                </a:lnTo>
                <a:lnTo>
                  <a:pt x="1270017" y="460376"/>
                </a:lnTo>
                <a:lnTo>
                  <a:pt x="1283386" y="469901"/>
                </a:lnTo>
                <a:lnTo>
                  <a:pt x="1296438" y="480061"/>
                </a:lnTo>
                <a:lnTo>
                  <a:pt x="1310444" y="490856"/>
                </a:lnTo>
                <a:lnTo>
                  <a:pt x="1324450" y="502286"/>
                </a:lnTo>
                <a:lnTo>
                  <a:pt x="1338775" y="514986"/>
                </a:lnTo>
                <a:lnTo>
                  <a:pt x="1353100" y="528003"/>
                </a:lnTo>
                <a:lnTo>
                  <a:pt x="1367743" y="542291"/>
                </a:lnTo>
                <a:lnTo>
                  <a:pt x="1382386" y="557531"/>
                </a:lnTo>
                <a:lnTo>
                  <a:pt x="1396074" y="572136"/>
                </a:lnTo>
                <a:lnTo>
                  <a:pt x="1408489" y="586423"/>
                </a:lnTo>
                <a:lnTo>
                  <a:pt x="1420267" y="600393"/>
                </a:lnTo>
                <a:lnTo>
                  <a:pt x="1430772" y="613728"/>
                </a:lnTo>
                <a:lnTo>
                  <a:pt x="1440640" y="627381"/>
                </a:lnTo>
                <a:lnTo>
                  <a:pt x="1449235" y="640081"/>
                </a:lnTo>
                <a:lnTo>
                  <a:pt x="1457511" y="653098"/>
                </a:lnTo>
                <a:lnTo>
                  <a:pt x="1464833" y="665163"/>
                </a:lnTo>
                <a:lnTo>
                  <a:pt x="1471517" y="676911"/>
                </a:lnTo>
                <a:lnTo>
                  <a:pt x="1477566" y="688341"/>
                </a:lnTo>
                <a:lnTo>
                  <a:pt x="1482341" y="699136"/>
                </a:lnTo>
                <a:lnTo>
                  <a:pt x="1487434" y="709613"/>
                </a:lnTo>
                <a:lnTo>
                  <a:pt x="1490935" y="720408"/>
                </a:lnTo>
                <a:lnTo>
                  <a:pt x="1494755" y="729616"/>
                </a:lnTo>
                <a:lnTo>
                  <a:pt x="1497939" y="739141"/>
                </a:lnTo>
                <a:lnTo>
                  <a:pt x="1500167" y="747713"/>
                </a:lnTo>
                <a:lnTo>
                  <a:pt x="1502395" y="756286"/>
                </a:lnTo>
                <a:lnTo>
                  <a:pt x="1503987" y="763906"/>
                </a:lnTo>
                <a:lnTo>
                  <a:pt x="1505260" y="771526"/>
                </a:lnTo>
                <a:lnTo>
                  <a:pt x="1507170" y="784543"/>
                </a:lnTo>
                <a:lnTo>
                  <a:pt x="1508125" y="795338"/>
                </a:lnTo>
                <a:lnTo>
                  <a:pt x="1508125" y="804228"/>
                </a:lnTo>
                <a:lnTo>
                  <a:pt x="1507807" y="810261"/>
                </a:lnTo>
                <a:lnTo>
                  <a:pt x="1506852" y="815341"/>
                </a:lnTo>
                <a:lnTo>
                  <a:pt x="1444778" y="877888"/>
                </a:lnTo>
                <a:lnTo>
                  <a:pt x="1442550" y="864553"/>
                </a:lnTo>
                <a:lnTo>
                  <a:pt x="1439048" y="851218"/>
                </a:lnTo>
                <a:lnTo>
                  <a:pt x="1435228" y="836296"/>
                </a:lnTo>
                <a:lnTo>
                  <a:pt x="1430135" y="821691"/>
                </a:lnTo>
                <a:lnTo>
                  <a:pt x="1424087" y="806451"/>
                </a:lnTo>
                <a:lnTo>
                  <a:pt x="1416765" y="790576"/>
                </a:lnTo>
                <a:lnTo>
                  <a:pt x="1408807" y="774383"/>
                </a:lnTo>
                <a:lnTo>
                  <a:pt x="1399894" y="757873"/>
                </a:lnTo>
                <a:lnTo>
                  <a:pt x="1390026" y="741363"/>
                </a:lnTo>
                <a:lnTo>
                  <a:pt x="1378884" y="724536"/>
                </a:lnTo>
                <a:lnTo>
                  <a:pt x="1367106" y="707073"/>
                </a:lnTo>
                <a:lnTo>
                  <a:pt x="1353737" y="689928"/>
                </a:lnTo>
                <a:lnTo>
                  <a:pt x="1340048" y="672466"/>
                </a:lnTo>
                <a:lnTo>
                  <a:pt x="1325087" y="655003"/>
                </a:lnTo>
                <a:lnTo>
                  <a:pt x="1308852" y="637541"/>
                </a:lnTo>
                <a:lnTo>
                  <a:pt x="1291981" y="620396"/>
                </a:lnTo>
                <a:lnTo>
                  <a:pt x="1278611" y="607061"/>
                </a:lnTo>
                <a:lnTo>
                  <a:pt x="1264923" y="594361"/>
                </a:lnTo>
                <a:lnTo>
                  <a:pt x="1251235" y="582296"/>
                </a:lnTo>
                <a:lnTo>
                  <a:pt x="1238184" y="570866"/>
                </a:lnTo>
                <a:lnTo>
                  <a:pt x="1224814" y="560388"/>
                </a:lnTo>
                <a:lnTo>
                  <a:pt x="1212081" y="550228"/>
                </a:lnTo>
                <a:lnTo>
                  <a:pt x="1199348" y="541021"/>
                </a:lnTo>
                <a:lnTo>
                  <a:pt x="1187252" y="532448"/>
                </a:lnTo>
                <a:lnTo>
                  <a:pt x="1175155" y="524511"/>
                </a:lnTo>
                <a:lnTo>
                  <a:pt x="1163059" y="516573"/>
                </a:lnTo>
                <a:lnTo>
                  <a:pt x="1151917" y="509588"/>
                </a:lnTo>
                <a:lnTo>
                  <a:pt x="1140776" y="502921"/>
                </a:lnTo>
                <a:lnTo>
                  <a:pt x="1129953" y="496888"/>
                </a:lnTo>
                <a:lnTo>
                  <a:pt x="1119766" y="491808"/>
                </a:lnTo>
                <a:lnTo>
                  <a:pt x="1109580" y="486411"/>
                </a:lnTo>
                <a:lnTo>
                  <a:pt x="1100030" y="481966"/>
                </a:lnTo>
                <a:lnTo>
                  <a:pt x="1082522" y="474028"/>
                </a:lnTo>
                <a:lnTo>
                  <a:pt x="1066287" y="467678"/>
                </a:lnTo>
                <a:lnTo>
                  <a:pt x="1052599" y="462598"/>
                </a:lnTo>
                <a:lnTo>
                  <a:pt x="1040821" y="459106"/>
                </a:lnTo>
                <a:lnTo>
                  <a:pt x="1031590" y="456248"/>
                </a:lnTo>
                <a:lnTo>
                  <a:pt x="1024905" y="454343"/>
                </a:lnTo>
                <a:lnTo>
                  <a:pt x="1019175" y="453391"/>
                </a:lnTo>
                <a:lnTo>
                  <a:pt x="1084432" y="388938"/>
                </a:lnTo>
                <a:close/>
                <a:moveTo>
                  <a:pt x="1213168" y="238125"/>
                </a:moveTo>
                <a:lnTo>
                  <a:pt x="1218883" y="238125"/>
                </a:lnTo>
                <a:lnTo>
                  <a:pt x="1226186" y="238759"/>
                </a:lnTo>
                <a:lnTo>
                  <a:pt x="1236028" y="239709"/>
                </a:lnTo>
                <a:lnTo>
                  <a:pt x="1248411" y="242245"/>
                </a:lnTo>
                <a:lnTo>
                  <a:pt x="1263016" y="245414"/>
                </a:lnTo>
                <a:lnTo>
                  <a:pt x="1270953" y="247315"/>
                </a:lnTo>
                <a:lnTo>
                  <a:pt x="1280161" y="249850"/>
                </a:lnTo>
                <a:lnTo>
                  <a:pt x="1289051" y="253020"/>
                </a:lnTo>
                <a:lnTo>
                  <a:pt x="1298893" y="256506"/>
                </a:lnTo>
                <a:lnTo>
                  <a:pt x="1309053" y="260625"/>
                </a:lnTo>
                <a:lnTo>
                  <a:pt x="1319848" y="264745"/>
                </a:lnTo>
                <a:lnTo>
                  <a:pt x="1330961" y="269816"/>
                </a:lnTo>
                <a:lnTo>
                  <a:pt x="1342391" y="275203"/>
                </a:lnTo>
                <a:lnTo>
                  <a:pt x="1354456" y="281541"/>
                </a:lnTo>
                <a:lnTo>
                  <a:pt x="1366838" y="288196"/>
                </a:lnTo>
                <a:lnTo>
                  <a:pt x="1379538" y="295802"/>
                </a:lnTo>
                <a:lnTo>
                  <a:pt x="1392873" y="303725"/>
                </a:lnTo>
                <a:lnTo>
                  <a:pt x="1405891" y="312598"/>
                </a:lnTo>
                <a:lnTo>
                  <a:pt x="1419861" y="322422"/>
                </a:lnTo>
                <a:lnTo>
                  <a:pt x="1433831" y="332880"/>
                </a:lnTo>
                <a:lnTo>
                  <a:pt x="1448436" y="344289"/>
                </a:lnTo>
                <a:lnTo>
                  <a:pt x="1463041" y="356332"/>
                </a:lnTo>
                <a:lnTo>
                  <a:pt x="1477963" y="369325"/>
                </a:lnTo>
                <a:lnTo>
                  <a:pt x="1492886" y="383269"/>
                </a:lnTo>
                <a:lnTo>
                  <a:pt x="1508126" y="398164"/>
                </a:lnTo>
                <a:lnTo>
                  <a:pt x="1523366" y="413692"/>
                </a:lnTo>
                <a:lnTo>
                  <a:pt x="1537653" y="428587"/>
                </a:lnTo>
                <a:lnTo>
                  <a:pt x="1550353" y="443481"/>
                </a:lnTo>
                <a:lnTo>
                  <a:pt x="1562418" y="458376"/>
                </a:lnTo>
                <a:lnTo>
                  <a:pt x="1573848" y="472637"/>
                </a:lnTo>
                <a:lnTo>
                  <a:pt x="1583691" y="486264"/>
                </a:lnTo>
                <a:lnTo>
                  <a:pt x="1593216" y="499891"/>
                </a:lnTo>
                <a:lnTo>
                  <a:pt x="1601471" y="512884"/>
                </a:lnTo>
                <a:lnTo>
                  <a:pt x="1609091" y="525878"/>
                </a:lnTo>
                <a:lnTo>
                  <a:pt x="1616076" y="538237"/>
                </a:lnTo>
                <a:lnTo>
                  <a:pt x="1622108" y="549963"/>
                </a:lnTo>
                <a:lnTo>
                  <a:pt x="1627823" y="561371"/>
                </a:lnTo>
                <a:lnTo>
                  <a:pt x="1632268" y="572780"/>
                </a:lnTo>
                <a:lnTo>
                  <a:pt x="1636713" y="583238"/>
                </a:lnTo>
                <a:lnTo>
                  <a:pt x="1640206" y="593379"/>
                </a:lnTo>
                <a:lnTo>
                  <a:pt x="1643699" y="603203"/>
                </a:lnTo>
                <a:lnTo>
                  <a:pt x="1646239" y="612077"/>
                </a:lnTo>
                <a:lnTo>
                  <a:pt x="1648143" y="620633"/>
                </a:lnTo>
                <a:lnTo>
                  <a:pt x="1650049" y="628873"/>
                </a:lnTo>
                <a:lnTo>
                  <a:pt x="1651636" y="636478"/>
                </a:lnTo>
                <a:lnTo>
                  <a:pt x="1652589" y="643767"/>
                </a:lnTo>
                <a:lnTo>
                  <a:pt x="1653541" y="650422"/>
                </a:lnTo>
                <a:lnTo>
                  <a:pt x="1654176" y="661514"/>
                </a:lnTo>
                <a:lnTo>
                  <a:pt x="1654176" y="670705"/>
                </a:lnTo>
                <a:lnTo>
                  <a:pt x="1653859" y="677043"/>
                </a:lnTo>
                <a:lnTo>
                  <a:pt x="1652906" y="682747"/>
                </a:lnTo>
                <a:lnTo>
                  <a:pt x="1588136" y="747713"/>
                </a:lnTo>
                <a:lnTo>
                  <a:pt x="1585596" y="733769"/>
                </a:lnTo>
                <a:lnTo>
                  <a:pt x="1582421" y="719508"/>
                </a:lnTo>
                <a:lnTo>
                  <a:pt x="1578293" y="704297"/>
                </a:lnTo>
                <a:lnTo>
                  <a:pt x="1572896" y="689085"/>
                </a:lnTo>
                <a:lnTo>
                  <a:pt x="1566546" y="672923"/>
                </a:lnTo>
                <a:lnTo>
                  <a:pt x="1559561" y="656761"/>
                </a:lnTo>
                <a:lnTo>
                  <a:pt x="1550671" y="639964"/>
                </a:lnTo>
                <a:lnTo>
                  <a:pt x="1541463" y="622534"/>
                </a:lnTo>
                <a:lnTo>
                  <a:pt x="1531303" y="605105"/>
                </a:lnTo>
                <a:lnTo>
                  <a:pt x="1519556" y="587358"/>
                </a:lnTo>
                <a:lnTo>
                  <a:pt x="1507173" y="569294"/>
                </a:lnTo>
                <a:lnTo>
                  <a:pt x="1493521" y="551230"/>
                </a:lnTo>
                <a:lnTo>
                  <a:pt x="1479233" y="533166"/>
                </a:lnTo>
                <a:lnTo>
                  <a:pt x="1463676" y="514786"/>
                </a:lnTo>
                <a:lnTo>
                  <a:pt x="1446848" y="497039"/>
                </a:lnTo>
                <a:lnTo>
                  <a:pt x="1429386" y="478975"/>
                </a:lnTo>
                <a:lnTo>
                  <a:pt x="1415098" y="465031"/>
                </a:lnTo>
                <a:lnTo>
                  <a:pt x="1400811" y="451721"/>
                </a:lnTo>
                <a:lnTo>
                  <a:pt x="1386841" y="439362"/>
                </a:lnTo>
                <a:lnTo>
                  <a:pt x="1372871" y="427636"/>
                </a:lnTo>
                <a:lnTo>
                  <a:pt x="1359536" y="416544"/>
                </a:lnTo>
                <a:lnTo>
                  <a:pt x="1345883" y="406086"/>
                </a:lnTo>
                <a:lnTo>
                  <a:pt x="1332548" y="396262"/>
                </a:lnTo>
                <a:lnTo>
                  <a:pt x="1319848" y="387389"/>
                </a:lnTo>
                <a:lnTo>
                  <a:pt x="1307148" y="378832"/>
                </a:lnTo>
                <a:lnTo>
                  <a:pt x="1295083" y="370909"/>
                </a:lnTo>
                <a:lnTo>
                  <a:pt x="1283018" y="363620"/>
                </a:lnTo>
                <a:lnTo>
                  <a:pt x="1271271" y="356648"/>
                </a:lnTo>
                <a:lnTo>
                  <a:pt x="1260158" y="350627"/>
                </a:lnTo>
                <a:lnTo>
                  <a:pt x="1249681" y="344606"/>
                </a:lnTo>
                <a:lnTo>
                  <a:pt x="1239203" y="339219"/>
                </a:lnTo>
                <a:lnTo>
                  <a:pt x="1229361" y="334782"/>
                </a:lnTo>
                <a:lnTo>
                  <a:pt x="1210628" y="326542"/>
                </a:lnTo>
                <a:lnTo>
                  <a:pt x="1193801" y="319887"/>
                </a:lnTo>
                <a:lnTo>
                  <a:pt x="1179513" y="314500"/>
                </a:lnTo>
                <a:lnTo>
                  <a:pt x="1167766" y="310697"/>
                </a:lnTo>
                <a:lnTo>
                  <a:pt x="1157923" y="307845"/>
                </a:lnTo>
                <a:lnTo>
                  <a:pt x="1150621" y="306260"/>
                </a:lnTo>
                <a:lnTo>
                  <a:pt x="1144588" y="304992"/>
                </a:lnTo>
                <a:lnTo>
                  <a:pt x="1213168" y="238125"/>
                </a:lnTo>
                <a:close/>
                <a:moveTo>
                  <a:pt x="1555569" y="0"/>
                </a:moveTo>
                <a:lnTo>
                  <a:pt x="1566687" y="0"/>
                </a:lnTo>
                <a:lnTo>
                  <a:pt x="1578441" y="0"/>
                </a:lnTo>
                <a:lnTo>
                  <a:pt x="1589876" y="1272"/>
                </a:lnTo>
                <a:lnTo>
                  <a:pt x="1601948" y="2862"/>
                </a:lnTo>
                <a:lnTo>
                  <a:pt x="1614337" y="5088"/>
                </a:lnTo>
                <a:lnTo>
                  <a:pt x="1627043" y="7950"/>
                </a:lnTo>
                <a:lnTo>
                  <a:pt x="1640385" y="11766"/>
                </a:lnTo>
                <a:lnTo>
                  <a:pt x="1653409" y="16218"/>
                </a:lnTo>
                <a:lnTo>
                  <a:pt x="1667386" y="21624"/>
                </a:lnTo>
                <a:lnTo>
                  <a:pt x="1681363" y="27984"/>
                </a:lnTo>
                <a:lnTo>
                  <a:pt x="1695976" y="35298"/>
                </a:lnTo>
                <a:lnTo>
                  <a:pt x="1710588" y="42930"/>
                </a:lnTo>
                <a:lnTo>
                  <a:pt x="1725836" y="52152"/>
                </a:lnTo>
                <a:lnTo>
                  <a:pt x="1741084" y="62010"/>
                </a:lnTo>
                <a:lnTo>
                  <a:pt x="1756649" y="72822"/>
                </a:lnTo>
                <a:lnTo>
                  <a:pt x="1772850" y="84588"/>
                </a:lnTo>
                <a:lnTo>
                  <a:pt x="1789051" y="97626"/>
                </a:lnTo>
                <a:lnTo>
                  <a:pt x="1804617" y="111300"/>
                </a:lnTo>
                <a:lnTo>
                  <a:pt x="1819547" y="124656"/>
                </a:lnTo>
                <a:lnTo>
                  <a:pt x="1832571" y="138330"/>
                </a:lnTo>
                <a:lnTo>
                  <a:pt x="1844642" y="151686"/>
                </a:lnTo>
                <a:lnTo>
                  <a:pt x="1856078" y="165042"/>
                </a:lnTo>
                <a:lnTo>
                  <a:pt x="1865608" y="178398"/>
                </a:lnTo>
                <a:lnTo>
                  <a:pt x="1874502" y="191755"/>
                </a:lnTo>
                <a:lnTo>
                  <a:pt x="1881809" y="204475"/>
                </a:lnTo>
                <a:lnTo>
                  <a:pt x="1888797" y="217831"/>
                </a:lnTo>
                <a:lnTo>
                  <a:pt x="1894197" y="230869"/>
                </a:lnTo>
                <a:lnTo>
                  <a:pt x="1898962" y="243907"/>
                </a:lnTo>
                <a:lnTo>
                  <a:pt x="1902457" y="256309"/>
                </a:lnTo>
                <a:lnTo>
                  <a:pt x="1905633" y="268711"/>
                </a:lnTo>
                <a:lnTo>
                  <a:pt x="1907857" y="281113"/>
                </a:lnTo>
                <a:lnTo>
                  <a:pt x="1908810" y="293197"/>
                </a:lnTo>
                <a:lnTo>
                  <a:pt x="1909763" y="305281"/>
                </a:lnTo>
                <a:lnTo>
                  <a:pt x="1909763" y="316729"/>
                </a:lnTo>
                <a:lnTo>
                  <a:pt x="1908492" y="328177"/>
                </a:lnTo>
                <a:lnTo>
                  <a:pt x="1907539" y="339307"/>
                </a:lnTo>
                <a:lnTo>
                  <a:pt x="1905316" y="350437"/>
                </a:lnTo>
                <a:lnTo>
                  <a:pt x="1902457" y="360931"/>
                </a:lnTo>
                <a:lnTo>
                  <a:pt x="1899598" y="371425"/>
                </a:lnTo>
                <a:lnTo>
                  <a:pt x="1895786" y="381601"/>
                </a:lnTo>
                <a:lnTo>
                  <a:pt x="1891656" y="391459"/>
                </a:lnTo>
                <a:lnTo>
                  <a:pt x="1887527" y="400681"/>
                </a:lnTo>
                <a:lnTo>
                  <a:pt x="1882762" y="409903"/>
                </a:lnTo>
                <a:lnTo>
                  <a:pt x="1877361" y="418490"/>
                </a:lnTo>
                <a:lnTo>
                  <a:pt x="1871643" y="426758"/>
                </a:lnTo>
                <a:lnTo>
                  <a:pt x="1865925" y="434708"/>
                </a:lnTo>
                <a:lnTo>
                  <a:pt x="1860208" y="442340"/>
                </a:lnTo>
                <a:lnTo>
                  <a:pt x="1854172" y="449336"/>
                </a:lnTo>
                <a:lnTo>
                  <a:pt x="1847501" y="456014"/>
                </a:lnTo>
                <a:lnTo>
                  <a:pt x="1841783" y="463328"/>
                </a:lnTo>
                <a:lnTo>
                  <a:pt x="1830983" y="476048"/>
                </a:lnTo>
                <a:lnTo>
                  <a:pt x="1801122" y="514208"/>
                </a:lnTo>
                <a:lnTo>
                  <a:pt x="1764909" y="560636"/>
                </a:lnTo>
                <a:lnTo>
                  <a:pt x="1730283" y="604838"/>
                </a:lnTo>
                <a:lnTo>
                  <a:pt x="1729648" y="593708"/>
                </a:lnTo>
                <a:lnTo>
                  <a:pt x="1728377" y="581306"/>
                </a:lnTo>
                <a:lnTo>
                  <a:pt x="1726471" y="567632"/>
                </a:lnTo>
                <a:lnTo>
                  <a:pt x="1723930" y="553322"/>
                </a:lnTo>
                <a:lnTo>
                  <a:pt x="1720118" y="537740"/>
                </a:lnTo>
                <a:lnTo>
                  <a:pt x="1715353" y="521840"/>
                </a:lnTo>
                <a:lnTo>
                  <a:pt x="1712494" y="513254"/>
                </a:lnTo>
                <a:lnTo>
                  <a:pt x="1709318" y="504668"/>
                </a:lnTo>
                <a:lnTo>
                  <a:pt x="1705823" y="496082"/>
                </a:lnTo>
                <a:lnTo>
                  <a:pt x="1702011" y="487178"/>
                </a:lnTo>
                <a:lnTo>
                  <a:pt x="1697882" y="477638"/>
                </a:lnTo>
                <a:lnTo>
                  <a:pt x="1693117" y="468098"/>
                </a:lnTo>
                <a:lnTo>
                  <a:pt x="1688034" y="458876"/>
                </a:lnTo>
                <a:lnTo>
                  <a:pt x="1682952" y="449018"/>
                </a:lnTo>
                <a:lnTo>
                  <a:pt x="1677234" y="439160"/>
                </a:lnTo>
                <a:lnTo>
                  <a:pt x="1670881" y="428984"/>
                </a:lnTo>
                <a:lnTo>
                  <a:pt x="1664527" y="418808"/>
                </a:lnTo>
                <a:lnTo>
                  <a:pt x="1657221" y="408631"/>
                </a:lnTo>
                <a:lnTo>
                  <a:pt x="1649915" y="398137"/>
                </a:lnTo>
                <a:lnTo>
                  <a:pt x="1641973" y="387643"/>
                </a:lnTo>
                <a:lnTo>
                  <a:pt x="1633079" y="376831"/>
                </a:lnTo>
                <a:lnTo>
                  <a:pt x="1624184" y="365701"/>
                </a:lnTo>
                <a:lnTo>
                  <a:pt x="1614337" y="354889"/>
                </a:lnTo>
                <a:lnTo>
                  <a:pt x="1604489" y="343441"/>
                </a:lnTo>
                <a:lnTo>
                  <a:pt x="1593688" y="332311"/>
                </a:lnTo>
                <a:lnTo>
                  <a:pt x="1582570" y="320863"/>
                </a:lnTo>
                <a:lnTo>
                  <a:pt x="1571134" y="310051"/>
                </a:lnTo>
                <a:lnTo>
                  <a:pt x="1559381" y="299239"/>
                </a:lnTo>
                <a:lnTo>
                  <a:pt x="1548263" y="289381"/>
                </a:lnTo>
                <a:lnTo>
                  <a:pt x="1536827" y="279523"/>
                </a:lnTo>
                <a:lnTo>
                  <a:pt x="1525709" y="270619"/>
                </a:lnTo>
                <a:lnTo>
                  <a:pt x="1514590" y="262351"/>
                </a:lnTo>
                <a:lnTo>
                  <a:pt x="1503472" y="254083"/>
                </a:lnTo>
                <a:lnTo>
                  <a:pt x="1492672" y="246451"/>
                </a:lnTo>
                <a:lnTo>
                  <a:pt x="1481871" y="239137"/>
                </a:lnTo>
                <a:lnTo>
                  <a:pt x="1471388" y="232777"/>
                </a:lnTo>
                <a:lnTo>
                  <a:pt x="1460905" y="226417"/>
                </a:lnTo>
                <a:lnTo>
                  <a:pt x="1450740" y="220693"/>
                </a:lnTo>
                <a:lnTo>
                  <a:pt x="1440575" y="215287"/>
                </a:lnTo>
                <a:lnTo>
                  <a:pt x="1430410" y="210199"/>
                </a:lnTo>
                <a:lnTo>
                  <a:pt x="1420562" y="205747"/>
                </a:lnTo>
                <a:lnTo>
                  <a:pt x="1411350" y="201613"/>
                </a:lnTo>
                <a:lnTo>
                  <a:pt x="1401820" y="197479"/>
                </a:lnTo>
                <a:lnTo>
                  <a:pt x="1392925" y="193981"/>
                </a:lnTo>
                <a:lnTo>
                  <a:pt x="1375136" y="187620"/>
                </a:lnTo>
                <a:lnTo>
                  <a:pt x="1358300" y="182850"/>
                </a:lnTo>
                <a:lnTo>
                  <a:pt x="1342417" y="178716"/>
                </a:lnTo>
                <a:lnTo>
                  <a:pt x="1327805" y="175536"/>
                </a:lnTo>
                <a:lnTo>
                  <a:pt x="1314145" y="173310"/>
                </a:lnTo>
                <a:lnTo>
                  <a:pt x="1301756" y="171720"/>
                </a:lnTo>
                <a:lnTo>
                  <a:pt x="1290638" y="171084"/>
                </a:lnTo>
                <a:lnTo>
                  <a:pt x="1330346" y="138966"/>
                </a:lnTo>
                <a:lnTo>
                  <a:pt x="1370689" y="105894"/>
                </a:lnTo>
                <a:lnTo>
                  <a:pt x="1405950" y="76638"/>
                </a:lnTo>
                <a:lnTo>
                  <a:pt x="1419609" y="64554"/>
                </a:lnTo>
                <a:lnTo>
                  <a:pt x="1429774" y="55650"/>
                </a:lnTo>
                <a:lnTo>
                  <a:pt x="1435810" y="49926"/>
                </a:lnTo>
                <a:lnTo>
                  <a:pt x="1442163" y="44520"/>
                </a:lnTo>
                <a:lnTo>
                  <a:pt x="1448834" y="39432"/>
                </a:lnTo>
                <a:lnTo>
                  <a:pt x="1455505" y="34026"/>
                </a:lnTo>
                <a:lnTo>
                  <a:pt x="1463129" y="29256"/>
                </a:lnTo>
                <a:lnTo>
                  <a:pt x="1470753" y="24486"/>
                </a:lnTo>
                <a:lnTo>
                  <a:pt x="1479012" y="20352"/>
                </a:lnTo>
                <a:lnTo>
                  <a:pt x="1487271" y="16218"/>
                </a:lnTo>
                <a:lnTo>
                  <a:pt x="1495848" y="13038"/>
                </a:lnTo>
                <a:lnTo>
                  <a:pt x="1505378" y="9540"/>
                </a:lnTo>
                <a:lnTo>
                  <a:pt x="1514590" y="6996"/>
                </a:lnTo>
                <a:lnTo>
                  <a:pt x="1524438" y="4770"/>
                </a:lnTo>
                <a:lnTo>
                  <a:pt x="1534285" y="2544"/>
                </a:lnTo>
                <a:lnTo>
                  <a:pt x="1544768" y="1272"/>
                </a:lnTo>
                <a:lnTo>
                  <a:pt x="1555569" y="0"/>
                </a:lnTo>
                <a:close/>
              </a:path>
            </a:pathLst>
          </a:custGeom>
          <a:solidFill>
            <a:schemeClr val="accent1"/>
          </a:solidFill>
          <a:ln>
            <a:noFill/>
          </a:ln>
        </p:spPr>
        <p:txBody>
          <a:bodyPr anchor="ctr">
            <a:scene3d>
              <a:camera prst="orthographicFront"/>
              <a:lightRig rig="threePt" dir="t"/>
            </a:scene3d>
            <a:sp3d contourW="12700">
              <a:contourClr>
                <a:srgbClr val="FFFFFF"/>
              </a:contourClr>
            </a:sp3d>
          </a:bodyPr>
          <a:lstStyle/>
          <a:p>
            <a:pPr algn="ctr" eaLnBrk="1" fontAlgn="auto" hangingPunct="1">
              <a:spcBef>
                <a:spcPts val="0"/>
              </a:spcBef>
              <a:spcAft>
                <a:spcPts val="0"/>
              </a:spcAft>
              <a:defRPr/>
            </a:pPr>
            <a:endParaRPr lang="zh-CN" altLang="en-US" kern="0">
              <a:solidFill>
                <a:srgbClr val="FFFFFF"/>
              </a:solidFill>
              <a:latin typeface="Arial" panose="020B0604020202020204"/>
              <a:ea typeface="宋体" panose="02010600030101010101" pitchFamily="2" charset="-122"/>
            </a:endParaRPr>
          </a:p>
        </p:txBody>
      </p:sp>
      <p:sp>
        <p:nvSpPr>
          <p:cNvPr id="11" name="Text Box 5"/>
          <p:cNvSpPr txBox="1">
            <a:spLocks noChangeArrowheads="1"/>
          </p:cNvSpPr>
          <p:nvPr/>
        </p:nvSpPr>
        <p:spPr bwMode="auto">
          <a:xfrm>
            <a:off x="323689" y="5992208"/>
            <a:ext cx="8547925" cy="830997"/>
          </a:xfrm>
          <a:prstGeom prst="rect">
            <a:avLst/>
          </a:prstGeom>
          <a:solidFill>
            <a:schemeClr val="accent4">
              <a:lumMod val="40000"/>
              <a:lumOff val="60000"/>
            </a:schemeClr>
          </a:solidFill>
          <a:ln w="25400" cap="sq">
            <a:solidFill>
              <a:schemeClr val="accent4">
                <a:lumMod val="40000"/>
                <a:lumOff val="60000"/>
              </a:schemeClr>
            </a:solidFill>
            <a:miter lim="800000"/>
            <a:headEnd type="none" w="sm" len="sm"/>
            <a:tailEnd type="none" w="lg" len="lg"/>
          </a:ln>
        </p:spPr>
        <p:txBody>
          <a:bodyPr wrap="square">
            <a:spAutoFit/>
          </a:bodyPr>
          <a:lstStyle>
            <a:lvl1pPr eaLnBrk="0" hangingPunct="0">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eaLnBrk="0" hangingPunct="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eaLnBrk="0" hangingPunct="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lnSpc>
                <a:spcPct val="100000"/>
              </a:lnSpc>
              <a:spcBef>
                <a:spcPts val="0"/>
              </a:spcBef>
              <a:spcAft>
                <a:spcPct val="0"/>
              </a:spcAft>
              <a:buClrTx/>
              <a:buSzTx/>
              <a:buFontTx/>
              <a:buNone/>
            </a:pPr>
            <a:r>
              <a:rPr kumimoji="1" lang="zh-CN" altLang="en-US" sz="2400" dirty="0">
                <a:solidFill>
                  <a:srgbClr val="FF0000"/>
                </a:solidFill>
                <a:latin typeface="楷体" panose="02010609060101010101" pitchFamily="49" charset="-122"/>
                <a:ea typeface="楷体" panose="02010609060101010101" pitchFamily="49" charset="-122"/>
              </a:rPr>
              <a:t>注意：任何表达式的值在程序被汇编的过程中进行计算确定，而不是到程序运行时才计算。</a:t>
            </a: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9" name="ïšḻïdê"/>
          <p:cNvSpPr txBox="1"/>
          <p:nvPr/>
        </p:nvSpPr>
        <p:spPr bwMode="auto">
          <a:xfrm>
            <a:off x="-1" y="162085"/>
            <a:ext cx="8281902"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altLang="zh-CN" sz="2400" b="1" dirty="0">
                <a:solidFill>
                  <a:schemeClr val="bg1"/>
                </a:solidFill>
                <a:latin typeface="楷体" panose="02010609060101010101" pitchFamily="49" charset="-122"/>
                <a:ea typeface="楷体" panose="02010609060101010101" pitchFamily="49" charset="-122"/>
              </a:rPr>
              <a:t>4.4 </a:t>
            </a:r>
            <a:r>
              <a:rPr lang="zh-CN" altLang="en-US" sz="2400" b="1" dirty="0">
                <a:solidFill>
                  <a:schemeClr val="bg1"/>
                </a:solidFill>
                <a:latin typeface="楷体" panose="02010609060101010101" pitchFamily="49" charset="-122"/>
                <a:ea typeface="楷体" panose="02010609060101010101" pitchFamily="49" charset="-122"/>
              </a:rPr>
              <a:t>表达式与运算符</a:t>
            </a:r>
          </a:p>
          <a:p>
            <a:endParaRPr lang="zh-CN" altLang="en-US" sz="2400" b="1" dirty="0">
              <a:solidFill>
                <a:schemeClr val="bg1"/>
              </a:solidFill>
              <a:latin typeface="楷体" panose="02010609060101010101" pitchFamily="49" charset="-122"/>
              <a:ea typeface="楷体" panose="02010609060101010101" pitchFamily="49" charset="-122"/>
            </a:endParaRPr>
          </a:p>
        </p:txBody>
      </p:sp>
      <p:cxnSp>
        <p:nvCxnSpPr>
          <p:cNvPr id="40" name="直接连接符 39"/>
          <p:cNvCxnSpPr/>
          <p:nvPr/>
        </p:nvCxnSpPr>
        <p:spPr>
          <a:xfrm>
            <a:off x="2381" y="655346"/>
            <a:ext cx="3484890"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41" name="图片 40"/>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42" name="right-arrowheads_44810"/>
          <p:cNvSpPr>
            <a:spLocks noChangeAspect="1"/>
          </p:cNvSpPr>
          <p:nvPr/>
        </p:nvSpPr>
        <p:spPr bwMode="auto">
          <a:xfrm>
            <a:off x="152015" y="929658"/>
            <a:ext cx="411251" cy="316320"/>
          </a:xfrm>
          <a:custGeom>
            <a:avLst/>
            <a:gdLst>
              <a:gd name="T0" fmla="*/ 59 w 415"/>
              <a:gd name="T1" fmla="*/ 406 h 406"/>
              <a:gd name="T2" fmla="*/ 25 w 415"/>
              <a:gd name="T3" fmla="*/ 394 h 406"/>
              <a:gd name="T4" fmla="*/ 19 w 415"/>
              <a:gd name="T5" fmla="*/ 318 h 406"/>
              <a:gd name="T6" fmla="*/ 114 w 415"/>
              <a:gd name="T7" fmla="*/ 206 h 406"/>
              <a:gd name="T8" fmla="*/ 19 w 415"/>
              <a:gd name="T9" fmla="*/ 94 h 406"/>
              <a:gd name="T10" fmla="*/ 25 w 415"/>
              <a:gd name="T11" fmla="*/ 19 h 406"/>
              <a:gd name="T12" fmla="*/ 100 w 415"/>
              <a:gd name="T13" fmla="*/ 25 h 406"/>
              <a:gd name="T14" fmla="*/ 225 w 415"/>
              <a:gd name="T15" fmla="*/ 172 h 406"/>
              <a:gd name="T16" fmla="*/ 225 w 415"/>
              <a:gd name="T17" fmla="*/ 241 h 406"/>
              <a:gd name="T18" fmla="*/ 100 w 415"/>
              <a:gd name="T19" fmla="*/ 388 h 406"/>
              <a:gd name="T20" fmla="*/ 59 w 415"/>
              <a:gd name="T21" fmla="*/ 406 h 406"/>
              <a:gd name="T22" fmla="*/ 273 w 415"/>
              <a:gd name="T23" fmla="*/ 388 h 406"/>
              <a:gd name="T24" fmla="*/ 398 w 415"/>
              <a:gd name="T25" fmla="*/ 241 h 406"/>
              <a:gd name="T26" fmla="*/ 398 w 415"/>
              <a:gd name="T27" fmla="*/ 172 h 406"/>
              <a:gd name="T28" fmla="*/ 273 w 415"/>
              <a:gd name="T29" fmla="*/ 25 h 406"/>
              <a:gd name="T30" fmla="*/ 198 w 415"/>
              <a:gd name="T31" fmla="*/ 19 h 406"/>
              <a:gd name="T32" fmla="*/ 192 w 415"/>
              <a:gd name="T33" fmla="*/ 94 h 406"/>
              <a:gd name="T34" fmla="*/ 287 w 415"/>
              <a:gd name="T35" fmla="*/ 206 h 406"/>
              <a:gd name="T36" fmla="*/ 192 w 415"/>
              <a:gd name="T37" fmla="*/ 318 h 406"/>
              <a:gd name="T38" fmla="*/ 198 w 415"/>
              <a:gd name="T39" fmla="*/ 394 h 406"/>
              <a:gd name="T40" fmla="*/ 232 w 415"/>
              <a:gd name="T41" fmla="*/ 406 h 406"/>
              <a:gd name="T42" fmla="*/ 273 w 415"/>
              <a:gd name="T43" fmla="*/ 388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15" h="406">
                <a:moveTo>
                  <a:pt x="59" y="406"/>
                </a:moveTo>
                <a:cubicBezTo>
                  <a:pt x="47" y="406"/>
                  <a:pt x="35" y="402"/>
                  <a:pt x="25" y="394"/>
                </a:cubicBezTo>
                <a:cubicBezTo>
                  <a:pt x="2" y="375"/>
                  <a:pt x="0" y="341"/>
                  <a:pt x="19" y="318"/>
                </a:cubicBezTo>
                <a:lnTo>
                  <a:pt x="114" y="206"/>
                </a:lnTo>
                <a:lnTo>
                  <a:pt x="19" y="94"/>
                </a:lnTo>
                <a:cubicBezTo>
                  <a:pt x="0" y="71"/>
                  <a:pt x="2" y="38"/>
                  <a:pt x="25" y="19"/>
                </a:cubicBezTo>
                <a:cubicBezTo>
                  <a:pt x="47" y="0"/>
                  <a:pt x="81" y="2"/>
                  <a:pt x="100" y="25"/>
                </a:cubicBezTo>
                <a:lnTo>
                  <a:pt x="225" y="172"/>
                </a:lnTo>
                <a:cubicBezTo>
                  <a:pt x="242" y="192"/>
                  <a:pt x="242" y="221"/>
                  <a:pt x="225" y="241"/>
                </a:cubicBezTo>
                <a:lnTo>
                  <a:pt x="100" y="388"/>
                </a:lnTo>
                <a:cubicBezTo>
                  <a:pt x="89" y="400"/>
                  <a:pt x="74" y="406"/>
                  <a:pt x="59" y="406"/>
                </a:cubicBezTo>
                <a:close/>
                <a:moveTo>
                  <a:pt x="273" y="388"/>
                </a:moveTo>
                <a:lnTo>
                  <a:pt x="398" y="241"/>
                </a:lnTo>
                <a:cubicBezTo>
                  <a:pt x="415" y="221"/>
                  <a:pt x="415" y="192"/>
                  <a:pt x="398" y="172"/>
                </a:cubicBezTo>
                <a:lnTo>
                  <a:pt x="273" y="25"/>
                </a:lnTo>
                <a:cubicBezTo>
                  <a:pt x="254" y="2"/>
                  <a:pt x="220" y="0"/>
                  <a:pt x="198" y="19"/>
                </a:cubicBezTo>
                <a:cubicBezTo>
                  <a:pt x="175" y="38"/>
                  <a:pt x="173" y="71"/>
                  <a:pt x="192" y="94"/>
                </a:cubicBezTo>
                <a:lnTo>
                  <a:pt x="287" y="206"/>
                </a:lnTo>
                <a:lnTo>
                  <a:pt x="192" y="318"/>
                </a:lnTo>
                <a:cubicBezTo>
                  <a:pt x="173" y="341"/>
                  <a:pt x="175" y="375"/>
                  <a:pt x="198" y="394"/>
                </a:cubicBezTo>
                <a:cubicBezTo>
                  <a:pt x="208" y="402"/>
                  <a:pt x="220" y="406"/>
                  <a:pt x="232" y="406"/>
                </a:cubicBezTo>
                <a:cubicBezTo>
                  <a:pt x="247" y="406"/>
                  <a:pt x="262" y="400"/>
                  <a:pt x="273" y="388"/>
                </a:cubicBezTo>
                <a:close/>
              </a:path>
            </a:pathLst>
          </a:custGeom>
          <a:solidFill>
            <a:schemeClr val="accent1"/>
          </a:solidFill>
          <a:ln>
            <a:noFill/>
          </a:ln>
        </p:spPr>
      </p:sp>
      <p:sp>
        <p:nvSpPr>
          <p:cNvPr id="44" name="矩形 43"/>
          <p:cNvSpPr/>
          <p:nvPr/>
        </p:nvSpPr>
        <p:spPr>
          <a:xfrm>
            <a:off x="584781" y="858016"/>
            <a:ext cx="7429666" cy="461665"/>
          </a:xfrm>
          <a:prstGeom prst="rect">
            <a:avLst/>
          </a:prstGeom>
        </p:spPr>
        <p:txBody>
          <a:bodyPr wrap="square">
            <a:spAutoFit/>
          </a:bodyPr>
          <a:lstStyle/>
          <a:p>
            <a:r>
              <a:rPr lang="zh-CN" altLang="en-US" sz="2400" b="1" dirty="0">
                <a:latin typeface="华文楷体" panose="02010600040101010101" pitchFamily="2" charset="-122"/>
                <a:ea typeface="华文楷体" panose="02010600040101010101" pitchFamily="2" charset="-122"/>
              </a:rPr>
              <a:t>操作运算符分类</a:t>
            </a:r>
          </a:p>
        </p:txBody>
      </p:sp>
      <p:sp>
        <p:nvSpPr>
          <p:cNvPr id="12" name="MH_Other_1"/>
          <p:cNvSpPr/>
          <p:nvPr>
            <p:custDataLst>
              <p:tags r:id="rId1"/>
            </p:custDataLst>
          </p:nvPr>
        </p:nvSpPr>
        <p:spPr>
          <a:xfrm>
            <a:off x="457200" y="3987800"/>
            <a:ext cx="3759200" cy="179388"/>
          </a:xfrm>
          <a:custGeom>
            <a:avLst/>
            <a:gdLst>
              <a:gd name="connsiteX0" fmla="*/ 0 w 3721100"/>
              <a:gd name="connsiteY0" fmla="*/ 101600 h 193715"/>
              <a:gd name="connsiteX1" fmla="*/ 2463800 w 3721100"/>
              <a:gd name="connsiteY1" fmla="*/ 190500 h 193715"/>
              <a:gd name="connsiteX2" fmla="*/ 3721100 w 3721100"/>
              <a:gd name="connsiteY2" fmla="*/ 0 h 193715"/>
              <a:gd name="connsiteX0-1" fmla="*/ 0 w 3721100"/>
              <a:gd name="connsiteY0-2" fmla="*/ 101600 h 193715"/>
              <a:gd name="connsiteX1-3" fmla="*/ 2463800 w 3721100"/>
              <a:gd name="connsiteY1-4" fmla="*/ 190500 h 193715"/>
              <a:gd name="connsiteX2-5" fmla="*/ 3721100 w 3721100"/>
              <a:gd name="connsiteY2-6" fmla="*/ 0 h 193715"/>
              <a:gd name="connsiteX0-7" fmla="*/ 0 w 3721100"/>
              <a:gd name="connsiteY0-8" fmla="*/ 101600 h 159057"/>
              <a:gd name="connsiteX1-9" fmla="*/ 1638300 w 3721100"/>
              <a:gd name="connsiteY1-10" fmla="*/ 152400 h 159057"/>
              <a:gd name="connsiteX2-11" fmla="*/ 3721100 w 3721100"/>
              <a:gd name="connsiteY2-12" fmla="*/ 0 h 159057"/>
              <a:gd name="connsiteX0-13" fmla="*/ 0 w 3759200"/>
              <a:gd name="connsiteY0-14" fmla="*/ 76200 h 154960"/>
              <a:gd name="connsiteX1-15" fmla="*/ 1676400 w 3759200"/>
              <a:gd name="connsiteY1-16" fmla="*/ 152400 h 154960"/>
              <a:gd name="connsiteX2-17" fmla="*/ 3759200 w 3759200"/>
              <a:gd name="connsiteY2-18" fmla="*/ 0 h 154960"/>
              <a:gd name="connsiteX0-19" fmla="*/ 0 w 3759200"/>
              <a:gd name="connsiteY0-20" fmla="*/ 76200 h 107454"/>
              <a:gd name="connsiteX1-21" fmla="*/ 2044700 w 3759200"/>
              <a:gd name="connsiteY1-22" fmla="*/ 88900 h 107454"/>
              <a:gd name="connsiteX2-23" fmla="*/ 3759200 w 3759200"/>
              <a:gd name="connsiteY2-24" fmla="*/ 0 h 107454"/>
              <a:gd name="connsiteX0-25" fmla="*/ 0 w 3759200"/>
              <a:gd name="connsiteY0-26" fmla="*/ 76200 h 179488"/>
              <a:gd name="connsiteX1-27" fmla="*/ 2070100 w 3759200"/>
              <a:gd name="connsiteY1-28" fmla="*/ 177800 h 179488"/>
              <a:gd name="connsiteX2-29" fmla="*/ 3759200 w 3759200"/>
              <a:gd name="connsiteY2-30" fmla="*/ 0 h 179488"/>
            </a:gdLst>
            <a:ahLst/>
            <a:cxnLst>
              <a:cxn ang="0">
                <a:pos x="connsiteX0-1" y="connsiteY0-2"/>
              </a:cxn>
              <a:cxn ang="0">
                <a:pos x="connsiteX1-3" y="connsiteY1-4"/>
              </a:cxn>
              <a:cxn ang="0">
                <a:pos x="connsiteX2-5" y="connsiteY2-6"/>
              </a:cxn>
            </a:cxnLst>
            <a:rect l="l" t="t" r="r" b="b"/>
            <a:pathLst>
              <a:path w="3759200" h="179488">
                <a:moveTo>
                  <a:pt x="0" y="76200"/>
                </a:moveTo>
                <a:cubicBezTo>
                  <a:pt x="921808" y="129116"/>
                  <a:pt x="1443567" y="190500"/>
                  <a:pt x="2070100" y="177800"/>
                </a:cubicBezTo>
                <a:cubicBezTo>
                  <a:pt x="2696633" y="165100"/>
                  <a:pt x="3440641" y="86783"/>
                  <a:pt x="3759200" y="0"/>
                </a:cubicBezTo>
              </a:path>
            </a:pathLst>
          </a:custGeom>
          <a:noFill/>
          <a:ln w="12700" cmpd="sng">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b="1" dirty="0">
              <a:solidFill>
                <a:srgbClr val="FFFFFF"/>
              </a:solidFill>
              <a:latin typeface="楷体" panose="02010609060101010101" pitchFamily="49" charset="-122"/>
              <a:ea typeface="楷体" panose="02010609060101010101" pitchFamily="49" charset="-122"/>
            </a:endParaRPr>
          </a:p>
        </p:txBody>
      </p:sp>
      <p:sp>
        <p:nvSpPr>
          <p:cNvPr id="13" name="MH_Other_2"/>
          <p:cNvSpPr/>
          <p:nvPr>
            <p:custDataLst>
              <p:tags r:id="rId2"/>
            </p:custDataLst>
          </p:nvPr>
        </p:nvSpPr>
        <p:spPr>
          <a:xfrm>
            <a:off x="457200" y="2324100"/>
            <a:ext cx="3263900" cy="1778000"/>
          </a:xfrm>
          <a:custGeom>
            <a:avLst/>
            <a:gdLst>
              <a:gd name="connsiteX0" fmla="*/ 0 w 3225800"/>
              <a:gd name="connsiteY0" fmla="*/ 1816100 h 1816100"/>
              <a:gd name="connsiteX1" fmla="*/ 1727200 w 3225800"/>
              <a:gd name="connsiteY1" fmla="*/ 1270000 h 1816100"/>
              <a:gd name="connsiteX2" fmla="*/ 3225800 w 3225800"/>
              <a:gd name="connsiteY2" fmla="*/ 0 h 1816100"/>
              <a:gd name="connsiteX0-1" fmla="*/ 0 w 3263900"/>
              <a:gd name="connsiteY0-2" fmla="*/ 1778000 h 1778000"/>
              <a:gd name="connsiteX1-3" fmla="*/ 1765300 w 3263900"/>
              <a:gd name="connsiteY1-4" fmla="*/ 1270000 h 1778000"/>
              <a:gd name="connsiteX2-5" fmla="*/ 3263900 w 3263900"/>
              <a:gd name="connsiteY2-6" fmla="*/ 0 h 1778000"/>
              <a:gd name="connsiteX0-7" fmla="*/ 0 w 3263900"/>
              <a:gd name="connsiteY0-8" fmla="*/ 1778000 h 1778000"/>
              <a:gd name="connsiteX1-9" fmla="*/ 2235200 w 3263900"/>
              <a:gd name="connsiteY1-10" fmla="*/ 1041400 h 1778000"/>
              <a:gd name="connsiteX2-11" fmla="*/ 3263900 w 3263900"/>
              <a:gd name="connsiteY2-12" fmla="*/ 0 h 1778000"/>
              <a:gd name="connsiteX0-13" fmla="*/ 0 w 3263900"/>
              <a:gd name="connsiteY0-14" fmla="*/ 1778000 h 1778000"/>
              <a:gd name="connsiteX1-15" fmla="*/ 2235200 w 3263900"/>
              <a:gd name="connsiteY1-16" fmla="*/ 1041400 h 1778000"/>
              <a:gd name="connsiteX2-17" fmla="*/ 3263900 w 3263900"/>
              <a:gd name="connsiteY2-18" fmla="*/ 0 h 1778000"/>
              <a:gd name="connsiteX0-19" fmla="*/ 0 w 3263900"/>
              <a:gd name="connsiteY0-20" fmla="*/ 1778000 h 1778000"/>
              <a:gd name="connsiteX1-21" fmla="*/ 2044700 w 3263900"/>
              <a:gd name="connsiteY1-22" fmla="*/ 1130300 h 1778000"/>
              <a:gd name="connsiteX2-23" fmla="*/ 3263900 w 3263900"/>
              <a:gd name="connsiteY2-24" fmla="*/ 0 h 1778000"/>
              <a:gd name="connsiteX0-25" fmla="*/ 0 w 3263900"/>
              <a:gd name="connsiteY0-26" fmla="*/ 1778000 h 1778000"/>
              <a:gd name="connsiteX1-27" fmla="*/ 2197100 w 3263900"/>
              <a:gd name="connsiteY1-28" fmla="*/ 901700 h 1778000"/>
              <a:gd name="connsiteX2-29" fmla="*/ 3263900 w 3263900"/>
              <a:gd name="connsiteY2-30" fmla="*/ 0 h 1778000"/>
              <a:gd name="connsiteX0-31" fmla="*/ 0 w 3263900"/>
              <a:gd name="connsiteY0-32" fmla="*/ 1778000 h 1778000"/>
              <a:gd name="connsiteX1-33" fmla="*/ 2159000 w 3263900"/>
              <a:gd name="connsiteY1-34" fmla="*/ 952500 h 1778000"/>
              <a:gd name="connsiteX2-35" fmla="*/ 3263900 w 3263900"/>
              <a:gd name="connsiteY2-36" fmla="*/ 0 h 1778000"/>
              <a:gd name="connsiteX0-37" fmla="*/ 0 w 3263900"/>
              <a:gd name="connsiteY0-38" fmla="*/ 1778000 h 1778000"/>
              <a:gd name="connsiteX1-39" fmla="*/ 2070100 w 3263900"/>
              <a:gd name="connsiteY1-40" fmla="*/ 1016000 h 1778000"/>
              <a:gd name="connsiteX2-41" fmla="*/ 3263900 w 3263900"/>
              <a:gd name="connsiteY2-42" fmla="*/ 0 h 1778000"/>
              <a:gd name="connsiteX0-43" fmla="*/ 0 w 3263900"/>
              <a:gd name="connsiteY0-44" fmla="*/ 1778000 h 1778000"/>
              <a:gd name="connsiteX1-45" fmla="*/ 2070100 w 3263900"/>
              <a:gd name="connsiteY1-46" fmla="*/ 1016000 h 1778000"/>
              <a:gd name="connsiteX2-47" fmla="*/ 3263900 w 3263900"/>
              <a:gd name="connsiteY2-48" fmla="*/ 0 h 1778000"/>
            </a:gdLst>
            <a:ahLst/>
            <a:cxnLst>
              <a:cxn ang="0">
                <a:pos x="connsiteX0-1" y="connsiteY0-2"/>
              </a:cxn>
              <a:cxn ang="0">
                <a:pos x="connsiteX1-3" y="connsiteY1-4"/>
              </a:cxn>
              <a:cxn ang="0">
                <a:pos x="connsiteX2-5" y="connsiteY2-6"/>
              </a:cxn>
            </a:cxnLst>
            <a:rect l="l" t="t" r="r" b="b"/>
            <a:pathLst>
              <a:path w="3263900" h="1778000">
                <a:moveTo>
                  <a:pt x="0" y="1778000"/>
                </a:moveTo>
                <a:cubicBezTo>
                  <a:pt x="594783" y="1656291"/>
                  <a:pt x="1526117" y="1312333"/>
                  <a:pt x="2070100" y="1016000"/>
                </a:cubicBezTo>
                <a:cubicBezTo>
                  <a:pt x="2614083" y="719667"/>
                  <a:pt x="2897716" y="483658"/>
                  <a:pt x="3263900" y="0"/>
                </a:cubicBezTo>
              </a:path>
            </a:pathLst>
          </a:custGeom>
          <a:noFill/>
          <a:ln w="12700" cmpd="sng">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b="1">
              <a:solidFill>
                <a:srgbClr val="FFFFFF"/>
              </a:solidFill>
              <a:latin typeface="楷体" panose="02010609060101010101" pitchFamily="49" charset="-122"/>
              <a:ea typeface="楷体" panose="02010609060101010101" pitchFamily="49" charset="-122"/>
            </a:endParaRPr>
          </a:p>
        </p:txBody>
      </p:sp>
      <p:sp>
        <p:nvSpPr>
          <p:cNvPr id="14" name="MH_Other_3"/>
          <p:cNvSpPr/>
          <p:nvPr>
            <p:custDataLst>
              <p:tags r:id="rId3"/>
            </p:custDataLst>
          </p:nvPr>
        </p:nvSpPr>
        <p:spPr>
          <a:xfrm>
            <a:off x="457200" y="3162300"/>
            <a:ext cx="4203700" cy="939800"/>
          </a:xfrm>
          <a:custGeom>
            <a:avLst/>
            <a:gdLst>
              <a:gd name="connsiteX0" fmla="*/ 0 w 4203700"/>
              <a:gd name="connsiteY0" fmla="*/ 939800 h 939800"/>
              <a:gd name="connsiteX1" fmla="*/ 2540000 w 4203700"/>
              <a:gd name="connsiteY1" fmla="*/ 558800 h 939800"/>
              <a:gd name="connsiteX2" fmla="*/ 4203700 w 4203700"/>
              <a:gd name="connsiteY2" fmla="*/ 0 h 939800"/>
              <a:gd name="connsiteX0-1" fmla="*/ 0 w 4203700"/>
              <a:gd name="connsiteY0-2" fmla="*/ 939800 h 939800"/>
              <a:gd name="connsiteX1-3" fmla="*/ 2374900 w 4203700"/>
              <a:gd name="connsiteY1-4" fmla="*/ 711200 h 939800"/>
              <a:gd name="connsiteX2-5" fmla="*/ 4203700 w 4203700"/>
              <a:gd name="connsiteY2-6" fmla="*/ 0 h 939800"/>
              <a:gd name="connsiteX0-7" fmla="*/ 0 w 4203700"/>
              <a:gd name="connsiteY0-8" fmla="*/ 939800 h 939800"/>
              <a:gd name="connsiteX1-9" fmla="*/ 2387600 w 4203700"/>
              <a:gd name="connsiteY1-10" fmla="*/ 622300 h 939800"/>
              <a:gd name="connsiteX2-11" fmla="*/ 4203700 w 4203700"/>
              <a:gd name="connsiteY2-12" fmla="*/ 0 h 939800"/>
            </a:gdLst>
            <a:ahLst/>
            <a:cxnLst>
              <a:cxn ang="0">
                <a:pos x="connsiteX0-1" y="connsiteY0-2"/>
              </a:cxn>
              <a:cxn ang="0">
                <a:pos x="connsiteX1-3" y="connsiteY1-4"/>
              </a:cxn>
              <a:cxn ang="0">
                <a:pos x="connsiteX2-5" y="connsiteY2-6"/>
              </a:cxn>
            </a:cxnLst>
            <a:rect l="l" t="t" r="r" b="b"/>
            <a:pathLst>
              <a:path w="4203700" h="939800">
                <a:moveTo>
                  <a:pt x="0" y="939800"/>
                </a:moveTo>
                <a:cubicBezTo>
                  <a:pt x="919691" y="827616"/>
                  <a:pt x="1686983" y="778933"/>
                  <a:pt x="2387600" y="622300"/>
                </a:cubicBezTo>
                <a:cubicBezTo>
                  <a:pt x="3088217" y="465667"/>
                  <a:pt x="3722158" y="201083"/>
                  <a:pt x="4203700" y="0"/>
                </a:cubicBezTo>
              </a:path>
            </a:pathLst>
          </a:custGeom>
          <a:noFill/>
          <a:ln w="12700" cmpd="sng">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b="1">
              <a:solidFill>
                <a:srgbClr val="FFFFFF"/>
              </a:solidFill>
              <a:latin typeface="楷体" panose="02010609060101010101" pitchFamily="49" charset="-122"/>
              <a:ea typeface="楷体" panose="02010609060101010101" pitchFamily="49" charset="-122"/>
            </a:endParaRPr>
          </a:p>
        </p:txBody>
      </p:sp>
      <p:sp>
        <p:nvSpPr>
          <p:cNvPr id="15" name="MH_Other_4"/>
          <p:cNvSpPr/>
          <p:nvPr>
            <p:custDataLst>
              <p:tags r:id="rId4"/>
            </p:custDataLst>
          </p:nvPr>
        </p:nvSpPr>
        <p:spPr>
          <a:xfrm>
            <a:off x="520700" y="4089400"/>
            <a:ext cx="4152900" cy="685800"/>
          </a:xfrm>
          <a:custGeom>
            <a:avLst/>
            <a:gdLst>
              <a:gd name="connsiteX0" fmla="*/ 0 w 4152900"/>
              <a:gd name="connsiteY0" fmla="*/ 0 h 685800"/>
              <a:gd name="connsiteX1" fmla="*/ 2959100 w 4152900"/>
              <a:gd name="connsiteY1" fmla="*/ 368300 h 685800"/>
              <a:gd name="connsiteX2" fmla="*/ 4152900 w 4152900"/>
              <a:gd name="connsiteY2" fmla="*/ 685800 h 685800"/>
            </a:gdLst>
            <a:ahLst/>
            <a:cxnLst>
              <a:cxn ang="0">
                <a:pos x="connsiteX0" y="connsiteY0"/>
              </a:cxn>
              <a:cxn ang="0">
                <a:pos x="connsiteX1" y="connsiteY1"/>
              </a:cxn>
              <a:cxn ang="0">
                <a:pos x="connsiteX2" y="connsiteY2"/>
              </a:cxn>
            </a:cxnLst>
            <a:rect l="l" t="t" r="r" b="b"/>
            <a:pathLst>
              <a:path w="4152900" h="685800">
                <a:moveTo>
                  <a:pt x="0" y="0"/>
                </a:moveTo>
                <a:cubicBezTo>
                  <a:pt x="1133475" y="127000"/>
                  <a:pt x="2266950" y="254000"/>
                  <a:pt x="2959100" y="368300"/>
                </a:cubicBezTo>
                <a:cubicBezTo>
                  <a:pt x="3651250" y="482600"/>
                  <a:pt x="3902075" y="584200"/>
                  <a:pt x="4152900" y="685800"/>
                </a:cubicBezTo>
              </a:path>
            </a:pathLst>
          </a:custGeom>
          <a:noFill/>
          <a:ln w="12700" cmpd="sng">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b="1">
              <a:solidFill>
                <a:srgbClr val="FFFFFF"/>
              </a:solidFill>
              <a:latin typeface="楷体" panose="02010609060101010101" pitchFamily="49" charset="-122"/>
              <a:ea typeface="楷体" panose="02010609060101010101" pitchFamily="49" charset="-122"/>
            </a:endParaRPr>
          </a:p>
        </p:txBody>
      </p:sp>
      <p:sp>
        <p:nvSpPr>
          <p:cNvPr id="16" name="MH_Other_5"/>
          <p:cNvSpPr/>
          <p:nvPr>
            <p:custDataLst>
              <p:tags r:id="rId5"/>
            </p:custDataLst>
          </p:nvPr>
        </p:nvSpPr>
        <p:spPr>
          <a:xfrm>
            <a:off x="469900" y="4089400"/>
            <a:ext cx="3251200" cy="1536700"/>
          </a:xfrm>
          <a:custGeom>
            <a:avLst/>
            <a:gdLst>
              <a:gd name="connsiteX0" fmla="*/ 0 w 3251200"/>
              <a:gd name="connsiteY0" fmla="*/ 0 h 1536700"/>
              <a:gd name="connsiteX1" fmla="*/ 2489200 w 3251200"/>
              <a:gd name="connsiteY1" fmla="*/ 927100 h 1536700"/>
              <a:gd name="connsiteX2" fmla="*/ 3251200 w 3251200"/>
              <a:gd name="connsiteY2" fmla="*/ 1536700 h 1536700"/>
              <a:gd name="connsiteX0-1" fmla="*/ 0 w 3251200"/>
              <a:gd name="connsiteY0-2" fmla="*/ 0 h 1536700"/>
              <a:gd name="connsiteX1-3" fmla="*/ 2235200 w 3251200"/>
              <a:gd name="connsiteY1-4" fmla="*/ 787400 h 1536700"/>
              <a:gd name="connsiteX2-5" fmla="*/ 3251200 w 3251200"/>
              <a:gd name="connsiteY2-6" fmla="*/ 1536700 h 1536700"/>
              <a:gd name="connsiteX0-7" fmla="*/ 0 w 3251200"/>
              <a:gd name="connsiteY0-8" fmla="*/ 0 h 1536700"/>
              <a:gd name="connsiteX1-9" fmla="*/ 2235200 w 3251200"/>
              <a:gd name="connsiteY1-10" fmla="*/ 787400 h 1536700"/>
              <a:gd name="connsiteX2-11" fmla="*/ 3251200 w 3251200"/>
              <a:gd name="connsiteY2-12" fmla="*/ 1536700 h 1536700"/>
            </a:gdLst>
            <a:ahLst/>
            <a:cxnLst>
              <a:cxn ang="0">
                <a:pos x="connsiteX0-1" y="connsiteY0-2"/>
              </a:cxn>
              <a:cxn ang="0">
                <a:pos x="connsiteX1-3" y="connsiteY1-4"/>
              </a:cxn>
              <a:cxn ang="0">
                <a:pos x="connsiteX2-5" y="connsiteY2-6"/>
              </a:cxn>
            </a:cxnLst>
            <a:rect l="l" t="t" r="r" b="b"/>
            <a:pathLst>
              <a:path w="3251200" h="1536700">
                <a:moveTo>
                  <a:pt x="0" y="0"/>
                </a:moveTo>
                <a:cubicBezTo>
                  <a:pt x="1049866" y="208491"/>
                  <a:pt x="1693333" y="531283"/>
                  <a:pt x="2235200" y="787400"/>
                </a:cubicBezTo>
                <a:cubicBezTo>
                  <a:pt x="2777067" y="1043517"/>
                  <a:pt x="3141133" y="1359958"/>
                  <a:pt x="3251200" y="1536700"/>
                </a:cubicBezTo>
              </a:path>
            </a:pathLst>
          </a:custGeom>
          <a:noFill/>
          <a:ln w="12700" cmpd="sng">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b="1">
              <a:solidFill>
                <a:srgbClr val="FFFFFF"/>
              </a:solidFill>
              <a:latin typeface="楷体" panose="02010609060101010101" pitchFamily="49" charset="-122"/>
              <a:ea typeface="楷体" panose="02010609060101010101" pitchFamily="49" charset="-122"/>
            </a:endParaRPr>
          </a:p>
        </p:txBody>
      </p:sp>
      <p:sp>
        <p:nvSpPr>
          <p:cNvPr id="17" name="MH_Other_6"/>
          <p:cNvSpPr/>
          <p:nvPr>
            <p:custDataLst>
              <p:tags r:id="rId6"/>
            </p:custDataLst>
          </p:nvPr>
        </p:nvSpPr>
        <p:spPr>
          <a:xfrm>
            <a:off x="3425825" y="1965325"/>
            <a:ext cx="668338" cy="668338"/>
          </a:xfrm>
          <a:prstGeom prst="ellipse">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eaLnBrk="1" fontAlgn="auto" hangingPunct="1">
              <a:spcBef>
                <a:spcPts val="0"/>
              </a:spcBef>
              <a:spcAft>
                <a:spcPts val="0"/>
              </a:spcAft>
              <a:defRPr/>
            </a:pPr>
            <a:r>
              <a:rPr lang="en-US" altLang="zh-CN" sz="2400" b="1" dirty="0">
                <a:solidFill>
                  <a:srgbClr val="FFFFFF"/>
                </a:solidFill>
                <a:latin typeface="楷体" panose="02010609060101010101" pitchFamily="49" charset="-122"/>
                <a:ea typeface="楷体" panose="02010609060101010101" pitchFamily="49" charset="-122"/>
                <a:cs typeface="Verdana" panose="020B0604030504040204" pitchFamily="34" charset="0"/>
              </a:rPr>
              <a:t>01</a:t>
            </a:r>
            <a:endParaRPr lang="zh-CN" altLang="en-US" sz="2400" b="1" dirty="0">
              <a:solidFill>
                <a:srgbClr val="FFFFFF"/>
              </a:solidFill>
              <a:latin typeface="楷体" panose="02010609060101010101" pitchFamily="49" charset="-122"/>
              <a:ea typeface="楷体" panose="02010609060101010101" pitchFamily="49" charset="-122"/>
              <a:cs typeface="Verdana" panose="020B0604030504040204" pitchFamily="34" charset="0"/>
            </a:endParaRPr>
          </a:p>
        </p:txBody>
      </p:sp>
      <p:sp>
        <p:nvSpPr>
          <p:cNvPr id="18" name="MH_Other_7"/>
          <p:cNvSpPr/>
          <p:nvPr>
            <p:custDataLst>
              <p:tags r:id="rId7"/>
            </p:custDataLst>
          </p:nvPr>
        </p:nvSpPr>
        <p:spPr>
          <a:xfrm>
            <a:off x="4354513" y="2770188"/>
            <a:ext cx="668337" cy="668337"/>
          </a:xfrm>
          <a:prstGeom prst="ellipse">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eaLnBrk="1" fontAlgn="auto" hangingPunct="1">
              <a:spcBef>
                <a:spcPts val="0"/>
              </a:spcBef>
              <a:spcAft>
                <a:spcPts val="0"/>
              </a:spcAft>
              <a:defRPr/>
            </a:pPr>
            <a:r>
              <a:rPr lang="en-US" altLang="zh-CN" sz="2400" b="1" dirty="0">
                <a:solidFill>
                  <a:srgbClr val="FFFFFF"/>
                </a:solidFill>
                <a:latin typeface="楷体" panose="02010609060101010101" pitchFamily="49" charset="-122"/>
                <a:ea typeface="楷体" panose="02010609060101010101" pitchFamily="49" charset="-122"/>
                <a:cs typeface="Verdana" panose="020B0604030504040204" pitchFamily="34" charset="0"/>
              </a:rPr>
              <a:t>02</a:t>
            </a:r>
            <a:endParaRPr lang="zh-CN" altLang="en-US" sz="2400" b="1" dirty="0">
              <a:solidFill>
                <a:srgbClr val="FFFFFF"/>
              </a:solidFill>
              <a:latin typeface="楷体" panose="02010609060101010101" pitchFamily="49" charset="-122"/>
              <a:ea typeface="楷体" panose="02010609060101010101" pitchFamily="49" charset="-122"/>
              <a:cs typeface="Verdana" panose="020B0604030504040204" pitchFamily="34" charset="0"/>
            </a:endParaRPr>
          </a:p>
        </p:txBody>
      </p:sp>
      <p:sp>
        <p:nvSpPr>
          <p:cNvPr id="19" name="MH_Other_8"/>
          <p:cNvSpPr/>
          <p:nvPr>
            <p:custDataLst>
              <p:tags r:id="rId8"/>
            </p:custDataLst>
          </p:nvPr>
        </p:nvSpPr>
        <p:spPr>
          <a:xfrm>
            <a:off x="3879850" y="3638550"/>
            <a:ext cx="668338" cy="669925"/>
          </a:xfrm>
          <a:prstGeom prst="ellipse">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eaLnBrk="1" fontAlgn="auto" hangingPunct="1">
              <a:spcBef>
                <a:spcPts val="0"/>
              </a:spcBef>
              <a:spcAft>
                <a:spcPts val="0"/>
              </a:spcAft>
              <a:defRPr/>
            </a:pPr>
            <a:r>
              <a:rPr lang="en-US" altLang="zh-CN" sz="2400" b="1" dirty="0">
                <a:solidFill>
                  <a:srgbClr val="FFFFFF"/>
                </a:solidFill>
                <a:latin typeface="楷体" panose="02010609060101010101" pitchFamily="49" charset="-122"/>
                <a:ea typeface="楷体" panose="02010609060101010101" pitchFamily="49" charset="-122"/>
                <a:cs typeface="Verdana" panose="020B0604030504040204" pitchFamily="34" charset="0"/>
              </a:rPr>
              <a:t>03</a:t>
            </a:r>
            <a:endParaRPr lang="zh-CN" altLang="en-US" sz="2400" b="1" dirty="0">
              <a:solidFill>
                <a:srgbClr val="FFFFFF"/>
              </a:solidFill>
              <a:latin typeface="楷体" panose="02010609060101010101" pitchFamily="49" charset="-122"/>
              <a:ea typeface="楷体" panose="02010609060101010101" pitchFamily="49" charset="-122"/>
              <a:cs typeface="Verdana" panose="020B0604030504040204" pitchFamily="34" charset="0"/>
            </a:endParaRPr>
          </a:p>
        </p:txBody>
      </p:sp>
      <p:sp>
        <p:nvSpPr>
          <p:cNvPr id="20" name="MH_Other_9"/>
          <p:cNvSpPr/>
          <p:nvPr>
            <p:custDataLst>
              <p:tags r:id="rId9"/>
            </p:custDataLst>
          </p:nvPr>
        </p:nvSpPr>
        <p:spPr>
          <a:xfrm>
            <a:off x="4351338" y="4379913"/>
            <a:ext cx="668337" cy="669925"/>
          </a:xfrm>
          <a:prstGeom prst="ellipse">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eaLnBrk="1" fontAlgn="auto" hangingPunct="1">
              <a:spcBef>
                <a:spcPts val="0"/>
              </a:spcBef>
              <a:spcAft>
                <a:spcPts val="0"/>
              </a:spcAft>
              <a:defRPr/>
            </a:pPr>
            <a:r>
              <a:rPr lang="en-US" altLang="zh-CN" sz="2400" b="1" dirty="0">
                <a:solidFill>
                  <a:srgbClr val="FFFFFF"/>
                </a:solidFill>
                <a:latin typeface="楷体" panose="02010609060101010101" pitchFamily="49" charset="-122"/>
                <a:ea typeface="楷体" panose="02010609060101010101" pitchFamily="49" charset="-122"/>
                <a:cs typeface="Verdana" panose="020B0604030504040204" pitchFamily="34" charset="0"/>
              </a:rPr>
              <a:t>04</a:t>
            </a:r>
            <a:endParaRPr lang="zh-CN" altLang="en-US" sz="2400" b="1" dirty="0">
              <a:solidFill>
                <a:srgbClr val="FFFFFF"/>
              </a:solidFill>
              <a:latin typeface="楷体" panose="02010609060101010101" pitchFamily="49" charset="-122"/>
              <a:ea typeface="楷体" panose="02010609060101010101" pitchFamily="49" charset="-122"/>
              <a:cs typeface="Verdana" panose="020B0604030504040204" pitchFamily="34" charset="0"/>
            </a:endParaRPr>
          </a:p>
        </p:txBody>
      </p:sp>
      <p:sp>
        <p:nvSpPr>
          <p:cNvPr id="21" name="MH_Other_10"/>
          <p:cNvSpPr/>
          <p:nvPr>
            <p:custDataLst>
              <p:tags r:id="rId10"/>
            </p:custDataLst>
          </p:nvPr>
        </p:nvSpPr>
        <p:spPr>
          <a:xfrm>
            <a:off x="3394075" y="5313363"/>
            <a:ext cx="668338" cy="668337"/>
          </a:xfrm>
          <a:prstGeom prst="ellipse">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eaLnBrk="1" fontAlgn="auto" hangingPunct="1">
              <a:spcBef>
                <a:spcPts val="0"/>
              </a:spcBef>
              <a:spcAft>
                <a:spcPts val="0"/>
              </a:spcAft>
              <a:defRPr/>
            </a:pPr>
            <a:r>
              <a:rPr lang="en-US" altLang="zh-CN" sz="2400" b="1" dirty="0">
                <a:solidFill>
                  <a:srgbClr val="FFFFFF"/>
                </a:solidFill>
                <a:latin typeface="楷体" panose="02010609060101010101" pitchFamily="49" charset="-122"/>
                <a:ea typeface="楷体" panose="02010609060101010101" pitchFamily="49" charset="-122"/>
                <a:cs typeface="Verdana" panose="020B0604030504040204" pitchFamily="34" charset="0"/>
              </a:rPr>
              <a:t>05</a:t>
            </a:r>
            <a:endParaRPr lang="zh-CN" altLang="en-US" sz="2400" b="1" dirty="0">
              <a:solidFill>
                <a:srgbClr val="FFFFFF"/>
              </a:solidFill>
              <a:latin typeface="楷体" panose="02010609060101010101" pitchFamily="49" charset="-122"/>
              <a:ea typeface="楷体" panose="02010609060101010101" pitchFamily="49" charset="-122"/>
              <a:cs typeface="Verdana" panose="020B0604030504040204" pitchFamily="34" charset="0"/>
            </a:endParaRPr>
          </a:p>
        </p:txBody>
      </p:sp>
      <p:sp>
        <p:nvSpPr>
          <p:cNvPr id="22" name="MH_Title_1"/>
          <p:cNvSpPr/>
          <p:nvPr>
            <p:custDataLst>
              <p:tags r:id="rId11"/>
            </p:custDataLst>
          </p:nvPr>
        </p:nvSpPr>
        <p:spPr>
          <a:xfrm>
            <a:off x="-6350" y="3249613"/>
            <a:ext cx="1158875" cy="1674812"/>
          </a:xfrm>
          <a:custGeom>
            <a:avLst/>
            <a:gdLst>
              <a:gd name="connsiteX0" fmla="*/ 273226 w 1159484"/>
              <a:gd name="connsiteY0" fmla="*/ 1430 h 1674380"/>
              <a:gd name="connsiteX1" fmla="*/ 987809 w 1159484"/>
              <a:gd name="connsiteY1" fmla="*/ 329296 h 1674380"/>
              <a:gd name="connsiteX2" fmla="*/ 985175 w 1159484"/>
              <a:gd name="connsiteY2" fmla="*/ 1348519 h 1674380"/>
              <a:gd name="connsiteX3" fmla="*/ 0 w 1159484"/>
              <a:gd name="connsiteY3" fmla="*/ 1609769 h 1674380"/>
              <a:gd name="connsiteX4" fmla="*/ 3997 w 1159484"/>
              <a:gd name="connsiteY4" fmla="*/ 62957 h 1674380"/>
              <a:gd name="connsiteX5" fmla="*/ 273226 w 1159484"/>
              <a:gd name="connsiteY5" fmla="*/ 1430 h 1674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9484" h="1674380">
                <a:moveTo>
                  <a:pt x="273226" y="1430"/>
                </a:moveTo>
                <a:cubicBezTo>
                  <a:pt x="545324" y="-14516"/>
                  <a:pt x="815402" y="103404"/>
                  <a:pt x="987809" y="329296"/>
                </a:cubicBezTo>
                <a:cubicBezTo>
                  <a:pt x="1217686" y="630485"/>
                  <a:pt x="1216605" y="1048522"/>
                  <a:pt x="985175" y="1348519"/>
                </a:cubicBezTo>
                <a:cubicBezTo>
                  <a:pt x="753745" y="1648515"/>
                  <a:pt x="349672" y="1755668"/>
                  <a:pt x="0" y="1609769"/>
                </a:cubicBezTo>
                <a:lnTo>
                  <a:pt x="3997" y="62957"/>
                </a:lnTo>
                <a:cubicBezTo>
                  <a:pt x="91603" y="26935"/>
                  <a:pt x="182527" y="6745"/>
                  <a:pt x="273226" y="1430"/>
                </a:cubicBezTo>
                <a:close/>
              </a:path>
            </a:pathLst>
          </a:custGeom>
          <a:solidFill>
            <a:schemeClr val="accent1">
              <a:lumMod val="75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0" tIns="0" rIns="108000" bIns="0" anchor="ctr">
            <a:normAutofit/>
          </a:bodyPr>
          <a:lstStyle/>
          <a:p>
            <a:pPr algn="ctr" eaLnBrk="1" fontAlgn="auto" hangingPunct="1">
              <a:spcBef>
                <a:spcPts val="0"/>
              </a:spcBef>
              <a:spcAft>
                <a:spcPts val="0"/>
              </a:spcAft>
              <a:defRPr/>
            </a:pPr>
            <a:r>
              <a:rPr lang="zh-CN" altLang="en-US" sz="2400" b="1" dirty="0">
                <a:solidFill>
                  <a:srgbClr val="FFFFFF"/>
                </a:solidFill>
                <a:latin typeface="楷体" panose="02010609060101010101" pitchFamily="49" charset="-122"/>
                <a:ea typeface="楷体" panose="02010609060101010101" pitchFamily="49" charset="-122"/>
              </a:rPr>
              <a:t>分类</a:t>
            </a:r>
          </a:p>
        </p:txBody>
      </p:sp>
      <p:sp>
        <p:nvSpPr>
          <p:cNvPr id="23" name="MH_SubTitle_1"/>
          <p:cNvSpPr txBox="1">
            <a:spLocks noChangeArrowheads="1"/>
          </p:cNvSpPr>
          <p:nvPr>
            <p:custDataLst>
              <p:tags r:id="rId12"/>
            </p:custDataLst>
          </p:nvPr>
        </p:nvSpPr>
        <p:spPr bwMode="auto">
          <a:xfrm>
            <a:off x="4137025" y="1965325"/>
            <a:ext cx="3671888" cy="65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nSpc>
                <a:spcPct val="130000"/>
              </a:lnSpc>
              <a:defRPr/>
            </a:pPr>
            <a:r>
              <a:rPr lang="zh-CN" altLang="en-US" sz="2400" b="1" dirty="0">
                <a:solidFill>
                  <a:schemeClr val="tx1">
                    <a:lumMod val="75000"/>
                    <a:lumOff val="25000"/>
                  </a:schemeClr>
                </a:solidFill>
                <a:latin typeface="楷体" panose="02010609060101010101" pitchFamily="49" charset="-122"/>
                <a:ea typeface="楷体" panose="02010609060101010101" pitchFamily="49" charset="-122"/>
              </a:rPr>
              <a:t>算术运算符</a:t>
            </a:r>
          </a:p>
        </p:txBody>
      </p:sp>
      <p:sp>
        <p:nvSpPr>
          <p:cNvPr id="24" name="MH_SubTitle_2"/>
          <p:cNvSpPr txBox="1">
            <a:spLocks noChangeArrowheads="1"/>
          </p:cNvSpPr>
          <p:nvPr>
            <p:custDataLst>
              <p:tags r:id="rId13"/>
            </p:custDataLst>
          </p:nvPr>
        </p:nvSpPr>
        <p:spPr bwMode="auto">
          <a:xfrm>
            <a:off x="5053013" y="2754313"/>
            <a:ext cx="3671887" cy="65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nSpc>
                <a:spcPct val="130000"/>
              </a:lnSpc>
              <a:defRPr/>
            </a:pPr>
            <a:r>
              <a:rPr lang="zh-CN" altLang="en-US" sz="2400" b="1" dirty="0">
                <a:solidFill>
                  <a:schemeClr val="tx1">
                    <a:lumMod val="75000"/>
                    <a:lumOff val="25000"/>
                  </a:schemeClr>
                </a:solidFill>
                <a:latin typeface="楷体" panose="02010609060101010101" pitchFamily="49" charset="-122"/>
                <a:ea typeface="楷体" panose="02010609060101010101" pitchFamily="49" charset="-122"/>
              </a:rPr>
              <a:t>逻辑运算符</a:t>
            </a:r>
          </a:p>
        </p:txBody>
      </p:sp>
      <p:sp>
        <p:nvSpPr>
          <p:cNvPr id="25" name="MH_SubTitle_3"/>
          <p:cNvSpPr txBox="1">
            <a:spLocks noChangeArrowheads="1"/>
          </p:cNvSpPr>
          <p:nvPr>
            <p:custDataLst>
              <p:tags r:id="rId14"/>
            </p:custDataLst>
          </p:nvPr>
        </p:nvSpPr>
        <p:spPr bwMode="auto">
          <a:xfrm>
            <a:off x="4578350" y="3651250"/>
            <a:ext cx="3671888" cy="65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nSpc>
                <a:spcPct val="130000"/>
              </a:lnSpc>
              <a:defRPr/>
            </a:pPr>
            <a:r>
              <a:rPr lang="zh-CN" altLang="en-US" sz="2400" b="1" dirty="0">
                <a:solidFill>
                  <a:schemeClr val="tx1">
                    <a:lumMod val="75000"/>
                    <a:lumOff val="25000"/>
                  </a:schemeClr>
                </a:solidFill>
                <a:latin typeface="楷体" panose="02010609060101010101" pitchFamily="49" charset="-122"/>
                <a:ea typeface="楷体" panose="02010609060101010101" pitchFamily="49" charset="-122"/>
              </a:rPr>
              <a:t>关系运算符</a:t>
            </a:r>
          </a:p>
        </p:txBody>
      </p:sp>
      <p:sp>
        <p:nvSpPr>
          <p:cNvPr id="26" name="MH_SubTitle_4"/>
          <p:cNvSpPr txBox="1">
            <a:spLocks noChangeArrowheads="1"/>
          </p:cNvSpPr>
          <p:nvPr>
            <p:custDataLst>
              <p:tags r:id="rId15"/>
            </p:custDataLst>
          </p:nvPr>
        </p:nvSpPr>
        <p:spPr bwMode="auto">
          <a:xfrm>
            <a:off x="5051425" y="4405313"/>
            <a:ext cx="3671888" cy="65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nSpc>
                <a:spcPct val="130000"/>
              </a:lnSpc>
              <a:defRPr/>
            </a:pPr>
            <a:r>
              <a:rPr lang="zh-CN" altLang="en-US" sz="2400" b="1" dirty="0">
                <a:solidFill>
                  <a:schemeClr val="tx1">
                    <a:lumMod val="75000"/>
                    <a:lumOff val="25000"/>
                  </a:schemeClr>
                </a:solidFill>
                <a:latin typeface="楷体" panose="02010609060101010101" pitchFamily="49" charset="-122"/>
                <a:ea typeface="楷体" panose="02010609060101010101" pitchFamily="49" charset="-122"/>
              </a:rPr>
              <a:t>数值返回运算符</a:t>
            </a:r>
          </a:p>
        </p:txBody>
      </p:sp>
      <p:sp>
        <p:nvSpPr>
          <p:cNvPr id="27" name="MH_SubTitle_5"/>
          <p:cNvSpPr txBox="1">
            <a:spLocks noChangeArrowheads="1"/>
          </p:cNvSpPr>
          <p:nvPr>
            <p:custDataLst>
              <p:tags r:id="rId16"/>
            </p:custDataLst>
          </p:nvPr>
        </p:nvSpPr>
        <p:spPr bwMode="auto">
          <a:xfrm>
            <a:off x="4092575" y="5343525"/>
            <a:ext cx="4443413" cy="65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nSpc>
                <a:spcPct val="130000"/>
              </a:lnSpc>
              <a:defRPr/>
            </a:pPr>
            <a:r>
              <a:rPr lang="zh-CN" altLang="en-US" sz="2400" b="1" dirty="0">
                <a:solidFill>
                  <a:schemeClr val="tx1">
                    <a:lumMod val="75000"/>
                    <a:lumOff val="25000"/>
                  </a:schemeClr>
                </a:solidFill>
                <a:latin typeface="楷体" panose="02010609060101010101" pitchFamily="49" charset="-122"/>
                <a:ea typeface="楷体" panose="02010609060101010101" pitchFamily="49" charset="-122"/>
              </a:rPr>
              <a:t>属性修改运算符</a:t>
            </a: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9" name="ïšḻïdê"/>
          <p:cNvSpPr txBox="1"/>
          <p:nvPr/>
        </p:nvSpPr>
        <p:spPr bwMode="auto">
          <a:xfrm>
            <a:off x="-1" y="162085"/>
            <a:ext cx="8281902"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altLang="zh-CN" sz="2400" b="1" dirty="0">
                <a:solidFill>
                  <a:schemeClr val="bg1"/>
                </a:solidFill>
                <a:latin typeface="楷体" panose="02010609060101010101" pitchFamily="49" charset="-122"/>
                <a:ea typeface="楷体" panose="02010609060101010101" pitchFamily="49" charset="-122"/>
              </a:rPr>
              <a:t>4.4 </a:t>
            </a:r>
            <a:r>
              <a:rPr lang="zh-CN" altLang="en-US" sz="2400" b="1" dirty="0">
                <a:solidFill>
                  <a:schemeClr val="bg1"/>
                </a:solidFill>
                <a:latin typeface="楷体" panose="02010609060101010101" pitchFamily="49" charset="-122"/>
                <a:ea typeface="楷体" panose="02010609060101010101" pitchFamily="49" charset="-122"/>
              </a:rPr>
              <a:t>表达式与运算符</a:t>
            </a:r>
          </a:p>
          <a:p>
            <a:endParaRPr lang="zh-CN" altLang="en-US" sz="2400" b="1" dirty="0">
              <a:solidFill>
                <a:schemeClr val="bg1"/>
              </a:solidFill>
              <a:latin typeface="楷体" panose="02010609060101010101" pitchFamily="49" charset="-122"/>
              <a:ea typeface="楷体" panose="02010609060101010101" pitchFamily="49" charset="-122"/>
            </a:endParaRPr>
          </a:p>
        </p:txBody>
      </p:sp>
      <p:cxnSp>
        <p:nvCxnSpPr>
          <p:cNvPr id="40" name="直接连接符 39"/>
          <p:cNvCxnSpPr/>
          <p:nvPr/>
        </p:nvCxnSpPr>
        <p:spPr>
          <a:xfrm>
            <a:off x="2381" y="655346"/>
            <a:ext cx="3484890"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41" name="图片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42" name="right-arrowheads_44810"/>
          <p:cNvSpPr>
            <a:spLocks noChangeAspect="1"/>
          </p:cNvSpPr>
          <p:nvPr/>
        </p:nvSpPr>
        <p:spPr bwMode="auto">
          <a:xfrm>
            <a:off x="152015" y="929658"/>
            <a:ext cx="411251" cy="316320"/>
          </a:xfrm>
          <a:custGeom>
            <a:avLst/>
            <a:gdLst>
              <a:gd name="T0" fmla="*/ 59 w 415"/>
              <a:gd name="T1" fmla="*/ 406 h 406"/>
              <a:gd name="T2" fmla="*/ 25 w 415"/>
              <a:gd name="T3" fmla="*/ 394 h 406"/>
              <a:gd name="T4" fmla="*/ 19 w 415"/>
              <a:gd name="T5" fmla="*/ 318 h 406"/>
              <a:gd name="T6" fmla="*/ 114 w 415"/>
              <a:gd name="T7" fmla="*/ 206 h 406"/>
              <a:gd name="T8" fmla="*/ 19 w 415"/>
              <a:gd name="T9" fmla="*/ 94 h 406"/>
              <a:gd name="T10" fmla="*/ 25 w 415"/>
              <a:gd name="T11" fmla="*/ 19 h 406"/>
              <a:gd name="T12" fmla="*/ 100 w 415"/>
              <a:gd name="T13" fmla="*/ 25 h 406"/>
              <a:gd name="T14" fmla="*/ 225 w 415"/>
              <a:gd name="T15" fmla="*/ 172 h 406"/>
              <a:gd name="T16" fmla="*/ 225 w 415"/>
              <a:gd name="T17" fmla="*/ 241 h 406"/>
              <a:gd name="T18" fmla="*/ 100 w 415"/>
              <a:gd name="T19" fmla="*/ 388 h 406"/>
              <a:gd name="T20" fmla="*/ 59 w 415"/>
              <a:gd name="T21" fmla="*/ 406 h 406"/>
              <a:gd name="T22" fmla="*/ 273 w 415"/>
              <a:gd name="T23" fmla="*/ 388 h 406"/>
              <a:gd name="T24" fmla="*/ 398 w 415"/>
              <a:gd name="T25" fmla="*/ 241 h 406"/>
              <a:gd name="T26" fmla="*/ 398 w 415"/>
              <a:gd name="T27" fmla="*/ 172 h 406"/>
              <a:gd name="T28" fmla="*/ 273 w 415"/>
              <a:gd name="T29" fmla="*/ 25 h 406"/>
              <a:gd name="T30" fmla="*/ 198 w 415"/>
              <a:gd name="T31" fmla="*/ 19 h 406"/>
              <a:gd name="T32" fmla="*/ 192 w 415"/>
              <a:gd name="T33" fmla="*/ 94 h 406"/>
              <a:gd name="T34" fmla="*/ 287 w 415"/>
              <a:gd name="T35" fmla="*/ 206 h 406"/>
              <a:gd name="T36" fmla="*/ 192 w 415"/>
              <a:gd name="T37" fmla="*/ 318 h 406"/>
              <a:gd name="T38" fmla="*/ 198 w 415"/>
              <a:gd name="T39" fmla="*/ 394 h 406"/>
              <a:gd name="T40" fmla="*/ 232 w 415"/>
              <a:gd name="T41" fmla="*/ 406 h 406"/>
              <a:gd name="T42" fmla="*/ 273 w 415"/>
              <a:gd name="T43" fmla="*/ 388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15" h="406">
                <a:moveTo>
                  <a:pt x="59" y="406"/>
                </a:moveTo>
                <a:cubicBezTo>
                  <a:pt x="47" y="406"/>
                  <a:pt x="35" y="402"/>
                  <a:pt x="25" y="394"/>
                </a:cubicBezTo>
                <a:cubicBezTo>
                  <a:pt x="2" y="375"/>
                  <a:pt x="0" y="341"/>
                  <a:pt x="19" y="318"/>
                </a:cubicBezTo>
                <a:lnTo>
                  <a:pt x="114" y="206"/>
                </a:lnTo>
                <a:lnTo>
                  <a:pt x="19" y="94"/>
                </a:lnTo>
                <a:cubicBezTo>
                  <a:pt x="0" y="71"/>
                  <a:pt x="2" y="38"/>
                  <a:pt x="25" y="19"/>
                </a:cubicBezTo>
                <a:cubicBezTo>
                  <a:pt x="47" y="0"/>
                  <a:pt x="81" y="2"/>
                  <a:pt x="100" y="25"/>
                </a:cubicBezTo>
                <a:lnTo>
                  <a:pt x="225" y="172"/>
                </a:lnTo>
                <a:cubicBezTo>
                  <a:pt x="242" y="192"/>
                  <a:pt x="242" y="221"/>
                  <a:pt x="225" y="241"/>
                </a:cubicBezTo>
                <a:lnTo>
                  <a:pt x="100" y="388"/>
                </a:lnTo>
                <a:cubicBezTo>
                  <a:pt x="89" y="400"/>
                  <a:pt x="74" y="406"/>
                  <a:pt x="59" y="406"/>
                </a:cubicBezTo>
                <a:close/>
                <a:moveTo>
                  <a:pt x="273" y="388"/>
                </a:moveTo>
                <a:lnTo>
                  <a:pt x="398" y="241"/>
                </a:lnTo>
                <a:cubicBezTo>
                  <a:pt x="415" y="221"/>
                  <a:pt x="415" y="192"/>
                  <a:pt x="398" y="172"/>
                </a:cubicBezTo>
                <a:lnTo>
                  <a:pt x="273" y="25"/>
                </a:lnTo>
                <a:cubicBezTo>
                  <a:pt x="254" y="2"/>
                  <a:pt x="220" y="0"/>
                  <a:pt x="198" y="19"/>
                </a:cubicBezTo>
                <a:cubicBezTo>
                  <a:pt x="175" y="38"/>
                  <a:pt x="173" y="71"/>
                  <a:pt x="192" y="94"/>
                </a:cubicBezTo>
                <a:lnTo>
                  <a:pt x="287" y="206"/>
                </a:lnTo>
                <a:lnTo>
                  <a:pt x="192" y="318"/>
                </a:lnTo>
                <a:cubicBezTo>
                  <a:pt x="173" y="341"/>
                  <a:pt x="175" y="375"/>
                  <a:pt x="198" y="394"/>
                </a:cubicBezTo>
                <a:cubicBezTo>
                  <a:pt x="208" y="402"/>
                  <a:pt x="220" y="406"/>
                  <a:pt x="232" y="406"/>
                </a:cubicBezTo>
                <a:cubicBezTo>
                  <a:pt x="247" y="406"/>
                  <a:pt x="262" y="400"/>
                  <a:pt x="273" y="388"/>
                </a:cubicBezTo>
                <a:close/>
              </a:path>
            </a:pathLst>
          </a:custGeom>
          <a:solidFill>
            <a:schemeClr val="accent1"/>
          </a:solidFill>
          <a:ln>
            <a:noFill/>
          </a:ln>
        </p:spPr>
      </p:sp>
      <p:sp>
        <p:nvSpPr>
          <p:cNvPr id="44" name="矩形 43"/>
          <p:cNvSpPr/>
          <p:nvPr/>
        </p:nvSpPr>
        <p:spPr>
          <a:xfrm>
            <a:off x="584781" y="858016"/>
            <a:ext cx="7429666" cy="461665"/>
          </a:xfrm>
          <a:prstGeom prst="rect">
            <a:avLst/>
          </a:prstGeom>
        </p:spPr>
        <p:txBody>
          <a:bodyPr wrap="square">
            <a:spAutoFit/>
          </a:bodyPr>
          <a:lstStyle/>
          <a:p>
            <a:r>
              <a:rPr lang="zh-CN" altLang="en-US" sz="2400" b="1" dirty="0">
                <a:latin typeface="华文楷体" panose="02010600040101010101" pitchFamily="2" charset="-122"/>
                <a:ea typeface="华文楷体" panose="02010600040101010101" pitchFamily="2" charset="-122"/>
              </a:rPr>
              <a:t>算术运算符</a:t>
            </a:r>
          </a:p>
        </p:txBody>
      </p:sp>
      <p:sp>
        <p:nvSpPr>
          <p:cNvPr id="8" name="Rectangle 7"/>
          <p:cNvSpPr>
            <a:spLocks noChangeArrowheads="1"/>
          </p:cNvSpPr>
          <p:nvPr/>
        </p:nvSpPr>
        <p:spPr bwMode="auto">
          <a:xfrm>
            <a:off x="522849" y="1389255"/>
            <a:ext cx="5597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a:t>
            </a:r>
            <a:r>
              <a:rPr kumimoji="0"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a:t>
            </a: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a:t>
            </a:r>
            <a:r>
              <a:rPr kumimoji="0"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a:t>
            </a: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a:t>
            </a:r>
            <a:r>
              <a:rPr kumimoji="0"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a:t>
            </a: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MOD</a:t>
            </a:r>
            <a:r>
              <a:rPr kumimoji="0"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a:t>
            </a: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SHL</a:t>
            </a:r>
            <a:r>
              <a:rPr kumimoji="0"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a:t>
            </a: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SHR</a:t>
            </a:r>
            <a:r>
              <a:rPr kumimoji="0"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a:t>
            </a: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a:t>
            </a:r>
          </a:p>
        </p:txBody>
      </p:sp>
      <p:sp>
        <p:nvSpPr>
          <p:cNvPr id="9" name="Rectangle 8"/>
          <p:cNvSpPr>
            <a:spLocks noChangeArrowheads="1"/>
          </p:cNvSpPr>
          <p:nvPr/>
        </p:nvSpPr>
        <p:spPr bwMode="auto">
          <a:xfrm>
            <a:off x="295836" y="2054435"/>
            <a:ext cx="8228535" cy="461665"/>
          </a:xfrm>
          <a:prstGeom prst="rect">
            <a:avLst/>
          </a:prstGeom>
          <a:noFill/>
          <a:ln w="28575"/>
        </p:spPr>
        <p:style>
          <a:lnRef idx="2">
            <a:schemeClr val="accent1"/>
          </a:lnRef>
          <a:fillRef idx="1">
            <a:schemeClr val="lt1"/>
          </a:fillRef>
          <a:effectRef idx="0">
            <a:schemeClr val="accent1"/>
          </a:effectRef>
          <a:fontRef idx="minor">
            <a:schemeClr val="dk1"/>
          </a:fontRef>
        </p:style>
        <p:txBody>
          <a:bodyPr wrap="non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1.</a:t>
            </a:r>
            <a:r>
              <a:rPr kumimoji="0" lang="zh-CN" altLang="en-US"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运算符“</a:t>
            </a:r>
            <a:r>
              <a:rPr kumimoji="0" lang="en-US" altLang="zh-CN"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a:t>
            </a:r>
            <a:r>
              <a:rPr kumimoji="0" lang="zh-CN" altLang="en-US"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和“</a:t>
            </a:r>
            <a:r>
              <a:rPr kumimoji="0" lang="en-US" altLang="zh-CN" sz="24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a:t>
            </a:r>
            <a:r>
              <a:rPr kumimoji="0" lang="zh-CN" altLang="en-US"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也可作单目运算符，表示数的正负。</a:t>
            </a:r>
          </a:p>
        </p:txBody>
      </p:sp>
      <p:sp>
        <p:nvSpPr>
          <p:cNvPr id="10" name="Rectangle 2"/>
          <p:cNvSpPr>
            <a:spLocks noChangeArrowheads="1"/>
          </p:cNvSpPr>
          <p:nvPr/>
        </p:nvSpPr>
        <p:spPr bwMode="auto">
          <a:xfrm>
            <a:off x="295835" y="2654912"/>
            <a:ext cx="8228535" cy="830997"/>
          </a:xfrm>
          <a:prstGeom prst="rect">
            <a:avLst/>
          </a:prstGeom>
          <a:noFill/>
          <a:ln w="28575"/>
        </p:spPr>
        <p:style>
          <a:lnRef idx="2">
            <a:schemeClr val="accent1"/>
          </a:lnRef>
          <a:fillRef idx="1">
            <a:schemeClr val="lt1"/>
          </a:fillRef>
          <a:effectRef idx="0">
            <a:schemeClr val="accent1"/>
          </a:effectRef>
          <a:fontRef idx="minor">
            <a:schemeClr val="dk1"/>
          </a:fontRef>
        </p:style>
        <p:txBody>
          <a:bodyPr wrap="squar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0" cap="none" spc="0" normalizeH="0" baseline="0" noProof="0">
                <a:ln>
                  <a:noFill/>
                </a:ln>
                <a:solidFill>
                  <a:srgbClr val="000000"/>
                </a:solidFill>
                <a:effectLst/>
                <a:uLnTx/>
                <a:uFillTx/>
                <a:latin typeface="楷体" panose="02010609060101010101" pitchFamily="49" charset="-122"/>
                <a:ea typeface="楷体" panose="02010609060101010101" pitchFamily="49" charset="-122"/>
              </a:rPr>
              <a:t>2.</a:t>
            </a:r>
            <a:r>
              <a:rPr kumimoji="0" lang="zh-CN" altLang="en-US" sz="2400" b="1" i="0" u="none" strike="noStrike" kern="0" cap="none" spc="0" normalizeH="0" baseline="0" noProof="0">
                <a:ln>
                  <a:noFill/>
                </a:ln>
                <a:solidFill>
                  <a:srgbClr val="000000"/>
                </a:solidFill>
                <a:effectLst/>
                <a:uLnTx/>
                <a:uFillTx/>
                <a:latin typeface="楷体" panose="02010609060101010101" pitchFamily="49" charset="-122"/>
                <a:ea typeface="楷体" panose="02010609060101010101" pitchFamily="49" charset="-122"/>
              </a:rPr>
              <a:t>使用“</a:t>
            </a:r>
            <a:r>
              <a:rPr kumimoji="0" lang="en-US" altLang="zh-CN" sz="2400" b="1" i="0" u="none" strike="noStrike" kern="0" cap="none" spc="0" normalizeH="0" baseline="0" noProof="0">
                <a:ln>
                  <a:noFill/>
                </a:ln>
                <a:solidFill>
                  <a:srgbClr val="000000"/>
                </a:solidFill>
                <a:effectLst/>
                <a:uLnTx/>
                <a:uFillTx/>
                <a:latin typeface="楷体" panose="02010609060101010101" pitchFamily="49" charset="-122"/>
                <a:ea typeface="楷体" panose="02010609060101010101" pitchFamily="49" charset="-122"/>
              </a:rPr>
              <a:t>+”</a:t>
            </a:r>
            <a:r>
              <a:rPr kumimoji="0" lang="zh-CN" altLang="en-US" sz="2400" b="1" i="0" u="none" strike="noStrike" kern="0" cap="none" spc="0" normalizeH="0" baseline="0" noProof="0">
                <a:ln>
                  <a:noFill/>
                </a:ln>
                <a:solidFill>
                  <a:srgbClr val="000000"/>
                </a:solidFill>
                <a:effectLst/>
                <a:uLnTx/>
                <a:uFillTx/>
                <a:latin typeface="楷体" panose="02010609060101010101" pitchFamily="49" charset="-122"/>
                <a:ea typeface="楷体" panose="02010609060101010101" pitchFamily="49" charset="-122"/>
              </a:rPr>
              <a:t>、“</a:t>
            </a:r>
            <a:r>
              <a:rPr kumimoji="0" lang="en-US" altLang="zh-CN" sz="2400" b="1" i="0" u="none" strike="noStrike" kern="0" cap="none" spc="0" normalizeH="0" baseline="0" noProof="0">
                <a:ln>
                  <a:noFill/>
                </a:ln>
                <a:solidFill>
                  <a:srgbClr val="000000"/>
                </a:solidFill>
                <a:effectLst/>
                <a:uLnTx/>
                <a:uFillTx/>
                <a:latin typeface="楷体" panose="02010609060101010101" pitchFamily="49" charset="-122"/>
                <a:ea typeface="楷体" panose="02010609060101010101" pitchFamily="49" charset="-122"/>
              </a:rPr>
              <a:t>-”</a:t>
            </a:r>
            <a:r>
              <a:rPr kumimoji="0" lang="zh-CN" altLang="en-US" sz="2400" b="1" i="0" u="none" strike="noStrike" kern="0" cap="none" spc="0" normalizeH="0" baseline="0" noProof="0">
                <a:ln>
                  <a:noFill/>
                </a:ln>
                <a:solidFill>
                  <a:srgbClr val="000000"/>
                </a:solidFill>
                <a:effectLst/>
                <a:uLnTx/>
                <a:uFillTx/>
                <a:latin typeface="楷体" panose="02010609060101010101" pitchFamily="49" charset="-122"/>
                <a:ea typeface="楷体" panose="02010609060101010101" pitchFamily="49" charset="-122"/>
              </a:rPr>
              <a:t>、“＊”、和“</a:t>
            </a:r>
            <a:r>
              <a:rPr kumimoji="0" lang="en-US" altLang="zh-CN" sz="2400" b="1" i="0" u="none" strike="noStrike" kern="0" cap="none" spc="0" normalizeH="0" baseline="0" noProof="0">
                <a:ln>
                  <a:noFill/>
                </a:ln>
                <a:solidFill>
                  <a:srgbClr val="000000"/>
                </a:solidFill>
                <a:effectLst/>
                <a:uLnTx/>
                <a:uFillTx/>
                <a:latin typeface="楷体" panose="02010609060101010101" pitchFamily="49" charset="-122"/>
                <a:ea typeface="楷体" panose="02010609060101010101" pitchFamily="49" charset="-122"/>
              </a:rPr>
              <a:t>/”</a:t>
            </a:r>
            <a:r>
              <a:rPr kumimoji="0" lang="zh-CN" altLang="en-US" sz="2400" b="1" i="0" u="none" strike="noStrike" kern="0" cap="none" spc="0" normalizeH="0" baseline="0" noProof="0">
                <a:ln>
                  <a:noFill/>
                </a:ln>
                <a:solidFill>
                  <a:srgbClr val="000000"/>
                </a:solidFill>
                <a:effectLst/>
                <a:uLnTx/>
                <a:uFillTx/>
                <a:latin typeface="楷体" panose="02010609060101010101" pitchFamily="49" charset="-122"/>
                <a:ea typeface="楷体" panose="02010609060101010101" pitchFamily="49" charset="-122"/>
              </a:rPr>
              <a:t>运算符时，参加运算的数和运算结果都是整数。</a:t>
            </a:r>
          </a:p>
        </p:txBody>
      </p:sp>
      <p:sp>
        <p:nvSpPr>
          <p:cNvPr id="11" name="Text Box 3"/>
          <p:cNvSpPr txBox="1">
            <a:spLocks noChangeArrowheads="1"/>
          </p:cNvSpPr>
          <p:nvPr/>
        </p:nvSpPr>
        <p:spPr bwMode="auto">
          <a:xfrm>
            <a:off x="295835" y="3645512"/>
            <a:ext cx="8228535" cy="830997"/>
          </a:xfrm>
          <a:prstGeom prst="rect">
            <a:avLst/>
          </a:prstGeom>
          <a:noFill/>
          <a:ln w="28575"/>
        </p:spPr>
        <p:style>
          <a:lnRef idx="2">
            <a:schemeClr val="accent1"/>
          </a:lnRef>
          <a:fillRef idx="1">
            <a:schemeClr val="lt1"/>
          </a:fillRef>
          <a:effectRef idx="0">
            <a:schemeClr val="accent1"/>
          </a:effectRef>
          <a:fontRef idx="minor">
            <a:schemeClr val="dk1"/>
          </a:fontRef>
        </p:style>
        <p:txBody>
          <a:bodyPr wrap="squar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3.“/”</a:t>
            </a:r>
            <a:r>
              <a:rPr kumimoji="0" lang="zh-CN" altLang="en-US"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运算为取商的整数部分，而“</a:t>
            </a:r>
            <a:r>
              <a:rPr kumimoji="0" lang="en-US" altLang="zh-CN"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MOD”</a:t>
            </a:r>
            <a:r>
              <a:rPr kumimoji="0" lang="zh-CN" altLang="en-US"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运算取除法运算的余数。</a:t>
            </a:r>
          </a:p>
        </p:txBody>
      </p:sp>
      <p:sp>
        <p:nvSpPr>
          <p:cNvPr id="12" name="Rectangle 4"/>
          <p:cNvSpPr>
            <a:spLocks noChangeArrowheads="1"/>
          </p:cNvSpPr>
          <p:nvPr/>
        </p:nvSpPr>
        <p:spPr bwMode="auto">
          <a:xfrm>
            <a:off x="2042003" y="4500793"/>
            <a:ext cx="2890535" cy="2308324"/>
          </a:xfrm>
          <a:prstGeom prst="rect">
            <a:avLst/>
          </a:prstGeom>
          <a:noFill/>
          <a:ln w="38100" cmpd="sng">
            <a:noFill/>
            <a:miter lim="800000"/>
          </a:ln>
        </p:spPr>
        <p:txBody>
          <a:bodyPr wrap="non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NUM=15</a:t>
            </a:r>
            <a:r>
              <a:rPr kumimoji="0"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a:t>
            </a: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8</a:t>
            </a:r>
          </a:p>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NUM=NUM/7</a:t>
            </a:r>
          </a:p>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NUM=NUM MOD 3</a:t>
            </a:r>
          </a:p>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NUM=NUM+5</a:t>
            </a:r>
          </a:p>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NUM=-NUM-3</a:t>
            </a:r>
          </a:p>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NUM=-NUM-NUM</a:t>
            </a:r>
          </a:p>
        </p:txBody>
      </p:sp>
      <p:sp>
        <p:nvSpPr>
          <p:cNvPr id="13" name="Rectangle 5"/>
          <p:cNvSpPr>
            <a:spLocks noChangeArrowheads="1"/>
          </p:cNvSpPr>
          <p:nvPr/>
        </p:nvSpPr>
        <p:spPr bwMode="auto">
          <a:xfrm>
            <a:off x="1033891" y="4480974"/>
            <a:ext cx="1098550" cy="457200"/>
          </a:xfrm>
          <a:prstGeom prst="rect">
            <a:avLst/>
          </a:prstGeom>
          <a:noFill/>
          <a:ln>
            <a:noFill/>
          </a:ln>
        </p:spPr>
        <p:txBody>
          <a:bodyPr wrap="non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例如：</a:t>
            </a:r>
          </a:p>
        </p:txBody>
      </p:sp>
      <p:sp>
        <p:nvSpPr>
          <p:cNvPr id="14" name="Rectangle 4"/>
          <p:cNvSpPr>
            <a:spLocks noChangeArrowheads="1"/>
          </p:cNvSpPr>
          <p:nvPr/>
        </p:nvSpPr>
        <p:spPr bwMode="auto">
          <a:xfrm>
            <a:off x="4173494" y="4476509"/>
            <a:ext cx="1866217" cy="461665"/>
          </a:xfrm>
          <a:prstGeom prst="rect">
            <a:avLst/>
          </a:prstGeom>
          <a:noFill/>
          <a:ln w="38100" cmpd="sng">
            <a:noFill/>
            <a:miter lim="800000"/>
          </a:ln>
        </p:spPr>
        <p:txBody>
          <a:bodyPr wrap="non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rPr>
              <a:t>；</a:t>
            </a:r>
            <a:r>
              <a:rPr kumimoji="0" lang="en-US" altLang="zh-CN" sz="2400" b="1" i="0" u="none" strike="noStrike" kern="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rPr>
              <a:t>NUM=120</a:t>
            </a:r>
          </a:p>
        </p:txBody>
      </p:sp>
      <p:sp>
        <p:nvSpPr>
          <p:cNvPr id="15" name="Rectangle 4"/>
          <p:cNvSpPr>
            <a:spLocks noChangeArrowheads="1"/>
          </p:cNvSpPr>
          <p:nvPr/>
        </p:nvSpPr>
        <p:spPr bwMode="auto">
          <a:xfrm>
            <a:off x="4189890" y="4860435"/>
            <a:ext cx="1712328" cy="461665"/>
          </a:xfrm>
          <a:prstGeom prst="rect">
            <a:avLst/>
          </a:prstGeom>
          <a:noFill/>
          <a:ln w="38100" cmpd="sng">
            <a:noFill/>
            <a:miter lim="800000"/>
          </a:ln>
        </p:spPr>
        <p:txBody>
          <a:bodyPr wrap="non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rPr>
              <a:t>；</a:t>
            </a:r>
            <a:r>
              <a:rPr kumimoji="0" lang="en-US" altLang="zh-CN" sz="2400" b="1" i="0" u="none" strike="noStrike" kern="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rPr>
              <a:t>NUM=17</a:t>
            </a:r>
          </a:p>
        </p:txBody>
      </p:sp>
      <p:sp>
        <p:nvSpPr>
          <p:cNvPr id="16" name="Rectangle 4"/>
          <p:cNvSpPr>
            <a:spLocks noChangeArrowheads="1"/>
          </p:cNvSpPr>
          <p:nvPr/>
        </p:nvSpPr>
        <p:spPr bwMode="auto">
          <a:xfrm>
            <a:off x="4932538" y="6376777"/>
            <a:ext cx="1712328" cy="461665"/>
          </a:xfrm>
          <a:prstGeom prst="rect">
            <a:avLst/>
          </a:prstGeom>
          <a:noFill/>
          <a:ln w="38100" cmpd="sng">
            <a:noFill/>
            <a:miter lim="800000"/>
          </a:ln>
        </p:spPr>
        <p:txBody>
          <a:bodyPr wrap="non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rPr>
              <a:t>；</a:t>
            </a:r>
            <a:r>
              <a:rPr kumimoji="0" lang="en-US" altLang="zh-CN" sz="2400" b="1" i="0" u="none" strike="noStrike" kern="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rPr>
              <a:t>NUM=20</a:t>
            </a:r>
          </a:p>
        </p:txBody>
      </p:sp>
      <p:sp>
        <p:nvSpPr>
          <p:cNvPr id="17" name="Rectangle 4"/>
          <p:cNvSpPr>
            <a:spLocks noChangeArrowheads="1"/>
          </p:cNvSpPr>
          <p:nvPr/>
        </p:nvSpPr>
        <p:spPr bwMode="auto">
          <a:xfrm>
            <a:off x="4935707" y="5218613"/>
            <a:ext cx="1558440" cy="461665"/>
          </a:xfrm>
          <a:prstGeom prst="rect">
            <a:avLst/>
          </a:prstGeom>
          <a:noFill/>
          <a:ln w="38100" cmpd="sng">
            <a:noFill/>
            <a:miter lim="800000"/>
          </a:ln>
        </p:spPr>
        <p:txBody>
          <a:bodyPr wrap="non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rPr>
              <a:t>；</a:t>
            </a:r>
            <a:r>
              <a:rPr kumimoji="0" lang="en-US" altLang="zh-CN" sz="2400" b="1" i="0" u="none" strike="noStrike" kern="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rPr>
              <a:t>NUM=2</a:t>
            </a:r>
          </a:p>
        </p:txBody>
      </p:sp>
      <p:sp>
        <p:nvSpPr>
          <p:cNvPr id="18" name="Rectangle 4"/>
          <p:cNvSpPr>
            <a:spLocks noChangeArrowheads="1"/>
          </p:cNvSpPr>
          <p:nvPr/>
        </p:nvSpPr>
        <p:spPr bwMode="auto">
          <a:xfrm>
            <a:off x="4935707" y="5610243"/>
            <a:ext cx="1558440" cy="461665"/>
          </a:xfrm>
          <a:prstGeom prst="rect">
            <a:avLst/>
          </a:prstGeom>
          <a:noFill/>
          <a:ln w="38100" cmpd="sng">
            <a:noFill/>
            <a:miter lim="800000"/>
          </a:ln>
        </p:spPr>
        <p:txBody>
          <a:bodyPr wrap="non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rPr>
              <a:t>；</a:t>
            </a:r>
            <a:r>
              <a:rPr kumimoji="0" lang="en-US" altLang="zh-CN" sz="2400" b="1" i="0" u="none" strike="noStrike" kern="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rPr>
              <a:t>NUM=7</a:t>
            </a:r>
          </a:p>
        </p:txBody>
      </p:sp>
      <p:sp>
        <p:nvSpPr>
          <p:cNvPr id="19" name="Rectangle 4"/>
          <p:cNvSpPr>
            <a:spLocks noChangeArrowheads="1"/>
          </p:cNvSpPr>
          <p:nvPr/>
        </p:nvSpPr>
        <p:spPr bwMode="auto">
          <a:xfrm>
            <a:off x="4935707" y="5985147"/>
            <a:ext cx="1814920" cy="461665"/>
          </a:xfrm>
          <a:prstGeom prst="rect">
            <a:avLst/>
          </a:prstGeom>
          <a:noFill/>
          <a:ln w="38100" cmpd="sng">
            <a:noFill/>
            <a:miter lim="800000"/>
          </a:ln>
        </p:spPr>
        <p:txBody>
          <a:bodyPr wrap="non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rPr>
              <a:t>；</a:t>
            </a:r>
            <a:r>
              <a:rPr kumimoji="0" lang="en-US" altLang="zh-CN" sz="2400" b="1" i="0" u="none" strike="noStrike" kern="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rPr>
              <a:t>NUM=-10</a:t>
            </a: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
                                        </p:tgtEl>
                                        <p:attrNameLst>
                                          <p:attrName>style.visibility</p:attrName>
                                        </p:attrNameLst>
                                      </p:cBhvr>
                                      <p:to>
                                        <p:strVal val="visible"/>
                                      </p:to>
                                    </p:set>
                                  </p:childTnLst>
                                </p:cTn>
                              </p:par>
                            </p:childTnLst>
                          </p:cTn>
                        </p:par>
                        <p:par>
                          <p:cTn id="11" fill="hold">
                            <p:stCondLst>
                              <p:cond delay="500"/>
                            </p:stCondLst>
                            <p:childTnLst>
                              <p:par>
                                <p:cTn id="12" presetID="1" presetClass="entr" presetSubtype="0" fill="hold" grpId="0" nodeType="afterEffect">
                                  <p:stCondLst>
                                    <p:cond delay="0"/>
                                  </p:stCondLst>
                                  <p:childTnLst>
                                    <p:set>
                                      <p:cBhvr>
                                        <p:cTn id="13" dur="1" fill="hold">
                                          <p:stCondLst>
                                            <p:cond delay="499"/>
                                          </p:stCondLst>
                                        </p:cTn>
                                        <p:tgtEl>
                                          <p:spTgt spid="10"/>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499"/>
                                          </p:stCondLst>
                                        </p:cTn>
                                        <p:tgtEl>
                                          <p:spTgt spid="11"/>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down)">
                                      <p:cBhvr>
                                        <p:cTn id="22" dur="500"/>
                                        <p:tgtEl>
                                          <p:spTgt spid="13"/>
                                        </p:tgtEl>
                                      </p:cBhvr>
                                    </p:animEffect>
                                  </p:childTnLst>
                                </p:cTn>
                              </p:par>
                            </p:childTnLst>
                          </p:cTn>
                        </p:par>
                        <p:par>
                          <p:cTn id="23" fill="hold">
                            <p:stCondLst>
                              <p:cond delay="500"/>
                            </p:stCondLst>
                            <p:childTnLst>
                              <p:par>
                                <p:cTn id="24" presetID="22" presetClass="entr" presetSubtype="4" fill="hold" grpId="0" nodeType="after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wipe(down)">
                                      <p:cBhvr>
                                        <p:cTn id="26" dur="500"/>
                                        <p:tgtEl>
                                          <p:spTgt spid="12"/>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14">
                                            <p:bg/>
                                          </p:spTgt>
                                        </p:tgtEl>
                                        <p:attrNameLst>
                                          <p:attrName>style.visibility</p:attrName>
                                        </p:attrNameLst>
                                      </p:cBhvr>
                                      <p:to>
                                        <p:strVal val="visible"/>
                                      </p:to>
                                    </p:set>
                                    <p:animEffect transition="in" filter="wipe(down)">
                                      <p:cBhvr>
                                        <p:cTn id="31" dur="500"/>
                                        <p:tgtEl>
                                          <p:spTgt spid="14">
                                            <p:bg/>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grpId="0" nodeType="clickEffect">
                                  <p:stCondLst>
                                    <p:cond delay="0"/>
                                  </p:stCondLst>
                                  <p:childTnLst>
                                    <p:set>
                                      <p:cBhvr>
                                        <p:cTn id="35" dur="1" fill="hold">
                                          <p:stCondLst>
                                            <p:cond delay="0"/>
                                          </p:stCondLst>
                                        </p:cTn>
                                        <p:tgtEl>
                                          <p:spTgt spid="14">
                                            <p:txEl>
                                              <p:pRg st="0" end="0"/>
                                            </p:txEl>
                                          </p:spTgt>
                                        </p:tgtEl>
                                        <p:attrNameLst>
                                          <p:attrName>style.visibility</p:attrName>
                                        </p:attrNameLst>
                                      </p:cBhvr>
                                      <p:to>
                                        <p:strVal val="visible"/>
                                      </p:to>
                                    </p:set>
                                    <p:animEffect transition="in" filter="wipe(down)">
                                      <p:cBhvr>
                                        <p:cTn id="36" dur="500"/>
                                        <p:tgtEl>
                                          <p:spTgt spid="14">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grpId="0" nodeType="clickEffect">
                                  <p:stCondLst>
                                    <p:cond delay="0"/>
                                  </p:stCondLst>
                                  <p:childTnLst>
                                    <p:set>
                                      <p:cBhvr>
                                        <p:cTn id="40" dur="1" fill="hold">
                                          <p:stCondLst>
                                            <p:cond delay="0"/>
                                          </p:stCondLst>
                                        </p:cTn>
                                        <p:tgtEl>
                                          <p:spTgt spid="15">
                                            <p:bg/>
                                          </p:spTgt>
                                        </p:tgtEl>
                                        <p:attrNameLst>
                                          <p:attrName>style.visibility</p:attrName>
                                        </p:attrNameLst>
                                      </p:cBhvr>
                                      <p:to>
                                        <p:strVal val="visible"/>
                                      </p:to>
                                    </p:set>
                                    <p:animEffect transition="in" filter="wipe(down)">
                                      <p:cBhvr>
                                        <p:cTn id="41" dur="500"/>
                                        <p:tgtEl>
                                          <p:spTgt spid="15">
                                            <p:bg/>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grpId="0" nodeType="clickEffect">
                                  <p:stCondLst>
                                    <p:cond delay="0"/>
                                  </p:stCondLst>
                                  <p:childTnLst>
                                    <p:set>
                                      <p:cBhvr>
                                        <p:cTn id="45" dur="1" fill="hold">
                                          <p:stCondLst>
                                            <p:cond delay="0"/>
                                          </p:stCondLst>
                                        </p:cTn>
                                        <p:tgtEl>
                                          <p:spTgt spid="15">
                                            <p:txEl>
                                              <p:pRg st="0" end="0"/>
                                            </p:txEl>
                                          </p:spTgt>
                                        </p:tgtEl>
                                        <p:attrNameLst>
                                          <p:attrName>style.visibility</p:attrName>
                                        </p:attrNameLst>
                                      </p:cBhvr>
                                      <p:to>
                                        <p:strVal val="visible"/>
                                      </p:to>
                                    </p:set>
                                    <p:animEffect transition="in" filter="wipe(down)">
                                      <p:cBhvr>
                                        <p:cTn id="46" dur="500"/>
                                        <p:tgtEl>
                                          <p:spTgt spid="15">
                                            <p:txEl>
                                              <p:pRg st="0" end="0"/>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grpId="0" nodeType="clickEffect">
                                  <p:stCondLst>
                                    <p:cond delay="0"/>
                                  </p:stCondLst>
                                  <p:childTnLst>
                                    <p:set>
                                      <p:cBhvr>
                                        <p:cTn id="50" dur="1" fill="hold">
                                          <p:stCondLst>
                                            <p:cond delay="0"/>
                                          </p:stCondLst>
                                        </p:cTn>
                                        <p:tgtEl>
                                          <p:spTgt spid="17">
                                            <p:bg/>
                                          </p:spTgt>
                                        </p:tgtEl>
                                        <p:attrNameLst>
                                          <p:attrName>style.visibility</p:attrName>
                                        </p:attrNameLst>
                                      </p:cBhvr>
                                      <p:to>
                                        <p:strVal val="visible"/>
                                      </p:to>
                                    </p:set>
                                    <p:animEffect transition="in" filter="wipe(down)">
                                      <p:cBhvr>
                                        <p:cTn id="51" dur="500"/>
                                        <p:tgtEl>
                                          <p:spTgt spid="17">
                                            <p:bg/>
                                          </p:spTgt>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4" fill="hold" grpId="0" nodeType="clickEffect">
                                  <p:stCondLst>
                                    <p:cond delay="0"/>
                                  </p:stCondLst>
                                  <p:childTnLst>
                                    <p:set>
                                      <p:cBhvr>
                                        <p:cTn id="55" dur="1" fill="hold">
                                          <p:stCondLst>
                                            <p:cond delay="0"/>
                                          </p:stCondLst>
                                        </p:cTn>
                                        <p:tgtEl>
                                          <p:spTgt spid="17">
                                            <p:txEl>
                                              <p:pRg st="0" end="0"/>
                                            </p:txEl>
                                          </p:spTgt>
                                        </p:tgtEl>
                                        <p:attrNameLst>
                                          <p:attrName>style.visibility</p:attrName>
                                        </p:attrNameLst>
                                      </p:cBhvr>
                                      <p:to>
                                        <p:strVal val="visible"/>
                                      </p:to>
                                    </p:set>
                                    <p:animEffect transition="in" filter="wipe(down)">
                                      <p:cBhvr>
                                        <p:cTn id="56" dur="500"/>
                                        <p:tgtEl>
                                          <p:spTgt spid="17">
                                            <p:txEl>
                                              <p:pRg st="0" end="0"/>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grpId="0" nodeType="clickEffect">
                                  <p:stCondLst>
                                    <p:cond delay="0"/>
                                  </p:stCondLst>
                                  <p:childTnLst>
                                    <p:set>
                                      <p:cBhvr>
                                        <p:cTn id="60" dur="1" fill="hold">
                                          <p:stCondLst>
                                            <p:cond delay="0"/>
                                          </p:stCondLst>
                                        </p:cTn>
                                        <p:tgtEl>
                                          <p:spTgt spid="18">
                                            <p:bg/>
                                          </p:spTgt>
                                        </p:tgtEl>
                                        <p:attrNameLst>
                                          <p:attrName>style.visibility</p:attrName>
                                        </p:attrNameLst>
                                      </p:cBhvr>
                                      <p:to>
                                        <p:strVal val="visible"/>
                                      </p:to>
                                    </p:set>
                                    <p:animEffect transition="in" filter="wipe(down)">
                                      <p:cBhvr>
                                        <p:cTn id="61" dur="500"/>
                                        <p:tgtEl>
                                          <p:spTgt spid="18">
                                            <p:bg/>
                                          </p:spTgt>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4" fill="hold" grpId="0" nodeType="clickEffect">
                                  <p:stCondLst>
                                    <p:cond delay="0"/>
                                  </p:stCondLst>
                                  <p:childTnLst>
                                    <p:set>
                                      <p:cBhvr>
                                        <p:cTn id="65" dur="1" fill="hold">
                                          <p:stCondLst>
                                            <p:cond delay="0"/>
                                          </p:stCondLst>
                                        </p:cTn>
                                        <p:tgtEl>
                                          <p:spTgt spid="18">
                                            <p:txEl>
                                              <p:pRg st="0" end="0"/>
                                            </p:txEl>
                                          </p:spTgt>
                                        </p:tgtEl>
                                        <p:attrNameLst>
                                          <p:attrName>style.visibility</p:attrName>
                                        </p:attrNameLst>
                                      </p:cBhvr>
                                      <p:to>
                                        <p:strVal val="visible"/>
                                      </p:to>
                                    </p:set>
                                    <p:animEffect transition="in" filter="wipe(down)">
                                      <p:cBhvr>
                                        <p:cTn id="66" dur="500"/>
                                        <p:tgtEl>
                                          <p:spTgt spid="18">
                                            <p:txEl>
                                              <p:pRg st="0" end="0"/>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4" fill="hold" grpId="0" nodeType="clickEffect">
                                  <p:stCondLst>
                                    <p:cond delay="0"/>
                                  </p:stCondLst>
                                  <p:childTnLst>
                                    <p:set>
                                      <p:cBhvr>
                                        <p:cTn id="70" dur="1" fill="hold">
                                          <p:stCondLst>
                                            <p:cond delay="0"/>
                                          </p:stCondLst>
                                        </p:cTn>
                                        <p:tgtEl>
                                          <p:spTgt spid="19">
                                            <p:bg/>
                                          </p:spTgt>
                                        </p:tgtEl>
                                        <p:attrNameLst>
                                          <p:attrName>style.visibility</p:attrName>
                                        </p:attrNameLst>
                                      </p:cBhvr>
                                      <p:to>
                                        <p:strVal val="visible"/>
                                      </p:to>
                                    </p:set>
                                    <p:animEffect transition="in" filter="wipe(down)">
                                      <p:cBhvr>
                                        <p:cTn id="71" dur="500"/>
                                        <p:tgtEl>
                                          <p:spTgt spid="19">
                                            <p:bg/>
                                          </p:spTgt>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4" fill="hold" grpId="0" nodeType="clickEffect">
                                  <p:stCondLst>
                                    <p:cond delay="0"/>
                                  </p:stCondLst>
                                  <p:childTnLst>
                                    <p:set>
                                      <p:cBhvr>
                                        <p:cTn id="75" dur="1" fill="hold">
                                          <p:stCondLst>
                                            <p:cond delay="0"/>
                                          </p:stCondLst>
                                        </p:cTn>
                                        <p:tgtEl>
                                          <p:spTgt spid="19">
                                            <p:txEl>
                                              <p:pRg st="0" end="0"/>
                                            </p:txEl>
                                          </p:spTgt>
                                        </p:tgtEl>
                                        <p:attrNameLst>
                                          <p:attrName>style.visibility</p:attrName>
                                        </p:attrNameLst>
                                      </p:cBhvr>
                                      <p:to>
                                        <p:strVal val="visible"/>
                                      </p:to>
                                    </p:set>
                                    <p:animEffect transition="in" filter="wipe(down)">
                                      <p:cBhvr>
                                        <p:cTn id="76" dur="500"/>
                                        <p:tgtEl>
                                          <p:spTgt spid="19">
                                            <p:txEl>
                                              <p:pRg st="0" end="0"/>
                                            </p:txEl>
                                          </p:spTgt>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4" fill="hold" grpId="0" nodeType="clickEffect">
                                  <p:stCondLst>
                                    <p:cond delay="0"/>
                                  </p:stCondLst>
                                  <p:childTnLst>
                                    <p:set>
                                      <p:cBhvr>
                                        <p:cTn id="80" dur="1" fill="hold">
                                          <p:stCondLst>
                                            <p:cond delay="0"/>
                                          </p:stCondLst>
                                        </p:cTn>
                                        <p:tgtEl>
                                          <p:spTgt spid="16">
                                            <p:bg/>
                                          </p:spTgt>
                                        </p:tgtEl>
                                        <p:attrNameLst>
                                          <p:attrName>style.visibility</p:attrName>
                                        </p:attrNameLst>
                                      </p:cBhvr>
                                      <p:to>
                                        <p:strVal val="visible"/>
                                      </p:to>
                                    </p:set>
                                    <p:animEffect transition="in" filter="wipe(down)">
                                      <p:cBhvr>
                                        <p:cTn id="81" dur="500"/>
                                        <p:tgtEl>
                                          <p:spTgt spid="16">
                                            <p:bg/>
                                          </p:spTgt>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4" fill="hold" grpId="0" nodeType="clickEffect">
                                  <p:stCondLst>
                                    <p:cond delay="0"/>
                                  </p:stCondLst>
                                  <p:childTnLst>
                                    <p:set>
                                      <p:cBhvr>
                                        <p:cTn id="85" dur="1" fill="hold">
                                          <p:stCondLst>
                                            <p:cond delay="0"/>
                                          </p:stCondLst>
                                        </p:cTn>
                                        <p:tgtEl>
                                          <p:spTgt spid="16">
                                            <p:txEl>
                                              <p:pRg st="0" end="0"/>
                                            </p:txEl>
                                          </p:spTgt>
                                        </p:tgtEl>
                                        <p:attrNameLst>
                                          <p:attrName>style.visibility</p:attrName>
                                        </p:attrNameLst>
                                      </p:cBhvr>
                                      <p:to>
                                        <p:strVal val="visible"/>
                                      </p:to>
                                    </p:set>
                                    <p:animEffect transition="in" filter="wipe(down)">
                                      <p:cBhvr>
                                        <p:cTn id="86" dur="500"/>
                                        <p:tgtEl>
                                          <p:spTgt spid="1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utoUpdateAnimBg="0"/>
      <p:bldP spid="9" grpId="0" animBg="1" autoUpdateAnimBg="0"/>
      <p:bldP spid="10" grpId="0" animBg="1" autoUpdateAnimBg="0"/>
      <p:bldP spid="11" grpId="0" animBg="1" autoUpdateAnimBg="0"/>
      <p:bldP spid="12" grpId="0" uiExpand="1" animBg="1"/>
      <p:bldP spid="13" grpId="0"/>
      <p:bldP spid="14" grpId="0" uiExpand="1" build="p" animBg="1"/>
      <p:bldP spid="15" grpId="0" uiExpand="1" build="p" animBg="1"/>
      <p:bldP spid="16" grpId="0" uiExpand="1" build="p" animBg="1"/>
      <p:bldP spid="17" grpId="0" uiExpand="1" build="p" animBg="1"/>
      <p:bldP spid="18" grpId="0" uiExpand="1" build="p" animBg="1"/>
      <p:bldP spid="19" grpId="0" uiExpand="1" build="p"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9" name="ïšḻïdê"/>
          <p:cNvSpPr txBox="1"/>
          <p:nvPr/>
        </p:nvSpPr>
        <p:spPr bwMode="auto">
          <a:xfrm>
            <a:off x="-1" y="162085"/>
            <a:ext cx="8281902"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altLang="zh-CN" sz="2400" b="1" dirty="0">
                <a:solidFill>
                  <a:schemeClr val="bg1"/>
                </a:solidFill>
                <a:latin typeface="楷体" panose="02010609060101010101" pitchFamily="49" charset="-122"/>
                <a:ea typeface="楷体" panose="02010609060101010101" pitchFamily="49" charset="-122"/>
              </a:rPr>
              <a:t>4.4 </a:t>
            </a:r>
            <a:r>
              <a:rPr lang="zh-CN" altLang="en-US" sz="2400" b="1" dirty="0">
                <a:solidFill>
                  <a:schemeClr val="bg1"/>
                </a:solidFill>
                <a:latin typeface="楷体" panose="02010609060101010101" pitchFamily="49" charset="-122"/>
                <a:ea typeface="楷体" panose="02010609060101010101" pitchFamily="49" charset="-122"/>
              </a:rPr>
              <a:t>表达式与运算符</a:t>
            </a:r>
          </a:p>
          <a:p>
            <a:endParaRPr lang="zh-CN" altLang="en-US" sz="2400" b="1" dirty="0">
              <a:solidFill>
                <a:schemeClr val="bg1"/>
              </a:solidFill>
              <a:latin typeface="楷体" panose="02010609060101010101" pitchFamily="49" charset="-122"/>
              <a:ea typeface="楷体" panose="02010609060101010101" pitchFamily="49" charset="-122"/>
            </a:endParaRPr>
          </a:p>
        </p:txBody>
      </p:sp>
      <p:cxnSp>
        <p:nvCxnSpPr>
          <p:cNvPr id="40" name="直接连接符 39"/>
          <p:cNvCxnSpPr/>
          <p:nvPr/>
        </p:nvCxnSpPr>
        <p:spPr>
          <a:xfrm>
            <a:off x="2381" y="655346"/>
            <a:ext cx="3484890"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41" name="图片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42" name="right-arrowheads_44810"/>
          <p:cNvSpPr>
            <a:spLocks noChangeAspect="1"/>
          </p:cNvSpPr>
          <p:nvPr/>
        </p:nvSpPr>
        <p:spPr bwMode="auto">
          <a:xfrm>
            <a:off x="152015" y="929658"/>
            <a:ext cx="411251" cy="316320"/>
          </a:xfrm>
          <a:custGeom>
            <a:avLst/>
            <a:gdLst>
              <a:gd name="T0" fmla="*/ 59 w 415"/>
              <a:gd name="T1" fmla="*/ 406 h 406"/>
              <a:gd name="T2" fmla="*/ 25 w 415"/>
              <a:gd name="T3" fmla="*/ 394 h 406"/>
              <a:gd name="T4" fmla="*/ 19 w 415"/>
              <a:gd name="T5" fmla="*/ 318 h 406"/>
              <a:gd name="T6" fmla="*/ 114 w 415"/>
              <a:gd name="T7" fmla="*/ 206 h 406"/>
              <a:gd name="T8" fmla="*/ 19 w 415"/>
              <a:gd name="T9" fmla="*/ 94 h 406"/>
              <a:gd name="T10" fmla="*/ 25 w 415"/>
              <a:gd name="T11" fmla="*/ 19 h 406"/>
              <a:gd name="T12" fmla="*/ 100 w 415"/>
              <a:gd name="T13" fmla="*/ 25 h 406"/>
              <a:gd name="T14" fmla="*/ 225 w 415"/>
              <a:gd name="T15" fmla="*/ 172 h 406"/>
              <a:gd name="T16" fmla="*/ 225 w 415"/>
              <a:gd name="T17" fmla="*/ 241 h 406"/>
              <a:gd name="T18" fmla="*/ 100 w 415"/>
              <a:gd name="T19" fmla="*/ 388 h 406"/>
              <a:gd name="T20" fmla="*/ 59 w 415"/>
              <a:gd name="T21" fmla="*/ 406 h 406"/>
              <a:gd name="T22" fmla="*/ 273 w 415"/>
              <a:gd name="T23" fmla="*/ 388 h 406"/>
              <a:gd name="T24" fmla="*/ 398 w 415"/>
              <a:gd name="T25" fmla="*/ 241 h 406"/>
              <a:gd name="T26" fmla="*/ 398 w 415"/>
              <a:gd name="T27" fmla="*/ 172 h 406"/>
              <a:gd name="T28" fmla="*/ 273 w 415"/>
              <a:gd name="T29" fmla="*/ 25 h 406"/>
              <a:gd name="T30" fmla="*/ 198 w 415"/>
              <a:gd name="T31" fmla="*/ 19 h 406"/>
              <a:gd name="T32" fmla="*/ 192 w 415"/>
              <a:gd name="T33" fmla="*/ 94 h 406"/>
              <a:gd name="T34" fmla="*/ 287 w 415"/>
              <a:gd name="T35" fmla="*/ 206 h 406"/>
              <a:gd name="T36" fmla="*/ 192 w 415"/>
              <a:gd name="T37" fmla="*/ 318 h 406"/>
              <a:gd name="T38" fmla="*/ 198 w 415"/>
              <a:gd name="T39" fmla="*/ 394 h 406"/>
              <a:gd name="T40" fmla="*/ 232 w 415"/>
              <a:gd name="T41" fmla="*/ 406 h 406"/>
              <a:gd name="T42" fmla="*/ 273 w 415"/>
              <a:gd name="T43" fmla="*/ 388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15" h="406">
                <a:moveTo>
                  <a:pt x="59" y="406"/>
                </a:moveTo>
                <a:cubicBezTo>
                  <a:pt x="47" y="406"/>
                  <a:pt x="35" y="402"/>
                  <a:pt x="25" y="394"/>
                </a:cubicBezTo>
                <a:cubicBezTo>
                  <a:pt x="2" y="375"/>
                  <a:pt x="0" y="341"/>
                  <a:pt x="19" y="318"/>
                </a:cubicBezTo>
                <a:lnTo>
                  <a:pt x="114" y="206"/>
                </a:lnTo>
                <a:lnTo>
                  <a:pt x="19" y="94"/>
                </a:lnTo>
                <a:cubicBezTo>
                  <a:pt x="0" y="71"/>
                  <a:pt x="2" y="38"/>
                  <a:pt x="25" y="19"/>
                </a:cubicBezTo>
                <a:cubicBezTo>
                  <a:pt x="47" y="0"/>
                  <a:pt x="81" y="2"/>
                  <a:pt x="100" y="25"/>
                </a:cubicBezTo>
                <a:lnTo>
                  <a:pt x="225" y="172"/>
                </a:lnTo>
                <a:cubicBezTo>
                  <a:pt x="242" y="192"/>
                  <a:pt x="242" y="221"/>
                  <a:pt x="225" y="241"/>
                </a:cubicBezTo>
                <a:lnTo>
                  <a:pt x="100" y="388"/>
                </a:lnTo>
                <a:cubicBezTo>
                  <a:pt x="89" y="400"/>
                  <a:pt x="74" y="406"/>
                  <a:pt x="59" y="406"/>
                </a:cubicBezTo>
                <a:close/>
                <a:moveTo>
                  <a:pt x="273" y="388"/>
                </a:moveTo>
                <a:lnTo>
                  <a:pt x="398" y="241"/>
                </a:lnTo>
                <a:cubicBezTo>
                  <a:pt x="415" y="221"/>
                  <a:pt x="415" y="192"/>
                  <a:pt x="398" y="172"/>
                </a:cubicBezTo>
                <a:lnTo>
                  <a:pt x="273" y="25"/>
                </a:lnTo>
                <a:cubicBezTo>
                  <a:pt x="254" y="2"/>
                  <a:pt x="220" y="0"/>
                  <a:pt x="198" y="19"/>
                </a:cubicBezTo>
                <a:cubicBezTo>
                  <a:pt x="175" y="38"/>
                  <a:pt x="173" y="71"/>
                  <a:pt x="192" y="94"/>
                </a:cubicBezTo>
                <a:lnTo>
                  <a:pt x="287" y="206"/>
                </a:lnTo>
                <a:lnTo>
                  <a:pt x="192" y="318"/>
                </a:lnTo>
                <a:cubicBezTo>
                  <a:pt x="173" y="341"/>
                  <a:pt x="175" y="375"/>
                  <a:pt x="198" y="394"/>
                </a:cubicBezTo>
                <a:cubicBezTo>
                  <a:pt x="208" y="402"/>
                  <a:pt x="220" y="406"/>
                  <a:pt x="232" y="406"/>
                </a:cubicBezTo>
                <a:cubicBezTo>
                  <a:pt x="247" y="406"/>
                  <a:pt x="262" y="400"/>
                  <a:pt x="273" y="388"/>
                </a:cubicBezTo>
                <a:close/>
              </a:path>
            </a:pathLst>
          </a:custGeom>
          <a:solidFill>
            <a:schemeClr val="accent1"/>
          </a:solidFill>
          <a:ln>
            <a:noFill/>
          </a:ln>
        </p:spPr>
      </p:sp>
      <p:sp>
        <p:nvSpPr>
          <p:cNvPr id="44" name="矩形 43"/>
          <p:cNvSpPr/>
          <p:nvPr/>
        </p:nvSpPr>
        <p:spPr>
          <a:xfrm>
            <a:off x="584781" y="858016"/>
            <a:ext cx="7429666" cy="461665"/>
          </a:xfrm>
          <a:prstGeom prst="rect">
            <a:avLst/>
          </a:prstGeom>
        </p:spPr>
        <p:txBody>
          <a:bodyPr wrap="square">
            <a:spAutoFit/>
          </a:bodyPr>
          <a:lstStyle/>
          <a:p>
            <a:r>
              <a:rPr lang="zh-CN" altLang="en-US" sz="2400" b="1" dirty="0">
                <a:latin typeface="华文楷体" panose="02010600040101010101" pitchFamily="2" charset="-122"/>
                <a:ea typeface="华文楷体" panose="02010600040101010101" pitchFamily="2" charset="-122"/>
              </a:rPr>
              <a:t>算术运算符</a:t>
            </a:r>
          </a:p>
        </p:txBody>
      </p:sp>
      <p:sp>
        <p:nvSpPr>
          <p:cNvPr id="8" name="Rectangle 8"/>
          <p:cNvSpPr>
            <a:spLocks noChangeArrowheads="1"/>
          </p:cNvSpPr>
          <p:nvPr/>
        </p:nvSpPr>
        <p:spPr bwMode="auto">
          <a:xfrm>
            <a:off x="274321" y="1629336"/>
            <a:ext cx="5917004" cy="461665"/>
          </a:xfrm>
          <a:prstGeom prst="rect">
            <a:avLst/>
          </a:prstGeom>
          <a:noFill/>
          <a:ln w="28575"/>
        </p:spPr>
        <p:style>
          <a:lnRef idx="2">
            <a:schemeClr val="accent1"/>
          </a:lnRef>
          <a:fillRef idx="1">
            <a:schemeClr val="lt1"/>
          </a:fillRef>
          <a:effectRef idx="0">
            <a:schemeClr val="accent1"/>
          </a:effectRef>
          <a:fontRef idx="minor">
            <a:schemeClr val="dk1"/>
          </a:fontRef>
        </p:style>
        <p:txBody>
          <a:bodyPr wrap="non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lvl="0" defTabSz="914400" eaLnBrk="1" fontAlgn="base" hangingPunct="1">
              <a:spcBef>
                <a:spcPct val="0"/>
              </a:spcBef>
              <a:spcAft>
                <a:spcPct val="0"/>
              </a:spcAft>
            </a:pPr>
            <a:r>
              <a:rPr lang="en-US" altLang="zh-CN" sz="2400" b="1" kern="0" dirty="0">
                <a:solidFill>
                  <a:srgbClr val="000000"/>
                </a:solidFill>
                <a:latin typeface="楷体" panose="02010609060101010101" pitchFamily="49" charset="-122"/>
                <a:ea typeface="楷体" panose="02010609060101010101" pitchFamily="49" charset="-122"/>
              </a:rPr>
              <a:t>4. “SHR ”</a:t>
            </a:r>
            <a:r>
              <a:rPr lang="zh-CN" altLang="en-US" sz="2400" b="1" kern="0" dirty="0">
                <a:solidFill>
                  <a:srgbClr val="000000"/>
                </a:solidFill>
                <a:latin typeface="楷体" panose="02010609060101010101" pitchFamily="49" charset="-122"/>
                <a:ea typeface="楷体" panose="02010609060101010101" pitchFamily="49" charset="-122"/>
              </a:rPr>
              <a:t>和“</a:t>
            </a:r>
            <a:r>
              <a:rPr lang="en-US" altLang="zh-CN" sz="2400" b="1" kern="0" dirty="0">
                <a:solidFill>
                  <a:srgbClr val="000000"/>
                </a:solidFill>
                <a:latin typeface="楷体" panose="02010609060101010101" pitchFamily="49" charset="-122"/>
                <a:ea typeface="楷体" panose="02010609060101010101" pitchFamily="49" charset="-122"/>
              </a:rPr>
              <a:t>SHL ”</a:t>
            </a:r>
            <a:r>
              <a:rPr lang="zh-CN" altLang="en-US" sz="2400" b="1" kern="0" dirty="0">
                <a:solidFill>
                  <a:srgbClr val="000000"/>
                </a:solidFill>
                <a:latin typeface="楷体" panose="02010609060101010101" pitchFamily="49" charset="-122"/>
                <a:ea typeface="楷体" panose="02010609060101010101" pitchFamily="49" charset="-122"/>
              </a:rPr>
              <a:t>为逻辑移位运算符</a:t>
            </a:r>
          </a:p>
        </p:txBody>
      </p:sp>
      <p:sp>
        <p:nvSpPr>
          <p:cNvPr id="2" name="矩形 1"/>
          <p:cNvSpPr/>
          <p:nvPr/>
        </p:nvSpPr>
        <p:spPr>
          <a:xfrm>
            <a:off x="274321" y="2319766"/>
            <a:ext cx="6583679" cy="707886"/>
          </a:xfrm>
          <a:prstGeom prst="rect">
            <a:avLst/>
          </a:prstGeom>
        </p:spPr>
        <p:txBody>
          <a:bodyPr wrap="square">
            <a:spAutoFit/>
          </a:bodyPr>
          <a:lstStyle/>
          <a:p>
            <a:pPr lvl="0" defTabSz="914400" fontAlgn="base">
              <a:spcBef>
                <a:spcPct val="0"/>
              </a:spcBef>
              <a:spcAft>
                <a:spcPct val="0"/>
              </a:spcAft>
            </a:pPr>
            <a:r>
              <a:rPr lang="en-US" altLang="zh-CN" sz="2000" b="1" dirty="0">
                <a:solidFill>
                  <a:srgbClr val="000000"/>
                </a:solidFill>
                <a:latin typeface="楷体" panose="02010609060101010101" pitchFamily="49" charset="-122"/>
                <a:ea typeface="楷体" panose="02010609060101010101" pitchFamily="49" charset="-122"/>
              </a:rPr>
              <a:t>“SHR”</a:t>
            </a:r>
            <a:r>
              <a:rPr lang="zh-CN" altLang="en-US" sz="2000" b="1" dirty="0">
                <a:solidFill>
                  <a:srgbClr val="000000"/>
                </a:solidFill>
                <a:latin typeface="楷体" panose="02010609060101010101" pitchFamily="49" charset="-122"/>
                <a:ea typeface="楷体" panose="02010609060101010101" pitchFamily="49" charset="-122"/>
              </a:rPr>
              <a:t>为右移，左边移出来的空位用</a:t>
            </a:r>
            <a:r>
              <a:rPr lang="en-US" altLang="zh-CN" sz="2000" b="1" dirty="0">
                <a:solidFill>
                  <a:srgbClr val="000000"/>
                </a:solidFill>
                <a:latin typeface="楷体" panose="02010609060101010101" pitchFamily="49" charset="-122"/>
                <a:ea typeface="楷体" panose="02010609060101010101" pitchFamily="49" charset="-122"/>
              </a:rPr>
              <a:t>0</a:t>
            </a:r>
            <a:r>
              <a:rPr lang="zh-CN" altLang="en-US" sz="2000" b="1" dirty="0">
                <a:solidFill>
                  <a:srgbClr val="000000"/>
                </a:solidFill>
                <a:latin typeface="楷体" panose="02010609060101010101" pitchFamily="49" charset="-122"/>
                <a:ea typeface="楷体" panose="02010609060101010101" pitchFamily="49" charset="-122"/>
              </a:rPr>
              <a:t>补入。</a:t>
            </a:r>
          </a:p>
          <a:p>
            <a:pPr lvl="0" defTabSz="914400" fontAlgn="base">
              <a:spcBef>
                <a:spcPct val="0"/>
              </a:spcBef>
              <a:spcAft>
                <a:spcPct val="0"/>
              </a:spcAft>
            </a:pPr>
            <a:r>
              <a:rPr lang="en-US" altLang="zh-CN" sz="2000" b="1" dirty="0">
                <a:solidFill>
                  <a:srgbClr val="000000"/>
                </a:solidFill>
                <a:latin typeface="楷体" panose="02010609060101010101" pitchFamily="49" charset="-122"/>
                <a:ea typeface="楷体" panose="02010609060101010101" pitchFamily="49" charset="-122"/>
              </a:rPr>
              <a:t>“SHL”</a:t>
            </a:r>
            <a:r>
              <a:rPr lang="zh-CN" altLang="en-US" sz="2000" b="1" dirty="0">
                <a:solidFill>
                  <a:srgbClr val="000000"/>
                </a:solidFill>
                <a:latin typeface="楷体" panose="02010609060101010101" pitchFamily="49" charset="-122"/>
                <a:ea typeface="楷体" panose="02010609060101010101" pitchFamily="49" charset="-122"/>
              </a:rPr>
              <a:t>为左移，右边移出来的空位用</a:t>
            </a:r>
            <a:r>
              <a:rPr lang="en-US" altLang="zh-CN" sz="2000" b="1" dirty="0">
                <a:solidFill>
                  <a:srgbClr val="000000"/>
                </a:solidFill>
                <a:latin typeface="楷体" panose="02010609060101010101" pitchFamily="49" charset="-122"/>
                <a:ea typeface="楷体" panose="02010609060101010101" pitchFamily="49" charset="-122"/>
              </a:rPr>
              <a:t>0</a:t>
            </a:r>
            <a:r>
              <a:rPr lang="zh-CN" altLang="en-US" sz="2000" b="1" dirty="0">
                <a:solidFill>
                  <a:srgbClr val="000000"/>
                </a:solidFill>
                <a:latin typeface="楷体" panose="02010609060101010101" pitchFamily="49" charset="-122"/>
                <a:ea typeface="楷体" panose="02010609060101010101" pitchFamily="49" charset="-122"/>
              </a:rPr>
              <a:t>补入。</a:t>
            </a:r>
          </a:p>
        </p:txBody>
      </p:sp>
      <p:sp>
        <p:nvSpPr>
          <p:cNvPr id="10" name="Rectangle 5"/>
          <p:cNvSpPr>
            <a:spLocks noChangeArrowheads="1"/>
          </p:cNvSpPr>
          <p:nvPr/>
        </p:nvSpPr>
        <p:spPr bwMode="auto">
          <a:xfrm>
            <a:off x="152015" y="3192151"/>
            <a:ext cx="8846757" cy="1015663"/>
          </a:xfrm>
          <a:prstGeom prst="rect">
            <a:avLst/>
          </a:prstGeom>
          <a:solidFill>
            <a:schemeClr val="accent4">
              <a:lumMod val="40000"/>
              <a:lumOff val="60000"/>
            </a:schemeClr>
          </a:solidFill>
          <a:ln w="25400" cap="sq">
            <a:solidFill>
              <a:schemeClr val="accent4">
                <a:lumMod val="40000"/>
                <a:lumOff val="60000"/>
              </a:schemeClr>
            </a:solidFill>
            <a:miter lim="800000"/>
            <a:headEnd type="none" w="sm" len="sm"/>
            <a:tailEnd type="none" w="lg" len="lg"/>
          </a:ln>
        </p:spPr>
        <p:txBody>
          <a:bodyPr wrap="square">
            <a:spAutoFit/>
          </a:bodyPr>
          <a:lstStyle/>
          <a:p>
            <a:pPr eaLnBrk="0" hangingPunct="0">
              <a:spcAft>
                <a:spcPct val="0"/>
              </a:spcAft>
            </a:pPr>
            <a:r>
              <a:rPr kumimoji="1" lang="zh-CN" altLang="en-US" sz="2000" b="1" dirty="0">
                <a:solidFill>
                  <a:srgbClr val="FF0000"/>
                </a:solidFill>
                <a:latin typeface="楷体" panose="02010609060101010101" pitchFamily="49" charset="-122"/>
                <a:ea typeface="楷体" panose="02010609060101010101" pitchFamily="49" charset="-122"/>
              </a:rPr>
              <a:t>注意：移位运算符与移位指令区别。 </a:t>
            </a:r>
            <a:endParaRPr kumimoji="1" lang="en-US" altLang="zh-CN" sz="2000" b="1" dirty="0">
              <a:solidFill>
                <a:srgbClr val="FF0000"/>
              </a:solidFill>
              <a:latin typeface="楷体" panose="02010609060101010101" pitchFamily="49" charset="-122"/>
              <a:ea typeface="楷体" panose="02010609060101010101" pitchFamily="49" charset="-122"/>
            </a:endParaRPr>
          </a:p>
          <a:p>
            <a:pPr marL="342900" indent="-342900" eaLnBrk="0" hangingPunct="0">
              <a:spcAft>
                <a:spcPct val="0"/>
              </a:spcAft>
              <a:buFont typeface="Arial" panose="020B0604020202020204" pitchFamily="34" charset="0"/>
              <a:buChar char="•"/>
            </a:pPr>
            <a:r>
              <a:rPr kumimoji="1" lang="zh-CN" altLang="en-US" sz="2000" b="1" dirty="0">
                <a:solidFill>
                  <a:srgbClr val="FF0000"/>
                </a:solidFill>
                <a:latin typeface="楷体" panose="02010609060101010101" pitchFamily="49" charset="-122"/>
                <a:ea typeface="楷体" panose="02010609060101010101" pitchFamily="49" charset="-122"/>
              </a:rPr>
              <a:t>移位运算符的操作对象是某一具体的数（常数）</a:t>
            </a:r>
            <a:r>
              <a:rPr kumimoji="1" lang="en-US" altLang="zh-CN" sz="2000" b="1" dirty="0">
                <a:solidFill>
                  <a:srgbClr val="FF0000"/>
                </a:solidFill>
                <a:latin typeface="楷体" panose="02010609060101010101" pitchFamily="49" charset="-122"/>
                <a:ea typeface="楷体" panose="02010609060101010101" pitchFamily="49" charset="-122"/>
              </a:rPr>
              <a:t>,</a:t>
            </a:r>
            <a:r>
              <a:rPr kumimoji="1" lang="zh-CN" altLang="en-US" sz="2000" b="1" dirty="0">
                <a:solidFill>
                  <a:srgbClr val="FF0000"/>
                </a:solidFill>
                <a:latin typeface="楷体" panose="02010609060101010101" pitchFamily="49" charset="-122"/>
                <a:ea typeface="楷体" panose="02010609060101010101" pitchFamily="49" charset="-122"/>
              </a:rPr>
              <a:t>在汇编时完成移位操作。</a:t>
            </a:r>
            <a:endParaRPr kumimoji="1" lang="en-US" altLang="zh-CN" sz="2000" b="1" dirty="0">
              <a:solidFill>
                <a:srgbClr val="FF0000"/>
              </a:solidFill>
              <a:latin typeface="楷体" panose="02010609060101010101" pitchFamily="49" charset="-122"/>
              <a:ea typeface="楷体" panose="02010609060101010101" pitchFamily="49" charset="-122"/>
            </a:endParaRPr>
          </a:p>
          <a:p>
            <a:pPr marL="342900" indent="-342900" eaLnBrk="0" hangingPunct="0">
              <a:spcAft>
                <a:spcPct val="0"/>
              </a:spcAft>
              <a:buFont typeface="Arial" panose="020B0604020202020204" pitchFamily="34" charset="0"/>
              <a:buChar char="•"/>
            </a:pPr>
            <a:r>
              <a:rPr kumimoji="1" lang="zh-CN" altLang="en-US" sz="2000" b="1" dirty="0">
                <a:solidFill>
                  <a:srgbClr val="FF0000"/>
                </a:solidFill>
                <a:latin typeface="楷体" panose="02010609060101010101" pitchFamily="49" charset="-122"/>
                <a:ea typeface="楷体" panose="02010609060101010101" pitchFamily="49" charset="-122"/>
              </a:rPr>
              <a:t>而移位指令是对一个寄存器或存储单元内容在程序运行时执行移位操作。</a:t>
            </a:r>
          </a:p>
        </p:txBody>
      </p:sp>
      <p:sp>
        <p:nvSpPr>
          <p:cNvPr id="11" name="Text Box 6"/>
          <p:cNvSpPr txBox="1">
            <a:spLocks noChangeArrowheads="1"/>
          </p:cNvSpPr>
          <p:nvPr/>
        </p:nvSpPr>
        <p:spPr bwMode="auto">
          <a:xfrm>
            <a:off x="52891" y="4220926"/>
            <a:ext cx="99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 typeface="Arial" panose="020B0604020202020204" pitchFamily="34" charset="0"/>
              <a:buNone/>
              <a:defRPr/>
            </a:pPr>
            <a:r>
              <a:rPr kumimoji="0"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例如</a:t>
            </a:r>
          </a:p>
        </p:txBody>
      </p:sp>
      <p:sp>
        <p:nvSpPr>
          <p:cNvPr id="12" name="Text Box 7"/>
          <p:cNvSpPr txBox="1">
            <a:spLocks noChangeArrowheads="1"/>
          </p:cNvSpPr>
          <p:nvPr/>
        </p:nvSpPr>
        <p:spPr bwMode="auto">
          <a:xfrm>
            <a:off x="152014" y="4830981"/>
            <a:ext cx="4135505" cy="1785104"/>
          </a:xfrm>
          <a:prstGeom prst="rect">
            <a:avLst/>
          </a:prstGeom>
          <a:noFill/>
          <a:ln w="38100" cmpd="sng">
            <a:solidFill>
              <a:srgbClr val="FF0000"/>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NUM=11011011B</a:t>
            </a:r>
            <a:br>
              <a:rPr kumimoji="0"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br>
            <a:r>
              <a:rPr kumimoji="0"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a:t>
            </a:r>
            <a:br>
              <a:rPr kumimoji="0"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br>
            <a:r>
              <a:rPr kumimoji="0"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MOV   AX , NUM SHL  1</a:t>
            </a:r>
          </a:p>
          <a:p>
            <a:pPr marL="0" marR="0" lvl="0" indent="0" defTabSz="91440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MOV   BX ,  NUM SHR 2</a:t>
            </a:r>
            <a:br>
              <a:rPr kumimoji="0"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br>
            <a:r>
              <a:rPr kumimoji="0"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ADD    DX ,  NUM SHR 6</a:t>
            </a:r>
          </a:p>
        </p:txBody>
      </p:sp>
      <p:sp>
        <p:nvSpPr>
          <p:cNvPr id="13" name="AutoShape 8"/>
          <p:cNvSpPr>
            <a:spLocks noChangeArrowheads="1"/>
          </p:cNvSpPr>
          <p:nvPr/>
        </p:nvSpPr>
        <p:spPr bwMode="auto">
          <a:xfrm>
            <a:off x="2525510" y="4297126"/>
            <a:ext cx="1615440" cy="762000"/>
          </a:xfrm>
          <a:prstGeom prst="wedgeRectCallout">
            <a:avLst>
              <a:gd name="adj1" fmla="val 7704"/>
              <a:gd name="adj2" fmla="val 107682"/>
            </a:avLst>
          </a:prstGeom>
          <a:solidFill>
            <a:srgbClr val="33CC33"/>
          </a:solidFill>
          <a:ln w="9525" cmpd="sng">
            <a:solidFill>
              <a:srgbClr val="FFCC66"/>
            </a:solidFill>
            <a:miter lim="800000"/>
          </a:ln>
        </p:spPr>
        <p:txBody>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不能改成：</a:t>
            </a:r>
          </a:p>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SHL NUM,1</a:t>
            </a:r>
          </a:p>
        </p:txBody>
      </p:sp>
      <p:sp>
        <p:nvSpPr>
          <p:cNvPr id="14" name="Text Box 2"/>
          <p:cNvSpPr txBox="1">
            <a:spLocks noChangeArrowheads="1"/>
          </p:cNvSpPr>
          <p:nvPr/>
        </p:nvSpPr>
        <p:spPr bwMode="auto">
          <a:xfrm>
            <a:off x="4114415" y="4220926"/>
            <a:ext cx="6096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 typeface="Arial" panose="020B0604020202020204" pitchFamily="34" charset="0"/>
              <a:buNone/>
              <a:defRPr/>
            </a:pPr>
            <a:r>
              <a:rPr lang="zh-CN" altLang="en-US" sz="2400" b="1" kern="0" dirty="0">
                <a:solidFill>
                  <a:srgbClr val="000000"/>
                </a:solidFill>
              </a:rPr>
              <a:t>左边</a:t>
            </a:r>
            <a:r>
              <a:rPr kumimoji="0"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的指令序列等效下面三条指令。</a:t>
            </a:r>
          </a:p>
        </p:txBody>
      </p:sp>
      <p:sp>
        <p:nvSpPr>
          <p:cNvPr id="15" name="Text Box 3"/>
          <p:cNvSpPr txBox="1">
            <a:spLocks noChangeArrowheads="1"/>
          </p:cNvSpPr>
          <p:nvPr/>
        </p:nvSpPr>
        <p:spPr bwMode="auto">
          <a:xfrm>
            <a:off x="4615394" y="4774434"/>
            <a:ext cx="3885577" cy="1225550"/>
          </a:xfrm>
          <a:prstGeom prst="rect">
            <a:avLst/>
          </a:prstGeom>
          <a:noFill/>
          <a:ln w="38100" cmpd="sng">
            <a:solidFill>
              <a:srgbClr val="FF0000"/>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MOV   AX  </a:t>
            </a:r>
            <a:r>
              <a:rPr kumimoji="0"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a:t>
            </a: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110110110B</a:t>
            </a:r>
            <a:b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b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MOV   BX  </a:t>
            </a:r>
            <a:r>
              <a:rPr kumimoji="0"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a:t>
            </a: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00110110B</a:t>
            </a:r>
            <a:b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b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ADD    DX </a:t>
            </a:r>
            <a:r>
              <a:rPr kumimoji="0"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a:t>
            </a: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3</a:t>
            </a:r>
          </a:p>
        </p:txBody>
      </p:sp>
      <p:sp>
        <p:nvSpPr>
          <p:cNvPr id="16" name="椭圆形标注 1"/>
          <p:cNvSpPr/>
          <p:nvPr/>
        </p:nvSpPr>
        <p:spPr bwMode="auto">
          <a:xfrm>
            <a:off x="6146863" y="5646589"/>
            <a:ext cx="2845122" cy="1250359"/>
          </a:xfrm>
          <a:prstGeom prst="wedgeEllipseCallout">
            <a:avLst>
              <a:gd name="adj1" fmla="val 15942"/>
              <a:gd name="adj2" fmla="val -90090"/>
            </a:avLst>
          </a:prstGeom>
          <a:solidFill>
            <a:srgbClr val="00FFFF"/>
          </a:solidFill>
          <a:ln w="9525" cap="flat" cmpd="sng" algn="ctr">
            <a:solidFill>
              <a:srgbClr val="FFCC66"/>
            </a:solidFill>
            <a:prstDash val="solid"/>
            <a:round/>
            <a:headEnd type="none" w="med" len="med"/>
            <a:tailEnd type="none" w="med" len="med"/>
          </a:ln>
          <a:effectLst/>
        </p:spPr>
        <p:txBody>
          <a:bodyPr vert="horz" wrap="square" lIns="91440" tIns="45720" rIns="91440" bIns="45720" numCol="1" rtlCol="0" anchor="t" anchorCtr="0" compatLnSpc="1"/>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移位运算将对象按照与</a:t>
            </a:r>
            <a:r>
              <a:rPr kumimoji="0"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AX</a:t>
            </a:r>
            <a:r>
              <a:rPr kumimoji="0" lang="zh-CN" altLang="en-US"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等长的</a:t>
            </a:r>
            <a:r>
              <a:rPr kumimoji="0"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16bit</a:t>
            </a:r>
            <a:r>
              <a:rPr kumimoji="0" lang="zh-CN" altLang="en-US"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数处理</a:t>
            </a: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0">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0">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down)">
                                      <p:cBhvr>
                                        <p:cTn id="23" dur="500"/>
                                        <p:tgtEl>
                                          <p:spTgt spid="11"/>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wipe(down)">
                                      <p:cBhvr>
                                        <p:cTn id="26" dur="500"/>
                                        <p:tgtEl>
                                          <p:spTgt spid="12"/>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wipe(down)">
                                      <p:cBhvr>
                                        <p:cTn id="31" dur="500"/>
                                        <p:tgtEl>
                                          <p:spTgt spid="13"/>
                                        </p:tgtEl>
                                      </p:cBhvr>
                                    </p:animEffect>
                                  </p:childTnLst>
                                </p:cTn>
                              </p:par>
                            </p:childTnLst>
                          </p:cTn>
                        </p:par>
                        <p:par>
                          <p:cTn id="32" fill="hold">
                            <p:stCondLst>
                              <p:cond delay="500"/>
                            </p:stCondLst>
                            <p:childTnLst>
                              <p:par>
                                <p:cTn id="33" presetID="1" presetClass="entr" presetSubtype="0" fill="hold" grpId="0" nodeType="afterEffect">
                                  <p:stCondLst>
                                    <p:cond delay="0"/>
                                  </p:stCondLst>
                                  <p:childTnLst>
                                    <p:set>
                                      <p:cBhvr>
                                        <p:cTn id="34" dur="1" fill="hold">
                                          <p:stCondLst>
                                            <p:cond delay="499"/>
                                          </p:stCondLst>
                                        </p:cTn>
                                        <p:tgtEl>
                                          <p:spTgt spid="1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wipe(down)">
                                      <p:cBhvr>
                                        <p:cTn id="4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autoUpdateAnimBg="0"/>
      <p:bldP spid="10" grpId="0" uiExpand="1" build="p" autoUpdateAnimBg="0"/>
      <p:bldP spid="11" grpId="0"/>
      <p:bldP spid="12" grpId="0" animBg="1"/>
      <p:bldP spid="13" grpId="0" animBg="1"/>
      <p:bldP spid="14" grpId="0" autoUpdateAnimBg="0"/>
      <p:bldP spid="15" grpId="0" animBg="1" autoUpdateAnimBg="0"/>
      <p:bldP spid="16"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9" name="ïšḻïdê"/>
          <p:cNvSpPr txBox="1"/>
          <p:nvPr/>
        </p:nvSpPr>
        <p:spPr bwMode="auto">
          <a:xfrm>
            <a:off x="-1" y="162085"/>
            <a:ext cx="8281902"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altLang="zh-CN" sz="2400" b="1" dirty="0">
                <a:solidFill>
                  <a:schemeClr val="bg1"/>
                </a:solidFill>
                <a:latin typeface="楷体" panose="02010609060101010101" pitchFamily="49" charset="-122"/>
                <a:ea typeface="楷体" panose="02010609060101010101" pitchFamily="49" charset="-122"/>
              </a:rPr>
              <a:t>4.4 </a:t>
            </a:r>
            <a:r>
              <a:rPr lang="zh-CN" altLang="en-US" sz="2400" b="1" dirty="0">
                <a:solidFill>
                  <a:schemeClr val="bg1"/>
                </a:solidFill>
                <a:latin typeface="楷体" panose="02010609060101010101" pitchFamily="49" charset="-122"/>
                <a:ea typeface="楷体" panose="02010609060101010101" pitchFamily="49" charset="-122"/>
              </a:rPr>
              <a:t>表达式与运算符</a:t>
            </a:r>
          </a:p>
          <a:p>
            <a:endParaRPr lang="zh-CN" altLang="en-US" sz="2400" b="1" dirty="0">
              <a:solidFill>
                <a:schemeClr val="bg1"/>
              </a:solidFill>
              <a:latin typeface="楷体" panose="02010609060101010101" pitchFamily="49" charset="-122"/>
              <a:ea typeface="楷体" panose="02010609060101010101" pitchFamily="49" charset="-122"/>
            </a:endParaRPr>
          </a:p>
        </p:txBody>
      </p:sp>
      <p:cxnSp>
        <p:nvCxnSpPr>
          <p:cNvPr id="40" name="直接连接符 39"/>
          <p:cNvCxnSpPr/>
          <p:nvPr/>
        </p:nvCxnSpPr>
        <p:spPr>
          <a:xfrm>
            <a:off x="2381" y="655346"/>
            <a:ext cx="3484890"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41" name="图片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42" name="right-arrowheads_44810"/>
          <p:cNvSpPr>
            <a:spLocks noChangeAspect="1"/>
          </p:cNvSpPr>
          <p:nvPr/>
        </p:nvSpPr>
        <p:spPr bwMode="auto">
          <a:xfrm>
            <a:off x="152015" y="929658"/>
            <a:ext cx="411251" cy="316320"/>
          </a:xfrm>
          <a:custGeom>
            <a:avLst/>
            <a:gdLst>
              <a:gd name="T0" fmla="*/ 59 w 415"/>
              <a:gd name="T1" fmla="*/ 406 h 406"/>
              <a:gd name="T2" fmla="*/ 25 w 415"/>
              <a:gd name="T3" fmla="*/ 394 h 406"/>
              <a:gd name="T4" fmla="*/ 19 w 415"/>
              <a:gd name="T5" fmla="*/ 318 h 406"/>
              <a:gd name="T6" fmla="*/ 114 w 415"/>
              <a:gd name="T7" fmla="*/ 206 h 406"/>
              <a:gd name="T8" fmla="*/ 19 w 415"/>
              <a:gd name="T9" fmla="*/ 94 h 406"/>
              <a:gd name="T10" fmla="*/ 25 w 415"/>
              <a:gd name="T11" fmla="*/ 19 h 406"/>
              <a:gd name="T12" fmla="*/ 100 w 415"/>
              <a:gd name="T13" fmla="*/ 25 h 406"/>
              <a:gd name="T14" fmla="*/ 225 w 415"/>
              <a:gd name="T15" fmla="*/ 172 h 406"/>
              <a:gd name="T16" fmla="*/ 225 w 415"/>
              <a:gd name="T17" fmla="*/ 241 h 406"/>
              <a:gd name="T18" fmla="*/ 100 w 415"/>
              <a:gd name="T19" fmla="*/ 388 h 406"/>
              <a:gd name="T20" fmla="*/ 59 w 415"/>
              <a:gd name="T21" fmla="*/ 406 h 406"/>
              <a:gd name="T22" fmla="*/ 273 w 415"/>
              <a:gd name="T23" fmla="*/ 388 h 406"/>
              <a:gd name="T24" fmla="*/ 398 w 415"/>
              <a:gd name="T25" fmla="*/ 241 h 406"/>
              <a:gd name="T26" fmla="*/ 398 w 415"/>
              <a:gd name="T27" fmla="*/ 172 h 406"/>
              <a:gd name="T28" fmla="*/ 273 w 415"/>
              <a:gd name="T29" fmla="*/ 25 h 406"/>
              <a:gd name="T30" fmla="*/ 198 w 415"/>
              <a:gd name="T31" fmla="*/ 19 h 406"/>
              <a:gd name="T32" fmla="*/ 192 w 415"/>
              <a:gd name="T33" fmla="*/ 94 h 406"/>
              <a:gd name="T34" fmla="*/ 287 w 415"/>
              <a:gd name="T35" fmla="*/ 206 h 406"/>
              <a:gd name="T36" fmla="*/ 192 w 415"/>
              <a:gd name="T37" fmla="*/ 318 h 406"/>
              <a:gd name="T38" fmla="*/ 198 w 415"/>
              <a:gd name="T39" fmla="*/ 394 h 406"/>
              <a:gd name="T40" fmla="*/ 232 w 415"/>
              <a:gd name="T41" fmla="*/ 406 h 406"/>
              <a:gd name="T42" fmla="*/ 273 w 415"/>
              <a:gd name="T43" fmla="*/ 388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15" h="406">
                <a:moveTo>
                  <a:pt x="59" y="406"/>
                </a:moveTo>
                <a:cubicBezTo>
                  <a:pt x="47" y="406"/>
                  <a:pt x="35" y="402"/>
                  <a:pt x="25" y="394"/>
                </a:cubicBezTo>
                <a:cubicBezTo>
                  <a:pt x="2" y="375"/>
                  <a:pt x="0" y="341"/>
                  <a:pt x="19" y="318"/>
                </a:cubicBezTo>
                <a:lnTo>
                  <a:pt x="114" y="206"/>
                </a:lnTo>
                <a:lnTo>
                  <a:pt x="19" y="94"/>
                </a:lnTo>
                <a:cubicBezTo>
                  <a:pt x="0" y="71"/>
                  <a:pt x="2" y="38"/>
                  <a:pt x="25" y="19"/>
                </a:cubicBezTo>
                <a:cubicBezTo>
                  <a:pt x="47" y="0"/>
                  <a:pt x="81" y="2"/>
                  <a:pt x="100" y="25"/>
                </a:cubicBezTo>
                <a:lnTo>
                  <a:pt x="225" y="172"/>
                </a:lnTo>
                <a:cubicBezTo>
                  <a:pt x="242" y="192"/>
                  <a:pt x="242" y="221"/>
                  <a:pt x="225" y="241"/>
                </a:cubicBezTo>
                <a:lnTo>
                  <a:pt x="100" y="388"/>
                </a:lnTo>
                <a:cubicBezTo>
                  <a:pt x="89" y="400"/>
                  <a:pt x="74" y="406"/>
                  <a:pt x="59" y="406"/>
                </a:cubicBezTo>
                <a:close/>
                <a:moveTo>
                  <a:pt x="273" y="388"/>
                </a:moveTo>
                <a:lnTo>
                  <a:pt x="398" y="241"/>
                </a:lnTo>
                <a:cubicBezTo>
                  <a:pt x="415" y="221"/>
                  <a:pt x="415" y="192"/>
                  <a:pt x="398" y="172"/>
                </a:cubicBezTo>
                <a:lnTo>
                  <a:pt x="273" y="25"/>
                </a:lnTo>
                <a:cubicBezTo>
                  <a:pt x="254" y="2"/>
                  <a:pt x="220" y="0"/>
                  <a:pt x="198" y="19"/>
                </a:cubicBezTo>
                <a:cubicBezTo>
                  <a:pt x="175" y="38"/>
                  <a:pt x="173" y="71"/>
                  <a:pt x="192" y="94"/>
                </a:cubicBezTo>
                <a:lnTo>
                  <a:pt x="287" y="206"/>
                </a:lnTo>
                <a:lnTo>
                  <a:pt x="192" y="318"/>
                </a:lnTo>
                <a:cubicBezTo>
                  <a:pt x="173" y="341"/>
                  <a:pt x="175" y="375"/>
                  <a:pt x="198" y="394"/>
                </a:cubicBezTo>
                <a:cubicBezTo>
                  <a:pt x="208" y="402"/>
                  <a:pt x="220" y="406"/>
                  <a:pt x="232" y="406"/>
                </a:cubicBezTo>
                <a:cubicBezTo>
                  <a:pt x="247" y="406"/>
                  <a:pt x="262" y="400"/>
                  <a:pt x="273" y="388"/>
                </a:cubicBezTo>
                <a:close/>
              </a:path>
            </a:pathLst>
          </a:custGeom>
          <a:solidFill>
            <a:schemeClr val="accent1"/>
          </a:solidFill>
          <a:ln>
            <a:noFill/>
          </a:ln>
        </p:spPr>
      </p:sp>
      <p:sp>
        <p:nvSpPr>
          <p:cNvPr id="44" name="矩形 43"/>
          <p:cNvSpPr/>
          <p:nvPr/>
        </p:nvSpPr>
        <p:spPr>
          <a:xfrm>
            <a:off x="584781" y="858016"/>
            <a:ext cx="7429666" cy="461665"/>
          </a:xfrm>
          <a:prstGeom prst="rect">
            <a:avLst/>
          </a:prstGeom>
        </p:spPr>
        <p:txBody>
          <a:bodyPr wrap="square">
            <a:spAutoFit/>
          </a:bodyPr>
          <a:lstStyle/>
          <a:p>
            <a:r>
              <a:rPr lang="zh-CN" altLang="en-US" sz="2400" b="1" dirty="0">
                <a:latin typeface="华文楷体" panose="02010600040101010101" pitchFamily="2" charset="-122"/>
                <a:ea typeface="华文楷体" panose="02010600040101010101" pitchFamily="2" charset="-122"/>
              </a:rPr>
              <a:t>算术运算符</a:t>
            </a:r>
          </a:p>
        </p:txBody>
      </p:sp>
      <p:sp>
        <p:nvSpPr>
          <p:cNvPr id="8" name="Rectangle 8"/>
          <p:cNvSpPr>
            <a:spLocks noChangeArrowheads="1"/>
          </p:cNvSpPr>
          <p:nvPr/>
        </p:nvSpPr>
        <p:spPr bwMode="auto">
          <a:xfrm>
            <a:off x="274321" y="1629336"/>
            <a:ext cx="5293437" cy="461665"/>
          </a:xfrm>
          <a:prstGeom prst="rect">
            <a:avLst/>
          </a:prstGeom>
          <a:noFill/>
          <a:ln w="28575"/>
        </p:spPr>
        <p:style>
          <a:lnRef idx="2">
            <a:schemeClr val="accent1"/>
          </a:lnRef>
          <a:fillRef idx="1">
            <a:schemeClr val="lt1"/>
          </a:fillRef>
          <a:effectRef idx="0">
            <a:schemeClr val="accent1"/>
          </a:effectRef>
          <a:fontRef idx="minor">
            <a:schemeClr val="dk1"/>
          </a:fontRef>
        </p:style>
        <p:txBody>
          <a:bodyPr wrap="non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lvl="0" defTabSz="914400" eaLnBrk="1" fontAlgn="base" hangingPunct="1">
              <a:spcBef>
                <a:spcPct val="0"/>
              </a:spcBef>
              <a:spcAft>
                <a:spcPct val="0"/>
              </a:spcAft>
            </a:pPr>
            <a:r>
              <a:rPr lang="en-US" altLang="zh-CN" sz="2400" b="1" kern="0" dirty="0">
                <a:solidFill>
                  <a:srgbClr val="000000"/>
                </a:solidFill>
                <a:latin typeface="楷体" panose="02010609060101010101" pitchFamily="49" charset="-122"/>
                <a:ea typeface="楷体" panose="02010609060101010101" pitchFamily="49" charset="-122"/>
              </a:rPr>
              <a:t>5.</a:t>
            </a:r>
            <a:r>
              <a:rPr lang="zh-CN" altLang="en-US" sz="2400" b="1" kern="0" dirty="0">
                <a:solidFill>
                  <a:srgbClr val="000000"/>
                </a:solidFill>
                <a:latin typeface="楷体" panose="02010609060101010101" pitchFamily="49" charset="-122"/>
                <a:ea typeface="楷体" panose="02010609060101010101" pitchFamily="49" charset="-122"/>
              </a:rPr>
              <a:t>下标运算符“</a:t>
            </a:r>
            <a:r>
              <a:rPr lang="en-US" altLang="zh-CN" sz="2400" b="1" kern="0" dirty="0">
                <a:solidFill>
                  <a:srgbClr val="000000"/>
                </a:solidFill>
                <a:latin typeface="楷体" panose="02010609060101010101" pitchFamily="49" charset="-122"/>
                <a:ea typeface="楷体" panose="02010609060101010101" pitchFamily="49" charset="-122"/>
              </a:rPr>
              <a:t>[ ]”</a:t>
            </a:r>
            <a:r>
              <a:rPr lang="zh-CN" altLang="en-US" sz="2400" b="1" kern="0" dirty="0">
                <a:solidFill>
                  <a:srgbClr val="000000"/>
                </a:solidFill>
                <a:latin typeface="楷体" panose="02010609060101010101" pitchFamily="49" charset="-122"/>
                <a:ea typeface="楷体" panose="02010609060101010101" pitchFamily="49" charset="-122"/>
              </a:rPr>
              <a:t>具有相加的作用</a:t>
            </a:r>
          </a:p>
        </p:txBody>
      </p:sp>
      <p:sp>
        <p:nvSpPr>
          <p:cNvPr id="2" name="矩形 1"/>
          <p:cNvSpPr/>
          <p:nvPr/>
        </p:nvSpPr>
        <p:spPr>
          <a:xfrm>
            <a:off x="274321" y="2221212"/>
            <a:ext cx="6583679" cy="400110"/>
          </a:xfrm>
          <a:prstGeom prst="rect">
            <a:avLst/>
          </a:prstGeom>
        </p:spPr>
        <p:txBody>
          <a:bodyPr wrap="square">
            <a:spAutoFit/>
          </a:bodyPr>
          <a:lstStyle/>
          <a:p>
            <a:pPr lvl="0" defTabSz="914400" fontAlgn="base">
              <a:spcBef>
                <a:spcPct val="0"/>
              </a:spcBef>
              <a:spcAft>
                <a:spcPct val="0"/>
              </a:spcAft>
            </a:pPr>
            <a:r>
              <a:rPr lang="zh-CN" altLang="en-US" sz="2000" b="1" dirty="0">
                <a:solidFill>
                  <a:srgbClr val="000000"/>
                </a:solidFill>
                <a:latin typeface="楷体" panose="02010609060101010101" pitchFamily="49" charset="-122"/>
                <a:ea typeface="楷体" panose="02010609060101010101" pitchFamily="49" charset="-122"/>
              </a:rPr>
              <a:t>一般使用格式：表达式</a:t>
            </a:r>
            <a:r>
              <a:rPr lang="en-US" altLang="zh-CN" sz="2000" b="1" dirty="0">
                <a:solidFill>
                  <a:srgbClr val="000000"/>
                </a:solidFill>
                <a:latin typeface="楷体" panose="02010609060101010101" pitchFamily="49" charset="-122"/>
                <a:ea typeface="楷体" panose="02010609060101010101" pitchFamily="49" charset="-122"/>
              </a:rPr>
              <a:t>1 [</a:t>
            </a:r>
            <a:r>
              <a:rPr lang="zh-CN" altLang="en-US" sz="2000" b="1" dirty="0">
                <a:solidFill>
                  <a:srgbClr val="000000"/>
                </a:solidFill>
                <a:latin typeface="楷体" panose="02010609060101010101" pitchFamily="49" charset="-122"/>
                <a:ea typeface="楷体" panose="02010609060101010101" pitchFamily="49" charset="-122"/>
              </a:rPr>
              <a:t>表达式</a:t>
            </a:r>
            <a:r>
              <a:rPr lang="en-US" altLang="zh-CN" sz="2000" b="1" dirty="0">
                <a:solidFill>
                  <a:srgbClr val="000000"/>
                </a:solidFill>
                <a:latin typeface="楷体" panose="02010609060101010101" pitchFamily="49" charset="-122"/>
                <a:ea typeface="楷体" panose="02010609060101010101" pitchFamily="49" charset="-122"/>
              </a:rPr>
              <a:t>2]</a:t>
            </a:r>
          </a:p>
        </p:txBody>
      </p:sp>
      <p:sp>
        <p:nvSpPr>
          <p:cNvPr id="10" name="Rectangle 5"/>
          <p:cNvSpPr>
            <a:spLocks noChangeArrowheads="1"/>
          </p:cNvSpPr>
          <p:nvPr/>
        </p:nvSpPr>
        <p:spPr bwMode="auto">
          <a:xfrm>
            <a:off x="274321" y="2714959"/>
            <a:ext cx="8348956" cy="400110"/>
          </a:xfrm>
          <a:prstGeom prst="rect">
            <a:avLst/>
          </a:prstGeom>
          <a:solidFill>
            <a:schemeClr val="accent4">
              <a:lumMod val="40000"/>
              <a:lumOff val="60000"/>
            </a:schemeClr>
          </a:solidFill>
          <a:ln w="25400" cap="sq">
            <a:solidFill>
              <a:schemeClr val="accent4">
                <a:lumMod val="40000"/>
                <a:lumOff val="60000"/>
              </a:schemeClr>
            </a:solidFill>
            <a:miter lim="800000"/>
            <a:headEnd type="none" w="sm" len="sm"/>
            <a:tailEnd type="none" w="lg" len="lg"/>
          </a:ln>
        </p:spPr>
        <p:txBody>
          <a:bodyPr wrap="square">
            <a:spAutoFit/>
          </a:bodyPr>
          <a:lstStyle/>
          <a:p>
            <a:pPr eaLnBrk="0" hangingPunct="0">
              <a:spcAft>
                <a:spcPct val="0"/>
              </a:spcAft>
            </a:pPr>
            <a:r>
              <a:rPr kumimoji="1" lang="zh-CN" altLang="en-US" sz="2000" b="1" dirty="0">
                <a:solidFill>
                  <a:srgbClr val="FF0000"/>
                </a:solidFill>
                <a:latin typeface="楷体" panose="02010609060101010101" pitchFamily="49" charset="-122"/>
                <a:ea typeface="楷体" panose="02010609060101010101" pitchFamily="49" charset="-122"/>
              </a:rPr>
              <a:t>作用：将表达式</a:t>
            </a:r>
            <a:r>
              <a:rPr kumimoji="1" lang="en-US" altLang="zh-CN" sz="2000" b="1" dirty="0">
                <a:solidFill>
                  <a:srgbClr val="FF0000"/>
                </a:solidFill>
                <a:latin typeface="楷体" panose="02010609060101010101" pitchFamily="49" charset="-122"/>
                <a:ea typeface="楷体" panose="02010609060101010101" pitchFamily="49" charset="-122"/>
              </a:rPr>
              <a:t>1</a:t>
            </a:r>
            <a:r>
              <a:rPr kumimoji="1" lang="zh-CN" altLang="en-US" sz="2000" b="1" dirty="0">
                <a:solidFill>
                  <a:srgbClr val="FF0000"/>
                </a:solidFill>
                <a:latin typeface="楷体" panose="02010609060101010101" pitchFamily="49" charset="-122"/>
                <a:ea typeface="楷体" panose="02010609060101010101" pitchFamily="49" charset="-122"/>
              </a:rPr>
              <a:t>与表达式</a:t>
            </a:r>
            <a:r>
              <a:rPr kumimoji="1" lang="en-US" altLang="zh-CN" sz="2000" b="1" dirty="0">
                <a:solidFill>
                  <a:srgbClr val="FF0000"/>
                </a:solidFill>
                <a:latin typeface="楷体" panose="02010609060101010101" pitchFamily="49" charset="-122"/>
                <a:ea typeface="楷体" panose="02010609060101010101" pitchFamily="49" charset="-122"/>
              </a:rPr>
              <a:t>2</a:t>
            </a:r>
            <a:r>
              <a:rPr kumimoji="1" lang="zh-CN" altLang="en-US" sz="2000" b="1" dirty="0">
                <a:solidFill>
                  <a:srgbClr val="FF0000"/>
                </a:solidFill>
                <a:latin typeface="楷体" panose="02010609060101010101" pitchFamily="49" charset="-122"/>
                <a:ea typeface="楷体" panose="02010609060101010101" pitchFamily="49" charset="-122"/>
              </a:rPr>
              <a:t>的值相加后形成一个存储器操作数的地址。</a:t>
            </a:r>
          </a:p>
        </p:txBody>
      </p:sp>
      <p:sp>
        <p:nvSpPr>
          <p:cNvPr id="11" name="Text Box 6"/>
          <p:cNvSpPr txBox="1">
            <a:spLocks noChangeArrowheads="1"/>
          </p:cNvSpPr>
          <p:nvPr/>
        </p:nvSpPr>
        <p:spPr bwMode="auto">
          <a:xfrm>
            <a:off x="152015" y="3115069"/>
            <a:ext cx="413035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lvl="0" defTabSz="914400" eaLnBrk="1" fontAlgn="base" hangingPunct="1">
              <a:spcBef>
                <a:spcPct val="50000"/>
              </a:spcBef>
              <a:spcAft>
                <a:spcPct val="0"/>
              </a:spcAft>
            </a:pPr>
            <a:r>
              <a:rPr lang="zh-CN" altLang="en-US" sz="2000" b="1" kern="0" dirty="0">
                <a:solidFill>
                  <a:srgbClr val="000000"/>
                </a:solidFill>
                <a:latin typeface="楷体" panose="02010609060101010101" pitchFamily="49" charset="-122"/>
                <a:ea typeface="楷体" panose="02010609060101010101" pitchFamily="49" charset="-122"/>
              </a:rPr>
              <a:t>下面两个语句是等效的。</a:t>
            </a:r>
          </a:p>
        </p:txBody>
      </p:sp>
      <p:sp>
        <p:nvSpPr>
          <p:cNvPr id="17" name="Text Box 11"/>
          <p:cNvSpPr txBox="1">
            <a:spLocks noChangeArrowheads="1"/>
          </p:cNvSpPr>
          <p:nvPr/>
        </p:nvSpPr>
        <p:spPr bwMode="auto">
          <a:xfrm>
            <a:off x="289635" y="3561346"/>
            <a:ext cx="3723869" cy="707886"/>
          </a:xfrm>
          <a:prstGeom prst="rect">
            <a:avLst/>
          </a:prstGeom>
          <a:noFill/>
          <a:ln w="38100" cmpd="sng">
            <a:solidFill>
              <a:srgbClr val="FF0000"/>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defPPr>
              <a:defRPr lang="en-US"/>
            </a:defPPr>
            <a:lvl1pPr marR="0" lvl="0" indent="0" defTabSz="914400" fontAlgn="base">
              <a:lnSpc>
                <a:spcPct val="100000"/>
              </a:lnSpc>
              <a:spcBef>
                <a:spcPct val="50000"/>
              </a:spcBef>
              <a:spcAft>
                <a:spcPct val="0"/>
              </a:spcAft>
              <a:buClrTx/>
              <a:buSzTx/>
              <a:buFont typeface="Arial" panose="020B0604020202020204" pitchFamily="34" charset="0"/>
              <a:buNone/>
              <a:defRPr kumimoji="0" sz="2000" b="1" i="0" u="none" strike="noStrike" kern="0" cap="none" spc="0" normalizeH="0" baseline="0">
                <a:ln>
                  <a:noFill/>
                </a:ln>
                <a:solidFill>
                  <a:srgbClr val="000000"/>
                </a:solidFill>
                <a:effectLst/>
                <a:uLnTx/>
                <a:uFillTx/>
                <a:latin typeface="Times New Roman" panose="02020603050405020304" pitchFamily="18" charset="0"/>
                <a:ea typeface="宋体" panose="02010600030101010101" pitchFamily="2" charset="-122"/>
              </a:defRPr>
            </a:lvl1pPr>
            <a:lvl2pPr marL="742950" indent="-285750" eaLnBrk="0" hangingPunct="0">
              <a:defRPr sz="2800">
                <a:latin typeface="Times New Roman" panose="02020603050405020304" pitchFamily="18" charset="0"/>
                <a:ea typeface="宋体" panose="02010600030101010101" pitchFamily="2" charset="-122"/>
              </a:defRPr>
            </a:lvl2pPr>
            <a:lvl3pPr marL="1143000" indent="-228600" eaLnBrk="0" hangingPunct="0">
              <a:defRPr sz="2800">
                <a:latin typeface="Times New Roman" panose="02020603050405020304" pitchFamily="18" charset="0"/>
                <a:ea typeface="宋体" panose="02010600030101010101" pitchFamily="2" charset="-122"/>
              </a:defRPr>
            </a:lvl3pPr>
            <a:lvl4pPr marL="1600200" indent="-228600" eaLnBrk="0" hangingPunct="0">
              <a:defRPr sz="2800">
                <a:latin typeface="Times New Roman" panose="02020603050405020304" pitchFamily="18" charset="0"/>
                <a:ea typeface="宋体" panose="02010600030101010101" pitchFamily="2" charset="-122"/>
              </a:defRPr>
            </a:lvl4pPr>
            <a:lvl5pPr marL="2057400" indent="-228600" eaLnBrk="0" hangingPunct="0">
              <a:defRPr sz="2800">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latin typeface="Times New Roman" panose="02020603050405020304" pitchFamily="18" charset="0"/>
                <a:ea typeface="宋体" panose="02010600030101010101" pitchFamily="2" charset="-122"/>
              </a:defRPr>
            </a:lvl9pPr>
          </a:lstStyle>
          <a:p>
            <a:r>
              <a:rPr lang="en-US" altLang="zh-CN" dirty="0"/>
              <a:t>MOV   AX</a:t>
            </a:r>
            <a:r>
              <a:rPr lang="zh-CN" altLang="en-US" dirty="0"/>
              <a:t>，</a:t>
            </a:r>
            <a:r>
              <a:rPr lang="en-US" altLang="zh-CN" dirty="0"/>
              <a:t>DA_WORD[20H]</a:t>
            </a:r>
            <a:br>
              <a:rPr lang="en-US" altLang="zh-CN" dirty="0"/>
            </a:br>
            <a:r>
              <a:rPr lang="en-US" altLang="zh-CN" dirty="0"/>
              <a:t>MOV   AX</a:t>
            </a:r>
            <a:r>
              <a:rPr lang="zh-CN" altLang="en-US" dirty="0"/>
              <a:t>，</a:t>
            </a:r>
            <a:r>
              <a:rPr lang="en-US" altLang="zh-CN" dirty="0"/>
              <a:t>DA_WORD+20H</a:t>
            </a:r>
          </a:p>
        </p:txBody>
      </p:sp>
      <p:sp>
        <p:nvSpPr>
          <p:cNvPr id="3" name="矩形 2"/>
          <p:cNvSpPr/>
          <p:nvPr/>
        </p:nvSpPr>
        <p:spPr>
          <a:xfrm>
            <a:off x="152015" y="4363794"/>
            <a:ext cx="353975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defTabSz="914400" fontAlgn="base">
              <a:spcAft>
                <a:spcPct val="0"/>
              </a:spcAft>
            </a:pPr>
            <a:r>
              <a:rPr lang="zh-CN" altLang="en-US" sz="2000" b="1" kern="0" dirty="0">
                <a:solidFill>
                  <a:srgbClr val="000000"/>
                </a:solidFill>
                <a:latin typeface="楷体" panose="02010609060101010101" pitchFamily="49" charset="-122"/>
                <a:ea typeface="楷体" panose="02010609060101010101" pitchFamily="49" charset="-122"/>
              </a:rPr>
              <a:t>可以用寄存器来存放下标变量</a:t>
            </a:r>
            <a:endParaRPr lang="en-US" altLang="zh-CN" sz="2000" b="1" kern="0" dirty="0">
              <a:solidFill>
                <a:srgbClr val="000000"/>
              </a:solidFill>
              <a:latin typeface="楷体" panose="02010609060101010101" pitchFamily="49" charset="-122"/>
              <a:ea typeface="楷体" panose="02010609060101010101" pitchFamily="49" charset="-122"/>
            </a:endParaRPr>
          </a:p>
          <a:p>
            <a:pPr defTabSz="914400" fontAlgn="base">
              <a:spcAft>
                <a:spcPct val="0"/>
              </a:spcAft>
            </a:pPr>
            <a:r>
              <a:rPr lang="zh-CN" altLang="en-US" sz="2000" b="1" kern="0" dirty="0">
                <a:solidFill>
                  <a:srgbClr val="000000"/>
                </a:solidFill>
                <a:latin typeface="楷体" panose="02010609060101010101" pitchFamily="49" charset="-122"/>
                <a:ea typeface="楷体" panose="02010609060101010101" pitchFamily="49" charset="-122"/>
              </a:rPr>
              <a:t>例：下面几个语句是等价的</a:t>
            </a:r>
          </a:p>
        </p:txBody>
      </p:sp>
      <p:sp>
        <p:nvSpPr>
          <p:cNvPr id="20" name="Text Box 4"/>
          <p:cNvSpPr txBox="1">
            <a:spLocks noChangeArrowheads="1"/>
          </p:cNvSpPr>
          <p:nvPr/>
        </p:nvSpPr>
        <p:spPr bwMode="auto">
          <a:xfrm>
            <a:off x="247510" y="5146244"/>
            <a:ext cx="5244365" cy="1631216"/>
          </a:xfrm>
          <a:prstGeom prst="rect">
            <a:avLst/>
          </a:prstGeom>
          <a:noFill/>
          <a:ln w="38100" cmpd="sng">
            <a:solidFill>
              <a:srgbClr val="FF0000"/>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defPPr>
              <a:defRPr lang="en-US"/>
            </a:defPPr>
            <a:lvl1pPr marR="0" lvl="0" indent="0" defTabSz="914400" fontAlgn="base">
              <a:lnSpc>
                <a:spcPct val="100000"/>
              </a:lnSpc>
              <a:spcBef>
                <a:spcPct val="50000"/>
              </a:spcBef>
              <a:spcAft>
                <a:spcPct val="0"/>
              </a:spcAft>
              <a:buClrTx/>
              <a:buSzTx/>
              <a:buFont typeface="Arial" panose="020B0604020202020204" pitchFamily="34" charset="0"/>
              <a:buNone/>
              <a:defRPr kumimoji="0" sz="2000" b="1" i="0" u="none" strike="noStrike" kern="0" cap="none" spc="0" normalizeH="0" baseline="0">
                <a:ln>
                  <a:noFill/>
                </a:ln>
                <a:solidFill>
                  <a:srgbClr val="000000"/>
                </a:solidFill>
                <a:effectLst/>
                <a:uLnTx/>
                <a:uFillTx/>
                <a:latin typeface="Times New Roman" panose="02020603050405020304" pitchFamily="18" charset="0"/>
                <a:ea typeface="宋体" panose="02010600030101010101" pitchFamily="2" charset="-122"/>
              </a:defRPr>
            </a:lvl1pPr>
            <a:lvl2pPr marL="742950" indent="-285750" eaLnBrk="0" hangingPunct="0">
              <a:defRPr sz="2800">
                <a:latin typeface="Times New Roman" panose="02020603050405020304" pitchFamily="18" charset="0"/>
                <a:ea typeface="宋体" panose="02010600030101010101" pitchFamily="2" charset="-122"/>
              </a:defRPr>
            </a:lvl2pPr>
            <a:lvl3pPr marL="1143000" indent="-228600" eaLnBrk="0" hangingPunct="0">
              <a:defRPr sz="2800">
                <a:latin typeface="Times New Roman" panose="02020603050405020304" pitchFamily="18" charset="0"/>
                <a:ea typeface="宋体" panose="02010600030101010101" pitchFamily="2" charset="-122"/>
              </a:defRPr>
            </a:lvl3pPr>
            <a:lvl4pPr marL="1600200" indent="-228600" eaLnBrk="0" hangingPunct="0">
              <a:defRPr sz="2800">
                <a:latin typeface="Times New Roman" panose="02020603050405020304" pitchFamily="18" charset="0"/>
                <a:ea typeface="宋体" panose="02010600030101010101" pitchFamily="2" charset="-122"/>
              </a:defRPr>
            </a:lvl4pPr>
            <a:lvl5pPr marL="2057400" indent="-228600" eaLnBrk="0" hangingPunct="0">
              <a:defRPr sz="2800">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latin typeface="Times New Roman" panose="02020603050405020304" pitchFamily="18" charset="0"/>
                <a:ea typeface="宋体" panose="02010600030101010101" pitchFamily="2" charset="-122"/>
              </a:defRPr>
            </a:lvl9pPr>
          </a:lstStyle>
          <a:p>
            <a:r>
              <a:rPr lang="en-US" altLang="zh-CN" dirty="0"/>
              <a:t>MOV  AX ,  ARRAY[BX][SI]; </a:t>
            </a:r>
            <a:r>
              <a:rPr lang="zh-CN" altLang="en-US" dirty="0"/>
              <a:t>基址变址寻址</a:t>
            </a:r>
            <a:br>
              <a:rPr lang="zh-CN" altLang="en-US" dirty="0"/>
            </a:br>
            <a:r>
              <a:rPr lang="en-US" altLang="zh-CN" dirty="0"/>
              <a:t>MOV   AX,  ARRAY[BX+SI]</a:t>
            </a:r>
            <a:br>
              <a:rPr lang="en-US" altLang="zh-CN" dirty="0"/>
            </a:br>
            <a:r>
              <a:rPr lang="en-US" altLang="zh-CN" dirty="0"/>
              <a:t>MOV   AX , [ARRAY+BX][SI]</a:t>
            </a:r>
            <a:br>
              <a:rPr lang="en-US" altLang="zh-CN" dirty="0"/>
            </a:br>
            <a:r>
              <a:rPr lang="en-US" altLang="zh-CN" dirty="0"/>
              <a:t>MOV   AX , [ARRAY+SI][BX]</a:t>
            </a:r>
            <a:br>
              <a:rPr lang="en-US" altLang="zh-CN" dirty="0"/>
            </a:br>
            <a:r>
              <a:rPr lang="en-US" altLang="zh-CN" dirty="0"/>
              <a:t>MOV   AX , [ARRAY+BX+SI]</a:t>
            </a:r>
          </a:p>
        </p:txBody>
      </p:sp>
      <p:sp>
        <p:nvSpPr>
          <p:cNvPr id="21" name="Text Box 5"/>
          <p:cNvSpPr txBox="1">
            <a:spLocks noChangeArrowheads="1"/>
          </p:cNvSpPr>
          <p:nvPr/>
        </p:nvSpPr>
        <p:spPr bwMode="auto">
          <a:xfrm>
            <a:off x="4779256" y="3133754"/>
            <a:ext cx="394176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lvl="0" defTabSz="914400" fontAlgn="base">
              <a:spcBef>
                <a:spcPct val="50000"/>
              </a:spcBef>
              <a:spcAft>
                <a:spcPct val="0"/>
              </a:spcAft>
              <a:defRPr sz="2000" b="1" kern="0">
                <a:solidFill>
                  <a:srgbClr val="000000"/>
                </a:solidFill>
                <a:latin typeface="楷体" panose="02010609060101010101" pitchFamily="49" charset="-122"/>
                <a:ea typeface="楷体" panose="02010609060101010101" pitchFamily="49" charset="-122"/>
              </a:defRPr>
            </a:lvl1pPr>
            <a:lvl2pPr marL="742950" indent="-285750" eaLnBrk="0" hangingPunct="0">
              <a:defRPr sz="2800">
                <a:latin typeface="Times New Roman" panose="02020603050405020304" pitchFamily="18" charset="0"/>
                <a:ea typeface="宋体" panose="02010600030101010101" pitchFamily="2" charset="-122"/>
              </a:defRPr>
            </a:lvl2pPr>
            <a:lvl3pPr marL="1143000" indent="-228600" eaLnBrk="0" hangingPunct="0">
              <a:defRPr sz="2800">
                <a:latin typeface="Times New Roman" panose="02020603050405020304" pitchFamily="18" charset="0"/>
                <a:ea typeface="宋体" panose="02010600030101010101" pitchFamily="2" charset="-122"/>
              </a:defRPr>
            </a:lvl3pPr>
            <a:lvl4pPr marL="1600200" indent="-228600" eaLnBrk="0" hangingPunct="0">
              <a:defRPr sz="2800">
                <a:latin typeface="Times New Roman" panose="02020603050405020304" pitchFamily="18" charset="0"/>
                <a:ea typeface="宋体" panose="02010600030101010101" pitchFamily="2" charset="-122"/>
              </a:defRPr>
            </a:lvl4pPr>
            <a:lvl5pPr marL="2057400" indent="-228600" eaLnBrk="0" hangingPunct="0">
              <a:defRPr sz="2800">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latin typeface="Times New Roman" panose="02020603050405020304" pitchFamily="18" charset="0"/>
                <a:ea typeface="宋体" panose="02010600030101010101" pitchFamily="2" charset="-122"/>
              </a:defRPr>
            </a:lvl9pPr>
          </a:lstStyle>
          <a:p>
            <a:r>
              <a:rPr lang="zh-CN" altLang="en-US" dirty="0"/>
              <a:t>下面是几个错误的语句。</a:t>
            </a:r>
          </a:p>
        </p:txBody>
      </p:sp>
      <p:sp>
        <p:nvSpPr>
          <p:cNvPr id="22" name="Text Box 6"/>
          <p:cNvSpPr txBox="1">
            <a:spLocks noChangeArrowheads="1"/>
          </p:cNvSpPr>
          <p:nvPr/>
        </p:nvSpPr>
        <p:spPr bwMode="auto">
          <a:xfrm>
            <a:off x="4613390" y="3681003"/>
            <a:ext cx="4240975" cy="1015663"/>
          </a:xfrm>
          <a:prstGeom prst="rect">
            <a:avLst/>
          </a:prstGeom>
          <a:noFill/>
          <a:ln w="38100" cmpd="sng">
            <a:solidFill>
              <a:srgbClr val="FF0000"/>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defPPr>
              <a:defRPr lang="en-US"/>
            </a:defPPr>
            <a:lvl1pPr marR="0" lvl="0" indent="0" defTabSz="914400" fontAlgn="base">
              <a:lnSpc>
                <a:spcPct val="100000"/>
              </a:lnSpc>
              <a:spcBef>
                <a:spcPct val="50000"/>
              </a:spcBef>
              <a:spcAft>
                <a:spcPct val="0"/>
              </a:spcAft>
              <a:buClrTx/>
              <a:buSzTx/>
              <a:buFont typeface="Arial" panose="020B0604020202020204" pitchFamily="34" charset="0"/>
              <a:buNone/>
              <a:defRPr kumimoji="0" sz="2000" b="1" i="0" u="none" strike="noStrike" kern="0" cap="none" spc="0" normalizeH="0" baseline="0">
                <a:ln>
                  <a:noFill/>
                </a:ln>
                <a:solidFill>
                  <a:srgbClr val="000000"/>
                </a:solidFill>
                <a:effectLst/>
                <a:uLnTx/>
                <a:uFillTx/>
                <a:latin typeface="Times New Roman" panose="02020603050405020304" pitchFamily="18" charset="0"/>
                <a:ea typeface="宋体" panose="02010600030101010101" pitchFamily="2" charset="-122"/>
              </a:defRPr>
            </a:lvl1pPr>
            <a:lvl2pPr marL="742950" indent="-285750" eaLnBrk="0" hangingPunct="0">
              <a:defRPr sz="2800">
                <a:latin typeface="Times New Roman" panose="02020603050405020304" pitchFamily="18" charset="0"/>
                <a:ea typeface="宋体" panose="02010600030101010101" pitchFamily="2" charset="-122"/>
              </a:defRPr>
            </a:lvl2pPr>
            <a:lvl3pPr marL="1143000" indent="-228600" eaLnBrk="0" hangingPunct="0">
              <a:defRPr sz="2800">
                <a:latin typeface="Times New Roman" panose="02020603050405020304" pitchFamily="18" charset="0"/>
                <a:ea typeface="宋体" panose="02010600030101010101" pitchFamily="2" charset="-122"/>
              </a:defRPr>
            </a:lvl3pPr>
            <a:lvl4pPr marL="1600200" indent="-228600" eaLnBrk="0" hangingPunct="0">
              <a:defRPr sz="2800">
                <a:latin typeface="Times New Roman" panose="02020603050405020304" pitchFamily="18" charset="0"/>
                <a:ea typeface="宋体" panose="02010600030101010101" pitchFamily="2" charset="-122"/>
              </a:defRPr>
            </a:lvl4pPr>
            <a:lvl5pPr marL="2057400" indent="-228600" eaLnBrk="0" hangingPunct="0">
              <a:defRPr sz="2800">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latin typeface="Times New Roman" panose="02020603050405020304" pitchFamily="18" charset="0"/>
                <a:ea typeface="宋体" panose="02010600030101010101" pitchFamily="2" charset="-122"/>
              </a:defRPr>
            </a:lvl9pPr>
          </a:lstStyle>
          <a:p>
            <a:r>
              <a:rPr lang="en-US" altLang="zh-CN" dirty="0"/>
              <a:t>MOV   AX</a:t>
            </a:r>
            <a:r>
              <a:rPr lang="zh-CN" altLang="en-US" dirty="0"/>
              <a:t>，</a:t>
            </a:r>
            <a:r>
              <a:rPr lang="en-US" altLang="zh-CN" dirty="0"/>
              <a:t>ARRAY+BX+SI</a:t>
            </a:r>
            <a:br>
              <a:rPr lang="en-US" altLang="zh-CN" dirty="0"/>
            </a:br>
            <a:r>
              <a:rPr lang="en-US" altLang="zh-CN" dirty="0"/>
              <a:t>MOV   AX</a:t>
            </a:r>
            <a:r>
              <a:rPr lang="zh-CN" altLang="en-US" dirty="0"/>
              <a:t>，</a:t>
            </a:r>
            <a:r>
              <a:rPr lang="en-US" altLang="zh-CN" dirty="0"/>
              <a:t>ARRAY+BX[SI]</a:t>
            </a:r>
            <a:br>
              <a:rPr lang="en-US" altLang="zh-CN" dirty="0"/>
            </a:br>
            <a:r>
              <a:rPr lang="en-US" altLang="zh-CN" dirty="0"/>
              <a:t>MOV   AX</a:t>
            </a:r>
            <a:r>
              <a:rPr lang="zh-CN" altLang="en-US" dirty="0"/>
              <a:t>，</a:t>
            </a:r>
            <a:r>
              <a:rPr lang="en-US" altLang="zh-CN" dirty="0"/>
              <a:t>ARRAY+DA_WORD</a:t>
            </a: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down)">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499"/>
                                          </p:stCondLst>
                                        </p:cTn>
                                        <p:tgtEl>
                                          <p:spTgt spid="17"/>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499"/>
                                          </p:stCondLst>
                                        </p:cTn>
                                        <p:tgtEl>
                                          <p:spTgt spid="20"/>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499"/>
                                          </p:stCondLst>
                                        </p:cTn>
                                        <p:tgtEl>
                                          <p:spTgt spid="21"/>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499"/>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autoUpdateAnimBg="0"/>
      <p:bldP spid="10" grpId="0" uiExpand="1" build="p" autoUpdateAnimBg="0"/>
      <p:bldP spid="11" grpId="0"/>
      <p:bldP spid="17" grpId="0" animBg="1" autoUpdateAnimBg="0"/>
      <p:bldP spid="20" grpId="0" animBg="1" autoUpdateAnimBg="0"/>
      <p:bldP spid="21" grpId="0" autoUpdateAnimBg="0"/>
      <p:bldP spid="22" grpId="0" animBg="1"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9" name="ïšḻïdê"/>
          <p:cNvSpPr txBox="1"/>
          <p:nvPr/>
        </p:nvSpPr>
        <p:spPr bwMode="auto">
          <a:xfrm>
            <a:off x="-1" y="162085"/>
            <a:ext cx="8281902"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altLang="zh-CN" sz="2400" b="1" dirty="0">
                <a:solidFill>
                  <a:schemeClr val="bg1"/>
                </a:solidFill>
                <a:latin typeface="楷体" panose="02010609060101010101" pitchFamily="49" charset="-122"/>
                <a:ea typeface="楷体" panose="02010609060101010101" pitchFamily="49" charset="-122"/>
              </a:rPr>
              <a:t>4.4 </a:t>
            </a:r>
            <a:r>
              <a:rPr lang="zh-CN" altLang="en-US" sz="2400" b="1" dirty="0">
                <a:solidFill>
                  <a:schemeClr val="bg1"/>
                </a:solidFill>
                <a:latin typeface="楷体" panose="02010609060101010101" pitchFamily="49" charset="-122"/>
                <a:ea typeface="楷体" panose="02010609060101010101" pitchFamily="49" charset="-122"/>
              </a:rPr>
              <a:t>表达式与运算符</a:t>
            </a:r>
          </a:p>
          <a:p>
            <a:endParaRPr lang="zh-CN" altLang="en-US" sz="2400" b="1" dirty="0">
              <a:solidFill>
                <a:schemeClr val="bg1"/>
              </a:solidFill>
              <a:latin typeface="楷体" panose="02010609060101010101" pitchFamily="49" charset="-122"/>
              <a:ea typeface="楷体" panose="02010609060101010101" pitchFamily="49" charset="-122"/>
            </a:endParaRPr>
          </a:p>
        </p:txBody>
      </p:sp>
      <p:cxnSp>
        <p:nvCxnSpPr>
          <p:cNvPr id="40" name="直接连接符 39"/>
          <p:cNvCxnSpPr/>
          <p:nvPr/>
        </p:nvCxnSpPr>
        <p:spPr>
          <a:xfrm>
            <a:off x="2381" y="655346"/>
            <a:ext cx="3484890"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41" name="图片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42" name="right-arrowheads_44810"/>
          <p:cNvSpPr>
            <a:spLocks noChangeAspect="1"/>
          </p:cNvSpPr>
          <p:nvPr/>
        </p:nvSpPr>
        <p:spPr bwMode="auto">
          <a:xfrm>
            <a:off x="152015" y="929658"/>
            <a:ext cx="411251" cy="316320"/>
          </a:xfrm>
          <a:custGeom>
            <a:avLst/>
            <a:gdLst>
              <a:gd name="T0" fmla="*/ 59 w 415"/>
              <a:gd name="T1" fmla="*/ 406 h 406"/>
              <a:gd name="T2" fmla="*/ 25 w 415"/>
              <a:gd name="T3" fmla="*/ 394 h 406"/>
              <a:gd name="T4" fmla="*/ 19 w 415"/>
              <a:gd name="T5" fmla="*/ 318 h 406"/>
              <a:gd name="T6" fmla="*/ 114 w 415"/>
              <a:gd name="T7" fmla="*/ 206 h 406"/>
              <a:gd name="T8" fmla="*/ 19 w 415"/>
              <a:gd name="T9" fmla="*/ 94 h 406"/>
              <a:gd name="T10" fmla="*/ 25 w 415"/>
              <a:gd name="T11" fmla="*/ 19 h 406"/>
              <a:gd name="T12" fmla="*/ 100 w 415"/>
              <a:gd name="T13" fmla="*/ 25 h 406"/>
              <a:gd name="T14" fmla="*/ 225 w 415"/>
              <a:gd name="T15" fmla="*/ 172 h 406"/>
              <a:gd name="T16" fmla="*/ 225 w 415"/>
              <a:gd name="T17" fmla="*/ 241 h 406"/>
              <a:gd name="T18" fmla="*/ 100 w 415"/>
              <a:gd name="T19" fmla="*/ 388 h 406"/>
              <a:gd name="T20" fmla="*/ 59 w 415"/>
              <a:gd name="T21" fmla="*/ 406 h 406"/>
              <a:gd name="T22" fmla="*/ 273 w 415"/>
              <a:gd name="T23" fmla="*/ 388 h 406"/>
              <a:gd name="T24" fmla="*/ 398 w 415"/>
              <a:gd name="T25" fmla="*/ 241 h 406"/>
              <a:gd name="T26" fmla="*/ 398 w 415"/>
              <a:gd name="T27" fmla="*/ 172 h 406"/>
              <a:gd name="T28" fmla="*/ 273 w 415"/>
              <a:gd name="T29" fmla="*/ 25 h 406"/>
              <a:gd name="T30" fmla="*/ 198 w 415"/>
              <a:gd name="T31" fmla="*/ 19 h 406"/>
              <a:gd name="T32" fmla="*/ 192 w 415"/>
              <a:gd name="T33" fmla="*/ 94 h 406"/>
              <a:gd name="T34" fmla="*/ 287 w 415"/>
              <a:gd name="T35" fmla="*/ 206 h 406"/>
              <a:gd name="T36" fmla="*/ 192 w 415"/>
              <a:gd name="T37" fmla="*/ 318 h 406"/>
              <a:gd name="T38" fmla="*/ 198 w 415"/>
              <a:gd name="T39" fmla="*/ 394 h 406"/>
              <a:gd name="T40" fmla="*/ 232 w 415"/>
              <a:gd name="T41" fmla="*/ 406 h 406"/>
              <a:gd name="T42" fmla="*/ 273 w 415"/>
              <a:gd name="T43" fmla="*/ 388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15" h="406">
                <a:moveTo>
                  <a:pt x="59" y="406"/>
                </a:moveTo>
                <a:cubicBezTo>
                  <a:pt x="47" y="406"/>
                  <a:pt x="35" y="402"/>
                  <a:pt x="25" y="394"/>
                </a:cubicBezTo>
                <a:cubicBezTo>
                  <a:pt x="2" y="375"/>
                  <a:pt x="0" y="341"/>
                  <a:pt x="19" y="318"/>
                </a:cubicBezTo>
                <a:lnTo>
                  <a:pt x="114" y="206"/>
                </a:lnTo>
                <a:lnTo>
                  <a:pt x="19" y="94"/>
                </a:lnTo>
                <a:cubicBezTo>
                  <a:pt x="0" y="71"/>
                  <a:pt x="2" y="38"/>
                  <a:pt x="25" y="19"/>
                </a:cubicBezTo>
                <a:cubicBezTo>
                  <a:pt x="47" y="0"/>
                  <a:pt x="81" y="2"/>
                  <a:pt x="100" y="25"/>
                </a:cubicBezTo>
                <a:lnTo>
                  <a:pt x="225" y="172"/>
                </a:lnTo>
                <a:cubicBezTo>
                  <a:pt x="242" y="192"/>
                  <a:pt x="242" y="221"/>
                  <a:pt x="225" y="241"/>
                </a:cubicBezTo>
                <a:lnTo>
                  <a:pt x="100" y="388"/>
                </a:lnTo>
                <a:cubicBezTo>
                  <a:pt x="89" y="400"/>
                  <a:pt x="74" y="406"/>
                  <a:pt x="59" y="406"/>
                </a:cubicBezTo>
                <a:close/>
                <a:moveTo>
                  <a:pt x="273" y="388"/>
                </a:moveTo>
                <a:lnTo>
                  <a:pt x="398" y="241"/>
                </a:lnTo>
                <a:cubicBezTo>
                  <a:pt x="415" y="221"/>
                  <a:pt x="415" y="192"/>
                  <a:pt x="398" y="172"/>
                </a:cubicBezTo>
                <a:lnTo>
                  <a:pt x="273" y="25"/>
                </a:lnTo>
                <a:cubicBezTo>
                  <a:pt x="254" y="2"/>
                  <a:pt x="220" y="0"/>
                  <a:pt x="198" y="19"/>
                </a:cubicBezTo>
                <a:cubicBezTo>
                  <a:pt x="175" y="38"/>
                  <a:pt x="173" y="71"/>
                  <a:pt x="192" y="94"/>
                </a:cubicBezTo>
                <a:lnTo>
                  <a:pt x="287" y="206"/>
                </a:lnTo>
                <a:lnTo>
                  <a:pt x="192" y="318"/>
                </a:lnTo>
                <a:cubicBezTo>
                  <a:pt x="173" y="341"/>
                  <a:pt x="175" y="375"/>
                  <a:pt x="198" y="394"/>
                </a:cubicBezTo>
                <a:cubicBezTo>
                  <a:pt x="208" y="402"/>
                  <a:pt x="220" y="406"/>
                  <a:pt x="232" y="406"/>
                </a:cubicBezTo>
                <a:cubicBezTo>
                  <a:pt x="247" y="406"/>
                  <a:pt x="262" y="400"/>
                  <a:pt x="273" y="388"/>
                </a:cubicBezTo>
                <a:close/>
              </a:path>
            </a:pathLst>
          </a:custGeom>
          <a:solidFill>
            <a:schemeClr val="accent1"/>
          </a:solidFill>
          <a:ln>
            <a:noFill/>
          </a:ln>
        </p:spPr>
      </p:sp>
      <p:sp>
        <p:nvSpPr>
          <p:cNvPr id="44" name="矩形 43"/>
          <p:cNvSpPr/>
          <p:nvPr/>
        </p:nvSpPr>
        <p:spPr>
          <a:xfrm>
            <a:off x="584781" y="858016"/>
            <a:ext cx="7429666" cy="461665"/>
          </a:xfrm>
          <a:prstGeom prst="rect">
            <a:avLst/>
          </a:prstGeom>
        </p:spPr>
        <p:txBody>
          <a:bodyPr wrap="square">
            <a:spAutoFit/>
          </a:bodyPr>
          <a:lstStyle/>
          <a:p>
            <a:r>
              <a:rPr lang="zh-CN" altLang="en-US" sz="2400" b="1" dirty="0">
                <a:latin typeface="华文楷体" panose="02010600040101010101" pitchFamily="2" charset="-122"/>
                <a:ea typeface="华文楷体" panose="02010600040101010101" pitchFamily="2" charset="-122"/>
              </a:rPr>
              <a:t>逻辑运算符</a:t>
            </a:r>
          </a:p>
        </p:txBody>
      </p:sp>
      <p:sp>
        <p:nvSpPr>
          <p:cNvPr id="8" name="Rectangle 3"/>
          <p:cNvSpPr>
            <a:spLocks noChangeArrowheads="1"/>
          </p:cNvSpPr>
          <p:nvPr/>
        </p:nvSpPr>
        <p:spPr bwMode="auto">
          <a:xfrm>
            <a:off x="345930" y="1879605"/>
            <a:ext cx="8039266" cy="830997"/>
          </a:xfrm>
          <a:prstGeom prst="rect">
            <a:avLst/>
          </a:prstGeom>
          <a:noFill/>
          <a:ln w="2857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1"/>
          </a:lnRef>
          <a:fillRef idx="1">
            <a:schemeClr val="lt1"/>
          </a:fillRef>
          <a:effectRef idx="0">
            <a:schemeClr val="accent1"/>
          </a:effectRef>
          <a:fontRef idx="minor">
            <a:schemeClr val="dk1"/>
          </a:fontRef>
        </p:style>
        <p:txBody>
          <a:bodyPr wrap="squar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defTabSz="914400" fontAlgn="base">
              <a:spcBef>
                <a:spcPct val="0"/>
              </a:spcBef>
              <a:spcAft>
                <a:spcPct val="0"/>
              </a:spcAft>
            </a:pPr>
            <a:r>
              <a:rPr lang="zh-CN" altLang="en-US" sz="2400" b="1" kern="0" dirty="0">
                <a:solidFill>
                  <a:srgbClr val="000000"/>
                </a:solidFill>
                <a:latin typeface="楷体" panose="02010609060101010101" pitchFamily="49" charset="-122"/>
                <a:ea typeface="楷体" panose="02010609060101010101" pitchFamily="49" charset="-122"/>
              </a:rPr>
              <a:t>逻辑运算符有</a:t>
            </a:r>
            <a:r>
              <a:rPr lang="en-US" altLang="zh-CN" sz="2400" b="1" kern="0" dirty="0">
                <a:solidFill>
                  <a:srgbClr val="000000"/>
                </a:solidFill>
                <a:latin typeface="楷体" panose="02010609060101010101" pitchFamily="49" charset="-122"/>
                <a:ea typeface="楷体" panose="02010609060101010101" pitchFamily="49" charset="-122"/>
              </a:rPr>
              <a:t>NOT</a:t>
            </a:r>
            <a:r>
              <a:rPr lang="zh-CN" altLang="en-US" sz="2400" b="1" kern="0" dirty="0">
                <a:solidFill>
                  <a:srgbClr val="000000"/>
                </a:solidFill>
                <a:latin typeface="楷体" panose="02010609060101010101" pitchFamily="49" charset="-122"/>
                <a:ea typeface="楷体" panose="02010609060101010101" pitchFamily="49" charset="-122"/>
              </a:rPr>
              <a:t>、</a:t>
            </a:r>
            <a:r>
              <a:rPr lang="en-US" altLang="zh-CN" sz="2400" b="1" kern="0" dirty="0">
                <a:solidFill>
                  <a:srgbClr val="000000"/>
                </a:solidFill>
                <a:latin typeface="楷体" panose="02010609060101010101" pitchFamily="49" charset="-122"/>
                <a:ea typeface="楷体" panose="02010609060101010101" pitchFamily="49" charset="-122"/>
              </a:rPr>
              <a:t>AND</a:t>
            </a:r>
            <a:r>
              <a:rPr lang="zh-CN" altLang="en-US" sz="2400" b="1" kern="0" dirty="0">
                <a:solidFill>
                  <a:srgbClr val="000000"/>
                </a:solidFill>
                <a:latin typeface="楷体" panose="02010609060101010101" pitchFamily="49" charset="-122"/>
                <a:ea typeface="楷体" panose="02010609060101010101" pitchFamily="49" charset="-122"/>
              </a:rPr>
              <a:t>、</a:t>
            </a:r>
            <a:r>
              <a:rPr lang="en-US" altLang="zh-CN" sz="2400" b="1" kern="0" dirty="0">
                <a:solidFill>
                  <a:srgbClr val="000000"/>
                </a:solidFill>
                <a:latin typeface="楷体" panose="02010609060101010101" pitchFamily="49" charset="-122"/>
                <a:ea typeface="楷体" panose="02010609060101010101" pitchFamily="49" charset="-122"/>
              </a:rPr>
              <a:t>OR</a:t>
            </a:r>
            <a:r>
              <a:rPr lang="zh-CN" altLang="en-US" sz="2400" b="1" kern="0" dirty="0">
                <a:solidFill>
                  <a:srgbClr val="000000"/>
                </a:solidFill>
                <a:latin typeface="楷体" panose="02010609060101010101" pitchFamily="49" charset="-122"/>
                <a:ea typeface="楷体" panose="02010609060101010101" pitchFamily="49" charset="-122"/>
              </a:rPr>
              <a:t>和</a:t>
            </a:r>
            <a:r>
              <a:rPr lang="en-US" altLang="zh-CN" sz="2400" b="1" kern="0" dirty="0">
                <a:solidFill>
                  <a:srgbClr val="000000"/>
                </a:solidFill>
                <a:latin typeface="楷体" panose="02010609060101010101" pitchFamily="49" charset="-122"/>
                <a:ea typeface="楷体" panose="02010609060101010101" pitchFamily="49" charset="-122"/>
              </a:rPr>
              <a:t>XOR</a:t>
            </a:r>
            <a:r>
              <a:rPr lang="zh-CN" altLang="en-US" sz="2400" b="1" kern="0" dirty="0">
                <a:solidFill>
                  <a:srgbClr val="000000"/>
                </a:solidFill>
                <a:latin typeface="楷体" panose="02010609060101010101" pitchFamily="49" charset="-122"/>
                <a:ea typeface="楷体" panose="02010609060101010101" pitchFamily="49" charset="-122"/>
              </a:rPr>
              <a:t>等四个，它们执行的都是按位逻辑运算。</a:t>
            </a:r>
          </a:p>
        </p:txBody>
      </p:sp>
      <p:grpSp>
        <p:nvGrpSpPr>
          <p:cNvPr id="9" name="组合 8"/>
          <p:cNvGrpSpPr/>
          <p:nvPr/>
        </p:nvGrpSpPr>
        <p:grpSpPr>
          <a:xfrm>
            <a:off x="436944" y="3088427"/>
            <a:ext cx="4945063" cy="2048530"/>
            <a:chOff x="762000" y="2209800"/>
            <a:chExt cx="4945063" cy="2048530"/>
          </a:xfrm>
        </p:grpSpPr>
        <p:sp>
          <p:nvSpPr>
            <p:cNvPr id="10" name="Text Box 4"/>
            <p:cNvSpPr txBox="1">
              <a:spLocks noChangeArrowheads="1"/>
            </p:cNvSpPr>
            <p:nvPr/>
          </p:nvSpPr>
          <p:spPr bwMode="auto">
            <a:xfrm>
              <a:off x="762000" y="2209800"/>
              <a:ext cx="83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 typeface="Arial" panose="020B0604020202020204" pitchFamily="34" charset="0"/>
                <a:buNone/>
                <a:defRPr/>
              </a:pPr>
              <a:r>
                <a:rPr kumimoji="0"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例如</a:t>
              </a:r>
            </a:p>
          </p:txBody>
        </p:sp>
        <p:sp>
          <p:nvSpPr>
            <p:cNvPr id="11" name="Text Box 5"/>
            <p:cNvSpPr txBox="1">
              <a:spLocks noChangeArrowheads="1"/>
            </p:cNvSpPr>
            <p:nvPr/>
          </p:nvSpPr>
          <p:spPr bwMode="auto">
            <a:xfrm>
              <a:off x="1600200" y="2319338"/>
              <a:ext cx="4106863" cy="1938992"/>
            </a:xfrm>
            <a:prstGeom prst="rect">
              <a:avLst/>
            </a:prstGeom>
            <a:noFill/>
            <a:ln w="38100" cmpd="sng">
              <a:solidFill>
                <a:srgbClr val="FF0000"/>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defPPr>
                <a:defRPr lang="en-US"/>
              </a:defPPr>
              <a:lvl1pPr marR="0" lvl="0" indent="0" defTabSz="914400" fontAlgn="base">
                <a:lnSpc>
                  <a:spcPct val="100000"/>
                </a:lnSpc>
                <a:spcBef>
                  <a:spcPct val="50000"/>
                </a:spcBef>
                <a:spcAft>
                  <a:spcPct val="0"/>
                </a:spcAft>
                <a:buClrTx/>
                <a:buSzTx/>
                <a:buFont typeface="Arial" panose="020B0604020202020204" pitchFamily="34" charset="0"/>
                <a:buNone/>
                <a:defRPr kumimoji="0" sz="2000" b="1" i="0" u="none" strike="noStrike" kern="0" cap="none" spc="0" normalizeH="0" baseline="0">
                  <a:ln>
                    <a:noFill/>
                  </a:ln>
                  <a:solidFill>
                    <a:srgbClr val="000000"/>
                  </a:solidFill>
                  <a:effectLst/>
                  <a:uLnTx/>
                  <a:uFillTx/>
                  <a:latin typeface="Times New Roman" panose="02020603050405020304" pitchFamily="18" charset="0"/>
                  <a:ea typeface="宋体" panose="02010600030101010101" pitchFamily="2" charset="-122"/>
                </a:defRPr>
              </a:lvl1pPr>
              <a:lvl2pPr marL="742950" indent="-285750" eaLnBrk="0" hangingPunct="0">
                <a:defRPr sz="2800">
                  <a:latin typeface="Times New Roman" panose="02020603050405020304" pitchFamily="18" charset="0"/>
                  <a:ea typeface="宋体" panose="02010600030101010101" pitchFamily="2" charset="-122"/>
                </a:defRPr>
              </a:lvl2pPr>
              <a:lvl3pPr marL="1143000" indent="-228600" eaLnBrk="0" hangingPunct="0">
                <a:defRPr sz="2800">
                  <a:latin typeface="Times New Roman" panose="02020603050405020304" pitchFamily="18" charset="0"/>
                  <a:ea typeface="宋体" panose="02010600030101010101" pitchFamily="2" charset="-122"/>
                </a:defRPr>
              </a:lvl3pPr>
              <a:lvl4pPr marL="1600200" indent="-228600" eaLnBrk="0" hangingPunct="0">
                <a:defRPr sz="2800">
                  <a:latin typeface="Times New Roman" panose="02020603050405020304" pitchFamily="18" charset="0"/>
                  <a:ea typeface="宋体" panose="02010600030101010101" pitchFamily="2" charset="-122"/>
                </a:defRPr>
              </a:lvl4pPr>
              <a:lvl5pPr marL="2057400" indent="-228600" eaLnBrk="0" hangingPunct="0">
                <a:defRPr sz="2800">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latin typeface="Times New Roman" panose="02020603050405020304" pitchFamily="18" charset="0"/>
                  <a:ea typeface="宋体" panose="02010600030101010101" pitchFamily="2" charset="-122"/>
                </a:defRPr>
              </a:lvl9pPr>
            </a:lstStyle>
            <a:p>
              <a:r>
                <a:rPr lang="en-US" altLang="zh-CN" sz="2400" dirty="0"/>
                <a:t>MOV  AX</a:t>
              </a:r>
              <a:r>
                <a:rPr lang="zh-CN" altLang="en-US" sz="2400" dirty="0"/>
                <a:t>，</a:t>
              </a:r>
              <a:r>
                <a:rPr lang="en-US" altLang="zh-CN" sz="2400" dirty="0"/>
                <a:t>NOT 0F0H</a:t>
              </a:r>
              <a:br>
                <a:rPr lang="en-US" altLang="zh-CN" sz="2400" dirty="0"/>
              </a:br>
              <a:r>
                <a:rPr lang="en-US" altLang="zh-CN" sz="2400" dirty="0"/>
                <a:t>MOV   AL ,  NOT 0F0H</a:t>
              </a:r>
              <a:br>
                <a:rPr lang="en-US" altLang="zh-CN" sz="2400" dirty="0"/>
              </a:br>
              <a:r>
                <a:rPr lang="en-US" altLang="zh-CN" sz="2400" dirty="0"/>
                <a:t>MOV   BL ,  55H AND 0F0H</a:t>
              </a:r>
              <a:br>
                <a:rPr lang="en-US" altLang="zh-CN" sz="2400" dirty="0"/>
              </a:br>
              <a:r>
                <a:rPr lang="en-US" altLang="zh-CN" sz="2400" dirty="0"/>
                <a:t>MOV   BH ,  55H OR 0F0H</a:t>
              </a:r>
              <a:br>
                <a:rPr lang="en-US" altLang="zh-CN" sz="2400" dirty="0"/>
              </a:br>
              <a:r>
                <a:rPr lang="en-US" altLang="zh-CN" sz="2400" dirty="0"/>
                <a:t>MOV   CL ,   55H XOR 0F0H</a:t>
              </a:r>
            </a:p>
          </p:txBody>
        </p:sp>
      </p:grpSp>
      <p:sp>
        <p:nvSpPr>
          <p:cNvPr id="12" name="矩形 11"/>
          <p:cNvSpPr/>
          <p:nvPr/>
        </p:nvSpPr>
        <p:spPr>
          <a:xfrm>
            <a:off x="5382007" y="3158277"/>
            <a:ext cx="3126049" cy="461665"/>
          </a:xfrm>
          <a:prstGeom prst="rect">
            <a:avLst/>
          </a:prstGeom>
        </p:spPr>
        <p:txBody>
          <a:bodyPr wrap="none">
            <a:spAutoFit/>
          </a:bodyPr>
          <a:lstStyle/>
          <a:p>
            <a:pPr defTabSz="914400" fontAlgn="base">
              <a:spcBef>
                <a:spcPct val="0"/>
              </a:spcBef>
              <a:spcAft>
                <a:spcPct val="0"/>
              </a:spcAft>
              <a:buFont typeface="Arial" panose="020B0604020202020204" pitchFamily="34" charset="0"/>
              <a:buNone/>
            </a:pPr>
            <a:r>
              <a:rPr lang="en-US" altLang="zh-CN" sz="2400" b="1" dirty="0">
                <a:solidFill>
                  <a:srgbClr val="000000"/>
                </a:solidFill>
                <a:latin typeface="Times New Roman" panose="02020603050405020304" pitchFamily="18" charset="0"/>
                <a:ea typeface="宋体" panose="02010600030101010101" pitchFamily="2" charset="-122"/>
              </a:rPr>
              <a:t>=&gt;MOV  AX ,0FF0FH</a:t>
            </a:r>
            <a:endParaRPr lang="zh-CN" altLang="en-US" sz="2400" dirty="0">
              <a:solidFill>
                <a:srgbClr val="FFCC66"/>
              </a:solidFill>
              <a:latin typeface="Times New Roman" panose="02020603050405020304" pitchFamily="18" charset="0"/>
              <a:ea typeface="宋体" panose="02010600030101010101" pitchFamily="2" charset="-122"/>
            </a:endParaRPr>
          </a:p>
        </p:txBody>
      </p:sp>
      <p:sp>
        <p:nvSpPr>
          <p:cNvPr id="13" name="矩形 12"/>
          <p:cNvSpPr/>
          <p:nvPr/>
        </p:nvSpPr>
        <p:spPr>
          <a:xfrm>
            <a:off x="5377021" y="3545627"/>
            <a:ext cx="3118073" cy="461665"/>
          </a:xfrm>
          <a:prstGeom prst="rect">
            <a:avLst/>
          </a:prstGeom>
        </p:spPr>
        <p:txBody>
          <a:bodyPr wrap="square">
            <a:spAutoFit/>
          </a:bodyPr>
          <a:lstStyle/>
          <a:p>
            <a:pPr defTabSz="914400" fontAlgn="base">
              <a:spcBef>
                <a:spcPct val="0"/>
              </a:spcBef>
              <a:spcAft>
                <a:spcPct val="0"/>
              </a:spcAft>
              <a:buFont typeface="Arial" panose="020B0604020202020204" pitchFamily="34" charset="0"/>
              <a:buNone/>
            </a:pPr>
            <a:r>
              <a:rPr lang="en-US" altLang="zh-CN" sz="2400" b="1" dirty="0">
                <a:solidFill>
                  <a:srgbClr val="000000"/>
                </a:solidFill>
                <a:latin typeface="Times New Roman" panose="02020603050405020304" pitchFamily="18" charset="0"/>
                <a:ea typeface="宋体" panose="02010600030101010101" pitchFamily="2" charset="-122"/>
              </a:rPr>
              <a:t>=&gt;MOV  AL , 0FH</a:t>
            </a:r>
            <a:endParaRPr lang="zh-CN" altLang="en-US" sz="2400" dirty="0">
              <a:solidFill>
                <a:srgbClr val="FFCC66"/>
              </a:solidFill>
              <a:latin typeface="Times New Roman" panose="02020603050405020304" pitchFamily="18" charset="0"/>
              <a:ea typeface="宋体" panose="02010600030101010101" pitchFamily="2" charset="-122"/>
            </a:endParaRPr>
          </a:p>
        </p:txBody>
      </p:sp>
      <p:sp>
        <p:nvSpPr>
          <p:cNvPr id="14" name="矩形 13"/>
          <p:cNvSpPr/>
          <p:nvPr/>
        </p:nvSpPr>
        <p:spPr>
          <a:xfrm>
            <a:off x="5364059" y="3953615"/>
            <a:ext cx="2391232" cy="461665"/>
          </a:xfrm>
          <a:prstGeom prst="rect">
            <a:avLst/>
          </a:prstGeom>
        </p:spPr>
        <p:txBody>
          <a:bodyPr wrap="none">
            <a:spAutoFit/>
          </a:bodyPr>
          <a:lstStyle/>
          <a:p>
            <a:pPr defTabSz="914400" fontAlgn="base">
              <a:spcBef>
                <a:spcPct val="0"/>
              </a:spcBef>
              <a:spcAft>
                <a:spcPct val="0"/>
              </a:spcAft>
              <a:buFont typeface="Arial" panose="020B0604020202020204" pitchFamily="34" charset="0"/>
              <a:buNone/>
            </a:pPr>
            <a:r>
              <a:rPr lang="en-US" altLang="zh-CN" sz="2400" b="1" dirty="0">
                <a:solidFill>
                  <a:srgbClr val="000000"/>
                </a:solidFill>
                <a:latin typeface="Times New Roman" panose="02020603050405020304" pitchFamily="18" charset="0"/>
                <a:ea typeface="宋体" panose="02010600030101010101" pitchFamily="2" charset="-122"/>
              </a:rPr>
              <a:t>=&gt;MOV BL,50H</a:t>
            </a:r>
            <a:endParaRPr lang="zh-CN" altLang="en-US" sz="2400" dirty="0">
              <a:solidFill>
                <a:srgbClr val="FFCC66"/>
              </a:solidFill>
              <a:latin typeface="Times New Roman" panose="02020603050405020304" pitchFamily="18" charset="0"/>
              <a:ea typeface="宋体" panose="02010600030101010101" pitchFamily="2" charset="-122"/>
            </a:endParaRPr>
          </a:p>
        </p:txBody>
      </p:sp>
      <p:sp>
        <p:nvSpPr>
          <p:cNvPr id="15" name="矩形 14"/>
          <p:cNvSpPr/>
          <p:nvPr/>
        </p:nvSpPr>
        <p:spPr>
          <a:xfrm>
            <a:off x="5378906" y="4331043"/>
            <a:ext cx="2689391" cy="461665"/>
          </a:xfrm>
          <a:prstGeom prst="rect">
            <a:avLst/>
          </a:prstGeom>
        </p:spPr>
        <p:txBody>
          <a:bodyPr wrap="none">
            <a:spAutoFit/>
          </a:bodyPr>
          <a:lstStyle/>
          <a:p>
            <a:pPr defTabSz="914400" fontAlgn="base">
              <a:spcBef>
                <a:spcPct val="0"/>
              </a:spcBef>
              <a:spcAft>
                <a:spcPct val="0"/>
              </a:spcAft>
              <a:buFont typeface="Arial" panose="020B0604020202020204" pitchFamily="34" charset="0"/>
              <a:buNone/>
            </a:pPr>
            <a:r>
              <a:rPr lang="en-US" altLang="zh-CN" sz="2400" b="1" dirty="0">
                <a:solidFill>
                  <a:srgbClr val="000000"/>
                </a:solidFill>
                <a:latin typeface="Times New Roman" panose="02020603050405020304" pitchFamily="18" charset="0"/>
                <a:ea typeface="宋体" panose="02010600030101010101" pitchFamily="2" charset="-122"/>
              </a:rPr>
              <a:t>=&gt;MOV BH, 0F5H</a:t>
            </a:r>
            <a:endParaRPr lang="zh-CN" altLang="en-US" sz="2400" dirty="0">
              <a:solidFill>
                <a:srgbClr val="FFCC66"/>
              </a:solidFill>
              <a:latin typeface="Times New Roman" panose="02020603050405020304" pitchFamily="18" charset="0"/>
              <a:ea typeface="宋体" panose="02010600030101010101" pitchFamily="2" charset="-122"/>
            </a:endParaRPr>
          </a:p>
        </p:txBody>
      </p:sp>
      <p:sp>
        <p:nvSpPr>
          <p:cNvPr id="16" name="矩形 15"/>
          <p:cNvSpPr/>
          <p:nvPr/>
        </p:nvSpPr>
        <p:spPr>
          <a:xfrm>
            <a:off x="5346747" y="4743495"/>
            <a:ext cx="2708627" cy="461665"/>
          </a:xfrm>
          <a:prstGeom prst="rect">
            <a:avLst/>
          </a:prstGeom>
        </p:spPr>
        <p:txBody>
          <a:bodyPr wrap="none">
            <a:spAutoFit/>
          </a:bodyPr>
          <a:lstStyle/>
          <a:p>
            <a:pPr defTabSz="914400" fontAlgn="base">
              <a:spcBef>
                <a:spcPct val="0"/>
              </a:spcBef>
              <a:spcAft>
                <a:spcPct val="0"/>
              </a:spcAft>
              <a:buFont typeface="Arial" panose="020B0604020202020204" pitchFamily="34" charset="0"/>
              <a:buNone/>
            </a:pPr>
            <a:r>
              <a:rPr lang="en-US" altLang="zh-CN" sz="2400" b="1" dirty="0">
                <a:solidFill>
                  <a:srgbClr val="000000"/>
                </a:solidFill>
                <a:latin typeface="Times New Roman" panose="02020603050405020304" pitchFamily="18" charset="0"/>
                <a:ea typeface="宋体" panose="02010600030101010101" pitchFamily="2" charset="-122"/>
              </a:rPr>
              <a:t>=&gt;MOV CL, 0A5H</a:t>
            </a:r>
            <a:endParaRPr lang="zh-CN" altLang="en-US" sz="2400" dirty="0">
              <a:solidFill>
                <a:srgbClr val="FFCC66"/>
              </a:solidFill>
              <a:latin typeface="Times New Roman" panose="02020603050405020304" pitchFamily="18" charset="0"/>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down)">
                                      <p:cBhvr>
                                        <p:cTn id="11" dur="5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grpId="0" nodeType="click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ipe(down)">
                                      <p:cBhvr>
                                        <p:cTn id="16" dur="500"/>
                                        <p:tgtEl>
                                          <p:spTgt spid="12"/>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wipe(down)">
                                      <p:cBhvr>
                                        <p:cTn id="21" dur="500"/>
                                        <p:tgtEl>
                                          <p:spTgt spid="13"/>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wipe(down)">
                                      <p:cBhvr>
                                        <p:cTn id="26" dur="500"/>
                                        <p:tgtEl>
                                          <p:spTgt spid="14"/>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wipe(down)">
                                      <p:cBhvr>
                                        <p:cTn id="31" dur="500"/>
                                        <p:tgtEl>
                                          <p:spTgt spid="15"/>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grpId="0" nodeType="click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wipe(down)">
                                      <p:cBhvr>
                                        <p:cTn id="3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autoUpdateAnimBg="0"/>
      <p:bldP spid="12" grpId="0"/>
      <p:bldP spid="13" grpId="0"/>
      <p:bldP spid="14" grpId="0"/>
      <p:bldP spid="15" grpId="0"/>
      <p:bldP spid="16"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9" name="ïšḻïdê"/>
          <p:cNvSpPr txBox="1"/>
          <p:nvPr/>
        </p:nvSpPr>
        <p:spPr bwMode="auto">
          <a:xfrm>
            <a:off x="-1" y="162085"/>
            <a:ext cx="8281902"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altLang="zh-CN" sz="2400" b="1" dirty="0">
                <a:solidFill>
                  <a:schemeClr val="bg1"/>
                </a:solidFill>
                <a:latin typeface="楷体" panose="02010609060101010101" pitchFamily="49" charset="-122"/>
                <a:ea typeface="楷体" panose="02010609060101010101" pitchFamily="49" charset="-122"/>
              </a:rPr>
              <a:t>4.4 </a:t>
            </a:r>
            <a:r>
              <a:rPr lang="zh-CN" altLang="en-US" sz="2400" b="1" dirty="0">
                <a:solidFill>
                  <a:schemeClr val="bg1"/>
                </a:solidFill>
                <a:latin typeface="楷体" panose="02010609060101010101" pitchFamily="49" charset="-122"/>
                <a:ea typeface="楷体" panose="02010609060101010101" pitchFamily="49" charset="-122"/>
              </a:rPr>
              <a:t>表达式与运算符</a:t>
            </a:r>
          </a:p>
          <a:p>
            <a:endParaRPr lang="zh-CN" altLang="en-US" sz="2400" b="1" dirty="0">
              <a:solidFill>
                <a:schemeClr val="bg1"/>
              </a:solidFill>
              <a:latin typeface="楷体" panose="02010609060101010101" pitchFamily="49" charset="-122"/>
              <a:ea typeface="楷体" panose="02010609060101010101" pitchFamily="49" charset="-122"/>
            </a:endParaRPr>
          </a:p>
        </p:txBody>
      </p:sp>
      <p:cxnSp>
        <p:nvCxnSpPr>
          <p:cNvPr id="40" name="直接连接符 39"/>
          <p:cNvCxnSpPr/>
          <p:nvPr/>
        </p:nvCxnSpPr>
        <p:spPr>
          <a:xfrm>
            <a:off x="2381" y="655346"/>
            <a:ext cx="3484890"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41" name="图片 40"/>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42" name="right-arrowheads_44810"/>
          <p:cNvSpPr>
            <a:spLocks noChangeAspect="1"/>
          </p:cNvSpPr>
          <p:nvPr/>
        </p:nvSpPr>
        <p:spPr bwMode="auto">
          <a:xfrm>
            <a:off x="152015" y="929658"/>
            <a:ext cx="411251" cy="316320"/>
          </a:xfrm>
          <a:custGeom>
            <a:avLst/>
            <a:gdLst>
              <a:gd name="T0" fmla="*/ 59 w 415"/>
              <a:gd name="T1" fmla="*/ 406 h 406"/>
              <a:gd name="T2" fmla="*/ 25 w 415"/>
              <a:gd name="T3" fmla="*/ 394 h 406"/>
              <a:gd name="T4" fmla="*/ 19 w 415"/>
              <a:gd name="T5" fmla="*/ 318 h 406"/>
              <a:gd name="T6" fmla="*/ 114 w 415"/>
              <a:gd name="T7" fmla="*/ 206 h 406"/>
              <a:gd name="T8" fmla="*/ 19 w 415"/>
              <a:gd name="T9" fmla="*/ 94 h 406"/>
              <a:gd name="T10" fmla="*/ 25 w 415"/>
              <a:gd name="T11" fmla="*/ 19 h 406"/>
              <a:gd name="T12" fmla="*/ 100 w 415"/>
              <a:gd name="T13" fmla="*/ 25 h 406"/>
              <a:gd name="T14" fmla="*/ 225 w 415"/>
              <a:gd name="T15" fmla="*/ 172 h 406"/>
              <a:gd name="T16" fmla="*/ 225 w 415"/>
              <a:gd name="T17" fmla="*/ 241 h 406"/>
              <a:gd name="T18" fmla="*/ 100 w 415"/>
              <a:gd name="T19" fmla="*/ 388 h 406"/>
              <a:gd name="T20" fmla="*/ 59 w 415"/>
              <a:gd name="T21" fmla="*/ 406 h 406"/>
              <a:gd name="T22" fmla="*/ 273 w 415"/>
              <a:gd name="T23" fmla="*/ 388 h 406"/>
              <a:gd name="T24" fmla="*/ 398 w 415"/>
              <a:gd name="T25" fmla="*/ 241 h 406"/>
              <a:gd name="T26" fmla="*/ 398 w 415"/>
              <a:gd name="T27" fmla="*/ 172 h 406"/>
              <a:gd name="T28" fmla="*/ 273 w 415"/>
              <a:gd name="T29" fmla="*/ 25 h 406"/>
              <a:gd name="T30" fmla="*/ 198 w 415"/>
              <a:gd name="T31" fmla="*/ 19 h 406"/>
              <a:gd name="T32" fmla="*/ 192 w 415"/>
              <a:gd name="T33" fmla="*/ 94 h 406"/>
              <a:gd name="T34" fmla="*/ 287 w 415"/>
              <a:gd name="T35" fmla="*/ 206 h 406"/>
              <a:gd name="T36" fmla="*/ 192 w 415"/>
              <a:gd name="T37" fmla="*/ 318 h 406"/>
              <a:gd name="T38" fmla="*/ 198 w 415"/>
              <a:gd name="T39" fmla="*/ 394 h 406"/>
              <a:gd name="T40" fmla="*/ 232 w 415"/>
              <a:gd name="T41" fmla="*/ 406 h 406"/>
              <a:gd name="T42" fmla="*/ 273 w 415"/>
              <a:gd name="T43" fmla="*/ 388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15" h="406">
                <a:moveTo>
                  <a:pt x="59" y="406"/>
                </a:moveTo>
                <a:cubicBezTo>
                  <a:pt x="47" y="406"/>
                  <a:pt x="35" y="402"/>
                  <a:pt x="25" y="394"/>
                </a:cubicBezTo>
                <a:cubicBezTo>
                  <a:pt x="2" y="375"/>
                  <a:pt x="0" y="341"/>
                  <a:pt x="19" y="318"/>
                </a:cubicBezTo>
                <a:lnTo>
                  <a:pt x="114" y="206"/>
                </a:lnTo>
                <a:lnTo>
                  <a:pt x="19" y="94"/>
                </a:lnTo>
                <a:cubicBezTo>
                  <a:pt x="0" y="71"/>
                  <a:pt x="2" y="38"/>
                  <a:pt x="25" y="19"/>
                </a:cubicBezTo>
                <a:cubicBezTo>
                  <a:pt x="47" y="0"/>
                  <a:pt x="81" y="2"/>
                  <a:pt x="100" y="25"/>
                </a:cubicBezTo>
                <a:lnTo>
                  <a:pt x="225" y="172"/>
                </a:lnTo>
                <a:cubicBezTo>
                  <a:pt x="242" y="192"/>
                  <a:pt x="242" y="221"/>
                  <a:pt x="225" y="241"/>
                </a:cubicBezTo>
                <a:lnTo>
                  <a:pt x="100" y="388"/>
                </a:lnTo>
                <a:cubicBezTo>
                  <a:pt x="89" y="400"/>
                  <a:pt x="74" y="406"/>
                  <a:pt x="59" y="406"/>
                </a:cubicBezTo>
                <a:close/>
                <a:moveTo>
                  <a:pt x="273" y="388"/>
                </a:moveTo>
                <a:lnTo>
                  <a:pt x="398" y="241"/>
                </a:lnTo>
                <a:cubicBezTo>
                  <a:pt x="415" y="221"/>
                  <a:pt x="415" y="192"/>
                  <a:pt x="398" y="172"/>
                </a:cubicBezTo>
                <a:lnTo>
                  <a:pt x="273" y="25"/>
                </a:lnTo>
                <a:cubicBezTo>
                  <a:pt x="254" y="2"/>
                  <a:pt x="220" y="0"/>
                  <a:pt x="198" y="19"/>
                </a:cubicBezTo>
                <a:cubicBezTo>
                  <a:pt x="175" y="38"/>
                  <a:pt x="173" y="71"/>
                  <a:pt x="192" y="94"/>
                </a:cubicBezTo>
                <a:lnTo>
                  <a:pt x="287" y="206"/>
                </a:lnTo>
                <a:lnTo>
                  <a:pt x="192" y="318"/>
                </a:lnTo>
                <a:cubicBezTo>
                  <a:pt x="173" y="341"/>
                  <a:pt x="175" y="375"/>
                  <a:pt x="198" y="394"/>
                </a:cubicBezTo>
                <a:cubicBezTo>
                  <a:pt x="208" y="402"/>
                  <a:pt x="220" y="406"/>
                  <a:pt x="232" y="406"/>
                </a:cubicBezTo>
                <a:cubicBezTo>
                  <a:pt x="247" y="406"/>
                  <a:pt x="262" y="400"/>
                  <a:pt x="273" y="388"/>
                </a:cubicBezTo>
                <a:close/>
              </a:path>
            </a:pathLst>
          </a:custGeom>
          <a:solidFill>
            <a:schemeClr val="accent1"/>
          </a:solidFill>
          <a:ln>
            <a:noFill/>
          </a:ln>
        </p:spPr>
      </p:sp>
      <p:sp>
        <p:nvSpPr>
          <p:cNvPr id="44" name="矩形 43"/>
          <p:cNvSpPr/>
          <p:nvPr/>
        </p:nvSpPr>
        <p:spPr>
          <a:xfrm>
            <a:off x="584781" y="858016"/>
            <a:ext cx="7429666" cy="461665"/>
          </a:xfrm>
          <a:prstGeom prst="rect">
            <a:avLst/>
          </a:prstGeom>
        </p:spPr>
        <p:txBody>
          <a:bodyPr wrap="square">
            <a:spAutoFit/>
          </a:bodyPr>
          <a:lstStyle/>
          <a:p>
            <a:r>
              <a:rPr lang="zh-CN" altLang="en-US" sz="2400" b="1" dirty="0">
                <a:latin typeface="华文楷体" panose="02010600040101010101" pitchFamily="2" charset="-122"/>
                <a:ea typeface="华文楷体" panose="02010600040101010101" pitchFamily="2" charset="-122"/>
              </a:rPr>
              <a:t>关系运算符</a:t>
            </a:r>
          </a:p>
        </p:txBody>
      </p:sp>
      <p:sp>
        <p:nvSpPr>
          <p:cNvPr id="8" name="Rectangle 3"/>
          <p:cNvSpPr>
            <a:spLocks noChangeArrowheads="1"/>
          </p:cNvSpPr>
          <p:nvPr/>
        </p:nvSpPr>
        <p:spPr bwMode="auto">
          <a:xfrm>
            <a:off x="345930" y="1465354"/>
            <a:ext cx="8039266" cy="830997"/>
          </a:xfrm>
          <a:prstGeom prst="rect">
            <a:avLst/>
          </a:prstGeom>
          <a:noFill/>
          <a:ln w="2857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1"/>
          </a:lnRef>
          <a:fillRef idx="1">
            <a:schemeClr val="lt1"/>
          </a:fillRef>
          <a:effectRef idx="0">
            <a:schemeClr val="accent1"/>
          </a:effectRef>
          <a:fontRef idx="minor">
            <a:schemeClr val="dk1"/>
          </a:fontRef>
        </p:style>
        <p:txBody>
          <a:bodyPr wrap="squar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defTabSz="914400" fontAlgn="base">
              <a:spcBef>
                <a:spcPct val="0"/>
              </a:spcBef>
              <a:spcAft>
                <a:spcPct val="0"/>
              </a:spcAft>
            </a:pPr>
            <a:r>
              <a:rPr lang="zh-CN" altLang="en-US" sz="2400" b="1" kern="0" dirty="0">
                <a:solidFill>
                  <a:srgbClr val="000000"/>
                </a:solidFill>
                <a:latin typeface="楷体" panose="02010609060101010101" pitchFamily="49" charset="-122"/>
                <a:ea typeface="楷体" panose="02010609060101010101" pitchFamily="49" charset="-122"/>
              </a:rPr>
              <a:t>关系运算符包括：</a:t>
            </a:r>
            <a:r>
              <a:rPr lang="en-US" altLang="zh-CN" sz="2400" b="1" kern="0" dirty="0">
                <a:solidFill>
                  <a:srgbClr val="000000"/>
                </a:solidFill>
                <a:latin typeface="楷体" panose="02010609060101010101" pitchFamily="49" charset="-122"/>
                <a:ea typeface="楷体" panose="02010609060101010101" pitchFamily="49" charset="-122"/>
              </a:rPr>
              <a:t>EQ</a:t>
            </a:r>
            <a:r>
              <a:rPr lang="zh-CN" altLang="en-US" sz="2400" b="1" kern="0" dirty="0">
                <a:solidFill>
                  <a:srgbClr val="000000"/>
                </a:solidFill>
                <a:latin typeface="楷体" panose="02010609060101010101" pitchFamily="49" charset="-122"/>
                <a:ea typeface="楷体" panose="02010609060101010101" pitchFamily="49" charset="-122"/>
              </a:rPr>
              <a:t>（等于）、</a:t>
            </a:r>
            <a:r>
              <a:rPr lang="en-US" altLang="zh-CN" sz="2400" b="1" kern="0" dirty="0">
                <a:solidFill>
                  <a:srgbClr val="000000"/>
                </a:solidFill>
                <a:latin typeface="楷体" panose="02010609060101010101" pitchFamily="49" charset="-122"/>
                <a:ea typeface="楷体" panose="02010609060101010101" pitchFamily="49" charset="-122"/>
              </a:rPr>
              <a:t>NE</a:t>
            </a:r>
            <a:r>
              <a:rPr lang="zh-CN" altLang="en-US" sz="2400" b="1" kern="0" dirty="0">
                <a:solidFill>
                  <a:srgbClr val="000000"/>
                </a:solidFill>
                <a:latin typeface="楷体" panose="02010609060101010101" pitchFamily="49" charset="-122"/>
                <a:ea typeface="楷体" panose="02010609060101010101" pitchFamily="49" charset="-122"/>
              </a:rPr>
              <a:t>（不等于）、</a:t>
            </a:r>
            <a:r>
              <a:rPr lang="en-US" altLang="zh-CN" sz="2400" b="1" kern="0" dirty="0">
                <a:solidFill>
                  <a:srgbClr val="000000"/>
                </a:solidFill>
                <a:latin typeface="楷体" panose="02010609060101010101" pitchFamily="49" charset="-122"/>
                <a:ea typeface="楷体" panose="02010609060101010101" pitchFamily="49" charset="-122"/>
              </a:rPr>
              <a:t>LT</a:t>
            </a:r>
            <a:r>
              <a:rPr lang="zh-CN" altLang="en-US" sz="2400" b="1" kern="0" dirty="0">
                <a:solidFill>
                  <a:srgbClr val="000000"/>
                </a:solidFill>
                <a:latin typeface="楷体" panose="02010609060101010101" pitchFamily="49" charset="-122"/>
                <a:ea typeface="楷体" panose="02010609060101010101" pitchFamily="49" charset="-122"/>
              </a:rPr>
              <a:t>（小于）、 </a:t>
            </a:r>
            <a:r>
              <a:rPr lang="en-US" altLang="zh-CN" sz="2400" b="1" kern="0" dirty="0">
                <a:solidFill>
                  <a:srgbClr val="000000"/>
                </a:solidFill>
                <a:latin typeface="楷体" panose="02010609060101010101" pitchFamily="49" charset="-122"/>
                <a:ea typeface="楷体" panose="02010609060101010101" pitchFamily="49" charset="-122"/>
              </a:rPr>
              <a:t>LE</a:t>
            </a:r>
            <a:r>
              <a:rPr lang="zh-CN" altLang="en-US" sz="2400" b="1" kern="0" dirty="0">
                <a:solidFill>
                  <a:srgbClr val="000000"/>
                </a:solidFill>
                <a:latin typeface="楷体" panose="02010609060101010101" pitchFamily="49" charset="-122"/>
                <a:ea typeface="楷体" panose="02010609060101010101" pitchFamily="49" charset="-122"/>
              </a:rPr>
              <a:t>（小于等于）、</a:t>
            </a:r>
            <a:r>
              <a:rPr lang="en-US" altLang="zh-CN" sz="2400" b="1" kern="0" dirty="0">
                <a:solidFill>
                  <a:srgbClr val="000000"/>
                </a:solidFill>
                <a:latin typeface="楷体" panose="02010609060101010101" pitchFamily="49" charset="-122"/>
                <a:ea typeface="楷体" panose="02010609060101010101" pitchFamily="49" charset="-122"/>
              </a:rPr>
              <a:t>GT</a:t>
            </a:r>
            <a:r>
              <a:rPr lang="zh-CN" altLang="en-US" sz="2400" b="1" kern="0" dirty="0">
                <a:solidFill>
                  <a:srgbClr val="000000"/>
                </a:solidFill>
                <a:latin typeface="楷体" panose="02010609060101010101" pitchFamily="49" charset="-122"/>
                <a:ea typeface="楷体" panose="02010609060101010101" pitchFamily="49" charset="-122"/>
              </a:rPr>
              <a:t>（大于）、 </a:t>
            </a:r>
            <a:r>
              <a:rPr lang="en-US" altLang="zh-CN" sz="2400" b="1" kern="0" dirty="0">
                <a:solidFill>
                  <a:srgbClr val="000000"/>
                </a:solidFill>
                <a:latin typeface="楷体" panose="02010609060101010101" pitchFamily="49" charset="-122"/>
                <a:ea typeface="楷体" panose="02010609060101010101" pitchFamily="49" charset="-122"/>
              </a:rPr>
              <a:t>GE</a:t>
            </a:r>
            <a:r>
              <a:rPr lang="zh-CN" altLang="en-US" sz="2400" b="1" kern="0" dirty="0">
                <a:solidFill>
                  <a:srgbClr val="000000"/>
                </a:solidFill>
                <a:latin typeface="楷体" panose="02010609060101010101" pitchFamily="49" charset="-122"/>
                <a:ea typeface="楷体" panose="02010609060101010101" pitchFamily="49" charset="-122"/>
              </a:rPr>
              <a:t>（大于等于）</a:t>
            </a:r>
          </a:p>
        </p:txBody>
      </p:sp>
      <p:sp>
        <p:nvSpPr>
          <p:cNvPr id="17" name="MH_Other_1"/>
          <p:cNvSpPr/>
          <p:nvPr>
            <p:custDataLst>
              <p:tags r:id="rId1"/>
            </p:custDataLst>
          </p:nvPr>
        </p:nvSpPr>
        <p:spPr>
          <a:xfrm>
            <a:off x="-1" y="2543015"/>
            <a:ext cx="4135438" cy="4152900"/>
          </a:xfrm>
          <a:custGeom>
            <a:avLst/>
            <a:gdLst>
              <a:gd name="connsiteX0" fmla="*/ 3089036 w 4134954"/>
              <a:gd name="connsiteY0" fmla="*/ 19 h 4152849"/>
              <a:gd name="connsiteX1" fmla="*/ 3615265 w 4134954"/>
              <a:gd name="connsiteY1" fmla="*/ 318497 h 4152849"/>
              <a:gd name="connsiteX2" fmla="*/ 3367532 w 4134954"/>
              <a:gd name="connsiteY2" fmla="*/ 1131705 h 4152849"/>
              <a:gd name="connsiteX3" fmla="*/ 2936624 w 4134954"/>
              <a:gd name="connsiteY3" fmla="*/ 1183097 h 4152849"/>
              <a:gd name="connsiteX4" fmla="*/ 2121962 w 4134954"/>
              <a:gd name="connsiteY4" fmla="*/ 1375343 h 4152849"/>
              <a:gd name="connsiteX5" fmla="*/ 1711534 w 4134954"/>
              <a:gd name="connsiteY5" fmla="*/ 1673204 h 4152849"/>
              <a:gd name="connsiteX6" fmla="*/ 1673139 w 4134954"/>
              <a:gd name="connsiteY6" fmla="*/ 1714588 h 4152849"/>
              <a:gd name="connsiteX7" fmla="*/ 1723384 w 4134954"/>
              <a:gd name="connsiteY7" fmla="*/ 1734930 h 4152849"/>
              <a:gd name="connsiteX8" fmla="*/ 2269957 w 4134954"/>
              <a:gd name="connsiteY8" fmla="*/ 1825448 h 4152849"/>
              <a:gd name="connsiteX9" fmla="*/ 3086034 w 4134954"/>
              <a:gd name="connsiteY9" fmla="*/ 1618355 h 4152849"/>
              <a:gd name="connsiteX10" fmla="*/ 3203403 w 4134954"/>
              <a:gd name="connsiteY10" fmla="*/ 1516313 h 4152849"/>
              <a:gd name="connsiteX11" fmla="*/ 3207674 w 4134954"/>
              <a:gd name="connsiteY11" fmla="*/ 1511619 h 4152849"/>
              <a:gd name="connsiteX12" fmla="*/ 3211231 w 4134954"/>
              <a:gd name="connsiteY12" fmla="*/ 1511660 h 4152849"/>
              <a:gd name="connsiteX13" fmla="*/ 3540812 w 4134954"/>
              <a:gd name="connsiteY13" fmla="*/ 1417449 h 4152849"/>
              <a:gd name="connsiteX14" fmla="*/ 4134913 w 4134954"/>
              <a:gd name="connsiteY14" fmla="*/ 2025498 h 4152849"/>
              <a:gd name="connsiteX15" fmla="*/ 3526862 w 4134954"/>
              <a:gd name="connsiteY15" fmla="*/ 2619598 h 4152849"/>
              <a:gd name="connsiteX16" fmla="*/ 3124277 w 4134954"/>
              <a:gd name="connsiteY16" fmla="*/ 2457589 h 4152849"/>
              <a:gd name="connsiteX17" fmla="*/ 2317463 w 4134954"/>
              <a:gd name="connsiteY17" fmla="*/ 2234686 h 4152849"/>
              <a:gd name="connsiteX18" fmla="*/ 1707569 w 4134954"/>
              <a:gd name="connsiteY18" fmla="*/ 2334249 h 4152849"/>
              <a:gd name="connsiteX19" fmla="*/ 1682125 w 4134954"/>
              <a:gd name="connsiteY19" fmla="*/ 2345343 h 4152849"/>
              <a:gd name="connsiteX20" fmla="*/ 1710521 w 4134954"/>
              <a:gd name="connsiteY20" fmla="*/ 2382713 h 4152849"/>
              <a:gd name="connsiteX21" fmla="*/ 2134084 w 4134954"/>
              <a:gd name="connsiteY21" fmla="*/ 2739826 h 4152849"/>
              <a:gd name="connsiteX22" fmla="*/ 2941390 w 4134954"/>
              <a:gd name="connsiteY22" fmla="*/ 2978840 h 4152849"/>
              <a:gd name="connsiteX23" fmla="*/ 3094422 w 4134954"/>
              <a:gd name="connsiteY23" fmla="*/ 2951105 h 4152849"/>
              <a:gd name="connsiteX24" fmla="*/ 3100492 w 4134954"/>
              <a:gd name="connsiteY24" fmla="*/ 2949252 h 4152849"/>
              <a:gd name="connsiteX25" fmla="*/ 3103528 w 4134954"/>
              <a:gd name="connsiteY25" fmla="*/ 2951105 h 4152849"/>
              <a:gd name="connsiteX26" fmla="*/ 3434970 w 4134954"/>
              <a:gd name="connsiteY26" fmla="*/ 3038544 h 4152849"/>
              <a:gd name="connsiteX27" fmla="*/ 3634923 w 4134954"/>
              <a:gd name="connsiteY27" fmla="*/ 3864800 h 4152849"/>
              <a:gd name="connsiteX28" fmla="*/ 2808666 w 4134954"/>
              <a:gd name="connsiteY28" fmla="*/ 4064751 h 4152849"/>
              <a:gd name="connsiteX29" fmla="*/ 2545403 w 4134954"/>
              <a:gd name="connsiteY29" fmla="*/ 3719766 h 4152849"/>
              <a:gd name="connsiteX30" fmla="*/ 1965793 w 4134954"/>
              <a:gd name="connsiteY30" fmla="*/ 3115873 h 4152849"/>
              <a:gd name="connsiteX31" fmla="*/ 1187140 w 4134954"/>
              <a:gd name="connsiteY31" fmla="*/ 2874272 h 4152849"/>
              <a:gd name="connsiteX32" fmla="*/ 1102375 w 4134954"/>
              <a:gd name="connsiteY32" fmla="*/ 2882353 h 4152849"/>
              <a:gd name="connsiteX33" fmla="*/ 1096470 w 4134954"/>
              <a:gd name="connsiteY33" fmla="*/ 2886778 h 4152849"/>
              <a:gd name="connsiteX34" fmla="*/ 994951 w 4134954"/>
              <a:gd name="connsiteY34" fmla="*/ 2942378 h 4152849"/>
              <a:gd name="connsiteX35" fmla="*/ 977538 w 4134954"/>
              <a:gd name="connsiteY35" fmla="*/ 2952616 h 4152849"/>
              <a:gd name="connsiteX36" fmla="*/ 46328 w 4134954"/>
              <a:gd name="connsiteY36" fmla="*/ 2911558 h 4152849"/>
              <a:gd name="connsiteX37" fmla="*/ 1 w 4134954"/>
              <a:gd name="connsiteY37" fmla="*/ 2878176 h 4152849"/>
              <a:gd name="connsiteX38" fmla="*/ 0 w 4134954"/>
              <a:gd name="connsiteY38" fmla="*/ 1926001 h 4152849"/>
              <a:gd name="connsiteX39" fmla="*/ 1 w 4134954"/>
              <a:gd name="connsiteY39" fmla="*/ 1926000 h 4152849"/>
              <a:gd name="connsiteX40" fmla="*/ 1 w 4134954"/>
              <a:gd name="connsiteY40" fmla="*/ 1257695 h 4152849"/>
              <a:gd name="connsiteX41" fmla="*/ 61658 w 4134954"/>
              <a:gd name="connsiteY41" fmla="*/ 1219491 h 4152849"/>
              <a:gd name="connsiteX42" fmla="*/ 503519 w 4134954"/>
              <a:gd name="connsiteY42" fmla="*/ 1105956 h 4152849"/>
              <a:gd name="connsiteX43" fmla="*/ 569031 w 4134954"/>
              <a:gd name="connsiteY43" fmla="*/ 1109032 h 4152849"/>
              <a:gd name="connsiteX44" fmla="*/ 585555 w 4134954"/>
              <a:gd name="connsiteY44" fmla="*/ 1107907 h 4152849"/>
              <a:gd name="connsiteX45" fmla="*/ 1027609 w 4134954"/>
              <a:gd name="connsiteY45" fmla="*/ 1220683 h 4152849"/>
              <a:gd name="connsiteX46" fmla="*/ 1039650 w 4134954"/>
              <a:gd name="connsiteY46" fmla="*/ 1228036 h 4152849"/>
              <a:gd name="connsiteX47" fmla="*/ 1128582 w 4134954"/>
              <a:gd name="connsiteY47" fmla="*/ 1237940 h 4152849"/>
              <a:gd name="connsiteX48" fmla="*/ 1883635 w 4134954"/>
              <a:gd name="connsiteY48" fmla="*/ 1039286 h 4152849"/>
              <a:gd name="connsiteX49" fmla="*/ 2499782 w 4134954"/>
              <a:gd name="connsiteY49" fmla="*/ 465499 h 4152849"/>
              <a:gd name="connsiteX50" fmla="*/ 2553672 w 4134954"/>
              <a:gd name="connsiteY50" fmla="*/ 319609 h 4152849"/>
              <a:gd name="connsiteX51" fmla="*/ 2555163 w 4134954"/>
              <a:gd name="connsiteY51" fmla="*/ 313440 h 4152849"/>
              <a:gd name="connsiteX52" fmla="*/ 2558302 w 4134954"/>
              <a:gd name="connsiteY52" fmla="*/ 311766 h 4152849"/>
              <a:gd name="connsiteX53" fmla="*/ 2802058 w 4134954"/>
              <a:gd name="connsiteY53" fmla="*/ 70763 h 4152849"/>
              <a:gd name="connsiteX54" fmla="*/ 3089036 w 4134954"/>
              <a:gd name="connsiteY54" fmla="*/ 19 h 4152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134954" h="4152849">
                <a:moveTo>
                  <a:pt x="3089036" y="19"/>
                </a:moveTo>
                <a:cubicBezTo>
                  <a:pt x="3302275" y="1712"/>
                  <a:pt x="3507912" y="117078"/>
                  <a:pt x="3615265" y="318497"/>
                </a:cubicBezTo>
                <a:cubicBezTo>
                  <a:pt x="3771417" y="611467"/>
                  <a:pt x="3660503" y="975553"/>
                  <a:pt x="3367532" y="1131705"/>
                </a:cubicBezTo>
                <a:cubicBezTo>
                  <a:pt x="3229889" y="1205067"/>
                  <a:pt x="3076552" y="1219481"/>
                  <a:pt x="2936624" y="1183097"/>
                </a:cubicBezTo>
                <a:cubicBezTo>
                  <a:pt x="2713131" y="1154646"/>
                  <a:pt x="2414345" y="1219506"/>
                  <a:pt x="2121962" y="1375343"/>
                </a:cubicBezTo>
                <a:cubicBezTo>
                  <a:pt x="1960645" y="1461323"/>
                  <a:pt x="1821233" y="1564362"/>
                  <a:pt x="1711534" y="1673204"/>
                </a:cubicBezTo>
                <a:lnTo>
                  <a:pt x="1673139" y="1714588"/>
                </a:lnTo>
                <a:lnTo>
                  <a:pt x="1723384" y="1734930"/>
                </a:lnTo>
                <a:cubicBezTo>
                  <a:pt x="1880619" y="1790042"/>
                  <a:pt x="2068224" y="1823107"/>
                  <a:pt x="2269957" y="1825448"/>
                </a:cubicBezTo>
                <a:cubicBezTo>
                  <a:pt x="2603814" y="1829322"/>
                  <a:pt x="2900939" y="1748173"/>
                  <a:pt x="3086034" y="1618355"/>
                </a:cubicBezTo>
                <a:cubicBezTo>
                  <a:pt x="3120263" y="1579223"/>
                  <a:pt x="3159863" y="1545006"/>
                  <a:pt x="3203403" y="1516313"/>
                </a:cubicBezTo>
                <a:lnTo>
                  <a:pt x="3207674" y="1511619"/>
                </a:lnTo>
                <a:lnTo>
                  <a:pt x="3211231" y="1511660"/>
                </a:lnTo>
                <a:cubicBezTo>
                  <a:pt x="3306202" y="1450657"/>
                  <a:pt x="3419519" y="1416041"/>
                  <a:pt x="3540812" y="1417449"/>
                </a:cubicBezTo>
                <a:cubicBezTo>
                  <a:pt x="3872776" y="1421301"/>
                  <a:pt x="4138765" y="1693533"/>
                  <a:pt x="4134913" y="2025498"/>
                </a:cubicBezTo>
                <a:cubicBezTo>
                  <a:pt x="4131061" y="2357462"/>
                  <a:pt x="3858827" y="2623450"/>
                  <a:pt x="3526862" y="2619598"/>
                </a:cubicBezTo>
                <a:cubicBezTo>
                  <a:pt x="3370902" y="2617788"/>
                  <a:pt x="3229503" y="2556741"/>
                  <a:pt x="3124277" y="2457589"/>
                </a:cubicBezTo>
                <a:cubicBezTo>
                  <a:pt x="2941955" y="2325237"/>
                  <a:pt x="2648762" y="2238531"/>
                  <a:pt x="2317463" y="2234686"/>
                </a:cubicBezTo>
                <a:cubicBezTo>
                  <a:pt x="2088980" y="2232035"/>
                  <a:pt x="1877701" y="2269206"/>
                  <a:pt x="1707569" y="2334249"/>
                </a:cubicBezTo>
                <a:lnTo>
                  <a:pt x="1682125" y="2345343"/>
                </a:lnTo>
                <a:lnTo>
                  <a:pt x="1710521" y="2382713"/>
                </a:lnTo>
                <a:cubicBezTo>
                  <a:pt x="1817513" y="2510436"/>
                  <a:pt x="1961876" y="2634726"/>
                  <a:pt x="2134084" y="2739826"/>
                </a:cubicBezTo>
                <a:cubicBezTo>
                  <a:pt x="2419079" y="2913761"/>
                  <a:pt x="2715948" y="2995842"/>
                  <a:pt x="2941390" y="2978840"/>
                </a:cubicBezTo>
                <a:cubicBezTo>
                  <a:pt x="2990809" y="2962696"/>
                  <a:pt x="3042333" y="2953519"/>
                  <a:pt x="3094422" y="2951105"/>
                </a:cubicBezTo>
                <a:lnTo>
                  <a:pt x="3100492" y="2949252"/>
                </a:lnTo>
                <a:lnTo>
                  <a:pt x="3103528" y="2951105"/>
                </a:lnTo>
                <a:cubicBezTo>
                  <a:pt x="3216336" y="2947200"/>
                  <a:pt x="3331429" y="2975352"/>
                  <a:pt x="3434970" y="3038544"/>
                </a:cubicBezTo>
                <a:cubicBezTo>
                  <a:pt x="3718349" y="3211493"/>
                  <a:pt x="3807872" y="3581420"/>
                  <a:pt x="3634923" y="3864800"/>
                </a:cubicBezTo>
                <a:cubicBezTo>
                  <a:pt x="3461973" y="4148179"/>
                  <a:pt x="3092046" y="4237700"/>
                  <a:pt x="2808666" y="4064751"/>
                </a:cubicBezTo>
                <a:cubicBezTo>
                  <a:pt x="2675531" y="3983497"/>
                  <a:pt x="2585185" y="3858766"/>
                  <a:pt x="2545403" y="3719766"/>
                </a:cubicBezTo>
                <a:cubicBezTo>
                  <a:pt x="2456318" y="3512832"/>
                  <a:pt x="2248604" y="3288475"/>
                  <a:pt x="1965793" y="3115873"/>
                </a:cubicBezTo>
                <a:cubicBezTo>
                  <a:pt x="1692733" y="2949223"/>
                  <a:pt x="1408771" y="2866892"/>
                  <a:pt x="1187140" y="2874272"/>
                </a:cubicBezTo>
                <a:lnTo>
                  <a:pt x="1102375" y="2882353"/>
                </a:lnTo>
                <a:lnTo>
                  <a:pt x="1096470" y="2886778"/>
                </a:lnTo>
                <a:lnTo>
                  <a:pt x="994951" y="2942378"/>
                </a:lnTo>
                <a:lnTo>
                  <a:pt x="977538" y="2952616"/>
                </a:lnTo>
                <a:cubicBezTo>
                  <a:pt x="690820" y="3094618"/>
                  <a:pt x="339714" y="3090613"/>
                  <a:pt x="46328" y="2911558"/>
                </a:cubicBezTo>
                <a:lnTo>
                  <a:pt x="1" y="2878176"/>
                </a:lnTo>
                <a:lnTo>
                  <a:pt x="0" y="1926001"/>
                </a:lnTo>
                <a:lnTo>
                  <a:pt x="1" y="1926000"/>
                </a:lnTo>
                <a:lnTo>
                  <a:pt x="1" y="1257695"/>
                </a:lnTo>
                <a:cubicBezTo>
                  <a:pt x="19193" y="1243150"/>
                  <a:pt x="40119" y="1230971"/>
                  <a:pt x="61658" y="1219491"/>
                </a:cubicBezTo>
                <a:cubicBezTo>
                  <a:pt x="202725" y="1144303"/>
                  <a:pt x="354052" y="1107642"/>
                  <a:pt x="503519" y="1105956"/>
                </a:cubicBezTo>
                <a:lnTo>
                  <a:pt x="569031" y="1109032"/>
                </a:lnTo>
                <a:lnTo>
                  <a:pt x="585555" y="1107907"/>
                </a:lnTo>
                <a:cubicBezTo>
                  <a:pt x="745397" y="1109762"/>
                  <a:pt x="895722" y="1150334"/>
                  <a:pt x="1027609" y="1220683"/>
                </a:cubicBezTo>
                <a:lnTo>
                  <a:pt x="1039650" y="1228036"/>
                </a:lnTo>
                <a:lnTo>
                  <a:pt x="1128582" y="1237940"/>
                </a:lnTo>
                <a:cubicBezTo>
                  <a:pt x="1344181" y="1248064"/>
                  <a:pt x="1616580" y="1181625"/>
                  <a:pt x="1883635" y="1039286"/>
                </a:cubicBezTo>
                <a:cubicBezTo>
                  <a:pt x="2178277" y="882244"/>
                  <a:pt x="2399846" y="668293"/>
                  <a:pt x="2499782" y="465499"/>
                </a:cubicBezTo>
                <a:cubicBezTo>
                  <a:pt x="2510996" y="414732"/>
                  <a:pt x="2529280" y="365696"/>
                  <a:pt x="2553672" y="319609"/>
                </a:cubicBezTo>
                <a:lnTo>
                  <a:pt x="2555163" y="313440"/>
                </a:lnTo>
                <a:lnTo>
                  <a:pt x="2558302" y="311766"/>
                </a:lnTo>
                <a:cubicBezTo>
                  <a:pt x="2612273" y="212630"/>
                  <a:pt x="2695012" y="127817"/>
                  <a:pt x="2802058" y="70763"/>
                </a:cubicBezTo>
                <a:cubicBezTo>
                  <a:pt x="2893611" y="21965"/>
                  <a:pt x="2992110" y="-751"/>
                  <a:pt x="3089036" y="19"/>
                </a:cubicBezTo>
                <a:close/>
              </a:path>
            </a:pathLst>
          </a:custGeom>
          <a:solidFill>
            <a:srgbClr val="EAEAEA"/>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kern="0">
              <a:solidFill>
                <a:sysClr val="window" lastClr="FFFFFF"/>
              </a:solidFill>
              <a:latin typeface="Calibri" panose="020F0502020204030204"/>
              <a:ea typeface="宋体" panose="02010600030101010101" pitchFamily="2" charset="-122"/>
            </a:endParaRPr>
          </a:p>
        </p:txBody>
      </p:sp>
      <p:sp>
        <p:nvSpPr>
          <p:cNvPr id="18" name="MH_Other_2"/>
          <p:cNvSpPr/>
          <p:nvPr>
            <p:custDataLst>
              <p:tags r:id="rId2"/>
            </p:custDataLst>
          </p:nvPr>
        </p:nvSpPr>
        <p:spPr>
          <a:xfrm flipH="1">
            <a:off x="2601912" y="2647790"/>
            <a:ext cx="987425" cy="987425"/>
          </a:xfrm>
          <a:prstGeom prst="ellipse">
            <a:avLst/>
          </a:prstGeom>
          <a:solidFill>
            <a:schemeClr val="accent1"/>
          </a:solidFill>
          <a:ln w="19050" cap="flat" cmpd="sng" algn="ctr">
            <a:noFill/>
            <a:prstDash val="solid"/>
          </a:ln>
          <a:effectLst/>
        </p:spPr>
        <p:txBody>
          <a:bodyPr lIns="0" tIns="0" rIns="0" bIns="0" anchor="ctr"/>
          <a:lstStyle/>
          <a:p>
            <a:pPr algn="ctr" eaLnBrk="1" fontAlgn="auto" hangingPunct="1">
              <a:spcBef>
                <a:spcPts val="0"/>
              </a:spcBef>
              <a:spcAft>
                <a:spcPts val="0"/>
              </a:spcAft>
              <a:defRPr/>
            </a:pPr>
            <a:r>
              <a:rPr lang="en-US" altLang="zh-CN" sz="3600" kern="0" dirty="0">
                <a:solidFill>
                  <a:srgbClr val="FFFFFF"/>
                </a:solidFill>
                <a:latin typeface="Arial" panose="020B0604020202020204" pitchFamily="34" charset="0"/>
                <a:ea typeface="宋体" panose="02010600030101010101" pitchFamily="2" charset="-122"/>
                <a:cs typeface="Arial" panose="020B0604020202020204" pitchFamily="34" charset="0"/>
              </a:rPr>
              <a:t>01</a:t>
            </a:r>
            <a:endParaRPr lang="zh-CN" altLang="en-US" sz="3600" kern="0" dirty="0">
              <a:solidFill>
                <a:srgbClr val="FFFFFF"/>
              </a:solidFill>
              <a:latin typeface="Arial" panose="020B0604020202020204" pitchFamily="34" charset="0"/>
              <a:ea typeface="宋体" panose="02010600030101010101" pitchFamily="2" charset="-122"/>
              <a:cs typeface="Arial" panose="020B0604020202020204" pitchFamily="34" charset="0"/>
            </a:endParaRPr>
          </a:p>
        </p:txBody>
      </p:sp>
      <p:sp>
        <p:nvSpPr>
          <p:cNvPr id="19" name="MH_Other_3"/>
          <p:cNvSpPr/>
          <p:nvPr>
            <p:custDataLst>
              <p:tags r:id="rId3"/>
            </p:custDataLst>
          </p:nvPr>
        </p:nvSpPr>
        <p:spPr>
          <a:xfrm flipH="1">
            <a:off x="2617787" y="5595777"/>
            <a:ext cx="987425" cy="987425"/>
          </a:xfrm>
          <a:prstGeom prst="ellipse">
            <a:avLst/>
          </a:prstGeom>
          <a:solidFill>
            <a:schemeClr val="accent3"/>
          </a:solidFill>
          <a:ln w="19050" cap="flat" cmpd="sng" algn="ctr">
            <a:noFill/>
            <a:prstDash val="solid"/>
          </a:ln>
          <a:effectLst/>
        </p:spPr>
        <p:txBody>
          <a:bodyPr lIns="0" tIns="0" rIns="0" bIns="0" anchor="ctr"/>
          <a:lstStyle/>
          <a:p>
            <a:pPr algn="ctr" eaLnBrk="1" fontAlgn="auto" hangingPunct="1">
              <a:spcBef>
                <a:spcPts val="0"/>
              </a:spcBef>
              <a:spcAft>
                <a:spcPts val="0"/>
              </a:spcAft>
              <a:defRPr/>
            </a:pPr>
            <a:r>
              <a:rPr lang="en-US" altLang="zh-CN" sz="3600" kern="0" dirty="0">
                <a:solidFill>
                  <a:srgbClr val="FFFFFF"/>
                </a:solidFill>
                <a:latin typeface="Arial" panose="020B0604020202020204" pitchFamily="34" charset="0"/>
                <a:ea typeface="宋体" panose="02010600030101010101" pitchFamily="2" charset="-122"/>
                <a:cs typeface="Arial" panose="020B0604020202020204" pitchFamily="34" charset="0"/>
              </a:rPr>
              <a:t>03</a:t>
            </a:r>
            <a:endParaRPr lang="zh-CN" altLang="en-US" sz="3600" kern="0" dirty="0">
              <a:solidFill>
                <a:srgbClr val="FFFFFF"/>
              </a:solidFill>
              <a:latin typeface="Arial" panose="020B0604020202020204" pitchFamily="34" charset="0"/>
              <a:ea typeface="宋体" panose="02010600030101010101" pitchFamily="2" charset="-122"/>
              <a:cs typeface="Arial" panose="020B0604020202020204" pitchFamily="34" charset="0"/>
            </a:endParaRPr>
          </a:p>
        </p:txBody>
      </p:sp>
      <p:sp>
        <p:nvSpPr>
          <p:cNvPr id="20" name="MH_Other_4"/>
          <p:cNvSpPr/>
          <p:nvPr>
            <p:custDataLst>
              <p:tags r:id="rId4"/>
            </p:custDataLst>
          </p:nvPr>
        </p:nvSpPr>
        <p:spPr>
          <a:xfrm flipH="1">
            <a:off x="3041649" y="4065427"/>
            <a:ext cx="987425" cy="987425"/>
          </a:xfrm>
          <a:prstGeom prst="ellipse">
            <a:avLst/>
          </a:prstGeom>
          <a:solidFill>
            <a:schemeClr val="accent2"/>
          </a:solidFill>
          <a:ln w="19050" cap="flat" cmpd="sng" algn="ctr">
            <a:noFill/>
            <a:prstDash val="solid"/>
          </a:ln>
          <a:effectLst/>
        </p:spPr>
        <p:txBody>
          <a:bodyPr lIns="0" tIns="0" rIns="0" bIns="0" anchor="ctr"/>
          <a:lstStyle/>
          <a:p>
            <a:pPr algn="ctr" eaLnBrk="1" fontAlgn="auto" hangingPunct="1">
              <a:spcBef>
                <a:spcPts val="0"/>
              </a:spcBef>
              <a:spcAft>
                <a:spcPts val="0"/>
              </a:spcAft>
              <a:defRPr/>
            </a:pPr>
            <a:r>
              <a:rPr lang="en-US" altLang="zh-CN" sz="3600" kern="0" dirty="0">
                <a:solidFill>
                  <a:srgbClr val="FFFFFF"/>
                </a:solidFill>
                <a:latin typeface="Arial" panose="020B0604020202020204" pitchFamily="34" charset="0"/>
                <a:ea typeface="宋体" panose="02010600030101010101" pitchFamily="2" charset="-122"/>
                <a:cs typeface="Arial" panose="020B0604020202020204" pitchFamily="34" charset="0"/>
              </a:rPr>
              <a:t>02</a:t>
            </a:r>
            <a:endParaRPr lang="zh-CN" altLang="en-US" sz="3600" kern="0" dirty="0">
              <a:solidFill>
                <a:srgbClr val="FFFFFF"/>
              </a:solidFill>
              <a:latin typeface="Arial" panose="020B0604020202020204" pitchFamily="34" charset="0"/>
              <a:ea typeface="宋体" panose="02010600030101010101" pitchFamily="2" charset="-122"/>
              <a:cs typeface="Arial" panose="020B0604020202020204" pitchFamily="34" charset="0"/>
            </a:endParaRPr>
          </a:p>
        </p:txBody>
      </p:sp>
      <p:sp>
        <p:nvSpPr>
          <p:cNvPr id="21" name="MH_Title_1"/>
          <p:cNvSpPr/>
          <p:nvPr>
            <p:custDataLst>
              <p:tags r:id="rId5"/>
            </p:custDataLst>
          </p:nvPr>
        </p:nvSpPr>
        <p:spPr>
          <a:xfrm>
            <a:off x="3174" y="3736815"/>
            <a:ext cx="1411288" cy="1760537"/>
          </a:xfrm>
          <a:custGeom>
            <a:avLst/>
            <a:gdLst>
              <a:gd name="connsiteX0" fmla="*/ 586959 w 1529609"/>
              <a:gd name="connsiteY0" fmla="*/ 65 h 1907431"/>
              <a:gd name="connsiteX1" fmla="*/ 1529544 w 1529609"/>
              <a:gd name="connsiteY1" fmla="*/ 964782 h 1907431"/>
              <a:gd name="connsiteX2" fmla="*/ 564827 w 1529609"/>
              <a:gd name="connsiteY2" fmla="*/ 1907366 h 1907431"/>
              <a:gd name="connsiteX3" fmla="*/ 0 w 1529609"/>
              <a:gd name="connsiteY3" fmla="*/ 1712632 h 1907431"/>
              <a:gd name="connsiteX4" fmla="*/ 0 w 1529609"/>
              <a:gd name="connsiteY4" fmla="*/ 194607 h 1907431"/>
              <a:gd name="connsiteX5" fmla="*/ 586959 w 1529609"/>
              <a:gd name="connsiteY5" fmla="*/ 65 h 1907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29609" h="1907431">
                <a:moveTo>
                  <a:pt x="586959" y="65"/>
                </a:moveTo>
                <a:cubicBezTo>
                  <a:pt x="1113646" y="6177"/>
                  <a:pt x="1535656" y="438095"/>
                  <a:pt x="1529544" y="964782"/>
                </a:cubicBezTo>
                <a:cubicBezTo>
                  <a:pt x="1523433" y="1491469"/>
                  <a:pt x="1091515" y="1913478"/>
                  <a:pt x="564827" y="1907366"/>
                </a:cubicBezTo>
                <a:cubicBezTo>
                  <a:pt x="352169" y="1904899"/>
                  <a:pt x="156577" y="1833014"/>
                  <a:pt x="0" y="1712632"/>
                </a:cubicBezTo>
                <a:lnTo>
                  <a:pt x="0" y="194607"/>
                </a:lnTo>
                <a:cubicBezTo>
                  <a:pt x="162454" y="70026"/>
                  <a:pt x="366397" y="-2494"/>
                  <a:pt x="586959" y="65"/>
                </a:cubicBezTo>
                <a:close/>
              </a:path>
            </a:pathLst>
          </a:custGeom>
          <a:solidFill>
            <a:srgbClr val="A9A9A9"/>
          </a:solidFill>
          <a:ln w="38100">
            <a:noFill/>
          </a:ln>
        </p:spPr>
        <p:style>
          <a:lnRef idx="2">
            <a:schemeClr val="accent1">
              <a:shade val="50000"/>
            </a:schemeClr>
          </a:lnRef>
          <a:fillRef idx="1">
            <a:schemeClr val="accent1"/>
          </a:fillRef>
          <a:effectRef idx="0">
            <a:schemeClr val="accent1"/>
          </a:effectRef>
          <a:fontRef idx="minor">
            <a:schemeClr val="lt1"/>
          </a:fontRef>
        </p:style>
        <p:txBody>
          <a:bodyPr lIns="0" tIns="0" bIns="0" anchor="ctr">
            <a:normAutofit/>
          </a:bodyPr>
          <a:lstStyle/>
          <a:p>
            <a:pPr algn="ctr" eaLnBrk="1" fontAlgn="auto" hangingPunct="1">
              <a:lnSpc>
                <a:spcPct val="130000"/>
              </a:lnSpc>
              <a:spcBef>
                <a:spcPts val="0"/>
              </a:spcBef>
              <a:spcAft>
                <a:spcPts val="0"/>
              </a:spcAft>
              <a:defRPr/>
            </a:pPr>
            <a:r>
              <a:rPr lang="zh-CN" altLang="en-US" sz="3200" dirty="0">
                <a:solidFill>
                  <a:srgbClr val="FFFFFF"/>
                </a:solidFill>
              </a:rPr>
              <a:t>说明</a:t>
            </a:r>
          </a:p>
        </p:txBody>
      </p:sp>
      <p:sp>
        <p:nvSpPr>
          <p:cNvPr id="22" name="MH_SubTitle_2"/>
          <p:cNvSpPr txBox="1"/>
          <p:nvPr>
            <p:custDataLst>
              <p:tags r:id="rId6"/>
            </p:custDataLst>
          </p:nvPr>
        </p:nvSpPr>
        <p:spPr>
          <a:xfrm>
            <a:off x="4221161" y="4073365"/>
            <a:ext cx="4831233" cy="1022350"/>
          </a:xfrm>
          <a:prstGeom prst="rect">
            <a:avLst/>
          </a:prstGeom>
          <a:noFill/>
        </p:spPr>
        <p:txBody>
          <a:bodyPr lIns="72000" tIns="0" rIns="72000" bIns="0" anchor="ctr">
            <a:normAutofit fontScale="92500" lnSpcReduction="10000"/>
          </a:bodyPr>
          <a:lstStyle/>
          <a:p>
            <a:pPr>
              <a:lnSpc>
                <a:spcPct val="130000"/>
              </a:lnSpc>
              <a:defRPr/>
            </a:pPr>
            <a:r>
              <a:rPr lang="zh-CN" altLang="en-US" sz="2000" b="1" kern="0" dirty="0">
                <a:latin typeface="楷体" panose="02010609060101010101" pitchFamily="49" charset="-122"/>
                <a:ea typeface="楷体" panose="02010609060101010101" pitchFamily="49" charset="-122"/>
                <a:cs typeface="Arial" panose="020B0604020202020204" pitchFamily="34" charset="0"/>
              </a:rPr>
              <a:t>若是常量的比较，则按无符号数进行比较；若是变量的比较，则比较它们的偏移量的大小。</a:t>
            </a:r>
          </a:p>
        </p:txBody>
      </p:sp>
      <p:sp>
        <p:nvSpPr>
          <p:cNvPr id="23" name="MH_SubTitle_1"/>
          <p:cNvSpPr txBox="1"/>
          <p:nvPr>
            <p:custDataLst>
              <p:tags r:id="rId7"/>
            </p:custDataLst>
          </p:nvPr>
        </p:nvSpPr>
        <p:spPr>
          <a:xfrm>
            <a:off x="3784599" y="2604927"/>
            <a:ext cx="4831234" cy="1022350"/>
          </a:xfrm>
          <a:prstGeom prst="rect">
            <a:avLst/>
          </a:prstGeom>
          <a:noFill/>
        </p:spPr>
        <p:txBody>
          <a:bodyPr lIns="72000" tIns="0" rIns="72000" bIns="0" anchor="ctr">
            <a:normAutofit fontScale="92500" lnSpcReduction="10000"/>
          </a:bodyPr>
          <a:lstStyle/>
          <a:p>
            <a:pPr>
              <a:lnSpc>
                <a:spcPct val="130000"/>
              </a:lnSpc>
              <a:defRPr/>
            </a:pPr>
            <a:r>
              <a:rPr lang="zh-CN" altLang="en-US" sz="2000" b="1" kern="0" dirty="0">
                <a:latin typeface="楷体" panose="02010609060101010101" pitchFamily="49" charset="-122"/>
                <a:ea typeface="楷体" panose="02010609060101010101" pitchFamily="49" charset="-122"/>
                <a:cs typeface="Arial" panose="020B0604020202020204" pitchFamily="34" charset="0"/>
              </a:rPr>
              <a:t>关系运算符用来比较两个表达式的大小。比较的两个表达式必须同为常数或同一逻辑段中的变量。</a:t>
            </a:r>
          </a:p>
        </p:txBody>
      </p:sp>
      <p:sp>
        <p:nvSpPr>
          <p:cNvPr id="24" name="MH_SubTitle_3"/>
          <p:cNvSpPr txBox="1"/>
          <p:nvPr>
            <p:custDataLst>
              <p:tags r:id="rId8"/>
            </p:custDataLst>
          </p:nvPr>
        </p:nvSpPr>
        <p:spPr>
          <a:xfrm>
            <a:off x="3802061" y="5630702"/>
            <a:ext cx="4831233" cy="1022350"/>
          </a:xfrm>
          <a:prstGeom prst="rect">
            <a:avLst/>
          </a:prstGeom>
          <a:noFill/>
        </p:spPr>
        <p:txBody>
          <a:bodyPr lIns="72000" tIns="0" rIns="72000" bIns="0" anchor="ctr">
            <a:normAutofit/>
          </a:bodyPr>
          <a:lstStyle/>
          <a:p>
            <a:pPr>
              <a:lnSpc>
                <a:spcPct val="130000"/>
              </a:lnSpc>
              <a:defRPr/>
            </a:pPr>
            <a:r>
              <a:rPr lang="zh-CN" altLang="en-US" sz="2000" b="1" kern="0" dirty="0">
                <a:latin typeface="楷体" panose="02010609060101010101" pitchFamily="49" charset="-122"/>
                <a:ea typeface="楷体" panose="02010609060101010101" pitchFamily="49" charset="-122"/>
                <a:cs typeface="Arial" panose="020B0604020202020204" pitchFamily="34" charset="0"/>
              </a:rPr>
              <a:t>关系运算的结果只能是“真”（全</a:t>
            </a:r>
            <a:r>
              <a:rPr lang="en-US" altLang="zh-CN" sz="2000" b="1" kern="0" dirty="0">
                <a:latin typeface="楷体" panose="02010609060101010101" pitchFamily="49" charset="-122"/>
                <a:ea typeface="楷体" panose="02010609060101010101" pitchFamily="49" charset="-122"/>
                <a:cs typeface="Arial" panose="020B0604020202020204" pitchFamily="34" charset="0"/>
              </a:rPr>
              <a:t>1</a:t>
            </a:r>
            <a:r>
              <a:rPr lang="zh-CN" altLang="en-US" sz="2000" b="1" kern="0" dirty="0">
                <a:latin typeface="楷体" panose="02010609060101010101" pitchFamily="49" charset="-122"/>
                <a:ea typeface="楷体" panose="02010609060101010101" pitchFamily="49" charset="-122"/>
                <a:cs typeface="Arial" panose="020B0604020202020204" pitchFamily="34" charset="0"/>
              </a:rPr>
              <a:t>）或“假”（全</a:t>
            </a:r>
            <a:r>
              <a:rPr lang="en-US" altLang="zh-CN" sz="2000" b="1" kern="0" dirty="0">
                <a:latin typeface="楷体" panose="02010609060101010101" pitchFamily="49" charset="-122"/>
                <a:ea typeface="楷体" panose="02010609060101010101" pitchFamily="49" charset="-122"/>
                <a:cs typeface="Arial" panose="020B0604020202020204" pitchFamily="34" charset="0"/>
              </a:rPr>
              <a:t>0</a:t>
            </a:r>
            <a:r>
              <a:rPr lang="zh-CN" altLang="en-US" sz="2000" b="1" kern="0" dirty="0">
                <a:latin typeface="楷体" panose="02010609060101010101" pitchFamily="49" charset="-122"/>
                <a:ea typeface="楷体" panose="02010609060101010101" pitchFamily="49" charset="-122"/>
                <a:cs typeface="Arial" panose="020B0604020202020204" pitchFamily="34" charset="0"/>
              </a:rPr>
              <a:t>）</a:t>
            </a: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9" name="ïšḻïdê"/>
          <p:cNvSpPr txBox="1"/>
          <p:nvPr/>
        </p:nvSpPr>
        <p:spPr bwMode="auto">
          <a:xfrm>
            <a:off x="-1" y="162085"/>
            <a:ext cx="8281902"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altLang="zh-CN" sz="2400" b="1" dirty="0">
                <a:solidFill>
                  <a:schemeClr val="bg1"/>
                </a:solidFill>
                <a:latin typeface="楷体" panose="02010609060101010101" pitchFamily="49" charset="-122"/>
                <a:ea typeface="楷体" panose="02010609060101010101" pitchFamily="49" charset="-122"/>
              </a:rPr>
              <a:t>4.4 </a:t>
            </a:r>
            <a:r>
              <a:rPr lang="zh-CN" altLang="en-US" sz="2400" b="1" dirty="0">
                <a:solidFill>
                  <a:schemeClr val="bg1"/>
                </a:solidFill>
                <a:latin typeface="楷体" panose="02010609060101010101" pitchFamily="49" charset="-122"/>
                <a:ea typeface="楷体" panose="02010609060101010101" pitchFamily="49" charset="-122"/>
              </a:rPr>
              <a:t>表达式与运算符</a:t>
            </a:r>
          </a:p>
          <a:p>
            <a:endParaRPr lang="zh-CN" altLang="en-US" sz="2400" b="1" dirty="0">
              <a:solidFill>
                <a:schemeClr val="bg1"/>
              </a:solidFill>
              <a:latin typeface="楷体" panose="02010609060101010101" pitchFamily="49" charset="-122"/>
              <a:ea typeface="楷体" panose="02010609060101010101" pitchFamily="49" charset="-122"/>
            </a:endParaRPr>
          </a:p>
        </p:txBody>
      </p:sp>
      <p:cxnSp>
        <p:nvCxnSpPr>
          <p:cNvPr id="40" name="直接连接符 39"/>
          <p:cNvCxnSpPr/>
          <p:nvPr/>
        </p:nvCxnSpPr>
        <p:spPr>
          <a:xfrm>
            <a:off x="2381" y="655346"/>
            <a:ext cx="3484890"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41" name="图片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42" name="right-arrowheads_44810"/>
          <p:cNvSpPr>
            <a:spLocks noChangeAspect="1"/>
          </p:cNvSpPr>
          <p:nvPr/>
        </p:nvSpPr>
        <p:spPr bwMode="auto">
          <a:xfrm>
            <a:off x="152015" y="929658"/>
            <a:ext cx="411251" cy="316320"/>
          </a:xfrm>
          <a:custGeom>
            <a:avLst/>
            <a:gdLst>
              <a:gd name="T0" fmla="*/ 59 w 415"/>
              <a:gd name="T1" fmla="*/ 406 h 406"/>
              <a:gd name="T2" fmla="*/ 25 w 415"/>
              <a:gd name="T3" fmla="*/ 394 h 406"/>
              <a:gd name="T4" fmla="*/ 19 w 415"/>
              <a:gd name="T5" fmla="*/ 318 h 406"/>
              <a:gd name="T6" fmla="*/ 114 w 415"/>
              <a:gd name="T7" fmla="*/ 206 h 406"/>
              <a:gd name="T8" fmla="*/ 19 w 415"/>
              <a:gd name="T9" fmla="*/ 94 h 406"/>
              <a:gd name="T10" fmla="*/ 25 w 415"/>
              <a:gd name="T11" fmla="*/ 19 h 406"/>
              <a:gd name="T12" fmla="*/ 100 w 415"/>
              <a:gd name="T13" fmla="*/ 25 h 406"/>
              <a:gd name="T14" fmla="*/ 225 w 415"/>
              <a:gd name="T15" fmla="*/ 172 h 406"/>
              <a:gd name="T16" fmla="*/ 225 w 415"/>
              <a:gd name="T17" fmla="*/ 241 h 406"/>
              <a:gd name="T18" fmla="*/ 100 w 415"/>
              <a:gd name="T19" fmla="*/ 388 h 406"/>
              <a:gd name="T20" fmla="*/ 59 w 415"/>
              <a:gd name="T21" fmla="*/ 406 h 406"/>
              <a:gd name="T22" fmla="*/ 273 w 415"/>
              <a:gd name="T23" fmla="*/ 388 h 406"/>
              <a:gd name="T24" fmla="*/ 398 w 415"/>
              <a:gd name="T25" fmla="*/ 241 h 406"/>
              <a:gd name="T26" fmla="*/ 398 w 415"/>
              <a:gd name="T27" fmla="*/ 172 h 406"/>
              <a:gd name="T28" fmla="*/ 273 w 415"/>
              <a:gd name="T29" fmla="*/ 25 h 406"/>
              <a:gd name="T30" fmla="*/ 198 w 415"/>
              <a:gd name="T31" fmla="*/ 19 h 406"/>
              <a:gd name="T32" fmla="*/ 192 w 415"/>
              <a:gd name="T33" fmla="*/ 94 h 406"/>
              <a:gd name="T34" fmla="*/ 287 w 415"/>
              <a:gd name="T35" fmla="*/ 206 h 406"/>
              <a:gd name="T36" fmla="*/ 192 w 415"/>
              <a:gd name="T37" fmla="*/ 318 h 406"/>
              <a:gd name="T38" fmla="*/ 198 w 415"/>
              <a:gd name="T39" fmla="*/ 394 h 406"/>
              <a:gd name="T40" fmla="*/ 232 w 415"/>
              <a:gd name="T41" fmla="*/ 406 h 406"/>
              <a:gd name="T42" fmla="*/ 273 w 415"/>
              <a:gd name="T43" fmla="*/ 388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15" h="406">
                <a:moveTo>
                  <a:pt x="59" y="406"/>
                </a:moveTo>
                <a:cubicBezTo>
                  <a:pt x="47" y="406"/>
                  <a:pt x="35" y="402"/>
                  <a:pt x="25" y="394"/>
                </a:cubicBezTo>
                <a:cubicBezTo>
                  <a:pt x="2" y="375"/>
                  <a:pt x="0" y="341"/>
                  <a:pt x="19" y="318"/>
                </a:cubicBezTo>
                <a:lnTo>
                  <a:pt x="114" y="206"/>
                </a:lnTo>
                <a:lnTo>
                  <a:pt x="19" y="94"/>
                </a:lnTo>
                <a:cubicBezTo>
                  <a:pt x="0" y="71"/>
                  <a:pt x="2" y="38"/>
                  <a:pt x="25" y="19"/>
                </a:cubicBezTo>
                <a:cubicBezTo>
                  <a:pt x="47" y="0"/>
                  <a:pt x="81" y="2"/>
                  <a:pt x="100" y="25"/>
                </a:cubicBezTo>
                <a:lnTo>
                  <a:pt x="225" y="172"/>
                </a:lnTo>
                <a:cubicBezTo>
                  <a:pt x="242" y="192"/>
                  <a:pt x="242" y="221"/>
                  <a:pt x="225" y="241"/>
                </a:cubicBezTo>
                <a:lnTo>
                  <a:pt x="100" y="388"/>
                </a:lnTo>
                <a:cubicBezTo>
                  <a:pt x="89" y="400"/>
                  <a:pt x="74" y="406"/>
                  <a:pt x="59" y="406"/>
                </a:cubicBezTo>
                <a:close/>
                <a:moveTo>
                  <a:pt x="273" y="388"/>
                </a:moveTo>
                <a:lnTo>
                  <a:pt x="398" y="241"/>
                </a:lnTo>
                <a:cubicBezTo>
                  <a:pt x="415" y="221"/>
                  <a:pt x="415" y="192"/>
                  <a:pt x="398" y="172"/>
                </a:cubicBezTo>
                <a:lnTo>
                  <a:pt x="273" y="25"/>
                </a:lnTo>
                <a:cubicBezTo>
                  <a:pt x="254" y="2"/>
                  <a:pt x="220" y="0"/>
                  <a:pt x="198" y="19"/>
                </a:cubicBezTo>
                <a:cubicBezTo>
                  <a:pt x="175" y="38"/>
                  <a:pt x="173" y="71"/>
                  <a:pt x="192" y="94"/>
                </a:cubicBezTo>
                <a:lnTo>
                  <a:pt x="287" y="206"/>
                </a:lnTo>
                <a:lnTo>
                  <a:pt x="192" y="318"/>
                </a:lnTo>
                <a:cubicBezTo>
                  <a:pt x="173" y="341"/>
                  <a:pt x="175" y="375"/>
                  <a:pt x="198" y="394"/>
                </a:cubicBezTo>
                <a:cubicBezTo>
                  <a:pt x="208" y="402"/>
                  <a:pt x="220" y="406"/>
                  <a:pt x="232" y="406"/>
                </a:cubicBezTo>
                <a:cubicBezTo>
                  <a:pt x="247" y="406"/>
                  <a:pt x="262" y="400"/>
                  <a:pt x="273" y="388"/>
                </a:cubicBezTo>
                <a:close/>
              </a:path>
            </a:pathLst>
          </a:custGeom>
          <a:solidFill>
            <a:schemeClr val="accent1"/>
          </a:solidFill>
          <a:ln>
            <a:noFill/>
          </a:ln>
        </p:spPr>
      </p:sp>
      <p:sp>
        <p:nvSpPr>
          <p:cNvPr id="44" name="矩形 43"/>
          <p:cNvSpPr/>
          <p:nvPr/>
        </p:nvSpPr>
        <p:spPr>
          <a:xfrm>
            <a:off x="584781" y="858016"/>
            <a:ext cx="7429666" cy="461665"/>
          </a:xfrm>
          <a:prstGeom prst="rect">
            <a:avLst/>
          </a:prstGeom>
        </p:spPr>
        <p:txBody>
          <a:bodyPr wrap="square">
            <a:spAutoFit/>
          </a:bodyPr>
          <a:lstStyle/>
          <a:p>
            <a:r>
              <a:rPr lang="zh-CN" altLang="en-US" sz="2400" b="1" dirty="0">
                <a:latin typeface="华文楷体" panose="02010600040101010101" pitchFamily="2" charset="-122"/>
                <a:ea typeface="华文楷体" panose="02010600040101010101" pitchFamily="2" charset="-122"/>
              </a:rPr>
              <a:t>关系运算符例</a:t>
            </a:r>
          </a:p>
        </p:txBody>
      </p:sp>
      <p:grpSp>
        <p:nvGrpSpPr>
          <p:cNvPr id="25" name="Group 6"/>
          <p:cNvGrpSpPr/>
          <p:nvPr/>
        </p:nvGrpSpPr>
        <p:grpSpPr bwMode="auto">
          <a:xfrm>
            <a:off x="200046" y="2094155"/>
            <a:ext cx="5247435" cy="914401"/>
            <a:chOff x="0" y="0"/>
            <a:chExt cx="5327" cy="576"/>
          </a:xfrm>
        </p:grpSpPr>
        <p:sp>
          <p:nvSpPr>
            <p:cNvPr id="26" name="Text Box 5"/>
            <p:cNvSpPr txBox="1">
              <a:spLocks noChangeArrowheads="1"/>
            </p:cNvSpPr>
            <p:nvPr/>
          </p:nvSpPr>
          <p:spPr bwMode="auto">
            <a:xfrm>
              <a:off x="815" y="53"/>
              <a:ext cx="4512" cy="523"/>
            </a:xfrm>
            <a:prstGeom prst="rect">
              <a:avLst/>
            </a:prstGeom>
            <a:noFill/>
            <a:ln w="38100" cmpd="sng">
              <a:solidFill>
                <a:srgbClr val="FF0000"/>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defPPr>
                <a:defRPr lang="en-US"/>
              </a:defPPr>
              <a:lvl1pPr marR="0" lvl="0" indent="0" defTabSz="914400" fontAlgn="base">
                <a:lnSpc>
                  <a:spcPct val="100000"/>
                </a:lnSpc>
                <a:spcBef>
                  <a:spcPct val="50000"/>
                </a:spcBef>
                <a:spcAft>
                  <a:spcPct val="0"/>
                </a:spcAft>
                <a:buClrTx/>
                <a:buSzTx/>
                <a:buFont typeface="Arial" panose="020B0604020202020204" pitchFamily="34" charset="0"/>
                <a:buNone/>
                <a:defRPr kumimoji="0" sz="2400" b="1" i="0" u="none" strike="noStrike" kern="0" cap="none" spc="0" normalizeH="0" baseline="0">
                  <a:ln>
                    <a:noFill/>
                  </a:ln>
                  <a:solidFill>
                    <a:srgbClr val="000000"/>
                  </a:solidFill>
                  <a:effectLst/>
                  <a:uLnTx/>
                  <a:uFillTx/>
                  <a:latin typeface="Times New Roman" panose="02020603050405020304" pitchFamily="18" charset="0"/>
                  <a:ea typeface="宋体" panose="02010600030101010101" pitchFamily="2" charset="-122"/>
                </a:defRPr>
              </a:lvl1pPr>
              <a:lvl2pPr marL="742950" indent="-285750" eaLnBrk="0" hangingPunct="0">
                <a:defRPr sz="2800">
                  <a:latin typeface="Times New Roman" panose="02020603050405020304" pitchFamily="18" charset="0"/>
                  <a:ea typeface="宋体" panose="02010600030101010101" pitchFamily="2" charset="-122"/>
                </a:defRPr>
              </a:lvl2pPr>
              <a:lvl3pPr marL="1143000" indent="-228600" eaLnBrk="0" hangingPunct="0">
                <a:defRPr sz="2800">
                  <a:latin typeface="Times New Roman" panose="02020603050405020304" pitchFamily="18" charset="0"/>
                  <a:ea typeface="宋体" panose="02010600030101010101" pitchFamily="2" charset="-122"/>
                </a:defRPr>
              </a:lvl3pPr>
              <a:lvl4pPr marL="1600200" indent="-228600" eaLnBrk="0" hangingPunct="0">
                <a:defRPr sz="2800">
                  <a:latin typeface="Times New Roman" panose="02020603050405020304" pitchFamily="18" charset="0"/>
                  <a:ea typeface="宋体" panose="02010600030101010101" pitchFamily="2" charset="-122"/>
                </a:defRPr>
              </a:lvl4pPr>
              <a:lvl5pPr marL="2057400" indent="-228600" eaLnBrk="0" hangingPunct="0">
                <a:defRPr sz="2800">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latin typeface="Times New Roman" panose="02020603050405020304" pitchFamily="18" charset="0"/>
                  <a:ea typeface="宋体" panose="02010600030101010101" pitchFamily="2" charset="-122"/>
                </a:defRPr>
              </a:lvl9pPr>
            </a:lstStyle>
            <a:p>
              <a:r>
                <a:rPr lang="en-US" altLang="zh-CN" dirty="0"/>
                <a:t>MOV   AX</a:t>
              </a:r>
              <a:r>
                <a:rPr lang="zh-CN" altLang="en-US" dirty="0"/>
                <a:t>，</a:t>
              </a:r>
              <a:r>
                <a:rPr lang="en-US" altLang="zh-CN" dirty="0"/>
                <a:t>0FH  EQ  1111B</a:t>
              </a:r>
              <a:br>
                <a:rPr lang="en-US" altLang="zh-CN" dirty="0"/>
              </a:br>
              <a:r>
                <a:rPr lang="en-US" altLang="zh-CN" dirty="0"/>
                <a:t>MOV   BX ,  0FH  NE  1111B</a:t>
              </a:r>
            </a:p>
          </p:txBody>
        </p:sp>
        <p:sp>
          <p:nvSpPr>
            <p:cNvPr id="27" name="Text Box 6"/>
            <p:cNvSpPr txBox="1">
              <a:spLocks noChangeArrowheads="1"/>
            </p:cNvSpPr>
            <p:nvPr/>
          </p:nvSpPr>
          <p:spPr bwMode="auto">
            <a:xfrm>
              <a:off x="0" y="0"/>
              <a:ext cx="67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 typeface="Arial" panose="020B0604020202020204" pitchFamily="34" charset="0"/>
                <a:buNone/>
                <a:defRPr/>
              </a:pPr>
              <a:r>
                <a:rPr kumimoji="0"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例</a:t>
              </a: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1</a:t>
              </a:r>
              <a:r>
                <a:rPr kumimoji="0"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a:t>
              </a:r>
            </a:p>
          </p:txBody>
        </p:sp>
      </p:grpSp>
      <p:sp>
        <p:nvSpPr>
          <p:cNvPr id="28" name="Text Box 7"/>
          <p:cNvSpPr txBox="1">
            <a:spLocks noChangeArrowheads="1"/>
          </p:cNvSpPr>
          <p:nvPr/>
        </p:nvSpPr>
        <p:spPr bwMode="auto">
          <a:xfrm>
            <a:off x="1209696" y="3465755"/>
            <a:ext cx="4918075" cy="457200"/>
          </a:xfrm>
          <a:prstGeom prst="rect">
            <a:avLst/>
          </a:prstGeom>
          <a:noFill/>
          <a:ln w="38100" cmpd="sng">
            <a:solidFill>
              <a:srgbClr val="FF0000"/>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defPPr>
              <a:defRPr lang="en-US"/>
            </a:defPPr>
            <a:lvl1pPr marR="0" lvl="0" indent="0" defTabSz="914400" fontAlgn="base">
              <a:lnSpc>
                <a:spcPct val="100000"/>
              </a:lnSpc>
              <a:spcBef>
                <a:spcPct val="50000"/>
              </a:spcBef>
              <a:spcAft>
                <a:spcPct val="0"/>
              </a:spcAft>
              <a:buClrTx/>
              <a:buSzTx/>
              <a:buFont typeface="Arial" panose="020B0604020202020204" pitchFamily="34" charset="0"/>
              <a:buNone/>
              <a:defRPr kumimoji="0" sz="2400" b="1" i="0" u="none" strike="noStrike" kern="0" cap="none" spc="0" normalizeH="0" baseline="0">
                <a:ln>
                  <a:noFill/>
                </a:ln>
                <a:solidFill>
                  <a:srgbClr val="000000"/>
                </a:solidFill>
                <a:effectLst/>
                <a:uLnTx/>
                <a:uFillTx/>
                <a:latin typeface="Times New Roman" panose="02020603050405020304" pitchFamily="18" charset="0"/>
                <a:ea typeface="宋体" panose="02010600030101010101" pitchFamily="2" charset="-122"/>
              </a:defRPr>
            </a:lvl1pPr>
            <a:lvl2pPr marL="742950" indent="-285750" eaLnBrk="0" hangingPunct="0">
              <a:defRPr sz="2800">
                <a:latin typeface="Times New Roman" panose="02020603050405020304" pitchFamily="18" charset="0"/>
                <a:ea typeface="宋体" panose="02010600030101010101" pitchFamily="2" charset="-122"/>
              </a:defRPr>
            </a:lvl2pPr>
            <a:lvl3pPr marL="1143000" indent="-228600" eaLnBrk="0" hangingPunct="0">
              <a:defRPr sz="2800">
                <a:latin typeface="Times New Roman" panose="02020603050405020304" pitchFamily="18" charset="0"/>
                <a:ea typeface="宋体" panose="02010600030101010101" pitchFamily="2" charset="-122"/>
              </a:defRPr>
            </a:lvl3pPr>
            <a:lvl4pPr marL="1600200" indent="-228600" eaLnBrk="0" hangingPunct="0">
              <a:defRPr sz="2800">
                <a:latin typeface="Times New Roman" panose="02020603050405020304" pitchFamily="18" charset="0"/>
                <a:ea typeface="宋体" panose="02010600030101010101" pitchFamily="2" charset="-122"/>
              </a:defRPr>
            </a:lvl4pPr>
            <a:lvl5pPr marL="2057400" indent="-228600" eaLnBrk="0" hangingPunct="0">
              <a:defRPr sz="2800">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latin typeface="Times New Roman" panose="02020603050405020304" pitchFamily="18" charset="0"/>
                <a:ea typeface="宋体" panose="02010600030101010101" pitchFamily="2" charset="-122"/>
              </a:defRPr>
            </a:lvl9pPr>
          </a:lstStyle>
          <a:p>
            <a:r>
              <a:rPr lang="en-US" altLang="zh-CN" dirty="0"/>
              <a:t>VAR    DW   NUM  LT  0ABH</a:t>
            </a:r>
          </a:p>
        </p:txBody>
      </p:sp>
      <p:sp>
        <p:nvSpPr>
          <p:cNvPr id="29" name="Text Box 9"/>
          <p:cNvSpPr txBox="1">
            <a:spLocks noChangeArrowheads="1"/>
          </p:cNvSpPr>
          <p:nvPr/>
        </p:nvSpPr>
        <p:spPr bwMode="auto">
          <a:xfrm>
            <a:off x="579459" y="4186480"/>
            <a:ext cx="7805737" cy="1667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50000"/>
              </a:lnSpc>
              <a:spcBef>
                <a:spcPct val="50000"/>
              </a:spcBef>
              <a:spcAft>
                <a:spcPct val="0"/>
              </a:spcAft>
              <a:buClrTx/>
              <a:buSzTx/>
              <a:buFont typeface="Arial" panose="020B0604020202020204" pitchFamily="34" charset="0"/>
              <a:buNone/>
              <a:defRPr/>
            </a:pPr>
            <a:r>
              <a:rPr kumimoji="0" lang="zh-CN" altLang="en-US"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该语句在汇编时，根据符号常量</a:t>
            </a:r>
            <a:r>
              <a:rPr kumimoji="0" lang="en-US" altLang="zh-CN"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NUM</a:t>
            </a:r>
            <a:r>
              <a:rPr kumimoji="0" lang="zh-CN" altLang="en-US"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的大小来决定</a:t>
            </a:r>
            <a:r>
              <a:rPr kumimoji="0" lang="en-US" altLang="zh-CN"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VAR</a:t>
            </a:r>
            <a:r>
              <a:rPr kumimoji="0" lang="zh-CN" altLang="en-US"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存储单元的值，当</a:t>
            </a:r>
            <a:r>
              <a:rPr kumimoji="0" lang="en-US" altLang="zh-CN"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NUM&lt;0ABH</a:t>
            </a:r>
            <a:r>
              <a:rPr kumimoji="0" lang="zh-CN" altLang="en-US"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时，则变量</a:t>
            </a:r>
            <a:r>
              <a:rPr kumimoji="0" lang="en-US" altLang="zh-CN"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VAR</a:t>
            </a:r>
            <a:r>
              <a:rPr kumimoji="0" lang="zh-CN" altLang="en-US"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的内容为0</a:t>
            </a:r>
            <a:r>
              <a:rPr kumimoji="0" lang="en-US" altLang="zh-CN"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FFFFH</a:t>
            </a:r>
            <a:r>
              <a:rPr kumimoji="0" lang="zh-CN" altLang="en-US"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，否则</a:t>
            </a:r>
            <a:r>
              <a:rPr kumimoji="0" lang="en-US" altLang="zh-CN"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VAR</a:t>
            </a:r>
            <a:r>
              <a:rPr kumimoji="0" lang="zh-CN" altLang="en-US"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的内容为0。</a:t>
            </a:r>
          </a:p>
        </p:txBody>
      </p:sp>
      <p:sp>
        <p:nvSpPr>
          <p:cNvPr id="30" name="Text Box 12"/>
          <p:cNvSpPr txBox="1">
            <a:spLocks noChangeArrowheads="1"/>
          </p:cNvSpPr>
          <p:nvPr/>
        </p:nvSpPr>
        <p:spPr bwMode="auto">
          <a:xfrm>
            <a:off x="352446" y="3465755"/>
            <a:ext cx="8588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 typeface="Arial" panose="020B0604020202020204" pitchFamily="34" charset="0"/>
              <a:buNone/>
              <a:defRPr/>
            </a:pPr>
            <a:r>
              <a:rPr kumimoji="0"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例</a:t>
            </a: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2</a:t>
            </a:r>
          </a:p>
        </p:txBody>
      </p:sp>
      <p:sp>
        <p:nvSpPr>
          <p:cNvPr id="31" name="文本框 30"/>
          <p:cNvSpPr txBox="1"/>
          <p:nvPr/>
        </p:nvSpPr>
        <p:spPr>
          <a:xfrm>
            <a:off x="5499692" y="2127461"/>
            <a:ext cx="3172693" cy="461665"/>
          </a:xfrm>
          <a:prstGeom prst="rect">
            <a:avLst/>
          </a:prstGeom>
          <a:noFill/>
        </p:spPr>
        <p:txBody>
          <a:bodyPr wrap="square" rtlCol="0">
            <a:spAutoFit/>
          </a:bodyPr>
          <a:lstStyle/>
          <a:p>
            <a:pPr defTabSz="914400" fontAlgn="base">
              <a:spcBef>
                <a:spcPct val="0"/>
              </a:spcBef>
              <a:spcAft>
                <a:spcPct val="0"/>
              </a:spcAft>
              <a:buFont typeface="Arial" panose="020B0604020202020204" pitchFamily="34" charset="0"/>
              <a:buNone/>
            </a:pPr>
            <a:r>
              <a:rPr lang="en-US" altLang="zh-CN" sz="2400" b="1" dirty="0">
                <a:solidFill>
                  <a:srgbClr val="000000"/>
                </a:solidFill>
                <a:latin typeface="Times New Roman" panose="02020603050405020304" pitchFamily="18" charset="0"/>
                <a:ea typeface="宋体" panose="02010600030101010101" pitchFamily="2" charset="-122"/>
              </a:rPr>
              <a:t>=&gt;MOV  AX ,0FFFFH</a:t>
            </a:r>
            <a:endParaRPr lang="zh-CN" altLang="en-US" sz="2400" dirty="0">
              <a:solidFill>
                <a:srgbClr val="FFCC66"/>
              </a:solidFill>
              <a:latin typeface="Times New Roman" panose="02020603050405020304" pitchFamily="18" charset="0"/>
              <a:ea typeface="宋体" panose="02010600030101010101" pitchFamily="2" charset="-122"/>
            </a:endParaRPr>
          </a:p>
        </p:txBody>
      </p:sp>
      <p:sp>
        <p:nvSpPr>
          <p:cNvPr id="32" name="文本框 31"/>
          <p:cNvSpPr txBox="1"/>
          <p:nvPr/>
        </p:nvSpPr>
        <p:spPr>
          <a:xfrm>
            <a:off x="5490255" y="2502932"/>
            <a:ext cx="2483768" cy="461665"/>
          </a:xfrm>
          <a:prstGeom prst="rect">
            <a:avLst/>
          </a:prstGeom>
          <a:noFill/>
        </p:spPr>
        <p:txBody>
          <a:bodyPr wrap="square" rtlCol="0">
            <a:spAutoFit/>
          </a:bodyPr>
          <a:lstStyle/>
          <a:p>
            <a:pPr defTabSz="914400" fontAlgn="base">
              <a:spcBef>
                <a:spcPct val="0"/>
              </a:spcBef>
              <a:spcAft>
                <a:spcPct val="0"/>
              </a:spcAft>
              <a:buFont typeface="Arial" panose="020B0604020202020204" pitchFamily="34" charset="0"/>
              <a:buNone/>
            </a:pPr>
            <a:r>
              <a:rPr lang="en-US" altLang="zh-CN" sz="2400" b="1" dirty="0">
                <a:solidFill>
                  <a:srgbClr val="000000"/>
                </a:solidFill>
                <a:latin typeface="Times New Roman" panose="02020603050405020304" pitchFamily="18" charset="0"/>
                <a:ea typeface="宋体" panose="02010600030101010101" pitchFamily="2" charset="-122"/>
              </a:rPr>
              <a:t>=&gt;MOV   BX, 0</a:t>
            </a: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grpId="0" nodeType="click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wipe(down)">
                                      <p:cBhvr>
                                        <p:cTn id="11" dur="500"/>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grpId="0" nodeType="clickEffect">
                                  <p:stCondLst>
                                    <p:cond delay="0"/>
                                  </p:stCondLst>
                                  <p:childTnLst>
                                    <p:set>
                                      <p:cBhvr>
                                        <p:cTn id="15" dur="1" fill="hold">
                                          <p:stCondLst>
                                            <p:cond delay="0"/>
                                          </p:stCondLst>
                                        </p:cTn>
                                        <p:tgtEl>
                                          <p:spTgt spid="32"/>
                                        </p:tgtEl>
                                        <p:attrNameLst>
                                          <p:attrName>style.visibility</p:attrName>
                                        </p:attrNameLst>
                                      </p:cBhvr>
                                      <p:to>
                                        <p:strVal val="visible"/>
                                      </p:to>
                                    </p:set>
                                    <p:animEffect transition="in" filter="wipe(down)">
                                      <p:cBhvr>
                                        <p:cTn id="16" dur="500"/>
                                        <p:tgtEl>
                                          <p:spTgt spid="32"/>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28"/>
                                        </p:tgtEl>
                                        <p:attrNameLst>
                                          <p:attrName>style.visibility</p:attrName>
                                        </p:attrNameLst>
                                      </p:cBhvr>
                                      <p:to>
                                        <p:strVal val="visible"/>
                                      </p:to>
                                    </p:set>
                                    <p:anim calcmode="lin" valueType="num">
                                      <p:cBhvr additive="base">
                                        <p:cTn id="21" dur="500" fill="hold"/>
                                        <p:tgtEl>
                                          <p:spTgt spid="28"/>
                                        </p:tgtEl>
                                        <p:attrNameLst>
                                          <p:attrName>ppt_x</p:attrName>
                                        </p:attrNameLst>
                                      </p:cBhvr>
                                      <p:tavLst>
                                        <p:tav tm="0">
                                          <p:val>
                                            <p:strVal val="#ppt_x"/>
                                          </p:val>
                                        </p:tav>
                                        <p:tav tm="100000">
                                          <p:val>
                                            <p:strVal val="#ppt_x"/>
                                          </p:val>
                                        </p:tav>
                                      </p:tavLst>
                                    </p:anim>
                                    <p:anim calcmode="lin" valueType="num">
                                      <p:cBhvr additive="base">
                                        <p:cTn id="22" dur="500" fill="hold"/>
                                        <p:tgtEl>
                                          <p:spTgt spid="28"/>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0"/>
                                        </p:tgtEl>
                                        <p:attrNameLst>
                                          <p:attrName>style.visibility</p:attrName>
                                        </p:attrNameLst>
                                      </p:cBhvr>
                                      <p:to>
                                        <p:strVal val="visible"/>
                                      </p:to>
                                    </p:set>
                                    <p:anim calcmode="lin" valueType="num">
                                      <p:cBhvr additive="base">
                                        <p:cTn id="25" dur="500" fill="hold"/>
                                        <p:tgtEl>
                                          <p:spTgt spid="30"/>
                                        </p:tgtEl>
                                        <p:attrNameLst>
                                          <p:attrName>ppt_x</p:attrName>
                                        </p:attrNameLst>
                                      </p:cBhvr>
                                      <p:tavLst>
                                        <p:tav tm="0">
                                          <p:val>
                                            <p:strVal val="#ppt_x"/>
                                          </p:val>
                                        </p:tav>
                                        <p:tav tm="100000">
                                          <p:val>
                                            <p:strVal val="#ppt_x"/>
                                          </p:val>
                                        </p:tav>
                                      </p:tavLst>
                                    </p:anim>
                                    <p:anim calcmode="lin" valueType="num">
                                      <p:cBhvr additive="base">
                                        <p:cTn id="26"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 presetClass="entr" presetSubtype="32" fill="hold" grpId="0" nodeType="clickEffect">
                                  <p:stCondLst>
                                    <p:cond delay="0"/>
                                  </p:stCondLst>
                                  <p:childTnLst>
                                    <p:set>
                                      <p:cBhvr>
                                        <p:cTn id="30" dur="1" fill="hold">
                                          <p:stCondLst>
                                            <p:cond delay="0"/>
                                          </p:stCondLst>
                                        </p:cTn>
                                        <p:tgtEl>
                                          <p:spTgt spid="29"/>
                                        </p:tgtEl>
                                        <p:attrNameLst>
                                          <p:attrName>style.visibility</p:attrName>
                                        </p:attrNameLst>
                                      </p:cBhvr>
                                      <p:to>
                                        <p:strVal val="visible"/>
                                      </p:to>
                                    </p:set>
                                    <p:animEffect transition="in" filter="box(out)">
                                      <p:cBhvr>
                                        <p:cTn id="31"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autoUpdateAnimBg="0"/>
      <p:bldP spid="29" grpId="0" autoUpdateAnimBg="0"/>
      <p:bldP spid="30" grpId="0" autoUpdateAnimBg="0"/>
      <p:bldP spid="31" grpId="0"/>
      <p:bldP spid="32"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9" name="ïšḻïdê"/>
          <p:cNvSpPr txBox="1"/>
          <p:nvPr/>
        </p:nvSpPr>
        <p:spPr bwMode="auto">
          <a:xfrm>
            <a:off x="-1" y="162085"/>
            <a:ext cx="8281902"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altLang="zh-CN" sz="2400" b="1" dirty="0">
                <a:solidFill>
                  <a:schemeClr val="bg1"/>
                </a:solidFill>
                <a:latin typeface="楷体" panose="02010609060101010101" pitchFamily="49" charset="-122"/>
                <a:ea typeface="楷体" panose="02010609060101010101" pitchFamily="49" charset="-122"/>
              </a:rPr>
              <a:t>4.4 </a:t>
            </a:r>
            <a:r>
              <a:rPr lang="zh-CN" altLang="en-US" sz="2400" b="1" dirty="0">
                <a:solidFill>
                  <a:schemeClr val="bg1"/>
                </a:solidFill>
                <a:latin typeface="楷体" panose="02010609060101010101" pitchFamily="49" charset="-122"/>
                <a:ea typeface="楷体" panose="02010609060101010101" pitchFamily="49" charset="-122"/>
              </a:rPr>
              <a:t>表达式与运算符</a:t>
            </a:r>
          </a:p>
          <a:p>
            <a:endParaRPr lang="zh-CN" altLang="en-US" sz="2400" b="1" dirty="0">
              <a:solidFill>
                <a:schemeClr val="bg1"/>
              </a:solidFill>
              <a:latin typeface="楷体" panose="02010609060101010101" pitchFamily="49" charset="-122"/>
              <a:ea typeface="楷体" panose="02010609060101010101" pitchFamily="49" charset="-122"/>
            </a:endParaRPr>
          </a:p>
        </p:txBody>
      </p:sp>
      <p:cxnSp>
        <p:nvCxnSpPr>
          <p:cNvPr id="40" name="直接连接符 39"/>
          <p:cNvCxnSpPr/>
          <p:nvPr/>
        </p:nvCxnSpPr>
        <p:spPr>
          <a:xfrm>
            <a:off x="2381" y="655346"/>
            <a:ext cx="3484890"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41" name="图片 4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42" name="right-arrowheads_44810"/>
          <p:cNvSpPr>
            <a:spLocks noChangeAspect="1"/>
          </p:cNvSpPr>
          <p:nvPr/>
        </p:nvSpPr>
        <p:spPr bwMode="auto">
          <a:xfrm>
            <a:off x="152015" y="929658"/>
            <a:ext cx="411251" cy="316320"/>
          </a:xfrm>
          <a:custGeom>
            <a:avLst/>
            <a:gdLst>
              <a:gd name="T0" fmla="*/ 59 w 415"/>
              <a:gd name="T1" fmla="*/ 406 h 406"/>
              <a:gd name="T2" fmla="*/ 25 w 415"/>
              <a:gd name="T3" fmla="*/ 394 h 406"/>
              <a:gd name="T4" fmla="*/ 19 w 415"/>
              <a:gd name="T5" fmla="*/ 318 h 406"/>
              <a:gd name="T6" fmla="*/ 114 w 415"/>
              <a:gd name="T7" fmla="*/ 206 h 406"/>
              <a:gd name="T8" fmla="*/ 19 w 415"/>
              <a:gd name="T9" fmla="*/ 94 h 406"/>
              <a:gd name="T10" fmla="*/ 25 w 415"/>
              <a:gd name="T11" fmla="*/ 19 h 406"/>
              <a:gd name="T12" fmla="*/ 100 w 415"/>
              <a:gd name="T13" fmla="*/ 25 h 406"/>
              <a:gd name="T14" fmla="*/ 225 w 415"/>
              <a:gd name="T15" fmla="*/ 172 h 406"/>
              <a:gd name="T16" fmla="*/ 225 w 415"/>
              <a:gd name="T17" fmla="*/ 241 h 406"/>
              <a:gd name="T18" fmla="*/ 100 w 415"/>
              <a:gd name="T19" fmla="*/ 388 h 406"/>
              <a:gd name="T20" fmla="*/ 59 w 415"/>
              <a:gd name="T21" fmla="*/ 406 h 406"/>
              <a:gd name="T22" fmla="*/ 273 w 415"/>
              <a:gd name="T23" fmla="*/ 388 h 406"/>
              <a:gd name="T24" fmla="*/ 398 w 415"/>
              <a:gd name="T25" fmla="*/ 241 h 406"/>
              <a:gd name="T26" fmla="*/ 398 w 415"/>
              <a:gd name="T27" fmla="*/ 172 h 406"/>
              <a:gd name="T28" fmla="*/ 273 w 415"/>
              <a:gd name="T29" fmla="*/ 25 h 406"/>
              <a:gd name="T30" fmla="*/ 198 w 415"/>
              <a:gd name="T31" fmla="*/ 19 h 406"/>
              <a:gd name="T32" fmla="*/ 192 w 415"/>
              <a:gd name="T33" fmla="*/ 94 h 406"/>
              <a:gd name="T34" fmla="*/ 287 w 415"/>
              <a:gd name="T35" fmla="*/ 206 h 406"/>
              <a:gd name="T36" fmla="*/ 192 w 415"/>
              <a:gd name="T37" fmla="*/ 318 h 406"/>
              <a:gd name="T38" fmla="*/ 198 w 415"/>
              <a:gd name="T39" fmla="*/ 394 h 406"/>
              <a:gd name="T40" fmla="*/ 232 w 415"/>
              <a:gd name="T41" fmla="*/ 406 h 406"/>
              <a:gd name="T42" fmla="*/ 273 w 415"/>
              <a:gd name="T43" fmla="*/ 388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15" h="406">
                <a:moveTo>
                  <a:pt x="59" y="406"/>
                </a:moveTo>
                <a:cubicBezTo>
                  <a:pt x="47" y="406"/>
                  <a:pt x="35" y="402"/>
                  <a:pt x="25" y="394"/>
                </a:cubicBezTo>
                <a:cubicBezTo>
                  <a:pt x="2" y="375"/>
                  <a:pt x="0" y="341"/>
                  <a:pt x="19" y="318"/>
                </a:cubicBezTo>
                <a:lnTo>
                  <a:pt x="114" y="206"/>
                </a:lnTo>
                <a:lnTo>
                  <a:pt x="19" y="94"/>
                </a:lnTo>
                <a:cubicBezTo>
                  <a:pt x="0" y="71"/>
                  <a:pt x="2" y="38"/>
                  <a:pt x="25" y="19"/>
                </a:cubicBezTo>
                <a:cubicBezTo>
                  <a:pt x="47" y="0"/>
                  <a:pt x="81" y="2"/>
                  <a:pt x="100" y="25"/>
                </a:cubicBezTo>
                <a:lnTo>
                  <a:pt x="225" y="172"/>
                </a:lnTo>
                <a:cubicBezTo>
                  <a:pt x="242" y="192"/>
                  <a:pt x="242" y="221"/>
                  <a:pt x="225" y="241"/>
                </a:cubicBezTo>
                <a:lnTo>
                  <a:pt x="100" y="388"/>
                </a:lnTo>
                <a:cubicBezTo>
                  <a:pt x="89" y="400"/>
                  <a:pt x="74" y="406"/>
                  <a:pt x="59" y="406"/>
                </a:cubicBezTo>
                <a:close/>
                <a:moveTo>
                  <a:pt x="273" y="388"/>
                </a:moveTo>
                <a:lnTo>
                  <a:pt x="398" y="241"/>
                </a:lnTo>
                <a:cubicBezTo>
                  <a:pt x="415" y="221"/>
                  <a:pt x="415" y="192"/>
                  <a:pt x="398" y="172"/>
                </a:cubicBezTo>
                <a:lnTo>
                  <a:pt x="273" y="25"/>
                </a:lnTo>
                <a:cubicBezTo>
                  <a:pt x="254" y="2"/>
                  <a:pt x="220" y="0"/>
                  <a:pt x="198" y="19"/>
                </a:cubicBezTo>
                <a:cubicBezTo>
                  <a:pt x="175" y="38"/>
                  <a:pt x="173" y="71"/>
                  <a:pt x="192" y="94"/>
                </a:cubicBezTo>
                <a:lnTo>
                  <a:pt x="287" y="206"/>
                </a:lnTo>
                <a:lnTo>
                  <a:pt x="192" y="318"/>
                </a:lnTo>
                <a:cubicBezTo>
                  <a:pt x="173" y="341"/>
                  <a:pt x="175" y="375"/>
                  <a:pt x="198" y="394"/>
                </a:cubicBezTo>
                <a:cubicBezTo>
                  <a:pt x="208" y="402"/>
                  <a:pt x="220" y="406"/>
                  <a:pt x="232" y="406"/>
                </a:cubicBezTo>
                <a:cubicBezTo>
                  <a:pt x="247" y="406"/>
                  <a:pt x="262" y="400"/>
                  <a:pt x="273" y="388"/>
                </a:cubicBezTo>
                <a:close/>
              </a:path>
            </a:pathLst>
          </a:custGeom>
          <a:solidFill>
            <a:schemeClr val="accent1"/>
          </a:solidFill>
          <a:ln>
            <a:noFill/>
          </a:ln>
        </p:spPr>
      </p:sp>
      <p:sp>
        <p:nvSpPr>
          <p:cNvPr id="44" name="矩形 43"/>
          <p:cNvSpPr/>
          <p:nvPr/>
        </p:nvSpPr>
        <p:spPr>
          <a:xfrm>
            <a:off x="584781" y="858016"/>
            <a:ext cx="7429666" cy="461665"/>
          </a:xfrm>
          <a:prstGeom prst="rect">
            <a:avLst/>
          </a:prstGeom>
        </p:spPr>
        <p:txBody>
          <a:bodyPr wrap="square">
            <a:spAutoFit/>
          </a:bodyPr>
          <a:lstStyle/>
          <a:p>
            <a:r>
              <a:rPr lang="zh-CN" altLang="en-US" sz="2400" b="1" dirty="0">
                <a:latin typeface="华文楷体" panose="02010600040101010101" pitchFamily="2" charset="-122"/>
                <a:ea typeface="华文楷体" panose="02010600040101010101" pitchFamily="2" charset="-122"/>
              </a:rPr>
              <a:t>数值返回运算符</a:t>
            </a:r>
          </a:p>
        </p:txBody>
      </p:sp>
      <p:sp>
        <p:nvSpPr>
          <p:cNvPr id="8" name="MH_Other_1"/>
          <p:cNvSpPr/>
          <p:nvPr>
            <p:custDataLst>
              <p:tags r:id="rId1"/>
            </p:custDataLst>
          </p:nvPr>
        </p:nvSpPr>
        <p:spPr>
          <a:xfrm>
            <a:off x="1873250" y="1636751"/>
            <a:ext cx="3889375" cy="3192462"/>
          </a:xfrm>
          <a:custGeom>
            <a:avLst/>
            <a:gdLst>
              <a:gd name="connsiteX0" fmla="*/ 0 w 3718560"/>
              <a:gd name="connsiteY0" fmla="*/ 0 h 3518262"/>
              <a:gd name="connsiteX1" fmla="*/ 0 w 3718560"/>
              <a:gd name="connsiteY1" fmla="*/ 3509554 h 3518262"/>
              <a:gd name="connsiteX2" fmla="*/ 3718560 w 3718560"/>
              <a:gd name="connsiteY2" fmla="*/ 3518262 h 3518262"/>
              <a:gd name="connsiteX3" fmla="*/ 3718560 w 3718560"/>
              <a:gd name="connsiteY3" fmla="*/ 3518262 h 3518262"/>
            </a:gdLst>
            <a:ahLst/>
            <a:cxnLst>
              <a:cxn ang="0">
                <a:pos x="connsiteX0" y="connsiteY0"/>
              </a:cxn>
              <a:cxn ang="0">
                <a:pos x="connsiteX1" y="connsiteY1"/>
              </a:cxn>
              <a:cxn ang="0">
                <a:pos x="connsiteX2" y="connsiteY2"/>
              </a:cxn>
              <a:cxn ang="0">
                <a:pos x="connsiteX3" y="connsiteY3"/>
              </a:cxn>
            </a:cxnLst>
            <a:rect l="l" t="t" r="r" b="b"/>
            <a:pathLst>
              <a:path w="3718560" h="3518262">
                <a:moveTo>
                  <a:pt x="0" y="0"/>
                </a:moveTo>
                <a:lnTo>
                  <a:pt x="0" y="3509554"/>
                </a:lnTo>
                <a:lnTo>
                  <a:pt x="3718560" y="3518262"/>
                </a:lnTo>
                <a:lnTo>
                  <a:pt x="3718560" y="3518262"/>
                </a:lnTo>
              </a:path>
            </a:pathLst>
          </a:custGeom>
          <a:noFill/>
          <a:ln w="76200" cap="flat" cmpd="sng" algn="ctr">
            <a:solidFill>
              <a:schemeClr val="accent1"/>
            </a:solidFill>
            <a:prstDash val="solid"/>
            <a:miter lim="800000"/>
          </a:ln>
          <a:effectLst/>
        </p:spPr>
        <p:txBody>
          <a:bodyPr anchor="ctr"/>
          <a:lstStyle/>
          <a:p>
            <a:pPr algn="ctr" eaLnBrk="1" fontAlgn="auto" hangingPunct="1">
              <a:spcBef>
                <a:spcPts val="0"/>
              </a:spcBef>
              <a:spcAft>
                <a:spcPts val="0"/>
              </a:spcAft>
              <a:defRPr/>
            </a:pPr>
            <a:endParaRPr lang="zh-CN" altLang="en-US" kern="0">
              <a:solidFill>
                <a:srgbClr val="FFFFFF"/>
              </a:solidFill>
              <a:latin typeface="Arial" panose="020B0604020202020204"/>
              <a:ea typeface="宋体" panose="02010600030101010101" pitchFamily="2" charset="-122"/>
            </a:endParaRPr>
          </a:p>
        </p:txBody>
      </p:sp>
      <p:sp>
        <p:nvSpPr>
          <p:cNvPr id="9" name="MH_Desc_1"/>
          <p:cNvSpPr/>
          <p:nvPr>
            <p:custDataLst>
              <p:tags r:id="rId2"/>
            </p:custDataLst>
          </p:nvPr>
        </p:nvSpPr>
        <p:spPr>
          <a:xfrm>
            <a:off x="1636713" y="1924088"/>
            <a:ext cx="5464175" cy="3911600"/>
          </a:xfrm>
          <a:custGeom>
            <a:avLst/>
            <a:gdLst>
              <a:gd name="connsiteX0" fmla="*/ 5320937 w 5320937"/>
              <a:gd name="connsiteY0" fmla="*/ 1837508 h 4188823"/>
              <a:gd name="connsiteX1" fmla="*/ 5320937 w 5320937"/>
              <a:gd name="connsiteY1" fmla="*/ 0 h 4188823"/>
              <a:gd name="connsiteX2" fmla="*/ 0 w 5320937"/>
              <a:gd name="connsiteY2" fmla="*/ 0 h 4188823"/>
              <a:gd name="connsiteX3" fmla="*/ 0 w 5320937"/>
              <a:gd name="connsiteY3" fmla="*/ 3405051 h 4188823"/>
              <a:gd name="connsiteX4" fmla="*/ 2717075 w 5320937"/>
              <a:gd name="connsiteY4" fmla="*/ 3405051 h 4188823"/>
              <a:gd name="connsiteX5" fmla="*/ 3500847 w 5320937"/>
              <a:gd name="connsiteY5" fmla="*/ 4188823 h 4188823"/>
              <a:gd name="connsiteX6" fmla="*/ 3518263 w 5320937"/>
              <a:gd name="connsiteY6" fmla="*/ 4188823 h 4188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20937" h="4188823">
                <a:moveTo>
                  <a:pt x="5320937" y="1837508"/>
                </a:moveTo>
                <a:lnTo>
                  <a:pt x="5320937" y="0"/>
                </a:lnTo>
                <a:lnTo>
                  <a:pt x="0" y="0"/>
                </a:lnTo>
                <a:lnTo>
                  <a:pt x="0" y="3405051"/>
                </a:lnTo>
                <a:lnTo>
                  <a:pt x="2717075" y="3405051"/>
                </a:lnTo>
                <a:lnTo>
                  <a:pt x="3500847" y="4188823"/>
                </a:lnTo>
                <a:lnTo>
                  <a:pt x="3518263" y="4188823"/>
                </a:lnTo>
              </a:path>
            </a:pathLst>
          </a:custGeom>
          <a:noFill/>
          <a:ln w="76200" cap="flat" cmpd="sng" algn="ctr">
            <a:solidFill>
              <a:schemeClr val="accent1"/>
            </a:solidFill>
            <a:prstDash val="solid"/>
            <a:miter lim="800000"/>
          </a:ln>
          <a:effectLst/>
        </p:spPr>
        <p:txBody>
          <a:bodyPr lIns="612000" tIns="216000" rIns="324000" bIns="1584000">
            <a:noAutofit/>
          </a:bodyPr>
          <a:lstStyle/>
          <a:p>
            <a:pPr algn="just">
              <a:lnSpc>
                <a:spcPct val="160000"/>
              </a:lnSpc>
              <a:defRPr/>
            </a:pPr>
            <a:r>
              <a:rPr lang="zh-CN" altLang="en-US" sz="2400" b="1" kern="0" dirty="0">
                <a:latin typeface="楷体" panose="02010609060101010101" pitchFamily="49" charset="-122"/>
                <a:ea typeface="楷体" panose="02010609060101010101" pitchFamily="49" charset="-122"/>
              </a:rPr>
              <a:t>该类运算符有</a:t>
            </a:r>
            <a:r>
              <a:rPr lang="en-US" altLang="zh-CN" sz="2400" b="1" kern="0" dirty="0">
                <a:latin typeface="楷体" panose="02010609060101010101" pitchFamily="49" charset="-122"/>
                <a:ea typeface="楷体" panose="02010609060101010101" pitchFamily="49" charset="-122"/>
              </a:rPr>
              <a:t>5</a:t>
            </a:r>
            <a:r>
              <a:rPr lang="zh-CN" altLang="en-US" sz="2400" b="1" kern="0" dirty="0">
                <a:latin typeface="楷体" panose="02010609060101010101" pitchFamily="49" charset="-122"/>
                <a:ea typeface="楷体" panose="02010609060101010101" pitchFamily="49" charset="-122"/>
              </a:rPr>
              <a:t>个，它们将变量或标号的某些特征值或存储单元地址的一部分提取出来。</a:t>
            </a:r>
          </a:p>
        </p:txBody>
      </p:sp>
      <p:sp>
        <p:nvSpPr>
          <p:cNvPr id="10" name="MH_Other_2"/>
          <p:cNvSpPr/>
          <p:nvPr>
            <p:custDataLst>
              <p:tags r:id="rId3"/>
            </p:custDataLst>
          </p:nvPr>
        </p:nvSpPr>
        <p:spPr bwMode="auto">
          <a:xfrm>
            <a:off x="5216525" y="3529051"/>
            <a:ext cx="2281238" cy="2357437"/>
          </a:xfrm>
          <a:custGeom>
            <a:avLst/>
            <a:gdLst>
              <a:gd name="T0" fmla="*/ 311438 w 1909763"/>
              <a:gd name="T1" fmla="*/ 1234671 h 1912938"/>
              <a:gd name="T2" fmla="*/ 423998 w 1909763"/>
              <a:gd name="T3" fmla="*/ 1256142 h 1912938"/>
              <a:gd name="T4" fmla="*/ 469528 w 1909763"/>
              <a:gd name="T5" fmla="*/ 1335710 h 1912938"/>
              <a:gd name="T6" fmla="*/ 530235 w 1909763"/>
              <a:gd name="T7" fmla="*/ 1396649 h 1912938"/>
              <a:gd name="T8" fmla="*/ 631728 w 1909763"/>
              <a:gd name="T9" fmla="*/ 1456326 h 1912938"/>
              <a:gd name="T10" fmla="*/ 647854 w 1909763"/>
              <a:gd name="T11" fmla="*/ 1533683 h 1912938"/>
              <a:gd name="T12" fmla="*/ 0 w 1909763"/>
              <a:gd name="T13" fmla="*/ 1905000 h 1912938"/>
              <a:gd name="T14" fmla="*/ 990076 w 1909763"/>
              <a:gd name="T15" fmla="*/ 547002 h 1912938"/>
              <a:gd name="T16" fmla="*/ 1084268 w 1909763"/>
              <a:gd name="T17" fmla="*/ 595709 h 1912938"/>
              <a:gd name="T18" fmla="*/ 1176565 w 1909763"/>
              <a:gd name="T19" fmla="*/ 667504 h 1912938"/>
              <a:gd name="T20" fmla="*/ 1294781 w 1909763"/>
              <a:gd name="T21" fmla="*/ 800657 h 1912938"/>
              <a:gd name="T22" fmla="*/ 1351992 w 1909763"/>
              <a:gd name="T23" fmla="*/ 906610 h 1912938"/>
              <a:gd name="T24" fmla="*/ 1367480 w 1909763"/>
              <a:gd name="T25" fmla="*/ 971447 h 1912938"/>
              <a:gd name="T26" fmla="*/ 741633 w 1909763"/>
              <a:gd name="T27" fmla="*/ 1521772 h 1912938"/>
              <a:gd name="T28" fmla="*/ 719507 w 1909763"/>
              <a:gd name="T29" fmla="*/ 1441437 h 1912938"/>
              <a:gd name="T30" fmla="*/ 689163 w 1909763"/>
              <a:gd name="T31" fmla="*/ 1362684 h 1912938"/>
              <a:gd name="T32" fmla="*/ 605717 w 1909763"/>
              <a:gd name="T33" fmla="*/ 1309233 h 1912938"/>
              <a:gd name="T34" fmla="*/ 554511 w 1909763"/>
              <a:gd name="T35" fmla="*/ 1257047 h 1912938"/>
              <a:gd name="T36" fmla="*/ 495403 w 1909763"/>
              <a:gd name="T37" fmla="*/ 1173233 h 1912938"/>
              <a:gd name="T38" fmla="*/ 414485 w 1909763"/>
              <a:gd name="T39" fmla="*/ 1167223 h 1912938"/>
              <a:gd name="T40" fmla="*/ 334200 w 1909763"/>
              <a:gd name="T41" fmla="*/ 1137810 h 1912938"/>
              <a:gd name="T42" fmla="*/ 1102115 w 1909763"/>
              <a:gd name="T43" fmla="*/ 389221 h 1912938"/>
              <a:gd name="T44" fmla="*/ 1182317 w 1909763"/>
              <a:gd name="T45" fmla="*/ 412935 h 1912938"/>
              <a:gd name="T46" fmla="*/ 1278052 w 1909763"/>
              <a:gd name="T47" fmla="*/ 467951 h 1912938"/>
              <a:gd name="T48" fmla="*/ 1390271 w 1909763"/>
              <a:gd name="T49" fmla="*/ 569762 h 1912938"/>
              <a:gd name="T50" fmla="*/ 1465401 w 1909763"/>
              <a:gd name="T51" fmla="*/ 674102 h 1912938"/>
              <a:gd name="T52" fmla="*/ 1496150 w 1909763"/>
              <a:gd name="T53" fmla="*/ 753148 h 1912938"/>
              <a:gd name="T54" fmla="*/ 1438773 w 1909763"/>
              <a:gd name="T55" fmla="*/ 874245 h 1912938"/>
              <a:gd name="T56" fmla="*/ 1394075 w 1909763"/>
              <a:gd name="T57" fmla="*/ 754728 h 1912938"/>
              <a:gd name="T58" fmla="*/ 1286611 w 1909763"/>
              <a:gd name="T59" fmla="*/ 617822 h 1912938"/>
              <a:gd name="T60" fmla="*/ 1182317 w 1909763"/>
              <a:gd name="T61" fmla="*/ 530239 h 1912938"/>
              <a:gd name="T62" fmla="*/ 1095458 w 1909763"/>
              <a:gd name="T63" fmla="*/ 479966 h 1912938"/>
              <a:gd name="T64" fmla="*/ 1079925 w 1909763"/>
              <a:gd name="T65" fmla="*/ 387324 h 1912938"/>
              <a:gd name="T66" fmla="*/ 1274840 w 1909763"/>
              <a:gd name="T67" fmla="*/ 248813 h 1912938"/>
              <a:gd name="T68" fmla="*/ 1361157 w 1909763"/>
              <a:gd name="T69" fmla="*/ 287000 h 1912938"/>
              <a:gd name="T70" fmla="*/ 1471820 w 1909763"/>
              <a:gd name="T71" fmla="*/ 367792 h 1912938"/>
              <a:gd name="T72" fmla="*/ 1577108 w 1909763"/>
              <a:gd name="T73" fmla="*/ 484246 h 1912938"/>
              <a:gd name="T74" fmla="*/ 1629910 w 1909763"/>
              <a:gd name="T75" fmla="*/ 580818 h 1912938"/>
              <a:gd name="T76" fmla="*/ 1646668 w 1909763"/>
              <a:gd name="T77" fmla="*/ 647723 h 1912938"/>
              <a:gd name="T78" fmla="*/ 1571733 w 1909763"/>
              <a:gd name="T79" fmla="*/ 701374 h 1912938"/>
              <a:gd name="T80" fmla="*/ 1500908 w 1909763"/>
              <a:gd name="T81" fmla="*/ 566932 h 1912938"/>
              <a:gd name="T82" fmla="*/ 1381077 w 1909763"/>
              <a:gd name="T83" fmla="*/ 437539 h 1912938"/>
              <a:gd name="T84" fmla="*/ 1277685 w 1909763"/>
              <a:gd name="T85" fmla="*/ 362111 h 1912938"/>
              <a:gd name="T86" fmla="*/ 1174610 w 1909763"/>
              <a:gd name="T87" fmla="*/ 313195 h 1912938"/>
              <a:gd name="T88" fmla="*/ 1571880 w 1909763"/>
              <a:gd name="T89" fmla="*/ 0 h 1912938"/>
              <a:gd name="T90" fmla="*/ 1674374 w 1909763"/>
              <a:gd name="T91" fmla="*/ 27868 h 1912938"/>
              <a:gd name="T92" fmla="*/ 1797116 w 1909763"/>
              <a:gd name="T93" fmla="*/ 110838 h 1912938"/>
              <a:gd name="T94" fmla="*/ 1880946 w 1909763"/>
              <a:gd name="T95" fmla="*/ 216927 h 1912938"/>
              <a:gd name="T96" fmla="*/ 1901825 w 1909763"/>
              <a:gd name="T97" fmla="*/ 315415 h 1912938"/>
              <a:gd name="T98" fmla="*/ 1879681 w 1909763"/>
              <a:gd name="T99" fmla="*/ 399018 h 1912938"/>
              <a:gd name="T100" fmla="*/ 1834128 w 1909763"/>
              <a:gd name="T101" fmla="*/ 461405 h 1912938"/>
              <a:gd name="T102" fmla="*/ 1716764 w 1909763"/>
              <a:gd name="T103" fmla="*/ 551026 h 1912938"/>
              <a:gd name="T104" fmla="*/ 1686079 w 1909763"/>
              <a:gd name="T105" fmla="*/ 466156 h 1912938"/>
              <a:gd name="T106" fmla="*/ 1635148 w 1909763"/>
              <a:gd name="T107" fmla="*/ 386034 h 1912938"/>
              <a:gd name="T108" fmla="*/ 1552899 w 1909763"/>
              <a:gd name="T109" fmla="*/ 297997 h 1912938"/>
              <a:gd name="T110" fmla="*/ 1465272 w 1909763"/>
              <a:gd name="T111" fmla="*/ 231811 h 1912938"/>
              <a:gd name="T112" fmla="*/ 1387135 w 1909763"/>
              <a:gd name="T113" fmla="*/ 193176 h 1912938"/>
              <a:gd name="T114" fmla="*/ 1324816 w 1909763"/>
              <a:gd name="T115" fmla="*/ 138389 h 1912938"/>
              <a:gd name="T116" fmla="*/ 1449455 w 1909763"/>
              <a:gd name="T117" fmla="*/ 33885 h 1912938"/>
              <a:gd name="T118" fmla="*/ 1518102 w 1909763"/>
              <a:gd name="T119" fmla="*/ 4750 h 191293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1909763" h="1912938">
                <a:moveTo>
                  <a:pt x="275590" y="1223963"/>
                </a:moveTo>
                <a:lnTo>
                  <a:pt x="276860" y="1225231"/>
                </a:lnTo>
                <a:lnTo>
                  <a:pt x="281623" y="1228085"/>
                </a:lnTo>
                <a:lnTo>
                  <a:pt x="285433" y="1229987"/>
                </a:lnTo>
                <a:lnTo>
                  <a:pt x="290513" y="1232207"/>
                </a:lnTo>
                <a:lnTo>
                  <a:pt x="296545" y="1235060"/>
                </a:lnTo>
                <a:lnTo>
                  <a:pt x="304165" y="1237280"/>
                </a:lnTo>
                <a:lnTo>
                  <a:pt x="312738" y="1239816"/>
                </a:lnTo>
                <a:lnTo>
                  <a:pt x="323215" y="1242036"/>
                </a:lnTo>
                <a:lnTo>
                  <a:pt x="335280" y="1244255"/>
                </a:lnTo>
                <a:lnTo>
                  <a:pt x="348933" y="1246157"/>
                </a:lnTo>
                <a:lnTo>
                  <a:pt x="364173" y="1248060"/>
                </a:lnTo>
                <a:lnTo>
                  <a:pt x="381318" y="1249328"/>
                </a:lnTo>
                <a:lnTo>
                  <a:pt x="400368" y="1249962"/>
                </a:lnTo>
                <a:lnTo>
                  <a:pt x="421958" y="1250279"/>
                </a:lnTo>
                <a:lnTo>
                  <a:pt x="425768" y="1261376"/>
                </a:lnTo>
                <a:lnTo>
                  <a:pt x="430213" y="1272474"/>
                </a:lnTo>
                <a:lnTo>
                  <a:pt x="434658" y="1282937"/>
                </a:lnTo>
                <a:lnTo>
                  <a:pt x="440055" y="1293083"/>
                </a:lnTo>
                <a:lnTo>
                  <a:pt x="445453" y="1303229"/>
                </a:lnTo>
                <a:lnTo>
                  <a:pt x="451485" y="1313375"/>
                </a:lnTo>
                <a:lnTo>
                  <a:pt x="457835" y="1322886"/>
                </a:lnTo>
                <a:lnTo>
                  <a:pt x="464185" y="1332081"/>
                </a:lnTo>
                <a:lnTo>
                  <a:pt x="471488" y="1341276"/>
                </a:lnTo>
                <a:lnTo>
                  <a:pt x="478473" y="1349837"/>
                </a:lnTo>
                <a:lnTo>
                  <a:pt x="485775" y="1358080"/>
                </a:lnTo>
                <a:lnTo>
                  <a:pt x="493395" y="1366324"/>
                </a:lnTo>
                <a:lnTo>
                  <a:pt x="500698" y="1374250"/>
                </a:lnTo>
                <a:lnTo>
                  <a:pt x="508635" y="1381860"/>
                </a:lnTo>
                <a:lnTo>
                  <a:pt x="516573" y="1388835"/>
                </a:lnTo>
                <a:lnTo>
                  <a:pt x="524510" y="1395493"/>
                </a:lnTo>
                <a:lnTo>
                  <a:pt x="532448" y="1402469"/>
                </a:lnTo>
                <a:lnTo>
                  <a:pt x="540385" y="1408810"/>
                </a:lnTo>
                <a:lnTo>
                  <a:pt x="555943" y="1420541"/>
                </a:lnTo>
                <a:lnTo>
                  <a:pt x="571500" y="1430687"/>
                </a:lnTo>
                <a:lnTo>
                  <a:pt x="586105" y="1439565"/>
                </a:lnTo>
                <a:lnTo>
                  <a:pt x="600075" y="1447492"/>
                </a:lnTo>
                <a:lnTo>
                  <a:pt x="612775" y="1453833"/>
                </a:lnTo>
                <a:lnTo>
                  <a:pt x="624523" y="1458589"/>
                </a:lnTo>
                <a:lnTo>
                  <a:pt x="634365" y="1462394"/>
                </a:lnTo>
                <a:lnTo>
                  <a:pt x="634365" y="1467784"/>
                </a:lnTo>
                <a:lnTo>
                  <a:pt x="634683" y="1473808"/>
                </a:lnTo>
                <a:lnTo>
                  <a:pt x="635318" y="1479832"/>
                </a:lnTo>
                <a:lnTo>
                  <a:pt x="636270" y="1486173"/>
                </a:lnTo>
                <a:lnTo>
                  <a:pt x="638810" y="1499173"/>
                </a:lnTo>
                <a:lnTo>
                  <a:pt x="641668" y="1512489"/>
                </a:lnTo>
                <a:lnTo>
                  <a:pt x="645795" y="1526440"/>
                </a:lnTo>
                <a:lnTo>
                  <a:pt x="650558" y="1540074"/>
                </a:lnTo>
                <a:lnTo>
                  <a:pt x="655321" y="1553707"/>
                </a:lnTo>
                <a:lnTo>
                  <a:pt x="660083" y="1566707"/>
                </a:lnTo>
                <a:lnTo>
                  <a:pt x="665481" y="1579389"/>
                </a:lnTo>
                <a:lnTo>
                  <a:pt x="670243" y="1590803"/>
                </a:lnTo>
                <a:lnTo>
                  <a:pt x="679133" y="1610144"/>
                </a:lnTo>
                <a:lnTo>
                  <a:pt x="685165" y="1623144"/>
                </a:lnTo>
                <a:lnTo>
                  <a:pt x="687388" y="1627900"/>
                </a:lnTo>
                <a:lnTo>
                  <a:pt x="0" y="1912938"/>
                </a:lnTo>
                <a:lnTo>
                  <a:pt x="275590" y="1223963"/>
                </a:lnTo>
                <a:close/>
                <a:moveTo>
                  <a:pt x="923427" y="530225"/>
                </a:moveTo>
                <a:lnTo>
                  <a:pt x="931362" y="531813"/>
                </a:lnTo>
                <a:lnTo>
                  <a:pt x="941201" y="533401"/>
                </a:lnTo>
                <a:lnTo>
                  <a:pt x="951993" y="536259"/>
                </a:lnTo>
                <a:lnTo>
                  <a:pt x="965007" y="539435"/>
                </a:lnTo>
                <a:lnTo>
                  <a:pt x="978972" y="544199"/>
                </a:lnTo>
                <a:lnTo>
                  <a:pt x="994208" y="549281"/>
                </a:lnTo>
                <a:lnTo>
                  <a:pt x="1010713" y="555950"/>
                </a:lnTo>
                <a:lnTo>
                  <a:pt x="1028805" y="564526"/>
                </a:lnTo>
                <a:lnTo>
                  <a:pt x="1038327" y="568972"/>
                </a:lnTo>
                <a:lnTo>
                  <a:pt x="1047849" y="574053"/>
                </a:lnTo>
                <a:lnTo>
                  <a:pt x="1057689" y="579453"/>
                </a:lnTo>
                <a:lnTo>
                  <a:pt x="1067845" y="585487"/>
                </a:lnTo>
                <a:lnTo>
                  <a:pt x="1078320" y="591521"/>
                </a:lnTo>
                <a:lnTo>
                  <a:pt x="1088794" y="598191"/>
                </a:lnTo>
                <a:lnTo>
                  <a:pt x="1099903" y="605495"/>
                </a:lnTo>
                <a:lnTo>
                  <a:pt x="1111012" y="613118"/>
                </a:lnTo>
                <a:lnTo>
                  <a:pt x="1122439" y="621058"/>
                </a:lnTo>
                <a:lnTo>
                  <a:pt x="1133548" y="630268"/>
                </a:lnTo>
                <a:lnTo>
                  <a:pt x="1145609" y="639161"/>
                </a:lnTo>
                <a:lnTo>
                  <a:pt x="1157353" y="649006"/>
                </a:lnTo>
                <a:lnTo>
                  <a:pt x="1169415" y="659487"/>
                </a:lnTo>
                <a:lnTo>
                  <a:pt x="1181476" y="670285"/>
                </a:lnTo>
                <a:lnTo>
                  <a:pt x="1193855" y="681719"/>
                </a:lnTo>
                <a:lnTo>
                  <a:pt x="1206234" y="693787"/>
                </a:lnTo>
                <a:lnTo>
                  <a:pt x="1224326" y="712208"/>
                </a:lnTo>
                <a:lnTo>
                  <a:pt x="1241148" y="730311"/>
                </a:lnTo>
                <a:lnTo>
                  <a:pt x="1257336" y="748731"/>
                </a:lnTo>
                <a:lnTo>
                  <a:pt x="1272888" y="767152"/>
                </a:lnTo>
                <a:lnTo>
                  <a:pt x="1287172" y="785573"/>
                </a:lnTo>
                <a:lnTo>
                  <a:pt x="1300185" y="803993"/>
                </a:lnTo>
                <a:lnTo>
                  <a:pt x="1312246" y="822096"/>
                </a:lnTo>
                <a:lnTo>
                  <a:pt x="1323356" y="840199"/>
                </a:lnTo>
                <a:lnTo>
                  <a:pt x="1333513" y="857984"/>
                </a:lnTo>
                <a:lnTo>
                  <a:pt x="1343035" y="875770"/>
                </a:lnTo>
                <a:lnTo>
                  <a:pt x="1346843" y="884345"/>
                </a:lnTo>
                <a:lnTo>
                  <a:pt x="1350970" y="892920"/>
                </a:lnTo>
                <a:lnTo>
                  <a:pt x="1354461" y="901813"/>
                </a:lnTo>
                <a:lnTo>
                  <a:pt x="1357635" y="910388"/>
                </a:lnTo>
                <a:lnTo>
                  <a:pt x="1360809" y="918963"/>
                </a:lnTo>
                <a:lnTo>
                  <a:pt x="1363349" y="927220"/>
                </a:lnTo>
                <a:lnTo>
                  <a:pt x="1365570" y="935478"/>
                </a:lnTo>
                <a:lnTo>
                  <a:pt x="1367792" y="943735"/>
                </a:lnTo>
                <a:lnTo>
                  <a:pt x="1369697" y="951675"/>
                </a:lnTo>
                <a:lnTo>
                  <a:pt x="1370966" y="959933"/>
                </a:lnTo>
                <a:lnTo>
                  <a:pt x="1372236" y="967873"/>
                </a:lnTo>
                <a:lnTo>
                  <a:pt x="1373188" y="975495"/>
                </a:lnTo>
                <a:lnTo>
                  <a:pt x="774247" y="1579563"/>
                </a:lnTo>
                <a:lnTo>
                  <a:pt x="771708" y="1576387"/>
                </a:lnTo>
                <a:lnTo>
                  <a:pt x="768851" y="1572258"/>
                </a:lnTo>
                <a:lnTo>
                  <a:pt x="765042" y="1566542"/>
                </a:lnTo>
                <a:lnTo>
                  <a:pt x="760281" y="1559237"/>
                </a:lnTo>
                <a:lnTo>
                  <a:pt x="755520" y="1550344"/>
                </a:lnTo>
                <a:lnTo>
                  <a:pt x="749807" y="1540181"/>
                </a:lnTo>
                <a:lnTo>
                  <a:pt x="744728" y="1528113"/>
                </a:lnTo>
                <a:lnTo>
                  <a:pt x="739333" y="1515091"/>
                </a:lnTo>
                <a:lnTo>
                  <a:pt x="734254" y="1500164"/>
                </a:lnTo>
                <a:lnTo>
                  <a:pt x="731715" y="1492224"/>
                </a:lnTo>
                <a:lnTo>
                  <a:pt x="729493" y="1483967"/>
                </a:lnTo>
                <a:lnTo>
                  <a:pt x="727271" y="1475392"/>
                </a:lnTo>
                <a:lnTo>
                  <a:pt x="725367" y="1466181"/>
                </a:lnTo>
                <a:lnTo>
                  <a:pt x="724097" y="1457289"/>
                </a:lnTo>
                <a:lnTo>
                  <a:pt x="722510" y="1447443"/>
                </a:lnTo>
                <a:lnTo>
                  <a:pt x="721241" y="1437280"/>
                </a:lnTo>
                <a:lnTo>
                  <a:pt x="720288" y="1427117"/>
                </a:lnTo>
                <a:lnTo>
                  <a:pt x="719336" y="1416319"/>
                </a:lnTo>
                <a:lnTo>
                  <a:pt x="719336" y="1405203"/>
                </a:lnTo>
                <a:lnTo>
                  <a:pt x="719336" y="1394087"/>
                </a:lnTo>
                <a:lnTo>
                  <a:pt x="719971" y="1382018"/>
                </a:lnTo>
                <a:lnTo>
                  <a:pt x="705688" y="1375349"/>
                </a:lnTo>
                <a:lnTo>
                  <a:pt x="692039" y="1368362"/>
                </a:lnTo>
                <a:lnTo>
                  <a:pt x="679343" y="1361692"/>
                </a:lnTo>
                <a:lnTo>
                  <a:pt x="667282" y="1355023"/>
                </a:lnTo>
                <a:lnTo>
                  <a:pt x="655855" y="1348035"/>
                </a:lnTo>
                <a:lnTo>
                  <a:pt x="645381" y="1341366"/>
                </a:lnTo>
                <a:lnTo>
                  <a:pt x="635224" y="1334696"/>
                </a:lnTo>
                <a:lnTo>
                  <a:pt x="625385" y="1327709"/>
                </a:lnTo>
                <a:lnTo>
                  <a:pt x="616497" y="1321357"/>
                </a:lnTo>
                <a:lnTo>
                  <a:pt x="608245" y="1314688"/>
                </a:lnTo>
                <a:lnTo>
                  <a:pt x="599992" y="1308018"/>
                </a:lnTo>
                <a:lnTo>
                  <a:pt x="592692" y="1301349"/>
                </a:lnTo>
                <a:lnTo>
                  <a:pt x="585709" y="1294679"/>
                </a:lnTo>
                <a:lnTo>
                  <a:pt x="579361" y="1288327"/>
                </a:lnTo>
                <a:lnTo>
                  <a:pt x="573013" y="1281975"/>
                </a:lnTo>
                <a:lnTo>
                  <a:pt x="567300" y="1275306"/>
                </a:lnTo>
                <a:lnTo>
                  <a:pt x="561904" y="1268636"/>
                </a:lnTo>
                <a:lnTo>
                  <a:pt x="556825" y="1262285"/>
                </a:lnTo>
                <a:lnTo>
                  <a:pt x="552064" y="1255933"/>
                </a:lnTo>
                <a:lnTo>
                  <a:pt x="547621" y="1249898"/>
                </a:lnTo>
                <a:lnTo>
                  <a:pt x="539686" y="1237194"/>
                </a:lnTo>
                <a:lnTo>
                  <a:pt x="532703" y="1224808"/>
                </a:lnTo>
                <a:lnTo>
                  <a:pt x="526355" y="1212739"/>
                </a:lnTo>
                <a:lnTo>
                  <a:pt x="520641" y="1200988"/>
                </a:lnTo>
                <a:lnTo>
                  <a:pt x="509850" y="1177804"/>
                </a:lnTo>
                <a:lnTo>
                  <a:pt x="497471" y="1178122"/>
                </a:lnTo>
                <a:lnTo>
                  <a:pt x="485727" y="1178122"/>
                </a:lnTo>
                <a:lnTo>
                  <a:pt x="474300" y="1178122"/>
                </a:lnTo>
                <a:lnTo>
                  <a:pt x="463509" y="1177804"/>
                </a:lnTo>
                <a:lnTo>
                  <a:pt x="453352" y="1177169"/>
                </a:lnTo>
                <a:lnTo>
                  <a:pt x="443512" y="1175898"/>
                </a:lnTo>
                <a:lnTo>
                  <a:pt x="433673" y="1174628"/>
                </a:lnTo>
                <a:lnTo>
                  <a:pt x="424785" y="1173675"/>
                </a:lnTo>
                <a:lnTo>
                  <a:pt x="416215" y="1172087"/>
                </a:lnTo>
                <a:lnTo>
                  <a:pt x="408280" y="1170182"/>
                </a:lnTo>
                <a:lnTo>
                  <a:pt x="393045" y="1167006"/>
                </a:lnTo>
                <a:lnTo>
                  <a:pt x="379714" y="1162877"/>
                </a:lnTo>
                <a:lnTo>
                  <a:pt x="367653" y="1158431"/>
                </a:lnTo>
                <a:lnTo>
                  <a:pt x="357496" y="1153984"/>
                </a:lnTo>
                <a:lnTo>
                  <a:pt x="348926" y="1149855"/>
                </a:lnTo>
                <a:lnTo>
                  <a:pt x="341308" y="1146044"/>
                </a:lnTo>
                <a:lnTo>
                  <a:pt x="335595" y="1142551"/>
                </a:lnTo>
                <a:lnTo>
                  <a:pt x="331151" y="1139375"/>
                </a:lnTo>
                <a:lnTo>
                  <a:pt x="327660" y="1137152"/>
                </a:lnTo>
                <a:lnTo>
                  <a:pt x="325438" y="1134928"/>
                </a:lnTo>
                <a:lnTo>
                  <a:pt x="923427" y="530225"/>
                </a:lnTo>
                <a:close/>
                <a:moveTo>
                  <a:pt x="1084432" y="388938"/>
                </a:moveTo>
                <a:lnTo>
                  <a:pt x="1089844" y="389573"/>
                </a:lnTo>
                <a:lnTo>
                  <a:pt x="1097165" y="389891"/>
                </a:lnTo>
                <a:lnTo>
                  <a:pt x="1106715" y="390843"/>
                </a:lnTo>
                <a:lnTo>
                  <a:pt x="1118175" y="392748"/>
                </a:lnTo>
                <a:lnTo>
                  <a:pt x="1132499" y="396241"/>
                </a:lnTo>
                <a:lnTo>
                  <a:pt x="1140458" y="398146"/>
                </a:lnTo>
                <a:lnTo>
                  <a:pt x="1148734" y="400686"/>
                </a:lnTo>
                <a:lnTo>
                  <a:pt x="1157329" y="403226"/>
                </a:lnTo>
                <a:lnTo>
                  <a:pt x="1166879" y="406718"/>
                </a:lnTo>
                <a:lnTo>
                  <a:pt x="1176747" y="410528"/>
                </a:lnTo>
                <a:lnTo>
                  <a:pt x="1187252" y="414656"/>
                </a:lnTo>
                <a:lnTo>
                  <a:pt x="1197756" y="419418"/>
                </a:lnTo>
                <a:lnTo>
                  <a:pt x="1208579" y="424816"/>
                </a:lnTo>
                <a:lnTo>
                  <a:pt x="1220358" y="430848"/>
                </a:lnTo>
                <a:lnTo>
                  <a:pt x="1232136" y="437198"/>
                </a:lnTo>
                <a:lnTo>
                  <a:pt x="1244550" y="444183"/>
                </a:lnTo>
                <a:lnTo>
                  <a:pt x="1256965" y="452121"/>
                </a:lnTo>
                <a:lnTo>
                  <a:pt x="1270017" y="460376"/>
                </a:lnTo>
                <a:lnTo>
                  <a:pt x="1283386" y="469901"/>
                </a:lnTo>
                <a:lnTo>
                  <a:pt x="1296438" y="480061"/>
                </a:lnTo>
                <a:lnTo>
                  <a:pt x="1310444" y="490856"/>
                </a:lnTo>
                <a:lnTo>
                  <a:pt x="1324450" y="502286"/>
                </a:lnTo>
                <a:lnTo>
                  <a:pt x="1338775" y="514986"/>
                </a:lnTo>
                <a:lnTo>
                  <a:pt x="1353100" y="528003"/>
                </a:lnTo>
                <a:lnTo>
                  <a:pt x="1367743" y="542291"/>
                </a:lnTo>
                <a:lnTo>
                  <a:pt x="1382386" y="557531"/>
                </a:lnTo>
                <a:lnTo>
                  <a:pt x="1396074" y="572136"/>
                </a:lnTo>
                <a:lnTo>
                  <a:pt x="1408489" y="586423"/>
                </a:lnTo>
                <a:lnTo>
                  <a:pt x="1420267" y="600393"/>
                </a:lnTo>
                <a:lnTo>
                  <a:pt x="1430772" y="613728"/>
                </a:lnTo>
                <a:lnTo>
                  <a:pt x="1440640" y="627381"/>
                </a:lnTo>
                <a:lnTo>
                  <a:pt x="1449235" y="640081"/>
                </a:lnTo>
                <a:lnTo>
                  <a:pt x="1457511" y="653098"/>
                </a:lnTo>
                <a:lnTo>
                  <a:pt x="1464833" y="665163"/>
                </a:lnTo>
                <a:lnTo>
                  <a:pt x="1471517" y="676911"/>
                </a:lnTo>
                <a:lnTo>
                  <a:pt x="1477566" y="688341"/>
                </a:lnTo>
                <a:lnTo>
                  <a:pt x="1482341" y="699136"/>
                </a:lnTo>
                <a:lnTo>
                  <a:pt x="1487434" y="709613"/>
                </a:lnTo>
                <a:lnTo>
                  <a:pt x="1490935" y="720408"/>
                </a:lnTo>
                <a:lnTo>
                  <a:pt x="1494755" y="729616"/>
                </a:lnTo>
                <a:lnTo>
                  <a:pt x="1497939" y="739141"/>
                </a:lnTo>
                <a:lnTo>
                  <a:pt x="1500167" y="747713"/>
                </a:lnTo>
                <a:lnTo>
                  <a:pt x="1502395" y="756286"/>
                </a:lnTo>
                <a:lnTo>
                  <a:pt x="1503987" y="763906"/>
                </a:lnTo>
                <a:lnTo>
                  <a:pt x="1505260" y="771526"/>
                </a:lnTo>
                <a:lnTo>
                  <a:pt x="1507170" y="784543"/>
                </a:lnTo>
                <a:lnTo>
                  <a:pt x="1508125" y="795338"/>
                </a:lnTo>
                <a:lnTo>
                  <a:pt x="1508125" y="804228"/>
                </a:lnTo>
                <a:lnTo>
                  <a:pt x="1507807" y="810261"/>
                </a:lnTo>
                <a:lnTo>
                  <a:pt x="1506852" y="815341"/>
                </a:lnTo>
                <a:lnTo>
                  <a:pt x="1444778" y="877888"/>
                </a:lnTo>
                <a:lnTo>
                  <a:pt x="1442550" y="864553"/>
                </a:lnTo>
                <a:lnTo>
                  <a:pt x="1439048" y="851218"/>
                </a:lnTo>
                <a:lnTo>
                  <a:pt x="1435228" y="836296"/>
                </a:lnTo>
                <a:lnTo>
                  <a:pt x="1430135" y="821691"/>
                </a:lnTo>
                <a:lnTo>
                  <a:pt x="1424087" y="806451"/>
                </a:lnTo>
                <a:lnTo>
                  <a:pt x="1416765" y="790576"/>
                </a:lnTo>
                <a:lnTo>
                  <a:pt x="1408807" y="774383"/>
                </a:lnTo>
                <a:lnTo>
                  <a:pt x="1399894" y="757873"/>
                </a:lnTo>
                <a:lnTo>
                  <a:pt x="1390026" y="741363"/>
                </a:lnTo>
                <a:lnTo>
                  <a:pt x="1378884" y="724536"/>
                </a:lnTo>
                <a:lnTo>
                  <a:pt x="1367106" y="707073"/>
                </a:lnTo>
                <a:lnTo>
                  <a:pt x="1353737" y="689928"/>
                </a:lnTo>
                <a:lnTo>
                  <a:pt x="1340048" y="672466"/>
                </a:lnTo>
                <a:lnTo>
                  <a:pt x="1325087" y="655003"/>
                </a:lnTo>
                <a:lnTo>
                  <a:pt x="1308852" y="637541"/>
                </a:lnTo>
                <a:lnTo>
                  <a:pt x="1291981" y="620396"/>
                </a:lnTo>
                <a:lnTo>
                  <a:pt x="1278611" y="607061"/>
                </a:lnTo>
                <a:lnTo>
                  <a:pt x="1264923" y="594361"/>
                </a:lnTo>
                <a:lnTo>
                  <a:pt x="1251235" y="582296"/>
                </a:lnTo>
                <a:lnTo>
                  <a:pt x="1238184" y="570866"/>
                </a:lnTo>
                <a:lnTo>
                  <a:pt x="1224814" y="560388"/>
                </a:lnTo>
                <a:lnTo>
                  <a:pt x="1212081" y="550228"/>
                </a:lnTo>
                <a:lnTo>
                  <a:pt x="1199348" y="541021"/>
                </a:lnTo>
                <a:lnTo>
                  <a:pt x="1187252" y="532448"/>
                </a:lnTo>
                <a:lnTo>
                  <a:pt x="1175155" y="524511"/>
                </a:lnTo>
                <a:lnTo>
                  <a:pt x="1163059" y="516573"/>
                </a:lnTo>
                <a:lnTo>
                  <a:pt x="1151917" y="509588"/>
                </a:lnTo>
                <a:lnTo>
                  <a:pt x="1140776" y="502921"/>
                </a:lnTo>
                <a:lnTo>
                  <a:pt x="1129953" y="496888"/>
                </a:lnTo>
                <a:lnTo>
                  <a:pt x="1119766" y="491808"/>
                </a:lnTo>
                <a:lnTo>
                  <a:pt x="1109580" y="486411"/>
                </a:lnTo>
                <a:lnTo>
                  <a:pt x="1100030" y="481966"/>
                </a:lnTo>
                <a:lnTo>
                  <a:pt x="1082522" y="474028"/>
                </a:lnTo>
                <a:lnTo>
                  <a:pt x="1066287" y="467678"/>
                </a:lnTo>
                <a:lnTo>
                  <a:pt x="1052599" y="462598"/>
                </a:lnTo>
                <a:lnTo>
                  <a:pt x="1040821" y="459106"/>
                </a:lnTo>
                <a:lnTo>
                  <a:pt x="1031590" y="456248"/>
                </a:lnTo>
                <a:lnTo>
                  <a:pt x="1024905" y="454343"/>
                </a:lnTo>
                <a:lnTo>
                  <a:pt x="1019175" y="453391"/>
                </a:lnTo>
                <a:lnTo>
                  <a:pt x="1084432" y="388938"/>
                </a:lnTo>
                <a:close/>
                <a:moveTo>
                  <a:pt x="1213168" y="238125"/>
                </a:moveTo>
                <a:lnTo>
                  <a:pt x="1218883" y="238125"/>
                </a:lnTo>
                <a:lnTo>
                  <a:pt x="1226186" y="238759"/>
                </a:lnTo>
                <a:lnTo>
                  <a:pt x="1236028" y="239709"/>
                </a:lnTo>
                <a:lnTo>
                  <a:pt x="1248411" y="242245"/>
                </a:lnTo>
                <a:lnTo>
                  <a:pt x="1263016" y="245414"/>
                </a:lnTo>
                <a:lnTo>
                  <a:pt x="1270953" y="247315"/>
                </a:lnTo>
                <a:lnTo>
                  <a:pt x="1280161" y="249850"/>
                </a:lnTo>
                <a:lnTo>
                  <a:pt x="1289051" y="253020"/>
                </a:lnTo>
                <a:lnTo>
                  <a:pt x="1298893" y="256506"/>
                </a:lnTo>
                <a:lnTo>
                  <a:pt x="1309053" y="260625"/>
                </a:lnTo>
                <a:lnTo>
                  <a:pt x="1319848" y="264745"/>
                </a:lnTo>
                <a:lnTo>
                  <a:pt x="1330961" y="269816"/>
                </a:lnTo>
                <a:lnTo>
                  <a:pt x="1342391" y="275203"/>
                </a:lnTo>
                <a:lnTo>
                  <a:pt x="1354456" y="281541"/>
                </a:lnTo>
                <a:lnTo>
                  <a:pt x="1366838" y="288196"/>
                </a:lnTo>
                <a:lnTo>
                  <a:pt x="1379538" y="295802"/>
                </a:lnTo>
                <a:lnTo>
                  <a:pt x="1392873" y="303725"/>
                </a:lnTo>
                <a:lnTo>
                  <a:pt x="1405891" y="312598"/>
                </a:lnTo>
                <a:lnTo>
                  <a:pt x="1419861" y="322422"/>
                </a:lnTo>
                <a:lnTo>
                  <a:pt x="1433831" y="332880"/>
                </a:lnTo>
                <a:lnTo>
                  <a:pt x="1448436" y="344289"/>
                </a:lnTo>
                <a:lnTo>
                  <a:pt x="1463041" y="356332"/>
                </a:lnTo>
                <a:lnTo>
                  <a:pt x="1477963" y="369325"/>
                </a:lnTo>
                <a:lnTo>
                  <a:pt x="1492886" y="383269"/>
                </a:lnTo>
                <a:lnTo>
                  <a:pt x="1508126" y="398164"/>
                </a:lnTo>
                <a:lnTo>
                  <a:pt x="1523366" y="413692"/>
                </a:lnTo>
                <a:lnTo>
                  <a:pt x="1537653" y="428587"/>
                </a:lnTo>
                <a:lnTo>
                  <a:pt x="1550353" y="443481"/>
                </a:lnTo>
                <a:lnTo>
                  <a:pt x="1562418" y="458376"/>
                </a:lnTo>
                <a:lnTo>
                  <a:pt x="1573848" y="472637"/>
                </a:lnTo>
                <a:lnTo>
                  <a:pt x="1583691" y="486264"/>
                </a:lnTo>
                <a:lnTo>
                  <a:pt x="1593216" y="499891"/>
                </a:lnTo>
                <a:lnTo>
                  <a:pt x="1601471" y="512884"/>
                </a:lnTo>
                <a:lnTo>
                  <a:pt x="1609091" y="525878"/>
                </a:lnTo>
                <a:lnTo>
                  <a:pt x="1616076" y="538237"/>
                </a:lnTo>
                <a:lnTo>
                  <a:pt x="1622108" y="549963"/>
                </a:lnTo>
                <a:lnTo>
                  <a:pt x="1627823" y="561371"/>
                </a:lnTo>
                <a:lnTo>
                  <a:pt x="1632268" y="572780"/>
                </a:lnTo>
                <a:lnTo>
                  <a:pt x="1636713" y="583238"/>
                </a:lnTo>
                <a:lnTo>
                  <a:pt x="1640206" y="593379"/>
                </a:lnTo>
                <a:lnTo>
                  <a:pt x="1643699" y="603203"/>
                </a:lnTo>
                <a:lnTo>
                  <a:pt x="1646239" y="612077"/>
                </a:lnTo>
                <a:lnTo>
                  <a:pt x="1648143" y="620633"/>
                </a:lnTo>
                <a:lnTo>
                  <a:pt x="1650049" y="628873"/>
                </a:lnTo>
                <a:lnTo>
                  <a:pt x="1651636" y="636478"/>
                </a:lnTo>
                <a:lnTo>
                  <a:pt x="1652589" y="643767"/>
                </a:lnTo>
                <a:lnTo>
                  <a:pt x="1653541" y="650422"/>
                </a:lnTo>
                <a:lnTo>
                  <a:pt x="1654176" y="661514"/>
                </a:lnTo>
                <a:lnTo>
                  <a:pt x="1654176" y="670705"/>
                </a:lnTo>
                <a:lnTo>
                  <a:pt x="1653859" y="677043"/>
                </a:lnTo>
                <a:lnTo>
                  <a:pt x="1652906" y="682747"/>
                </a:lnTo>
                <a:lnTo>
                  <a:pt x="1588136" y="747713"/>
                </a:lnTo>
                <a:lnTo>
                  <a:pt x="1585596" y="733769"/>
                </a:lnTo>
                <a:lnTo>
                  <a:pt x="1582421" y="719508"/>
                </a:lnTo>
                <a:lnTo>
                  <a:pt x="1578293" y="704297"/>
                </a:lnTo>
                <a:lnTo>
                  <a:pt x="1572896" y="689085"/>
                </a:lnTo>
                <a:lnTo>
                  <a:pt x="1566546" y="672923"/>
                </a:lnTo>
                <a:lnTo>
                  <a:pt x="1559561" y="656761"/>
                </a:lnTo>
                <a:lnTo>
                  <a:pt x="1550671" y="639964"/>
                </a:lnTo>
                <a:lnTo>
                  <a:pt x="1541463" y="622534"/>
                </a:lnTo>
                <a:lnTo>
                  <a:pt x="1531303" y="605105"/>
                </a:lnTo>
                <a:lnTo>
                  <a:pt x="1519556" y="587358"/>
                </a:lnTo>
                <a:lnTo>
                  <a:pt x="1507173" y="569294"/>
                </a:lnTo>
                <a:lnTo>
                  <a:pt x="1493521" y="551230"/>
                </a:lnTo>
                <a:lnTo>
                  <a:pt x="1479233" y="533166"/>
                </a:lnTo>
                <a:lnTo>
                  <a:pt x="1463676" y="514786"/>
                </a:lnTo>
                <a:lnTo>
                  <a:pt x="1446848" y="497039"/>
                </a:lnTo>
                <a:lnTo>
                  <a:pt x="1429386" y="478975"/>
                </a:lnTo>
                <a:lnTo>
                  <a:pt x="1415098" y="465031"/>
                </a:lnTo>
                <a:lnTo>
                  <a:pt x="1400811" y="451721"/>
                </a:lnTo>
                <a:lnTo>
                  <a:pt x="1386841" y="439362"/>
                </a:lnTo>
                <a:lnTo>
                  <a:pt x="1372871" y="427636"/>
                </a:lnTo>
                <a:lnTo>
                  <a:pt x="1359536" y="416544"/>
                </a:lnTo>
                <a:lnTo>
                  <a:pt x="1345883" y="406086"/>
                </a:lnTo>
                <a:lnTo>
                  <a:pt x="1332548" y="396262"/>
                </a:lnTo>
                <a:lnTo>
                  <a:pt x="1319848" y="387389"/>
                </a:lnTo>
                <a:lnTo>
                  <a:pt x="1307148" y="378832"/>
                </a:lnTo>
                <a:lnTo>
                  <a:pt x="1295083" y="370909"/>
                </a:lnTo>
                <a:lnTo>
                  <a:pt x="1283018" y="363620"/>
                </a:lnTo>
                <a:lnTo>
                  <a:pt x="1271271" y="356648"/>
                </a:lnTo>
                <a:lnTo>
                  <a:pt x="1260158" y="350627"/>
                </a:lnTo>
                <a:lnTo>
                  <a:pt x="1249681" y="344606"/>
                </a:lnTo>
                <a:lnTo>
                  <a:pt x="1239203" y="339219"/>
                </a:lnTo>
                <a:lnTo>
                  <a:pt x="1229361" y="334782"/>
                </a:lnTo>
                <a:lnTo>
                  <a:pt x="1210628" y="326542"/>
                </a:lnTo>
                <a:lnTo>
                  <a:pt x="1193801" y="319887"/>
                </a:lnTo>
                <a:lnTo>
                  <a:pt x="1179513" y="314500"/>
                </a:lnTo>
                <a:lnTo>
                  <a:pt x="1167766" y="310697"/>
                </a:lnTo>
                <a:lnTo>
                  <a:pt x="1157923" y="307845"/>
                </a:lnTo>
                <a:lnTo>
                  <a:pt x="1150621" y="306260"/>
                </a:lnTo>
                <a:lnTo>
                  <a:pt x="1144588" y="304992"/>
                </a:lnTo>
                <a:lnTo>
                  <a:pt x="1213168" y="238125"/>
                </a:lnTo>
                <a:close/>
                <a:moveTo>
                  <a:pt x="1555569" y="0"/>
                </a:moveTo>
                <a:lnTo>
                  <a:pt x="1566687" y="0"/>
                </a:lnTo>
                <a:lnTo>
                  <a:pt x="1578441" y="0"/>
                </a:lnTo>
                <a:lnTo>
                  <a:pt x="1589876" y="1272"/>
                </a:lnTo>
                <a:lnTo>
                  <a:pt x="1601948" y="2862"/>
                </a:lnTo>
                <a:lnTo>
                  <a:pt x="1614337" y="5088"/>
                </a:lnTo>
                <a:lnTo>
                  <a:pt x="1627043" y="7950"/>
                </a:lnTo>
                <a:lnTo>
                  <a:pt x="1640385" y="11766"/>
                </a:lnTo>
                <a:lnTo>
                  <a:pt x="1653409" y="16218"/>
                </a:lnTo>
                <a:lnTo>
                  <a:pt x="1667386" y="21624"/>
                </a:lnTo>
                <a:lnTo>
                  <a:pt x="1681363" y="27984"/>
                </a:lnTo>
                <a:lnTo>
                  <a:pt x="1695976" y="35298"/>
                </a:lnTo>
                <a:lnTo>
                  <a:pt x="1710588" y="42930"/>
                </a:lnTo>
                <a:lnTo>
                  <a:pt x="1725836" y="52152"/>
                </a:lnTo>
                <a:lnTo>
                  <a:pt x="1741084" y="62010"/>
                </a:lnTo>
                <a:lnTo>
                  <a:pt x="1756649" y="72822"/>
                </a:lnTo>
                <a:lnTo>
                  <a:pt x="1772850" y="84588"/>
                </a:lnTo>
                <a:lnTo>
                  <a:pt x="1789051" y="97626"/>
                </a:lnTo>
                <a:lnTo>
                  <a:pt x="1804617" y="111300"/>
                </a:lnTo>
                <a:lnTo>
                  <a:pt x="1819547" y="124656"/>
                </a:lnTo>
                <a:lnTo>
                  <a:pt x="1832571" y="138330"/>
                </a:lnTo>
                <a:lnTo>
                  <a:pt x="1844642" y="151686"/>
                </a:lnTo>
                <a:lnTo>
                  <a:pt x="1856078" y="165042"/>
                </a:lnTo>
                <a:lnTo>
                  <a:pt x="1865608" y="178398"/>
                </a:lnTo>
                <a:lnTo>
                  <a:pt x="1874502" y="191755"/>
                </a:lnTo>
                <a:lnTo>
                  <a:pt x="1881809" y="204475"/>
                </a:lnTo>
                <a:lnTo>
                  <a:pt x="1888797" y="217831"/>
                </a:lnTo>
                <a:lnTo>
                  <a:pt x="1894197" y="230869"/>
                </a:lnTo>
                <a:lnTo>
                  <a:pt x="1898962" y="243907"/>
                </a:lnTo>
                <a:lnTo>
                  <a:pt x="1902457" y="256309"/>
                </a:lnTo>
                <a:lnTo>
                  <a:pt x="1905633" y="268711"/>
                </a:lnTo>
                <a:lnTo>
                  <a:pt x="1907857" y="281113"/>
                </a:lnTo>
                <a:lnTo>
                  <a:pt x="1908810" y="293197"/>
                </a:lnTo>
                <a:lnTo>
                  <a:pt x="1909763" y="305281"/>
                </a:lnTo>
                <a:lnTo>
                  <a:pt x="1909763" y="316729"/>
                </a:lnTo>
                <a:lnTo>
                  <a:pt x="1908492" y="328177"/>
                </a:lnTo>
                <a:lnTo>
                  <a:pt x="1907539" y="339307"/>
                </a:lnTo>
                <a:lnTo>
                  <a:pt x="1905316" y="350437"/>
                </a:lnTo>
                <a:lnTo>
                  <a:pt x="1902457" y="360931"/>
                </a:lnTo>
                <a:lnTo>
                  <a:pt x="1899598" y="371425"/>
                </a:lnTo>
                <a:lnTo>
                  <a:pt x="1895786" y="381601"/>
                </a:lnTo>
                <a:lnTo>
                  <a:pt x="1891656" y="391459"/>
                </a:lnTo>
                <a:lnTo>
                  <a:pt x="1887527" y="400681"/>
                </a:lnTo>
                <a:lnTo>
                  <a:pt x="1882762" y="409903"/>
                </a:lnTo>
                <a:lnTo>
                  <a:pt x="1877361" y="418490"/>
                </a:lnTo>
                <a:lnTo>
                  <a:pt x="1871643" y="426758"/>
                </a:lnTo>
                <a:lnTo>
                  <a:pt x="1865925" y="434708"/>
                </a:lnTo>
                <a:lnTo>
                  <a:pt x="1860208" y="442340"/>
                </a:lnTo>
                <a:lnTo>
                  <a:pt x="1854172" y="449336"/>
                </a:lnTo>
                <a:lnTo>
                  <a:pt x="1847501" y="456014"/>
                </a:lnTo>
                <a:lnTo>
                  <a:pt x="1841783" y="463328"/>
                </a:lnTo>
                <a:lnTo>
                  <a:pt x="1830983" y="476048"/>
                </a:lnTo>
                <a:lnTo>
                  <a:pt x="1801122" y="514208"/>
                </a:lnTo>
                <a:lnTo>
                  <a:pt x="1764909" y="560636"/>
                </a:lnTo>
                <a:lnTo>
                  <a:pt x="1730283" y="604838"/>
                </a:lnTo>
                <a:lnTo>
                  <a:pt x="1729648" y="593708"/>
                </a:lnTo>
                <a:lnTo>
                  <a:pt x="1728377" y="581306"/>
                </a:lnTo>
                <a:lnTo>
                  <a:pt x="1726471" y="567632"/>
                </a:lnTo>
                <a:lnTo>
                  <a:pt x="1723930" y="553322"/>
                </a:lnTo>
                <a:lnTo>
                  <a:pt x="1720118" y="537740"/>
                </a:lnTo>
                <a:lnTo>
                  <a:pt x="1715353" y="521840"/>
                </a:lnTo>
                <a:lnTo>
                  <a:pt x="1712494" y="513254"/>
                </a:lnTo>
                <a:lnTo>
                  <a:pt x="1709318" y="504668"/>
                </a:lnTo>
                <a:lnTo>
                  <a:pt x="1705823" y="496082"/>
                </a:lnTo>
                <a:lnTo>
                  <a:pt x="1702011" y="487178"/>
                </a:lnTo>
                <a:lnTo>
                  <a:pt x="1697882" y="477638"/>
                </a:lnTo>
                <a:lnTo>
                  <a:pt x="1693117" y="468098"/>
                </a:lnTo>
                <a:lnTo>
                  <a:pt x="1688034" y="458876"/>
                </a:lnTo>
                <a:lnTo>
                  <a:pt x="1682952" y="449018"/>
                </a:lnTo>
                <a:lnTo>
                  <a:pt x="1677234" y="439160"/>
                </a:lnTo>
                <a:lnTo>
                  <a:pt x="1670881" y="428984"/>
                </a:lnTo>
                <a:lnTo>
                  <a:pt x="1664527" y="418808"/>
                </a:lnTo>
                <a:lnTo>
                  <a:pt x="1657221" y="408631"/>
                </a:lnTo>
                <a:lnTo>
                  <a:pt x="1649915" y="398137"/>
                </a:lnTo>
                <a:lnTo>
                  <a:pt x="1641973" y="387643"/>
                </a:lnTo>
                <a:lnTo>
                  <a:pt x="1633079" y="376831"/>
                </a:lnTo>
                <a:lnTo>
                  <a:pt x="1624184" y="365701"/>
                </a:lnTo>
                <a:lnTo>
                  <a:pt x="1614337" y="354889"/>
                </a:lnTo>
                <a:lnTo>
                  <a:pt x="1604489" y="343441"/>
                </a:lnTo>
                <a:lnTo>
                  <a:pt x="1593688" y="332311"/>
                </a:lnTo>
                <a:lnTo>
                  <a:pt x="1582570" y="320863"/>
                </a:lnTo>
                <a:lnTo>
                  <a:pt x="1571134" y="310051"/>
                </a:lnTo>
                <a:lnTo>
                  <a:pt x="1559381" y="299239"/>
                </a:lnTo>
                <a:lnTo>
                  <a:pt x="1548263" y="289381"/>
                </a:lnTo>
                <a:lnTo>
                  <a:pt x="1536827" y="279523"/>
                </a:lnTo>
                <a:lnTo>
                  <a:pt x="1525709" y="270619"/>
                </a:lnTo>
                <a:lnTo>
                  <a:pt x="1514590" y="262351"/>
                </a:lnTo>
                <a:lnTo>
                  <a:pt x="1503472" y="254083"/>
                </a:lnTo>
                <a:lnTo>
                  <a:pt x="1492672" y="246451"/>
                </a:lnTo>
                <a:lnTo>
                  <a:pt x="1481871" y="239137"/>
                </a:lnTo>
                <a:lnTo>
                  <a:pt x="1471388" y="232777"/>
                </a:lnTo>
                <a:lnTo>
                  <a:pt x="1460905" y="226417"/>
                </a:lnTo>
                <a:lnTo>
                  <a:pt x="1450740" y="220693"/>
                </a:lnTo>
                <a:lnTo>
                  <a:pt x="1440575" y="215287"/>
                </a:lnTo>
                <a:lnTo>
                  <a:pt x="1430410" y="210199"/>
                </a:lnTo>
                <a:lnTo>
                  <a:pt x="1420562" y="205747"/>
                </a:lnTo>
                <a:lnTo>
                  <a:pt x="1411350" y="201613"/>
                </a:lnTo>
                <a:lnTo>
                  <a:pt x="1401820" y="197479"/>
                </a:lnTo>
                <a:lnTo>
                  <a:pt x="1392925" y="193981"/>
                </a:lnTo>
                <a:lnTo>
                  <a:pt x="1375136" y="187620"/>
                </a:lnTo>
                <a:lnTo>
                  <a:pt x="1358300" y="182850"/>
                </a:lnTo>
                <a:lnTo>
                  <a:pt x="1342417" y="178716"/>
                </a:lnTo>
                <a:lnTo>
                  <a:pt x="1327805" y="175536"/>
                </a:lnTo>
                <a:lnTo>
                  <a:pt x="1314145" y="173310"/>
                </a:lnTo>
                <a:lnTo>
                  <a:pt x="1301756" y="171720"/>
                </a:lnTo>
                <a:lnTo>
                  <a:pt x="1290638" y="171084"/>
                </a:lnTo>
                <a:lnTo>
                  <a:pt x="1330346" y="138966"/>
                </a:lnTo>
                <a:lnTo>
                  <a:pt x="1370689" y="105894"/>
                </a:lnTo>
                <a:lnTo>
                  <a:pt x="1405950" y="76638"/>
                </a:lnTo>
                <a:lnTo>
                  <a:pt x="1419609" y="64554"/>
                </a:lnTo>
                <a:lnTo>
                  <a:pt x="1429774" y="55650"/>
                </a:lnTo>
                <a:lnTo>
                  <a:pt x="1435810" y="49926"/>
                </a:lnTo>
                <a:lnTo>
                  <a:pt x="1442163" y="44520"/>
                </a:lnTo>
                <a:lnTo>
                  <a:pt x="1448834" y="39432"/>
                </a:lnTo>
                <a:lnTo>
                  <a:pt x="1455505" y="34026"/>
                </a:lnTo>
                <a:lnTo>
                  <a:pt x="1463129" y="29256"/>
                </a:lnTo>
                <a:lnTo>
                  <a:pt x="1470753" y="24486"/>
                </a:lnTo>
                <a:lnTo>
                  <a:pt x="1479012" y="20352"/>
                </a:lnTo>
                <a:lnTo>
                  <a:pt x="1487271" y="16218"/>
                </a:lnTo>
                <a:lnTo>
                  <a:pt x="1495848" y="13038"/>
                </a:lnTo>
                <a:lnTo>
                  <a:pt x="1505378" y="9540"/>
                </a:lnTo>
                <a:lnTo>
                  <a:pt x="1514590" y="6996"/>
                </a:lnTo>
                <a:lnTo>
                  <a:pt x="1524438" y="4770"/>
                </a:lnTo>
                <a:lnTo>
                  <a:pt x="1534285" y="2544"/>
                </a:lnTo>
                <a:lnTo>
                  <a:pt x="1544768" y="1272"/>
                </a:lnTo>
                <a:lnTo>
                  <a:pt x="1555569" y="0"/>
                </a:lnTo>
                <a:close/>
              </a:path>
            </a:pathLst>
          </a:custGeom>
          <a:solidFill>
            <a:schemeClr val="accent1"/>
          </a:solidFill>
          <a:ln>
            <a:noFill/>
          </a:ln>
        </p:spPr>
        <p:txBody>
          <a:bodyPr anchor="ctr">
            <a:scene3d>
              <a:camera prst="orthographicFront"/>
              <a:lightRig rig="threePt" dir="t"/>
            </a:scene3d>
            <a:sp3d contourW="12700">
              <a:contourClr>
                <a:srgbClr val="FFFFFF"/>
              </a:contourClr>
            </a:sp3d>
          </a:bodyPr>
          <a:lstStyle/>
          <a:p>
            <a:pPr algn="ctr" eaLnBrk="1" fontAlgn="auto" hangingPunct="1">
              <a:spcBef>
                <a:spcPts val="0"/>
              </a:spcBef>
              <a:spcAft>
                <a:spcPts val="0"/>
              </a:spcAft>
              <a:defRPr/>
            </a:pPr>
            <a:endParaRPr lang="zh-CN" altLang="en-US" kern="0">
              <a:solidFill>
                <a:srgbClr val="FFFFFF"/>
              </a:solidFill>
              <a:latin typeface="Arial" panose="020B0604020202020204"/>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9" name="ïšḻïdê"/>
          <p:cNvSpPr txBox="1"/>
          <p:nvPr/>
        </p:nvSpPr>
        <p:spPr bwMode="auto">
          <a:xfrm>
            <a:off x="-1" y="162085"/>
            <a:ext cx="8281902"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altLang="zh-CN" sz="2400" b="1" dirty="0">
                <a:solidFill>
                  <a:schemeClr val="bg1"/>
                </a:solidFill>
                <a:latin typeface="楷体" panose="02010609060101010101" pitchFamily="49" charset="-122"/>
                <a:ea typeface="楷体" panose="02010609060101010101" pitchFamily="49" charset="-122"/>
              </a:rPr>
              <a:t>4.1  </a:t>
            </a:r>
            <a:r>
              <a:rPr lang="zh-CN" altLang="en-US" sz="2400" b="1" dirty="0">
                <a:solidFill>
                  <a:schemeClr val="bg1"/>
                </a:solidFill>
                <a:latin typeface="楷体" panose="02010609060101010101" pitchFamily="49" charset="-122"/>
                <a:ea typeface="楷体" panose="02010609060101010101" pitchFamily="49" charset="-122"/>
              </a:rPr>
              <a:t>汇编语言语句种类及其格式</a:t>
            </a:r>
          </a:p>
          <a:p>
            <a:endParaRPr lang="zh-CN" altLang="en-US" sz="2400" b="1" dirty="0">
              <a:solidFill>
                <a:schemeClr val="bg1"/>
              </a:solidFill>
              <a:latin typeface="楷体" panose="02010609060101010101" pitchFamily="49" charset="-122"/>
              <a:ea typeface="楷体" panose="02010609060101010101" pitchFamily="49" charset="-122"/>
            </a:endParaRPr>
          </a:p>
          <a:p>
            <a:endParaRPr lang="zh-CN" altLang="en-US" sz="2400" b="1" dirty="0">
              <a:solidFill>
                <a:schemeClr val="bg1"/>
              </a:solidFill>
              <a:latin typeface="楷体" panose="02010609060101010101" pitchFamily="49" charset="-122"/>
              <a:ea typeface="楷体" panose="02010609060101010101" pitchFamily="49" charset="-122"/>
            </a:endParaRPr>
          </a:p>
        </p:txBody>
      </p:sp>
      <p:cxnSp>
        <p:nvCxnSpPr>
          <p:cNvPr id="40" name="直接连接符 39"/>
          <p:cNvCxnSpPr/>
          <p:nvPr/>
        </p:nvCxnSpPr>
        <p:spPr>
          <a:xfrm>
            <a:off x="2381" y="655346"/>
            <a:ext cx="3484890"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41" name="图片 4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8" name="MH_Other_1"/>
          <p:cNvSpPr/>
          <p:nvPr>
            <p:custDataLst>
              <p:tags r:id="rId1"/>
            </p:custDataLst>
          </p:nvPr>
        </p:nvSpPr>
        <p:spPr>
          <a:xfrm>
            <a:off x="5207333" y="3195963"/>
            <a:ext cx="925512" cy="1017588"/>
          </a:xfrm>
          <a:custGeom>
            <a:avLst/>
            <a:gdLst>
              <a:gd name="connsiteX0" fmla="*/ 1059517 w 1926055"/>
              <a:gd name="connsiteY0" fmla="*/ 0 h 2119034"/>
              <a:gd name="connsiteX1" fmla="*/ 1808709 w 1926055"/>
              <a:gd name="connsiteY1" fmla="*/ 310325 h 2119034"/>
              <a:gd name="connsiteX2" fmla="*/ 1809467 w 1926055"/>
              <a:gd name="connsiteY2" fmla="*/ 311244 h 2119034"/>
              <a:gd name="connsiteX3" fmla="*/ 1841388 w 1926055"/>
              <a:gd name="connsiteY3" fmla="*/ 304799 h 2119034"/>
              <a:gd name="connsiteX4" fmla="*/ 1926055 w 1926055"/>
              <a:gd name="connsiteY4" fmla="*/ 389466 h 2119034"/>
              <a:gd name="connsiteX5" fmla="*/ 1841388 w 1926055"/>
              <a:gd name="connsiteY5" fmla="*/ 474133 h 2119034"/>
              <a:gd name="connsiteX6" fmla="*/ 1756721 w 1926055"/>
              <a:gd name="connsiteY6" fmla="*/ 389466 h 2119034"/>
              <a:gd name="connsiteX7" fmla="*/ 1763375 w 1926055"/>
              <a:gd name="connsiteY7" fmla="*/ 356510 h 2119034"/>
              <a:gd name="connsiteX8" fmla="*/ 1777196 w 1926055"/>
              <a:gd name="connsiteY8" fmla="*/ 336010 h 2119034"/>
              <a:gd name="connsiteX9" fmla="*/ 1629511 w 1926055"/>
              <a:gd name="connsiteY9" fmla="*/ 214159 h 2119034"/>
              <a:gd name="connsiteX10" fmla="*/ 1059517 w 1926055"/>
              <a:gd name="connsiteY10" fmla="*/ 40050 h 2119034"/>
              <a:gd name="connsiteX11" fmla="*/ 40050 w 1926055"/>
              <a:gd name="connsiteY11" fmla="*/ 1059517 h 2119034"/>
              <a:gd name="connsiteX12" fmla="*/ 1059517 w 1926055"/>
              <a:gd name="connsiteY12" fmla="*/ 2078984 h 2119034"/>
              <a:gd name="connsiteX13" fmla="*/ 1629511 w 1926055"/>
              <a:gd name="connsiteY13" fmla="*/ 1904875 h 2119034"/>
              <a:gd name="connsiteX14" fmla="*/ 1774554 w 1926055"/>
              <a:gd name="connsiteY14" fmla="*/ 1785204 h 2119034"/>
              <a:gd name="connsiteX15" fmla="*/ 1763375 w 1926055"/>
              <a:gd name="connsiteY15" fmla="*/ 1768623 h 2119034"/>
              <a:gd name="connsiteX16" fmla="*/ 1756721 w 1926055"/>
              <a:gd name="connsiteY16" fmla="*/ 1735667 h 2119034"/>
              <a:gd name="connsiteX17" fmla="*/ 1841388 w 1926055"/>
              <a:gd name="connsiteY17" fmla="*/ 1651000 h 2119034"/>
              <a:gd name="connsiteX18" fmla="*/ 1926055 w 1926055"/>
              <a:gd name="connsiteY18" fmla="*/ 1735667 h 2119034"/>
              <a:gd name="connsiteX19" fmla="*/ 1841388 w 1926055"/>
              <a:gd name="connsiteY19" fmla="*/ 1820334 h 2119034"/>
              <a:gd name="connsiteX20" fmla="*/ 1808432 w 1926055"/>
              <a:gd name="connsiteY20" fmla="*/ 1813681 h 2119034"/>
              <a:gd name="connsiteX21" fmla="*/ 1805269 w 1926055"/>
              <a:gd name="connsiteY21" fmla="*/ 1811548 h 2119034"/>
              <a:gd name="connsiteX22" fmla="*/ 1651903 w 1926055"/>
              <a:gd name="connsiteY22" fmla="*/ 1938086 h 2119034"/>
              <a:gd name="connsiteX23" fmla="*/ 1059517 w 1926055"/>
              <a:gd name="connsiteY23" fmla="*/ 2119034 h 2119034"/>
              <a:gd name="connsiteX24" fmla="*/ 0 w 1926055"/>
              <a:gd name="connsiteY24" fmla="*/ 1059517 h 2119034"/>
              <a:gd name="connsiteX25" fmla="*/ 1059517 w 1926055"/>
              <a:gd name="connsiteY25" fmla="*/ 0 h 2119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926055" h="2119034">
                <a:moveTo>
                  <a:pt x="1059517" y="0"/>
                </a:moveTo>
                <a:cubicBezTo>
                  <a:pt x="1352095" y="0"/>
                  <a:pt x="1616974" y="118591"/>
                  <a:pt x="1808709" y="310325"/>
                </a:cubicBezTo>
                <a:lnTo>
                  <a:pt x="1809467" y="311244"/>
                </a:lnTo>
                <a:lnTo>
                  <a:pt x="1841388" y="304799"/>
                </a:lnTo>
                <a:cubicBezTo>
                  <a:pt x="1888148" y="304799"/>
                  <a:pt x="1926055" y="342706"/>
                  <a:pt x="1926055" y="389466"/>
                </a:cubicBezTo>
                <a:cubicBezTo>
                  <a:pt x="1926055" y="436226"/>
                  <a:pt x="1888148" y="474133"/>
                  <a:pt x="1841388" y="474133"/>
                </a:cubicBezTo>
                <a:cubicBezTo>
                  <a:pt x="1794628" y="474133"/>
                  <a:pt x="1756721" y="436226"/>
                  <a:pt x="1756721" y="389466"/>
                </a:cubicBezTo>
                <a:cubicBezTo>
                  <a:pt x="1756721" y="377776"/>
                  <a:pt x="1759090" y="366639"/>
                  <a:pt x="1763375" y="356510"/>
                </a:cubicBezTo>
                <a:lnTo>
                  <a:pt x="1777196" y="336010"/>
                </a:lnTo>
                <a:lnTo>
                  <a:pt x="1629511" y="214159"/>
                </a:lnTo>
                <a:cubicBezTo>
                  <a:pt x="1466803" y="104236"/>
                  <a:pt x="1270655" y="40050"/>
                  <a:pt x="1059517" y="40050"/>
                </a:cubicBezTo>
                <a:cubicBezTo>
                  <a:pt x="496481" y="40050"/>
                  <a:pt x="40050" y="496481"/>
                  <a:pt x="40050" y="1059517"/>
                </a:cubicBezTo>
                <a:cubicBezTo>
                  <a:pt x="40050" y="1622553"/>
                  <a:pt x="496481" y="2078984"/>
                  <a:pt x="1059517" y="2078984"/>
                </a:cubicBezTo>
                <a:cubicBezTo>
                  <a:pt x="1270655" y="2078984"/>
                  <a:pt x="1466803" y="2014798"/>
                  <a:pt x="1629511" y="1904875"/>
                </a:cubicBezTo>
                <a:lnTo>
                  <a:pt x="1774554" y="1785204"/>
                </a:lnTo>
                <a:lnTo>
                  <a:pt x="1763375" y="1768623"/>
                </a:lnTo>
                <a:cubicBezTo>
                  <a:pt x="1759090" y="1758494"/>
                  <a:pt x="1756721" y="1747357"/>
                  <a:pt x="1756721" y="1735667"/>
                </a:cubicBezTo>
                <a:cubicBezTo>
                  <a:pt x="1756721" y="1688907"/>
                  <a:pt x="1794628" y="1651000"/>
                  <a:pt x="1841388" y="1651000"/>
                </a:cubicBezTo>
                <a:cubicBezTo>
                  <a:pt x="1888148" y="1651000"/>
                  <a:pt x="1926055" y="1688907"/>
                  <a:pt x="1926055" y="1735667"/>
                </a:cubicBezTo>
                <a:cubicBezTo>
                  <a:pt x="1926055" y="1782427"/>
                  <a:pt x="1888148" y="1820334"/>
                  <a:pt x="1841388" y="1820334"/>
                </a:cubicBezTo>
                <a:cubicBezTo>
                  <a:pt x="1829698" y="1820334"/>
                  <a:pt x="1818561" y="1817965"/>
                  <a:pt x="1808432" y="1813681"/>
                </a:cubicBezTo>
                <a:lnTo>
                  <a:pt x="1805269" y="1811548"/>
                </a:lnTo>
                <a:lnTo>
                  <a:pt x="1651903" y="1938086"/>
                </a:lnTo>
                <a:cubicBezTo>
                  <a:pt x="1482803" y="2052327"/>
                  <a:pt x="1278950" y="2119034"/>
                  <a:pt x="1059517" y="2119034"/>
                </a:cubicBezTo>
                <a:cubicBezTo>
                  <a:pt x="474362" y="2119034"/>
                  <a:pt x="0" y="1644672"/>
                  <a:pt x="0" y="1059517"/>
                </a:cubicBezTo>
                <a:cubicBezTo>
                  <a:pt x="0" y="474362"/>
                  <a:pt x="474362" y="0"/>
                  <a:pt x="105951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3200" b="1" dirty="0">
              <a:solidFill>
                <a:schemeClr val="tx1"/>
              </a:solidFill>
              <a:latin typeface="楷体" panose="02010609060101010101" pitchFamily="49" charset="-122"/>
              <a:ea typeface="楷体" panose="02010609060101010101" pitchFamily="49" charset="-122"/>
            </a:endParaRPr>
          </a:p>
        </p:txBody>
      </p:sp>
      <p:sp>
        <p:nvSpPr>
          <p:cNvPr id="9" name="MH_Other_2"/>
          <p:cNvSpPr/>
          <p:nvPr>
            <p:custDataLst>
              <p:tags r:id="rId2"/>
            </p:custDataLst>
          </p:nvPr>
        </p:nvSpPr>
        <p:spPr>
          <a:xfrm flipH="1">
            <a:off x="2741945" y="3195963"/>
            <a:ext cx="925513" cy="1017588"/>
          </a:xfrm>
          <a:custGeom>
            <a:avLst/>
            <a:gdLst>
              <a:gd name="connsiteX0" fmla="*/ 1059517 w 1926055"/>
              <a:gd name="connsiteY0" fmla="*/ 0 h 2119034"/>
              <a:gd name="connsiteX1" fmla="*/ 1808709 w 1926055"/>
              <a:gd name="connsiteY1" fmla="*/ 310325 h 2119034"/>
              <a:gd name="connsiteX2" fmla="*/ 1809467 w 1926055"/>
              <a:gd name="connsiteY2" fmla="*/ 311244 h 2119034"/>
              <a:gd name="connsiteX3" fmla="*/ 1841388 w 1926055"/>
              <a:gd name="connsiteY3" fmla="*/ 304799 h 2119034"/>
              <a:gd name="connsiteX4" fmla="*/ 1926055 w 1926055"/>
              <a:gd name="connsiteY4" fmla="*/ 389466 h 2119034"/>
              <a:gd name="connsiteX5" fmla="*/ 1841388 w 1926055"/>
              <a:gd name="connsiteY5" fmla="*/ 474133 h 2119034"/>
              <a:gd name="connsiteX6" fmla="*/ 1756721 w 1926055"/>
              <a:gd name="connsiteY6" fmla="*/ 389466 h 2119034"/>
              <a:gd name="connsiteX7" fmla="*/ 1763375 w 1926055"/>
              <a:gd name="connsiteY7" fmla="*/ 356510 h 2119034"/>
              <a:gd name="connsiteX8" fmla="*/ 1777196 w 1926055"/>
              <a:gd name="connsiteY8" fmla="*/ 336010 h 2119034"/>
              <a:gd name="connsiteX9" fmla="*/ 1629511 w 1926055"/>
              <a:gd name="connsiteY9" fmla="*/ 214159 h 2119034"/>
              <a:gd name="connsiteX10" fmla="*/ 1059517 w 1926055"/>
              <a:gd name="connsiteY10" fmla="*/ 40050 h 2119034"/>
              <a:gd name="connsiteX11" fmla="*/ 40050 w 1926055"/>
              <a:gd name="connsiteY11" fmla="*/ 1059517 h 2119034"/>
              <a:gd name="connsiteX12" fmla="*/ 1059517 w 1926055"/>
              <a:gd name="connsiteY12" fmla="*/ 2078984 h 2119034"/>
              <a:gd name="connsiteX13" fmla="*/ 1629511 w 1926055"/>
              <a:gd name="connsiteY13" fmla="*/ 1904875 h 2119034"/>
              <a:gd name="connsiteX14" fmla="*/ 1774554 w 1926055"/>
              <a:gd name="connsiteY14" fmla="*/ 1785204 h 2119034"/>
              <a:gd name="connsiteX15" fmla="*/ 1763375 w 1926055"/>
              <a:gd name="connsiteY15" fmla="*/ 1768623 h 2119034"/>
              <a:gd name="connsiteX16" fmla="*/ 1756721 w 1926055"/>
              <a:gd name="connsiteY16" fmla="*/ 1735667 h 2119034"/>
              <a:gd name="connsiteX17" fmla="*/ 1841388 w 1926055"/>
              <a:gd name="connsiteY17" fmla="*/ 1651000 h 2119034"/>
              <a:gd name="connsiteX18" fmla="*/ 1926055 w 1926055"/>
              <a:gd name="connsiteY18" fmla="*/ 1735667 h 2119034"/>
              <a:gd name="connsiteX19" fmla="*/ 1841388 w 1926055"/>
              <a:gd name="connsiteY19" fmla="*/ 1820334 h 2119034"/>
              <a:gd name="connsiteX20" fmla="*/ 1808432 w 1926055"/>
              <a:gd name="connsiteY20" fmla="*/ 1813681 h 2119034"/>
              <a:gd name="connsiteX21" fmla="*/ 1805269 w 1926055"/>
              <a:gd name="connsiteY21" fmla="*/ 1811548 h 2119034"/>
              <a:gd name="connsiteX22" fmla="*/ 1651903 w 1926055"/>
              <a:gd name="connsiteY22" fmla="*/ 1938086 h 2119034"/>
              <a:gd name="connsiteX23" fmla="*/ 1059517 w 1926055"/>
              <a:gd name="connsiteY23" fmla="*/ 2119034 h 2119034"/>
              <a:gd name="connsiteX24" fmla="*/ 0 w 1926055"/>
              <a:gd name="connsiteY24" fmla="*/ 1059517 h 2119034"/>
              <a:gd name="connsiteX25" fmla="*/ 1059517 w 1926055"/>
              <a:gd name="connsiteY25" fmla="*/ 0 h 2119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926055" h="2119034">
                <a:moveTo>
                  <a:pt x="1059517" y="0"/>
                </a:moveTo>
                <a:cubicBezTo>
                  <a:pt x="1352095" y="0"/>
                  <a:pt x="1616974" y="118591"/>
                  <a:pt x="1808709" y="310325"/>
                </a:cubicBezTo>
                <a:lnTo>
                  <a:pt x="1809467" y="311244"/>
                </a:lnTo>
                <a:lnTo>
                  <a:pt x="1841388" y="304799"/>
                </a:lnTo>
                <a:cubicBezTo>
                  <a:pt x="1888148" y="304799"/>
                  <a:pt x="1926055" y="342706"/>
                  <a:pt x="1926055" y="389466"/>
                </a:cubicBezTo>
                <a:cubicBezTo>
                  <a:pt x="1926055" y="436226"/>
                  <a:pt x="1888148" y="474133"/>
                  <a:pt x="1841388" y="474133"/>
                </a:cubicBezTo>
                <a:cubicBezTo>
                  <a:pt x="1794628" y="474133"/>
                  <a:pt x="1756721" y="436226"/>
                  <a:pt x="1756721" y="389466"/>
                </a:cubicBezTo>
                <a:cubicBezTo>
                  <a:pt x="1756721" y="377776"/>
                  <a:pt x="1759090" y="366639"/>
                  <a:pt x="1763375" y="356510"/>
                </a:cubicBezTo>
                <a:lnTo>
                  <a:pt x="1777196" y="336010"/>
                </a:lnTo>
                <a:lnTo>
                  <a:pt x="1629511" y="214159"/>
                </a:lnTo>
                <a:cubicBezTo>
                  <a:pt x="1466803" y="104236"/>
                  <a:pt x="1270655" y="40050"/>
                  <a:pt x="1059517" y="40050"/>
                </a:cubicBezTo>
                <a:cubicBezTo>
                  <a:pt x="496481" y="40050"/>
                  <a:pt x="40050" y="496481"/>
                  <a:pt x="40050" y="1059517"/>
                </a:cubicBezTo>
                <a:cubicBezTo>
                  <a:pt x="40050" y="1622553"/>
                  <a:pt x="496481" y="2078984"/>
                  <a:pt x="1059517" y="2078984"/>
                </a:cubicBezTo>
                <a:cubicBezTo>
                  <a:pt x="1270655" y="2078984"/>
                  <a:pt x="1466803" y="2014798"/>
                  <a:pt x="1629511" y="1904875"/>
                </a:cubicBezTo>
                <a:lnTo>
                  <a:pt x="1774554" y="1785204"/>
                </a:lnTo>
                <a:lnTo>
                  <a:pt x="1763375" y="1768623"/>
                </a:lnTo>
                <a:cubicBezTo>
                  <a:pt x="1759090" y="1758494"/>
                  <a:pt x="1756721" y="1747357"/>
                  <a:pt x="1756721" y="1735667"/>
                </a:cubicBezTo>
                <a:cubicBezTo>
                  <a:pt x="1756721" y="1688907"/>
                  <a:pt x="1794628" y="1651000"/>
                  <a:pt x="1841388" y="1651000"/>
                </a:cubicBezTo>
                <a:cubicBezTo>
                  <a:pt x="1888148" y="1651000"/>
                  <a:pt x="1926055" y="1688907"/>
                  <a:pt x="1926055" y="1735667"/>
                </a:cubicBezTo>
                <a:cubicBezTo>
                  <a:pt x="1926055" y="1782427"/>
                  <a:pt x="1888148" y="1820334"/>
                  <a:pt x="1841388" y="1820334"/>
                </a:cubicBezTo>
                <a:cubicBezTo>
                  <a:pt x="1829698" y="1820334"/>
                  <a:pt x="1818561" y="1817965"/>
                  <a:pt x="1808432" y="1813681"/>
                </a:cubicBezTo>
                <a:lnTo>
                  <a:pt x="1805269" y="1811548"/>
                </a:lnTo>
                <a:lnTo>
                  <a:pt x="1651903" y="1938086"/>
                </a:lnTo>
                <a:cubicBezTo>
                  <a:pt x="1482803" y="2052327"/>
                  <a:pt x="1278950" y="2119034"/>
                  <a:pt x="1059517" y="2119034"/>
                </a:cubicBezTo>
                <a:cubicBezTo>
                  <a:pt x="474362" y="2119034"/>
                  <a:pt x="0" y="1644672"/>
                  <a:pt x="0" y="1059517"/>
                </a:cubicBezTo>
                <a:cubicBezTo>
                  <a:pt x="0" y="474362"/>
                  <a:pt x="474362" y="0"/>
                  <a:pt x="105951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3200" b="1" dirty="0">
              <a:solidFill>
                <a:schemeClr val="tx1"/>
              </a:solidFill>
              <a:latin typeface="楷体" panose="02010609060101010101" pitchFamily="49" charset="-122"/>
              <a:ea typeface="楷体" panose="02010609060101010101" pitchFamily="49" charset="-122"/>
            </a:endParaRPr>
          </a:p>
        </p:txBody>
      </p:sp>
      <p:sp>
        <p:nvSpPr>
          <p:cNvPr id="10" name="MH_Title_1"/>
          <p:cNvSpPr/>
          <p:nvPr>
            <p:custDataLst>
              <p:tags r:id="rId3"/>
            </p:custDataLst>
          </p:nvPr>
        </p:nvSpPr>
        <p:spPr>
          <a:xfrm>
            <a:off x="3667458" y="2934026"/>
            <a:ext cx="1539875" cy="154146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400" b="1" dirty="0">
              <a:solidFill>
                <a:schemeClr val="bg1"/>
              </a:solidFill>
              <a:latin typeface="楷体" panose="02010609060101010101" pitchFamily="49" charset="-122"/>
              <a:ea typeface="楷体" panose="02010609060101010101" pitchFamily="49" charset="-122"/>
            </a:endParaRPr>
          </a:p>
        </p:txBody>
      </p:sp>
      <p:sp>
        <p:nvSpPr>
          <p:cNvPr id="11" name="MH_SubTitle_2"/>
          <p:cNvSpPr>
            <a:spLocks noChangeArrowheads="1"/>
          </p:cNvSpPr>
          <p:nvPr>
            <p:custDataLst>
              <p:tags r:id="rId4"/>
            </p:custDataLst>
          </p:nvPr>
        </p:nvSpPr>
        <p:spPr bwMode="auto">
          <a:xfrm>
            <a:off x="5388184" y="3421388"/>
            <a:ext cx="2893717"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defRPr/>
            </a:pPr>
            <a:r>
              <a:rPr lang="zh-CN" altLang="en-US" sz="2800" b="1" dirty="0">
                <a:latin typeface="楷体" panose="02010609060101010101" pitchFamily="49" charset="-122"/>
                <a:ea typeface="楷体" panose="02010609060101010101" pitchFamily="49" charset="-122"/>
              </a:rPr>
              <a:t>伪指令语句</a:t>
            </a:r>
          </a:p>
        </p:txBody>
      </p:sp>
      <p:sp>
        <p:nvSpPr>
          <p:cNvPr id="12" name="MH_SubTitle_1"/>
          <p:cNvSpPr>
            <a:spLocks noChangeArrowheads="1"/>
          </p:cNvSpPr>
          <p:nvPr>
            <p:custDataLst>
              <p:tags r:id="rId5"/>
            </p:custDataLst>
          </p:nvPr>
        </p:nvSpPr>
        <p:spPr bwMode="auto">
          <a:xfrm>
            <a:off x="988593" y="3421388"/>
            <a:ext cx="2377544"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a:lnSpc>
                <a:spcPct val="150000"/>
              </a:lnSpc>
              <a:defRPr/>
            </a:pPr>
            <a:r>
              <a:rPr lang="zh-CN" altLang="en-US" sz="2800" b="1" dirty="0">
                <a:latin typeface="楷体" panose="02010609060101010101" pitchFamily="49" charset="-122"/>
                <a:ea typeface="楷体" panose="02010609060101010101" pitchFamily="49" charset="-122"/>
              </a:rPr>
              <a:t>指令语句</a:t>
            </a:r>
          </a:p>
        </p:txBody>
      </p:sp>
      <p:sp>
        <p:nvSpPr>
          <p:cNvPr id="13" name="矩形 12"/>
          <p:cNvSpPr/>
          <p:nvPr/>
        </p:nvSpPr>
        <p:spPr>
          <a:xfrm>
            <a:off x="3891356" y="3326236"/>
            <a:ext cx="1112805" cy="830997"/>
          </a:xfrm>
          <a:prstGeom prst="rect">
            <a:avLst/>
          </a:prstGeom>
        </p:spPr>
        <p:txBody>
          <a:bodyPr wrap="none">
            <a:spAutoFit/>
          </a:bodyPr>
          <a:lstStyle/>
          <a:p>
            <a:pPr lvl="0" algn="ctr">
              <a:defRPr/>
            </a:pPr>
            <a:r>
              <a:rPr lang="zh-CN" altLang="en-US" sz="2400" b="1" dirty="0">
                <a:solidFill>
                  <a:prstClr val="white"/>
                </a:solidFill>
                <a:latin typeface="楷体" panose="02010609060101010101" pitchFamily="49" charset="-122"/>
                <a:ea typeface="楷体" panose="02010609060101010101" pitchFamily="49" charset="-122"/>
              </a:rPr>
              <a:t>汇编语</a:t>
            </a:r>
            <a:endParaRPr lang="en-US" altLang="zh-CN" sz="2400" b="1" dirty="0">
              <a:solidFill>
                <a:prstClr val="white"/>
              </a:solidFill>
              <a:latin typeface="楷体" panose="02010609060101010101" pitchFamily="49" charset="-122"/>
              <a:ea typeface="楷体" panose="02010609060101010101" pitchFamily="49" charset="-122"/>
            </a:endParaRPr>
          </a:p>
          <a:p>
            <a:pPr lvl="0" algn="ctr">
              <a:defRPr/>
            </a:pPr>
            <a:r>
              <a:rPr lang="zh-CN" altLang="en-US" sz="2400" b="1" dirty="0">
                <a:solidFill>
                  <a:prstClr val="white"/>
                </a:solidFill>
                <a:latin typeface="楷体" panose="02010609060101010101" pitchFamily="49" charset="-122"/>
                <a:ea typeface="楷体" panose="02010609060101010101" pitchFamily="49" charset="-122"/>
              </a:rPr>
              <a:t>言语句</a:t>
            </a: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9" name="ïšḻïdê"/>
          <p:cNvSpPr txBox="1"/>
          <p:nvPr/>
        </p:nvSpPr>
        <p:spPr bwMode="auto">
          <a:xfrm>
            <a:off x="-1" y="162085"/>
            <a:ext cx="8281902"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altLang="zh-CN" sz="2400" b="1" dirty="0">
                <a:solidFill>
                  <a:schemeClr val="bg1"/>
                </a:solidFill>
                <a:latin typeface="楷体" panose="02010609060101010101" pitchFamily="49" charset="-122"/>
                <a:ea typeface="楷体" panose="02010609060101010101" pitchFamily="49" charset="-122"/>
              </a:rPr>
              <a:t>4.4 </a:t>
            </a:r>
            <a:r>
              <a:rPr lang="zh-CN" altLang="en-US" sz="2400" b="1" dirty="0">
                <a:solidFill>
                  <a:schemeClr val="bg1"/>
                </a:solidFill>
                <a:latin typeface="楷体" panose="02010609060101010101" pitchFamily="49" charset="-122"/>
                <a:ea typeface="楷体" panose="02010609060101010101" pitchFamily="49" charset="-122"/>
              </a:rPr>
              <a:t>表达式与运算符</a:t>
            </a:r>
          </a:p>
          <a:p>
            <a:endParaRPr lang="zh-CN" altLang="en-US" sz="2400" b="1" dirty="0">
              <a:solidFill>
                <a:schemeClr val="bg1"/>
              </a:solidFill>
              <a:latin typeface="楷体" panose="02010609060101010101" pitchFamily="49" charset="-122"/>
              <a:ea typeface="楷体" panose="02010609060101010101" pitchFamily="49" charset="-122"/>
            </a:endParaRPr>
          </a:p>
        </p:txBody>
      </p:sp>
      <p:cxnSp>
        <p:nvCxnSpPr>
          <p:cNvPr id="40" name="直接连接符 39"/>
          <p:cNvCxnSpPr/>
          <p:nvPr/>
        </p:nvCxnSpPr>
        <p:spPr>
          <a:xfrm>
            <a:off x="2381" y="655346"/>
            <a:ext cx="3484890"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41" name="图片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42" name="right-arrowheads_44810"/>
          <p:cNvSpPr>
            <a:spLocks noChangeAspect="1"/>
          </p:cNvSpPr>
          <p:nvPr/>
        </p:nvSpPr>
        <p:spPr bwMode="auto">
          <a:xfrm>
            <a:off x="152015" y="929658"/>
            <a:ext cx="411251" cy="316320"/>
          </a:xfrm>
          <a:custGeom>
            <a:avLst/>
            <a:gdLst>
              <a:gd name="T0" fmla="*/ 59 w 415"/>
              <a:gd name="T1" fmla="*/ 406 h 406"/>
              <a:gd name="T2" fmla="*/ 25 w 415"/>
              <a:gd name="T3" fmla="*/ 394 h 406"/>
              <a:gd name="T4" fmla="*/ 19 w 415"/>
              <a:gd name="T5" fmla="*/ 318 h 406"/>
              <a:gd name="T6" fmla="*/ 114 w 415"/>
              <a:gd name="T7" fmla="*/ 206 h 406"/>
              <a:gd name="T8" fmla="*/ 19 w 415"/>
              <a:gd name="T9" fmla="*/ 94 h 406"/>
              <a:gd name="T10" fmla="*/ 25 w 415"/>
              <a:gd name="T11" fmla="*/ 19 h 406"/>
              <a:gd name="T12" fmla="*/ 100 w 415"/>
              <a:gd name="T13" fmla="*/ 25 h 406"/>
              <a:gd name="T14" fmla="*/ 225 w 415"/>
              <a:gd name="T15" fmla="*/ 172 h 406"/>
              <a:gd name="T16" fmla="*/ 225 w 415"/>
              <a:gd name="T17" fmla="*/ 241 h 406"/>
              <a:gd name="T18" fmla="*/ 100 w 415"/>
              <a:gd name="T19" fmla="*/ 388 h 406"/>
              <a:gd name="T20" fmla="*/ 59 w 415"/>
              <a:gd name="T21" fmla="*/ 406 h 406"/>
              <a:gd name="T22" fmla="*/ 273 w 415"/>
              <a:gd name="T23" fmla="*/ 388 h 406"/>
              <a:gd name="T24" fmla="*/ 398 w 415"/>
              <a:gd name="T25" fmla="*/ 241 h 406"/>
              <a:gd name="T26" fmla="*/ 398 w 415"/>
              <a:gd name="T27" fmla="*/ 172 h 406"/>
              <a:gd name="T28" fmla="*/ 273 w 415"/>
              <a:gd name="T29" fmla="*/ 25 h 406"/>
              <a:gd name="T30" fmla="*/ 198 w 415"/>
              <a:gd name="T31" fmla="*/ 19 h 406"/>
              <a:gd name="T32" fmla="*/ 192 w 415"/>
              <a:gd name="T33" fmla="*/ 94 h 406"/>
              <a:gd name="T34" fmla="*/ 287 w 415"/>
              <a:gd name="T35" fmla="*/ 206 h 406"/>
              <a:gd name="T36" fmla="*/ 192 w 415"/>
              <a:gd name="T37" fmla="*/ 318 h 406"/>
              <a:gd name="T38" fmla="*/ 198 w 415"/>
              <a:gd name="T39" fmla="*/ 394 h 406"/>
              <a:gd name="T40" fmla="*/ 232 w 415"/>
              <a:gd name="T41" fmla="*/ 406 h 406"/>
              <a:gd name="T42" fmla="*/ 273 w 415"/>
              <a:gd name="T43" fmla="*/ 388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15" h="406">
                <a:moveTo>
                  <a:pt x="59" y="406"/>
                </a:moveTo>
                <a:cubicBezTo>
                  <a:pt x="47" y="406"/>
                  <a:pt x="35" y="402"/>
                  <a:pt x="25" y="394"/>
                </a:cubicBezTo>
                <a:cubicBezTo>
                  <a:pt x="2" y="375"/>
                  <a:pt x="0" y="341"/>
                  <a:pt x="19" y="318"/>
                </a:cubicBezTo>
                <a:lnTo>
                  <a:pt x="114" y="206"/>
                </a:lnTo>
                <a:lnTo>
                  <a:pt x="19" y="94"/>
                </a:lnTo>
                <a:cubicBezTo>
                  <a:pt x="0" y="71"/>
                  <a:pt x="2" y="38"/>
                  <a:pt x="25" y="19"/>
                </a:cubicBezTo>
                <a:cubicBezTo>
                  <a:pt x="47" y="0"/>
                  <a:pt x="81" y="2"/>
                  <a:pt x="100" y="25"/>
                </a:cubicBezTo>
                <a:lnTo>
                  <a:pt x="225" y="172"/>
                </a:lnTo>
                <a:cubicBezTo>
                  <a:pt x="242" y="192"/>
                  <a:pt x="242" y="221"/>
                  <a:pt x="225" y="241"/>
                </a:cubicBezTo>
                <a:lnTo>
                  <a:pt x="100" y="388"/>
                </a:lnTo>
                <a:cubicBezTo>
                  <a:pt x="89" y="400"/>
                  <a:pt x="74" y="406"/>
                  <a:pt x="59" y="406"/>
                </a:cubicBezTo>
                <a:close/>
                <a:moveTo>
                  <a:pt x="273" y="388"/>
                </a:moveTo>
                <a:lnTo>
                  <a:pt x="398" y="241"/>
                </a:lnTo>
                <a:cubicBezTo>
                  <a:pt x="415" y="221"/>
                  <a:pt x="415" y="192"/>
                  <a:pt x="398" y="172"/>
                </a:cubicBezTo>
                <a:lnTo>
                  <a:pt x="273" y="25"/>
                </a:lnTo>
                <a:cubicBezTo>
                  <a:pt x="254" y="2"/>
                  <a:pt x="220" y="0"/>
                  <a:pt x="198" y="19"/>
                </a:cubicBezTo>
                <a:cubicBezTo>
                  <a:pt x="175" y="38"/>
                  <a:pt x="173" y="71"/>
                  <a:pt x="192" y="94"/>
                </a:cubicBezTo>
                <a:lnTo>
                  <a:pt x="287" y="206"/>
                </a:lnTo>
                <a:lnTo>
                  <a:pt x="192" y="318"/>
                </a:lnTo>
                <a:cubicBezTo>
                  <a:pt x="173" y="341"/>
                  <a:pt x="175" y="375"/>
                  <a:pt x="198" y="394"/>
                </a:cubicBezTo>
                <a:cubicBezTo>
                  <a:pt x="208" y="402"/>
                  <a:pt x="220" y="406"/>
                  <a:pt x="232" y="406"/>
                </a:cubicBezTo>
                <a:cubicBezTo>
                  <a:pt x="247" y="406"/>
                  <a:pt x="262" y="400"/>
                  <a:pt x="273" y="388"/>
                </a:cubicBezTo>
                <a:close/>
              </a:path>
            </a:pathLst>
          </a:custGeom>
          <a:solidFill>
            <a:schemeClr val="accent1"/>
          </a:solidFill>
          <a:ln>
            <a:noFill/>
          </a:ln>
        </p:spPr>
      </p:sp>
      <p:sp>
        <p:nvSpPr>
          <p:cNvPr id="44" name="矩形 43"/>
          <p:cNvSpPr/>
          <p:nvPr/>
        </p:nvSpPr>
        <p:spPr>
          <a:xfrm>
            <a:off x="584781" y="858016"/>
            <a:ext cx="7429666" cy="461665"/>
          </a:xfrm>
          <a:prstGeom prst="rect">
            <a:avLst/>
          </a:prstGeom>
        </p:spPr>
        <p:txBody>
          <a:bodyPr wrap="square">
            <a:spAutoFit/>
          </a:bodyPr>
          <a:lstStyle/>
          <a:p>
            <a:r>
              <a:rPr lang="zh-CN" altLang="en-US" sz="2400" b="1" dirty="0">
                <a:latin typeface="华文楷体" panose="02010600040101010101" pitchFamily="2" charset="-122"/>
                <a:ea typeface="华文楷体" panose="02010600040101010101" pitchFamily="2" charset="-122"/>
              </a:rPr>
              <a:t>数值返回运算符</a:t>
            </a:r>
          </a:p>
        </p:txBody>
      </p:sp>
      <p:sp>
        <p:nvSpPr>
          <p:cNvPr id="11" name="Rectangle 8"/>
          <p:cNvSpPr>
            <a:spLocks noChangeArrowheads="1"/>
          </p:cNvSpPr>
          <p:nvPr/>
        </p:nvSpPr>
        <p:spPr bwMode="auto">
          <a:xfrm>
            <a:off x="274321" y="1629336"/>
            <a:ext cx="6530955" cy="461665"/>
          </a:xfrm>
          <a:prstGeom prst="rect">
            <a:avLst/>
          </a:prstGeom>
          <a:noFill/>
          <a:ln w="28575"/>
        </p:spPr>
        <p:style>
          <a:lnRef idx="2">
            <a:schemeClr val="accent1"/>
          </a:lnRef>
          <a:fillRef idx="1">
            <a:schemeClr val="lt1"/>
          </a:fillRef>
          <a:effectRef idx="0">
            <a:schemeClr val="accent1"/>
          </a:effectRef>
          <a:fontRef idx="minor">
            <a:schemeClr val="dk1"/>
          </a:fontRef>
        </p:style>
        <p:txBody>
          <a:bodyPr wrap="non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defTabSz="914400" eaLnBrk="1" fontAlgn="base" hangingPunct="1">
              <a:spcBef>
                <a:spcPct val="0"/>
              </a:spcBef>
              <a:spcAft>
                <a:spcPct val="0"/>
              </a:spcAft>
            </a:pPr>
            <a:r>
              <a:rPr lang="en-US" altLang="zh-CN" sz="2400" b="1" kern="0" dirty="0">
                <a:solidFill>
                  <a:srgbClr val="000000"/>
                </a:solidFill>
                <a:latin typeface="楷体" panose="02010609060101010101" pitchFamily="49" charset="-122"/>
                <a:ea typeface="楷体" panose="02010609060101010101" pitchFamily="49" charset="-122"/>
              </a:rPr>
              <a:t>1.SEG</a:t>
            </a:r>
            <a:r>
              <a:rPr lang="zh-CN" altLang="en-US" sz="2400" b="1" kern="0" dirty="0">
                <a:solidFill>
                  <a:srgbClr val="000000"/>
                </a:solidFill>
                <a:latin typeface="楷体" panose="02010609060101010101" pitchFamily="49" charset="-122"/>
                <a:ea typeface="楷体" panose="02010609060101010101" pitchFamily="49" charset="-122"/>
              </a:rPr>
              <a:t>运算符：取变量或标号所在段的段基址。</a:t>
            </a:r>
          </a:p>
        </p:txBody>
      </p:sp>
      <p:sp>
        <p:nvSpPr>
          <p:cNvPr id="22" name="Text Box 6"/>
          <p:cNvSpPr txBox="1">
            <a:spLocks noChangeArrowheads="1"/>
          </p:cNvSpPr>
          <p:nvPr/>
        </p:nvSpPr>
        <p:spPr bwMode="auto">
          <a:xfrm>
            <a:off x="1264921" y="2397910"/>
            <a:ext cx="3352800" cy="2320925"/>
          </a:xfrm>
          <a:prstGeom prst="rect">
            <a:avLst/>
          </a:prstGeom>
          <a:noFill/>
          <a:ln w="38100" cmpd="sng">
            <a:solidFill>
              <a:srgbClr val="FF0000"/>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defPPr>
              <a:defRPr lang="en-US"/>
            </a:defPPr>
            <a:lvl1pPr marR="0" lvl="0" indent="0" defTabSz="914400" fontAlgn="base">
              <a:lnSpc>
                <a:spcPct val="100000"/>
              </a:lnSpc>
              <a:spcBef>
                <a:spcPct val="50000"/>
              </a:spcBef>
              <a:spcAft>
                <a:spcPct val="0"/>
              </a:spcAft>
              <a:buClrTx/>
              <a:buSzTx/>
              <a:buFont typeface="Arial" panose="020B0604020202020204" pitchFamily="34" charset="0"/>
              <a:buNone/>
              <a:defRPr kumimoji="0" sz="2400" b="1" i="0" u="none" strike="noStrike" kern="0" cap="none" spc="0" normalizeH="0" baseline="0">
                <a:ln>
                  <a:noFill/>
                </a:ln>
                <a:solidFill>
                  <a:srgbClr val="000000"/>
                </a:solidFill>
                <a:effectLst/>
                <a:uLnTx/>
                <a:uFillTx/>
                <a:latin typeface="Times New Roman" panose="02020603050405020304" pitchFamily="18" charset="0"/>
                <a:ea typeface="宋体" panose="02010600030101010101" pitchFamily="2" charset="-122"/>
              </a:defRPr>
            </a:lvl1pPr>
            <a:lvl2pPr marL="742950" indent="-285750" eaLnBrk="0" hangingPunct="0">
              <a:defRPr sz="2800">
                <a:latin typeface="Times New Roman" panose="02020603050405020304" pitchFamily="18" charset="0"/>
                <a:ea typeface="宋体" panose="02010600030101010101" pitchFamily="2" charset="-122"/>
              </a:defRPr>
            </a:lvl2pPr>
            <a:lvl3pPr marL="1143000" indent="-228600" eaLnBrk="0" hangingPunct="0">
              <a:defRPr sz="2800">
                <a:latin typeface="Times New Roman" panose="02020603050405020304" pitchFamily="18" charset="0"/>
                <a:ea typeface="宋体" panose="02010600030101010101" pitchFamily="2" charset="-122"/>
              </a:defRPr>
            </a:lvl3pPr>
            <a:lvl4pPr marL="1600200" indent="-228600" eaLnBrk="0" hangingPunct="0">
              <a:defRPr sz="2800">
                <a:latin typeface="Times New Roman" panose="02020603050405020304" pitchFamily="18" charset="0"/>
                <a:ea typeface="宋体" panose="02010600030101010101" pitchFamily="2" charset="-122"/>
              </a:defRPr>
            </a:lvl4pPr>
            <a:lvl5pPr marL="2057400" indent="-228600" eaLnBrk="0" hangingPunct="0">
              <a:defRPr sz="2800">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latin typeface="Times New Roman" panose="02020603050405020304" pitchFamily="18" charset="0"/>
                <a:ea typeface="宋体" panose="02010600030101010101" pitchFamily="2" charset="-122"/>
              </a:defRPr>
            </a:lvl9pPr>
          </a:lstStyle>
          <a:p>
            <a:r>
              <a:rPr lang="en-US" altLang="zh-CN" dirty="0"/>
              <a:t>DATA   SEGMENT</a:t>
            </a:r>
            <a:br>
              <a:rPr lang="en-US" altLang="zh-CN" dirty="0"/>
            </a:br>
            <a:r>
              <a:rPr lang="en-US" altLang="zh-CN" dirty="0"/>
              <a:t>       K1   DW  1</a:t>
            </a:r>
            <a:r>
              <a:rPr lang="zh-CN" altLang="en-US" dirty="0"/>
              <a:t>，</a:t>
            </a:r>
            <a:r>
              <a:rPr lang="en-US" altLang="zh-CN" dirty="0"/>
              <a:t>2</a:t>
            </a:r>
            <a:br>
              <a:rPr lang="en-US" altLang="zh-CN" dirty="0"/>
            </a:br>
            <a:r>
              <a:rPr lang="en-US" altLang="zh-CN" dirty="0"/>
              <a:t>       K2   DW  3</a:t>
            </a:r>
            <a:r>
              <a:rPr lang="zh-CN" altLang="en-US" dirty="0"/>
              <a:t>，</a:t>
            </a:r>
            <a:r>
              <a:rPr lang="en-US" altLang="zh-CN" dirty="0"/>
              <a:t>4</a:t>
            </a:r>
            <a:br>
              <a:rPr lang="en-US" altLang="zh-CN" dirty="0"/>
            </a:br>
            <a:r>
              <a:rPr lang="en-US" altLang="zh-CN" dirty="0"/>
              <a:t>        ……</a:t>
            </a:r>
            <a:br>
              <a:rPr lang="en-US" altLang="zh-CN" dirty="0"/>
            </a:br>
            <a:r>
              <a:rPr lang="en-US" altLang="zh-CN" dirty="0"/>
              <a:t>MOV   AX , SEG   K1</a:t>
            </a:r>
            <a:br>
              <a:rPr lang="en-US" altLang="zh-CN" dirty="0"/>
            </a:br>
            <a:r>
              <a:rPr lang="en-US" altLang="zh-CN" dirty="0"/>
              <a:t>MOV   BX ,  SEG  K2</a:t>
            </a:r>
          </a:p>
        </p:txBody>
      </p:sp>
      <p:sp>
        <p:nvSpPr>
          <p:cNvPr id="23" name="Text Box 7"/>
          <p:cNvSpPr txBox="1">
            <a:spLocks noChangeArrowheads="1"/>
          </p:cNvSpPr>
          <p:nvPr/>
        </p:nvSpPr>
        <p:spPr bwMode="auto">
          <a:xfrm>
            <a:off x="274321" y="2321710"/>
            <a:ext cx="1219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 typeface="Arial" panose="020B0604020202020204" pitchFamily="34" charset="0"/>
              <a:buNone/>
              <a:defRPr/>
            </a:pPr>
            <a:r>
              <a:rPr kumimoji="0"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例如：</a:t>
            </a:r>
          </a:p>
        </p:txBody>
      </p:sp>
      <p:sp>
        <p:nvSpPr>
          <p:cNvPr id="25" name="Text Box 8"/>
          <p:cNvSpPr txBox="1">
            <a:spLocks noChangeArrowheads="1"/>
          </p:cNvSpPr>
          <p:nvPr/>
        </p:nvSpPr>
        <p:spPr bwMode="auto">
          <a:xfrm>
            <a:off x="158676" y="4836523"/>
            <a:ext cx="882664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 typeface="Arial" panose="020B0604020202020204" pitchFamily="34" charset="0"/>
              <a:buNone/>
              <a:defRPr/>
            </a:pPr>
            <a:r>
              <a:rPr kumimoji="0" lang="zh-CN" altLang="en-US"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设</a:t>
            </a:r>
            <a:r>
              <a:rPr kumimoji="0" lang="en-US" altLang="zh-CN"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DATA</a:t>
            </a:r>
            <a:r>
              <a:rPr kumimoji="0" lang="zh-CN" altLang="en-US"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逻辑段的段基址为</a:t>
            </a:r>
            <a:r>
              <a:rPr kumimoji="0" lang="en-US" altLang="zh-CN"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1FFEH</a:t>
            </a:r>
            <a:r>
              <a:rPr kumimoji="0" lang="zh-CN" altLang="en-US"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，则两条传送指令将被汇编为：</a:t>
            </a:r>
          </a:p>
        </p:txBody>
      </p:sp>
      <p:sp>
        <p:nvSpPr>
          <p:cNvPr id="26" name="Text Box 9"/>
          <p:cNvSpPr txBox="1">
            <a:spLocks noChangeArrowheads="1"/>
          </p:cNvSpPr>
          <p:nvPr/>
        </p:nvSpPr>
        <p:spPr bwMode="auto">
          <a:xfrm>
            <a:off x="1264921" y="5569794"/>
            <a:ext cx="3191933" cy="860380"/>
          </a:xfrm>
          <a:prstGeom prst="rect">
            <a:avLst/>
          </a:prstGeom>
          <a:noFill/>
          <a:ln w="38100" cmpd="sng">
            <a:solidFill>
              <a:srgbClr val="FF0000"/>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defPPr>
              <a:defRPr lang="en-US"/>
            </a:defPPr>
            <a:lvl1pPr marR="0" lvl="0" indent="0" defTabSz="914400" fontAlgn="base">
              <a:lnSpc>
                <a:spcPct val="100000"/>
              </a:lnSpc>
              <a:spcBef>
                <a:spcPct val="50000"/>
              </a:spcBef>
              <a:spcAft>
                <a:spcPct val="0"/>
              </a:spcAft>
              <a:buClrTx/>
              <a:buSzTx/>
              <a:buFont typeface="Arial" panose="020B0604020202020204" pitchFamily="34" charset="0"/>
              <a:buNone/>
              <a:defRPr kumimoji="0" sz="2400" b="1" i="0" u="none" strike="noStrike" kern="0" cap="none" spc="0" normalizeH="0" baseline="0">
                <a:ln>
                  <a:noFill/>
                </a:ln>
                <a:solidFill>
                  <a:srgbClr val="000000"/>
                </a:solidFill>
                <a:effectLst/>
                <a:uLnTx/>
                <a:uFillTx/>
                <a:latin typeface="Times New Roman" panose="02020603050405020304" pitchFamily="18" charset="0"/>
                <a:ea typeface="宋体" panose="02010600030101010101" pitchFamily="2" charset="-122"/>
              </a:defRPr>
            </a:lvl1pPr>
            <a:lvl2pPr marL="742950" indent="-285750" eaLnBrk="0" hangingPunct="0">
              <a:defRPr sz="2800">
                <a:latin typeface="Times New Roman" panose="02020603050405020304" pitchFamily="18" charset="0"/>
                <a:ea typeface="宋体" panose="02010600030101010101" pitchFamily="2" charset="-122"/>
              </a:defRPr>
            </a:lvl2pPr>
            <a:lvl3pPr marL="1143000" indent="-228600" eaLnBrk="0" hangingPunct="0">
              <a:defRPr sz="2800">
                <a:latin typeface="Times New Roman" panose="02020603050405020304" pitchFamily="18" charset="0"/>
                <a:ea typeface="宋体" panose="02010600030101010101" pitchFamily="2" charset="-122"/>
              </a:defRPr>
            </a:lvl3pPr>
            <a:lvl4pPr marL="1600200" indent="-228600" eaLnBrk="0" hangingPunct="0">
              <a:defRPr sz="2800">
                <a:latin typeface="Times New Roman" panose="02020603050405020304" pitchFamily="18" charset="0"/>
                <a:ea typeface="宋体" panose="02010600030101010101" pitchFamily="2" charset="-122"/>
              </a:defRPr>
            </a:lvl4pPr>
            <a:lvl5pPr marL="2057400" indent="-228600" eaLnBrk="0" hangingPunct="0">
              <a:defRPr sz="2800">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latin typeface="Times New Roman" panose="02020603050405020304" pitchFamily="18" charset="0"/>
                <a:ea typeface="宋体" panose="02010600030101010101" pitchFamily="2" charset="-122"/>
              </a:defRPr>
            </a:lvl9pPr>
          </a:lstStyle>
          <a:p>
            <a:r>
              <a:rPr lang="en-US" altLang="zh-CN" dirty="0"/>
              <a:t>MOV   AX </a:t>
            </a:r>
            <a:r>
              <a:rPr lang="zh-CN" altLang="en-US" dirty="0"/>
              <a:t>，</a:t>
            </a:r>
            <a:r>
              <a:rPr lang="en-US" altLang="zh-CN" dirty="0"/>
              <a:t>1FFEH</a:t>
            </a:r>
            <a:br>
              <a:rPr lang="en-US" altLang="zh-CN" dirty="0"/>
            </a:br>
            <a:r>
              <a:rPr lang="en-US" altLang="zh-CN" dirty="0"/>
              <a:t>MOV    BX </a:t>
            </a:r>
            <a:r>
              <a:rPr lang="zh-CN" altLang="en-US" dirty="0"/>
              <a:t>，</a:t>
            </a:r>
            <a:r>
              <a:rPr lang="en-US" altLang="zh-CN" dirty="0"/>
              <a:t>1FFEH</a:t>
            </a: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9" name="ïšḻïdê"/>
          <p:cNvSpPr txBox="1"/>
          <p:nvPr/>
        </p:nvSpPr>
        <p:spPr bwMode="auto">
          <a:xfrm>
            <a:off x="-1" y="162085"/>
            <a:ext cx="8281902"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altLang="zh-CN" sz="2400" b="1" dirty="0">
                <a:solidFill>
                  <a:schemeClr val="bg1"/>
                </a:solidFill>
                <a:latin typeface="楷体" panose="02010609060101010101" pitchFamily="49" charset="-122"/>
                <a:ea typeface="楷体" panose="02010609060101010101" pitchFamily="49" charset="-122"/>
              </a:rPr>
              <a:t>4.4 </a:t>
            </a:r>
            <a:r>
              <a:rPr lang="zh-CN" altLang="en-US" sz="2400" b="1" dirty="0">
                <a:solidFill>
                  <a:schemeClr val="bg1"/>
                </a:solidFill>
                <a:latin typeface="楷体" panose="02010609060101010101" pitchFamily="49" charset="-122"/>
                <a:ea typeface="楷体" panose="02010609060101010101" pitchFamily="49" charset="-122"/>
              </a:rPr>
              <a:t>表达式与运算符</a:t>
            </a:r>
          </a:p>
          <a:p>
            <a:endParaRPr lang="zh-CN" altLang="en-US" sz="2400" b="1" dirty="0">
              <a:solidFill>
                <a:schemeClr val="bg1"/>
              </a:solidFill>
              <a:latin typeface="楷体" panose="02010609060101010101" pitchFamily="49" charset="-122"/>
              <a:ea typeface="楷体" panose="02010609060101010101" pitchFamily="49" charset="-122"/>
            </a:endParaRPr>
          </a:p>
        </p:txBody>
      </p:sp>
      <p:cxnSp>
        <p:nvCxnSpPr>
          <p:cNvPr id="40" name="直接连接符 39"/>
          <p:cNvCxnSpPr/>
          <p:nvPr/>
        </p:nvCxnSpPr>
        <p:spPr>
          <a:xfrm>
            <a:off x="2381" y="655346"/>
            <a:ext cx="3484890"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41" name="图片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42" name="right-arrowheads_44810"/>
          <p:cNvSpPr>
            <a:spLocks noChangeAspect="1"/>
          </p:cNvSpPr>
          <p:nvPr/>
        </p:nvSpPr>
        <p:spPr bwMode="auto">
          <a:xfrm>
            <a:off x="152015" y="929658"/>
            <a:ext cx="411251" cy="316320"/>
          </a:xfrm>
          <a:custGeom>
            <a:avLst/>
            <a:gdLst>
              <a:gd name="T0" fmla="*/ 59 w 415"/>
              <a:gd name="T1" fmla="*/ 406 h 406"/>
              <a:gd name="T2" fmla="*/ 25 w 415"/>
              <a:gd name="T3" fmla="*/ 394 h 406"/>
              <a:gd name="T4" fmla="*/ 19 w 415"/>
              <a:gd name="T5" fmla="*/ 318 h 406"/>
              <a:gd name="T6" fmla="*/ 114 w 415"/>
              <a:gd name="T7" fmla="*/ 206 h 406"/>
              <a:gd name="T8" fmla="*/ 19 w 415"/>
              <a:gd name="T9" fmla="*/ 94 h 406"/>
              <a:gd name="T10" fmla="*/ 25 w 415"/>
              <a:gd name="T11" fmla="*/ 19 h 406"/>
              <a:gd name="T12" fmla="*/ 100 w 415"/>
              <a:gd name="T13" fmla="*/ 25 h 406"/>
              <a:gd name="T14" fmla="*/ 225 w 415"/>
              <a:gd name="T15" fmla="*/ 172 h 406"/>
              <a:gd name="T16" fmla="*/ 225 w 415"/>
              <a:gd name="T17" fmla="*/ 241 h 406"/>
              <a:gd name="T18" fmla="*/ 100 w 415"/>
              <a:gd name="T19" fmla="*/ 388 h 406"/>
              <a:gd name="T20" fmla="*/ 59 w 415"/>
              <a:gd name="T21" fmla="*/ 406 h 406"/>
              <a:gd name="T22" fmla="*/ 273 w 415"/>
              <a:gd name="T23" fmla="*/ 388 h 406"/>
              <a:gd name="T24" fmla="*/ 398 w 415"/>
              <a:gd name="T25" fmla="*/ 241 h 406"/>
              <a:gd name="T26" fmla="*/ 398 w 415"/>
              <a:gd name="T27" fmla="*/ 172 h 406"/>
              <a:gd name="T28" fmla="*/ 273 w 415"/>
              <a:gd name="T29" fmla="*/ 25 h 406"/>
              <a:gd name="T30" fmla="*/ 198 w 415"/>
              <a:gd name="T31" fmla="*/ 19 h 406"/>
              <a:gd name="T32" fmla="*/ 192 w 415"/>
              <a:gd name="T33" fmla="*/ 94 h 406"/>
              <a:gd name="T34" fmla="*/ 287 w 415"/>
              <a:gd name="T35" fmla="*/ 206 h 406"/>
              <a:gd name="T36" fmla="*/ 192 w 415"/>
              <a:gd name="T37" fmla="*/ 318 h 406"/>
              <a:gd name="T38" fmla="*/ 198 w 415"/>
              <a:gd name="T39" fmla="*/ 394 h 406"/>
              <a:gd name="T40" fmla="*/ 232 w 415"/>
              <a:gd name="T41" fmla="*/ 406 h 406"/>
              <a:gd name="T42" fmla="*/ 273 w 415"/>
              <a:gd name="T43" fmla="*/ 388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15" h="406">
                <a:moveTo>
                  <a:pt x="59" y="406"/>
                </a:moveTo>
                <a:cubicBezTo>
                  <a:pt x="47" y="406"/>
                  <a:pt x="35" y="402"/>
                  <a:pt x="25" y="394"/>
                </a:cubicBezTo>
                <a:cubicBezTo>
                  <a:pt x="2" y="375"/>
                  <a:pt x="0" y="341"/>
                  <a:pt x="19" y="318"/>
                </a:cubicBezTo>
                <a:lnTo>
                  <a:pt x="114" y="206"/>
                </a:lnTo>
                <a:lnTo>
                  <a:pt x="19" y="94"/>
                </a:lnTo>
                <a:cubicBezTo>
                  <a:pt x="0" y="71"/>
                  <a:pt x="2" y="38"/>
                  <a:pt x="25" y="19"/>
                </a:cubicBezTo>
                <a:cubicBezTo>
                  <a:pt x="47" y="0"/>
                  <a:pt x="81" y="2"/>
                  <a:pt x="100" y="25"/>
                </a:cubicBezTo>
                <a:lnTo>
                  <a:pt x="225" y="172"/>
                </a:lnTo>
                <a:cubicBezTo>
                  <a:pt x="242" y="192"/>
                  <a:pt x="242" y="221"/>
                  <a:pt x="225" y="241"/>
                </a:cubicBezTo>
                <a:lnTo>
                  <a:pt x="100" y="388"/>
                </a:lnTo>
                <a:cubicBezTo>
                  <a:pt x="89" y="400"/>
                  <a:pt x="74" y="406"/>
                  <a:pt x="59" y="406"/>
                </a:cubicBezTo>
                <a:close/>
                <a:moveTo>
                  <a:pt x="273" y="388"/>
                </a:moveTo>
                <a:lnTo>
                  <a:pt x="398" y="241"/>
                </a:lnTo>
                <a:cubicBezTo>
                  <a:pt x="415" y="221"/>
                  <a:pt x="415" y="192"/>
                  <a:pt x="398" y="172"/>
                </a:cubicBezTo>
                <a:lnTo>
                  <a:pt x="273" y="25"/>
                </a:lnTo>
                <a:cubicBezTo>
                  <a:pt x="254" y="2"/>
                  <a:pt x="220" y="0"/>
                  <a:pt x="198" y="19"/>
                </a:cubicBezTo>
                <a:cubicBezTo>
                  <a:pt x="175" y="38"/>
                  <a:pt x="173" y="71"/>
                  <a:pt x="192" y="94"/>
                </a:cubicBezTo>
                <a:lnTo>
                  <a:pt x="287" y="206"/>
                </a:lnTo>
                <a:lnTo>
                  <a:pt x="192" y="318"/>
                </a:lnTo>
                <a:cubicBezTo>
                  <a:pt x="173" y="341"/>
                  <a:pt x="175" y="375"/>
                  <a:pt x="198" y="394"/>
                </a:cubicBezTo>
                <a:cubicBezTo>
                  <a:pt x="208" y="402"/>
                  <a:pt x="220" y="406"/>
                  <a:pt x="232" y="406"/>
                </a:cubicBezTo>
                <a:cubicBezTo>
                  <a:pt x="247" y="406"/>
                  <a:pt x="262" y="400"/>
                  <a:pt x="273" y="388"/>
                </a:cubicBezTo>
                <a:close/>
              </a:path>
            </a:pathLst>
          </a:custGeom>
          <a:solidFill>
            <a:schemeClr val="accent1"/>
          </a:solidFill>
          <a:ln>
            <a:noFill/>
          </a:ln>
        </p:spPr>
      </p:sp>
      <p:sp>
        <p:nvSpPr>
          <p:cNvPr id="44" name="矩形 43"/>
          <p:cNvSpPr/>
          <p:nvPr/>
        </p:nvSpPr>
        <p:spPr>
          <a:xfrm>
            <a:off x="584781" y="858016"/>
            <a:ext cx="7429666" cy="461665"/>
          </a:xfrm>
          <a:prstGeom prst="rect">
            <a:avLst/>
          </a:prstGeom>
        </p:spPr>
        <p:txBody>
          <a:bodyPr wrap="square">
            <a:spAutoFit/>
          </a:bodyPr>
          <a:lstStyle/>
          <a:p>
            <a:r>
              <a:rPr lang="zh-CN" altLang="en-US" sz="2400" b="1" dirty="0">
                <a:latin typeface="华文楷体" panose="02010600040101010101" pitchFamily="2" charset="-122"/>
                <a:ea typeface="华文楷体" panose="02010600040101010101" pitchFamily="2" charset="-122"/>
              </a:rPr>
              <a:t>数值返回运算符</a:t>
            </a:r>
          </a:p>
        </p:txBody>
      </p:sp>
      <p:sp>
        <p:nvSpPr>
          <p:cNvPr id="11" name="Rectangle 8"/>
          <p:cNvSpPr>
            <a:spLocks noChangeArrowheads="1"/>
          </p:cNvSpPr>
          <p:nvPr/>
        </p:nvSpPr>
        <p:spPr bwMode="auto">
          <a:xfrm>
            <a:off x="274322" y="1629336"/>
            <a:ext cx="8044926" cy="830997"/>
          </a:xfrm>
          <a:prstGeom prst="rect">
            <a:avLst/>
          </a:prstGeom>
          <a:noFill/>
          <a:ln w="28575"/>
        </p:spPr>
        <p:style>
          <a:lnRef idx="2">
            <a:schemeClr val="accent1"/>
          </a:lnRef>
          <a:fillRef idx="1">
            <a:schemeClr val="lt1"/>
          </a:fillRef>
          <a:effectRef idx="0">
            <a:schemeClr val="accent1"/>
          </a:effectRef>
          <a:fontRef idx="minor">
            <a:schemeClr val="dk1"/>
          </a:fontRef>
        </p:style>
        <p:txBody>
          <a:bodyPr wrap="squar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defTabSz="914400" eaLnBrk="1" fontAlgn="base" hangingPunct="1">
              <a:spcBef>
                <a:spcPct val="0"/>
              </a:spcBef>
              <a:spcAft>
                <a:spcPct val="0"/>
              </a:spcAft>
            </a:pPr>
            <a:r>
              <a:rPr lang="en-US" altLang="zh-CN" sz="2400" b="1" kern="0" dirty="0">
                <a:solidFill>
                  <a:srgbClr val="000000"/>
                </a:solidFill>
                <a:latin typeface="楷体" panose="02010609060101010101" pitchFamily="49" charset="-122"/>
                <a:ea typeface="楷体" panose="02010609060101010101" pitchFamily="49" charset="-122"/>
              </a:rPr>
              <a:t>2.OFFSET</a:t>
            </a:r>
            <a:r>
              <a:rPr lang="zh-CN" altLang="en-US" sz="2400" b="1" kern="0" dirty="0">
                <a:solidFill>
                  <a:srgbClr val="000000"/>
                </a:solidFill>
                <a:latin typeface="楷体" panose="02010609060101010101" pitchFamily="49" charset="-122"/>
                <a:ea typeface="楷体" panose="02010609060101010101" pitchFamily="49" charset="-122"/>
              </a:rPr>
              <a:t>运算符：该运算符的作用是取变量或标号在段内的偏移地址。</a:t>
            </a:r>
          </a:p>
        </p:txBody>
      </p:sp>
      <p:grpSp>
        <p:nvGrpSpPr>
          <p:cNvPr id="16" name="Group 5"/>
          <p:cNvGrpSpPr/>
          <p:nvPr/>
        </p:nvGrpSpPr>
        <p:grpSpPr bwMode="auto">
          <a:xfrm>
            <a:off x="254600" y="2710154"/>
            <a:ext cx="7561757" cy="3492500"/>
            <a:chOff x="0" y="0"/>
            <a:chExt cx="4586" cy="2200"/>
          </a:xfrm>
        </p:grpSpPr>
        <p:sp>
          <p:nvSpPr>
            <p:cNvPr id="17" name="Text Box 4"/>
            <p:cNvSpPr txBox="1">
              <a:spLocks noChangeArrowheads="1"/>
            </p:cNvSpPr>
            <p:nvPr/>
          </p:nvSpPr>
          <p:spPr bwMode="auto">
            <a:xfrm>
              <a:off x="0" y="0"/>
              <a:ext cx="672" cy="288"/>
            </a:xfrm>
            <a:prstGeom prst="rect">
              <a:avLst/>
            </a:prstGeom>
            <a:noFill/>
            <a:ln w="9525">
              <a:solidFill>
                <a:srgbClr val="FFFFFF"/>
              </a:solid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 typeface="Arial" panose="020B0604020202020204" pitchFamily="34" charset="0"/>
                <a:buNone/>
                <a:defRPr/>
              </a:pPr>
              <a:r>
                <a:rPr kumimoji="0"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例如：</a:t>
              </a:r>
            </a:p>
          </p:txBody>
        </p:sp>
        <p:sp>
          <p:nvSpPr>
            <p:cNvPr id="18" name="Text Box 5"/>
            <p:cNvSpPr txBox="1">
              <a:spLocks noChangeArrowheads="1"/>
            </p:cNvSpPr>
            <p:nvPr/>
          </p:nvSpPr>
          <p:spPr bwMode="auto">
            <a:xfrm>
              <a:off x="576" y="48"/>
              <a:ext cx="4010" cy="2152"/>
            </a:xfrm>
            <a:prstGeom prst="rect">
              <a:avLst/>
            </a:prstGeom>
            <a:noFill/>
            <a:ln w="38100" cmpd="sng">
              <a:solidFill>
                <a:srgbClr val="FF0000"/>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defPPr>
                <a:defRPr lang="en-US"/>
              </a:defPPr>
              <a:lvl1pPr marR="0" lvl="0" indent="0" defTabSz="914400" fontAlgn="base">
                <a:lnSpc>
                  <a:spcPct val="100000"/>
                </a:lnSpc>
                <a:spcBef>
                  <a:spcPct val="50000"/>
                </a:spcBef>
                <a:spcAft>
                  <a:spcPct val="0"/>
                </a:spcAft>
                <a:buClrTx/>
                <a:buSzTx/>
                <a:buFont typeface="Arial" panose="020B0604020202020204" pitchFamily="34" charset="0"/>
                <a:buNone/>
                <a:defRPr kumimoji="0" sz="2400" b="1" i="0" u="none" strike="noStrike" kern="0" cap="none" spc="0" normalizeH="0" baseline="0">
                  <a:ln>
                    <a:noFill/>
                  </a:ln>
                  <a:solidFill>
                    <a:srgbClr val="000000"/>
                  </a:solidFill>
                  <a:effectLst/>
                  <a:uLnTx/>
                  <a:uFillTx/>
                  <a:latin typeface="Times New Roman" panose="02020603050405020304" pitchFamily="18" charset="0"/>
                  <a:ea typeface="宋体" panose="02010600030101010101" pitchFamily="2" charset="-122"/>
                </a:defRPr>
              </a:lvl1pPr>
              <a:lvl2pPr marL="742950" indent="-285750" eaLnBrk="0" hangingPunct="0">
                <a:defRPr sz="2800">
                  <a:latin typeface="Times New Roman" panose="02020603050405020304" pitchFamily="18" charset="0"/>
                  <a:ea typeface="宋体" panose="02010600030101010101" pitchFamily="2" charset="-122"/>
                </a:defRPr>
              </a:lvl2pPr>
              <a:lvl3pPr marL="1143000" indent="-228600" eaLnBrk="0" hangingPunct="0">
                <a:defRPr sz="2800">
                  <a:latin typeface="Times New Roman" panose="02020603050405020304" pitchFamily="18" charset="0"/>
                  <a:ea typeface="宋体" panose="02010600030101010101" pitchFamily="2" charset="-122"/>
                </a:defRPr>
              </a:lvl3pPr>
              <a:lvl4pPr marL="1600200" indent="-228600" eaLnBrk="0" hangingPunct="0">
                <a:defRPr sz="2800">
                  <a:latin typeface="Times New Roman" panose="02020603050405020304" pitchFamily="18" charset="0"/>
                  <a:ea typeface="宋体" panose="02010600030101010101" pitchFamily="2" charset="-122"/>
                </a:defRPr>
              </a:lvl4pPr>
              <a:lvl5pPr marL="2057400" indent="-228600" eaLnBrk="0" hangingPunct="0">
                <a:defRPr sz="2800">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latin typeface="Times New Roman" panose="02020603050405020304" pitchFamily="18" charset="0"/>
                  <a:ea typeface="宋体" panose="02010600030101010101" pitchFamily="2" charset="-122"/>
                </a:defRPr>
              </a:lvl9pPr>
            </a:lstStyle>
            <a:p>
              <a:r>
                <a:rPr lang="en-US" altLang="zh-CN" dirty="0"/>
                <a:t>DATA SEGMENT</a:t>
              </a:r>
              <a:br>
                <a:rPr lang="en-US" altLang="zh-CN" dirty="0"/>
              </a:br>
              <a:r>
                <a:rPr lang="en-US" altLang="zh-CN" dirty="0"/>
                <a:t>VAR1  DB   20H DUP(0)</a:t>
              </a:r>
              <a:br>
                <a:rPr lang="en-US" altLang="zh-CN" dirty="0"/>
              </a:br>
              <a:r>
                <a:rPr lang="en-US" altLang="zh-CN" dirty="0"/>
                <a:t>VAR2  DW  5A49H</a:t>
              </a:r>
              <a:br>
                <a:rPr lang="en-US" altLang="zh-CN" dirty="0"/>
              </a:br>
              <a:r>
                <a:rPr lang="en-US" altLang="zh-CN" dirty="0"/>
                <a:t>ADDR  DW  VAR2</a:t>
              </a:r>
              <a:br>
                <a:rPr lang="zh-CN" altLang="en-US" dirty="0"/>
              </a:br>
              <a:r>
                <a:rPr lang="zh-CN" altLang="en-US" dirty="0"/>
                <a:t>              </a:t>
              </a:r>
              <a:r>
                <a:rPr lang="en-US" altLang="zh-CN" dirty="0"/>
                <a:t>…….</a:t>
              </a:r>
              <a:br>
                <a:rPr lang="en-US" altLang="zh-CN" dirty="0"/>
              </a:br>
              <a:r>
                <a:rPr lang="en-US" altLang="zh-CN" dirty="0"/>
                <a:t>              MOV  BX</a:t>
              </a:r>
              <a:r>
                <a:rPr lang="zh-CN" altLang="en-US" dirty="0"/>
                <a:t>，</a:t>
              </a:r>
              <a:r>
                <a:rPr lang="en-US" altLang="zh-CN" dirty="0"/>
                <a:t>VAR2</a:t>
              </a:r>
              <a:r>
                <a:rPr lang="zh-CN" altLang="en-US" dirty="0"/>
                <a:t>；</a:t>
              </a:r>
              <a:br>
                <a:rPr lang="en-US" altLang="zh-CN" dirty="0"/>
              </a:br>
              <a:r>
                <a:rPr lang="en-US" altLang="zh-CN" dirty="0"/>
                <a:t>              MOV   SI , OFFSET  VAR2</a:t>
              </a:r>
              <a:br>
                <a:rPr lang="en-US" altLang="zh-CN" dirty="0"/>
              </a:br>
              <a:r>
                <a:rPr lang="en-US" altLang="zh-CN" dirty="0"/>
                <a:t>              MOV   DI, ADDR</a:t>
              </a:r>
              <a:br>
                <a:rPr lang="zh-CN" altLang="en-US" dirty="0"/>
              </a:br>
              <a:r>
                <a:rPr lang="zh-CN" altLang="en-US" dirty="0"/>
                <a:t>              </a:t>
              </a:r>
              <a:r>
                <a:rPr lang="en-US" altLang="zh-CN" dirty="0"/>
                <a:t>MOV   BP</a:t>
              </a:r>
              <a:r>
                <a:rPr lang="zh-CN" altLang="en-US" dirty="0"/>
                <a:t>，</a:t>
              </a:r>
              <a:r>
                <a:rPr lang="en-US" altLang="zh-CN" dirty="0"/>
                <a:t>OFFSET  ADDR</a:t>
              </a:r>
            </a:p>
          </p:txBody>
        </p:sp>
      </p:grpSp>
      <p:sp>
        <p:nvSpPr>
          <p:cNvPr id="19" name="文本框 18"/>
          <p:cNvSpPr txBox="1"/>
          <p:nvPr/>
        </p:nvSpPr>
        <p:spPr>
          <a:xfrm>
            <a:off x="3836546" y="3890882"/>
            <a:ext cx="5040560" cy="461665"/>
          </a:xfrm>
          <a:prstGeom prst="rect">
            <a:avLst/>
          </a:prstGeom>
          <a:noFill/>
        </p:spPr>
        <p:txBody>
          <a:bodyPr wrap="square" rtlCol="0">
            <a:spAutoFit/>
          </a:bodyPr>
          <a:lstStyle/>
          <a:p>
            <a:pPr defTabSz="914400" fontAlgn="base">
              <a:spcBef>
                <a:spcPct val="0"/>
              </a:spcBef>
              <a:spcAft>
                <a:spcPct val="0"/>
              </a:spcAft>
              <a:buFont typeface="Arial" panose="020B0604020202020204" pitchFamily="34" charset="0"/>
              <a:buNone/>
            </a:pPr>
            <a:r>
              <a:rPr lang="en-US" altLang="zh-CN" sz="2400" b="1" dirty="0">
                <a:solidFill>
                  <a:srgbClr val="FF0000"/>
                </a:solidFill>
                <a:latin typeface="Times New Roman" panose="02020603050405020304" pitchFamily="18" charset="0"/>
                <a:ea typeface="宋体" panose="02010600030101010101" pitchFamily="2" charset="-122"/>
              </a:rPr>
              <a:t>;</a:t>
            </a:r>
            <a:r>
              <a:rPr lang="zh-CN" altLang="en-US" sz="2400" b="1" dirty="0">
                <a:solidFill>
                  <a:srgbClr val="FF0000"/>
                </a:solidFill>
                <a:latin typeface="Times New Roman" panose="02020603050405020304" pitchFamily="18" charset="0"/>
                <a:ea typeface="宋体" panose="02010600030101010101" pitchFamily="2" charset="-122"/>
              </a:rPr>
              <a:t>将</a:t>
            </a:r>
            <a:r>
              <a:rPr lang="en-US" altLang="zh-CN" sz="2400" b="1" dirty="0">
                <a:solidFill>
                  <a:srgbClr val="FF0000"/>
                </a:solidFill>
                <a:latin typeface="Times New Roman" panose="02020603050405020304" pitchFamily="18" charset="0"/>
                <a:ea typeface="宋体" panose="02010600030101010101" pitchFamily="2" charset="-122"/>
              </a:rPr>
              <a:t>VAR2</a:t>
            </a:r>
            <a:r>
              <a:rPr lang="zh-CN" altLang="en-US" sz="2400" b="1" dirty="0">
                <a:solidFill>
                  <a:srgbClr val="FF0000"/>
                </a:solidFill>
                <a:latin typeface="Times New Roman" panose="02020603050405020304" pitchFamily="18" charset="0"/>
                <a:ea typeface="宋体" panose="02010600030101010101" pitchFamily="2" charset="-122"/>
              </a:rPr>
              <a:t>的偏移量</a:t>
            </a:r>
            <a:r>
              <a:rPr lang="en-US" altLang="zh-CN" sz="2400" b="1" dirty="0">
                <a:solidFill>
                  <a:srgbClr val="FF0000"/>
                </a:solidFill>
                <a:latin typeface="Times New Roman" panose="02020603050405020304" pitchFamily="18" charset="0"/>
                <a:ea typeface="宋体" panose="02010600030101010101" pitchFamily="2" charset="-122"/>
              </a:rPr>
              <a:t>20H</a:t>
            </a:r>
            <a:r>
              <a:rPr lang="zh-CN" altLang="en-US" sz="2400" b="1" dirty="0">
                <a:solidFill>
                  <a:srgbClr val="FF0000"/>
                </a:solidFill>
                <a:latin typeface="Times New Roman" panose="02020603050405020304" pitchFamily="18" charset="0"/>
                <a:ea typeface="宋体" panose="02010600030101010101" pitchFamily="2" charset="-122"/>
              </a:rPr>
              <a:t>存入</a:t>
            </a:r>
            <a:r>
              <a:rPr lang="en-US" altLang="zh-CN" sz="2400" b="1" dirty="0">
                <a:solidFill>
                  <a:srgbClr val="FF0000"/>
                </a:solidFill>
                <a:latin typeface="Times New Roman" panose="02020603050405020304" pitchFamily="18" charset="0"/>
                <a:ea typeface="宋体" panose="02010600030101010101" pitchFamily="2" charset="-122"/>
              </a:rPr>
              <a:t>ADDR</a:t>
            </a:r>
            <a:r>
              <a:rPr lang="zh-CN" altLang="en-US" sz="2400" b="1" dirty="0">
                <a:solidFill>
                  <a:srgbClr val="FF0000"/>
                </a:solidFill>
                <a:latin typeface="Times New Roman" panose="02020603050405020304" pitchFamily="18" charset="0"/>
                <a:ea typeface="宋体" panose="02010600030101010101" pitchFamily="2" charset="-122"/>
              </a:rPr>
              <a:t>中</a:t>
            </a:r>
            <a:endParaRPr lang="zh-CN" altLang="en-US" sz="2400" dirty="0">
              <a:solidFill>
                <a:srgbClr val="FFCC66"/>
              </a:solidFill>
              <a:latin typeface="Times New Roman" panose="02020603050405020304" pitchFamily="18" charset="0"/>
              <a:ea typeface="宋体" panose="02010600030101010101" pitchFamily="2" charset="-122"/>
            </a:endParaRPr>
          </a:p>
        </p:txBody>
      </p:sp>
      <p:sp>
        <p:nvSpPr>
          <p:cNvPr id="20" name="文本框 19"/>
          <p:cNvSpPr txBox="1"/>
          <p:nvPr/>
        </p:nvSpPr>
        <p:spPr>
          <a:xfrm>
            <a:off x="4863236" y="4591520"/>
            <a:ext cx="2016224" cy="461665"/>
          </a:xfrm>
          <a:prstGeom prst="rect">
            <a:avLst/>
          </a:prstGeom>
          <a:noFill/>
        </p:spPr>
        <p:txBody>
          <a:bodyPr wrap="square" rtlCol="0">
            <a:spAutoFit/>
          </a:bodyPr>
          <a:lstStyle/>
          <a:p>
            <a:pPr defTabSz="914400" fontAlgn="base">
              <a:spcBef>
                <a:spcPct val="0"/>
              </a:spcBef>
              <a:spcAft>
                <a:spcPct val="0"/>
              </a:spcAft>
              <a:buFont typeface="Arial" panose="020B0604020202020204" pitchFamily="34" charset="0"/>
              <a:buNone/>
            </a:pPr>
            <a:r>
              <a:rPr lang="en-US" altLang="zh-CN" sz="2400" b="1" dirty="0">
                <a:solidFill>
                  <a:srgbClr val="FF0000"/>
                </a:solidFill>
                <a:latin typeface="Times New Roman" panose="02020603050405020304" pitchFamily="18" charset="0"/>
                <a:ea typeface="宋体" panose="02010600030101010101" pitchFamily="2" charset="-122"/>
              </a:rPr>
              <a:t>(BX)=5A49H</a:t>
            </a:r>
            <a:endParaRPr lang="zh-CN" altLang="en-US" sz="2400" dirty="0">
              <a:solidFill>
                <a:srgbClr val="FFCC66"/>
              </a:solidFill>
              <a:latin typeface="Times New Roman" panose="02020603050405020304" pitchFamily="18" charset="0"/>
              <a:ea typeface="宋体" panose="02010600030101010101" pitchFamily="2" charset="-122"/>
            </a:endParaRPr>
          </a:p>
        </p:txBody>
      </p:sp>
      <p:sp>
        <p:nvSpPr>
          <p:cNvPr id="21" name="文本框 20"/>
          <p:cNvSpPr txBox="1"/>
          <p:nvPr/>
        </p:nvSpPr>
        <p:spPr>
          <a:xfrm>
            <a:off x="5898685" y="4956810"/>
            <a:ext cx="1662659" cy="461665"/>
          </a:xfrm>
          <a:prstGeom prst="rect">
            <a:avLst/>
          </a:prstGeom>
          <a:noFill/>
        </p:spPr>
        <p:txBody>
          <a:bodyPr wrap="square" rtlCol="0">
            <a:spAutoFit/>
          </a:bodyPr>
          <a:lstStyle/>
          <a:p>
            <a:pPr defTabSz="914400" fontAlgn="base">
              <a:spcBef>
                <a:spcPct val="0"/>
              </a:spcBef>
              <a:spcAft>
                <a:spcPct val="0"/>
              </a:spcAft>
              <a:buFont typeface="Arial" panose="020B0604020202020204" pitchFamily="34" charset="0"/>
              <a:buNone/>
            </a:pPr>
            <a:r>
              <a:rPr lang="en-US" altLang="zh-CN" sz="2400" b="1" dirty="0">
                <a:solidFill>
                  <a:srgbClr val="FF0000"/>
                </a:solidFill>
                <a:latin typeface="Times New Roman" panose="02020603050405020304" pitchFamily="18" charset="0"/>
                <a:ea typeface="宋体" panose="02010600030101010101" pitchFamily="2" charset="-122"/>
              </a:rPr>
              <a:t>;(SI)=20H</a:t>
            </a:r>
            <a:endParaRPr lang="zh-CN" altLang="en-US" sz="2400" dirty="0">
              <a:solidFill>
                <a:srgbClr val="FFCC66"/>
              </a:solidFill>
              <a:latin typeface="Times New Roman" panose="02020603050405020304" pitchFamily="18" charset="0"/>
              <a:ea typeface="宋体" panose="02010600030101010101" pitchFamily="2" charset="-122"/>
            </a:endParaRPr>
          </a:p>
        </p:txBody>
      </p:sp>
      <p:sp>
        <p:nvSpPr>
          <p:cNvPr id="24" name="文本框 23"/>
          <p:cNvSpPr txBox="1"/>
          <p:nvPr/>
        </p:nvSpPr>
        <p:spPr>
          <a:xfrm>
            <a:off x="4796561" y="5322100"/>
            <a:ext cx="2998442" cy="461665"/>
          </a:xfrm>
          <a:prstGeom prst="rect">
            <a:avLst/>
          </a:prstGeom>
          <a:noFill/>
        </p:spPr>
        <p:txBody>
          <a:bodyPr wrap="square" rtlCol="0">
            <a:spAutoFit/>
          </a:bodyPr>
          <a:lstStyle/>
          <a:p>
            <a:pPr defTabSz="914400" fontAlgn="base">
              <a:spcBef>
                <a:spcPct val="0"/>
              </a:spcBef>
              <a:spcAft>
                <a:spcPct val="0"/>
              </a:spcAft>
              <a:buFont typeface="Arial" panose="020B0604020202020204" pitchFamily="34" charset="0"/>
              <a:buNone/>
            </a:pPr>
            <a:r>
              <a:rPr lang="en-US" altLang="zh-CN" sz="2400" b="1" dirty="0">
                <a:solidFill>
                  <a:srgbClr val="FF0000"/>
                </a:solidFill>
                <a:latin typeface="Times New Roman" panose="02020603050405020304" pitchFamily="18" charset="0"/>
                <a:ea typeface="宋体" panose="02010600030101010101" pitchFamily="2" charset="-122"/>
              </a:rPr>
              <a:t>;DI</a:t>
            </a:r>
            <a:r>
              <a:rPr lang="zh-CN" altLang="en-US" sz="2400" b="1" dirty="0">
                <a:solidFill>
                  <a:srgbClr val="FF0000"/>
                </a:solidFill>
                <a:latin typeface="Times New Roman" panose="02020603050405020304" pitchFamily="18" charset="0"/>
                <a:ea typeface="宋体" panose="02010600030101010101" pitchFamily="2" charset="-122"/>
              </a:rPr>
              <a:t>的内容与</a:t>
            </a:r>
            <a:r>
              <a:rPr lang="en-US" altLang="zh-CN" sz="2400" b="1" dirty="0">
                <a:solidFill>
                  <a:srgbClr val="FF0000"/>
                </a:solidFill>
                <a:latin typeface="Times New Roman" panose="02020603050405020304" pitchFamily="18" charset="0"/>
                <a:ea typeface="宋体" panose="02010600030101010101" pitchFamily="2" charset="-122"/>
              </a:rPr>
              <a:t>SI</a:t>
            </a:r>
            <a:r>
              <a:rPr lang="zh-CN" altLang="en-US" sz="2400" b="1" dirty="0">
                <a:solidFill>
                  <a:srgbClr val="FF0000"/>
                </a:solidFill>
                <a:latin typeface="Times New Roman" panose="02020603050405020304" pitchFamily="18" charset="0"/>
                <a:ea typeface="宋体" panose="02010600030101010101" pitchFamily="2" charset="-122"/>
              </a:rPr>
              <a:t>相同</a:t>
            </a:r>
            <a:endParaRPr lang="zh-CN" altLang="en-US" sz="2400" dirty="0">
              <a:solidFill>
                <a:srgbClr val="FFCC66"/>
              </a:solidFill>
              <a:latin typeface="Times New Roman" panose="02020603050405020304" pitchFamily="18" charset="0"/>
              <a:ea typeface="宋体" panose="02010600030101010101" pitchFamily="2" charset="-122"/>
            </a:endParaRPr>
          </a:p>
        </p:txBody>
      </p:sp>
      <p:sp>
        <p:nvSpPr>
          <p:cNvPr id="27" name="文本框 26"/>
          <p:cNvSpPr txBox="1"/>
          <p:nvPr/>
        </p:nvSpPr>
        <p:spPr>
          <a:xfrm>
            <a:off x="6295782" y="5668644"/>
            <a:ext cx="1781622" cy="461665"/>
          </a:xfrm>
          <a:prstGeom prst="rect">
            <a:avLst/>
          </a:prstGeom>
          <a:noFill/>
        </p:spPr>
        <p:txBody>
          <a:bodyPr wrap="square" rtlCol="0">
            <a:spAutoFit/>
          </a:bodyPr>
          <a:lstStyle/>
          <a:p>
            <a:pPr defTabSz="914400" fontAlgn="base">
              <a:spcBef>
                <a:spcPct val="0"/>
              </a:spcBef>
              <a:spcAft>
                <a:spcPct val="0"/>
              </a:spcAft>
              <a:buFont typeface="Arial" panose="020B0604020202020204" pitchFamily="34" charset="0"/>
              <a:buNone/>
            </a:pPr>
            <a:r>
              <a:rPr lang="en-US" altLang="zh-CN" sz="2400" b="1" dirty="0">
                <a:solidFill>
                  <a:srgbClr val="FF0000"/>
                </a:solidFill>
                <a:latin typeface="Times New Roman" panose="02020603050405020304" pitchFamily="18" charset="0"/>
                <a:ea typeface="宋体" panose="02010600030101010101" pitchFamily="2" charset="-122"/>
              </a:rPr>
              <a:t>;(BP)=22H</a:t>
            </a:r>
            <a:endParaRPr lang="zh-CN" altLang="en-US" sz="2400" dirty="0">
              <a:solidFill>
                <a:srgbClr val="FFCC66"/>
              </a:solidFill>
              <a:latin typeface="Times New Roman" panose="02020603050405020304" pitchFamily="18" charset="0"/>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down)">
                                      <p:cBhvr>
                                        <p:cTn id="15" dur="500"/>
                                        <p:tgtEl>
                                          <p:spTgt spid="19"/>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wipe(down)">
                                      <p:cBhvr>
                                        <p:cTn id="20" dur="500"/>
                                        <p:tgtEl>
                                          <p:spTgt spid="20"/>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wipe(down)">
                                      <p:cBhvr>
                                        <p:cTn id="25" dur="500"/>
                                        <p:tgtEl>
                                          <p:spTgt spid="21"/>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wipe(down)">
                                      <p:cBhvr>
                                        <p:cTn id="30" dur="500"/>
                                        <p:tgtEl>
                                          <p:spTgt spid="24"/>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27"/>
                                        </p:tgtEl>
                                        <p:attrNameLst>
                                          <p:attrName>style.visibility</p:attrName>
                                        </p:attrNameLst>
                                      </p:cBhvr>
                                      <p:to>
                                        <p:strVal val="visible"/>
                                      </p:to>
                                    </p:set>
                                    <p:animEffect transition="in" filter="wipe(down)">
                                      <p:cBhvr>
                                        <p:cTn id="35"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autoUpdateAnimBg="0"/>
      <p:bldP spid="19" grpId="0"/>
      <p:bldP spid="20" grpId="0"/>
      <p:bldP spid="21" grpId="0"/>
      <p:bldP spid="24" grpId="0"/>
      <p:bldP spid="27"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9" name="ïšḻïdê"/>
          <p:cNvSpPr txBox="1"/>
          <p:nvPr/>
        </p:nvSpPr>
        <p:spPr bwMode="auto">
          <a:xfrm>
            <a:off x="-1" y="162085"/>
            <a:ext cx="8281902"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altLang="zh-CN" sz="2400" b="1" dirty="0">
                <a:solidFill>
                  <a:schemeClr val="bg1"/>
                </a:solidFill>
                <a:latin typeface="楷体" panose="02010609060101010101" pitchFamily="49" charset="-122"/>
                <a:ea typeface="楷体" panose="02010609060101010101" pitchFamily="49" charset="-122"/>
              </a:rPr>
              <a:t>4.4 </a:t>
            </a:r>
            <a:r>
              <a:rPr lang="zh-CN" altLang="en-US" sz="2400" b="1" dirty="0">
                <a:solidFill>
                  <a:schemeClr val="bg1"/>
                </a:solidFill>
                <a:latin typeface="楷体" panose="02010609060101010101" pitchFamily="49" charset="-122"/>
                <a:ea typeface="楷体" panose="02010609060101010101" pitchFamily="49" charset="-122"/>
              </a:rPr>
              <a:t>表达式与运算符</a:t>
            </a:r>
          </a:p>
          <a:p>
            <a:endParaRPr lang="zh-CN" altLang="en-US" sz="2400" b="1" dirty="0">
              <a:solidFill>
                <a:schemeClr val="bg1"/>
              </a:solidFill>
              <a:latin typeface="楷体" panose="02010609060101010101" pitchFamily="49" charset="-122"/>
              <a:ea typeface="楷体" panose="02010609060101010101" pitchFamily="49" charset="-122"/>
            </a:endParaRPr>
          </a:p>
        </p:txBody>
      </p:sp>
      <p:cxnSp>
        <p:nvCxnSpPr>
          <p:cNvPr id="40" name="直接连接符 39"/>
          <p:cNvCxnSpPr/>
          <p:nvPr/>
        </p:nvCxnSpPr>
        <p:spPr>
          <a:xfrm>
            <a:off x="2381" y="655346"/>
            <a:ext cx="3484890"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41" name="图片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42" name="right-arrowheads_44810"/>
          <p:cNvSpPr>
            <a:spLocks noChangeAspect="1"/>
          </p:cNvSpPr>
          <p:nvPr/>
        </p:nvSpPr>
        <p:spPr bwMode="auto">
          <a:xfrm>
            <a:off x="152015" y="929658"/>
            <a:ext cx="411251" cy="316320"/>
          </a:xfrm>
          <a:custGeom>
            <a:avLst/>
            <a:gdLst>
              <a:gd name="T0" fmla="*/ 59 w 415"/>
              <a:gd name="T1" fmla="*/ 406 h 406"/>
              <a:gd name="T2" fmla="*/ 25 w 415"/>
              <a:gd name="T3" fmla="*/ 394 h 406"/>
              <a:gd name="T4" fmla="*/ 19 w 415"/>
              <a:gd name="T5" fmla="*/ 318 h 406"/>
              <a:gd name="T6" fmla="*/ 114 w 415"/>
              <a:gd name="T7" fmla="*/ 206 h 406"/>
              <a:gd name="T8" fmla="*/ 19 w 415"/>
              <a:gd name="T9" fmla="*/ 94 h 406"/>
              <a:gd name="T10" fmla="*/ 25 w 415"/>
              <a:gd name="T11" fmla="*/ 19 h 406"/>
              <a:gd name="T12" fmla="*/ 100 w 415"/>
              <a:gd name="T13" fmla="*/ 25 h 406"/>
              <a:gd name="T14" fmla="*/ 225 w 415"/>
              <a:gd name="T15" fmla="*/ 172 h 406"/>
              <a:gd name="T16" fmla="*/ 225 w 415"/>
              <a:gd name="T17" fmla="*/ 241 h 406"/>
              <a:gd name="T18" fmla="*/ 100 w 415"/>
              <a:gd name="T19" fmla="*/ 388 h 406"/>
              <a:gd name="T20" fmla="*/ 59 w 415"/>
              <a:gd name="T21" fmla="*/ 406 h 406"/>
              <a:gd name="T22" fmla="*/ 273 w 415"/>
              <a:gd name="T23" fmla="*/ 388 h 406"/>
              <a:gd name="T24" fmla="*/ 398 w 415"/>
              <a:gd name="T25" fmla="*/ 241 h 406"/>
              <a:gd name="T26" fmla="*/ 398 w 415"/>
              <a:gd name="T27" fmla="*/ 172 h 406"/>
              <a:gd name="T28" fmla="*/ 273 w 415"/>
              <a:gd name="T29" fmla="*/ 25 h 406"/>
              <a:gd name="T30" fmla="*/ 198 w 415"/>
              <a:gd name="T31" fmla="*/ 19 h 406"/>
              <a:gd name="T32" fmla="*/ 192 w 415"/>
              <a:gd name="T33" fmla="*/ 94 h 406"/>
              <a:gd name="T34" fmla="*/ 287 w 415"/>
              <a:gd name="T35" fmla="*/ 206 h 406"/>
              <a:gd name="T36" fmla="*/ 192 w 415"/>
              <a:gd name="T37" fmla="*/ 318 h 406"/>
              <a:gd name="T38" fmla="*/ 198 w 415"/>
              <a:gd name="T39" fmla="*/ 394 h 406"/>
              <a:gd name="T40" fmla="*/ 232 w 415"/>
              <a:gd name="T41" fmla="*/ 406 h 406"/>
              <a:gd name="T42" fmla="*/ 273 w 415"/>
              <a:gd name="T43" fmla="*/ 388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15" h="406">
                <a:moveTo>
                  <a:pt x="59" y="406"/>
                </a:moveTo>
                <a:cubicBezTo>
                  <a:pt x="47" y="406"/>
                  <a:pt x="35" y="402"/>
                  <a:pt x="25" y="394"/>
                </a:cubicBezTo>
                <a:cubicBezTo>
                  <a:pt x="2" y="375"/>
                  <a:pt x="0" y="341"/>
                  <a:pt x="19" y="318"/>
                </a:cubicBezTo>
                <a:lnTo>
                  <a:pt x="114" y="206"/>
                </a:lnTo>
                <a:lnTo>
                  <a:pt x="19" y="94"/>
                </a:lnTo>
                <a:cubicBezTo>
                  <a:pt x="0" y="71"/>
                  <a:pt x="2" y="38"/>
                  <a:pt x="25" y="19"/>
                </a:cubicBezTo>
                <a:cubicBezTo>
                  <a:pt x="47" y="0"/>
                  <a:pt x="81" y="2"/>
                  <a:pt x="100" y="25"/>
                </a:cubicBezTo>
                <a:lnTo>
                  <a:pt x="225" y="172"/>
                </a:lnTo>
                <a:cubicBezTo>
                  <a:pt x="242" y="192"/>
                  <a:pt x="242" y="221"/>
                  <a:pt x="225" y="241"/>
                </a:cubicBezTo>
                <a:lnTo>
                  <a:pt x="100" y="388"/>
                </a:lnTo>
                <a:cubicBezTo>
                  <a:pt x="89" y="400"/>
                  <a:pt x="74" y="406"/>
                  <a:pt x="59" y="406"/>
                </a:cubicBezTo>
                <a:close/>
                <a:moveTo>
                  <a:pt x="273" y="388"/>
                </a:moveTo>
                <a:lnTo>
                  <a:pt x="398" y="241"/>
                </a:lnTo>
                <a:cubicBezTo>
                  <a:pt x="415" y="221"/>
                  <a:pt x="415" y="192"/>
                  <a:pt x="398" y="172"/>
                </a:cubicBezTo>
                <a:lnTo>
                  <a:pt x="273" y="25"/>
                </a:lnTo>
                <a:cubicBezTo>
                  <a:pt x="254" y="2"/>
                  <a:pt x="220" y="0"/>
                  <a:pt x="198" y="19"/>
                </a:cubicBezTo>
                <a:cubicBezTo>
                  <a:pt x="175" y="38"/>
                  <a:pt x="173" y="71"/>
                  <a:pt x="192" y="94"/>
                </a:cubicBezTo>
                <a:lnTo>
                  <a:pt x="287" y="206"/>
                </a:lnTo>
                <a:lnTo>
                  <a:pt x="192" y="318"/>
                </a:lnTo>
                <a:cubicBezTo>
                  <a:pt x="173" y="341"/>
                  <a:pt x="175" y="375"/>
                  <a:pt x="198" y="394"/>
                </a:cubicBezTo>
                <a:cubicBezTo>
                  <a:pt x="208" y="402"/>
                  <a:pt x="220" y="406"/>
                  <a:pt x="232" y="406"/>
                </a:cubicBezTo>
                <a:cubicBezTo>
                  <a:pt x="247" y="406"/>
                  <a:pt x="262" y="400"/>
                  <a:pt x="273" y="388"/>
                </a:cubicBezTo>
                <a:close/>
              </a:path>
            </a:pathLst>
          </a:custGeom>
          <a:solidFill>
            <a:schemeClr val="accent1"/>
          </a:solidFill>
          <a:ln>
            <a:noFill/>
          </a:ln>
        </p:spPr>
      </p:sp>
      <p:sp>
        <p:nvSpPr>
          <p:cNvPr id="44" name="矩形 43"/>
          <p:cNvSpPr/>
          <p:nvPr/>
        </p:nvSpPr>
        <p:spPr>
          <a:xfrm>
            <a:off x="584781" y="858016"/>
            <a:ext cx="7429666" cy="461665"/>
          </a:xfrm>
          <a:prstGeom prst="rect">
            <a:avLst/>
          </a:prstGeom>
        </p:spPr>
        <p:txBody>
          <a:bodyPr wrap="square">
            <a:spAutoFit/>
          </a:bodyPr>
          <a:lstStyle/>
          <a:p>
            <a:r>
              <a:rPr lang="zh-CN" altLang="en-US" sz="2400" b="1" dirty="0">
                <a:latin typeface="华文楷体" panose="02010600040101010101" pitchFamily="2" charset="-122"/>
                <a:ea typeface="华文楷体" panose="02010600040101010101" pitchFamily="2" charset="-122"/>
              </a:rPr>
              <a:t>数值返回运算符</a:t>
            </a:r>
          </a:p>
        </p:txBody>
      </p:sp>
      <p:sp>
        <p:nvSpPr>
          <p:cNvPr id="11" name="Rectangle 8"/>
          <p:cNvSpPr>
            <a:spLocks noChangeArrowheads="1"/>
          </p:cNvSpPr>
          <p:nvPr/>
        </p:nvSpPr>
        <p:spPr bwMode="auto">
          <a:xfrm>
            <a:off x="274322" y="1629336"/>
            <a:ext cx="8044926" cy="830997"/>
          </a:xfrm>
          <a:prstGeom prst="rect">
            <a:avLst/>
          </a:prstGeom>
          <a:noFill/>
          <a:ln w="28575"/>
        </p:spPr>
        <p:style>
          <a:lnRef idx="2">
            <a:schemeClr val="accent1"/>
          </a:lnRef>
          <a:fillRef idx="1">
            <a:schemeClr val="lt1"/>
          </a:fillRef>
          <a:effectRef idx="0">
            <a:schemeClr val="accent1"/>
          </a:effectRef>
          <a:fontRef idx="minor">
            <a:schemeClr val="dk1"/>
          </a:fontRef>
        </p:style>
        <p:txBody>
          <a:bodyPr wrap="squar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defTabSz="914400" eaLnBrk="1" fontAlgn="base" hangingPunct="1">
              <a:spcBef>
                <a:spcPct val="0"/>
              </a:spcBef>
              <a:spcAft>
                <a:spcPct val="0"/>
              </a:spcAft>
            </a:pPr>
            <a:r>
              <a:rPr lang="en-US" altLang="zh-CN" sz="2400" b="1" kern="0" dirty="0">
                <a:solidFill>
                  <a:srgbClr val="000000"/>
                </a:solidFill>
                <a:latin typeface="楷体" panose="02010609060101010101" pitchFamily="49" charset="-122"/>
                <a:ea typeface="楷体" panose="02010609060101010101" pitchFamily="49" charset="-122"/>
              </a:rPr>
              <a:t>3.TYPE</a:t>
            </a:r>
            <a:r>
              <a:rPr lang="zh-CN" altLang="en-US" sz="2400" b="1" kern="0" dirty="0">
                <a:solidFill>
                  <a:srgbClr val="000000"/>
                </a:solidFill>
                <a:latin typeface="楷体" panose="02010609060101010101" pitchFamily="49" charset="-122"/>
                <a:ea typeface="楷体" panose="02010609060101010101" pitchFamily="49" charset="-122"/>
              </a:rPr>
              <a:t>运算符：取变量或标号的类型属性，并用数字形式表示。对变量来说就是取它的字节长度。</a:t>
            </a:r>
          </a:p>
        </p:txBody>
      </p:sp>
      <p:grpSp>
        <p:nvGrpSpPr>
          <p:cNvPr id="22" name="Group 5"/>
          <p:cNvGrpSpPr/>
          <p:nvPr/>
        </p:nvGrpSpPr>
        <p:grpSpPr bwMode="auto">
          <a:xfrm>
            <a:off x="866716" y="2460333"/>
            <a:ext cx="2933700" cy="1631950"/>
            <a:chOff x="170" y="0"/>
            <a:chExt cx="1848" cy="1028"/>
          </a:xfrm>
        </p:grpSpPr>
        <p:sp>
          <p:nvSpPr>
            <p:cNvPr id="23" name="Text Box 4"/>
            <p:cNvSpPr txBox="1">
              <a:spLocks noChangeArrowheads="1"/>
            </p:cNvSpPr>
            <p:nvPr/>
          </p:nvSpPr>
          <p:spPr bwMode="auto">
            <a:xfrm>
              <a:off x="170" y="411"/>
              <a:ext cx="576"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 typeface="Arial" panose="020B0604020202020204" pitchFamily="34" charset="0"/>
                <a:buNone/>
                <a:defRPr/>
              </a:pPr>
              <a:r>
                <a:rPr kumimoji="0" lang="zh-CN" altLang="en-US"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变量</a:t>
              </a:r>
            </a:p>
          </p:txBody>
        </p:sp>
        <p:sp>
          <p:nvSpPr>
            <p:cNvPr id="25" name="Text Box 5"/>
            <p:cNvSpPr txBox="1">
              <a:spLocks noChangeArrowheads="1"/>
            </p:cNvSpPr>
            <p:nvPr/>
          </p:nvSpPr>
          <p:spPr bwMode="auto">
            <a:xfrm>
              <a:off x="818" y="0"/>
              <a:ext cx="1200" cy="10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BYTE        1</a:t>
              </a:r>
              <a:br>
                <a:rPr kumimoji="0"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br>
              <a:r>
                <a:rPr kumimoji="0"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WORD      2</a:t>
              </a:r>
              <a:br>
                <a:rPr kumimoji="0"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br>
              <a:r>
                <a:rPr kumimoji="0"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DWORD   4</a:t>
              </a:r>
              <a:br>
                <a:rPr kumimoji="0"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br>
              <a:r>
                <a:rPr kumimoji="0"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QWORD   8</a:t>
              </a:r>
              <a:br>
                <a:rPr kumimoji="0"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br>
              <a:r>
                <a:rPr kumimoji="0"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TWORD   10</a:t>
              </a:r>
            </a:p>
          </p:txBody>
        </p:sp>
        <p:sp>
          <p:nvSpPr>
            <p:cNvPr id="26" name="AutoShape 6"/>
            <p:cNvSpPr/>
            <p:nvPr/>
          </p:nvSpPr>
          <p:spPr bwMode="auto">
            <a:xfrm>
              <a:off x="623" y="59"/>
              <a:ext cx="190" cy="945"/>
            </a:xfrm>
            <a:prstGeom prst="leftBrace">
              <a:avLst>
                <a:gd name="adj1" fmla="val 41447"/>
                <a:gd name="adj2" fmla="val 50000"/>
              </a:avLst>
            </a:prstGeom>
            <a:noFill/>
            <a:ln w="9525" cmpd="sng">
              <a:solidFill>
                <a:srgbClr val="000000"/>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grpSp>
      <p:grpSp>
        <p:nvGrpSpPr>
          <p:cNvPr id="28" name="Group 9"/>
          <p:cNvGrpSpPr/>
          <p:nvPr/>
        </p:nvGrpSpPr>
        <p:grpSpPr bwMode="auto">
          <a:xfrm>
            <a:off x="4613216" y="2751849"/>
            <a:ext cx="3048000" cy="708025"/>
            <a:chOff x="0" y="0"/>
            <a:chExt cx="1920" cy="446"/>
          </a:xfrm>
        </p:grpSpPr>
        <p:sp>
          <p:nvSpPr>
            <p:cNvPr id="29" name="Text Box 7"/>
            <p:cNvSpPr txBox="1">
              <a:spLocks noChangeArrowheads="1"/>
            </p:cNvSpPr>
            <p:nvPr/>
          </p:nvSpPr>
          <p:spPr bwMode="auto">
            <a:xfrm>
              <a:off x="0" y="96"/>
              <a:ext cx="52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 typeface="Arial" panose="020B0604020202020204" pitchFamily="34" charset="0"/>
                <a:buNone/>
                <a:defRPr/>
              </a:pPr>
              <a:r>
                <a:rPr kumimoji="0" lang="zh-CN" altLang="en-US"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标号</a:t>
              </a:r>
            </a:p>
          </p:txBody>
        </p:sp>
        <p:sp>
          <p:nvSpPr>
            <p:cNvPr id="30" name="Text Box 8"/>
            <p:cNvSpPr txBox="1">
              <a:spLocks noChangeArrowheads="1"/>
            </p:cNvSpPr>
            <p:nvPr/>
          </p:nvSpPr>
          <p:spPr bwMode="auto">
            <a:xfrm>
              <a:off x="672" y="0"/>
              <a:ext cx="1248" cy="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NEAR     -1</a:t>
              </a:r>
              <a:br>
                <a:rPr kumimoji="0"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br>
              <a:r>
                <a:rPr kumimoji="0"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FAR        -2</a:t>
              </a:r>
            </a:p>
          </p:txBody>
        </p:sp>
        <p:sp>
          <p:nvSpPr>
            <p:cNvPr id="31" name="AutoShape 9"/>
            <p:cNvSpPr/>
            <p:nvPr/>
          </p:nvSpPr>
          <p:spPr bwMode="auto">
            <a:xfrm>
              <a:off x="576" y="96"/>
              <a:ext cx="48" cy="336"/>
            </a:xfrm>
            <a:prstGeom prst="leftBrace">
              <a:avLst>
                <a:gd name="adj1" fmla="val 58333"/>
                <a:gd name="adj2" fmla="val 50000"/>
              </a:avLst>
            </a:prstGeom>
            <a:noFill/>
            <a:ln w="9525" cmpd="sng">
              <a:solidFill>
                <a:srgbClr val="000000"/>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0" cap="none" spc="0" normalizeH="0" baseline="0" noProof="0">
                <a:ln>
                  <a:noFill/>
                </a:ln>
                <a:solidFill>
                  <a:srgbClr val="FFCC66"/>
                </a:solidFill>
                <a:effectLst/>
                <a:uLnTx/>
                <a:uFillTx/>
                <a:latin typeface="Times New Roman" panose="02020603050405020304" pitchFamily="18" charset="0"/>
                <a:ea typeface="宋体" panose="02010600030101010101" pitchFamily="2" charset="-122"/>
              </a:endParaRPr>
            </a:p>
          </p:txBody>
        </p:sp>
      </p:grpSp>
      <p:grpSp>
        <p:nvGrpSpPr>
          <p:cNvPr id="32" name="Group 13"/>
          <p:cNvGrpSpPr/>
          <p:nvPr/>
        </p:nvGrpSpPr>
        <p:grpSpPr bwMode="auto">
          <a:xfrm>
            <a:off x="102198" y="4098925"/>
            <a:ext cx="5040313" cy="2705100"/>
            <a:chOff x="0" y="0"/>
            <a:chExt cx="3175" cy="1704"/>
          </a:xfrm>
        </p:grpSpPr>
        <p:sp>
          <p:nvSpPr>
            <p:cNvPr id="33" name="Text Box 10"/>
            <p:cNvSpPr txBox="1">
              <a:spLocks noChangeArrowheads="1"/>
            </p:cNvSpPr>
            <p:nvPr/>
          </p:nvSpPr>
          <p:spPr bwMode="auto">
            <a:xfrm>
              <a:off x="0" y="0"/>
              <a:ext cx="7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 typeface="Arial" panose="020B0604020202020204" pitchFamily="34" charset="0"/>
                <a:buNone/>
                <a:defRPr/>
              </a:pPr>
              <a:r>
                <a:rPr kumimoji="0"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例如：</a:t>
              </a:r>
            </a:p>
          </p:txBody>
        </p:sp>
        <p:sp>
          <p:nvSpPr>
            <p:cNvPr id="34" name="Text Box 11"/>
            <p:cNvSpPr txBox="1">
              <a:spLocks noChangeArrowheads="1"/>
            </p:cNvSpPr>
            <p:nvPr/>
          </p:nvSpPr>
          <p:spPr bwMode="auto">
            <a:xfrm>
              <a:off x="590" y="12"/>
              <a:ext cx="2585" cy="1692"/>
            </a:xfrm>
            <a:prstGeom prst="rect">
              <a:avLst/>
            </a:prstGeom>
            <a:noFill/>
            <a:ln w="38100" cmpd="sng">
              <a:solidFill>
                <a:srgbClr val="FF0000"/>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defPPr>
                <a:defRPr lang="en-US"/>
              </a:defPPr>
              <a:lvl1pPr marR="0" lvl="0" indent="0" defTabSz="914400" fontAlgn="base">
                <a:lnSpc>
                  <a:spcPct val="100000"/>
                </a:lnSpc>
                <a:spcBef>
                  <a:spcPct val="50000"/>
                </a:spcBef>
                <a:spcAft>
                  <a:spcPct val="0"/>
                </a:spcAft>
                <a:buClrTx/>
                <a:buSzTx/>
                <a:buFont typeface="Arial" panose="020B0604020202020204" pitchFamily="34" charset="0"/>
                <a:buNone/>
                <a:defRPr kumimoji="0" sz="2400" b="1" i="0" u="none" strike="noStrike" kern="0" cap="none" spc="0" normalizeH="0" baseline="0">
                  <a:ln>
                    <a:noFill/>
                  </a:ln>
                  <a:solidFill>
                    <a:srgbClr val="000000"/>
                  </a:solidFill>
                  <a:effectLst/>
                  <a:uLnTx/>
                  <a:uFillTx/>
                  <a:latin typeface="Times New Roman" panose="02020603050405020304" pitchFamily="18" charset="0"/>
                  <a:ea typeface="宋体" panose="02010600030101010101" pitchFamily="2" charset="-122"/>
                </a:defRPr>
              </a:lvl1pPr>
              <a:lvl2pPr marL="742950" indent="-285750" eaLnBrk="0" hangingPunct="0">
                <a:defRPr sz="2800">
                  <a:latin typeface="Times New Roman" panose="02020603050405020304" pitchFamily="18" charset="0"/>
                  <a:ea typeface="宋体" panose="02010600030101010101" pitchFamily="2" charset="-122"/>
                </a:defRPr>
              </a:lvl2pPr>
              <a:lvl3pPr marL="1143000" indent="-228600" eaLnBrk="0" hangingPunct="0">
                <a:defRPr sz="2800">
                  <a:latin typeface="Times New Roman" panose="02020603050405020304" pitchFamily="18" charset="0"/>
                  <a:ea typeface="宋体" panose="02010600030101010101" pitchFamily="2" charset="-122"/>
                </a:defRPr>
              </a:lvl3pPr>
              <a:lvl4pPr marL="1600200" indent="-228600" eaLnBrk="0" hangingPunct="0">
                <a:defRPr sz="2800">
                  <a:latin typeface="Times New Roman" panose="02020603050405020304" pitchFamily="18" charset="0"/>
                  <a:ea typeface="宋体" panose="02010600030101010101" pitchFamily="2" charset="-122"/>
                </a:defRPr>
              </a:lvl4pPr>
              <a:lvl5pPr marL="2057400" indent="-228600" eaLnBrk="0" hangingPunct="0">
                <a:defRPr sz="2800">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latin typeface="Times New Roman" panose="02020603050405020304" pitchFamily="18" charset="0"/>
                  <a:ea typeface="宋体" panose="02010600030101010101" pitchFamily="2" charset="-122"/>
                </a:defRPr>
              </a:lvl9pPr>
            </a:lstStyle>
            <a:p>
              <a:r>
                <a:rPr lang="en-US" altLang="zh-CN" dirty="0"/>
                <a:t>V1    DB    ‘ABCDE’</a:t>
              </a:r>
              <a:br>
                <a:rPr lang="en-US" altLang="zh-CN" dirty="0"/>
              </a:br>
              <a:r>
                <a:rPr lang="en-US" altLang="zh-CN" dirty="0"/>
                <a:t>V2    DW   1234H, 5678H</a:t>
              </a:r>
              <a:br>
                <a:rPr lang="en-US" altLang="zh-CN" dirty="0"/>
              </a:br>
              <a:r>
                <a:rPr lang="en-US" altLang="zh-CN" dirty="0"/>
                <a:t>V3    DD    V2   </a:t>
              </a:r>
              <a:br>
                <a:rPr lang="zh-CN" altLang="en-US" dirty="0"/>
              </a:br>
              <a:r>
                <a:rPr lang="zh-CN" altLang="en-US" dirty="0"/>
                <a:t>       </a:t>
              </a:r>
              <a:r>
                <a:rPr lang="en-US" altLang="zh-CN" dirty="0"/>
                <a:t>……</a:t>
              </a:r>
              <a:br>
                <a:rPr lang="en-US" altLang="zh-CN" dirty="0"/>
              </a:br>
              <a:r>
                <a:rPr lang="en-US" altLang="zh-CN" dirty="0"/>
                <a:t>        MOV   AL ,  TYPE  V1</a:t>
              </a:r>
              <a:br>
                <a:rPr lang="en-US" altLang="zh-CN" dirty="0"/>
              </a:br>
              <a:r>
                <a:rPr lang="en-US" altLang="zh-CN" dirty="0"/>
                <a:t>        MOV   CL ,  TYPE  V2</a:t>
              </a:r>
              <a:br>
                <a:rPr lang="en-US" altLang="zh-CN" dirty="0"/>
              </a:br>
              <a:r>
                <a:rPr lang="en-US" altLang="zh-CN" dirty="0"/>
                <a:t>        MOV   CH ,  TYPE  V3</a:t>
              </a:r>
            </a:p>
          </p:txBody>
        </p:sp>
      </p:grpSp>
      <p:sp>
        <p:nvSpPr>
          <p:cNvPr id="35" name="Text Box 12"/>
          <p:cNvSpPr txBox="1">
            <a:spLocks noChangeArrowheads="1"/>
          </p:cNvSpPr>
          <p:nvPr/>
        </p:nvSpPr>
        <p:spPr bwMode="auto">
          <a:xfrm>
            <a:off x="5682261" y="3954463"/>
            <a:ext cx="306908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 typeface="Arial" panose="020B0604020202020204" pitchFamily="34" charset="0"/>
              <a:buNone/>
              <a:defRPr/>
            </a:pPr>
            <a:r>
              <a:rPr kumimoji="0"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经汇编后的等效指令序列如下：</a:t>
            </a:r>
          </a:p>
        </p:txBody>
      </p:sp>
      <p:sp>
        <p:nvSpPr>
          <p:cNvPr id="36" name="Rectangle 16"/>
          <p:cNvSpPr>
            <a:spLocks noChangeArrowheads="1"/>
          </p:cNvSpPr>
          <p:nvPr/>
        </p:nvSpPr>
        <p:spPr bwMode="auto">
          <a:xfrm>
            <a:off x="5753698" y="5035550"/>
            <a:ext cx="2009717" cy="1200329"/>
          </a:xfrm>
          <a:prstGeom prst="rect">
            <a:avLst/>
          </a:prstGeom>
          <a:noFill/>
          <a:ln w="38100" cmpd="sng">
            <a:solidFill>
              <a:srgbClr val="FF0000"/>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defTabSz="914400" fontAlgn="base">
              <a:spcBef>
                <a:spcPct val="50000"/>
              </a:spcBef>
              <a:spcAft>
                <a:spcPct val="0"/>
              </a:spcAft>
            </a:pPr>
            <a:r>
              <a:rPr lang="en-US" altLang="zh-CN" sz="2400" b="1" kern="0" dirty="0">
                <a:solidFill>
                  <a:srgbClr val="000000"/>
                </a:solidFill>
              </a:rPr>
              <a:t>MOV  </a:t>
            </a:r>
            <a:r>
              <a:rPr lang="en-US" altLang="zh-CN" sz="2400" b="1" kern="0">
                <a:solidFill>
                  <a:srgbClr val="000000"/>
                </a:solidFill>
              </a:rPr>
              <a:t>AL</a:t>
            </a:r>
            <a:r>
              <a:rPr lang="zh-CN" altLang="en-US" sz="2400" b="1" kern="0">
                <a:solidFill>
                  <a:srgbClr val="000000"/>
                </a:solidFill>
              </a:rPr>
              <a:t>，</a:t>
            </a:r>
            <a:r>
              <a:rPr lang="en-US" altLang="zh-CN" sz="2400" b="1" kern="0" dirty="0">
                <a:solidFill>
                  <a:srgbClr val="000000"/>
                </a:solidFill>
              </a:rPr>
              <a:t>1</a:t>
            </a:r>
          </a:p>
          <a:p>
            <a:pPr defTabSz="914400" fontAlgn="base">
              <a:spcBef>
                <a:spcPct val="50000"/>
              </a:spcBef>
              <a:spcAft>
                <a:spcPct val="0"/>
              </a:spcAft>
            </a:pPr>
            <a:r>
              <a:rPr lang="en-US" altLang="zh-CN" sz="2400" b="1" kern="0" dirty="0">
                <a:solidFill>
                  <a:srgbClr val="000000"/>
                </a:solidFill>
              </a:rPr>
              <a:t>MOV  </a:t>
            </a:r>
            <a:r>
              <a:rPr lang="en-US" altLang="zh-CN" sz="2400" b="1" kern="0">
                <a:solidFill>
                  <a:srgbClr val="000000"/>
                </a:solidFill>
              </a:rPr>
              <a:t>CL</a:t>
            </a:r>
            <a:r>
              <a:rPr lang="zh-CN" altLang="en-US" sz="2400" b="1" kern="0">
                <a:solidFill>
                  <a:srgbClr val="000000"/>
                </a:solidFill>
              </a:rPr>
              <a:t>，</a:t>
            </a:r>
            <a:r>
              <a:rPr lang="en-US" altLang="zh-CN" sz="2400" b="1" kern="0" dirty="0">
                <a:solidFill>
                  <a:srgbClr val="000000"/>
                </a:solidFill>
              </a:rPr>
              <a:t>2</a:t>
            </a:r>
          </a:p>
          <a:p>
            <a:pPr defTabSz="914400" fontAlgn="base">
              <a:spcBef>
                <a:spcPct val="50000"/>
              </a:spcBef>
              <a:spcAft>
                <a:spcPct val="0"/>
              </a:spcAft>
            </a:pPr>
            <a:r>
              <a:rPr lang="en-US" altLang="zh-CN" sz="2400" b="1" kern="0" dirty="0">
                <a:solidFill>
                  <a:srgbClr val="000000"/>
                </a:solidFill>
              </a:rPr>
              <a:t>MOV  </a:t>
            </a:r>
            <a:r>
              <a:rPr lang="en-US" altLang="zh-CN" sz="2400" b="1" kern="0">
                <a:solidFill>
                  <a:srgbClr val="000000"/>
                </a:solidFill>
              </a:rPr>
              <a:t>CH</a:t>
            </a:r>
            <a:r>
              <a:rPr lang="zh-CN" altLang="en-US" sz="2400" b="1" kern="0">
                <a:solidFill>
                  <a:srgbClr val="000000"/>
                </a:solidFill>
              </a:rPr>
              <a:t>，</a:t>
            </a:r>
            <a:r>
              <a:rPr lang="en-US" altLang="zh-CN" sz="2400" b="1" kern="0" dirty="0">
                <a:solidFill>
                  <a:srgbClr val="000000"/>
                </a:solidFill>
              </a:rPr>
              <a:t>4</a:t>
            </a: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7" presetClass="entr" presetSubtype="10" fill="hold" nodeType="clickEffect">
                                  <p:stCondLst>
                                    <p:cond delay="0"/>
                                  </p:stCondLst>
                                  <p:childTnLst>
                                    <p:set>
                                      <p:cBhvr>
                                        <p:cTn id="18" dur="1" fill="hold">
                                          <p:stCondLst>
                                            <p:cond delay="0"/>
                                          </p:stCondLst>
                                        </p:cTn>
                                        <p:tgtEl>
                                          <p:spTgt spid="32"/>
                                        </p:tgtEl>
                                        <p:attrNameLst>
                                          <p:attrName>style.visibility</p:attrName>
                                        </p:attrNameLst>
                                      </p:cBhvr>
                                      <p:to>
                                        <p:strVal val="visible"/>
                                      </p:to>
                                    </p:set>
                                    <p:anim calcmode="lin" valueType="num">
                                      <p:cBhvr>
                                        <p:cTn id="19" dur="500" fill="hold"/>
                                        <p:tgtEl>
                                          <p:spTgt spid="32"/>
                                        </p:tgtEl>
                                        <p:attrNameLst>
                                          <p:attrName>ppt_w</p:attrName>
                                        </p:attrNameLst>
                                      </p:cBhvr>
                                      <p:tavLst>
                                        <p:tav tm="0">
                                          <p:val>
                                            <p:fltVal val="0"/>
                                          </p:val>
                                        </p:tav>
                                        <p:tav tm="100000">
                                          <p:val>
                                            <p:strVal val="#ppt_w"/>
                                          </p:val>
                                        </p:tav>
                                      </p:tavLst>
                                    </p:anim>
                                    <p:anim calcmode="lin" valueType="num">
                                      <p:cBhvr>
                                        <p:cTn id="20" dur="500" fill="hold"/>
                                        <p:tgtEl>
                                          <p:spTgt spid="32"/>
                                        </p:tgtEl>
                                        <p:attrNameLst>
                                          <p:attrName>ppt_h</p:attrName>
                                        </p:attrNameLst>
                                      </p:cBhvr>
                                      <p:tavLst>
                                        <p:tav tm="0">
                                          <p:val>
                                            <p:strVal val="#ppt_h"/>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35"/>
                                        </p:tgtEl>
                                        <p:attrNameLst>
                                          <p:attrName>style.visibility</p:attrName>
                                        </p:attrNameLst>
                                      </p:cBhvr>
                                      <p:to>
                                        <p:strVal val="visible"/>
                                      </p:to>
                                    </p:set>
                                  </p:childTnLst>
                                </p:cTn>
                              </p:par>
                            </p:childTnLst>
                          </p:cTn>
                        </p:par>
                        <p:par>
                          <p:cTn id="25" fill="hold">
                            <p:stCondLst>
                              <p:cond delay="500"/>
                            </p:stCondLst>
                            <p:childTnLst>
                              <p:par>
                                <p:cTn id="26" presetID="1" presetClass="entr" presetSubtype="0" fill="hold" grpId="0" nodeType="afterEffect">
                                  <p:stCondLst>
                                    <p:cond delay="0"/>
                                  </p:stCondLst>
                                  <p:childTnLst>
                                    <p:set>
                                      <p:cBhvr>
                                        <p:cTn id="27" dur="1" fill="hold">
                                          <p:stCondLst>
                                            <p:cond delay="499"/>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autoUpdateAnimBg="0"/>
      <p:bldP spid="35" grpId="0" autoUpdateAnimBg="0"/>
      <p:bldP spid="36" grpId="0" animBg="1"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8"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9" name="ïšḻïdê"/>
          <p:cNvSpPr txBox="1"/>
          <p:nvPr/>
        </p:nvSpPr>
        <p:spPr bwMode="auto">
          <a:xfrm>
            <a:off x="-1" y="162085"/>
            <a:ext cx="8281902"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altLang="zh-CN" sz="2400" b="1" dirty="0">
                <a:solidFill>
                  <a:schemeClr val="bg1"/>
                </a:solidFill>
                <a:latin typeface="楷体" panose="02010609060101010101" pitchFamily="49" charset="-122"/>
                <a:ea typeface="楷体" panose="02010609060101010101" pitchFamily="49" charset="-122"/>
              </a:rPr>
              <a:t>4.4 </a:t>
            </a:r>
            <a:r>
              <a:rPr lang="zh-CN" altLang="en-US" sz="2400" b="1" dirty="0">
                <a:solidFill>
                  <a:schemeClr val="bg1"/>
                </a:solidFill>
                <a:latin typeface="楷体" panose="02010609060101010101" pitchFamily="49" charset="-122"/>
                <a:ea typeface="楷体" panose="02010609060101010101" pitchFamily="49" charset="-122"/>
              </a:rPr>
              <a:t>表达式与运算符</a:t>
            </a:r>
          </a:p>
          <a:p>
            <a:endParaRPr lang="zh-CN" altLang="en-US" sz="2400" b="1" dirty="0">
              <a:solidFill>
                <a:schemeClr val="bg1"/>
              </a:solidFill>
              <a:latin typeface="楷体" panose="02010609060101010101" pitchFamily="49" charset="-122"/>
              <a:ea typeface="楷体" panose="02010609060101010101" pitchFamily="49" charset="-122"/>
            </a:endParaRPr>
          </a:p>
        </p:txBody>
      </p:sp>
      <p:cxnSp>
        <p:nvCxnSpPr>
          <p:cNvPr id="40" name="直接连接符 39"/>
          <p:cNvCxnSpPr/>
          <p:nvPr/>
        </p:nvCxnSpPr>
        <p:spPr>
          <a:xfrm>
            <a:off x="2381" y="655346"/>
            <a:ext cx="3484890"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41" name="图片 4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42" name="right-arrowheads_44810"/>
          <p:cNvSpPr>
            <a:spLocks noChangeAspect="1"/>
          </p:cNvSpPr>
          <p:nvPr/>
        </p:nvSpPr>
        <p:spPr bwMode="auto">
          <a:xfrm>
            <a:off x="152015" y="929658"/>
            <a:ext cx="411251" cy="316320"/>
          </a:xfrm>
          <a:custGeom>
            <a:avLst/>
            <a:gdLst>
              <a:gd name="T0" fmla="*/ 59 w 415"/>
              <a:gd name="T1" fmla="*/ 406 h 406"/>
              <a:gd name="T2" fmla="*/ 25 w 415"/>
              <a:gd name="T3" fmla="*/ 394 h 406"/>
              <a:gd name="T4" fmla="*/ 19 w 415"/>
              <a:gd name="T5" fmla="*/ 318 h 406"/>
              <a:gd name="T6" fmla="*/ 114 w 415"/>
              <a:gd name="T7" fmla="*/ 206 h 406"/>
              <a:gd name="T8" fmla="*/ 19 w 415"/>
              <a:gd name="T9" fmla="*/ 94 h 406"/>
              <a:gd name="T10" fmla="*/ 25 w 415"/>
              <a:gd name="T11" fmla="*/ 19 h 406"/>
              <a:gd name="T12" fmla="*/ 100 w 415"/>
              <a:gd name="T13" fmla="*/ 25 h 406"/>
              <a:gd name="T14" fmla="*/ 225 w 415"/>
              <a:gd name="T15" fmla="*/ 172 h 406"/>
              <a:gd name="T16" fmla="*/ 225 w 415"/>
              <a:gd name="T17" fmla="*/ 241 h 406"/>
              <a:gd name="T18" fmla="*/ 100 w 415"/>
              <a:gd name="T19" fmla="*/ 388 h 406"/>
              <a:gd name="T20" fmla="*/ 59 w 415"/>
              <a:gd name="T21" fmla="*/ 406 h 406"/>
              <a:gd name="T22" fmla="*/ 273 w 415"/>
              <a:gd name="T23" fmla="*/ 388 h 406"/>
              <a:gd name="T24" fmla="*/ 398 w 415"/>
              <a:gd name="T25" fmla="*/ 241 h 406"/>
              <a:gd name="T26" fmla="*/ 398 w 415"/>
              <a:gd name="T27" fmla="*/ 172 h 406"/>
              <a:gd name="T28" fmla="*/ 273 w 415"/>
              <a:gd name="T29" fmla="*/ 25 h 406"/>
              <a:gd name="T30" fmla="*/ 198 w 415"/>
              <a:gd name="T31" fmla="*/ 19 h 406"/>
              <a:gd name="T32" fmla="*/ 192 w 415"/>
              <a:gd name="T33" fmla="*/ 94 h 406"/>
              <a:gd name="T34" fmla="*/ 287 w 415"/>
              <a:gd name="T35" fmla="*/ 206 h 406"/>
              <a:gd name="T36" fmla="*/ 192 w 415"/>
              <a:gd name="T37" fmla="*/ 318 h 406"/>
              <a:gd name="T38" fmla="*/ 198 w 415"/>
              <a:gd name="T39" fmla="*/ 394 h 406"/>
              <a:gd name="T40" fmla="*/ 232 w 415"/>
              <a:gd name="T41" fmla="*/ 406 h 406"/>
              <a:gd name="T42" fmla="*/ 273 w 415"/>
              <a:gd name="T43" fmla="*/ 388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15" h="406">
                <a:moveTo>
                  <a:pt x="59" y="406"/>
                </a:moveTo>
                <a:cubicBezTo>
                  <a:pt x="47" y="406"/>
                  <a:pt x="35" y="402"/>
                  <a:pt x="25" y="394"/>
                </a:cubicBezTo>
                <a:cubicBezTo>
                  <a:pt x="2" y="375"/>
                  <a:pt x="0" y="341"/>
                  <a:pt x="19" y="318"/>
                </a:cubicBezTo>
                <a:lnTo>
                  <a:pt x="114" y="206"/>
                </a:lnTo>
                <a:lnTo>
                  <a:pt x="19" y="94"/>
                </a:lnTo>
                <a:cubicBezTo>
                  <a:pt x="0" y="71"/>
                  <a:pt x="2" y="38"/>
                  <a:pt x="25" y="19"/>
                </a:cubicBezTo>
                <a:cubicBezTo>
                  <a:pt x="47" y="0"/>
                  <a:pt x="81" y="2"/>
                  <a:pt x="100" y="25"/>
                </a:cubicBezTo>
                <a:lnTo>
                  <a:pt x="225" y="172"/>
                </a:lnTo>
                <a:cubicBezTo>
                  <a:pt x="242" y="192"/>
                  <a:pt x="242" y="221"/>
                  <a:pt x="225" y="241"/>
                </a:cubicBezTo>
                <a:lnTo>
                  <a:pt x="100" y="388"/>
                </a:lnTo>
                <a:cubicBezTo>
                  <a:pt x="89" y="400"/>
                  <a:pt x="74" y="406"/>
                  <a:pt x="59" y="406"/>
                </a:cubicBezTo>
                <a:close/>
                <a:moveTo>
                  <a:pt x="273" y="388"/>
                </a:moveTo>
                <a:lnTo>
                  <a:pt x="398" y="241"/>
                </a:lnTo>
                <a:cubicBezTo>
                  <a:pt x="415" y="221"/>
                  <a:pt x="415" y="192"/>
                  <a:pt x="398" y="172"/>
                </a:cubicBezTo>
                <a:lnTo>
                  <a:pt x="273" y="25"/>
                </a:lnTo>
                <a:cubicBezTo>
                  <a:pt x="254" y="2"/>
                  <a:pt x="220" y="0"/>
                  <a:pt x="198" y="19"/>
                </a:cubicBezTo>
                <a:cubicBezTo>
                  <a:pt x="175" y="38"/>
                  <a:pt x="173" y="71"/>
                  <a:pt x="192" y="94"/>
                </a:cubicBezTo>
                <a:lnTo>
                  <a:pt x="287" y="206"/>
                </a:lnTo>
                <a:lnTo>
                  <a:pt x="192" y="318"/>
                </a:lnTo>
                <a:cubicBezTo>
                  <a:pt x="173" y="341"/>
                  <a:pt x="175" y="375"/>
                  <a:pt x="198" y="394"/>
                </a:cubicBezTo>
                <a:cubicBezTo>
                  <a:pt x="208" y="402"/>
                  <a:pt x="220" y="406"/>
                  <a:pt x="232" y="406"/>
                </a:cubicBezTo>
                <a:cubicBezTo>
                  <a:pt x="247" y="406"/>
                  <a:pt x="262" y="400"/>
                  <a:pt x="273" y="388"/>
                </a:cubicBezTo>
                <a:close/>
              </a:path>
            </a:pathLst>
          </a:custGeom>
          <a:solidFill>
            <a:schemeClr val="accent1"/>
          </a:solidFill>
          <a:ln>
            <a:noFill/>
          </a:ln>
        </p:spPr>
      </p:sp>
      <p:sp>
        <p:nvSpPr>
          <p:cNvPr id="44" name="矩形 43"/>
          <p:cNvSpPr/>
          <p:nvPr/>
        </p:nvSpPr>
        <p:spPr>
          <a:xfrm>
            <a:off x="584781" y="858016"/>
            <a:ext cx="7429666" cy="461665"/>
          </a:xfrm>
          <a:prstGeom prst="rect">
            <a:avLst/>
          </a:prstGeom>
        </p:spPr>
        <p:txBody>
          <a:bodyPr wrap="square">
            <a:spAutoFit/>
          </a:bodyPr>
          <a:lstStyle/>
          <a:p>
            <a:r>
              <a:rPr lang="zh-CN" altLang="en-US" sz="2400" b="1" dirty="0">
                <a:latin typeface="华文楷体" panose="02010600040101010101" pitchFamily="2" charset="-122"/>
                <a:ea typeface="华文楷体" panose="02010600040101010101" pitchFamily="2" charset="-122"/>
              </a:rPr>
              <a:t>数值返回运算符</a:t>
            </a:r>
          </a:p>
        </p:txBody>
      </p:sp>
      <p:sp>
        <p:nvSpPr>
          <p:cNvPr id="11" name="Rectangle 8"/>
          <p:cNvSpPr>
            <a:spLocks noChangeArrowheads="1"/>
          </p:cNvSpPr>
          <p:nvPr/>
        </p:nvSpPr>
        <p:spPr bwMode="auto">
          <a:xfrm>
            <a:off x="274322" y="1489484"/>
            <a:ext cx="6771040" cy="461665"/>
          </a:xfrm>
          <a:prstGeom prst="rect">
            <a:avLst/>
          </a:prstGeom>
          <a:noFill/>
          <a:ln w="28575"/>
        </p:spPr>
        <p:style>
          <a:lnRef idx="2">
            <a:schemeClr val="accent1"/>
          </a:lnRef>
          <a:fillRef idx="1">
            <a:schemeClr val="lt1"/>
          </a:fillRef>
          <a:effectRef idx="0">
            <a:schemeClr val="accent1"/>
          </a:effectRef>
          <a:fontRef idx="minor">
            <a:schemeClr val="dk1"/>
          </a:fontRef>
        </p:style>
        <p:txBody>
          <a:bodyPr wrap="squar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defTabSz="914400" eaLnBrk="1" fontAlgn="base" hangingPunct="1">
              <a:spcBef>
                <a:spcPct val="0"/>
              </a:spcBef>
              <a:spcAft>
                <a:spcPct val="0"/>
              </a:spcAft>
            </a:pPr>
            <a:r>
              <a:rPr lang="en-US" altLang="zh-CN" sz="2400" b="1" kern="0" dirty="0">
                <a:solidFill>
                  <a:srgbClr val="000000"/>
                </a:solidFill>
                <a:latin typeface="楷体" panose="02010609060101010101" pitchFamily="49" charset="-122"/>
                <a:ea typeface="楷体" panose="02010609060101010101" pitchFamily="49" charset="-122"/>
              </a:rPr>
              <a:t>4.LENGTH</a:t>
            </a:r>
            <a:r>
              <a:rPr lang="zh-CN" altLang="en-US" sz="2400" b="1" kern="0" dirty="0">
                <a:solidFill>
                  <a:srgbClr val="000000"/>
                </a:solidFill>
                <a:latin typeface="楷体" panose="02010609060101010101" pitchFamily="49" charset="-122"/>
                <a:ea typeface="楷体" panose="02010609060101010101" pitchFamily="49" charset="-122"/>
              </a:rPr>
              <a:t>运算符：该运算符用于取变量的长度。</a:t>
            </a:r>
          </a:p>
        </p:txBody>
      </p:sp>
      <p:sp>
        <p:nvSpPr>
          <p:cNvPr id="37" name="Text Box 5"/>
          <p:cNvSpPr txBox="1">
            <a:spLocks noChangeArrowheads="1"/>
          </p:cNvSpPr>
          <p:nvPr/>
        </p:nvSpPr>
        <p:spPr bwMode="auto">
          <a:xfrm>
            <a:off x="984020" y="3096571"/>
            <a:ext cx="6061342" cy="1938992"/>
          </a:xfrm>
          <a:prstGeom prst="rect">
            <a:avLst/>
          </a:prstGeom>
          <a:noFill/>
          <a:ln w="38100" cmpd="sng">
            <a:solidFill>
              <a:srgbClr val="FF0000"/>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defPPr>
              <a:defRPr lang="en-US"/>
            </a:defPPr>
            <a:lvl1pPr defTabSz="914400" eaLnBrk="0" fontAlgn="base" hangingPunct="0">
              <a:spcBef>
                <a:spcPct val="50000"/>
              </a:spcBef>
              <a:spcAft>
                <a:spcPct val="0"/>
              </a:spcAft>
              <a:defRPr sz="2400" b="1" kern="0">
                <a:solidFill>
                  <a:srgbClr val="000000"/>
                </a:solidFill>
                <a:latin typeface="Times New Roman" panose="02020603050405020304" pitchFamily="18" charset="0"/>
                <a:ea typeface="宋体" panose="02010600030101010101" pitchFamily="2" charset="-122"/>
              </a:defRPr>
            </a:lvl1pPr>
            <a:lvl2pPr marL="742950" indent="-285750" eaLnBrk="0" hangingPunct="0">
              <a:defRPr sz="2800">
                <a:latin typeface="Times New Roman" panose="02020603050405020304" pitchFamily="18" charset="0"/>
                <a:ea typeface="宋体" panose="02010600030101010101" pitchFamily="2" charset="-122"/>
              </a:defRPr>
            </a:lvl2pPr>
            <a:lvl3pPr marL="1143000" indent="-228600" eaLnBrk="0" hangingPunct="0">
              <a:defRPr sz="2800">
                <a:latin typeface="Times New Roman" panose="02020603050405020304" pitchFamily="18" charset="0"/>
                <a:ea typeface="宋体" panose="02010600030101010101" pitchFamily="2" charset="-122"/>
              </a:defRPr>
            </a:lvl3pPr>
            <a:lvl4pPr marL="1600200" indent="-228600" eaLnBrk="0" hangingPunct="0">
              <a:defRPr sz="2800">
                <a:latin typeface="Times New Roman" panose="02020603050405020304" pitchFamily="18" charset="0"/>
                <a:ea typeface="宋体" panose="02010600030101010101" pitchFamily="2" charset="-122"/>
              </a:defRPr>
            </a:lvl4pPr>
            <a:lvl5pPr marL="2057400" indent="-228600" eaLnBrk="0" hangingPunct="0">
              <a:defRPr sz="2800">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latin typeface="Times New Roman" panose="02020603050405020304" pitchFamily="18" charset="0"/>
                <a:ea typeface="宋体" panose="02010600030101010101" pitchFamily="2" charset="-122"/>
              </a:defRPr>
            </a:lvl9pPr>
          </a:lstStyle>
          <a:p>
            <a:r>
              <a:rPr lang="en-US" altLang="zh-CN" dirty="0"/>
              <a:t>K1  DB   10H DUP</a:t>
            </a:r>
            <a:r>
              <a:rPr lang="zh-CN" altLang="en-US" dirty="0"/>
              <a:t>（</a:t>
            </a:r>
            <a:r>
              <a:rPr lang="en-US" altLang="zh-CN" dirty="0"/>
              <a:t>0</a:t>
            </a:r>
            <a:r>
              <a:rPr lang="zh-CN" altLang="en-US" dirty="0"/>
              <a:t>）</a:t>
            </a:r>
            <a:br>
              <a:rPr lang="zh-CN" altLang="en-US" dirty="0"/>
            </a:br>
            <a:r>
              <a:rPr lang="en-US" altLang="zh-CN" dirty="0"/>
              <a:t>K2  DB    10H</a:t>
            </a:r>
            <a:r>
              <a:rPr lang="zh-CN" altLang="en-US" dirty="0"/>
              <a:t>，</a:t>
            </a:r>
            <a:r>
              <a:rPr lang="en-US" altLang="zh-CN" dirty="0"/>
              <a:t>20H</a:t>
            </a:r>
            <a:r>
              <a:rPr lang="zh-CN" altLang="en-US" dirty="0"/>
              <a:t>，</a:t>
            </a:r>
            <a:r>
              <a:rPr lang="en-US" altLang="zh-CN" dirty="0"/>
              <a:t>30H</a:t>
            </a:r>
            <a:r>
              <a:rPr lang="zh-CN" altLang="en-US" dirty="0"/>
              <a:t>，</a:t>
            </a:r>
            <a:r>
              <a:rPr lang="en-US" altLang="zh-CN" dirty="0"/>
              <a:t>40H</a:t>
            </a:r>
            <a:br>
              <a:rPr lang="en-US" altLang="zh-CN" dirty="0"/>
            </a:br>
            <a:r>
              <a:rPr lang="en-US" altLang="zh-CN" dirty="0"/>
              <a:t>K3  DW  20H DUP</a:t>
            </a:r>
            <a:r>
              <a:rPr lang="zh-CN" altLang="en-US" dirty="0"/>
              <a:t>（</a:t>
            </a:r>
            <a:r>
              <a:rPr lang="en-US" altLang="zh-CN" dirty="0"/>
              <a:t>0</a:t>
            </a:r>
            <a:r>
              <a:rPr lang="zh-CN" altLang="en-US" dirty="0"/>
              <a:t>，</a:t>
            </a:r>
            <a:r>
              <a:rPr lang="en-US" altLang="zh-CN" dirty="0"/>
              <a:t>1</a:t>
            </a:r>
            <a:r>
              <a:rPr lang="zh-CN" altLang="en-US" dirty="0"/>
              <a:t>，</a:t>
            </a:r>
            <a:r>
              <a:rPr lang="en-US" altLang="zh-CN" dirty="0"/>
              <a:t>2 DUP</a:t>
            </a:r>
            <a:r>
              <a:rPr lang="zh-CN" altLang="en-US" dirty="0"/>
              <a:t>（</a:t>
            </a:r>
            <a:r>
              <a:rPr lang="en-US" altLang="zh-CN" dirty="0"/>
              <a:t>0</a:t>
            </a:r>
            <a:r>
              <a:rPr lang="zh-CN" altLang="en-US" dirty="0"/>
              <a:t>））</a:t>
            </a:r>
            <a:br>
              <a:rPr lang="zh-CN" altLang="en-US" dirty="0"/>
            </a:br>
            <a:r>
              <a:rPr lang="en-US" altLang="zh-CN" dirty="0"/>
              <a:t>K4  DB   ‘ABCDEFGH’</a:t>
            </a:r>
            <a:br>
              <a:rPr lang="en-US" altLang="zh-CN" dirty="0"/>
            </a:br>
            <a:r>
              <a:rPr lang="en-US" altLang="zh-CN" dirty="0"/>
              <a:t>……..</a:t>
            </a:r>
          </a:p>
        </p:txBody>
      </p:sp>
      <p:sp>
        <p:nvSpPr>
          <p:cNvPr id="43" name="Rectangle 7"/>
          <p:cNvSpPr>
            <a:spLocks noChangeArrowheads="1"/>
          </p:cNvSpPr>
          <p:nvPr/>
        </p:nvSpPr>
        <p:spPr bwMode="auto">
          <a:xfrm>
            <a:off x="325612" y="2022784"/>
            <a:ext cx="7993636" cy="1015663"/>
          </a:xfrm>
          <a:prstGeom prst="rect">
            <a:avLst/>
          </a:prstGeom>
          <a:noFill/>
          <a:ln w="28575" cmpd="sng">
            <a:noFill/>
            <a:miter lim="800000"/>
          </a:ln>
        </p:spPr>
        <p:txBody>
          <a:bodyPr wrap="square">
            <a:spAutoFit/>
          </a:bodyPr>
          <a:lstStyle>
            <a:lvl1pPr marL="457200" indent="-457200"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457200" marR="0" lvl="0" indent="-457200" defTabSz="914400" eaLnBrk="1" fontAlgn="base" latinLnBrk="0" hangingPunct="1">
              <a:lnSpc>
                <a:spcPct val="100000"/>
              </a:lnSpc>
              <a:spcBef>
                <a:spcPct val="0"/>
              </a:spcBef>
              <a:spcAft>
                <a:spcPct val="0"/>
              </a:spcAft>
              <a:buSzTx/>
              <a:buFont typeface="Wingdings" panose="05000000000000000000" pitchFamily="2" charset="2"/>
              <a:buChar char="l"/>
              <a:defRPr/>
            </a:pPr>
            <a:r>
              <a:rPr kumimoji="0" lang="zh-CN" altLang="en-US"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如果变量是用重复数据操作符</a:t>
            </a:r>
            <a:r>
              <a:rPr kumimoji="0" lang="en-US" altLang="zh-CN"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DUP</a:t>
            </a:r>
            <a:r>
              <a:rPr kumimoji="0" lang="zh-CN" altLang="en-US"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说明的</a:t>
            </a:r>
            <a:r>
              <a:rPr kumimoji="0" lang="en-US" altLang="zh-CN"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a:t>
            </a:r>
            <a:r>
              <a:rPr kumimoji="0" lang="zh-CN" altLang="en-US"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则</a:t>
            </a:r>
            <a:r>
              <a:rPr kumimoji="0" lang="en-US" altLang="zh-CN"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LENGTH</a:t>
            </a:r>
            <a:r>
              <a:rPr kumimoji="0" lang="zh-CN" altLang="en-US"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运算取最外层</a:t>
            </a:r>
            <a:r>
              <a:rPr kumimoji="0" lang="en-US" altLang="zh-CN"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DUP</a:t>
            </a:r>
            <a:r>
              <a:rPr kumimoji="0" lang="zh-CN" altLang="en-US"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给定的值。</a:t>
            </a:r>
          </a:p>
          <a:p>
            <a:pPr marL="457200" marR="0" lvl="0" indent="-457200" defTabSz="914400" eaLnBrk="1" fontAlgn="base" latinLnBrk="0" hangingPunct="1">
              <a:lnSpc>
                <a:spcPct val="100000"/>
              </a:lnSpc>
              <a:spcBef>
                <a:spcPct val="0"/>
              </a:spcBef>
              <a:spcAft>
                <a:spcPct val="0"/>
              </a:spcAft>
              <a:buSzTx/>
              <a:buFont typeface="Wingdings" panose="05000000000000000000" pitchFamily="2" charset="2"/>
              <a:buChar char="l"/>
              <a:defRPr/>
            </a:pPr>
            <a:r>
              <a:rPr kumimoji="0" lang="zh-CN" altLang="en-US"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如果没有用</a:t>
            </a:r>
            <a:r>
              <a:rPr kumimoji="0" lang="en-US" altLang="zh-CN"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DUP</a:t>
            </a:r>
            <a:r>
              <a:rPr kumimoji="0" lang="zh-CN" altLang="en-US"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说明，则</a:t>
            </a:r>
            <a:r>
              <a:rPr kumimoji="0" lang="en-US" altLang="zh-CN"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LENGTH</a:t>
            </a:r>
            <a:r>
              <a:rPr kumimoji="0" lang="zh-CN" altLang="en-US"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运算返回值总是</a:t>
            </a:r>
            <a:r>
              <a:rPr kumimoji="0" lang="en-US" altLang="zh-CN"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1</a:t>
            </a:r>
            <a:r>
              <a:rPr kumimoji="0" lang="zh-CN" altLang="en-US"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a:t>
            </a:r>
          </a:p>
        </p:txBody>
      </p:sp>
      <p:sp>
        <p:nvSpPr>
          <p:cNvPr id="45" name="Text Box 8"/>
          <p:cNvSpPr txBox="1">
            <a:spLocks noChangeArrowheads="1"/>
          </p:cNvSpPr>
          <p:nvPr/>
        </p:nvSpPr>
        <p:spPr bwMode="auto">
          <a:xfrm>
            <a:off x="982434" y="5127473"/>
            <a:ext cx="5570537" cy="1590675"/>
          </a:xfrm>
          <a:prstGeom prst="rect">
            <a:avLst/>
          </a:prstGeom>
          <a:noFill/>
          <a:ln w="38100" cmpd="sng">
            <a:solidFill>
              <a:srgbClr val="FF0000"/>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defPPr>
              <a:defRPr lang="en-US"/>
            </a:defPPr>
            <a:lvl1pPr defTabSz="914400" eaLnBrk="0" fontAlgn="base" hangingPunct="0">
              <a:spcBef>
                <a:spcPct val="50000"/>
              </a:spcBef>
              <a:spcAft>
                <a:spcPct val="0"/>
              </a:spcAft>
              <a:defRPr sz="2400" b="1" kern="0">
                <a:solidFill>
                  <a:srgbClr val="000000"/>
                </a:solidFill>
                <a:latin typeface="Times New Roman" panose="02020603050405020304" pitchFamily="18" charset="0"/>
                <a:ea typeface="宋体" panose="02010600030101010101" pitchFamily="2" charset="-122"/>
              </a:defRPr>
            </a:lvl1pPr>
            <a:lvl2pPr marL="742950" indent="-285750" eaLnBrk="0" hangingPunct="0">
              <a:defRPr sz="2800">
                <a:latin typeface="Times New Roman" panose="02020603050405020304" pitchFamily="18" charset="0"/>
                <a:ea typeface="宋体" panose="02010600030101010101" pitchFamily="2" charset="-122"/>
              </a:defRPr>
            </a:lvl2pPr>
            <a:lvl3pPr marL="1143000" indent="-228600" eaLnBrk="0" hangingPunct="0">
              <a:defRPr sz="2800">
                <a:latin typeface="Times New Roman" panose="02020603050405020304" pitchFamily="18" charset="0"/>
                <a:ea typeface="宋体" panose="02010600030101010101" pitchFamily="2" charset="-122"/>
              </a:defRPr>
            </a:lvl3pPr>
            <a:lvl4pPr marL="1600200" indent="-228600" eaLnBrk="0" hangingPunct="0">
              <a:defRPr sz="2800">
                <a:latin typeface="Times New Roman" panose="02020603050405020304" pitchFamily="18" charset="0"/>
                <a:ea typeface="宋体" panose="02010600030101010101" pitchFamily="2" charset="-122"/>
              </a:defRPr>
            </a:lvl4pPr>
            <a:lvl5pPr marL="2057400" indent="-228600" eaLnBrk="0" hangingPunct="0">
              <a:defRPr sz="2800">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latin typeface="Times New Roman" panose="02020603050405020304" pitchFamily="18" charset="0"/>
                <a:ea typeface="宋体" panose="02010600030101010101" pitchFamily="2" charset="-122"/>
              </a:defRPr>
            </a:lvl9pPr>
          </a:lstStyle>
          <a:p>
            <a:r>
              <a:rPr lang="en-US" altLang="zh-CN" dirty="0"/>
              <a:t>MOV   AL,  LENGTH   K1; (AL)=10H</a:t>
            </a:r>
            <a:br>
              <a:rPr lang="en-US" altLang="zh-CN" dirty="0"/>
            </a:br>
            <a:r>
              <a:rPr lang="en-US" altLang="zh-CN" dirty="0"/>
              <a:t>MOV   BL,  LENGTH   K2 ; (BL)=1</a:t>
            </a:r>
            <a:br>
              <a:rPr lang="en-US" altLang="zh-CN" dirty="0"/>
            </a:br>
            <a:r>
              <a:rPr lang="en-US" altLang="zh-CN" dirty="0"/>
              <a:t>MOV   CX,  LENGTH   K3 ;  (CX)=20H</a:t>
            </a:r>
            <a:br>
              <a:rPr lang="en-US" altLang="zh-CN" dirty="0"/>
            </a:br>
            <a:r>
              <a:rPr lang="en-US" altLang="zh-CN" dirty="0"/>
              <a:t>MOV   DX,  LENGTH   K4 ;  (DX)=1</a:t>
            </a:r>
          </a:p>
        </p:txBody>
      </p:sp>
      <p:sp>
        <p:nvSpPr>
          <p:cNvPr id="46" name="TextBox 1"/>
          <p:cNvSpPr txBox="1"/>
          <p:nvPr/>
        </p:nvSpPr>
        <p:spPr>
          <a:xfrm>
            <a:off x="86482" y="3096571"/>
            <a:ext cx="1080120" cy="461665"/>
          </a:xfrm>
          <a:prstGeom prst="rect">
            <a:avLst/>
          </a:prstGeom>
          <a:noFill/>
        </p:spPr>
        <p:txBody>
          <a:bodyPr wrap="square" rtlCol="0">
            <a:spAutoFit/>
          </a:bodyPr>
          <a:lstStyle/>
          <a:p>
            <a:pPr defTabSz="914400" fontAlgn="base">
              <a:spcBef>
                <a:spcPct val="0"/>
              </a:spcBef>
              <a:spcAft>
                <a:spcPct val="0"/>
              </a:spcAft>
              <a:buFont typeface="Arial" panose="020B0604020202020204" pitchFamily="34" charset="0"/>
              <a:buNone/>
            </a:pPr>
            <a:r>
              <a:rPr lang="zh-CN" altLang="en-US" sz="2400" b="1" dirty="0">
                <a:solidFill>
                  <a:srgbClr val="000000"/>
                </a:solidFill>
                <a:latin typeface="Times New Roman" panose="02020603050405020304" pitchFamily="18" charset="0"/>
                <a:ea typeface="宋体" panose="02010600030101010101" pitchFamily="2" charset="-122"/>
              </a:rPr>
              <a:t>例如</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3">
                                            <p:bg/>
                                          </p:spTgt>
                                        </p:tgtEl>
                                        <p:attrNameLst>
                                          <p:attrName>style.visibility</p:attrName>
                                        </p:attrNameLst>
                                      </p:cBhvr>
                                      <p:to>
                                        <p:strVal val="visible"/>
                                      </p:to>
                                    </p:set>
                                  </p:childTnLst>
                                </p:cTn>
                              </p:par>
                            </p:childTnLst>
                          </p:cTn>
                        </p:par>
                        <p:par>
                          <p:cTn id="11" fill="hold">
                            <p:stCondLst>
                              <p:cond delay="500"/>
                            </p:stCondLst>
                            <p:childTnLst>
                              <p:par>
                                <p:cTn id="12" presetID="1" presetClass="entr" presetSubtype="0" fill="hold" grpId="0" nodeType="afterEffect">
                                  <p:stCondLst>
                                    <p:cond delay="0"/>
                                  </p:stCondLst>
                                  <p:childTnLst>
                                    <p:set>
                                      <p:cBhvr>
                                        <p:cTn id="13" dur="1" fill="hold">
                                          <p:stCondLst>
                                            <p:cond delay="499"/>
                                          </p:stCondLst>
                                        </p:cTn>
                                        <p:tgtEl>
                                          <p:spTgt spid="43">
                                            <p:txEl>
                                              <p:pRg st="0" end="0"/>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499"/>
                                          </p:stCondLst>
                                        </p:cTn>
                                        <p:tgtEl>
                                          <p:spTgt spid="43">
                                            <p:txEl>
                                              <p:pRg st="1" end="1"/>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37"/>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499"/>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autoUpdateAnimBg="0"/>
      <p:bldP spid="37" grpId="0" animBg="1" autoUpdateAnimBg="0"/>
      <p:bldP spid="43" grpId="0" build="p" animBg="1" autoUpdateAnimBg="0"/>
      <p:bldP spid="45" grpId="0" animBg="1"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9" name="ïšḻïdê"/>
          <p:cNvSpPr txBox="1"/>
          <p:nvPr/>
        </p:nvSpPr>
        <p:spPr bwMode="auto">
          <a:xfrm>
            <a:off x="-1" y="162085"/>
            <a:ext cx="8281902"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altLang="zh-CN" sz="2400" b="1" dirty="0">
                <a:solidFill>
                  <a:schemeClr val="bg1"/>
                </a:solidFill>
                <a:latin typeface="楷体" panose="02010609060101010101" pitchFamily="49" charset="-122"/>
                <a:ea typeface="楷体" panose="02010609060101010101" pitchFamily="49" charset="-122"/>
              </a:rPr>
              <a:t>4.4 </a:t>
            </a:r>
            <a:r>
              <a:rPr lang="zh-CN" altLang="en-US" sz="2400" b="1" dirty="0">
                <a:solidFill>
                  <a:schemeClr val="bg1"/>
                </a:solidFill>
                <a:latin typeface="楷体" panose="02010609060101010101" pitchFamily="49" charset="-122"/>
                <a:ea typeface="楷体" panose="02010609060101010101" pitchFamily="49" charset="-122"/>
              </a:rPr>
              <a:t>表达式与运算符</a:t>
            </a:r>
          </a:p>
          <a:p>
            <a:endParaRPr lang="zh-CN" altLang="en-US" sz="2400" b="1" dirty="0">
              <a:solidFill>
                <a:schemeClr val="bg1"/>
              </a:solidFill>
              <a:latin typeface="楷体" panose="02010609060101010101" pitchFamily="49" charset="-122"/>
              <a:ea typeface="楷体" panose="02010609060101010101" pitchFamily="49" charset="-122"/>
            </a:endParaRPr>
          </a:p>
        </p:txBody>
      </p:sp>
      <p:cxnSp>
        <p:nvCxnSpPr>
          <p:cNvPr id="40" name="直接连接符 39"/>
          <p:cNvCxnSpPr/>
          <p:nvPr/>
        </p:nvCxnSpPr>
        <p:spPr>
          <a:xfrm>
            <a:off x="2381" y="655346"/>
            <a:ext cx="3484890"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41" name="图片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42" name="right-arrowheads_44810"/>
          <p:cNvSpPr>
            <a:spLocks noChangeAspect="1"/>
          </p:cNvSpPr>
          <p:nvPr/>
        </p:nvSpPr>
        <p:spPr bwMode="auto">
          <a:xfrm>
            <a:off x="152015" y="929658"/>
            <a:ext cx="411251" cy="316320"/>
          </a:xfrm>
          <a:custGeom>
            <a:avLst/>
            <a:gdLst>
              <a:gd name="T0" fmla="*/ 59 w 415"/>
              <a:gd name="T1" fmla="*/ 406 h 406"/>
              <a:gd name="T2" fmla="*/ 25 w 415"/>
              <a:gd name="T3" fmla="*/ 394 h 406"/>
              <a:gd name="T4" fmla="*/ 19 w 415"/>
              <a:gd name="T5" fmla="*/ 318 h 406"/>
              <a:gd name="T6" fmla="*/ 114 w 415"/>
              <a:gd name="T7" fmla="*/ 206 h 406"/>
              <a:gd name="T8" fmla="*/ 19 w 415"/>
              <a:gd name="T9" fmla="*/ 94 h 406"/>
              <a:gd name="T10" fmla="*/ 25 w 415"/>
              <a:gd name="T11" fmla="*/ 19 h 406"/>
              <a:gd name="T12" fmla="*/ 100 w 415"/>
              <a:gd name="T13" fmla="*/ 25 h 406"/>
              <a:gd name="T14" fmla="*/ 225 w 415"/>
              <a:gd name="T15" fmla="*/ 172 h 406"/>
              <a:gd name="T16" fmla="*/ 225 w 415"/>
              <a:gd name="T17" fmla="*/ 241 h 406"/>
              <a:gd name="T18" fmla="*/ 100 w 415"/>
              <a:gd name="T19" fmla="*/ 388 h 406"/>
              <a:gd name="T20" fmla="*/ 59 w 415"/>
              <a:gd name="T21" fmla="*/ 406 h 406"/>
              <a:gd name="T22" fmla="*/ 273 w 415"/>
              <a:gd name="T23" fmla="*/ 388 h 406"/>
              <a:gd name="T24" fmla="*/ 398 w 415"/>
              <a:gd name="T25" fmla="*/ 241 h 406"/>
              <a:gd name="T26" fmla="*/ 398 w 415"/>
              <a:gd name="T27" fmla="*/ 172 h 406"/>
              <a:gd name="T28" fmla="*/ 273 w 415"/>
              <a:gd name="T29" fmla="*/ 25 h 406"/>
              <a:gd name="T30" fmla="*/ 198 w 415"/>
              <a:gd name="T31" fmla="*/ 19 h 406"/>
              <a:gd name="T32" fmla="*/ 192 w 415"/>
              <a:gd name="T33" fmla="*/ 94 h 406"/>
              <a:gd name="T34" fmla="*/ 287 w 415"/>
              <a:gd name="T35" fmla="*/ 206 h 406"/>
              <a:gd name="T36" fmla="*/ 192 w 415"/>
              <a:gd name="T37" fmla="*/ 318 h 406"/>
              <a:gd name="T38" fmla="*/ 198 w 415"/>
              <a:gd name="T39" fmla="*/ 394 h 406"/>
              <a:gd name="T40" fmla="*/ 232 w 415"/>
              <a:gd name="T41" fmla="*/ 406 h 406"/>
              <a:gd name="T42" fmla="*/ 273 w 415"/>
              <a:gd name="T43" fmla="*/ 388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15" h="406">
                <a:moveTo>
                  <a:pt x="59" y="406"/>
                </a:moveTo>
                <a:cubicBezTo>
                  <a:pt x="47" y="406"/>
                  <a:pt x="35" y="402"/>
                  <a:pt x="25" y="394"/>
                </a:cubicBezTo>
                <a:cubicBezTo>
                  <a:pt x="2" y="375"/>
                  <a:pt x="0" y="341"/>
                  <a:pt x="19" y="318"/>
                </a:cubicBezTo>
                <a:lnTo>
                  <a:pt x="114" y="206"/>
                </a:lnTo>
                <a:lnTo>
                  <a:pt x="19" y="94"/>
                </a:lnTo>
                <a:cubicBezTo>
                  <a:pt x="0" y="71"/>
                  <a:pt x="2" y="38"/>
                  <a:pt x="25" y="19"/>
                </a:cubicBezTo>
                <a:cubicBezTo>
                  <a:pt x="47" y="0"/>
                  <a:pt x="81" y="2"/>
                  <a:pt x="100" y="25"/>
                </a:cubicBezTo>
                <a:lnTo>
                  <a:pt x="225" y="172"/>
                </a:lnTo>
                <a:cubicBezTo>
                  <a:pt x="242" y="192"/>
                  <a:pt x="242" y="221"/>
                  <a:pt x="225" y="241"/>
                </a:cubicBezTo>
                <a:lnTo>
                  <a:pt x="100" y="388"/>
                </a:lnTo>
                <a:cubicBezTo>
                  <a:pt x="89" y="400"/>
                  <a:pt x="74" y="406"/>
                  <a:pt x="59" y="406"/>
                </a:cubicBezTo>
                <a:close/>
                <a:moveTo>
                  <a:pt x="273" y="388"/>
                </a:moveTo>
                <a:lnTo>
                  <a:pt x="398" y="241"/>
                </a:lnTo>
                <a:cubicBezTo>
                  <a:pt x="415" y="221"/>
                  <a:pt x="415" y="192"/>
                  <a:pt x="398" y="172"/>
                </a:cubicBezTo>
                <a:lnTo>
                  <a:pt x="273" y="25"/>
                </a:lnTo>
                <a:cubicBezTo>
                  <a:pt x="254" y="2"/>
                  <a:pt x="220" y="0"/>
                  <a:pt x="198" y="19"/>
                </a:cubicBezTo>
                <a:cubicBezTo>
                  <a:pt x="175" y="38"/>
                  <a:pt x="173" y="71"/>
                  <a:pt x="192" y="94"/>
                </a:cubicBezTo>
                <a:lnTo>
                  <a:pt x="287" y="206"/>
                </a:lnTo>
                <a:lnTo>
                  <a:pt x="192" y="318"/>
                </a:lnTo>
                <a:cubicBezTo>
                  <a:pt x="173" y="341"/>
                  <a:pt x="175" y="375"/>
                  <a:pt x="198" y="394"/>
                </a:cubicBezTo>
                <a:cubicBezTo>
                  <a:pt x="208" y="402"/>
                  <a:pt x="220" y="406"/>
                  <a:pt x="232" y="406"/>
                </a:cubicBezTo>
                <a:cubicBezTo>
                  <a:pt x="247" y="406"/>
                  <a:pt x="262" y="400"/>
                  <a:pt x="273" y="388"/>
                </a:cubicBezTo>
                <a:close/>
              </a:path>
            </a:pathLst>
          </a:custGeom>
          <a:solidFill>
            <a:schemeClr val="accent1"/>
          </a:solidFill>
          <a:ln>
            <a:noFill/>
          </a:ln>
        </p:spPr>
      </p:sp>
      <p:sp>
        <p:nvSpPr>
          <p:cNvPr id="44" name="矩形 43"/>
          <p:cNvSpPr/>
          <p:nvPr/>
        </p:nvSpPr>
        <p:spPr>
          <a:xfrm>
            <a:off x="584781" y="858016"/>
            <a:ext cx="7429666" cy="461665"/>
          </a:xfrm>
          <a:prstGeom prst="rect">
            <a:avLst/>
          </a:prstGeom>
        </p:spPr>
        <p:txBody>
          <a:bodyPr wrap="square">
            <a:spAutoFit/>
          </a:bodyPr>
          <a:lstStyle/>
          <a:p>
            <a:r>
              <a:rPr lang="zh-CN" altLang="en-US" sz="2400" b="1" dirty="0">
                <a:latin typeface="华文楷体" panose="02010600040101010101" pitchFamily="2" charset="-122"/>
                <a:ea typeface="华文楷体" panose="02010600040101010101" pitchFamily="2" charset="-122"/>
              </a:rPr>
              <a:t>数值返回运算符</a:t>
            </a:r>
          </a:p>
        </p:txBody>
      </p:sp>
      <p:sp>
        <p:nvSpPr>
          <p:cNvPr id="11" name="Rectangle 8"/>
          <p:cNvSpPr>
            <a:spLocks noChangeArrowheads="1"/>
          </p:cNvSpPr>
          <p:nvPr/>
        </p:nvSpPr>
        <p:spPr bwMode="auto">
          <a:xfrm>
            <a:off x="274322" y="1489484"/>
            <a:ext cx="8110874" cy="830997"/>
          </a:xfrm>
          <a:prstGeom prst="rect">
            <a:avLst/>
          </a:prstGeom>
          <a:noFill/>
          <a:ln w="28575"/>
        </p:spPr>
        <p:style>
          <a:lnRef idx="2">
            <a:schemeClr val="accent1"/>
          </a:lnRef>
          <a:fillRef idx="1">
            <a:schemeClr val="lt1"/>
          </a:fillRef>
          <a:effectRef idx="0">
            <a:schemeClr val="accent1"/>
          </a:effectRef>
          <a:fontRef idx="minor">
            <a:schemeClr val="dk1"/>
          </a:fontRef>
        </p:style>
        <p:txBody>
          <a:bodyPr wrap="squar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defTabSz="914400" eaLnBrk="1" fontAlgn="base" hangingPunct="1">
              <a:spcBef>
                <a:spcPct val="0"/>
              </a:spcBef>
              <a:spcAft>
                <a:spcPct val="0"/>
              </a:spcAft>
            </a:pPr>
            <a:r>
              <a:rPr lang="en-US" altLang="zh-CN" sz="2400" b="1" kern="0" dirty="0">
                <a:solidFill>
                  <a:srgbClr val="000000"/>
                </a:solidFill>
                <a:latin typeface="楷体" panose="02010609060101010101" pitchFamily="49" charset="-122"/>
                <a:ea typeface="楷体" panose="02010609060101010101" pitchFamily="49" charset="-122"/>
              </a:rPr>
              <a:t>5.SIZE</a:t>
            </a:r>
            <a:r>
              <a:rPr lang="zh-CN" altLang="en-US" sz="2400" b="1" kern="0" dirty="0">
                <a:solidFill>
                  <a:srgbClr val="000000"/>
                </a:solidFill>
                <a:latin typeface="楷体" panose="02010609060101010101" pitchFamily="49" charset="-122"/>
                <a:ea typeface="楷体" panose="02010609060101010101" pitchFamily="49" charset="-122"/>
              </a:rPr>
              <a:t>运算符：该运算符只能用于变量，</a:t>
            </a:r>
            <a:r>
              <a:rPr lang="en-US" altLang="zh-CN" sz="2400" b="1" kern="0" dirty="0">
                <a:solidFill>
                  <a:srgbClr val="000000"/>
                </a:solidFill>
                <a:latin typeface="楷体" panose="02010609060101010101" pitchFamily="49" charset="-122"/>
                <a:ea typeface="楷体" panose="02010609060101010101" pitchFamily="49" charset="-122"/>
              </a:rPr>
              <a:t>SIZE</a:t>
            </a:r>
            <a:r>
              <a:rPr lang="zh-CN" altLang="en-US" sz="2400" b="1" kern="0" dirty="0">
                <a:solidFill>
                  <a:srgbClr val="000000"/>
                </a:solidFill>
                <a:latin typeface="楷体" panose="02010609060101010101" pitchFamily="49" charset="-122"/>
                <a:ea typeface="楷体" panose="02010609060101010101" pitchFamily="49" charset="-122"/>
              </a:rPr>
              <a:t>取值等于</a:t>
            </a:r>
            <a:r>
              <a:rPr lang="en-US" altLang="zh-CN" sz="2400" b="1" kern="0" dirty="0">
                <a:solidFill>
                  <a:srgbClr val="000000"/>
                </a:solidFill>
                <a:latin typeface="楷体" panose="02010609060101010101" pitchFamily="49" charset="-122"/>
                <a:ea typeface="楷体" panose="02010609060101010101" pitchFamily="49" charset="-122"/>
              </a:rPr>
              <a:t>LENGTH</a:t>
            </a:r>
            <a:r>
              <a:rPr lang="zh-CN" altLang="en-US" sz="2400" b="1" kern="0" dirty="0">
                <a:solidFill>
                  <a:srgbClr val="000000"/>
                </a:solidFill>
                <a:latin typeface="楷体" panose="02010609060101010101" pitchFamily="49" charset="-122"/>
                <a:ea typeface="楷体" panose="02010609060101010101" pitchFamily="49" charset="-122"/>
              </a:rPr>
              <a:t>和</a:t>
            </a:r>
            <a:r>
              <a:rPr lang="en-US" altLang="zh-CN" sz="2400" b="1" kern="0" dirty="0">
                <a:solidFill>
                  <a:srgbClr val="000000"/>
                </a:solidFill>
                <a:latin typeface="楷体" panose="02010609060101010101" pitchFamily="49" charset="-122"/>
                <a:ea typeface="楷体" panose="02010609060101010101" pitchFamily="49" charset="-122"/>
              </a:rPr>
              <a:t>TYPE</a:t>
            </a:r>
            <a:r>
              <a:rPr lang="zh-CN" altLang="en-US" sz="2400" b="1" kern="0" dirty="0">
                <a:solidFill>
                  <a:srgbClr val="000000"/>
                </a:solidFill>
                <a:latin typeface="楷体" panose="02010609060101010101" pitchFamily="49" charset="-122"/>
                <a:ea typeface="楷体" panose="02010609060101010101" pitchFamily="49" charset="-122"/>
              </a:rPr>
              <a:t>两个运算符返回值的乘积。</a:t>
            </a:r>
          </a:p>
        </p:txBody>
      </p:sp>
      <p:sp>
        <p:nvSpPr>
          <p:cNvPr id="13" name="Rectangle 5"/>
          <p:cNvSpPr>
            <a:spLocks noChangeArrowheads="1"/>
          </p:cNvSpPr>
          <p:nvPr/>
        </p:nvSpPr>
        <p:spPr bwMode="auto">
          <a:xfrm>
            <a:off x="318247" y="2551022"/>
            <a:ext cx="53927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例如，对于上面例子，加上以下指令：</a:t>
            </a:r>
          </a:p>
        </p:txBody>
      </p:sp>
      <p:sp>
        <p:nvSpPr>
          <p:cNvPr id="14" name="Text Box 6"/>
          <p:cNvSpPr txBox="1">
            <a:spLocks noChangeArrowheads="1"/>
          </p:cNvSpPr>
          <p:nvPr/>
        </p:nvSpPr>
        <p:spPr bwMode="auto">
          <a:xfrm>
            <a:off x="1308847" y="3236822"/>
            <a:ext cx="6705600" cy="1590675"/>
          </a:xfrm>
          <a:prstGeom prst="rect">
            <a:avLst/>
          </a:prstGeom>
          <a:noFill/>
          <a:ln w="38100" cmpd="sng">
            <a:solidFill>
              <a:srgbClr val="FF0000"/>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defPPr>
              <a:defRPr lang="en-US"/>
            </a:defPPr>
            <a:lvl1pPr defTabSz="914400" eaLnBrk="0" fontAlgn="base" hangingPunct="0">
              <a:spcBef>
                <a:spcPct val="50000"/>
              </a:spcBef>
              <a:spcAft>
                <a:spcPct val="0"/>
              </a:spcAft>
              <a:defRPr sz="2400" b="1" kern="0">
                <a:solidFill>
                  <a:srgbClr val="000000"/>
                </a:solidFill>
                <a:latin typeface="Times New Roman" panose="02020603050405020304" pitchFamily="18" charset="0"/>
                <a:ea typeface="宋体" panose="02010600030101010101" pitchFamily="2" charset="-122"/>
              </a:defRPr>
            </a:lvl1pPr>
            <a:lvl2pPr marL="742950" indent="-285750" eaLnBrk="0" hangingPunct="0">
              <a:defRPr sz="2800">
                <a:latin typeface="Times New Roman" panose="02020603050405020304" pitchFamily="18" charset="0"/>
                <a:ea typeface="宋体" panose="02010600030101010101" pitchFamily="2" charset="-122"/>
              </a:defRPr>
            </a:lvl2pPr>
            <a:lvl3pPr marL="1143000" indent="-228600" eaLnBrk="0" hangingPunct="0">
              <a:defRPr sz="2800">
                <a:latin typeface="Times New Roman" panose="02020603050405020304" pitchFamily="18" charset="0"/>
                <a:ea typeface="宋体" panose="02010600030101010101" pitchFamily="2" charset="-122"/>
              </a:defRPr>
            </a:lvl3pPr>
            <a:lvl4pPr marL="1600200" indent="-228600" eaLnBrk="0" hangingPunct="0">
              <a:defRPr sz="2800">
                <a:latin typeface="Times New Roman" panose="02020603050405020304" pitchFamily="18" charset="0"/>
                <a:ea typeface="宋体" panose="02010600030101010101" pitchFamily="2" charset="-122"/>
              </a:defRPr>
            </a:lvl4pPr>
            <a:lvl5pPr marL="2057400" indent="-228600" eaLnBrk="0" hangingPunct="0">
              <a:defRPr sz="2800">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latin typeface="Times New Roman" panose="02020603050405020304" pitchFamily="18" charset="0"/>
                <a:ea typeface="宋体" panose="02010600030101010101" pitchFamily="2" charset="-122"/>
              </a:defRPr>
            </a:lvl9pPr>
          </a:lstStyle>
          <a:p>
            <a:r>
              <a:rPr lang="en-US" altLang="zh-CN" dirty="0"/>
              <a:t>MOV   AL </a:t>
            </a:r>
            <a:r>
              <a:rPr lang="zh-CN" altLang="en-US" dirty="0"/>
              <a:t>，</a:t>
            </a:r>
            <a:r>
              <a:rPr lang="en-US" altLang="zh-CN" dirty="0"/>
              <a:t>SIZE  K1 </a:t>
            </a:r>
            <a:r>
              <a:rPr lang="zh-CN" altLang="en-US" dirty="0"/>
              <a:t>；（</a:t>
            </a:r>
            <a:r>
              <a:rPr lang="en-US" altLang="zh-CN" dirty="0"/>
              <a:t>AL</a:t>
            </a:r>
            <a:r>
              <a:rPr lang="zh-CN" altLang="en-US" dirty="0"/>
              <a:t>）</a:t>
            </a:r>
            <a:r>
              <a:rPr lang="en-US" altLang="zh-CN" dirty="0"/>
              <a:t>=10H</a:t>
            </a:r>
            <a:br>
              <a:rPr lang="en-US" altLang="zh-CN" dirty="0"/>
            </a:br>
            <a:r>
              <a:rPr lang="en-US" altLang="zh-CN" dirty="0"/>
              <a:t>MOV    BL</a:t>
            </a:r>
            <a:r>
              <a:rPr lang="zh-CN" altLang="en-US" dirty="0"/>
              <a:t>，</a:t>
            </a:r>
            <a:r>
              <a:rPr lang="en-US" altLang="zh-CN" dirty="0"/>
              <a:t>SIZE  K2 </a:t>
            </a:r>
            <a:r>
              <a:rPr lang="zh-CN" altLang="en-US" dirty="0"/>
              <a:t>； （</a:t>
            </a:r>
            <a:r>
              <a:rPr lang="en-US" altLang="zh-CN" dirty="0"/>
              <a:t>BL</a:t>
            </a:r>
            <a:r>
              <a:rPr lang="zh-CN" altLang="en-US" dirty="0"/>
              <a:t>）</a:t>
            </a:r>
            <a:r>
              <a:rPr lang="en-US" altLang="zh-CN" dirty="0"/>
              <a:t>=1</a:t>
            </a:r>
            <a:br>
              <a:rPr lang="en-US" altLang="zh-CN" dirty="0"/>
            </a:br>
            <a:r>
              <a:rPr lang="en-US" altLang="zh-CN" dirty="0"/>
              <a:t>MOV    CL</a:t>
            </a:r>
            <a:r>
              <a:rPr lang="zh-CN" altLang="en-US" dirty="0"/>
              <a:t>，</a:t>
            </a:r>
            <a:r>
              <a:rPr lang="en-US" altLang="zh-CN" dirty="0"/>
              <a:t>SIZE  K3 </a:t>
            </a:r>
            <a:r>
              <a:rPr lang="zh-CN" altLang="en-US" dirty="0"/>
              <a:t>； （</a:t>
            </a:r>
            <a:r>
              <a:rPr lang="en-US" altLang="zh-CN" dirty="0"/>
              <a:t>CL</a:t>
            </a:r>
            <a:r>
              <a:rPr lang="zh-CN" altLang="en-US" dirty="0"/>
              <a:t>）</a:t>
            </a:r>
            <a:r>
              <a:rPr lang="en-US" altLang="zh-CN" dirty="0"/>
              <a:t>=20H*2=40H</a:t>
            </a:r>
            <a:br>
              <a:rPr lang="en-US" altLang="zh-CN" dirty="0"/>
            </a:br>
            <a:r>
              <a:rPr lang="en-US" altLang="zh-CN" dirty="0"/>
              <a:t>MOV    DL</a:t>
            </a:r>
            <a:r>
              <a:rPr lang="zh-CN" altLang="en-US" dirty="0"/>
              <a:t>，</a:t>
            </a:r>
            <a:r>
              <a:rPr lang="en-US" altLang="zh-CN" dirty="0"/>
              <a:t>SIZE  K4 </a:t>
            </a:r>
            <a:r>
              <a:rPr lang="zh-CN" altLang="en-US" dirty="0"/>
              <a:t>； （</a:t>
            </a:r>
            <a:r>
              <a:rPr lang="en-US" altLang="zh-CN" dirty="0"/>
              <a:t>DL</a:t>
            </a:r>
            <a:r>
              <a:rPr lang="zh-CN" altLang="en-US" dirty="0"/>
              <a:t>）</a:t>
            </a:r>
            <a:r>
              <a:rPr lang="en-US" altLang="zh-CN" dirty="0"/>
              <a:t>=1</a:t>
            </a: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autoUpdateAnimBg="0"/>
      <p:bldP spid="13" grpId="0" autoUpdateAnimBg="0"/>
      <p:bldP spid="14" grpId="0" animBg="1"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9" name="ïšḻïdê"/>
          <p:cNvSpPr txBox="1"/>
          <p:nvPr/>
        </p:nvSpPr>
        <p:spPr bwMode="auto">
          <a:xfrm>
            <a:off x="-1" y="162085"/>
            <a:ext cx="8281902"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altLang="zh-CN" sz="2400" b="1" dirty="0">
                <a:solidFill>
                  <a:schemeClr val="bg1"/>
                </a:solidFill>
                <a:latin typeface="楷体" panose="02010609060101010101" pitchFamily="49" charset="-122"/>
                <a:ea typeface="楷体" panose="02010609060101010101" pitchFamily="49" charset="-122"/>
              </a:rPr>
              <a:t>4.4 </a:t>
            </a:r>
            <a:r>
              <a:rPr lang="zh-CN" altLang="en-US" sz="2400" b="1" dirty="0">
                <a:solidFill>
                  <a:schemeClr val="bg1"/>
                </a:solidFill>
                <a:latin typeface="楷体" panose="02010609060101010101" pitchFamily="49" charset="-122"/>
                <a:ea typeface="楷体" panose="02010609060101010101" pitchFamily="49" charset="-122"/>
              </a:rPr>
              <a:t>表达式与运算符</a:t>
            </a:r>
          </a:p>
          <a:p>
            <a:endParaRPr lang="zh-CN" altLang="en-US" sz="2400" b="1" dirty="0">
              <a:solidFill>
                <a:schemeClr val="bg1"/>
              </a:solidFill>
              <a:latin typeface="楷体" panose="02010609060101010101" pitchFamily="49" charset="-122"/>
              <a:ea typeface="楷体" panose="02010609060101010101" pitchFamily="49" charset="-122"/>
            </a:endParaRPr>
          </a:p>
        </p:txBody>
      </p:sp>
      <p:cxnSp>
        <p:nvCxnSpPr>
          <p:cNvPr id="40" name="直接连接符 39"/>
          <p:cNvCxnSpPr/>
          <p:nvPr/>
        </p:nvCxnSpPr>
        <p:spPr>
          <a:xfrm>
            <a:off x="2381" y="655346"/>
            <a:ext cx="3484890"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41" name="图片 4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42" name="right-arrowheads_44810"/>
          <p:cNvSpPr>
            <a:spLocks noChangeAspect="1"/>
          </p:cNvSpPr>
          <p:nvPr/>
        </p:nvSpPr>
        <p:spPr bwMode="auto">
          <a:xfrm>
            <a:off x="152015" y="929658"/>
            <a:ext cx="411251" cy="316320"/>
          </a:xfrm>
          <a:custGeom>
            <a:avLst/>
            <a:gdLst>
              <a:gd name="T0" fmla="*/ 59 w 415"/>
              <a:gd name="T1" fmla="*/ 406 h 406"/>
              <a:gd name="T2" fmla="*/ 25 w 415"/>
              <a:gd name="T3" fmla="*/ 394 h 406"/>
              <a:gd name="T4" fmla="*/ 19 w 415"/>
              <a:gd name="T5" fmla="*/ 318 h 406"/>
              <a:gd name="T6" fmla="*/ 114 w 415"/>
              <a:gd name="T7" fmla="*/ 206 h 406"/>
              <a:gd name="T8" fmla="*/ 19 w 415"/>
              <a:gd name="T9" fmla="*/ 94 h 406"/>
              <a:gd name="T10" fmla="*/ 25 w 415"/>
              <a:gd name="T11" fmla="*/ 19 h 406"/>
              <a:gd name="T12" fmla="*/ 100 w 415"/>
              <a:gd name="T13" fmla="*/ 25 h 406"/>
              <a:gd name="T14" fmla="*/ 225 w 415"/>
              <a:gd name="T15" fmla="*/ 172 h 406"/>
              <a:gd name="T16" fmla="*/ 225 w 415"/>
              <a:gd name="T17" fmla="*/ 241 h 406"/>
              <a:gd name="T18" fmla="*/ 100 w 415"/>
              <a:gd name="T19" fmla="*/ 388 h 406"/>
              <a:gd name="T20" fmla="*/ 59 w 415"/>
              <a:gd name="T21" fmla="*/ 406 h 406"/>
              <a:gd name="T22" fmla="*/ 273 w 415"/>
              <a:gd name="T23" fmla="*/ 388 h 406"/>
              <a:gd name="T24" fmla="*/ 398 w 415"/>
              <a:gd name="T25" fmla="*/ 241 h 406"/>
              <a:gd name="T26" fmla="*/ 398 w 415"/>
              <a:gd name="T27" fmla="*/ 172 h 406"/>
              <a:gd name="T28" fmla="*/ 273 w 415"/>
              <a:gd name="T29" fmla="*/ 25 h 406"/>
              <a:gd name="T30" fmla="*/ 198 w 415"/>
              <a:gd name="T31" fmla="*/ 19 h 406"/>
              <a:gd name="T32" fmla="*/ 192 w 415"/>
              <a:gd name="T33" fmla="*/ 94 h 406"/>
              <a:gd name="T34" fmla="*/ 287 w 415"/>
              <a:gd name="T35" fmla="*/ 206 h 406"/>
              <a:gd name="T36" fmla="*/ 192 w 415"/>
              <a:gd name="T37" fmla="*/ 318 h 406"/>
              <a:gd name="T38" fmla="*/ 198 w 415"/>
              <a:gd name="T39" fmla="*/ 394 h 406"/>
              <a:gd name="T40" fmla="*/ 232 w 415"/>
              <a:gd name="T41" fmla="*/ 406 h 406"/>
              <a:gd name="T42" fmla="*/ 273 w 415"/>
              <a:gd name="T43" fmla="*/ 388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15" h="406">
                <a:moveTo>
                  <a:pt x="59" y="406"/>
                </a:moveTo>
                <a:cubicBezTo>
                  <a:pt x="47" y="406"/>
                  <a:pt x="35" y="402"/>
                  <a:pt x="25" y="394"/>
                </a:cubicBezTo>
                <a:cubicBezTo>
                  <a:pt x="2" y="375"/>
                  <a:pt x="0" y="341"/>
                  <a:pt x="19" y="318"/>
                </a:cubicBezTo>
                <a:lnTo>
                  <a:pt x="114" y="206"/>
                </a:lnTo>
                <a:lnTo>
                  <a:pt x="19" y="94"/>
                </a:lnTo>
                <a:cubicBezTo>
                  <a:pt x="0" y="71"/>
                  <a:pt x="2" y="38"/>
                  <a:pt x="25" y="19"/>
                </a:cubicBezTo>
                <a:cubicBezTo>
                  <a:pt x="47" y="0"/>
                  <a:pt x="81" y="2"/>
                  <a:pt x="100" y="25"/>
                </a:cubicBezTo>
                <a:lnTo>
                  <a:pt x="225" y="172"/>
                </a:lnTo>
                <a:cubicBezTo>
                  <a:pt x="242" y="192"/>
                  <a:pt x="242" y="221"/>
                  <a:pt x="225" y="241"/>
                </a:cubicBezTo>
                <a:lnTo>
                  <a:pt x="100" y="388"/>
                </a:lnTo>
                <a:cubicBezTo>
                  <a:pt x="89" y="400"/>
                  <a:pt x="74" y="406"/>
                  <a:pt x="59" y="406"/>
                </a:cubicBezTo>
                <a:close/>
                <a:moveTo>
                  <a:pt x="273" y="388"/>
                </a:moveTo>
                <a:lnTo>
                  <a:pt x="398" y="241"/>
                </a:lnTo>
                <a:cubicBezTo>
                  <a:pt x="415" y="221"/>
                  <a:pt x="415" y="192"/>
                  <a:pt x="398" y="172"/>
                </a:cubicBezTo>
                <a:lnTo>
                  <a:pt x="273" y="25"/>
                </a:lnTo>
                <a:cubicBezTo>
                  <a:pt x="254" y="2"/>
                  <a:pt x="220" y="0"/>
                  <a:pt x="198" y="19"/>
                </a:cubicBezTo>
                <a:cubicBezTo>
                  <a:pt x="175" y="38"/>
                  <a:pt x="173" y="71"/>
                  <a:pt x="192" y="94"/>
                </a:cubicBezTo>
                <a:lnTo>
                  <a:pt x="287" y="206"/>
                </a:lnTo>
                <a:lnTo>
                  <a:pt x="192" y="318"/>
                </a:lnTo>
                <a:cubicBezTo>
                  <a:pt x="173" y="341"/>
                  <a:pt x="175" y="375"/>
                  <a:pt x="198" y="394"/>
                </a:cubicBezTo>
                <a:cubicBezTo>
                  <a:pt x="208" y="402"/>
                  <a:pt x="220" y="406"/>
                  <a:pt x="232" y="406"/>
                </a:cubicBezTo>
                <a:cubicBezTo>
                  <a:pt x="247" y="406"/>
                  <a:pt x="262" y="400"/>
                  <a:pt x="273" y="388"/>
                </a:cubicBezTo>
                <a:close/>
              </a:path>
            </a:pathLst>
          </a:custGeom>
          <a:solidFill>
            <a:schemeClr val="accent1"/>
          </a:solidFill>
          <a:ln>
            <a:noFill/>
          </a:ln>
        </p:spPr>
      </p:sp>
      <p:sp>
        <p:nvSpPr>
          <p:cNvPr id="44" name="矩形 43"/>
          <p:cNvSpPr/>
          <p:nvPr/>
        </p:nvSpPr>
        <p:spPr>
          <a:xfrm>
            <a:off x="584781" y="858016"/>
            <a:ext cx="7429666" cy="461665"/>
          </a:xfrm>
          <a:prstGeom prst="rect">
            <a:avLst/>
          </a:prstGeom>
        </p:spPr>
        <p:txBody>
          <a:bodyPr wrap="square">
            <a:spAutoFit/>
          </a:bodyPr>
          <a:lstStyle/>
          <a:p>
            <a:r>
              <a:rPr lang="zh-CN" altLang="en-US" sz="2400" b="1" dirty="0">
                <a:latin typeface="华文楷体" panose="02010600040101010101" pitchFamily="2" charset="-122"/>
                <a:ea typeface="华文楷体" panose="02010600040101010101" pitchFamily="2" charset="-122"/>
              </a:rPr>
              <a:t>属性修改运算符</a:t>
            </a:r>
          </a:p>
        </p:txBody>
      </p:sp>
      <p:sp>
        <p:nvSpPr>
          <p:cNvPr id="8" name="MH_Other_1"/>
          <p:cNvSpPr/>
          <p:nvPr>
            <p:custDataLst>
              <p:tags r:id="rId1"/>
            </p:custDataLst>
          </p:nvPr>
        </p:nvSpPr>
        <p:spPr>
          <a:xfrm>
            <a:off x="1873250" y="1636751"/>
            <a:ext cx="3889375" cy="3192462"/>
          </a:xfrm>
          <a:custGeom>
            <a:avLst/>
            <a:gdLst>
              <a:gd name="connsiteX0" fmla="*/ 0 w 3718560"/>
              <a:gd name="connsiteY0" fmla="*/ 0 h 3518262"/>
              <a:gd name="connsiteX1" fmla="*/ 0 w 3718560"/>
              <a:gd name="connsiteY1" fmla="*/ 3509554 h 3518262"/>
              <a:gd name="connsiteX2" fmla="*/ 3718560 w 3718560"/>
              <a:gd name="connsiteY2" fmla="*/ 3518262 h 3518262"/>
              <a:gd name="connsiteX3" fmla="*/ 3718560 w 3718560"/>
              <a:gd name="connsiteY3" fmla="*/ 3518262 h 3518262"/>
            </a:gdLst>
            <a:ahLst/>
            <a:cxnLst>
              <a:cxn ang="0">
                <a:pos x="connsiteX0" y="connsiteY0"/>
              </a:cxn>
              <a:cxn ang="0">
                <a:pos x="connsiteX1" y="connsiteY1"/>
              </a:cxn>
              <a:cxn ang="0">
                <a:pos x="connsiteX2" y="connsiteY2"/>
              </a:cxn>
              <a:cxn ang="0">
                <a:pos x="connsiteX3" y="connsiteY3"/>
              </a:cxn>
            </a:cxnLst>
            <a:rect l="l" t="t" r="r" b="b"/>
            <a:pathLst>
              <a:path w="3718560" h="3518262">
                <a:moveTo>
                  <a:pt x="0" y="0"/>
                </a:moveTo>
                <a:lnTo>
                  <a:pt x="0" y="3509554"/>
                </a:lnTo>
                <a:lnTo>
                  <a:pt x="3718560" y="3518262"/>
                </a:lnTo>
                <a:lnTo>
                  <a:pt x="3718560" y="3518262"/>
                </a:lnTo>
              </a:path>
            </a:pathLst>
          </a:custGeom>
          <a:noFill/>
          <a:ln w="76200" cap="flat" cmpd="sng" algn="ctr">
            <a:solidFill>
              <a:schemeClr val="accent1"/>
            </a:solidFill>
            <a:prstDash val="solid"/>
            <a:miter lim="800000"/>
          </a:ln>
          <a:effectLst/>
        </p:spPr>
        <p:txBody>
          <a:bodyPr anchor="ctr"/>
          <a:lstStyle/>
          <a:p>
            <a:pPr algn="ctr" eaLnBrk="1" fontAlgn="auto" hangingPunct="1">
              <a:spcBef>
                <a:spcPts val="0"/>
              </a:spcBef>
              <a:spcAft>
                <a:spcPts val="0"/>
              </a:spcAft>
              <a:defRPr/>
            </a:pPr>
            <a:endParaRPr lang="zh-CN" altLang="en-US" kern="0">
              <a:solidFill>
                <a:srgbClr val="FFFFFF"/>
              </a:solidFill>
              <a:latin typeface="Arial" panose="020B0604020202020204"/>
              <a:ea typeface="宋体" panose="02010600030101010101" pitchFamily="2" charset="-122"/>
            </a:endParaRPr>
          </a:p>
        </p:txBody>
      </p:sp>
      <p:sp>
        <p:nvSpPr>
          <p:cNvPr id="9" name="MH_Desc_1"/>
          <p:cNvSpPr/>
          <p:nvPr>
            <p:custDataLst>
              <p:tags r:id="rId2"/>
            </p:custDataLst>
          </p:nvPr>
        </p:nvSpPr>
        <p:spPr>
          <a:xfrm>
            <a:off x="1636713" y="1924088"/>
            <a:ext cx="5464175" cy="3911600"/>
          </a:xfrm>
          <a:custGeom>
            <a:avLst/>
            <a:gdLst>
              <a:gd name="connsiteX0" fmla="*/ 5320937 w 5320937"/>
              <a:gd name="connsiteY0" fmla="*/ 1837508 h 4188823"/>
              <a:gd name="connsiteX1" fmla="*/ 5320937 w 5320937"/>
              <a:gd name="connsiteY1" fmla="*/ 0 h 4188823"/>
              <a:gd name="connsiteX2" fmla="*/ 0 w 5320937"/>
              <a:gd name="connsiteY2" fmla="*/ 0 h 4188823"/>
              <a:gd name="connsiteX3" fmla="*/ 0 w 5320937"/>
              <a:gd name="connsiteY3" fmla="*/ 3405051 h 4188823"/>
              <a:gd name="connsiteX4" fmla="*/ 2717075 w 5320937"/>
              <a:gd name="connsiteY4" fmla="*/ 3405051 h 4188823"/>
              <a:gd name="connsiteX5" fmla="*/ 3500847 w 5320937"/>
              <a:gd name="connsiteY5" fmla="*/ 4188823 h 4188823"/>
              <a:gd name="connsiteX6" fmla="*/ 3518263 w 5320937"/>
              <a:gd name="connsiteY6" fmla="*/ 4188823 h 4188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20937" h="4188823">
                <a:moveTo>
                  <a:pt x="5320937" y="1837508"/>
                </a:moveTo>
                <a:lnTo>
                  <a:pt x="5320937" y="0"/>
                </a:lnTo>
                <a:lnTo>
                  <a:pt x="0" y="0"/>
                </a:lnTo>
                <a:lnTo>
                  <a:pt x="0" y="3405051"/>
                </a:lnTo>
                <a:lnTo>
                  <a:pt x="2717075" y="3405051"/>
                </a:lnTo>
                <a:lnTo>
                  <a:pt x="3500847" y="4188823"/>
                </a:lnTo>
                <a:lnTo>
                  <a:pt x="3518263" y="4188823"/>
                </a:lnTo>
              </a:path>
            </a:pathLst>
          </a:custGeom>
          <a:noFill/>
          <a:ln w="76200" cap="flat" cmpd="sng" algn="ctr">
            <a:solidFill>
              <a:schemeClr val="accent1"/>
            </a:solidFill>
            <a:prstDash val="solid"/>
            <a:miter lim="800000"/>
          </a:ln>
          <a:effectLst/>
        </p:spPr>
        <p:txBody>
          <a:bodyPr lIns="612000" tIns="216000" rIns="324000" bIns="1584000">
            <a:noAutofit/>
          </a:bodyPr>
          <a:lstStyle/>
          <a:p>
            <a:pPr algn="just">
              <a:lnSpc>
                <a:spcPct val="160000"/>
              </a:lnSpc>
              <a:defRPr/>
            </a:pPr>
            <a:r>
              <a:rPr lang="zh-CN" altLang="en-US" sz="2400" b="1" kern="0" dirty="0">
                <a:latin typeface="楷体" panose="02010609060101010101" pitchFamily="49" charset="-122"/>
                <a:ea typeface="楷体" panose="02010609060101010101" pitchFamily="49" charset="-122"/>
              </a:rPr>
              <a:t>这一类运算符用来对变量、标号或存储器操作数的类型属性进行修改或指定。</a:t>
            </a:r>
          </a:p>
        </p:txBody>
      </p:sp>
      <p:sp>
        <p:nvSpPr>
          <p:cNvPr id="10" name="MH_Other_2"/>
          <p:cNvSpPr/>
          <p:nvPr>
            <p:custDataLst>
              <p:tags r:id="rId3"/>
            </p:custDataLst>
          </p:nvPr>
        </p:nvSpPr>
        <p:spPr bwMode="auto">
          <a:xfrm>
            <a:off x="5216525" y="3529051"/>
            <a:ext cx="2281238" cy="2357437"/>
          </a:xfrm>
          <a:custGeom>
            <a:avLst/>
            <a:gdLst>
              <a:gd name="T0" fmla="*/ 311438 w 1909763"/>
              <a:gd name="T1" fmla="*/ 1234671 h 1912938"/>
              <a:gd name="T2" fmla="*/ 423998 w 1909763"/>
              <a:gd name="T3" fmla="*/ 1256142 h 1912938"/>
              <a:gd name="T4" fmla="*/ 469528 w 1909763"/>
              <a:gd name="T5" fmla="*/ 1335710 h 1912938"/>
              <a:gd name="T6" fmla="*/ 530235 w 1909763"/>
              <a:gd name="T7" fmla="*/ 1396649 h 1912938"/>
              <a:gd name="T8" fmla="*/ 631728 w 1909763"/>
              <a:gd name="T9" fmla="*/ 1456326 h 1912938"/>
              <a:gd name="T10" fmla="*/ 647854 w 1909763"/>
              <a:gd name="T11" fmla="*/ 1533683 h 1912938"/>
              <a:gd name="T12" fmla="*/ 0 w 1909763"/>
              <a:gd name="T13" fmla="*/ 1905000 h 1912938"/>
              <a:gd name="T14" fmla="*/ 990076 w 1909763"/>
              <a:gd name="T15" fmla="*/ 547002 h 1912938"/>
              <a:gd name="T16" fmla="*/ 1084268 w 1909763"/>
              <a:gd name="T17" fmla="*/ 595709 h 1912938"/>
              <a:gd name="T18" fmla="*/ 1176565 w 1909763"/>
              <a:gd name="T19" fmla="*/ 667504 h 1912938"/>
              <a:gd name="T20" fmla="*/ 1294781 w 1909763"/>
              <a:gd name="T21" fmla="*/ 800657 h 1912938"/>
              <a:gd name="T22" fmla="*/ 1351992 w 1909763"/>
              <a:gd name="T23" fmla="*/ 906610 h 1912938"/>
              <a:gd name="T24" fmla="*/ 1367480 w 1909763"/>
              <a:gd name="T25" fmla="*/ 971447 h 1912938"/>
              <a:gd name="T26" fmla="*/ 741633 w 1909763"/>
              <a:gd name="T27" fmla="*/ 1521772 h 1912938"/>
              <a:gd name="T28" fmla="*/ 719507 w 1909763"/>
              <a:gd name="T29" fmla="*/ 1441437 h 1912938"/>
              <a:gd name="T30" fmla="*/ 689163 w 1909763"/>
              <a:gd name="T31" fmla="*/ 1362684 h 1912938"/>
              <a:gd name="T32" fmla="*/ 605717 w 1909763"/>
              <a:gd name="T33" fmla="*/ 1309233 h 1912938"/>
              <a:gd name="T34" fmla="*/ 554511 w 1909763"/>
              <a:gd name="T35" fmla="*/ 1257047 h 1912938"/>
              <a:gd name="T36" fmla="*/ 495403 w 1909763"/>
              <a:gd name="T37" fmla="*/ 1173233 h 1912938"/>
              <a:gd name="T38" fmla="*/ 414485 w 1909763"/>
              <a:gd name="T39" fmla="*/ 1167223 h 1912938"/>
              <a:gd name="T40" fmla="*/ 334200 w 1909763"/>
              <a:gd name="T41" fmla="*/ 1137810 h 1912938"/>
              <a:gd name="T42" fmla="*/ 1102115 w 1909763"/>
              <a:gd name="T43" fmla="*/ 389221 h 1912938"/>
              <a:gd name="T44" fmla="*/ 1182317 w 1909763"/>
              <a:gd name="T45" fmla="*/ 412935 h 1912938"/>
              <a:gd name="T46" fmla="*/ 1278052 w 1909763"/>
              <a:gd name="T47" fmla="*/ 467951 h 1912938"/>
              <a:gd name="T48" fmla="*/ 1390271 w 1909763"/>
              <a:gd name="T49" fmla="*/ 569762 h 1912938"/>
              <a:gd name="T50" fmla="*/ 1465401 w 1909763"/>
              <a:gd name="T51" fmla="*/ 674102 h 1912938"/>
              <a:gd name="T52" fmla="*/ 1496150 w 1909763"/>
              <a:gd name="T53" fmla="*/ 753148 h 1912938"/>
              <a:gd name="T54" fmla="*/ 1438773 w 1909763"/>
              <a:gd name="T55" fmla="*/ 874245 h 1912938"/>
              <a:gd name="T56" fmla="*/ 1394075 w 1909763"/>
              <a:gd name="T57" fmla="*/ 754728 h 1912938"/>
              <a:gd name="T58" fmla="*/ 1286611 w 1909763"/>
              <a:gd name="T59" fmla="*/ 617822 h 1912938"/>
              <a:gd name="T60" fmla="*/ 1182317 w 1909763"/>
              <a:gd name="T61" fmla="*/ 530239 h 1912938"/>
              <a:gd name="T62" fmla="*/ 1095458 w 1909763"/>
              <a:gd name="T63" fmla="*/ 479966 h 1912938"/>
              <a:gd name="T64" fmla="*/ 1079925 w 1909763"/>
              <a:gd name="T65" fmla="*/ 387324 h 1912938"/>
              <a:gd name="T66" fmla="*/ 1274840 w 1909763"/>
              <a:gd name="T67" fmla="*/ 248813 h 1912938"/>
              <a:gd name="T68" fmla="*/ 1361157 w 1909763"/>
              <a:gd name="T69" fmla="*/ 287000 h 1912938"/>
              <a:gd name="T70" fmla="*/ 1471820 w 1909763"/>
              <a:gd name="T71" fmla="*/ 367792 h 1912938"/>
              <a:gd name="T72" fmla="*/ 1577108 w 1909763"/>
              <a:gd name="T73" fmla="*/ 484246 h 1912938"/>
              <a:gd name="T74" fmla="*/ 1629910 w 1909763"/>
              <a:gd name="T75" fmla="*/ 580818 h 1912938"/>
              <a:gd name="T76" fmla="*/ 1646668 w 1909763"/>
              <a:gd name="T77" fmla="*/ 647723 h 1912938"/>
              <a:gd name="T78" fmla="*/ 1571733 w 1909763"/>
              <a:gd name="T79" fmla="*/ 701374 h 1912938"/>
              <a:gd name="T80" fmla="*/ 1500908 w 1909763"/>
              <a:gd name="T81" fmla="*/ 566932 h 1912938"/>
              <a:gd name="T82" fmla="*/ 1381077 w 1909763"/>
              <a:gd name="T83" fmla="*/ 437539 h 1912938"/>
              <a:gd name="T84" fmla="*/ 1277685 w 1909763"/>
              <a:gd name="T85" fmla="*/ 362111 h 1912938"/>
              <a:gd name="T86" fmla="*/ 1174610 w 1909763"/>
              <a:gd name="T87" fmla="*/ 313195 h 1912938"/>
              <a:gd name="T88" fmla="*/ 1571880 w 1909763"/>
              <a:gd name="T89" fmla="*/ 0 h 1912938"/>
              <a:gd name="T90" fmla="*/ 1674374 w 1909763"/>
              <a:gd name="T91" fmla="*/ 27868 h 1912938"/>
              <a:gd name="T92" fmla="*/ 1797116 w 1909763"/>
              <a:gd name="T93" fmla="*/ 110838 h 1912938"/>
              <a:gd name="T94" fmla="*/ 1880946 w 1909763"/>
              <a:gd name="T95" fmla="*/ 216927 h 1912938"/>
              <a:gd name="T96" fmla="*/ 1901825 w 1909763"/>
              <a:gd name="T97" fmla="*/ 315415 h 1912938"/>
              <a:gd name="T98" fmla="*/ 1879681 w 1909763"/>
              <a:gd name="T99" fmla="*/ 399018 h 1912938"/>
              <a:gd name="T100" fmla="*/ 1834128 w 1909763"/>
              <a:gd name="T101" fmla="*/ 461405 h 1912938"/>
              <a:gd name="T102" fmla="*/ 1716764 w 1909763"/>
              <a:gd name="T103" fmla="*/ 551026 h 1912938"/>
              <a:gd name="T104" fmla="*/ 1686079 w 1909763"/>
              <a:gd name="T105" fmla="*/ 466156 h 1912938"/>
              <a:gd name="T106" fmla="*/ 1635148 w 1909763"/>
              <a:gd name="T107" fmla="*/ 386034 h 1912938"/>
              <a:gd name="T108" fmla="*/ 1552899 w 1909763"/>
              <a:gd name="T109" fmla="*/ 297997 h 1912938"/>
              <a:gd name="T110" fmla="*/ 1465272 w 1909763"/>
              <a:gd name="T111" fmla="*/ 231811 h 1912938"/>
              <a:gd name="T112" fmla="*/ 1387135 w 1909763"/>
              <a:gd name="T113" fmla="*/ 193176 h 1912938"/>
              <a:gd name="T114" fmla="*/ 1324816 w 1909763"/>
              <a:gd name="T115" fmla="*/ 138389 h 1912938"/>
              <a:gd name="T116" fmla="*/ 1449455 w 1909763"/>
              <a:gd name="T117" fmla="*/ 33885 h 1912938"/>
              <a:gd name="T118" fmla="*/ 1518102 w 1909763"/>
              <a:gd name="T119" fmla="*/ 4750 h 191293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1909763" h="1912938">
                <a:moveTo>
                  <a:pt x="275590" y="1223963"/>
                </a:moveTo>
                <a:lnTo>
                  <a:pt x="276860" y="1225231"/>
                </a:lnTo>
                <a:lnTo>
                  <a:pt x="281623" y="1228085"/>
                </a:lnTo>
                <a:lnTo>
                  <a:pt x="285433" y="1229987"/>
                </a:lnTo>
                <a:lnTo>
                  <a:pt x="290513" y="1232207"/>
                </a:lnTo>
                <a:lnTo>
                  <a:pt x="296545" y="1235060"/>
                </a:lnTo>
                <a:lnTo>
                  <a:pt x="304165" y="1237280"/>
                </a:lnTo>
                <a:lnTo>
                  <a:pt x="312738" y="1239816"/>
                </a:lnTo>
                <a:lnTo>
                  <a:pt x="323215" y="1242036"/>
                </a:lnTo>
                <a:lnTo>
                  <a:pt x="335280" y="1244255"/>
                </a:lnTo>
                <a:lnTo>
                  <a:pt x="348933" y="1246157"/>
                </a:lnTo>
                <a:lnTo>
                  <a:pt x="364173" y="1248060"/>
                </a:lnTo>
                <a:lnTo>
                  <a:pt x="381318" y="1249328"/>
                </a:lnTo>
                <a:lnTo>
                  <a:pt x="400368" y="1249962"/>
                </a:lnTo>
                <a:lnTo>
                  <a:pt x="421958" y="1250279"/>
                </a:lnTo>
                <a:lnTo>
                  <a:pt x="425768" y="1261376"/>
                </a:lnTo>
                <a:lnTo>
                  <a:pt x="430213" y="1272474"/>
                </a:lnTo>
                <a:lnTo>
                  <a:pt x="434658" y="1282937"/>
                </a:lnTo>
                <a:lnTo>
                  <a:pt x="440055" y="1293083"/>
                </a:lnTo>
                <a:lnTo>
                  <a:pt x="445453" y="1303229"/>
                </a:lnTo>
                <a:lnTo>
                  <a:pt x="451485" y="1313375"/>
                </a:lnTo>
                <a:lnTo>
                  <a:pt x="457835" y="1322886"/>
                </a:lnTo>
                <a:lnTo>
                  <a:pt x="464185" y="1332081"/>
                </a:lnTo>
                <a:lnTo>
                  <a:pt x="471488" y="1341276"/>
                </a:lnTo>
                <a:lnTo>
                  <a:pt x="478473" y="1349837"/>
                </a:lnTo>
                <a:lnTo>
                  <a:pt x="485775" y="1358080"/>
                </a:lnTo>
                <a:lnTo>
                  <a:pt x="493395" y="1366324"/>
                </a:lnTo>
                <a:lnTo>
                  <a:pt x="500698" y="1374250"/>
                </a:lnTo>
                <a:lnTo>
                  <a:pt x="508635" y="1381860"/>
                </a:lnTo>
                <a:lnTo>
                  <a:pt x="516573" y="1388835"/>
                </a:lnTo>
                <a:lnTo>
                  <a:pt x="524510" y="1395493"/>
                </a:lnTo>
                <a:lnTo>
                  <a:pt x="532448" y="1402469"/>
                </a:lnTo>
                <a:lnTo>
                  <a:pt x="540385" y="1408810"/>
                </a:lnTo>
                <a:lnTo>
                  <a:pt x="555943" y="1420541"/>
                </a:lnTo>
                <a:lnTo>
                  <a:pt x="571500" y="1430687"/>
                </a:lnTo>
                <a:lnTo>
                  <a:pt x="586105" y="1439565"/>
                </a:lnTo>
                <a:lnTo>
                  <a:pt x="600075" y="1447492"/>
                </a:lnTo>
                <a:lnTo>
                  <a:pt x="612775" y="1453833"/>
                </a:lnTo>
                <a:lnTo>
                  <a:pt x="624523" y="1458589"/>
                </a:lnTo>
                <a:lnTo>
                  <a:pt x="634365" y="1462394"/>
                </a:lnTo>
                <a:lnTo>
                  <a:pt x="634365" y="1467784"/>
                </a:lnTo>
                <a:lnTo>
                  <a:pt x="634683" y="1473808"/>
                </a:lnTo>
                <a:lnTo>
                  <a:pt x="635318" y="1479832"/>
                </a:lnTo>
                <a:lnTo>
                  <a:pt x="636270" y="1486173"/>
                </a:lnTo>
                <a:lnTo>
                  <a:pt x="638810" y="1499173"/>
                </a:lnTo>
                <a:lnTo>
                  <a:pt x="641668" y="1512489"/>
                </a:lnTo>
                <a:lnTo>
                  <a:pt x="645795" y="1526440"/>
                </a:lnTo>
                <a:lnTo>
                  <a:pt x="650558" y="1540074"/>
                </a:lnTo>
                <a:lnTo>
                  <a:pt x="655321" y="1553707"/>
                </a:lnTo>
                <a:lnTo>
                  <a:pt x="660083" y="1566707"/>
                </a:lnTo>
                <a:lnTo>
                  <a:pt x="665481" y="1579389"/>
                </a:lnTo>
                <a:lnTo>
                  <a:pt x="670243" y="1590803"/>
                </a:lnTo>
                <a:lnTo>
                  <a:pt x="679133" y="1610144"/>
                </a:lnTo>
                <a:lnTo>
                  <a:pt x="685165" y="1623144"/>
                </a:lnTo>
                <a:lnTo>
                  <a:pt x="687388" y="1627900"/>
                </a:lnTo>
                <a:lnTo>
                  <a:pt x="0" y="1912938"/>
                </a:lnTo>
                <a:lnTo>
                  <a:pt x="275590" y="1223963"/>
                </a:lnTo>
                <a:close/>
                <a:moveTo>
                  <a:pt x="923427" y="530225"/>
                </a:moveTo>
                <a:lnTo>
                  <a:pt x="931362" y="531813"/>
                </a:lnTo>
                <a:lnTo>
                  <a:pt x="941201" y="533401"/>
                </a:lnTo>
                <a:lnTo>
                  <a:pt x="951993" y="536259"/>
                </a:lnTo>
                <a:lnTo>
                  <a:pt x="965007" y="539435"/>
                </a:lnTo>
                <a:lnTo>
                  <a:pt x="978972" y="544199"/>
                </a:lnTo>
                <a:lnTo>
                  <a:pt x="994208" y="549281"/>
                </a:lnTo>
                <a:lnTo>
                  <a:pt x="1010713" y="555950"/>
                </a:lnTo>
                <a:lnTo>
                  <a:pt x="1028805" y="564526"/>
                </a:lnTo>
                <a:lnTo>
                  <a:pt x="1038327" y="568972"/>
                </a:lnTo>
                <a:lnTo>
                  <a:pt x="1047849" y="574053"/>
                </a:lnTo>
                <a:lnTo>
                  <a:pt x="1057689" y="579453"/>
                </a:lnTo>
                <a:lnTo>
                  <a:pt x="1067845" y="585487"/>
                </a:lnTo>
                <a:lnTo>
                  <a:pt x="1078320" y="591521"/>
                </a:lnTo>
                <a:lnTo>
                  <a:pt x="1088794" y="598191"/>
                </a:lnTo>
                <a:lnTo>
                  <a:pt x="1099903" y="605495"/>
                </a:lnTo>
                <a:lnTo>
                  <a:pt x="1111012" y="613118"/>
                </a:lnTo>
                <a:lnTo>
                  <a:pt x="1122439" y="621058"/>
                </a:lnTo>
                <a:lnTo>
                  <a:pt x="1133548" y="630268"/>
                </a:lnTo>
                <a:lnTo>
                  <a:pt x="1145609" y="639161"/>
                </a:lnTo>
                <a:lnTo>
                  <a:pt x="1157353" y="649006"/>
                </a:lnTo>
                <a:lnTo>
                  <a:pt x="1169415" y="659487"/>
                </a:lnTo>
                <a:lnTo>
                  <a:pt x="1181476" y="670285"/>
                </a:lnTo>
                <a:lnTo>
                  <a:pt x="1193855" y="681719"/>
                </a:lnTo>
                <a:lnTo>
                  <a:pt x="1206234" y="693787"/>
                </a:lnTo>
                <a:lnTo>
                  <a:pt x="1224326" y="712208"/>
                </a:lnTo>
                <a:lnTo>
                  <a:pt x="1241148" y="730311"/>
                </a:lnTo>
                <a:lnTo>
                  <a:pt x="1257336" y="748731"/>
                </a:lnTo>
                <a:lnTo>
                  <a:pt x="1272888" y="767152"/>
                </a:lnTo>
                <a:lnTo>
                  <a:pt x="1287172" y="785573"/>
                </a:lnTo>
                <a:lnTo>
                  <a:pt x="1300185" y="803993"/>
                </a:lnTo>
                <a:lnTo>
                  <a:pt x="1312246" y="822096"/>
                </a:lnTo>
                <a:lnTo>
                  <a:pt x="1323356" y="840199"/>
                </a:lnTo>
                <a:lnTo>
                  <a:pt x="1333513" y="857984"/>
                </a:lnTo>
                <a:lnTo>
                  <a:pt x="1343035" y="875770"/>
                </a:lnTo>
                <a:lnTo>
                  <a:pt x="1346843" y="884345"/>
                </a:lnTo>
                <a:lnTo>
                  <a:pt x="1350970" y="892920"/>
                </a:lnTo>
                <a:lnTo>
                  <a:pt x="1354461" y="901813"/>
                </a:lnTo>
                <a:lnTo>
                  <a:pt x="1357635" y="910388"/>
                </a:lnTo>
                <a:lnTo>
                  <a:pt x="1360809" y="918963"/>
                </a:lnTo>
                <a:lnTo>
                  <a:pt x="1363349" y="927220"/>
                </a:lnTo>
                <a:lnTo>
                  <a:pt x="1365570" y="935478"/>
                </a:lnTo>
                <a:lnTo>
                  <a:pt x="1367792" y="943735"/>
                </a:lnTo>
                <a:lnTo>
                  <a:pt x="1369697" y="951675"/>
                </a:lnTo>
                <a:lnTo>
                  <a:pt x="1370966" y="959933"/>
                </a:lnTo>
                <a:lnTo>
                  <a:pt x="1372236" y="967873"/>
                </a:lnTo>
                <a:lnTo>
                  <a:pt x="1373188" y="975495"/>
                </a:lnTo>
                <a:lnTo>
                  <a:pt x="774247" y="1579563"/>
                </a:lnTo>
                <a:lnTo>
                  <a:pt x="771708" y="1576387"/>
                </a:lnTo>
                <a:lnTo>
                  <a:pt x="768851" y="1572258"/>
                </a:lnTo>
                <a:lnTo>
                  <a:pt x="765042" y="1566542"/>
                </a:lnTo>
                <a:lnTo>
                  <a:pt x="760281" y="1559237"/>
                </a:lnTo>
                <a:lnTo>
                  <a:pt x="755520" y="1550344"/>
                </a:lnTo>
                <a:lnTo>
                  <a:pt x="749807" y="1540181"/>
                </a:lnTo>
                <a:lnTo>
                  <a:pt x="744728" y="1528113"/>
                </a:lnTo>
                <a:lnTo>
                  <a:pt x="739333" y="1515091"/>
                </a:lnTo>
                <a:lnTo>
                  <a:pt x="734254" y="1500164"/>
                </a:lnTo>
                <a:lnTo>
                  <a:pt x="731715" y="1492224"/>
                </a:lnTo>
                <a:lnTo>
                  <a:pt x="729493" y="1483967"/>
                </a:lnTo>
                <a:lnTo>
                  <a:pt x="727271" y="1475392"/>
                </a:lnTo>
                <a:lnTo>
                  <a:pt x="725367" y="1466181"/>
                </a:lnTo>
                <a:lnTo>
                  <a:pt x="724097" y="1457289"/>
                </a:lnTo>
                <a:lnTo>
                  <a:pt x="722510" y="1447443"/>
                </a:lnTo>
                <a:lnTo>
                  <a:pt x="721241" y="1437280"/>
                </a:lnTo>
                <a:lnTo>
                  <a:pt x="720288" y="1427117"/>
                </a:lnTo>
                <a:lnTo>
                  <a:pt x="719336" y="1416319"/>
                </a:lnTo>
                <a:lnTo>
                  <a:pt x="719336" y="1405203"/>
                </a:lnTo>
                <a:lnTo>
                  <a:pt x="719336" y="1394087"/>
                </a:lnTo>
                <a:lnTo>
                  <a:pt x="719971" y="1382018"/>
                </a:lnTo>
                <a:lnTo>
                  <a:pt x="705688" y="1375349"/>
                </a:lnTo>
                <a:lnTo>
                  <a:pt x="692039" y="1368362"/>
                </a:lnTo>
                <a:lnTo>
                  <a:pt x="679343" y="1361692"/>
                </a:lnTo>
                <a:lnTo>
                  <a:pt x="667282" y="1355023"/>
                </a:lnTo>
                <a:lnTo>
                  <a:pt x="655855" y="1348035"/>
                </a:lnTo>
                <a:lnTo>
                  <a:pt x="645381" y="1341366"/>
                </a:lnTo>
                <a:lnTo>
                  <a:pt x="635224" y="1334696"/>
                </a:lnTo>
                <a:lnTo>
                  <a:pt x="625385" y="1327709"/>
                </a:lnTo>
                <a:lnTo>
                  <a:pt x="616497" y="1321357"/>
                </a:lnTo>
                <a:lnTo>
                  <a:pt x="608245" y="1314688"/>
                </a:lnTo>
                <a:lnTo>
                  <a:pt x="599992" y="1308018"/>
                </a:lnTo>
                <a:lnTo>
                  <a:pt x="592692" y="1301349"/>
                </a:lnTo>
                <a:lnTo>
                  <a:pt x="585709" y="1294679"/>
                </a:lnTo>
                <a:lnTo>
                  <a:pt x="579361" y="1288327"/>
                </a:lnTo>
                <a:lnTo>
                  <a:pt x="573013" y="1281975"/>
                </a:lnTo>
                <a:lnTo>
                  <a:pt x="567300" y="1275306"/>
                </a:lnTo>
                <a:lnTo>
                  <a:pt x="561904" y="1268636"/>
                </a:lnTo>
                <a:lnTo>
                  <a:pt x="556825" y="1262285"/>
                </a:lnTo>
                <a:lnTo>
                  <a:pt x="552064" y="1255933"/>
                </a:lnTo>
                <a:lnTo>
                  <a:pt x="547621" y="1249898"/>
                </a:lnTo>
                <a:lnTo>
                  <a:pt x="539686" y="1237194"/>
                </a:lnTo>
                <a:lnTo>
                  <a:pt x="532703" y="1224808"/>
                </a:lnTo>
                <a:lnTo>
                  <a:pt x="526355" y="1212739"/>
                </a:lnTo>
                <a:lnTo>
                  <a:pt x="520641" y="1200988"/>
                </a:lnTo>
                <a:lnTo>
                  <a:pt x="509850" y="1177804"/>
                </a:lnTo>
                <a:lnTo>
                  <a:pt x="497471" y="1178122"/>
                </a:lnTo>
                <a:lnTo>
                  <a:pt x="485727" y="1178122"/>
                </a:lnTo>
                <a:lnTo>
                  <a:pt x="474300" y="1178122"/>
                </a:lnTo>
                <a:lnTo>
                  <a:pt x="463509" y="1177804"/>
                </a:lnTo>
                <a:lnTo>
                  <a:pt x="453352" y="1177169"/>
                </a:lnTo>
                <a:lnTo>
                  <a:pt x="443512" y="1175898"/>
                </a:lnTo>
                <a:lnTo>
                  <a:pt x="433673" y="1174628"/>
                </a:lnTo>
                <a:lnTo>
                  <a:pt x="424785" y="1173675"/>
                </a:lnTo>
                <a:lnTo>
                  <a:pt x="416215" y="1172087"/>
                </a:lnTo>
                <a:lnTo>
                  <a:pt x="408280" y="1170182"/>
                </a:lnTo>
                <a:lnTo>
                  <a:pt x="393045" y="1167006"/>
                </a:lnTo>
                <a:lnTo>
                  <a:pt x="379714" y="1162877"/>
                </a:lnTo>
                <a:lnTo>
                  <a:pt x="367653" y="1158431"/>
                </a:lnTo>
                <a:lnTo>
                  <a:pt x="357496" y="1153984"/>
                </a:lnTo>
                <a:lnTo>
                  <a:pt x="348926" y="1149855"/>
                </a:lnTo>
                <a:lnTo>
                  <a:pt x="341308" y="1146044"/>
                </a:lnTo>
                <a:lnTo>
                  <a:pt x="335595" y="1142551"/>
                </a:lnTo>
                <a:lnTo>
                  <a:pt x="331151" y="1139375"/>
                </a:lnTo>
                <a:lnTo>
                  <a:pt x="327660" y="1137152"/>
                </a:lnTo>
                <a:lnTo>
                  <a:pt x="325438" y="1134928"/>
                </a:lnTo>
                <a:lnTo>
                  <a:pt x="923427" y="530225"/>
                </a:lnTo>
                <a:close/>
                <a:moveTo>
                  <a:pt x="1084432" y="388938"/>
                </a:moveTo>
                <a:lnTo>
                  <a:pt x="1089844" y="389573"/>
                </a:lnTo>
                <a:lnTo>
                  <a:pt x="1097165" y="389891"/>
                </a:lnTo>
                <a:lnTo>
                  <a:pt x="1106715" y="390843"/>
                </a:lnTo>
                <a:lnTo>
                  <a:pt x="1118175" y="392748"/>
                </a:lnTo>
                <a:lnTo>
                  <a:pt x="1132499" y="396241"/>
                </a:lnTo>
                <a:lnTo>
                  <a:pt x="1140458" y="398146"/>
                </a:lnTo>
                <a:lnTo>
                  <a:pt x="1148734" y="400686"/>
                </a:lnTo>
                <a:lnTo>
                  <a:pt x="1157329" y="403226"/>
                </a:lnTo>
                <a:lnTo>
                  <a:pt x="1166879" y="406718"/>
                </a:lnTo>
                <a:lnTo>
                  <a:pt x="1176747" y="410528"/>
                </a:lnTo>
                <a:lnTo>
                  <a:pt x="1187252" y="414656"/>
                </a:lnTo>
                <a:lnTo>
                  <a:pt x="1197756" y="419418"/>
                </a:lnTo>
                <a:lnTo>
                  <a:pt x="1208579" y="424816"/>
                </a:lnTo>
                <a:lnTo>
                  <a:pt x="1220358" y="430848"/>
                </a:lnTo>
                <a:lnTo>
                  <a:pt x="1232136" y="437198"/>
                </a:lnTo>
                <a:lnTo>
                  <a:pt x="1244550" y="444183"/>
                </a:lnTo>
                <a:lnTo>
                  <a:pt x="1256965" y="452121"/>
                </a:lnTo>
                <a:lnTo>
                  <a:pt x="1270017" y="460376"/>
                </a:lnTo>
                <a:lnTo>
                  <a:pt x="1283386" y="469901"/>
                </a:lnTo>
                <a:lnTo>
                  <a:pt x="1296438" y="480061"/>
                </a:lnTo>
                <a:lnTo>
                  <a:pt x="1310444" y="490856"/>
                </a:lnTo>
                <a:lnTo>
                  <a:pt x="1324450" y="502286"/>
                </a:lnTo>
                <a:lnTo>
                  <a:pt x="1338775" y="514986"/>
                </a:lnTo>
                <a:lnTo>
                  <a:pt x="1353100" y="528003"/>
                </a:lnTo>
                <a:lnTo>
                  <a:pt x="1367743" y="542291"/>
                </a:lnTo>
                <a:lnTo>
                  <a:pt x="1382386" y="557531"/>
                </a:lnTo>
                <a:lnTo>
                  <a:pt x="1396074" y="572136"/>
                </a:lnTo>
                <a:lnTo>
                  <a:pt x="1408489" y="586423"/>
                </a:lnTo>
                <a:lnTo>
                  <a:pt x="1420267" y="600393"/>
                </a:lnTo>
                <a:lnTo>
                  <a:pt x="1430772" y="613728"/>
                </a:lnTo>
                <a:lnTo>
                  <a:pt x="1440640" y="627381"/>
                </a:lnTo>
                <a:lnTo>
                  <a:pt x="1449235" y="640081"/>
                </a:lnTo>
                <a:lnTo>
                  <a:pt x="1457511" y="653098"/>
                </a:lnTo>
                <a:lnTo>
                  <a:pt x="1464833" y="665163"/>
                </a:lnTo>
                <a:lnTo>
                  <a:pt x="1471517" y="676911"/>
                </a:lnTo>
                <a:lnTo>
                  <a:pt x="1477566" y="688341"/>
                </a:lnTo>
                <a:lnTo>
                  <a:pt x="1482341" y="699136"/>
                </a:lnTo>
                <a:lnTo>
                  <a:pt x="1487434" y="709613"/>
                </a:lnTo>
                <a:lnTo>
                  <a:pt x="1490935" y="720408"/>
                </a:lnTo>
                <a:lnTo>
                  <a:pt x="1494755" y="729616"/>
                </a:lnTo>
                <a:lnTo>
                  <a:pt x="1497939" y="739141"/>
                </a:lnTo>
                <a:lnTo>
                  <a:pt x="1500167" y="747713"/>
                </a:lnTo>
                <a:lnTo>
                  <a:pt x="1502395" y="756286"/>
                </a:lnTo>
                <a:lnTo>
                  <a:pt x="1503987" y="763906"/>
                </a:lnTo>
                <a:lnTo>
                  <a:pt x="1505260" y="771526"/>
                </a:lnTo>
                <a:lnTo>
                  <a:pt x="1507170" y="784543"/>
                </a:lnTo>
                <a:lnTo>
                  <a:pt x="1508125" y="795338"/>
                </a:lnTo>
                <a:lnTo>
                  <a:pt x="1508125" y="804228"/>
                </a:lnTo>
                <a:lnTo>
                  <a:pt x="1507807" y="810261"/>
                </a:lnTo>
                <a:lnTo>
                  <a:pt x="1506852" y="815341"/>
                </a:lnTo>
                <a:lnTo>
                  <a:pt x="1444778" y="877888"/>
                </a:lnTo>
                <a:lnTo>
                  <a:pt x="1442550" y="864553"/>
                </a:lnTo>
                <a:lnTo>
                  <a:pt x="1439048" y="851218"/>
                </a:lnTo>
                <a:lnTo>
                  <a:pt x="1435228" y="836296"/>
                </a:lnTo>
                <a:lnTo>
                  <a:pt x="1430135" y="821691"/>
                </a:lnTo>
                <a:lnTo>
                  <a:pt x="1424087" y="806451"/>
                </a:lnTo>
                <a:lnTo>
                  <a:pt x="1416765" y="790576"/>
                </a:lnTo>
                <a:lnTo>
                  <a:pt x="1408807" y="774383"/>
                </a:lnTo>
                <a:lnTo>
                  <a:pt x="1399894" y="757873"/>
                </a:lnTo>
                <a:lnTo>
                  <a:pt x="1390026" y="741363"/>
                </a:lnTo>
                <a:lnTo>
                  <a:pt x="1378884" y="724536"/>
                </a:lnTo>
                <a:lnTo>
                  <a:pt x="1367106" y="707073"/>
                </a:lnTo>
                <a:lnTo>
                  <a:pt x="1353737" y="689928"/>
                </a:lnTo>
                <a:lnTo>
                  <a:pt x="1340048" y="672466"/>
                </a:lnTo>
                <a:lnTo>
                  <a:pt x="1325087" y="655003"/>
                </a:lnTo>
                <a:lnTo>
                  <a:pt x="1308852" y="637541"/>
                </a:lnTo>
                <a:lnTo>
                  <a:pt x="1291981" y="620396"/>
                </a:lnTo>
                <a:lnTo>
                  <a:pt x="1278611" y="607061"/>
                </a:lnTo>
                <a:lnTo>
                  <a:pt x="1264923" y="594361"/>
                </a:lnTo>
                <a:lnTo>
                  <a:pt x="1251235" y="582296"/>
                </a:lnTo>
                <a:lnTo>
                  <a:pt x="1238184" y="570866"/>
                </a:lnTo>
                <a:lnTo>
                  <a:pt x="1224814" y="560388"/>
                </a:lnTo>
                <a:lnTo>
                  <a:pt x="1212081" y="550228"/>
                </a:lnTo>
                <a:lnTo>
                  <a:pt x="1199348" y="541021"/>
                </a:lnTo>
                <a:lnTo>
                  <a:pt x="1187252" y="532448"/>
                </a:lnTo>
                <a:lnTo>
                  <a:pt x="1175155" y="524511"/>
                </a:lnTo>
                <a:lnTo>
                  <a:pt x="1163059" y="516573"/>
                </a:lnTo>
                <a:lnTo>
                  <a:pt x="1151917" y="509588"/>
                </a:lnTo>
                <a:lnTo>
                  <a:pt x="1140776" y="502921"/>
                </a:lnTo>
                <a:lnTo>
                  <a:pt x="1129953" y="496888"/>
                </a:lnTo>
                <a:lnTo>
                  <a:pt x="1119766" y="491808"/>
                </a:lnTo>
                <a:lnTo>
                  <a:pt x="1109580" y="486411"/>
                </a:lnTo>
                <a:lnTo>
                  <a:pt x="1100030" y="481966"/>
                </a:lnTo>
                <a:lnTo>
                  <a:pt x="1082522" y="474028"/>
                </a:lnTo>
                <a:lnTo>
                  <a:pt x="1066287" y="467678"/>
                </a:lnTo>
                <a:lnTo>
                  <a:pt x="1052599" y="462598"/>
                </a:lnTo>
                <a:lnTo>
                  <a:pt x="1040821" y="459106"/>
                </a:lnTo>
                <a:lnTo>
                  <a:pt x="1031590" y="456248"/>
                </a:lnTo>
                <a:lnTo>
                  <a:pt x="1024905" y="454343"/>
                </a:lnTo>
                <a:lnTo>
                  <a:pt x="1019175" y="453391"/>
                </a:lnTo>
                <a:lnTo>
                  <a:pt x="1084432" y="388938"/>
                </a:lnTo>
                <a:close/>
                <a:moveTo>
                  <a:pt x="1213168" y="238125"/>
                </a:moveTo>
                <a:lnTo>
                  <a:pt x="1218883" y="238125"/>
                </a:lnTo>
                <a:lnTo>
                  <a:pt x="1226186" y="238759"/>
                </a:lnTo>
                <a:lnTo>
                  <a:pt x="1236028" y="239709"/>
                </a:lnTo>
                <a:lnTo>
                  <a:pt x="1248411" y="242245"/>
                </a:lnTo>
                <a:lnTo>
                  <a:pt x="1263016" y="245414"/>
                </a:lnTo>
                <a:lnTo>
                  <a:pt x="1270953" y="247315"/>
                </a:lnTo>
                <a:lnTo>
                  <a:pt x="1280161" y="249850"/>
                </a:lnTo>
                <a:lnTo>
                  <a:pt x="1289051" y="253020"/>
                </a:lnTo>
                <a:lnTo>
                  <a:pt x="1298893" y="256506"/>
                </a:lnTo>
                <a:lnTo>
                  <a:pt x="1309053" y="260625"/>
                </a:lnTo>
                <a:lnTo>
                  <a:pt x="1319848" y="264745"/>
                </a:lnTo>
                <a:lnTo>
                  <a:pt x="1330961" y="269816"/>
                </a:lnTo>
                <a:lnTo>
                  <a:pt x="1342391" y="275203"/>
                </a:lnTo>
                <a:lnTo>
                  <a:pt x="1354456" y="281541"/>
                </a:lnTo>
                <a:lnTo>
                  <a:pt x="1366838" y="288196"/>
                </a:lnTo>
                <a:lnTo>
                  <a:pt x="1379538" y="295802"/>
                </a:lnTo>
                <a:lnTo>
                  <a:pt x="1392873" y="303725"/>
                </a:lnTo>
                <a:lnTo>
                  <a:pt x="1405891" y="312598"/>
                </a:lnTo>
                <a:lnTo>
                  <a:pt x="1419861" y="322422"/>
                </a:lnTo>
                <a:lnTo>
                  <a:pt x="1433831" y="332880"/>
                </a:lnTo>
                <a:lnTo>
                  <a:pt x="1448436" y="344289"/>
                </a:lnTo>
                <a:lnTo>
                  <a:pt x="1463041" y="356332"/>
                </a:lnTo>
                <a:lnTo>
                  <a:pt x="1477963" y="369325"/>
                </a:lnTo>
                <a:lnTo>
                  <a:pt x="1492886" y="383269"/>
                </a:lnTo>
                <a:lnTo>
                  <a:pt x="1508126" y="398164"/>
                </a:lnTo>
                <a:lnTo>
                  <a:pt x="1523366" y="413692"/>
                </a:lnTo>
                <a:lnTo>
                  <a:pt x="1537653" y="428587"/>
                </a:lnTo>
                <a:lnTo>
                  <a:pt x="1550353" y="443481"/>
                </a:lnTo>
                <a:lnTo>
                  <a:pt x="1562418" y="458376"/>
                </a:lnTo>
                <a:lnTo>
                  <a:pt x="1573848" y="472637"/>
                </a:lnTo>
                <a:lnTo>
                  <a:pt x="1583691" y="486264"/>
                </a:lnTo>
                <a:lnTo>
                  <a:pt x="1593216" y="499891"/>
                </a:lnTo>
                <a:lnTo>
                  <a:pt x="1601471" y="512884"/>
                </a:lnTo>
                <a:lnTo>
                  <a:pt x="1609091" y="525878"/>
                </a:lnTo>
                <a:lnTo>
                  <a:pt x="1616076" y="538237"/>
                </a:lnTo>
                <a:lnTo>
                  <a:pt x="1622108" y="549963"/>
                </a:lnTo>
                <a:lnTo>
                  <a:pt x="1627823" y="561371"/>
                </a:lnTo>
                <a:lnTo>
                  <a:pt x="1632268" y="572780"/>
                </a:lnTo>
                <a:lnTo>
                  <a:pt x="1636713" y="583238"/>
                </a:lnTo>
                <a:lnTo>
                  <a:pt x="1640206" y="593379"/>
                </a:lnTo>
                <a:lnTo>
                  <a:pt x="1643699" y="603203"/>
                </a:lnTo>
                <a:lnTo>
                  <a:pt x="1646239" y="612077"/>
                </a:lnTo>
                <a:lnTo>
                  <a:pt x="1648143" y="620633"/>
                </a:lnTo>
                <a:lnTo>
                  <a:pt x="1650049" y="628873"/>
                </a:lnTo>
                <a:lnTo>
                  <a:pt x="1651636" y="636478"/>
                </a:lnTo>
                <a:lnTo>
                  <a:pt x="1652589" y="643767"/>
                </a:lnTo>
                <a:lnTo>
                  <a:pt x="1653541" y="650422"/>
                </a:lnTo>
                <a:lnTo>
                  <a:pt x="1654176" y="661514"/>
                </a:lnTo>
                <a:lnTo>
                  <a:pt x="1654176" y="670705"/>
                </a:lnTo>
                <a:lnTo>
                  <a:pt x="1653859" y="677043"/>
                </a:lnTo>
                <a:lnTo>
                  <a:pt x="1652906" y="682747"/>
                </a:lnTo>
                <a:lnTo>
                  <a:pt x="1588136" y="747713"/>
                </a:lnTo>
                <a:lnTo>
                  <a:pt x="1585596" y="733769"/>
                </a:lnTo>
                <a:lnTo>
                  <a:pt x="1582421" y="719508"/>
                </a:lnTo>
                <a:lnTo>
                  <a:pt x="1578293" y="704297"/>
                </a:lnTo>
                <a:lnTo>
                  <a:pt x="1572896" y="689085"/>
                </a:lnTo>
                <a:lnTo>
                  <a:pt x="1566546" y="672923"/>
                </a:lnTo>
                <a:lnTo>
                  <a:pt x="1559561" y="656761"/>
                </a:lnTo>
                <a:lnTo>
                  <a:pt x="1550671" y="639964"/>
                </a:lnTo>
                <a:lnTo>
                  <a:pt x="1541463" y="622534"/>
                </a:lnTo>
                <a:lnTo>
                  <a:pt x="1531303" y="605105"/>
                </a:lnTo>
                <a:lnTo>
                  <a:pt x="1519556" y="587358"/>
                </a:lnTo>
                <a:lnTo>
                  <a:pt x="1507173" y="569294"/>
                </a:lnTo>
                <a:lnTo>
                  <a:pt x="1493521" y="551230"/>
                </a:lnTo>
                <a:lnTo>
                  <a:pt x="1479233" y="533166"/>
                </a:lnTo>
                <a:lnTo>
                  <a:pt x="1463676" y="514786"/>
                </a:lnTo>
                <a:lnTo>
                  <a:pt x="1446848" y="497039"/>
                </a:lnTo>
                <a:lnTo>
                  <a:pt x="1429386" y="478975"/>
                </a:lnTo>
                <a:lnTo>
                  <a:pt x="1415098" y="465031"/>
                </a:lnTo>
                <a:lnTo>
                  <a:pt x="1400811" y="451721"/>
                </a:lnTo>
                <a:lnTo>
                  <a:pt x="1386841" y="439362"/>
                </a:lnTo>
                <a:lnTo>
                  <a:pt x="1372871" y="427636"/>
                </a:lnTo>
                <a:lnTo>
                  <a:pt x="1359536" y="416544"/>
                </a:lnTo>
                <a:lnTo>
                  <a:pt x="1345883" y="406086"/>
                </a:lnTo>
                <a:lnTo>
                  <a:pt x="1332548" y="396262"/>
                </a:lnTo>
                <a:lnTo>
                  <a:pt x="1319848" y="387389"/>
                </a:lnTo>
                <a:lnTo>
                  <a:pt x="1307148" y="378832"/>
                </a:lnTo>
                <a:lnTo>
                  <a:pt x="1295083" y="370909"/>
                </a:lnTo>
                <a:lnTo>
                  <a:pt x="1283018" y="363620"/>
                </a:lnTo>
                <a:lnTo>
                  <a:pt x="1271271" y="356648"/>
                </a:lnTo>
                <a:lnTo>
                  <a:pt x="1260158" y="350627"/>
                </a:lnTo>
                <a:lnTo>
                  <a:pt x="1249681" y="344606"/>
                </a:lnTo>
                <a:lnTo>
                  <a:pt x="1239203" y="339219"/>
                </a:lnTo>
                <a:lnTo>
                  <a:pt x="1229361" y="334782"/>
                </a:lnTo>
                <a:lnTo>
                  <a:pt x="1210628" y="326542"/>
                </a:lnTo>
                <a:lnTo>
                  <a:pt x="1193801" y="319887"/>
                </a:lnTo>
                <a:lnTo>
                  <a:pt x="1179513" y="314500"/>
                </a:lnTo>
                <a:lnTo>
                  <a:pt x="1167766" y="310697"/>
                </a:lnTo>
                <a:lnTo>
                  <a:pt x="1157923" y="307845"/>
                </a:lnTo>
                <a:lnTo>
                  <a:pt x="1150621" y="306260"/>
                </a:lnTo>
                <a:lnTo>
                  <a:pt x="1144588" y="304992"/>
                </a:lnTo>
                <a:lnTo>
                  <a:pt x="1213168" y="238125"/>
                </a:lnTo>
                <a:close/>
                <a:moveTo>
                  <a:pt x="1555569" y="0"/>
                </a:moveTo>
                <a:lnTo>
                  <a:pt x="1566687" y="0"/>
                </a:lnTo>
                <a:lnTo>
                  <a:pt x="1578441" y="0"/>
                </a:lnTo>
                <a:lnTo>
                  <a:pt x="1589876" y="1272"/>
                </a:lnTo>
                <a:lnTo>
                  <a:pt x="1601948" y="2862"/>
                </a:lnTo>
                <a:lnTo>
                  <a:pt x="1614337" y="5088"/>
                </a:lnTo>
                <a:lnTo>
                  <a:pt x="1627043" y="7950"/>
                </a:lnTo>
                <a:lnTo>
                  <a:pt x="1640385" y="11766"/>
                </a:lnTo>
                <a:lnTo>
                  <a:pt x="1653409" y="16218"/>
                </a:lnTo>
                <a:lnTo>
                  <a:pt x="1667386" y="21624"/>
                </a:lnTo>
                <a:lnTo>
                  <a:pt x="1681363" y="27984"/>
                </a:lnTo>
                <a:lnTo>
                  <a:pt x="1695976" y="35298"/>
                </a:lnTo>
                <a:lnTo>
                  <a:pt x="1710588" y="42930"/>
                </a:lnTo>
                <a:lnTo>
                  <a:pt x="1725836" y="52152"/>
                </a:lnTo>
                <a:lnTo>
                  <a:pt x="1741084" y="62010"/>
                </a:lnTo>
                <a:lnTo>
                  <a:pt x="1756649" y="72822"/>
                </a:lnTo>
                <a:lnTo>
                  <a:pt x="1772850" y="84588"/>
                </a:lnTo>
                <a:lnTo>
                  <a:pt x="1789051" y="97626"/>
                </a:lnTo>
                <a:lnTo>
                  <a:pt x="1804617" y="111300"/>
                </a:lnTo>
                <a:lnTo>
                  <a:pt x="1819547" y="124656"/>
                </a:lnTo>
                <a:lnTo>
                  <a:pt x="1832571" y="138330"/>
                </a:lnTo>
                <a:lnTo>
                  <a:pt x="1844642" y="151686"/>
                </a:lnTo>
                <a:lnTo>
                  <a:pt x="1856078" y="165042"/>
                </a:lnTo>
                <a:lnTo>
                  <a:pt x="1865608" y="178398"/>
                </a:lnTo>
                <a:lnTo>
                  <a:pt x="1874502" y="191755"/>
                </a:lnTo>
                <a:lnTo>
                  <a:pt x="1881809" y="204475"/>
                </a:lnTo>
                <a:lnTo>
                  <a:pt x="1888797" y="217831"/>
                </a:lnTo>
                <a:lnTo>
                  <a:pt x="1894197" y="230869"/>
                </a:lnTo>
                <a:lnTo>
                  <a:pt x="1898962" y="243907"/>
                </a:lnTo>
                <a:lnTo>
                  <a:pt x="1902457" y="256309"/>
                </a:lnTo>
                <a:lnTo>
                  <a:pt x="1905633" y="268711"/>
                </a:lnTo>
                <a:lnTo>
                  <a:pt x="1907857" y="281113"/>
                </a:lnTo>
                <a:lnTo>
                  <a:pt x="1908810" y="293197"/>
                </a:lnTo>
                <a:lnTo>
                  <a:pt x="1909763" y="305281"/>
                </a:lnTo>
                <a:lnTo>
                  <a:pt x="1909763" y="316729"/>
                </a:lnTo>
                <a:lnTo>
                  <a:pt x="1908492" y="328177"/>
                </a:lnTo>
                <a:lnTo>
                  <a:pt x="1907539" y="339307"/>
                </a:lnTo>
                <a:lnTo>
                  <a:pt x="1905316" y="350437"/>
                </a:lnTo>
                <a:lnTo>
                  <a:pt x="1902457" y="360931"/>
                </a:lnTo>
                <a:lnTo>
                  <a:pt x="1899598" y="371425"/>
                </a:lnTo>
                <a:lnTo>
                  <a:pt x="1895786" y="381601"/>
                </a:lnTo>
                <a:lnTo>
                  <a:pt x="1891656" y="391459"/>
                </a:lnTo>
                <a:lnTo>
                  <a:pt x="1887527" y="400681"/>
                </a:lnTo>
                <a:lnTo>
                  <a:pt x="1882762" y="409903"/>
                </a:lnTo>
                <a:lnTo>
                  <a:pt x="1877361" y="418490"/>
                </a:lnTo>
                <a:lnTo>
                  <a:pt x="1871643" y="426758"/>
                </a:lnTo>
                <a:lnTo>
                  <a:pt x="1865925" y="434708"/>
                </a:lnTo>
                <a:lnTo>
                  <a:pt x="1860208" y="442340"/>
                </a:lnTo>
                <a:lnTo>
                  <a:pt x="1854172" y="449336"/>
                </a:lnTo>
                <a:lnTo>
                  <a:pt x="1847501" y="456014"/>
                </a:lnTo>
                <a:lnTo>
                  <a:pt x="1841783" y="463328"/>
                </a:lnTo>
                <a:lnTo>
                  <a:pt x="1830983" y="476048"/>
                </a:lnTo>
                <a:lnTo>
                  <a:pt x="1801122" y="514208"/>
                </a:lnTo>
                <a:lnTo>
                  <a:pt x="1764909" y="560636"/>
                </a:lnTo>
                <a:lnTo>
                  <a:pt x="1730283" y="604838"/>
                </a:lnTo>
                <a:lnTo>
                  <a:pt x="1729648" y="593708"/>
                </a:lnTo>
                <a:lnTo>
                  <a:pt x="1728377" y="581306"/>
                </a:lnTo>
                <a:lnTo>
                  <a:pt x="1726471" y="567632"/>
                </a:lnTo>
                <a:lnTo>
                  <a:pt x="1723930" y="553322"/>
                </a:lnTo>
                <a:lnTo>
                  <a:pt x="1720118" y="537740"/>
                </a:lnTo>
                <a:lnTo>
                  <a:pt x="1715353" y="521840"/>
                </a:lnTo>
                <a:lnTo>
                  <a:pt x="1712494" y="513254"/>
                </a:lnTo>
                <a:lnTo>
                  <a:pt x="1709318" y="504668"/>
                </a:lnTo>
                <a:lnTo>
                  <a:pt x="1705823" y="496082"/>
                </a:lnTo>
                <a:lnTo>
                  <a:pt x="1702011" y="487178"/>
                </a:lnTo>
                <a:lnTo>
                  <a:pt x="1697882" y="477638"/>
                </a:lnTo>
                <a:lnTo>
                  <a:pt x="1693117" y="468098"/>
                </a:lnTo>
                <a:lnTo>
                  <a:pt x="1688034" y="458876"/>
                </a:lnTo>
                <a:lnTo>
                  <a:pt x="1682952" y="449018"/>
                </a:lnTo>
                <a:lnTo>
                  <a:pt x="1677234" y="439160"/>
                </a:lnTo>
                <a:lnTo>
                  <a:pt x="1670881" y="428984"/>
                </a:lnTo>
                <a:lnTo>
                  <a:pt x="1664527" y="418808"/>
                </a:lnTo>
                <a:lnTo>
                  <a:pt x="1657221" y="408631"/>
                </a:lnTo>
                <a:lnTo>
                  <a:pt x="1649915" y="398137"/>
                </a:lnTo>
                <a:lnTo>
                  <a:pt x="1641973" y="387643"/>
                </a:lnTo>
                <a:lnTo>
                  <a:pt x="1633079" y="376831"/>
                </a:lnTo>
                <a:lnTo>
                  <a:pt x="1624184" y="365701"/>
                </a:lnTo>
                <a:lnTo>
                  <a:pt x="1614337" y="354889"/>
                </a:lnTo>
                <a:lnTo>
                  <a:pt x="1604489" y="343441"/>
                </a:lnTo>
                <a:lnTo>
                  <a:pt x="1593688" y="332311"/>
                </a:lnTo>
                <a:lnTo>
                  <a:pt x="1582570" y="320863"/>
                </a:lnTo>
                <a:lnTo>
                  <a:pt x="1571134" y="310051"/>
                </a:lnTo>
                <a:lnTo>
                  <a:pt x="1559381" y="299239"/>
                </a:lnTo>
                <a:lnTo>
                  <a:pt x="1548263" y="289381"/>
                </a:lnTo>
                <a:lnTo>
                  <a:pt x="1536827" y="279523"/>
                </a:lnTo>
                <a:lnTo>
                  <a:pt x="1525709" y="270619"/>
                </a:lnTo>
                <a:lnTo>
                  <a:pt x="1514590" y="262351"/>
                </a:lnTo>
                <a:lnTo>
                  <a:pt x="1503472" y="254083"/>
                </a:lnTo>
                <a:lnTo>
                  <a:pt x="1492672" y="246451"/>
                </a:lnTo>
                <a:lnTo>
                  <a:pt x="1481871" y="239137"/>
                </a:lnTo>
                <a:lnTo>
                  <a:pt x="1471388" y="232777"/>
                </a:lnTo>
                <a:lnTo>
                  <a:pt x="1460905" y="226417"/>
                </a:lnTo>
                <a:lnTo>
                  <a:pt x="1450740" y="220693"/>
                </a:lnTo>
                <a:lnTo>
                  <a:pt x="1440575" y="215287"/>
                </a:lnTo>
                <a:lnTo>
                  <a:pt x="1430410" y="210199"/>
                </a:lnTo>
                <a:lnTo>
                  <a:pt x="1420562" y="205747"/>
                </a:lnTo>
                <a:lnTo>
                  <a:pt x="1411350" y="201613"/>
                </a:lnTo>
                <a:lnTo>
                  <a:pt x="1401820" y="197479"/>
                </a:lnTo>
                <a:lnTo>
                  <a:pt x="1392925" y="193981"/>
                </a:lnTo>
                <a:lnTo>
                  <a:pt x="1375136" y="187620"/>
                </a:lnTo>
                <a:lnTo>
                  <a:pt x="1358300" y="182850"/>
                </a:lnTo>
                <a:lnTo>
                  <a:pt x="1342417" y="178716"/>
                </a:lnTo>
                <a:lnTo>
                  <a:pt x="1327805" y="175536"/>
                </a:lnTo>
                <a:lnTo>
                  <a:pt x="1314145" y="173310"/>
                </a:lnTo>
                <a:lnTo>
                  <a:pt x="1301756" y="171720"/>
                </a:lnTo>
                <a:lnTo>
                  <a:pt x="1290638" y="171084"/>
                </a:lnTo>
                <a:lnTo>
                  <a:pt x="1330346" y="138966"/>
                </a:lnTo>
                <a:lnTo>
                  <a:pt x="1370689" y="105894"/>
                </a:lnTo>
                <a:lnTo>
                  <a:pt x="1405950" y="76638"/>
                </a:lnTo>
                <a:lnTo>
                  <a:pt x="1419609" y="64554"/>
                </a:lnTo>
                <a:lnTo>
                  <a:pt x="1429774" y="55650"/>
                </a:lnTo>
                <a:lnTo>
                  <a:pt x="1435810" y="49926"/>
                </a:lnTo>
                <a:lnTo>
                  <a:pt x="1442163" y="44520"/>
                </a:lnTo>
                <a:lnTo>
                  <a:pt x="1448834" y="39432"/>
                </a:lnTo>
                <a:lnTo>
                  <a:pt x="1455505" y="34026"/>
                </a:lnTo>
                <a:lnTo>
                  <a:pt x="1463129" y="29256"/>
                </a:lnTo>
                <a:lnTo>
                  <a:pt x="1470753" y="24486"/>
                </a:lnTo>
                <a:lnTo>
                  <a:pt x="1479012" y="20352"/>
                </a:lnTo>
                <a:lnTo>
                  <a:pt x="1487271" y="16218"/>
                </a:lnTo>
                <a:lnTo>
                  <a:pt x="1495848" y="13038"/>
                </a:lnTo>
                <a:lnTo>
                  <a:pt x="1505378" y="9540"/>
                </a:lnTo>
                <a:lnTo>
                  <a:pt x="1514590" y="6996"/>
                </a:lnTo>
                <a:lnTo>
                  <a:pt x="1524438" y="4770"/>
                </a:lnTo>
                <a:lnTo>
                  <a:pt x="1534285" y="2544"/>
                </a:lnTo>
                <a:lnTo>
                  <a:pt x="1544768" y="1272"/>
                </a:lnTo>
                <a:lnTo>
                  <a:pt x="1555569" y="0"/>
                </a:lnTo>
                <a:close/>
              </a:path>
            </a:pathLst>
          </a:custGeom>
          <a:solidFill>
            <a:schemeClr val="accent1"/>
          </a:solidFill>
          <a:ln>
            <a:noFill/>
          </a:ln>
        </p:spPr>
        <p:txBody>
          <a:bodyPr anchor="ctr">
            <a:scene3d>
              <a:camera prst="orthographicFront"/>
              <a:lightRig rig="threePt" dir="t"/>
            </a:scene3d>
            <a:sp3d contourW="12700">
              <a:contourClr>
                <a:srgbClr val="FFFFFF"/>
              </a:contourClr>
            </a:sp3d>
          </a:bodyPr>
          <a:lstStyle/>
          <a:p>
            <a:pPr algn="ctr" eaLnBrk="1" fontAlgn="auto" hangingPunct="1">
              <a:spcBef>
                <a:spcPts val="0"/>
              </a:spcBef>
              <a:spcAft>
                <a:spcPts val="0"/>
              </a:spcAft>
              <a:defRPr/>
            </a:pPr>
            <a:endParaRPr lang="zh-CN" altLang="en-US" kern="0">
              <a:solidFill>
                <a:srgbClr val="FFFFFF"/>
              </a:solidFill>
              <a:latin typeface="Arial" panose="020B0604020202020204"/>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9" name="ïšḻïdê"/>
          <p:cNvSpPr txBox="1"/>
          <p:nvPr/>
        </p:nvSpPr>
        <p:spPr bwMode="auto">
          <a:xfrm>
            <a:off x="-1" y="162085"/>
            <a:ext cx="8281902"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altLang="zh-CN" sz="2400" b="1" dirty="0">
                <a:solidFill>
                  <a:schemeClr val="bg1"/>
                </a:solidFill>
                <a:latin typeface="楷体" panose="02010609060101010101" pitchFamily="49" charset="-122"/>
                <a:ea typeface="楷体" panose="02010609060101010101" pitchFamily="49" charset="-122"/>
              </a:rPr>
              <a:t>4.4 </a:t>
            </a:r>
            <a:r>
              <a:rPr lang="zh-CN" altLang="en-US" sz="2400" b="1" dirty="0">
                <a:solidFill>
                  <a:schemeClr val="bg1"/>
                </a:solidFill>
                <a:latin typeface="楷体" panose="02010609060101010101" pitchFamily="49" charset="-122"/>
                <a:ea typeface="楷体" panose="02010609060101010101" pitchFamily="49" charset="-122"/>
              </a:rPr>
              <a:t>表达式与运算符</a:t>
            </a:r>
          </a:p>
          <a:p>
            <a:endParaRPr lang="zh-CN" altLang="en-US" sz="2400" b="1" dirty="0">
              <a:solidFill>
                <a:schemeClr val="bg1"/>
              </a:solidFill>
              <a:latin typeface="楷体" panose="02010609060101010101" pitchFamily="49" charset="-122"/>
              <a:ea typeface="楷体" panose="02010609060101010101" pitchFamily="49" charset="-122"/>
            </a:endParaRPr>
          </a:p>
        </p:txBody>
      </p:sp>
      <p:cxnSp>
        <p:nvCxnSpPr>
          <p:cNvPr id="40" name="直接连接符 39"/>
          <p:cNvCxnSpPr/>
          <p:nvPr/>
        </p:nvCxnSpPr>
        <p:spPr>
          <a:xfrm>
            <a:off x="2381" y="655346"/>
            <a:ext cx="3484890"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41" name="图片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42" name="right-arrowheads_44810"/>
          <p:cNvSpPr>
            <a:spLocks noChangeAspect="1"/>
          </p:cNvSpPr>
          <p:nvPr/>
        </p:nvSpPr>
        <p:spPr bwMode="auto">
          <a:xfrm>
            <a:off x="152015" y="929658"/>
            <a:ext cx="411251" cy="316320"/>
          </a:xfrm>
          <a:custGeom>
            <a:avLst/>
            <a:gdLst>
              <a:gd name="T0" fmla="*/ 59 w 415"/>
              <a:gd name="T1" fmla="*/ 406 h 406"/>
              <a:gd name="T2" fmla="*/ 25 w 415"/>
              <a:gd name="T3" fmla="*/ 394 h 406"/>
              <a:gd name="T4" fmla="*/ 19 w 415"/>
              <a:gd name="T5" fmla="*/ 318 h 406"/>
              <a:gd name="T6" fmla="*/ 114 w 415"/>
              <a:gd name="T7" fmla="*/ 206 h 406"/>
              <a:gd name="T8" fmla="*/ 19 w 415"/>
              <a:gd name="T9" fmla="*/ 94 h 406"/>
              <a:gd name="T10" fmla="*/ 25 w 415"/>
              <a:gd name="T11" fmla="*/ 19 h 406"/>
              <a:gd name="T12" fmla="*/ 100 w 415"/>
              <a:gd name="T13" fmla="*/ 25 h 406"/>
              <a:gd name="T14" fmla="*/ 225 w 415"/>
              <a:gd name="T15" fmla="*/ 172 h 406"/>
              <a:gd name="T16" fmla="*/ 225 w 415"/>
              <a:gd name="T17" fmla="*/ 241 h 406"/>
              <a:gd name="T18" fmla="*/ 100 w 415"/>
              <a:gd name="T19" fmla="*/ 388 h 406"/>
              <a:gd name="T20" fmla="*/ 59 w 415"/>
              <a:gd name="T21" fmla="*/ 406 h 406"/>
              <a:gd name="T22" fmla="*/ 273 w 415"/>
              <a:gd name="T23" fmla="*/ 388 h 406"/>
              <a:gd name="T24" fmla="*/ 398 w 415"/>
              <a:gd name="T25" fmla="*/ 241 h 406"/>
              <a:gd name="T26" fmla="*/ 398 w 415"/>
              <a:gd name="T27" fmla="*/ 172 h 406"/>
              <a:gd name="T28" fmla="*/ 273 w 415"/>
              <a:gd name="T29" fmla="*/ 25 h 406"/>
              <a:gd name="T30" fmla="*/ 198 w 415"/>
              <a:gd name="T31" fmla="*/ 19 h 406"/>
              <a:gd name="T32" fmla="*/ 192 w 415"/>
              <a:gd name="T33" fmla="*/ 94 h 406"/>
              <a:gd name="T34" fmla="*/ 287 w 415"/>
              <a:gd name="T35" fmla="*/ 206 h 406"/>
              <a:gd name="T36" fmla="*/ 192 w 415"/>
              <a:gd name="T37" fmla="*/ 318 h 406"/>
              <a:gd name="T38" fmla="*/ 198 w 415"/>
              <a:gd name="T39" fmla="*/ 394 h 406"/>
              <a:gd name="T40" fmla="*/ 232 w 415"/>
              <a:gd name="T41" fmla="*/ 406 h 406"/>
              <a:gd name="T42" fmla="*/ 273 w 415"/>
              <a:gd name="T43" fmla="*/ 388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15" h="406">
                <a:moveTo>
                  <a:pt x="59" y="406"/>
                </a:moveTo>
                <a:cubicBezTo>
                  <a:pt x="47" y="406"/>
                  <a:pt x="35" y="402"/>
                  <a:pt x="25" y="394"/>
                </a:cubicBezTo>
                <a:cubicBezTo>
                  <a:pt x="2" y="375"/>
                  <a:pt x="0" y="341"/>
                  <a:pt x="19" y="318"/>
                </a:cubicBezTo>
                <a:lnTo>
                  <a:pt x="114" y="206"/>
                </a:lnTo>
                <a:lnTo>
                  <a:pt x="19" y="94"/>
                </a:lnTo>
                <a:cubicBezTo>
                  <a:pt x="0" y="71"/>
                  <a:pt x="2" y="38"/>
                  <a:pt x="25" y="19"/>
                </a:cubicBezTo>
                <a:cubicBezTo>
                  <a:pt x="47" y="0"/>
                  <a:pt x="81" y="2"/>
                  <a:pt x="100" y="25"/>
                </a:cubicBezTo>
                <a:lnTo>
                  <a:pt x="225" y="172"/>
                </a:lnTo>
                <a:cubicBezTo>
                  <a:pt x="242" y="192"/>
                  <a:pt x="242" y="221"/>
                  <a:pt x="225" y="241"/>
                </a:cubicBezTo>
                <a:lnTo>
                  <a:pt x="100" y="388"/>
                </a:lnTo>
                <a:cubicBezTo>
                  <a:pt x="89" y="400"/>
                  <a:pt x="74" y="406"/>
                  <a:pt x="59" y="406"/>
                </a:cubicBezTo>
                <a:close/>
                <a:moveTo>
                  <a:pt x="273" y="388"/>
                </a:moveTo>
                <a:lnTo>
                  <a:pt x="398" y="241"/>
                </a:lnTo>
                <a:cubicBezTo>
                  <a:pt x="415" y="221"/>
                  <a:pt x="415" y="192"/>
                  <a:pt x="398" y="172"/>
                </a:cubicBezTo>
                <a:lnTo>
                  <a:pt x="273" y="25"/>
                </a:lnTo>
                <a:cubicBezTo>
                  <a:pt x="254" y="2"/>
                  <a:pt x="220" y="0"/>
                  <a:pt x="198" y="19"/>
                </a:cubicBezTo>
                <a:cubicBezTo>
                  <a:pt x="175" y="38"/>
                  <a:pt x="173" y="71"/>
                  <a:pt x="192" y="94"/>
                </a:cubicBezTo>
                <a:lnTo>
                  <a:pt x="287" y="206"/>
                </a:lnTo>
                <a:lnTo>
                  <a:pt x="192" y="318"/>
                </a:lnTo>
                <a:cubicBezTo>
                  <a:pt x="173" y="341"/>
                  <a:pt x="175" y="375"/>
                  <a:pt x="198" y="394"/>
                </a:cubicBezTo>
                <a:cubicBezTo>
                  <a:pt x="208" y="402"/>
                  <a:pt x="220" y="406"/>
                  <a:pt x="232" y="406"/>
                </a:cubicBezTo>
                <a:cubicBezTo>
                  <a:pt x="247" y="406"/>
                  <a:pt x="262" y="400"/>
                  <a:pt x="273" y="388"/>
                </a:cubicBezTo>
                <a:close/>
              </a:path>
            </a:pathLst>
          </a:custGeom>
          <a:solidFill>
            <a:schemeClr val="accent1"/>
          </a:solidFill>
          <a:ln>
            <a:noFill/>
          </a:ln>
        </p:spPr>
      </p:sp>
      <p:sp>
        <p:nvSpPr>
          <p:cNvPr id="44" name="矩形 43"/>
          <p:cNvSpPr/>
          <p:nvPr/>
        </p:nvSpPr>
        <p:spPr>
          <a:xfrm>
            <a:off x="584781" y="858016"/>
            <a:ext cx="7429666" cy="461665"/>
          </a:xfrm>
          <a:prstGeom prst="rect">
            <a:avLst/>
          </a:prstGeom>
        </p:spPr>
        <p:txBody>
          <a:bodyPr wrap="square">
            <a:spAutoFit/>
          </a:bodyPr>
          <a:lstStyle/>
          <a:p>
            <a:r>
              <a:rPr lang="zh-CN" altLang="en-US" sz="2400" b="1" dirty="0">
                <a:latin typeface="华文楷体" panose="02010600040101010101" pitchFamily="2" charset="-122"/>
                <a:ea typeface="华文楷体" panose="02010600040101010101" pitchFamily="2" charset="-122"/>
              </a:rPr>
              <a:t>属性修改运算符</a:t>
            </a:r>
          </a:p>
        </p:txBody>
      </p:sp>
      <p:sp>
        <p:nvSpPr>
          <p:cNvPr id="8" name="Rectangle 8"/>
          <p:cNvSpPr>
            <a:spLocks noChangeArrowheads="1"/>
          </p:cNvSpPr>
          <p:nvPr/>
        </p:nvSpPr>
        <p:spPr bwMode="auto">
          <a:xfrm>
            <a:off x="274322" y="1489484"/>
            <a:ext cx="8110874" cy="1200329"/>
          </a:xfrm>
          <a:prstGeom prst="rect">
            <a:avLst/>
          </a:prstGeom>
          <a:noFill/>
          <a:ln w="28575"/>
        </p:spPr>
        <p:style>
          <a:lnRef idx="2">
            <a:schemeClr val="accent1"/>
          </a:lnRef>
          <a:fillRef idx="1">
            <a:schemeClr val="lt1"/>
          </a:fillRef>
          <a:effectRef idx="0">
            <a:schemeClr val="accent1"/>
          </a:effectRef>
          <a:fontRef idx="minor">
            <a:schemeClr val="dk1"/>
          </a:fontRef>
        </p:style>
        <p:txBody>
          <a:bodyPr wrap="squar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defTabSz="914400" eaLnBrk="1" fontAlgn="base" hangingPunct="1">
              <a:spcBef>
                <a:spcPct val="0"/>
              </a:spcBef>
              <a:spcAft>
                <a:spcPct val="0"/>
              </a:spcAft>
            </a:pPr>
            <a:r>
              <a:rPr lang="en-US" altLang="zh-CN" sz="2400" b="1" kern="0" dirty="0">
                <a:solidFill>
                  <a:srgbClr val="000000"/>
                </a:solidFill>
                <a:latin typeface="楷体" panose="02010609060101010101" pitchFamily="49" charset="-122"/>
                <a:ea typeface="楷体" panose="02010609060101010101" pitchFamily="49" charset="-122"/>
              </a:rPr>
              <a:t> 1.PTR</a:t>
            </a:r>
            <a:r>
              <a:rPr lang="zh-CN" altLang="en-US" sz="2400" b="1" kern="0" dirty="0">
                <a:solidFill>
                  <a:srgbClr val="000000"/>
                </a:solidFill>
                <a:latin typeface="楷体" panose="02010609060101010101" pitchFamily="49" charset="-122"/>
                <a:ea typeface="楷体" panose="02010609060101010101" pitchFamily="49" charset="-122"/>
              </a:rPr>
              <a:t>运算符：将地址表达式所指定的标号、变量或用其它形式表示的存储器地址的类型属性修改为 “类型”所指的值。</a:t>
            </a:r>
          </a:p>
        </p:txBody>
      </p:sp>
      <p:sp>
        <p:nvSpPr>
          <p:cNvPr id="11" name="Rectangle 5"/>
          <p:cNvSpPr>
            <a:spLocks noChangeArrowheads="1"/>
          </p:cNvSpPr>
          <p:nvPr/>
        </p:nvSpPr>
        <p:spPr bwMode="auto">
          <a:xfrm>
            <a:off x="1372871" y="2787911"/>
            <a:ext cx="3749744" cy="461665"/>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0" cap="none" spc="0" normalizeH="0" baseline="0" noProof="0">
                <a:ln>
                  <a:noFill/>
                </a:ln>
                <a:solidFill>
                  <a:srgbClr val="000000"/>
                </a:solidFill>
                <a:effectLst/>
                <a:uLnTx/>
                <a:uFillTx/>
                <a:latin typeface="楷体" panose="02010609060101010101" pitchFamily="49" charset="-122"/>
                <a:ea typeface="楷体" panose="02010609060101010101" pitchFamily="49" charset="-122"/>
              </a:rPr>
              <a:t>类型   </a:t>
            </a:r>
            <a:r>
              <a:rPr kumimoji="0" lang="en-US" altLang="zh-CN" sz="2400" b="1" i="0" u="none" strike="noStrike" kern="0" cap="none" spc="0" normalizeH="0" baseline="0" noProof="0">
                <a:ln>
                  <a:noFill/>
                </a:ln>
                <a:solidFill>
                  <a:srgbClr val="000000"/>
                </a:solidFill>
                <a:effectLst/>
                <a:uLnTx/>
                <a:uFillTx/>
                <a:latin typeface="楷体" panose="02010609060101010101" pitchFamily="49" charset="-122"/>
                <a:ea typeface="楷体" panose="02010609060101010101" pitchFamily="49" charset="-122"/>
              </a:rPr>
              <a:t>PTR   </a:t>
            </a:r>
            <a:r>
              <a:rPr kumimoji="0" lang="zh-CN" altLang="en-US" sz="2400" b="1" i="0" u="none" strike="noStrike" kern="0" cap="none" spc="0" normalizeH="0" baseline="0" noProof="0">
                <a:ln>
                  <a:noFill/>
                </a:ln>
                <a:solidFill>
                  <a:srgbClr val="000000"/>
                </a:solidFill>
                <a:effectLst/>
                <a:uLnTx/>
                <a:uFillTx/>
                <a:latin typeface="楷体" panose="02010609060101010101" pitchFamily="49" charset="-122"/>
                <a:ea typeface="楷体" panose="02010609060101010101" pitchFamily="49" charset="-122"/>
              </a:rPr>
              <a:t>地址表达式</a:t>
            </a:r>
          </a:p>
        </p:txBody>
      </p:sp>
      <p:sp>
        <p:nvSpPr>
          <p:cNvPr id="12" name="Rectangle 6"/>
          <p:cNvSpPr>
            <a:spLocks noChangeArrowheads="1"/>
          </p:cNvSpPr>
          <p:nvPr/>
        </p:nvSpPr>
        <p:spPr bwMode="auto">
          <a:xfrm>
            <a:off x="274322" y="2787911"/>
            <a:ext cx="18716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格式：</a:t>
            </a:r>
          </a:p>
        </p:txBody>
      </p:sp>
      <p:sp>
        <p:nvSpPr>
          <p:cNvPr id="14" name="Text Box 8"/>
          <p:cNvSpPr txBox="1">
            <a:spLocks noChangeArrowheads="1"/>
          </p:cNvSpPr>
          <p:nvPr/>
        </p:nvSpPr>
        <p:spPr bwMode="auto">
          <a:xfrm>
            <a:off x="198810" y="3245111"/>
            <a:ext cx="792162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1" i="0" u="none" strike="noStrike" kern="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rPr>
              <a:t>类型</a:t>
            </a:r>
            <a:r>
              <a:rPr kumimoji="0" lang="zh-CN" altLang="en-US"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可以是</a:t>
            </a:r>
            <a:r>
              <a:rPr kumimoji="0" lang="en-US" altLang="zh-CN"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BYTE</a:t>
            </a:r>
            <a:r>
              <a:rPr kumimoji="0" lang="zh-CN" altLang="en-US"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a:t>
            </a:r>
            <a:r>
              <a:rPr kumimoji="0" lang="en-US" altLang="zh-CN"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WORD</a:t>
            </a:r>
            <a:r>
              <a:rPr kumimoji="0" lang="zh-CN" altLang="en-US"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a:t>
            </a:r>
            <a:r>
              <a:rPr kumimoji="0" lang="en-US" altLang="zh-CN"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DWORD</a:t>
            </a:r>
            <a:r>
              <a:rPr kumimoji="0" lang="zh-CN" altLang="en-US"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a:t>
            </a:r>
            <a:r>
              <a:rPr kumimoji="0" lang="en-US" altLang="zh-CN"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NEAR</a:t>
            </a:r>
            <a:r>
              <a:rPr kumimoji="0" lang="zh-CN" altLang="en-US"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和</a:t>
            </a:r>
            <a:r>
              <a:rPr kumimoji="0" lang="en-US" altLang="zh-CN"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FAR</a:t>
            </a:r>
            <a:r>
              <a:rPr kumimoji="0" lang="zh-CN" altLang="en-US"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。这种修改是临时的，只在含有该运算符的语句内有效。</a:t>
            </a:r>
            <a:endParaRPr kumimoji="0" lang="zh-CN" altLang="en-US" sz="2000" b="0" i="0" u="none" strike="noStrike" kern="0" cap="none" spc="0" normalizeH="0" baseline="0" noProof="0" dirty="0">
              <a:ln>
                <a:noFill/>
              </a:ln>
              <a:solidFill>
                <a:srgbClr val="FFCC66"/>
              </a:solidFill>
              <a:effectLst/>
              <a:uLnTx/>
              <a:uFillTx/>
              <a:latin typeface="楷体" panose="02010609060101010101" pitchFamily="49" charset="-122"/>
              <a:ea typeface="楷体" panose="02010609060101010101" pitchFamily="49" charset="-122"/>
            </a:endParaRPr>
          </a:p>
        </p:txBody>
      </p:sp>
      <p:grpSp>
        <p:nvGrpSpPr>
          <p:cNvPr id="15" name="Group 3"/>
          <p:cNvGrpSpPr/>
          <p:nvPr/>
        </p:nvGrpSpPr>
        <p:grpSpPr bwMode="auto">
          <a:xfrm>
            <a:off x="262819" y="4091372"/>
            <a:ext cx="7857616" cy="2554288"/>
            <a:chOff x="0" y="0"/>
            <a:chExt cx="5328" cy="1609"/>
          </a:xfrm>
        </p:grpSpPr>
        <p:sp>
          <p:nvSpPr>
            <p:cNvPr id="16" name="Text Box 2"/>
            <p:cNvSpPr txBox="1">
              <a:spLocks noChangeArrowheads="1"/>
            </p:cNvSpPr>
            <p:nvPr/>
          </p:nvSpPr>
          <p:spPr bwMode="auto">
            <a:xfrm>
              <a:off x="0" y="0"/>
              <a:ext cx="720" cy="252"/>
            </a:xfrm>
            <a:prstGeom prst="rect">
              <a:avLst/>
            </a:prstGeom>
            <a:noFill/>
            <a:ln w="9525">
              <a:solidFill>
                <a:srgbClr val="FFFFFF"/>
              </a:solid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 typeface="Arial" panose="020B0604020202020204" pitchFamily="34" charset="0"/>
                <a:buNone/>
                <a:defRPr/>
              </a:pPr>
              <a:r>
                <a:rPr kumimoji="0" lang="zh-CN" altLang="en-US"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例如：</a:t>
              </a:r>
            </a:p>
          </p:txBody>
        </p:sp>
        <p:sp>
          <p:nvSpPr>
            <p:cNvPr id="17" name="Text Box 3"/>
            <p:cNvSpPr txBox="1">
              <a:spLocks noChangeArrowheads="1"/>
            </p:cNvSpPr>
            <p:nvPr/>
          </p:nvSpPr>
          <p:spPr bwMode="auto">
            <a:xfrm>
              <a:off x="528" y="0"/>
              <a:ext cx="4800" cy="1609"/>
            </a:xfrm>
            <a:prstGeom prst="rect">
              <a:avLst/>
            </a:prstGeom>
            <a:noFill/>
            <a:ln w="38100" cmpd="sng">
              <a:solidFill>
                <a:srgbClr val="FF0000"/>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defPPr>
                <a:defRPr lang="en-US"/>
              </a:defPPr>
              <a:lvl1pPr defTabSz="914400" eaLnBrk="0" fontAlgn="base" hangingPunct="0">
                <a:spcBef>
                  <a:spcPct val="50000"/>
                </a:spcBef>
                <a:spcAft>
                  <a:spcPct val="0"/>
                </a:spcAft>
                <a:defRPr sz="2400" b="1" kern="0">
                  <a:solidFill>
                    <a:srgbClr val="000000"/>
                  </a:solidFill>
                  <a:latin typeface="Times New Roman" panose="02020603050405020304" pitchFamily="18" charset="0"/>
                  <a:ea typeface="宋体" panose="02010600030101010101" pitchFamily="2" charset="-122"/>
                </a:defRPr>
              </a:lvl1pPr>
              <a:lvl2pPr marL="742950" indent="-285750" eaLnBrk="0" hangingPunct="0">
                <a:defRPr sz="2800">
                  <a:latin typeface="Times New Roman" panose="02020603050405020304" pitchFamily="18" charset="0"/>
                  <a:ea typeface="宋体" panose="02010600030101010101" pitchFamily="2" charset="-122"/>
                </a:defRPr>
              </a:lvl2pPr>
              <a:lvl3pPr marL="1143000" indent="-228600" eaLnBrk="0" hangingPunct="0">
                <a:defRPr sz="2800">
                  <a:latin typeface="Times New Roman" panose="02020603050405020304" pitchFamily="18" charset="0"/>
                  <a:ea typeface="宋体" panose="02010600030101010101" pitchFamily="2" charset="-122"/>
                </a:defRPr>
              </a:lvl3pPr>
              <a:lvl4pPr marL="1600200" indent="-228600" eaLnBrk="0" hangingPunct="0">
                <a:defRPr sz="2800">
                  <a:latin typeface="Times New Roman" panose="02020603050405020304" pitchFamily="18" charset="0"/>
                  <a:ea typeface="宋体" panose="02010600030101010101" pitchFamily="2" charset="-122"/>
                </a:defRPr>
              </a:lvl4pPr>
              <a:lvl5pPr marL="2057400" indent="-228600" eaLnBrk="0" hangingPunct="0">
                <a:defRPr sz="2800">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latin typeface="Times New Roman" panose="02020603050405020304" pitchFamily="18" charset="0"/>
                  <a:ea typeface="宋体" panose="02010600030101010101" pitchFamily="2" charset="-122"/>
                </a:defRPr>
              </a:lvl9pPr>
            </a:lstStyle>
            <a:p>
              <a:r>
                <a:rPr lang="en-US" altLang="zh-CN" sz="2000" dirty="0"/>
                <a:t>DA_BYTE    DB   20H  DUP(0)</a:t>
              </a:r>
              <a:br>
                <a:rPr lang="en-US" altLang="zh-CN" sz="2000" dirty="0"/>
              </a:br>
              <a:r>
                <a:rPr lang="en-US" altLang="zh-CN" sz="2000" dirty="0"/>
                <a:t>DA_WORD  DW   30H  DUP(0)</a:t>
              </a:r>
              <a:br>
                <a:rPr lang="en-US" altLang="zh-CN" sz="2000" dirty="0"/>
              </a:br>
              <a:r>
                <a:rPr lang="en-US" altLang="zh-CN" sz="2000" dirty="0"/>
                <a:t>      …….</a:t>
              </a:r>
              <a:br>
                <a:rPr lang="en-US" altLang="zh-CN" sz="2000" dirty="0"/>
              </a:br>
              <a:r>
                <a:rPr lang="en-US" altLang="zh-CN" sz="2000" dirty="0"/>
                <a:t>MOV   AX ,  WORD  PTR  DA_BYTE[10]</a:t>
              </a:r>
              <a:br>
                <a:rPr lang="en-US" altLang="zh-CN" sz="2000" dirty="0"/>
              </a:br>
              <a:r>
                <a:rPr lang="en-US" altLang="zh-CN" sz="2000" dirty="0"/>
                <a:t>ADD    BYTE   PTR   DA_WORD[20], BL</a:t>
              </a:r>
              <a:br>
                <a:rPr lang="en-US" altLang="zh-CN" sz="2000" dirty="0"/>
              </a:br>
              <a:r>
                <a:rPr lang="en-US" altLang="zh-CN" sz="2000" dirty="0"/>
                <a:t>INC    BYTE  PTR  [BX] </a:t>
              </a:r>
              <a:br>
                <a:rPr lang="en-US" altLang="zh-CN" sz="2000" dirty="0"/>
              </a:br>
              <a:r>
                <a:rPr lang="en-US" altLang="zh-CN" sz="2000" dirty="0"/>
                <a:t>SUB    WORD  PTR  [SI], 100</a:t>
              </a:r>
              <a:br>
                <a:rPr lang="en-US" altLang="zh-CN" sz="2000" dirty="0"/>
              </a:br>
              <a:r>
                <a:rPr lang="en-US" altLang="zh-CN" sz="2000" dirty="0"/>
                <a:t>JMP    FAR   PTR  SUB1;</a:t>
              </a:r>
              <a:r>
                <a:rPr lang="zh-CN" altLang="en-US" sz="2000" dirty="0"/>
                <a:t>指明</a:t>
              </a:r>
              <a:r>
                <a:rPr lang="en-US" altLang="zh-CN" sz="2000" dirty="0"/>
                <a:t>SUB1</a:t>
              </a:r>
              <a:r>
                <a:rPr lang="zh-CN" altLang="en-US" sz="2000" dirty="0"/>
                <a:t>不是本段中的地址</a:t>
              </a:r>
            </a:p>
          </p:txBody>
        </p:sp>
      </p:gr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2"/>
                                        </p:tgtEl>
                                        <p:attrNameLst>
                                          <p:attrName>style.visibility</p:attrName>
                                        </p:attrNameLst>
                                      </p:cBhvr>
                                      <p:to>
                                        <p:strVal val="visible"/>
                                      </p:to>
                                    </p:set>
                                  </p:childTnLst>
                                </p:cTn>
                              </p:par>
                            </p:childTnLst>
                          </p:cTn>
                        </p:par>
                        <p:par>
                          <p:cTn id="11" fill="hold">
                            <p:stCondLst>
                              <p:cond delay="500"/>
                            </p:stCondLst>
                            <p:childTnLst>
                              <p:par>
                                <p:cTn id="12" presetID="1" presetClass="entr" presetSubtype="0" fill="hold" grpId="0" nodeType="afterEffect">
                                  <p:stCondLst>
                                    <p:cond delay="0"/>
                                  </p:stCondLst>
                                  <p:childTnLst>
                                    <p:set>
                                      <p:cBhvr>
                                        <p:cTn id="13" dur="1" fill="hold">
                                          <p:stCondLst>
                                            <p:cond delay="499"/>
                                          </p:stCondLst>
                                        </p:cTn>
                                        <p:tgtEl>
                                          <p:spTgt spid="11"/>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additive="base">
                                        <p:cTn id="18" dur="500" fill="hold"/>
                                        <p:tgtEl>
                                          <p:spTgt spid="14"/>
                                        </p:tgtEl>
                                        <p:attrNameLst>
                                          <p:attrName>ppt_x</p:attrName>
                                        </p:attrNameLst>
                                      </p:cBhvr>
                                      <p:tavLst>
                                        <p:tav tm="0">
                                          <p:val>
                                            <p:strVal val="#ppt_x"/>
                                          </p:val>
                                        </p:tav>
                                        <p:tav tm="100000">
                                          <p:val>
                                            <p:strVal val="#ppt_x"/>
                                          </p:val>
                                        </p:tav>
                                      </p:tavLst>
                                    </p:anim>
                                    <p:anim calcmode="lin" valueType="num">
                                      <p:cBhvr additive="base">
                                        <p:cTn id="19" dur="500" fill="hold"/>
                                        <p:tgtEl>
                                          <p:spTgt spid="14"/>
                                        </p:tgtEl>
                                        <p:attrNameLst>
                                          <p:attrName>ppt_y</p:attrName>
                                        </p:attrNameLst>
                                      </p:cBhvr>
                                      <p:tavLst>
                                        <p:tav tm="0">
                                          <p:val>
                                            <p:strVal val="1+#ppt_h/2"/>
                                          </p:val>
                                        </p:tav>
                                        <p:tav tm="100000">
                                          <p:val>
                                            <p:strVal val="#ppt_y"/>
                                          </p:val>
                                        </p:tav>
                                      </p:tavLst>
                                    </p:anim>
                                  </p:childTnLst>
                                </p:cTn>
                              </p:par>
                            </p:childTnLst>
                          </p:cTn>
                        </p:par>
                        <p:par>
                          <p:cTn id="20" fill="hold">
                            <p:stCondLst>
                              <p:cond delay="500"/>
                            </p:stCondLst>
                            <p:childTnLst>
                              <p:par>
                                <p:cTn id="21" presetID="1" presetClass="entr" presetSubtype="0" fill="hold" nodeType="afterEffect">
                                  <p:stCondLst>
                                    <p:cond delay="0"/>
                                  </p:stCondLst>
                                  <p:childTnLst>
                                    <p:set>
                                      <p:cBhvr>
                                        <p:cTn id="22" dur="1" fill="hold">
                                          <p:stCondLst>
                                            <p:cond delay="499"/>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autoUpdateAnimBg="0"/>
      <p:bldP spid="11" grpId="0" animBg="1" autoUpdateAnimBg="0"/>
      <p:bldP spid="12" grpId="0" autoUpdateAnimBg="0"/>
      <p:bldP spid="14" grpId="0"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9" name="ïšḻïdê"/>
          <p:cNvSpPr txBox="1"/>
          <p:nvPr/>
        </p:nvSpPr>
        <p:spPr bwMode="auto">
          <a:xfrm>
            <a:off x="-1" y="162085"/>
            <a:ext cx="8281902"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altLang="zh-CN" sz="2400" b="1" dirty="0">
                <a:solidFill>
                  <a:schemeClr val="bg1"/>
                </a:solidFill>
                <a:latin typeface="楷体" panose="02010609060101010101" pitchFamily="49" charset="-122"/>
                <a:ea typeface="楷体" panose="02010609060101010101" pitchFamily="49" charset="-122"/>
              </a:rPr>
              <a:t>4.4 </a:t>
            </a:r>
            <a:r>
              <a:rPr lang="zh-CN" altLang="en-US" sz="2400" b="1" dirty="0">
                <a:solidFill>
                  <a:schemeClr val="bg1"/>
                </a:solidFill>
                <a:latin typeface="楷体" panose="02010609060101010101" pitchFamily="49" charset="-122"/>
                <a:ea typeface="楷体" panose="02010609060101010101" pitchFamily="49" charset="-122"/>
              </a:rPr>
              <a:t>表达式与运算符</a:t>
            </a:r>
          </a:p>
          <a:p>
            <a:endParaRPr lang="zh-CN" altLang="en-US" sz="2400" b="1" dirty="0">
              <a:solidFill>
                <a:schemeClr val="bg1"/>
              </a:solidFill>
              <a:latin typeface="楷体" panose="02010609060101010101" pitchFamily="49" charset="-122"/>
              <a:ea typeface="楷体" panose="02010609060101010101" pitchFamily="49" charset="-122"/>
            </a:endParaRPr>
          </a:p>
        </p:txBody>
      </p:sp>
      <p:cxnSp>
        <p:nvCxnSpPr>
          <p:cNvPr id="40" name="直接连接符 39"/>
          <p:cNvCxnSpPr/>
          <p:nvPr/>
        </p:nvCxnSpPr>
        <p:spPr>
          <a:xfrm>
            <a:off x="2381" y="655346"/>
            <a:ext cx="3484890"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41" name="图片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42" name="right-arrowheads_44810"/>
          <p:cNvSpPr>
            <a:spLocks noChangeAspect="1"/>
          </p:cNvSpPr>
          <p:nvPr/>
        </p:nvSpPr>
        <p:spPr bwMode="auto">
          <a:xfrm>
            <a:off x="152015" y="929658"/>
            <a:ext cx="411251" cy="316320"/>
          </a:xfrm>
          <a:custGeom>
            <a:avLst/>
            <a:gdLst>
              <a:gd name="T0" fmla="*/ 59 w 415"/>
              <a:gd name="T1" fmla="*/ 406 h 406"/>
              <a:gd name="T2" fmla="*/ 25 w 415"/>
              <a:gd name="T3" fmla="*/ 394 h 406"/>
              <a:gd name="T4" fmla="*/ 19 w 415"/>
              <a:gd name="T5" fmla="*/ 318 h 406"/>
              <a:gd name="T6" fmla="*/ 114 w 415"/>
              <a:gd name="T7" fmla="*/ 206 h 406"/>
              <a:gd name="T8" fmla="*/ 19 w 415"/>
              <a:gd name="T9" fmla="*/ 94 h 406"/>
              <a:gd name="T10" fmla="*/ 25 w 415"/>
              <a:gd name="T11" fmla="*/ 19 h 406"/>
              <a:gd name="T12" fmla="*/ 100 w 415"/>
              <a:gd name="T13" fmla="*/ 25 h 406"/>
              <a:gd name="T14" fmla="*/ 225 w 415"/>
              <a:gd name="T15" fmla="*/ 172 h 406"/>
              <a:gd name="T16" fmla="*/ 225 w 415"/>
              <a:gd name="T17" fmla="*/ 241 h 406"/>
              <a:gd name="T18" fmla="*/ 100 w 415"/>
              <a:gd name="T19" fmla="*/ 388 h 406"/>
              <a:gd name="T20" fmla="*/ 59 w 415"/>
              <a:gd name="T21" fmla="*/ 406 h 406"/>
              <a:gd name="T22" fmla="*/ 273 w 415"/>
              <a:gd name="T23" fmla="*/ 388 h 406"/>
              <a:gd name="T24" fmla="*/ 398 w 415"/>
              <a:gd name="T25" fmla="*/ 241 h 406"/>
              <a:gd name="T26" fmla="*/ 398 w 415"/>
              <a:gd name="T27" fmla="*/ 172 h 406"/>
              <a:gd name="T28" fmla="*/ 273 w 415"/>
              <a:gd name="T29" fmla="*/ 25 h 406"/>
              <a:gd name="T30" fmla="*/ 198 w 415"/>
              <a:gd name="T31" fmla="*/ 19 h 406"/>
              <a:gd name="T32" fmla="*/ 192 w 415"/>
              <a:gd name="T33" fmla="*/ 94 h 406"/>
              <a:gd name="T34" fmla="*/ 287 w 415"/>
              <a:gd name="T35" fmla="*/ 206 h 406"/>
              <a:gd name="T36" fmla="*/ 192 w 415"/>
              <a:gd name="T37" fmla="*/ 318 h 406"/>
              <a:gd name="T38" fmla="*/ 198 w 415"/>
              <a:gd name="T39" fmla="*/ 394 h 406"/>
              <a:gd name="T40" fmla="*/ 232 w 415"/>
              <a:gd name="T41" fmla="*/ 406 h 406"/>
              <a:gd name="T42" fmla="*/ 273 w 415"/>
              <a:gd name="T43" fmla="*/ 388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15" h="406">
                <a:moveTo>
                  <a:pt x="59" y="406"/>
                </a:moveTo>
                <a:cubicBezTo>
                  <a:pt x="47" y="406"/>
                  <a:pt x="35" y="402"/>
                  <a:pt x="25" y="394"/>
                </a:cubicBezTo>
                <a:cubicBezTo>
                  <a:pt x="2" y="375"/>
                  <a:pt x="0" y="341"/>
                  <a:pt x="19" y="318"/>
                </a:cubicBezTo>
                <a:lnTo>
                  <a:pt x="114" y="206"/>
                </a:lnTo>
                <a:lnTo>
                  <a:pt x="19" y="94"/>
                </a:lnTo>
                <a:cubicBezTo>
                  <a:pt x="0" y="71"/>
                  <a:pt x="2" y="38"/>
                  <a:pt x="25" y="19"/>
                </a:cubicBezTo>
                <a:cubicBezTo>
                  <a:pt x="47" y="0"/>
                  <a:pt x="81" y="2"/>
                  <a:pt x="100" y="25"/>
                </a:cubicBezTo>
                <a:lnTo>
                  <a:pt x="225" y="172"/>
                </a:lnTo>
                <a:cubicBezTo>
                  <a:pt x="242" y="192"/>
                  <a:pt x="242" y="221"/>
                  <a:pt x="225" y="241"/>
                </a:cubicBezTo>
                <a:lnTo>
                  <a:pt x="100" y="388"/>
                </a:lnTo>
                <a:cubicBezTo>
                  <a:pt x="89" y="400"/>
                  <a:pt x="74" y="406"/>
                  <a:pt x="59" y="406"/>
                </a:cubicBezTo>
                <a:close/>
                <a:moveTo>
                  <a:pt x="273" y="388"/>
                </a:moveTo>
                <a:lnTo>
                  <a:pt x="398" y="241"/>
                </a:lnTo>
                <a:cubicBezTo>
                  <a:pt x="415" y="221"/>
                  <a:pt x="415" y="192"/>
                  <a:pt x="398" y="172"/>
                </a:cubicBezTo>
                <a:lnTo>
                  <a:pt x="273" y="25"/>
                </a:lnTo>
                <a:cubicBezTo>
                  <a:pt x="254" y="2"/>
                  <a:pt x="220" y="0"/>
                  <a:pt x="198" y="19"/>
                </a:cubicBezTo>
                <a:cubicBezTo>
                  <a:pt x="175" y="38"/>
                  <a:pt x="173" y="71"/>
                  <a:pt x="192" y="94"/>
                </a:cubicBezTo>
                <a:lnTo>
                  <a:pt x="287" y="206"/>
                </a:lnTo>
                <a:lnTo>
                  <a:pt x="192" y="318"/>
                </a:lnTo>
                <a:cubicBezTo>
                  <a:pt x="173" y="341"/>
                  <a:pt x="175" y="375"/>
                  <a:pt x="198" y="394"/>
                </a:cubicBezTo>
                <a:cubicBezTo>
                  <a:pt x="208" y="402"/>
                  <a:pt x="220" y="406"/>
                  <a:pt x="232" y="406"/>
                </a:cubicBezTo>
                <a:cubicBezTo>
                  <a:pt x="247" y="406"/>
                  <a:pt x="262" y="400"/>
                  <a:pt x="273" y="388"/>
                </a:cubicBezTo>
                <a:close/>
              </a:path>
            </a:pathLst>
          </a:custGeom>
          <a:solidFill>
            <a:schemeClr val="accent1"/>
          </a:solidFill>
          <a:ln>
            <a:noFill/>
          </a:ln>
        </p:spPr>
      </p:sp>
      <p:sp>
        <p:nvSpPr>
          <p:cNvPr id="44" name="矩形 43"/>
          <p:cNvSpPr/>
          <p:nvPr/>
        </p:nvSpPr>
        <p:spPr>
          <a:xfrm>
            <a:off x="584781" y="858016"/>
            <a:ext cx="7429666" cy="461665"/>
          </a:xfrm>
          <a:prstGeom prst="rect">
            <a:avLst/>
          </a:prstGeom>
        </p:spPr>
        <p:txBody>
          <a:bodyPr wrap="square">
            <a:spAutoFit/>
          </a:bodyPr>
          <a:lstStyle/>
          <a:p>
            <a:r>
              <a:rPr lang="zh-CN" altLang="en-US" sz="2400" b="1" dirty="0">
                <a:latin typeface="华文楷体" panose="02010600040101010101" pitchFamily="2" charset="-122"/>
                <a:ea typeface="华文楷体" panose="02010600040101010101" pitchFamily="2" charset="-122"/>
              </a:rPr>
              <a:t>属性修改运算符</a:t>
            </a:r>
          </a:p>
        </p:txBody>
      </p:sp>
      <p:sp>
        <p:nvSpPr>
          <p:cNvPr id="8" name="Rectangle 8"/>
          <p:cNvSpPr>
            <a:spLocks noChangeArrowheads="1"/>
          </p:cNvSpPr>
          <p:nvPr/>
        </p:nvSpPr>
        <p:spPr bwMode="auto">
          <a:xfrm>
            <a:off x="274322" y="1837279"/>
            <a:ext cx="8110874" cy="830997"/>
          </a:xfrm>
          <a:prstGeom prst="rect">
            <a:avLst/>
          </a:prstGeom>
          <a:noFill/>
          <a:ln w="28575"/>
        </p:spPr>
        <p:style>
          <a:lnRef idx="2">
            <a:schemeClr val="accent1"/>
          </a:lnRef>
          <a:fillRef idx="1">
            <a:schemeClr val="lt1"/>
          </a:fillRef>
          <a:effectRef idx="0">
            <a:schemeClr val="accent1"/>
          </a:effectRef>
          <a:fontRef idx="minor">
            <a:schemeClr val="dk1"/>
          </a:fontRef>
        </p:style>
        <p:txBody>
          <a:bodyPr wrap="squar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defTabSz="914400" eaLnBrk="1" fontAlgn="base" hangingPunct="1">
              <a:spcBef>
                <a:spcPct val="0"/>
              </a:spcBef>
              <a:spcAft>
                <a:spcPct val="0"/>
              </a:spcAft>
            </a:pPr>
            <a:r>
              <a:rPr lang="en-US" altLang="zh-CN" sz="2400" b="1" kern="0" dirty="0">
                <a:solidFill>
                  <a:srgbClr val="000000"/>
                </a:solidFill>
                <a:latin typeface="楷体" panose="02010609060101010101" pitchFamily="49" charset="-122"/>
                <a:ea typeface="楷体" panose="02010609060101010101" pitchFamily="49" charset="-122"/>
              </a:rPr>
              <a:t>2.HIGH/LOW</a:t>
            </a:r>
            <a:r>
              <a:rPr lang="zh-CN" altLang="en-US" sz="2400" b="1" kern="0" dirty="0">
                <a:solidFill>
                  <a:srgbClr val="000000"/>
                </a:solidFill>
                <a:latin typeface="楷体" panose="02010609060101010101" pitchFamily="49" charset="-122"/>
                <a:ea typeface="楷体" panose="02010609060101010101" pitchFamily="49" charset="-122"/>
              </a:rPr>
              <a:t>运算符：这两个运算符用来将表达式的值分离出高字节和低字节。</a:t>
            </a:r>
          </a:p>
        </p:txBody>
      </p:sp>
      <p:sp>
        <p:nvSpPr>
          <p:cNvPr id="11" name="Rectangle 5"/>
          <p:cNvSpPr>
            <a:spLocks noChangeArrowheads="1"/>
          </p:cNvSpPr>
          <p:nvPr/>
        </p:nvSpPr>
        <p:spPr bwMode="auto">
          <a:xfrm>
            <a:off x="3549123" y="3259577"/>
            <a:ext cx="2045753" cy="830997"/>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lvl="0" defTabSz="914400" eaLnBrk="1" fontAlgn="base" hangingPunct="1">
              <a:spcBef>
                <a:spcPct val="0"/>
              </a:spcBef>
              <a:spcAft>
                <a:spcPct val="0"/>
              </a:spcAft>
            </a:pPr>
            <a:r>
              <a:rPr lang="en-US" altLang="zh-CN" sz="2400" b="1" kern="0" dirty="0">
                <a:solidFill>
                  <a:srgbClr val="000000"/>
                </a:solidFill>
                <a:latin typeface="楷体" panose="02010609060101010101" pitchFamily="49" charset="-122"/>
                <a:ea typeface="楷体" panose="02010609060101010101" pitchFamily="49" charset="-122"/>
              </a:rPr>
              <a:t>HIGH  </a:t>
            </a:r>
            <a:r>
              <a:rPr lang="zh-CN" altLang="en-US" sz="2400" b="1" kern="0" dirty="0">
                <a:solidFill>
                  <a:srgbClr val="000000"/>
                </a:solidFill>
                <a:latin typeface="楷体" panose="02010609060101010101" pitchFamily="49" charset="-122"/>
                <a:ea typeface="楷体" panose="02010609060101010101" pitchFamily="49" charset="-122"/>
              </a:rPr>
              <a:t>表达式</a:t>
            </a:r>
          </a:p>
          <a:p>
            <a:pPr lvl="0" defTabSz="914400" eaLnBrk="1" fontAlgn="base" hangingPunct="1">
              <a:spcBef>
                <a:spcPct val="0"/>
              </a:spcBef>
              <a:spcAft>
                <a:spcPct val="0"/>
              </a:spcAft>
            </a:pPr>
            <a:r>
              <a:rPr lang="en-US" altLang="zh-CN" sz="2400" b="1" kern="0" dirty="0">
                <a:solidFill>
                  <a:srgbClr val="000000"/>
                </a:solidFill>
                <a:latin typeface="楷体" panose="02010609060101010101" pitchFamily="49" charset="-122"/>
                <a:ea typeface="楷体" panose="02010609060101010101" pitchFamily="49" charset="-122"/>
              </a:rPr>
              <a:t>LOW   </a:t>
            </a:r>
            <a:r>
              <a:rPr lang="zh-CN" altLang="en-US" sz="2400" b="1" kern="0" dirty="0">
                <a:solidFill>
                  <a:srgbClr val="000000"/>
                </a:solidFill>
                <a:latin typeface="楷体" panose="02010609060101010101" pitchFamily="49" charset="-122"/>
                <a:ea typeface="楷体" panose="02010609060101010101" pitchFamily="49" charset="-122"/>
              </a:rPr>
              <a:t>表达式</a:t>
            </a:r>
          </a:p>
        </p:txBody>
      </p:sp>
      <p:sp>
        <p:nvSpPr>
          <p:cNvPr id="12" name="Rectangle 6"/>
          <p:cNvSpPr>
            <a:spLocks noChangeArrowheads="1"/>
          </p:cNvSpPr>
          <p:nvPr/>
        </p:nvSpPr>
        <p:spPr bwMode="auto">
          <a:xfrm>
            <a:off x="2446782" y="3363994"/>
            <a:ext cx="18716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格式：</a:t>
            </a:r>
          </a:p>
        </p:txBody>
      </p:sp>
      <p:sp>
        <p:nvSpPr>
          <p:cNvPr id="14" name="Text Box 8"/>
          <p:cNvSpPr txBox="1">
            <a:spLocks noChangeArrowheads="1"/>
          </p:cNvSpPr>
          <p:nvPr/>
        </p:nvSpPr>
        <p:spPr bwMode="auto">
          <a:xfrm>
            <a:off x="152015" y="4581017"/>
            <a:ext cx="8186386"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342900" lvl="0" indent="-342900" defTabSz="914400" eaLnBrk="1" fontAlgn="base" hangingPunct="1">
              <a:spcBef>
                <a:spcPct val="0"/>
              </a:spcBef>
              <a:spcAft>
                <a:spcPct val="0"/>
              </a:spcAft>
              <a:buFont typeface="Arial" panose="020B0604020202020204" pitchFamily="34" charset="0"/>
              <a:buChar char="•"/>
            </a:pPr>
            <a:r>
              <a:rPr lang="zh-CN" altLang="en-US" sz="2400" b="1" kern="0" dirty="0">
                <a:latin typeface="楷体" panose="02010609060101010101" pitchFamily="49" charset="-122"/>
                <a:ea typeface="楷体" panose="02010609060101010101" pitchFamily="49" charset="-122"/>
              </a:rPr>
              <a:t>如果表达式为一个常量，则将其分离成高</a:t>
            </a:r>
            <a:r>
              <a:rPr lang="en-US" altLang="zh-CN" sz="2400" b="1" kern="0" dirty="0">
                <a:latin typeface="楷体" panose="02010609060101010101" pitchFamily="49" charset="-122"/>
                <a:ea typeface="楷体" panose="02010609060101010101" pitchFamily="49" charset="-122"/>
              </a:rPr>
              <a:t>8</a:t>
            </a:r>
            <a:r>
              <a:rPr lang="zh-CN" altLang="en-US" sz="2400" b="1" kern="0" dirty="0">
                <a:latin typeface="楷体" panose="02010609060101010101" pitchFamily="49" charset="-122"/>
                <a:ea typeface="楷体" panose="02010609060101010101" pitchFamily="49" charset="-122"/>
              </a:rPr>
              <a:t>位和低</a:t>
            </a:r>
            <a:r>
              <a:rPr lang="en-US" altLang="zh-CN" sz="2400" b="1" kern="0" dirty="0">
                <a:latin typeface="楷体" panose="02010609060101010101" pitchFamily="49" charset="-122"/>
                <a:ea typeface="楷体" panose="02010609060101010101" pitchFamily="49" charset="-122"/>
              </a:rPr>
              <a:t>8</a:t>
            </a:r>
            <a:r>
              <a:rPr lang="zh-CN" altLang="en-US" sz="2400" b="1" kern="0" dirty="0">
                <a:latin typeface="楷体" panose="02010609060101010101" pitchFamily="49" charset="-122"/>
                <a:ea typeface="楷体" panose="02010609060101010101" pitchFamily="49" charset="-122"/>
              </a:rPr>
              <a:t>位</a:t>
            </a:r>
          </a:p>
          <a:p>
            <a:pPr marL="342900" lvl="0" indent="-342900" defTabSz="914400" eaLnBrk="1" fontAlgn="base" hangingPunct="1">
              <a:spcBef>
                <a:spcPct val="0"/>
              </a:spcBef>
              <a:spcAft>
                <a:spcPct val="0"/>
              </a:spcAft>
              <a:buFont typeface="Arial" panose="020B0604020202020204" pitchFamily="34" charset="0"/>
              <a:buChar char="•"/>
            </a:pPr>
            <a:r>
              <a:rPr lang="zh-CN" altLang="en-US" sz="2400" b="1" kern="0" dirty="0">
                <a:latin typeface="楷体" panose="02010609060101010101" pitchFamily="49" charset="-122"/>
                <a:ea typeface="楷体" panose="02010609060101010101" pitchFamily="49" charset="-122"/>
              </a:rPr>
              <a:t>如果表达式是一个地址（段基值或偏移量）时，则分离出它的高字节和低字节。</a:t>
            </a: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2"/>
                                        </p:tgtEl>
                                        <p:attrNameLst>
                                          <p:attrName>style.visibility</p:attrName>
                                        </p:attrNameLst>
                                      </p:cBhvr>
                                      <p:to>
                                        <p:strVal val="visible"/>
                                      </p:to>
                                    </p:set>
                                  </p:childTnLst>
                                </p:cTn>
                              </p:par>
                            </p:childTnLst>
                          </p:cTn>
                        </p:par>
                        <p:par>
                          <p:cTn id="11" fill="hold">
                            <p:stCondLst>
                              <p:cond delay="500"/>
                            </p:stCondLst>
                            <p:childTnLst>
                              <p:par>
                                <p:cTn id="12" presetID="1" presetClass="entr" presetSubtype="0" fill="hold" grpId="0" nodeType="afterEffect">
                                  <p:stCondLst>
                                    <p:cond delay="0"/>
                                  </p:stCondLst>
                                  <p:childTnLst>
                                    <p:set>
                                      <p:cBhvr>
                                        <p:cTn id="13" dur="1" fill="hold">
                                          <p:stCondLst>
                                            <p:cond delay="499"/>
                                          </p:stCondLst>
                                        </p:cTn>
                                        <p:tgtEl>
                                          <p:spTgt spid="11"/>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additive="base">
                                        <p:cTn id="18" dur="500" fill="hold"/>
                                        <p:tgtEl>
                                          <p:spTgt spid="14"/>
                                        </p:tgtEl>
                                        <p:attrNameLst>
                                          <p:attrName>ppt_x</p:attrName>
                                        </p:attrNameLst>
                                      </p:cBhvr>
                                      <p:tavLst>
                                        <p:tav tm="0">
                                          <p:val>
                                            <p:strVal val="#ppt_x"/>
                                          </p:val>
                                        </p:tav>
                                        <p:tav tm="100000">
                                          <p:val>
                                            <p:strVal val="#ppt_x"/>
                                          </p:val>
                                        </p:tav>
                                      </p:tavLst>
                                    </p:anim>
                                    <p:anim calcmode="lin" valueType="num">
                                      <p:cBhvr additive="base">
                                        <p:cTn id="19"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autoUpdateAnimBg="0"/>
      <p:bldP spid="11" grpId="0" animBg="1" autoUpdateAnimBg="0"/>
      <p:bldP spid="12" grpId="0" autoUpdateAnimBg="0"/>
      <p:bldP spid="14" grpId="0"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9" name="ïšḻïdê"/>
          <p:cNvSpPr txBox="1"/>
          <p:nvPr/>
        </p:nvSpPr>
        <p:spPr bwMode="auto">
          <a:xfrm>
            <a:off x="-1" y="162085"/>
            <a:ext cx="8281902"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altLang="zh-CN" sz="2400" b="1" dirty="0">
                <a:solidFill>
                  <a:schemeClr val="bg1"/>
                </a:solidFill>
                <a:latin typeface="楷体" panose="02010609060101010101" pitchFamily="49" charset="-122"/>
                <a:ea typeface="楷体" panose="02010609060101010101" pitchFamily="49" charset="-122"/>
              </a:rPr>
              <a:t>4.4 </a:t>
            </a:r>
            <a:r>
              <a:rPr lang="zh-CN" altLang="en-US" sz="2400" b="1" dirty="0">
                <a:solidFill>
                  <a:schemeClr val="bg1"/>
                </a:solidFill>
                <a:latin typeface="楷体" panose="02010609060101010101" pitchFamily="49" charset="-122"/>
                <a:ea typeface="楷体" panose="02010609060101010101" pitchFamily="49" charset="-122"/>
              </a:rPr>
              <a:t>表达式与运算符</a:t>
            </a:r>
          </a:p>
          <a:p>
            <a:endParaRPr lang="zh-CN" altLang="en-US" sz="2400" b="1" dirty="0">
              <a:solidFill>
                <a:schemeClr val="bg1"/>
              </a:solidFill>
              <a:latin typeface="楷体" panose="02010609060101010101" pitchFamily="49" charset="-122"/>
              <a:ea typeface="楷体" panose="02010609060101010101" pitchFamily="49" charset="-122"/>
            </a:endParaRPr>
          </a:p>
        </p:txBody>
      </p:sp>
      <p:cxnSp>
        <p:nvCxnSpPr>
          <p:cNvPr id="40" name="直接连接符 39"/>
          <p:cNvCxnSpPr/>
          <p:nvPr/>
        </p:nvCxnSpPr>
        <p:spPr>
          <a:xfrm>
            <a:off x="2381" y="655346"/>
            <a:ext cx="3484890"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41" name="图片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42" name="right-arrowheads_44810"/>
          <p:cNvSpPr>
            <a:spLocks noChangeAspect="1"/>
          </p:cNvSpPr>
          <p:nvPr/>
        </p:nvSpPr>
        <p:spPr bwMode="auto">
          <a:xfrm>
            <a:off x="152015" y="929658"/>
            <a:ext cx="411251" cy="316320"/>
          </a:xfrm>
          <a:custGeom>
            <a:avLst/>
            <a:gdLst>
              <a:gd name="T0" fmla="*/ 59 w 415"/>
              <a:gd name="T1" fmla="*/ 406 h 406"/>
              <a:gd name="T2" fmla="*/ 25 w 415"/>
              <a:gd name="T3" fmla="*/ 394 h 406"/>
              <a:gd name="T4" fmla="*/ 19 w 415"/>
              <a:gd name="T5" fmla="*/ 318 h 406"/>
              <a:gd name="T6" fmla="*/ 114 w 415"/>
              <a:gd name="T7" fmla="*/ 206 h 406"/>
              <a:gd name="T8" fmla="*/ 19 w 415"/>
              <a:gd name="T9" fmla="*/ 94 h 406"/>
              <a:gd name="T10" fmla="*/ 25 w 415"/>
              <a:gd name="T11" fmla="*/ 19 h 406"/>
              <a:gd name="T12" fmla="*/ 100 w 415"/>
              <a:gd name="T13" fmla="*/ 25 h 406"/>
              <a:gd name="T14" fmla="*/ 225 w 415"/>
              <a:gd name="T15" fmla="*/ 172 h 406"/>
              <a:gd name="T16" fmla="*/ 225 w 415"/>
              <a:gd name="T17" fmla="*/ 241 h 406"/>
              <a:gd name="T18" fmla="*/ 100 w 415"/>
              <a:gd name="T19" fmla="*/ 388 h 406"/>
              <a:gd name="T20" fmla="*/ 59 w 415"/>
              <a:gd name="T21" fmla="*/ 406 h 406"/>
              <a:gd name="T22" fmla="*/ 273 w 415"/>
              <a:gd name="T23" fmla="*/ 388 h 406"/>
              <a:gd name="T24" fmla="*/ 398 w 415"/>
              <a:gd name="T25" fmla="*/ 241 h 406"/>
              <a:gd name="T26" fmla="*/ 398 w 415"/>
              <a:gd name="T27" fmla="*/ 172 h 406"/>
              <a:gd name="T28" fmla="*/ 273 w 415"/>
              <a:gd name="T29" fmla="*/ 25 h 406"/>
              <a:gd name="T30" fmla="*/ 198 w 415"/>
              <a:gd name="T31" fmla="*/ 19 h 406"/>
              <a:gd name="T32" fmla="*/ 192 w 415"/>
              <a:gd name="T33" fmla="*/ 94 h 406"/>
              <a:gd name="T34" fmla="*/ 287 w 415"/>
              <a:gd name="T35" fmla="*/ 206 h 406"/>
              <a:gd name="T36" fmla="*/ 192 w 415"/>
              <a:gd name="T37" fmla="*/ 318 h 406"/>
              <a:gd name="T38" fmla="*/ 198 w 415"/>
              <a:gd name="T39" fmla="*/ 394 h 406"/>
              <a:gd name="T40" fmla="*/ 232 w 415"/>
              <a:gd name="T41" fmla="*/ 406 h 406"/>
              <a:gd name="T42" fmla="*/ 273 w 415"/>
              <a:gd name="T43" fmla="*/ 388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15" h="406">
                <a:moveTo>
                  <a:pt x="59" y="406"/>
                </a:moveTo>
                <a:cubicBezTo>
                  <a:pt x="47" y="406"/>
                  <a:pt x="35" y="402"/>
                  <a:pt x="25" y="394"/>
                </a:cubicBezTo>
                <a:cubicBezTo>
                  <a:pt x="2" y="375"/>
                  <a:pt x="0" y="341"/>
                  <a:pt x="19" y="318"/>
                </a:cubicBezTo>
                <a:lnTo>
                  <a:pt x="114" y="206"/>
                </a:lnTo>
                <a:lnTo>
                  <a:pt x="19" y="94"/>
                </a:lnTo>
                <a:cubicBezTo>
                  <a:pt x="0" y="71"/>
                  <a:pt x="2" y="38"/>
                  <a:pt x="25" y="19"/>
                </a:cubicBezTo>
                <a:cubicBezTo>
                  <a:pt x="47" y="0"/>
                  <a:pt x="81" y="2"/>
                  <a:pt x="100" y="25"/>
                </a:cubicBezTo>
                <a:lnTo>
                  <a:pt x="225" y="172"/>
                </a:lnTo>
                <a:cubicBezTo>
                  <a:pt x="242" y="192"/>
                  <a:pt x="242" y="221"/>
                  <a:pt x="225" y="241"/>
                </a:cubicBezTo>
                <a:lnTo>
                  <a:pt x="100" y="388"/>
                </a:lnTo>
                <a:cubicBezTo>
                  <a:pt x="89" y="400"/>
                  <a:pt x="74" y="406"/>
                  <a:pt x="59" y="406"/>
                </a:cubicBezTo>
                <a:close/>
                <a:moveTo>
                  <a:pt x="273" y="388"/>
                </a:moveTo>
                <a:lnTo>
                  <a:pt x="398" y="241"/>
                </a:lnTo>
                <a:cubicBezTo>
                  <a:pt x="415" y="221"/>
                  <a:pt x="415" y="192"/>
                  <a:pt x="398" y="172"/>
                </a:cubicBezTo>
                <a:lnTo>
                  <a:pt x="273" y="25"/>
                </a:lnTo>
                <a:cubicBezTo>
                  <a:pt x="254" y="2"/>
                  <a:pt x="220" y="0"/>
                  <a:pt x="198" y="19"/>
                </a:cubicBezTo>
                <a:cubicBezTo>
                  <a:pt x="175" y="38"/>
                  <a:pt x="173" y="71"/>
                  <a:pt x="192" y="94"/>
                </a:cubicBezTo>
                <a:lnTo>
                  <a:pt x="287" y="206"/>
                </a:lnTo>
                <a:lnTo>
                  <a:pt x="192" y="318"/>
                </a:lnTo>
                <a:cubicBezTo>
                  <a:pt x="173" y="341"/>
                  <a:pt x="175" y="375"/>
                  <a:pt x="198" y="394"/>
                </a:cubicBezTo>
                <a:cubicBezTo>
                  <a:pt x="208" y="402"/>
                  <a:pt x="220" y="406"/>
                  <a:pt x="232" y="406"/>
                </a:cubicBezTo>
                <a:cubicBezTo>
                  <a:pt x="247" y="406"/>
                  <a:pt x="262" y="400"/>
                  <a:pt x="273" y="388"/>
                </a:cubicBezTo>
                <a:close/>
              </a:path>
            </a:pathLst>
          </a:custGeom>
          <a:solidFill>
            <a:schemeClr val="accent1"/>
          </a:solidFill>
          <a:ln>
            <a:noFill/>
          </a:ln>
        </p:spPr>
      </p:sp>
      <p:sp>
        <p:nvSpPr>
          <p:cNvPr id="44" name="矩形 43"/>
          <p:cNvSpPr/>
          <p:nvPr/>
        </p:nvSpPr>
        <p:spPr>
          <a:xfrm>
            <a:off x="584781" y="858016"/>
            <a:ext cx="7429666" cy="461665"/>
          </a:xfrm>
          <a:prstGeom prst="rect">
            <a:avLst/>
          </a:prstGeom>
        </p:spPr>
        <p:txBody>
          <a:bodyPr wrap="square">
            <a:spAutoFit/>
          </a:bodyPr>
          <a:lstStyle/>
          <a:p>
            <a:r>
              <a:rPr lang="zh-CN" altLang="en-US" sz="2400" b="1" dirty="0">
                <a:latin typeface="华文楷体" panose="02010600040101010101" pitchFamily="2" charset="-122"/>
                <a:ea typeface="华文楷体" panose="02010600040101010101" pitchFamily="2" charset="-122"/>
              </a:rPr>
              <a:t>属性修改运算符</a:t>
            </a:r>
          </a:p>
        </p:txBody>
      </p:sp>
      <p:sp>
        <p:nvSpPr>
          <p:cNvPr id="8" name="Rectangle 8"/>
          <p:cNvSpPr>
            <a:spLocks noChangeArrowheads="1"/>
          </p:cNvSpPr>
          <p:nvPr/>
        </p:nvSpPr>
        <p:spPr bwMode="auto">
          <a:xfrm>
            <a:off x="274322" y="1489484"/>
            <a:ext cx="8110874" cy="830997"/>
          </a:xfrm>
          <a:prstGeom prst="rect">
            <a:avLst/>
          </a:prstGeom>
          <a:noFill/>
          <a:ln w="28575"/>
        </p:spPr>
        <p:style>
          <a:lnRef idx="2">
            <a:schemeClr val="accent1"/>
          </a:lnRef>
          <a:fillRef idx="1">
            <a:schemeClr val="lt1"/>
          </a:fillRef>
          <a:effectRef idx="0">
            <a:schemeClr val="accent1"/>
          </a:effectRef>
          <a:fontRef idx="minor">
            <a:schemeClr val="dk1"/>
          </a:fontRef>
        </p:style>
        <p:txBody>
          <a:bodyPr wrap="squar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defTabSz="914400" eaLnBrk="1" fontAlgn="base" hangingPunct="1">
              <a:spcBef>
                <a:spcPct val="0"/>
              </a:spcBef>
              <a:spcAft>
                <a:spcPct val="0"/>
              </a:spcAft>
            </a:pPr>
            <a:r>
              <a:rPr lang="en-US" altLang="zh-CN" sz="2400" b="1" kern="0" dirty="0">
                <a:solidFill>
                  <a:srgbClr val="000000"/>
                </a:solidFill>
                <a:latin typeface="楷体" panose="02010609060101010101" pitchFamily="49" charset="-122"/>
                <a:ea typeface="楷体" panose="02010609060101010101" pitchFamily="49" charset="-122"/>
              </a:rPr>
              <a:t>2.HIGH/LOW</a:t>
            </a:r>
            <a:r>
              <a:rPr lang="zh-CN" altLang="en-US" sz="2400" b="1" kern="0" dirty="0">
                <a:solidFill>
                  <a:srgbClr val="000000"/>
                </a:solidFill>
                <a:latin typeface="楷体" panose="02010609060101010101" pitchFamily="49" charset="-122"/>
                <a:ea typeface="楷体" panose="02010609060101010101" pitchFamily="49" charset="-122"/>
              </a:rPr>
              <a:t>运算符：这两个运算符用来将表达式的值分离出高字节和低字节。</a:t>
            </a:r>
          </a:p>
        </p:txBody>
      </p:sp>
      <p:sp>
        <p:nvSpPr>
          <p:cNvPr id="18" name="Text Box 3"/>
          <p:cNvSpPr txBox="1">
            <a:spLocks noChangeArrowheads="1"/>
          </p:cNvSpPr>
          <p:nvPr/>
        </p:nvSpPr>
        <p:spPr bwMode="auto">
          <a:xfrm>
            <a:off x="431353" y="2369531"/>
            <a:ext cx="12239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 typeface="Arial" panose="020B0604020202020204" pitchFamily="34" charset="0"/>
              <a:buNone/>
              <a:defRPr/>
            </a:pPr>
            <a:r>
              <a:rPr kumimoji="0"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例如：</a:t>
            </a:r>
          </a:p>
        </p:txBody>
      </p:sp>
      <p:sp>
        <p:nvSpPr>
          <p:cNvPr id="19" name="Text Box 4"/>
          <p:cNvSpPr txBox="1">
            <a:spLocks noChangeArrowheads="1"/>
          </p:cNvSpPr>
          <p:nvPr/>
        </p:nvSpPr>
        <p:spPr bwMode="auto">
          <a:xfrm>
            <a:off x="358328" y="2945793"/>
            <a:ext cx="4211638" cy="3787775"/>
          </a:xfrm>
          <a:prstGeom prst="rect">
            <a:avLst/>
          </a:prstGeom>
          <a:noFill/>
          <a:ln w="38100" cmpd="sng">
            <a:solidFill>
              <a:srgbClr val="FF0000"/>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defPPr>
              <a:defRPr lang="en-US"/>
            </a:defPPr>
            <a:lvl1pPr defTabSz="914400" eaLnBrk="0" fontAlgn="base" hangingPunct="0">
              <a:spcBef>
                <a:spcPct val="50000"/>
              </a:spcBef>
              <a:spcAft>
                <a:spcPct val="0"/>
              </a:spcAft>
              <a:defRPr sz="2000" b="1" kern="0">
                <a:solidFill>
                  <a:srgbClr val="000000"/>
                </a:solidFill>
                <a:latin typeface="Times New Roman" panose="02020603050405020304" pitchFamily="18" charset="0"/>
                <a:ea typeface="宋体" panose="02010600030101010101" pitchFamily="2" charset="-122"/>
              </a:defRPr>
            </a:lvl1pPr>
            <a:lvl2pPr marL="742950" indent="-285750" eaLnBrk="0" hangingPunct="0">
              <a:defRPr sz="2800">
                <a:latin typeface="Times New Roman" panose="02020603050405020304" pitchFamily="18" charset="0"/>
                <a:ea typeface="宋体" panose="02010600030101010101" pitchFamily="2" charset="-122"/>
              </a:defRPr>
            </a:lvl2pPr>
            <a:lvl3pPr marL="1143000" indent="-228600" eaLnBrk="0" hangingPunct="0">
              <a:defRPr sz="2800">
                <a:latin typeface="Times New Roman" panose="02020603050405020304" pitchFamily="18" charset="0"/>
                <a:ea typeface="宋体" panose="02010600030101010101" pitchFamily="2" charset="-122"/>
              </a:defRPr>
            </a:lvl3pPr>
            <a:lvl4pPr marL="1600200" indent="-228600" eaLnBrk="0" hangingPunct="0">
              <a:defRPr sz="2800">
                <a:latin typeface="Times New Roman" panose="02020603050405020304" pitchFamily="18" charset="0"/>
                <a:ea typeface="宋体" panose="02010600030101010101" pitchFamily="2" charset="-122"/>
              </a:defRPr>
            </a:lvl4pPr>
            <a:lvl5pPr marL="2057400" indent="-228600" eaLnBrk="0" hangingPunct="0">
              <a:defRPr sz="2800">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latin typeface="Times New Roman" panose="02020603050405020304" pitchFamily="18" charset="0"/>
                <a:ea typeface="宋体" panose="02010600030101010101" pitchFamily="2" charset="-122"/>
              </a:defRPr>
            </a:lvl9pPr>
          </a:lstStyle>
          <a:p>
            <a:r>
              <a:rPr lang="en-US" altLang="zh-CN" dirty="0"/>
              <a:t>DATA   SEGMENT</a:t>
            </a:r>
            <a:br>
              <a:rPr lang="en-US" altLang="zh-CN" dirty="0"/>
            </a:br>
            <a:r>
              <a:rPr lang="en-US" altLang="zh-CN" dirty="0"/>
              <a:t>CONST  EQU   0ABCDH</a:t>
            </a:r>
            <a:br>
              <a:rPr lang="en-US" altLang="zh-CN" dirty="0"/>
            </a:br>
            <a:r>
              <a:rPr lang="en-US" altLang="zh-CN" dirty="0"/>
              <a:t>DA1   DB    10H DUP </a:t>
            </a:r>
            <a:r>
              <a:rPr lang="zh-CN" altLang="en-US" dirty="0"/>
              <a:t>（</a:t>
            </a:r>
            <a:r>
              <a:rPr lang="en-US" altLang="zh-CN" dirty="0"/>
              <a:t>0</a:t>
            </a:r>
            <a:r>
              <a:rPr lang="zh-CN" altLang="en-US" dirty="0"/>
              <a:t>）</a:t>
            </a:r>
            <a:br>
              <a:rPr lang="zh-CN" altLang="en-US" dirty="0"/>
            </a:br>
            <a:r>
              <a:rPr lang="en-US" altLang="zh-CN" dirty="0"/>
              <a:t>DA2   DW   20H DUP </a:t>
            </a:r>
            <a:r>
              <a:rPr lang="zh-CN" altLang="en-US" dirty="0"/>
              <a:t>（</a:t>
            </a:r>
            <a:r>
              <a:rPr lang="en-US" altLang="zh-CN" dirty="0"/>
              <a:t>0</a:t>
            </a:r>
            <a:r>
              <a:rPr lang="zh-CN" altLang="en-US" dirty="0"/>
              <a:t>）</a:t>
            </a:r>
            <a:br>
              <a:rPr lang="zh-CN" altLang="en-US" dirty="0"/>
            </a:br>
            <a:r>
              <a:rPr lang="en-US" altLang="zh-CN" dirty="0"/>
              <a:t>DATA    ENDS</a:t>
            </a:r>
            <a:br>
              <a:rPr lang="en-US" altLang="zh-CN" dirty="0"/>
            </a:br>
            <a:r>
              <a:rPr lang="en-US" altLang="zh-CN" dirty="0"/>
              <a:t>       …….</a:t>
            </a:r>
            <a:br>
              <a:rPr lang="en-US" altLang="zh-CN" dirty="0"/>
            </a:br>
            <a:r>
              <a:rPr lang="en-US" altLang="zh-CN" dirty="0"/>
              <a:t>MOV   AH ,HIGH  CONST</a:t>
            </a:r>
            <a:br>
              <a:rPr lang="en-US" altLang="zh-CN" dirty="0"/>
            </a:br>
            <a:r>
              <a:rPr lang="en-US" altLang="zh-CN" dirty="0"/>
              <a:t>MOV   AL, LOW  CONST</a:t>
            </a:r>
            <a:br>
              <a:rPr lang="en-US" altLang="zh-CN" dirty="0"/>
            </a:br>
            <a:r>
              <a:rPr lang="en-US" altLang="zh-CN" dirty="0"/>
              <a:t>MOV   BH, HIGH  (OFFSET DA1)</a:t>
            </a:r>
            <a:br>
              <a:rPr lang="en-US" altLang="zh-CN" dirty="0"/>
            </a:br>
            <a:r>
              <a:rPr lang="en-US" altLang="zh-CN" dirty="0"/>
              <a:t>MOV   BL,  LOW  (OFFSET  DA2)</a:t>
            </a:r>
            <a:br>
              <a:rPr lang="en-US" altLang="zh-CN" dirty="0"/>
            </a:br>
            <a:r>
              <a:rPr lang="en-US" altLang="zh-CN" dirty="0"/>
              <a:t>MOV   CH,  HIGH (SEG  DA1)</a:t>
            </a:r>
            <a:br>
              <a:rPr lang="en-US" altLang="zh-CN" dirty="0"/>
            </a:br>
            <a:r>
              <a:rPr lang="en-US" altLang="zh-CN" dirty="0"/>
              <a:t>MOV   CL,  LOW  (SEG   DA2)</a:t>
            </a:r>
          </a:p>
        </p:txBody>
      </p:sp>
      <p:sp>
        <p:nvSpPr>
          <p:cNvPr id="20" name="Text Box 5"/>
          <p:cNvSpPr txBox="1">
            <a:spLocks noChangeArrowheads="1"/>
          </p:cNvSpPr>
          <p:nvPr/>
        </p:nvSpPr>
        <p:spPr bwMode="auto">
          <a:xfrm>
            <a:off x="4569966" y="3090256"/>
            <a:ext cx="4574034"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 typeface="Arial" panose="020B0604020202020204" pitchFamily="34" charset="0"/>
              <a:buNone/>
              <a:defRPr/>
            </a:pPr>
            <a:r>
              <a:rPr kumimoji="0" lang="zh-CN" altLang="en-US"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设</a:t>
            </a:r>
            <a:r>
              <a:rPr kumimoji="0" lang="en-US" altLang="zh-CN"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DATA</a:t>
            </a:r>
            <a:r>
              <a:rPr kumimoji="0" lang="zh-CN" altLang="en-US"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段的段基值是</a:t>
            </a:r>
            <a:r>
              <a:rPr kumimoji="0" lang="en-US" altLang="zh-CN"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0926H</a:t>
            </a:r>
            <a:r>
              <a:rPr kumimoji="0" lang="zh-CN" altLang="en-US"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，则指令序列汇编后的等效指令为</a:t>
            </a:r>
            <a:r>
              <a:rPr kumimoji="0" lang="en-US" altLang="zh-CN"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a:t>
            </a:r>
          </a:p>
        </p:txBody>
      </p:sp>
      <p:sp>
        <p:nvSpPr>
          <p:cNvPr id="21" name="Text Box 6"/>
          <p:cNvSpPr txBox="1">
            <a:spLocks noChangeArrowheads="1"/>
          </p:cNvSpPr>
          <p:nvPr/>
        </p:nvSpPr>
        <p:spPr bwMode="auto">
          <a:xfrm>
            <a:off x="5255567" y="4385656"/>
            <a:ext cx="2736850" cy="1949450"/>
          </a:xfrm>
          <a:prstGeom prst="rect">
            <a:avLst/>
          </a:prstGeom>
          <a:noFill/>
          <a:ln w="38100" cmpd="sng">
            <a:solidFill>
              <a:srgbClr val="FF0000"/>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defPPr>
              <a:defRPr lang="en-US"/>
            </a:defPPr>
            <a:lvl1pPr defTabSz="914400" eaLnBrk="0" fontAlgn="base" hangingPunct="0">
              <a:spcBef>
                <a:spcPct val="50000"/>
              </a:spcBef>
              <a:spcAft>
                <a:spcPct val="0"/>
              </a:spcAft>
              <a:defRPr sz="2000" b="1" kern="0">
                <a:solidFill>
                  <a:srgbClr val="000000"/>
                </a:solidFill>
                <a:latin typeface="Times New Roman" panose="02020603050405020304" pitchFamily="18" charset="0"/>
                <a:ea typeface="宋体" panose="02010600030101010101" pitchFamily="2" charset="-122"/>
              </a:defRPr>
            </a:lvl1pPr>
            <a:lvl2pPr marL="742950" indent="-285750" eaLnBrk="0" hangingPunct="0">
              <a:defRPr sz="2800">
                <a:latin typeface="Times New Roman" panose="02020603050405020304" pitchFamily="18" charset="0"/>
                <a:ea typeface="宋体" panose="02010600030101010101" pitchFamily="2" charset="-122"/>
              </a:defRPr>
            </a:lvl2pPr>
            <a:lvl3pPr marL="1143000" indent="-228600" eaLnBrk="0" hangingPunct="0">
              <a:defRPr sz="2800">
                <a:latin typeface="Times New Roman" panose="02020603050405020304" pitchFamily="18" charset="0"/>
                <a:ea typeface="宋体" panose="02010600030101010101" pitchFamily="2" charset="-122"/>
              </a:defRPr>
            </a:lvl3pPr>
            <a:lvl4pPr marL="1600200" indent="-228600" eaLnBrk="0" hangingPunct="0">
              <a:defRPr sz="2800">
                <a:latin typeface="Times New Roman" panose="02020603050405020304" pitchFamily="18" charset="0"/>
                <a:ea typeface="宋体" panose="02010600030101010101" pitchFamily="2" charset="-122"/>
              </a:defRPr>
            </a:lvl4pPr>
            <a:lvl5pPr marL="2057400" indent="-228600" eaLnBrk="0" hangingPunct="0">
              <a:defRPr sz="2800">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latin typeface="Times New Roman" panose="02020603050405020304" pitchFamily="18" charset="0"/>
                <a:ea typeface="宋体" panose="02010600030101010101" pitchFamily="2" charset="-122"/>
              </a:defRPr>
            </a:lvl9pPr>
          </a:lstStyle>
          <a:p>
            <a:r>
              <a:rPr lang="en-US" altLang="zh-CN"/>
              <a:t>MOV   AH </a:t>
            </a:r>
            <a:r>
              <a:rPr lang="zh-CN" altLang="en-US"/>
              <a:t>， </a:t>
            </a:r>
            <a:r>
              <a:rPr lang="en-US" altLang="zh-CN"/>
              <a:t>0ABH</a:t>
            </a:r>
            <a:br>
              <a:rPr lang="en-US" altLang="zh-CN"/>
            </a:br>
            <a:r>
              <a:rPr lang="en-US" altLang="zh-CN"/>
              <a:t>MOV   AL </a:t>
            </a:r>
            <a:r>
              <a:rPr lang="zh-CN" altLang="en-US"/>
              <a:t>， </a:t>
            </a:r>
            <a:r>
              <a:rPr lang="en-US" altLang="zh-CN"/>
              <a:t>0CDH</a:t>
            </a:r>
            <a:br>
              <a:rPr lang="en-US" altLang="zh-CN"/>
            </a:br>
            <a:r>
              <a:rPr lang="en-US" altLang="zh-CN"/>
              <a:t>MOV   BH </a:t>
            </a:r>
            <a:r>
              <a:rPr lang="zh-CN" altLang="en-US"/>
              <a:t>， </a:t>
            </a:r>
            <a:r>
              <a:rPr lang="en-US" altLang="zh-CN"/>
              <a:t>00H</a:t>
            </a:r>
            <a:br>
              <a:rPr lang="en-US" altLang="zh-CN"/>
            </a:br>
            <a:r>
              <a:rPr lang="en-US" altLang="zh-CN"/>
              <a:t>MOV   BL </a:t>
            </a:r>
            <a:r>
              <a:rPr lang="zh-CN" altLang="en-US"/>
              <a:t>， </a:t>
            </a:r>
            <a:r>
              <a:rPr lang="en-US" altLang="zh-CN"/>
              <a:t>10H</a:t>
            </a:r>
            <a:br>
              <a:rPr lang="en-US" altLang="zh-CN"/>
            </a:br>
            <a:r>
              <a:rPr lang="en-US" altLang="zh-CN"/>
              <a:t>MOV   CH </a:t>
            </a:r>
            <a:r>
              <a:rPr lang="zh-CN" altLang="en-US"/>
              <a:t>， </a:t>
            </a:r>
            <a:r>
              <a:rPr lang="en-US" altLang="zh-CN"/>
              <a:t>09H</a:t>
            </a:r>
            <a:br>
              <a:rPr lang="en-US" altLang="zh-CN"/>
            </a:br>
            <a:r>
              <a:rPr lang="en-US" altLang="zh-CN"/>
              <a:t>MOV   CL </a:t>
            </a:r>
            <a:r>
              <a:rPr lang="zh-CN" altLang="en-US"/>
              <a:t>， </a:t>
            </a:r>
            <a:r>
              <a:rPr lang="en-US" altLang="zh-CN"/>
              <a:t>26H</a:t>
            </a: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autoUpdateAnimBg="0"/>
      <p:bldP spid="18" grpId="0" autoUpdateAnimBg="0"/>
      <p:bldP spid="19" grpId="0" animBg="1" autoUpdateAnimBg="0"/>
      <p:bldP spid="20" grpId="0" autoUpdateAnimBg="0"/>
      <p:bldP spid="21" grpId="0" animBg="1"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9" name="ïšḻïdê"/>
          <p:cNvSpPr txBox="1"/>
          <p:nvPr/>
        </p:nvSpPr>
        <p:spPr bwMode="auto">
          <a:xfrm>
            <a:off x="-1" y="162085"/>
            <a:ext cx="8281902"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altLang="zh-CN" sz="2400" b="1" dirty="0">
                <a:solidFill>
                  <a:schemeClr val="bg1"/>
                </a:solidFill>
                <a:latin typeface="楷体" panose="02010609060101010101" pitchFamily="49" charset="-122"/>
                <a:ea typeface="楷体" panose="02010609060101010101" pitchFamily="49" charset="-122"/>
              </a:rPr>
              <a:t>4.4 </a:t>
            </a:r>
            <a:r>
              <a:rPr lang="zh-CN" altLang="en-US" sz="2400" b="1" dirty="0">
                <a:solidFill>
                  <a:schemeClr val="bg1"/>
                </a:solidFill>
                <a:latin typeface="楷体" panose="02010609060101010101" pitchFamily="49" charset="-122"/>
                <a:ea typeface="楷体" panose="02010609060101010101" pitchFamily="49" charset="-122"/>
              </a:rPr>
              <a:t>表达式与运算符</a:t>
            </a:r>
          </a:p>
          <a:p>
            <a:endParaRPr lang="zh-CN" altLang="en-US" sz="2400" b="1" dirty="0">
              <a:solidFill>
                <a:schemeClr val="bg1"/>
              </a:solidFill>
              <a:latin typeface="楷体" panose="02010609060101010101" pitchFamily="49" charset="-122"/>
              <a:ea typeface="楷体" panose="02010609060101010101" pitchFamily="49" charset="-122"/>
            </a:endParaRPr>
          </a:p>
        </p:txBody>
      </p:sp>
      <p:cxnSp>
        <p:nvCxnSpPr>
          <p:cNvPr id="40" name="直接连接符 39"/>
          <p:cNvCxnSpPr/>
          <p:nvPr/>
        </p:nvCxnSpPr>
        <p:spPr>
          <a:xfrm>
            <a:off x="2381" y="655346"/>
            <a:ext cx="3484890"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41" name="图片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42" name="right-arrowheads_44810"/>
          <p:cNvSpPr>
            <a:spLocks noChangeAspect="1"/>
          </p:cNvSpPr>
          <p:nvPr/>
        </p:nvSpPr>
        <p:spPr bwMode="auto">
          <a:xfrm>
            <a:off x="152015" y="929658"/>
            <a:ext cx="411251" cy="316320"/>
          </a:xfrm>
          <a:custGeom>
            <a:avLst/>
            <a:gdLst>
              <a:gd name="T0" fmla="*/ 59 w 415"/>
              <a:gd name="T1" fmla="*/ 406 h 406"/>
              <a:gd name="T2" fmla="*/ 25 w 415"/>
              <a:gd name="T3" fmla="*/ 394 h 406"/>
              <a:gd name="T4" fmla="*/ 19 w 415"/>
              <a:gd name="T5" fmla="*/ 318 h 406"/>
              <a:gd name="T6" fmla="*/ 114 w 415"/>
              <a:gd name="T7" fmla="*/ 206 h 406"/>
              <a:gd name="T8" fmla="*/ 19 w 415"/>
              <a:gd name="T9" fmla="*/ 94 h 406"/>
              <a:gd name="T10" fmla="*/ 25 w 415"/>
              <a:gd name="T11" fmla="*/ 19 h 406"/>
              <a:gd name="T12" fmla="*/ 100 w 415"/>
              <a:gd name="T13" fmla="*/ 25 h 406"/>
              <a:gd name="T14" fmla="*/ 225 w 415"/>
              <a:gd name="T15" fmla="*/ 172 h 406"/>
              <a:gd name="T16" fmla="*/ 225 w 415"/>
              <a:gd name="T17" fmla="*/ 241 h 406"/>
              <a:gd name="T18" fmla="*/ 100 w 415"/>
              <a:gd name="T19" fmla="*/ 388 h 406"/>
              <a:gd name="T20" fmla="*/ 59 w 415"/>
              <a:gd name="T21" fmla="*/ 406 h 406"/>
              <a:gd name="T22" fmla="*/ 273 w 415"/>
              <a:gd name="T23" fmla="*/ 388 h 406"/>
              <a:gd name="T24" fmla="*/ 398 w 415"/>
              <a:gd name="T25" fmla="*/ 241 h 406"/>
              <a:gd name="T26" fmla="*/ 398 w 415"/>
              <a:gd name="T27" fmla="*/ 172 h 406"/>
              <a:gd name="T28" fmla="*/ 273 w 415"/>
              <a:gd name="T29" fmla="*/ 25 h 406"/>
              <a:gd name="T30" fmla="*/ 198 w 415"/>
              <a:gd name="T31" fmla="*/ 19 h 406"/>
              <a:gd name="T32" fmla="*/ 192 w 415"/>
              <a:gd name="T33" fmla="*/ 94 h 406"/>
              <a:gd name="T34" fmla="*/ 287 w 415"/>
              <a:gd name="T35" fmla="*/ 206 h 406"/>
              <a:gd name="T36" fmla="*/ 192 w 415"/>
              <a:gd name="T37" fmla="*/ 318 h 406"/>
              <a:gd name="T38" fmla="*/ 198 w 415"/>
              <a:gd name="T39" fmla="*/ 394 h 406"/>
              <a:gd name="T40" fmla="*/ 232 w 415"/>
              <a:gd name="T41" fmla="*/ 406 h 406"/>
              <a:gd name="T42" fmla="*/ 273 w 415"/>
              <a:gd name="T43" fmla="*/ 388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15" h="406">
                <a:moveTo>
                  <a:pt x="59" y="406"/>
                </a:moveTo>
                <a:cubicBezTo>
                  <a:pt x="47" y="406"/>
                  <a:pt x="35" y="402"/>
                  <a:pt x="25" y="394"/>
                </a:cubicBezTo>
                <a:cubicBezTo>
                  <a:pt x="2" y="375"/>
                  <a:pt x="0" y="341"/>
                  <a:pt x="19" y="318"/>
                </a:cubicBezTo>
                <a:lnTo>
                  <a:pt x="114" y="206"/>
                </a:lnTo>
                <a:lnTo>
                  <a:pt x="19" y="94"/>
                </a:lnTo>
                <a:cubicBezTo>
                  <a:pt x="0" y="71"/>
                  <a:pt x="2" y="38"/>
                  <a:pt x="25" y="19"/>
                </a:cubicBezTo>
                <a:cubicBezTo>
                  <a:pt x="47" y="0"/>
                  <a:pt x="81" y="2"/>
                  <a:pt x="100" y="25"/>
                </a:cubicBezTo>
                <a:lnTo>
                  <a:pt x="225" y="172"/>
                </a:lnTo>
                <a:cubicBezTo>
                  <a:pt x="242" y="192"/>
                  <a:pt x="242" y="221"/>
                  <a:pt x="225" y="241"/>
                </a:cubicBezTo>
                <a:lnTo>
                  <a:pt x="100" y="388"/>
                </a:lnTo>
                <a:cubicBezTo>
                  <a:pt x="89" y="400"/>
                  <a:pt x="74" y="406"/>
                  <a:pt x="59" y="406"/>
                </a:cubicBezTo>
                <a:close/>
                <a:moveTo>
                  <a:pt x="273" y="388"/>
                </a:moveTo>
                <a:lnTo>
                  <a:pt x="398" y="241"/>
                </a:lnTo>
                <a:cubicBezTo>
                  <a:pt x="415" y="221"/>
                  <a:pt x="415" y="192"/>
                  <a:pt x="398" y="172"/>
                </a:cubicBezTo>
                <a:lnTo>
                  <a:pt x="273" y="25"/>
                </a:lnTo>
                <a:cubicBezTo>
                  <a:pt x="254" y="2"/>
                  <a:pt x="220" y="0"/>
                  <a:pt x="198" y="19"/>
                </a:cubicBezTo>
                <a:cubicBezTo>
                  <a:pt x="175" y="38"/>
                  <a:pt x="173" y="71"/>
                  <a:pt x="192" y="94"/>
                </a:cubicBezTo>
                <a:lnTo>
                  <a:pt x="287" y="206"/>
                </a:lnTo>
                <a:lnTo>
                  <a:pt x="192" y="318"/>
                </a:lnTo>
                <a:cubicBezTo>
                  <a:pt x="173" y="341"/>
                  <a:pt x="175" y="375"/>
                  <a:pt x="198" y="394"/>
                </a:cubicBezTo>
                <a:cubicBezTo>
                  <a:pt x="208" y="402"/>
                  <a:pt x="220" y="406"/>
                  <a:pt x="232" y="406"/>
                </a:cubicBezTo>
                <a:cubicBezTo>
                  <a:pt x="247" y="406"/>
                  <a:pt x="262" y="400"/>
                  <a:pt x="273" y="388"/>
                </a:cubicBezTo>
                <a:close/>
              </a:path>
            </a:pathLst>
          </a:custGeom>
          <a:solidFill>
            <a:schemeClr val="accent1"/>
          </a:solidFill>
          <a:ln>
            <a:noFill/>
          </a:ln>
        </p:spPr>
      </p:sp>
      <p:sp>
        <p:nvSpPr>
          <p:cNvPr id="44" name="矩形 43"/>
          <p:cNvSpPr/>
          <p:nvPr/>
        </p:nvSpPr>
        <p:spPr>
          <a:xfrm>
            <a:off x="584781" y="858016"/>
            <a:ext cx="7429666" cy="461665"/>
          </a:xfrm>
          <a:prstGeom prst="rect">
            <a:avLst/>
          </a:prstGeom>
        </p:spPr>
        <p:txBody>
          <a:bodyPr wrap="square">
            <a:spAutoFit/>
          </a:bodyPr>
          <a:lstStyle/>
          <a:p>
            <a:r>
              <a:rPr lang="zh-CN" altLang="en-US" sz="2400" b="1" dirty="0">
                <a:latin typeface="华文楷体" panose="02010600040101010101" pitchFamily="2" charset="-122"/>
                <a:ea typeface="华文楷体" panose="02010600040101010101" pitchFamily="2" charset="-122"/>
              </a:rPr>
              <a:t>属性修改运算符</a:t>
            </a:r>
          </a:p>
        </p:txBody>
      </p:sp>
      <p:sp>
        <p:nvSpPr>
          <p:cNvPr id="8" name="Rectangle 8"/>
          <p:cNvSpPr>
            <a:spLocks noChangeArrowheads="1"/>
          </p:cNvSpPr>
          <p:nvPr/>
        </p:nvSpPr>
        <p:spPr bwMode="auto">
          <a:xfrm>
            <a:off x="274322" y="1489484"/>
            <a:ext cx="8110874" cy="830997"/>
          </a:xfrm>
          <a:prstGeom prst="rect">
            <a:avLst/>
          </a:prstGeom>
          <a:noFill/>
          <a:ln w="28575"/>
        </p:spPr>
        <p:style>
          <a:lnRef idx="2">
            <a:schemeClr val="accent1"/>
          </a:lnRef>
          <a:fillRef idx="1">
            <a:schemeClr val="lt1"/>
          </a:fillRef>
          <a:effectRef idx="0">
            <a:schemeClr val="accent1"/>
          </a:effectRef>
          <a:fontRef idx="minor">
            <a:schemeClr val="dk1"/>
          </a:fontRef>
        </p:style>
        <p:txBody>
          <a:bodyPr wrap="squar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defTabSz="914400" eaLnBrk="1" fontAlgn="base" hangingPunct="1">
              <a:spcBef>
                <a:spcPct val="0"/>
              </a:spcBef>
              <a:spcAft>
                <a:spcPct val="0"/>
              </a:spcAft>
            </a:pPr>
            <a:r>
              <a:rPr lang="en-US" altLang="zh-CN" sz="2400" b="1" kern="0" dirty="0">
                <a:solidFill>
                  <a:srgbClr val="000000"/>
                </a:solidFill>
                <a:latin typeface="楷体" panose="02010609060101010101" pitchFamily="49" charset="-122"/>
                <a:ea typeface="楷体" panose="02010609060101010101" pitchFamily="49" charset="-122"/>
              </a:rPr>
              <a:t>2.HIGH/LOW</a:t>
            </a:r>
            <a:r>
              <a:rPr lang="zh-CN" altLang="en-US" sz="2400" b="1" kern="0" dirty="0">
                <a:solidFill>
                  <a:srgbClr val="000000"/>
                </a:solidFill>
                <a:latin typeface="楷体" panose="02010609060101010101" pitchFamily="49" charset="-122"/>
                <a:ea typeface="楷体" panose="02010609060101010101" pitchFamily="49" charset="-122"/>
              </a:rPr>
              <a:t>运算符：这两个运算符用来将表达式的值分离出高字节和低字节。</a:t>
            </a:r>
          </a:p>
        </p:txBody>
      </p:sp>
      <p:sp>
        <p:nvSpPr>
          <p:cNvPr id="13" name="Text Box 4"/>
          <p:cNvSpPr txBox="1">
            <a:spLocks noChangeArrowheads="1"/>
          </p:cNvSpPr>
          <p:nvPr/>
        </p:nvSpPr>
        <p:spPr bwMode="auto">
          <a:xfrm>
            <a:off x="357640" y="2490284"/>
            <a:ext cx="7865116" cy="850900"/>
          </a:xfrm>
          <a:prstGeom prst="rect">
            <a:avLst/>
          </a:prstGeom>
          <a:noFill/>
          <a:ln w="28575" cmpd="sng">
            <a:noFill/>
            <a:miter lim="800000"/>
          </a:ln>
        </p:spPr>
        <p:txBody>
          <a:bodyPr wrap="squar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 typeface="Arial" panose="020B0604020202020204" pitchFamily="34" charset="0"/>
              <a:buNone/>
              <a:defRPr/>
            </a:pPr>
            <a:r>
              <a:rPr kumimoji="0" lang="zh-CN" altLang="en-US" sz="2400" b="1" i="0" u="none" strike="noStrike" kern="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rPr>
              <a:t>注意</a:t>
            </a:r>
            <a:r>
              <a:rPr kumimoji="0" lang="zh-CN" altLang="en-US"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a:t>
            </a:r>
            <a:r>
              <a:rPr kumimoji="0" lang="en-US" altLang="zh-CN"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HIGH/LOW</a:t>
            </a:r>
            <a:r>
              <a:rPr kumimoji="0" lang="zh-CN" altLang="en-US"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运算符不能用来分离一个变量、寄存器或存储器单元的内容。</a:t>
            </a:r>
          </a:p>
        </p:txBody>
      </p:sp>
      <p:sp>
        <p:nvSpPr>
          <p:cNvPr id="14" name="Text Box 5"/>
          <p:cNvSpPr txBox="1">
            <a:spLocks noChangeArrowheads="1"/>
          </p:cNvSpPr>
          <p:nvPr/>
        </p:nvSpPr>
        <p:spPr bwMode="auto">
          <a:xfrm>
            <a:off x="1064485" y="3482732"/>
            <a:ext cx="426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 typeface="Arial" panose="020B0604020202020204" pitchFamily="34" charset="0"/>
              <a:buNone/>
              <a:defRPr/>
            </a:pPr>
            <a:r>
              <a:rPr kumimoji="0" lang="zh-CN" altLang="en-US"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下面语句中的用法是错误的。</a:t>
            </a:r>
          </a:p>
        </p:txBody>
      </p:sp>
      <p:sp>
        <p:nvSpPr>
          <p:cNvPr id="15" name="Text Box 6"/>
          <p:cNvSpPr txBox="1">
            <a:spLocks noChangeArrowheads="1"/>
          </p:cNvSpPr>
          <p:nvPr/>
        </p:nvSpPr>
        <p:spPr bwMode="auto">
          <a:xfrm>
            <a:off x="1181960" y="4129890"/>
            <a:ext cx="4032250" cy="1946275"/>
          </a:xfrm>
          <a:prstGeom prst="rect">
            <a:avLst/>
          </a:prstGeom>
          <a:noFill/>
          <a:ln w="38100" cmpd="sng">
            <a:solidFill>
              <a:srgbClr val="FF0000"/>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defPPr>
              <a:defRPr lang="en-US"/>
            </a:defPPr>
            <a:lvl1pPr defTabSz="914400" eaLnBrk="0" fontAlgn="base" hangingPunct="0">
              <a:spcBef>
                <a:spcPct val="50000"/>
              </a:spcBef>
              <a:spcAft>
                <a:spcPct val="0"/>
              </a:spcAft>
              <a:defRPr sz="2000" b="1" kern="0">
                <a:solidFill>
                  <a:srgbClr val="000000"/>
                </a:solidFill>
                <a:latin typeface="Times New Roman" panose="02020603050405020304" pitchFamily="18" charset="0"/>
                <a:ea typeface="宋体" panose="02010600030101010101" pitchFamily="2" charset="-122"/>
              </a:defRPr>
            </a:lvl1pPr>
            <a:lvl2pPr marL="742950" indent="-285750" eaLnBrk="0" hangingPunct="0">
              <a:defRPr sz="2800">
                <a:latin typeface="Times New Roman" panose="02020603050405020304" pitchFamily="18" charset="0"/>
                <a:ea typeface="宋体" panose="02010600030101010101" pitchFamily="2" charset="-122"/>
              </a:defRPr>
            </a:lvl2pPr>
            <a:lvl3pPr marL="1143000" indent="-228600" eaLnBrk="0" hangingPunct="0">
              <a:defRPr sz="2800">
                <a:latin typeface="Times New Roman" panose="02020603050405020304" pitchFamily="18" charset="0"/>
                <a:ea typeface="宋体" panose="02010600030101010101" pitchFamily="2" charset="-122"/>
              </a:defRPr>
            </a:lvl3pPr>
            <a:lvl4pPr marL="1600200" indent="-228600" eaLnBrk="0" hangingPunct="0">
              <a:defRPr sz="2800">
                <a:latin typeface="Times New Roman" panose="02020603050405020304" pitchFamily="18" charset="0"/>
                <a:ea typeface="宋体" panose="02010600030101010101" pitchFamily="2" charset="-122"/>
              </a:defRPr>
            </a:lvl4pPr>
            <a:lvl5pPr marL="2057400" indent="-228600" eaLnBrk="0" hangingPunct="0">
              <a:defRPr sz="2800">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latin typeface="Times New Roman" panose="02020603050405020304" pitchFamily="18" charset="0"/>
                <a:ea typeface="宋体" panose="02010600030101010101" pitchFamily="2" charset="-122"/>
              </a:defRPr>
            </a:lvl9pPr>
          </a:lstStyle>
          <a:p>
            <a:r>
              <a:rPr lang="en-US" altLang="zh-CN" dirty="0"/>
              <a:t>DA1   DW  1234H</a:t>
            </a:r>
            <a:br>
              <a:rPr lang="en-US" altLang="zh-CN" dirty="0"/>
            </a:br>
            <a:r>
              <a:rPr lang="en-US" altLang="zh-CN" dirty="0"/>
              <a:t>……</a:t>
            </a:r>
            <a:br>
              <a:rPr lang="en-US" altLang="zh-CN" dirty="0"/>
            </a:br>
            <a:r>
              <a:rPr lang="en-US" altLang="zh-CN" dirty="0"/>
              <a:t>MOV   AH</a:t>
            </a:r>
            <a:r>
              <a:rPr lang="zh-CN" altLang="en-US" dirty="0"/>
              <a:t>，</a:t>
            </a:r>
            <a:r>
              <a:rPr lang="en-US" altLang="zh-CN" dirty="0"/>
              <a:t>HIGH  DA1</a:t>
            </a:r>
            <a:br>
              <a:rPr lang="en-US" altLang="zh-CN" dirty="0"/>
            </a:br>
            <a:r>
              <a:rPr lang="en-US" altLang="zh-CN" dirty="0"/>
              <a:t>MOV   BH</a:t>
            </a:r>
            <a:r>
              <a:rPr lang="zh-CN" altLang="en-US" dirty="0"/>
              <a:t>， </a:t>
            </a:r>
            <a:r>
              <a:rPr lang="en-US" altLang="zh-CN" dirty="0"/>
              <a:t>LOW  AX</a:t>
            </a:r>
            <a:br>
              <a:rPr lang="en-US" altLang="zh-CN" dirty="0"/>
            </a:br>
            <a:r>
              <a:rPr lang="en-US" altLang="zh-CN" dirty="0"/>
              <a:t>MOV   CH</a:t>
            </a:r>
            <a:r>
              <a:rPr lang="zh-CN" altLang="en-US" dirty="0"/>
              <a:t>，</a:t>
            </a:r>
            <a:r>
              <a:rPr lang="en-US" altLang="zh-CN" dirty="0"/>
              <a:t>HIGH [SI]</a:t>
            </a: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autoUpdateAnimBg="0"/>
      <p:bldP spid="13" grpId="0" animBg="1" autoUpdateAnimBg="0"/>
      <p:bldP spid="14" grpId="0" autoUpdateAnimBg="0"/>
      <p:bldP spid="15" grpId="0" animBg="1"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9" name="ïšḻïdê"/>
          <p:cNvSpPr txBox="1"/>
          <p:nvPr/>
        </p:nvSpPr>
        <p:spPr bwMode="auto">
          <a:xfrm>
            <a:off x="-1" y="162085"/>
            <a:ext cx="8281902"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altLang="zh-CN" sz="2400" b="1" dirty="0">
                <a:solidFill>
                  <a:schemeClr val="bg1"/>
                </a:solidFill>
                <a:latin typeface="楷体" panose="02010609060101010101" pitchFamily="49" charset="-122"/>
                <a:ea typeface="楷体" panose="02010609060101010101" pitchFamily="49" charset="-122"/>
              </a:rPr>
              <a:t>4.1  </a:t>
            </a:r>
            <a:r>
              <a:rPr lang="zh-CN" altLang="en-US" sz="2400" b="1" dirty="0">
                <a:solidFill>
                  <a:schemeClr val="bg1"/>
                </a:solidFill>
                <a:latin typeface="楷体" panose="02010609060101010101" pitchFamily="49" charset="-122"/>
                <a:ea typeface="楷体" panose="02010609060101010101" pitchFamily="49" charset="-122"/>
              </a:rPr>
              <a:t>汇编语言语句种类及其格式</a:t>
            </a:r>
          </a:p>
          <a:p>
            <a:endParaRPr lang="zh-CN" altLang="en-US" sz="2400" b="1" dirty="0">
              <a:solidFill>
                <a:schemeClr val="bg1"/>
              </a:solidFill>
              <a:latin typeface="楷体" panose="02010609060101010101" pitchFamily="49" charset="-122"/>
              <a:ea typeface="楷体" panose="02010609060101010101" pitchFamily="49" charset="-122"/>
            </a:endParaRPr>
          </a:p>
          <a:p>
            <a:endParaRPr lang="zh-CN" altLang="en-US" sz="2400" b="1" dirty="0">
              <a:solidFill>
                <a:schemeClr val="bg1"/>
              </a:solidFill>
              <a:latin typeface="楷体" panose="02010609060101010101" pitchFamily="49" charset="-122"/>
              <a:ea typeface="楷体" panose="02010609060101010101" pitchFamily="49" charset="-122"/>
            </a:endParaRPr>
          </a:p>
        </p:txBody>
      </p:sp>
      <p:cxnSp>
        <p:nvCxnSpPr>
          <p:cNvPr id="40" name="直接连接符 39"/>
          <p:cNvCxnSpPr/>
          <p:nvPr/>
        </p:nvCxnSpPr>
        <p:spPr>
          <a:xfrm>
            <a:off x="2381" y="655346"/>
            <a:ext cx="3484890"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41" name="图片 40"/>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42" name="right-arrowheads_44810"/>
          <p:cNvSpPr>
            <a:spLocks noChangeAspect="1"/>
          </p:cNvSpPr>
          <p:nvPr/>
        </p:nvSpPr>
        <p:spPr bwMode="auto">
          <a:xfrm>
            <a:off x="152015" y="929658"/>
            <a:ext cx="411251" cy="316320"/>
          </a:xfrm>
          <a:custGeom>
            <a:avLst/>
            <a:gdLst>
              <a:gd name="T0" fmla="*/ 59 w 415"/>
              <a:gd name="T1" fmla="*/ 406 h 406"/>
              <a:gd name="T2" fmla="*/ 25 w 415"/>
              <a:gd name="T3" fmla="*/ 394 h 406"/>
              <a:gd name="T4" fmla="*/ 19 w 415"/>
              <a:gd name="T5" fmla="*/ 318 h 406"/>
              <a:gd name="T6" fmla="*/ 114 w 415"/>
              <a:gd name="T7" fmla="*/ 206 h 406"/>
              <a:gd name="T8" fmla="*/ 19 w 415"/>
              <a:gd name="T9" fmla="*/ 94 h 406"/>
              <a:gd name="T10" fmla="*/ 25 w 415"/>
              <a:gd name="T11" fmla="*/ 19 h 406"/>
              <a:gd name="T12" fmla="*/ 100 w 415"/>
              <a:gd name="T13" fmla="*/ 25 h 406"/>
              <a:gd name="T14" fmla="*/ 225 w 415"/>
              <a:gd name="T15" fmla="*/ 172 h 406"/>
              <a:gd name="T16" fmla="*/ 225 w 415"/>
              <a:gd name="T17" fmla="*/ 241 h 406"/>
              <a:gd name="T18" fmla="*/ 100 w 415"/>
              <a:gd name="T19" fmla="*/ 388 h 406"/>
              <a:gd name="T20" fmla="*/ 59 w 415"/>
              <a:gd name="T21" fmla="*/ 406 h 406"/>
              <a:gd name="T22" fmla="*/ 273 w 415"/>
              <a:gd name="T23" fmla="*/ 388 h 406"/>
              <a:gd name="T24" fmla="*/ 398 w 415"/>
              <a:gd name="T25" fmla="*/ 241 h 406"/>
              <a:gd name="T26" fmla="*/ 398 w 415"/>
              <a:gd name="T27" fmla="*/ 172 h 406"/>
              <a:gd name="T28" fmla="*/ 273 w 415"/>
              <a:gd name="T29" fmla="*/ 25 h 406"/>
              <a:gd name="T30" fmla="*/ 198 w 415"/>
              <a:gd name="T31" fmla="*/ 19 h 406"/>
              <a:gd name="T32" fmla="*/ 192 w 415"/>
              <a:gd name="T33" fmla="*/ 94 h 406"/>
              <a:gd name="T34" fmla="*/ 287 w 415"/>
              <a:gd name="T35" fmla="*/ 206 h 406"/>
              <a:gd name="T36" fmla="*/ 192 w 415"/>
              <a:gd name="T37" fmla="*/ 318 h 406"/>
              <a:gd name="T38" fmla="*/ 198 w 415"/>
              <a:gd name="T39" fmla="*/ 394 h 406"/>
              <a:gd name="T40" fmla="*/ 232 w 415"/>
              <a:gd name="T41" fmla="*/ 406 h 406"/>
              <a:gd name="T42" fmla="*/ 273 w 415"/>
              <a:gd name="T43" fmla="*/ 388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15" h="406">
                <a:moveTo>
                  <a:pt x="59" y="406"/>
                </a:moveTo>
                <a:cubicBezTo>
                  <a:pt x="47" y="406"/>
                  <a:pt x="35" y="402"/>
                  <a:pt x="25" y="394"/>
                </a:cubicBezTo>
                <a:cubicBezTo>
                  <a:pt x="2" y="375"/>
                  <a:pt x="0" y="341"/>
                  <a:pt x="19" y="318"/>
                </a:cubicBezTo>
                <a:lnTo>
                  <a:pt x="114" y="206"/>
                </a:lnTo>
                <a:lnTo>
                  <a:pt x="19" y="94"/>
                </a:lnTo>
                <a:cubicBezTo>
                  <a:pt x="0" y="71"/>
                  <a:pt x="2" y="38"/>
                  <a:pt x="25" y="19"/>
                </a:cubicBezTo>
                <a:cubicBezTo>
                  <a:pt x="47" y="0"/>
                  <a:pt x="81" y="2"/>
                  <a:pt x="100" y="25"/>
                </a:cubicBezTo>
                <a:lnTo>
                  <a:pt x="225" y="172"/>
                </a:lnTo>
                <a:cubicBezTo>
                  <a:pt x="242" y="192"/>
                  <a:pt x="242" y="221"/>
                  <a:pt x="225" y="241"/>
                </a:cubicBezTo>
                <a:lnTo>
                  <a:pt x="100" y="388"/>
                </a:lnTo>
                <a:cubicBezTo>
                  <a:pt x="89" y="400"/>
                  <a:pt x="74" y="406"/>
                  <a:pt x="59" y="406"/>
                </a:cubicBezTo>
                <a:close/>
                <a:moveTo>
                  <a:pt x="273" y="388"/>
                </a:moveTo>
                <a:lnTo>
                  <a:pt x="398" y="241"/>
                </a:lnTo>
                <a:cubicBezTo>
                  <a:pt x="415" y="221"/>
                  <a:pt x="415" y="192"/>
                  <a:pt x="398" y="172"/>
                </a:cubicBezTo>
                <a:lnTo>
                  <a:pt x="273" y="25"/>
                </a:lnTo>
                <a:cubicBezTo>
                  <a:pt x="254" y="2"/>
                  <a:pt x="220" y="0"/>
                  <a:pt x="198" y="19"/>
                </a:cubicBezTo>
                <a:cubicBezTo>
                  <a:pt x="175" y="38"/>
                  <a:pt x="173" y="71"/>
                  <a:pt x="192" y="94"/>
                </a:cubicBezTo>
                <a:lnTo>
                  <a:pt x="287" y="206"/>
                </a:lnTo>
                <a:lnTo>
                  <a:pt x="192" y="318"/>
                </a:lnTo>
                <a:cubicBezTo>
                  <a:pt x="173" y="341"/>
                  <a:pt x="175" y="375"/>
                  <a:pt x="198" y="394"/>
                </a:cubicBezTo>
                <a:cubicBezTo>
                  <a:pt x="208" y="402"/>
                  <a:pt x="220" y="406"/>
                  <a:pt x="232" y="406"/>
                </a:cubicBezTo>
                <a:cubicBezTo>
                  <a:pt x="247" y="406"/>
                  <a:pt x="262" y="400"/>
                  <a:pt x="273" y="388"/>
                </a:cubicBezTo>
                <a:close/>
              </a:path>
            </a:pathLst>
          </a:custGeom>
          <a:solidFill>
            <a:schemeClr val="accent1"/>
          </a:solidFill>
          <a:ln>
            <a:noFill/>
          </a:ln>
        </p:spPr>
      </p:sp>
      <p:sp>
        <p:nvSpPr>
          <p:cNvPr id="44" name="矩形 43"/>
          <p:cNvSpPr/>
          <p:nvPr/>
        </p:nvSpPr>
        <p:spPr>
          <a:xfrm>
            <a:off x="584781" y="858016"/>
            <a:ext cx="7429666" cy="461665"/>
          </a:xfrm>
          <a:prstGeom prst="rect">
            <a:avLst/>
          </a:prstGeom>
        </p:spPr>
        <p:txBody>
          <a:bodyPr wrap="square">
            <a:spAutoFit/>
          </a:bodyPr>
          <a:lstStyle/>
          <a:p>
            <a:r>
              <a:rPr lang="zh-CN" altLang="en-US" sz="2400" b="1" dirty="0">
                <a:latin typeface="华文楷体" panose="02010600040101010101" pitchFamily="2" charset="-122"/>
                <a:ea typeface="华文楷体" panose="02010600040101010101" pitchFamily="2" charset="-122"/>
              </a:rPr>
              <a:t>指令语句</a:t>
            </a:r>
          </a:p>
        </p:txBody>
      </p:sp>
      <p:sp>
        <p:nvSpPr>
          <p:cNvPr id="8" name="MH_Other_1"/>
          <p:cNvSpPr/>
          <p:nvPr>
            <p:custDataLst>
              <p:tags r:id="rId1"/>
            </p:custDataLst>
          </p:nvPr>
        </p:nvSpPr>
        <p:spPr>
          <a:xfrm>
            <a:off x="1504745" y="1796894"/>
            <a:ext cx="704850" cy="7302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rgbClr val="FFFFFF"/>
              </a:solidFill>
            </a:endParaRPr>
          </a:p>
        </p:txBody>
      </p:sp>
      <p:sp>
        <p:nvSpPr>
          <p:cNvPr id="9" name="MH_Other_2"/>
          <p:cNvSpPr/>
          <p:nvPr>
            <p:custDataLst>
              <p:tags r:id="rId2"/>
            </p:custDataLst>
          </p:nvPr>
        </p:nvSpPr>
        <p:spPr>
          <a:xfrm>
            <a:off x="1369807" y="1657194"/>
            <a:ext cx="974725" cy="1009650"/>
          </a:xfrm>
          <a:custGeom>
            <a:avLst/>
            <a:gdLst>
              <a:gd name="connsiteX0" fmla="*/ 743029 w 757237"/>
              <a:gd name="connsiteY0" fmla="*/ 463225 h 783577"/>
              <a:gd name="connsiteX1" fmla="*/ 757237 w 757237"/>
              <a:gd name="connsiteY1" fmla="*/ 463225 h 783577"/>
              <a:gd name="connsiteX2" fmla="*/ 757237 w 757237"/>
              <a:gd name="connsiteY2" fmla="*/ 783577 h 783577"/>
              <a:gd name="connsiteX3" fmla="*/ 450056 w 757237"/>
              <a:gd name="connsiteY3" fmla="*/ 783577 h 783577"/>
              <a:gd name="connsiteX4" fmla="*/ 450056 w 757237"/>
              <a:gd name="connsiteY4" fmla="*/ 768874 h 783577"/>
              <a:gd name="connsiteX5" fmla="*/ 743029 w 757237"/>
              <a:gd name="connsiteY5" fmla="*/ 768874 h 783577"/>
              <a:gd name="connsiteX6" fmla="*/ 0 w 757237"/>
              <a:gd name="connsiteY6" fmla="*/ 463225 h 783577"/>
              <a:gd name="connsiteX7" fmla="*/ 14207 w 757237"/>
              <a:gd name="connsiteY7" fmla="*/ 463225 h 783577"/>
              <a:gd name="connsiteX8" fmla="*/ 14207 w 757237"/>
              <a:gd name="connsiteY8" fmla="*/ 768874 h 783577"/>
              <a:gd name="connsiteX9" fmla="*/ 307181 w 757237"/>
              <a:gd name="connsiteY9" fmla="*/ 768874 h 783577"/>
              <a:gd name="connsiteX10" fmla="*/ 307181 w 757237"/>
              <a:gd name="connsiteY10" fmla="*/ 783577 h 783577"/>
              <a:gd name="connsiteX11" fmla="*/ 0 w 757237"/>
              <a:gd name="connsiteY11" fmla="*/ 783577 h 783577"/>
              <a:gd name="connsiteX12" fmla="*/ 450056 w 757237"/>
              <a:gd name="connsiteY12" fmla="*/ 0 h 783577"/>
              <a:gd name="connsiteX13" fmla="*/ 757237 w 757237"/>
              <a:gd name="connsiteY13" fmla="*/ 0 h 783577"/>
              <a:gd name="connsiteX14" fmla="*/ 757237 w 757237"/>
              <a:gd name="connsiteY14" fmla="*/ 320350 h 783577"/>
              <a:gd name="connsiteX15" fmla="*/ 743029 w 757237"/>
              <a:gd name="connsiteY15" fmla="*/ 320350 h 783577"/>
              <a:gd name="connsiteX16" fmla="*/ 743029 w 757237"/>
              <a:gd name="connsiteY16" fmla="*/ 14702 h 783577"/>
              <a:gd name="connsiteX17" fmla="*/ 450056 w 757237"/>
              <a:gd name="connsiteY17" fmla="*/ 14702 h 783577"/>
              <a:gd name="connsiteX18" fmla="*/ 0 w 757237"/>
              <a:gd name="connsiteY18" fmla="*/ 0 h 783577"/>
              <a:gd name="connsiteX19" fmla="*/ 307181 w 757237"/>
              <a:gd name="connsiteY19" fmla="*/ 0 h 783577"/>
              <a:gd name="connsiteX20" fmla="*/ 307181 w 757237"/>
              <a:gd name="connsiteY20" fmla="*/ 14702 h 783577"/>
              <a:gd name="connsiteX21" fmla="*/ 14207 w 757237"/>
              <a:gd name="connsiteY21" fmla="*/ 14702 h 783577"/>
              <a:gd name="connsiteX22" fmla="*/ 14207 w 757237"/>
              <a:gd name="connsiteY22" fmla="*/ 320350 h 783577"/>
              <a:gd name="connsiteX23" fmla="*/ 0 w 757237"/>
              <a:gd name="connsiteY23" fmla="*/ 320350 h 783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57237" h="783577">
                <a:moveTo>
                  <a:pt x="743029" y="463225"/>
                </a:moveTo>
                <a:lnTo>
                  <a:pt x="757237" y="463225"/>
                </a:lnTo>
                <a:lnTo>
                  <a:pt x="757237" y="783577"/>
                </a:lnTo>
                <a:lnTo>
                  <a:pt x="450056" y="783577"/>
                </a:lnTo>
                <a:lnTo>
                  <a:pt x="450056" y="768874"/>
                </a:lnTo>
                <a:lnTo>
                  <a:pt x="743029" y="768874"/>
                </a:lnTo>
                <a:close/>
                <a:moveTo>
                  <a:pt x="0" y="463225"/>
                </a:moveTo>
                <a:lnTo>
                  <a:pt x="14207" y="463225"/>
                </a:lnTo>
                <a:lnTo>
                  <a:pt x="14207" y="768874"/>
                </a:lnTo>
                <a:lnTo>
                  <a:pt x="307181" y="768874"/>
                </a:lnTo>
                <a:lnTo>
                  <a:pt x="307181" y="783577"/>
                </a:lnTo>
                <a:lnTo>
                  <a:pt x="0" y="783577"/>
                </a:lnTo>
                <a:close/>
                <a:moveTo>
                  <a:pt x="450056" y="0"/>
                </a:moveTo>
                <a:lnTo>
                  <a:pt x="757237" y="0"/>
                </a:lnTo>
                <a:lnTo>
                  <a:pt x="757237" y="320350"/>
                </a:lnTo>
                <a:lnTo>
                  <a:pt x="743029" y="320350"/>
                </a:lnTo>
                <a:lnTo>
                  <a:pt x="743029" y="14702"/>
                </a:lnTo>
                <a:lnTo>
                  <a:pt x="450056" y="14702"/>
                </a:lnTo>
                <a:close/>
                <a:moveTo>
                  <a:pt x="0" y="0"/>
                </a:moveTo>
                <a:lnTo>
                  <a:pt x="307181" y="0"/>
                </a:lnTo>
                <a:lnTo>
                  <a:pt x="307181" y="14702"/>
                </a:lnTo>
                <a:lnTo>
                  <a:pt x="14207" y="14702"/>
                </a:lnTo>
                <a:lnTo>
                  <a:pt x="14207" y="320350"/>
                </a:lnTo>
                <a:lnTo>
                  <a:pt x="0" y="32035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 name="MH_SubTitle_1"/>
          <p:cNvSpPr txBox="1">
            <a:spLocks noChangeArrowheads="1"/>
          </p:cNvSpPr>
          <p:nvPr>
            <p:custDataLst>
              <p:tags r:id="rId3"/>
            </p:custDataLst>
          </p:nvPr>
        </p:nvSpPr>
        <p:spPr bwMode="auto">
          <a:xfrm>
            <a:off x="2528682" y="1425419"/>
            <a:ext cx="5108575"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400" b="1" dirty="0">
                <a:latin typeface="楷体" panose="02010609060101010101" pitchFamily="49" charset="-122"/>
                <a:ea typeface="楷体" panose="02010609060101010101" pitchFamily="49" charset="-122"/>
              </a:rPr>
              <a:t>功能</a:t>
            </a:r>
          </a:p>
        </p:txBody>
      </p:sp>
      <p:sp>
        <p:nvSpPr>
          <p:cNvPr id="11" name="MH_Text_1"/>
          <p:cNvSpPr txBox="1"/>
          <p:nvPr>
            <p:custDataLst>
              <p:tags r:id="rId4"/>
            </p:custDataLst>
          </p:nvPr>
        </p:nvSpPr>
        <p:spPr>
          <a:xfrm>
            <a:off x="2528682" y="1957231"/>
            <a:ext cx="5856514" cy="1247775"/>
          </a:xfrm>
          <a:prstGeom prst="rect">
            <a:avLst/>
          </a:prstGeom>
          <a:noFill/>
        </p:spPr>
        <p:txBody>
          <a:bodyPr lIns="0" tIns="0" rIns="0" bIns="0">
            <a:normAutofit fontScale="92500"/>
          </a:bodyPr>
          <a:lstStyle/>
          <a:p>
            <a:pPr>
              <a:lnSpc>
                <a:spcPct val="150000"/>
              </a:lnSpc>
              <a:defRPr/>
            </a:pPr>
            <a:r>
              <a:rPr lang="zh-CN" altLang="en-US" sz="2400" b="1" dirty="0">
                <a:latin typeface="楷体" panose="02010609060101010101" pitchFamily="49" charset="-122"/>
                <a:ea typeface="楷体" panose="02010609060101010101" pitchFamily="49" charset="-122"/>
              </a:rPr>
              <a:t>每一条指令语句在汇编时都要产生一个可供</a:t>
            </a:r>
            <a:r>
              <a:rPr lang="en-US" altLang="zh-CN" sz="2400" b="1" dirty="0">
                <a:latin typeface="楷体" panose="02010609060101010101" pitchFamily="49" charset="-122"/>
                <a:ea typeface="楷体" panose="02010609060101010101" pitchFamily="49" charset="-122"/>
              </a:rPr>
              <a:t>CPU</a:t>
            </a:r>
            <a:r>
              <a:rPr lang="zh-CN" altLang="en-US" sz="2400" b="1" dirty="0">
                <a:latin typeface="楷体" panose="02010609060101010101" pitchFamily="49" charset="-122"/>
                <a:ea typeface="楷体" panose="02010609060101010101" pitchFamily="49" charset="-122"/>
              </a:rPr>
              <a:t>执行的机器目标代码，它又叫可执行语句。</a:t>
            </a:r>
            <a:endParaRPr lang="en-US" altLang="zh-CN" sz="2400" b="1" dirty="0">
              <a:latin typeface="楷体" panose="02010609060101010101" pitchFamily="49" charset="-122"/>
              <a:ea typeface="楷体" panose="02010609060101010101" pitchFamily="49" charset="-122"/>
            </a:endParaRPr>
          </a:p>
        </p:txBody>
      </p:sp>
      <p:sp>
        <p:nvSpPr>
          <p:cNvPr id="12" name="MH_Other_3"/>
          <p:cNvSpPr/>
          <p:nvPr>
            <p:custDataLst>
              <p:tags r:id="rId5"/>
            </p:custDataLst>
          </p:nvPr>
        </p:nvSpPr>
        <p:spPr>
          <a:xfrm>
            <a:off x="1504745" y="3366931"/>
            <a:ext cx="704850" cy="7302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rgbClr val="FFFFFF"/>
              </a:solidFill>
            </a:endParaRPr>
          </a:p>
        </p:txBody>
      </p:sp>
      <p:sp>
        <p:nvSpPr>
          <p:cNvPr id="13" name="MH_Other_4"/>
          <p:cNvSpPr/>
          <p:nvPr>
            <p:custDataLst>
              <p:tags r:id="rId6"/>
            </p:custDataLst>
          </p:nvPr>
        </p:nvSpPr>
        <p:spPr>
          <a:xfrm>
            <a:off x="1369807" y="3227231"/>
            <a:ext cx="974725" cy="1009650"/>
          </a:xfrm>
          <a:custGeom>
            <a:avLst/>
            <a:gdLst>
              <a:gd name="connsiteX0" fmla="*/ 743029 w 757237"/>
              <a:gd name="connsiteY0" fmla="*/ 463225 h 783577"/>
              <a:gd name="connsiteX1" fmla="*/ 757237 w 757237"/>
              <a:gd name="connsiteY1" fmla="*/ 463225 h 783577"/>
              <a:gd name="connsiteX2" fmla="*/ 757237 w 757237"/>
              <a:gd name="connsiteY2" fmla="*/ 783577 h 783577"/>
              <a:gd name="connsiteX3" fmla="*/ 450056 w 757237"/>
              <a:gd name="connsiteY3" fmla="*/ 783577 h 783577"/>
              <a:gd name="connsiteX4" fmla="*/ 450056 w 757237"/>
              <a:gd name="connsiteY4" fmla="*/ 768874 h 783577"/>
              <a:gd name="connsiteX5" fmla="*/ 743029 w 757237"/>
              <a:gd name="connsiteY5" fmla="*/ 768874 h 783577"/>
              <a:gd name="connsiteX6" fmla="*/ 0 w 757237"/>
              <a:gd name="connsiteY6" fmla="*/ 463225 h 783577"/>
              <a:gd name="connsiteX7" fmla="*/ 14207 w 757237"/>
              <a:gd name="connsiteY7" fmla="*/ 463225 h 783577"/>
              <a:gd name="connsiteX8" fmla="*/ 14207 w 757237"/>
              <a:gd name="connsiteY8" fmla="*/ 768874 h 783577"/>
              <a:gd name="connsiteX9" fmla="*/ 307181 w 757237"/>
              <a:gd name="connsiteY9" fmla="*/ 768874 h 783577"/>
              <a:gd name="connsiteX10" fmla="*/ 307181 w 757237"/>
              <a:gd name="connsiteY10" fmla="*/ 783577 h 783577"/>
              <a:gd name="connsiteX11" fmla="*/ 0 w 757237"/>
              <a:gd name="connsiteY11" fmla="*/ 783577 h 783577"/>
              <a:gd name="connsiteX12" fmla="*/ 450056 w 757237"/>
              <a:gd name="connsiteY12" fmla="*/ 0 h 783577"/>
              <a:gd name="connsiteX13" fmla="*/ 757237 w 757237"/>
              <a:gd name="connsiteY13" fmla="*/ 0 h 783577"/>
              <a:gd name="connsiteX14" fmla="*/ 757237 w 757237"/>
              <a:gd name="connsiteY14" fmla="*/ 320350 h 783577"/>
              <a:gd name="connsiteX15" fmla="*/ 743029 w 757237"/>
              <a:gd name="connsiteY15" fmla="*/ 320350 h 783577"/>
              <a:gd name="connsiteX16" fmla="*/ 743029 w 757237"/>
              <a:gd name="connsiteY16" fmla="*/ 14702 h 783577"/>
              <a:gd name="connsiteX17" fmla="*/ 450056 w 757237"/>
              <a:gd name="connsiteY17" fmla="*/ 14702 h 783577"/>
              <a:gd name="connsiteX18" fmla="*/ 0 w 757237"/>
              <a:gd name="connsiteY18" fmla="*/ 0 h 783577"/>
              <a:gd name="connsiteX19" fmla="*/ 307181 w 757237"/>
              <a:gd name="connsiteY19" fmla="*/ 0 h 783577"/>
              <a:gd name="connsiteX20" fmla="*/ 307181 w 757237"/>
              <a:gd name="connsiteY20" fmla="*/ 14702 h 783577"/>
              <a:gd name="connsiteX21" fmla="*/ 14207 w 757237"/>
              <a:gd name="connsiteY21" fmla="*/ 14702 h 783577"/>
              <a:gd name="connsiteX22" fmla="*/ 14207 w 757237"/>
              <a:gd name="connsiteY22" fmla="*/ 320350 h 783577"/>
              <a:gd name="connsiteX23" fmla="*/ 0 w 757237"/>
              <a:gd name="connsiteY23" fmla="*/ 320350 h 783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57237" h="783577">
                <a:moveTo>
                  <a:pt x="743029" y="463225"/>
                </a:moveTo>
                <a:lnTo>
                  <a:pt x="757237" y="463225"/>
                </a:lnTo>
                <a:lnTo>
                  <a:pt x="757237" y="783577"/>
                </a:lnTo>
                <a:lnTo>
                  <a:pt x="450056" y="783577"/>
                </a:lnTo>
                <a:lnTo>
                  <a:pt x="450056" y="768874"/>
                </a:lnTo>
                <a:lnTo>
                  <a:pt x="743029" y="768874"/>
                </a:lnTo>
                <a:close/>
                <a:moveTo>
                  <a:pt x="0" y="463225"/>
                </a:moveTo>
                <a:lnTo>
                  <a:pt x="14207" y="463225"/>
                </a:lnTo>
                <a:lnTo>
                  <a:pt x="14207" y="768874"/>
                </a:lnTo>
                <a:lnTo>
                  <a:pt x="307181" y="768874"/>
                </a:lnTo>
                <a:lnTo>
                  <a:pt x="307181" y="783577"/>
                </a:lnTo>
                <a:lnTo>
                  <a:pt x="0" y="783577"/>
                </a:lnTo>
                <a:close/>
                <a:moveTo>
                  <a:pt x="450056" y="0"/>
                </a:moveTo>
                <a:lnTo>
                  <a:pt x="757237" y="0"/>
                </a:lnTo>
                <a:lnTo>
                  <a:pt x="757237" y="320350"/>
                </a:lnTo>
                <a:lnTo>
                  <a:pt x="743029" y="320350"/>
                </a:lnTo>
                <a:lnTo>
                  <a:pt x="743029" y="14702"/>
                </a:lnTo>
                <a:lnTo>
                  <a:pt x="450056" y="14702"/>
                </a:lnTo>
                <a:close/>
                <a:moveTo>
                  <a:pt x="0" y="0"/>
                </a:moveTo>
                <a:lnTo>
                  <a:pt x="307181" y="0"/>
                </a:lnTo>
                <a:lnTo>
                  <a:pt x="307181" y="14702"/>
                </a:lnTo>
                <a:lnTo>
                  <a:pt x="14207" y="14702"/>
                </a:lnTo>
                <a:lnTo>
                  <a:pt x="14207" y="320350"/>
                </a:lnTo>
                <a:lnTo>
                  <a:pt x="0" y="32035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4" name="MH_SubTitle_2"/>
          <p:cNvSpPr txBox="1">
            <a:spLocks noChangeArrowheads="1"/>
          </p:cNvSpPr>
          <p:nvPr>
            <p:custDataLst>
              <p:tags r:id="rId7"/>
            </p:custDataLst>
          </p:nvPr>
        </p:nvSpPr>
        <p:spPr bwMode="auto">
          <a:xfrm>
            <a:off x="2528682" y="2997043"/>
            <a:ext cx="5108575"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400" b="1" dirty="0">
                <a:latin typeface="楷体" panose="02010609060101010101" pitchFamily="49" charset="-122"/>
                <a:ea typeface="楷体" panose="02010609060101010101" pitchFamily="49" charset="-122"/>
              </a:rPr>
              <a:t>格式</a:t>
            </a:r>
          </a:p>
        </p:txBody>
      </p:sp>
      <p:sp>
        <p:nvSpPr>
          <p:cNvPr id="16" name="MH_Other_5"/>
          <p:cNvSpPr/>
          <p:nvPr>
            <p:custDataLst>
              <p:tags r:id="rId8"/>
            </p:custDataLst>
          </p:nvPr>
        </p:nvSpPr>
        <p:spPr bwMode="auto">
          <a:xfrm>
            <a:off x="1652382" y="1966756"/>
            <a:ext cx="398463" cy="396875"/>
          </a:xfrm>
          <a:custGeom>
            <a:avLst/>
            <a:gdLst>
              <a:gd name="T0" fmla="*/ 984018 w 1589088"/>
              <a:gd name="T1" fmla="*/ 589506 h 1589088"/>
              <a:gd name="T2" fmla="*/ 955171 w 1589088"/>
              <a:gd name="T3" fmla="*/ 645802 h 1589088"/>
              <a:gd name="T4" fmla="*/ 898294 w 1589088"/>
              <a:gd name="T5" fmla="*/ 673272 h 1589088"/>
              <a:gd name="T6" fmla="*/ 881422 w 1589088"/>
              <a:gd name="T7" fmla="*/ 964824 h 1589088"/>
              <a:gd name="T8" fmla="*/ 873530 w 1589088"/>
              <a:gd name="T9" fmla="*/ 1040159 h 1589088"/>
              <a:gd name="T10" fmla="*/ 824817 w 1589088"/>
              <a:gd name="T11" fmla="*/ 1084490 h 1589088"/>
              <a:gd name="T12" fmla="*/ 756238 w 1589088"/>
              <a:gd name="T13" fmla="*/ 1088026 h 1589088"/>
              <a:gd name="T14" fmla="*/ 703444 w 1589088"/>
              <a:gd name="T15" fmla="*/ 1048590 h 1589088"/>
              <a:gd name="T16" fmla="*/ 686571 w 1589088"/>
              <a:gd name="T17" fmla="*/ 985493 h 1589088"/>
              <a:gd name="T18" fmla="*/ 486007 w 1589088"/>
              <a:gd name="T19" fmla="*/ 893024 h 1589088"/>
              <a:gd name="T20" fmla="*/ 398106 w 1589088"/>
              <a:gd name="T21" fmla="*/ 820680 h 1589088"/>
              <a:gd name="T22" fmla="*/ 402189 w 1589088"/>
              <a:gd name="T23" fmla="*/ 755134 h 1589088"/>
              <a:gd name="T24" fmla="*/ 446547 w 1589088"/>
              <a:gd name="T25" fmla="*/ 706452 h 1589088"/>
              <a:gd name="T26" fmla="*/ 514037 w 1589088"/>
              <a:gd name="T27" fmla="*/ 696389 h 1589088"/>
              <a:gd name="T28" fmla="*/ 570641 w 1589088"/>
              <a:gd name="T29" fmla="*/ 730385 h 1589088"/>
              <a:gd name="T30" fmla="*/ 593501 w 1589088"/>
              <a:gd name="T31" fmla="*/ 794027 h 1589088"/>
              <a:gd name="T32" fmla="*/ 818558 w 1589088"/>
              <a:gd name="T33" fmla="*/ 648522 h 1589088"/>
              <a:gd name="T34" fmla="*/ 785901 w 1589088"/>
              <a:gd name="T35" fmla="*/ 575091 h 1589088"/>
              <a:gd name="T36" fmla="*/ 808761 w 1589088"/>
              <a:gd name="T37" fmla="*/ 511721 h 1589088"/>
              <a:gd name="T38" fmla="*/ 865365 w 1589088"/>
              <a:gd name="T39" fmla="*/ 477726 h 1589088"/>
              <a:gd name="T40" fmla="*/ 728574 w 1589088"/>
              <a:gd name="T41" fmla="*/ 144010 h 1589088"/>
              <a:gd name="T42" fmla="*/ 531280 w 1589088"/>
              <a:gd name="T43" fmla="*/ 182593 h 1589088"/>
              <a:gd name="T44" fmla="*/ 353281 w 1589088"/>
              <a:gd name="T45" fmla="*/ 288291 h 1589088"/>
              <a:gd name="T46" fmla="*/ 219577 w 1589088"/>
              <a:gd name="T47" fmla="*/ 451592 h 1589088"/>
              <a:gd name="T48" fmla="*/ 152454 w 1589088"/>
              <a:gd name="T49" fmla="*/ 642880 h 1589088"/>
              <a:gd name="T50" fmla="*/ 152454 w 1589088"/>
              <a:gd name="T51" fmla="*/ 843135 h 1589088"/>
              <a:gd name="T52" fmla="*/ 219577 w 1589088"/>
              <a:gd name="T53" fmla="*/ 1034422 h 1589088"/>
              <a:gd name="T54" fmla="*/ 353281 w 1589088"/>
              <a:gd name="T55" fmla="*/ 1197724 h 1589088"/>
              <a:gd name="T56" fmla="*/ 531280 w 1589088"/>
              <a:gd name="T57" fmla="*/ 1303421 h 1589088"/>
              <a:gd name="T58" fmla="*/ 728574 w 1589088"/>
              <a:gd name="T59" fmla="*/ 1341734 h 1589088"/>
              <a:gd name="T60" fmla="*/ 927227 w 1589088"/>
              <a:gd name="T61" fmla="*/ 1312931 h 1589088"/>
              <a:gd name="T62" fmla="*/ 1109302 w 1589088"/>
              <a:gd name="T63" fmla="*/ 1217015 h 1589088"/>
              <a:gd name="T64" fmla="*/ 1251431 w 1589088"/>
              <a:gd name="T65" fmla="*/ 1059964 h 1589088"/>
              <a:gd name="T66" fmla="*/ 1328065 w 1589088"/>
              <a:gd name="T67" fmla="*/ 871393 h 1589088"/>
              <a:gd name="T68" fmla="*/ 1337576 w 1589088"/>
              <a:gd name="T69" fmla="*/ 671410 h 1589088"/>
              <a:gd name="T70" fmla="*/ 1280237 w 1589088"/>
              <a:gd name="T71" fmla="*/ 477677 h 1589088"/>
              <a:gd name="T72" fmla="*/ 1155500 w 1589088"/>
              <a:gd name="T73" fmla="*/ 308670 h 1589088"/>
              <a:gd name="T74" fmla="*/ 981849 w 1589088"/>
              <a:gd name="T75" fmla="*/ 193462 h 1589088"/>
              <a:gd name="T76" fmla="*/ 785915 w 1589088"/>
              <a:gd name="T77" fmla="*/ 145640 h 1589088"/>
              <a:gd name="T78" fmla="*/ 902226 w 1589088"/>
              <a:gd name="T79" fmla="*/ 17390 h 1589088"/>
              <a:gd name="T80" fmla="*/ 1136207 w 1589088"/>
              <a:gd name="T81" fmla="*/ 112491 h 1589088"/>
              <a:gd name="T82" fmla="*/ 1320999 w 1589088"/>
              <a:gd name="T83" fmla="*/ 276063 h 1589088"/>
              <a:gd name="T84" fmla="*/ 1429702 w 1589088"/>
              <a:gd name="T85" fmla="*/ 459201 h 1589088"/>
              <a:gd name="T86" fmla="*/ 1481334 w 1589088"/>
              <a:gd name="T87" fmla="*/ 660270 h 1589088"/>
              <a:gd name="T88" fmla="*/ 1475356 w 1589088"/>
              <a:gd name="T89" fmla="*/ 866502 h 1589088"/>
              <a:gd name="T90" fmla="*/ 1412581 w 1589088"/>
              <a:gd name="T91" fmla="*/ 1064855 h 1589088"/>
              <a:gd name="T92" fmla="*/ 1892771 w 1589088"/>
              <a:gd name="T93" fmla="*/ 1636001 h 1589088"/>
              <a:gd name="T94" fmla="*/ 1896304 w 1589088"/>
              <a:gd name="T95" fmla="*/ 1759632 h 1589088"/>
              <a:gd name="T96" fmla="*/ 1783798 w 1589088"/>
              <a:gd name="T97" fmla="*/ 1885980 h 1589088"/>
              <a:gd name="T98" fmla="*/ 1662866 w 1589088"/>
              <a:gd name="T99" fmla="*/ 1900381 h 1589088"/>
              <a:gd name="T100" fmla="*/ 1104954 w 1589088"/>
              <a:gd name="T101" fmla="*/ 1391458 h 1589088"/>
              <a:gd name="T102" fmla="*/ 909835 w 1589088"/>
              <a:gd name="T103" fmla="*/ 1466451 h 1589088"/>
              <a:gd name="T104" fmla="*/ 704388 w 1589088"/>
              <a:gd name="T105" fmla="*/ 1484656 h 1589088"/>
              <a:gd name="T106" fmla="*/ 501116 w 1589088"/>
              <a:gd name="T107" fmla="*/ 1445528 h 1589088"/>
              <a:gd name="T108" fmla="*/ 313061 w 1589088"/>
              <a:gd name="T109" fmla="*/ 1349069 h 1589088"/>
              <a:gd name="T110" fmla="*/ 143758 w 1589088"/>
              <a:gd name="T111" fmla="*/ 1181965 h 1589088"/>
              <a:gd name="T112" fmla="*/ 30708 w 1589088"/>
              <a:gd name="T113" fmla="*/ 954538 h 1589088"/>
              <a:gd name="T114" fmla="*/ 815 w 1589088"/>
              <a:gd name="T115" fmla="*/ 707277 h 1589088"/>
              <a:gd name="T116" fmla="*/ 54351 w 1589088"/>
              <a:gd name="T117" fmla="*/ 463275 h 1589088"/>
              <a:gd name="T118" fmla="*/ 191315 w 1589088"/>
              <a:gd name="T119" fmla="*/ 245360 h 1589088"/>
              <a:gd name="T120" fmla="*/ 397577 w 1589088"/>
              <a:gd name="T121" fmla="*/ 85319 h 1589088"/>
              <a:gd name="T122" fmla="*/ 636177 w 1589088"/>
              <a:gd name="T123" fmla="*/ 7880 h 158908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589088" h="1589088">
                <a:moveTo>
                  <a:pt x="916859" y="288925"/>
                </a:moveTo>
                <a:lnTo>
                  <a:pt x="954088" y="332030"/>
                </a:lnTo>
                <a:lnTo>
                  <a:pt x="816067" y="450682"/>
                </a:lnTo>
                <a:lnTo>
                  <a:pt x="817430" y="454085"/>
                </a:lnTo>
                <a:lnTo>
                  <a:pt x="818338" y="457488"/>
                </a:lnTo>
                <a:lnTo>
                  <a:pt x="819246" y="461118"/>
                </a:lnTo>
                <a:lnTo>
                  <a:pt x="820381" y="464748"/>
                </a:lnTo>
                <a:lnTo>
                  <a:pt x="820835" y="468378"/>
                </a:lnTo>
                <a:lnTo>
                  <a:pt x="821289" y="472008"/>
                </a:lnTo>
                <a:lnTo>
                  <a:pt x="821743" y="475865"/>
                </a:lnTo>
                <a:lnTo>
                  <a:pt x="821743" y="479722"/>
                </a:lnTo>
                <a:lnTo>
                  <a:pt x="821743" y="483805"/>
                </a:lnTo>
                <a:lnTo>
                  <a:pt x="821289" y="487662"/>
                </a:lnTo>
                <a:lnTo>
                  <a:pt x="820835" y="491746"/>
                </a:lnTo>
                <a:lnTo>
                  <a:pt x="820154" y="495602"/>
                </a:lnTo>
                <a:lnTo>
                  <a:pt x="819246" y="499459"/>
                </a:lnTo>
                <a:lnTo>
                  <a:pt x="818338" y="503089"/>
                </a:lnTo>
                <a:lnTo>
                  <a:pt x="816976" y="506946"/>
                </a:lnTo>
                <a:lnTo>
                  <a:pt x="815840" y="510349"/>
                </a:lnTo>
                <a:lnTo>
                  <a:pt x="814251" y="513979"/>
                </a:lnTo>
                <a:lnTo>
                  <a:pt x="812662" y="517382"/>
                </a:lnTo>
                <a:lnTo>
                  <a:pt x="810619" y="520785"/>
                </a:lnTo>
                <a:lnTo>
                  <a:pt x="808803" y="523961"/>
                </a:lnTo>
                <a:lnTo>
                  <a:pt x="806760" y="527137"/>
                </a:lnTo>
                <a:lnTo>
                  <a:pt x="804263" y="530313"/>
                </a:lnTo>
                <a:lnTo>
                  <a:pt x="801993" y="533036"/>
                </a:lnTo>
                <a:lnTo>
                  <a:pt x="799496" y="535985"/>
                </a:lnTo>
                <a:lnTo>
                  <a:pt x="796772" y="538707"/>
                </a:lnTo>
                <a:lnTo>
                  <a:pt x="794048" y="541203"/>
                </a:lnTo>
                <a:lnTo>
                  <a:pt x="791324" y="543698"/>
                </a:lnTo>
                <a:lnTo>
                  <a:pt x="788146" y="545967"/>
                </a:lnTo>
                <a:lnTo>
                  <a:pt x="785194" y="548009"/>
                </a:lnTo>
                <a:lnTo>
                  <a:pt x="781789" y="550051"/>
                </a:lnTo>
                <a:lnTo>
                  <a:pt x="778611" y="552093"/>
                </a:lnTo>
                <a:lnTo>
                  <a:pt x="775433" y="553908"/>
                </a:lnTo>
                <a:lnTo>
                  <a:pt x="771801" y="555496"/>
                </a:lnTo>
                <a:lnTo>
                  <a:pt x="768396" y="556857"/>
                </a:lnTo>
                <a:lnTo>
                  <a:pt x="764537" y="558218"/>
                </a:lnTo>
                <a:lnTo>
                  <a:pt x="760905" y="559352"/>
                </a:lnTo>
                <a:lnTo>
                  <a:pt x="757046" y="560260"/>
                </a:lnTo>
                <a:lnTo>
                  <a:pt x="753413" y="560940"/>
                </a:lnTo>
                <a:lnTo>
                  <a:pt x="749327" y="561621"/>
                </a:lnTo>
                <a:lnTo>
                  <a:pt x="745241" y="562075"/>
                </a:lnTo>
                <a:lnTo>
                  <a:pt x="692121" y="754005"/>
                </a:lnTo>
                <a:lnTo>
                  <a:pt x="697343" y="756728"/>
                </a:lnTo>
                <a:lnTo>
                  <a:pt x="702110" y="759904"/>
                </a:lnTo>
                <a:lnTo>
                  <a:pt x="706650" y="763080"/>
                </a:lnTo>
                <a:lnTo>
                  <a:pt x="710963" y="766937"/>
                </a:lnTo>
                <a:lnTo>
                  <a:pt x="715049" y="770794"/>
                </a:lnTo>
                <a:lnTo>
                  <a:pt x="718908" y="774877"/>
                </a:lnTo>
                <a:lnTo>
                  <a:pt x="722313" y="779188"/>
                </a:lnTo>
                <a:lnTo>
                  <a:pt x="725718" y="783952"/>
                </a:lnTo>
                <a:lnTo>
                  <a:pt x="728670" y="788943"/>
                </a:lnTo>
                <a:lnTo>
                  <a:pt x="731167" y="793934"/>
                </a:lnTo>
                <a:lnTo>
                  <a:pt x="733437" y="799379"/>
                </a:lnTo>
                <a:lnTo>
                  <a:pt x="735253" y="804824"/>
                </a:lnTo>
                <a:lnTo>
                  <a:pt x="736615" y="810496"/>
                </a:lnTo>
                <a:lnTo>
                  <a:pt x="737750" y="816167"/>
                </a:lnTo>
                <a:lnTo>
                  <a:pt x="738431" y="822066"/>
                </a:lnTo>
                <a:lnTo>
                  <a:pt x="738658" y="828191"/>
                </a:lnTo>
                <a:lnTo>
                  <a:pt x="738658" y="832729"/>
                </a:lnTo>
                <a:lnTo>
                  <a:pt x="738431" y="836812"/>
                </a:lnTo>
                <a:lnTo>
                  <a:pt x="737523" y="840896"/>
                </a:lnTo>
                <a:lnTo>
                  <a:pt x="736842" y="844980"/>
                </a:lnTo>
                <a:lnTo>
                  <a:pt x="735934" y="849063"/>
                </a:lnTo>
                <a:lnTo>
                  <a:pt x="734799" y="852920"/>
                </a:lnTo>
                <a:lnTo>
                  <a:pt x="733664" y="856777"/>
                </a:lnTo>
                <a:lnTo>
                  <a:pt x="732075" y="860407"/>
                </a:lnTo>
                <a:lnTo>
                  <a:pt x="730259" y="864263"/>
                </a:lnTo>
                <a:lnTo>
                  <a:pt x="728670" y="867666"/>
                </a:lnTo>
                <a:lnTo>
                  <a:pt x="726626" y="871296"/>
                </a:lnTo>
                <a:lnTo>
                  <a:pt x="724583" y="874699"/>
                </a:lnTo>
                <a:lnTo>
                  <a:pt x="722086" y="877876"/>
                </a:lnTo>
                <a:lnTo>
                  <a:pt x="719589" y="881052"/>
                </a:lnTo>
                <a:lnTo>
                  <a:pt x="717092" y="884228"/>
                </a:lnTo>
                <a:lnTo>
                  <a:pt x="714141" y="886950"/>
                </a:lnTo>
                <a:lnTo>
                  <a:pt x="711417" y="889673"/>
                </a:lnTo>
                <a:lnTo>
                  <a:pt x="708239" y="892395"/>
                </a:lnTo>
                <a:lnTo>
                  <a:pt x="705288" y="894891"/>
                </a:lnTo>
                <a:lnTo>
                  <a:pt x="702110" y="896933"/>
                </a:lnTo>
                <a:lnTo>
                  <a:pt x="698705" y="899428"/>
                </a:lnTo>
                <a:lnTo>
                  <a:pt x="695299" y="901243"/>
                </a:lnTo>
                <a:lnTo>
                  <a:pt x="691440" y="903058"/>
                </a:lnTo>
                <a:lnTo>
                  <a:pt x="688035" y="904646"/>
                </a:lnTo>
                <a:lnTo>
                  <a:pt x="684176" y="906234"/>
                </a:lnTo>
                <a:lnTo>
                  <a:pt x="680317" y="907595"/>
                </a:lnTo>
                <a:lnTo>
                  <a:pt x="676231" y="908730"/>
                </a:lnTo>
                <a:lnTo>
                  <a:pt x="672372" y="909637"/>
                </a:lnTo>
                <a:lnTo>
                  <a:pt x="668286" y="910318"/>
                </a:lnTo>
                <a:lnTo>
                  <a:pt x="664199" y="910771"/>
                </a:lnTo>
                <a:lnTo>
                  <a:pt x="659886" y="911225"/>
                </a:lnTo>
                <a:lnTo>
                  <a:pt x="655573" y="911225"/>
                </a:lnTo>
                <a:lnTo>
                  <a:pt x="651260" y="911225"/>
                </a:lnTo>
                <a:lnTo>
                  <a:pt x="646947" y="910771"/>
                </a:lnTo>
                <a:lnTo>
                  <a:pt x="643088" y="910318"/>
                </a:lnTo>
                <a:lnTo>
                  <a:pt x="638775" y="909637"/>
                </a:lnTo>
                <a:lnTo>
                  <a:pt x="634915" y="908730"/>
                </a:lnTo>
                <a:lnTo>
                  <a:pt x="630829" y="907595"/>
                </a:lnTo>
                <a:lnTo>
                  <a:pt x="627197" y="906234"/>
                </a:lnTo>
                <a:lnTo>
                  <a:pt x="623338" y="904646"/>
                </a:lnTo>
                <a:lnTo>
                  <a:pt x="619706" y="903058"/>
                </a:lnTo>
                <a:lnTo>
                  <a:pt x="616074" y="901243"/>
                </a:lnTo>
                <a:lnTo>
                  <a:pt x="612669" y="899428"/>
                </a:lnTo>
                <a:lnTo>
                  <a:pt x="609037" y="896933"/>
                </a:lnTo>
                <a:lnTo>
                  <a:pt x="605858" y="894891"/>
                </a:lnTo>
                <a:lnTo>
                  <a:pt x="602680" y="892395"/>
                </a:lnTo>
                <a:lnTo>
                  <a:pt x="599729" y="889673"/>
                </a:lnTo>
                <a:lnTo>
                  <a:pt x="596778" y="886950"/>
                </a:lnTo>
                <a:lnTo>
                  <a:pt x="594054" y="884228"/>
                </a:lnTo>
                <a:lnTo>
                  <a:pt x="591557" y="881052"/>
                </a:lnTo>
                <a:lnTo>
                  <a:pt x="588833" y="877876"/>
                </a:lnTo>
                <a:lnTo>
                  <a:pt x="586790" y="874699"/>
                </a:lnTo>
                <a:lnTo>
                  <a:pt x="584520" y="871296"/>
                </a:lnTo>
                <a:lnTo>
                  <a:pt x="582704" y="867666"/>
                </a:lnTo>
                <a:lnTo>
                  <a:pt x="580661" y="864263"/>
                </a:lnTo>
                <a:lnTo>
                  <a:pt x="579072" y="860407"/>
                </a:lnTo>
                <a:lnTo>
                  <a:pt x="577710" y="856777"/>
                </a:lnTo>
                <a:lnTo>
                  <a:pt x="576348" y="852920"/>
                </a:lnTo>
                <a:lnTo>
                  <a:pt x="575212" y="849063"/>
                </a:lnTo>
                <a:lnTo>
                  <a:pt x="574077" y="844980"/>
                </a:lnTo>
                <a:lnTo>
                  <a:pt x="573396" y="840896"/>
                </a:lnTo>
                <a:lnTo>
                  <a:pt x="572942" y="836812"/>
                </a:lnTo>
                <a:lnTo>
                  <a:pt x="572488" y="832729"/>
                </a:lnTo>
                <a:lnTo>
                  <a:pt x="572488" y="828191"/>
                </a:lnTo>
                <a:lnTo>
                  <a:pt x="572488" y="825242"/>
                </a:lnTo>
                <a:lnTo>
                  <a:pt x="572715" y="822066"/>
                </a:lnTo>
                <a:lnTo>
                  <a:pt x="573623" y="815940"/>
                </a:lnTo>
                <a:lnTo>
                  <a:pt x="574986" y="810042"/>
                </a:lnTo>
                <a:lnTo>
                  <a:pt x="576575" y="804370"/>
                </a:lnTo>
                <a:lnTo>
                  <a:pt x="454445" y="733134"/>
                </a:lnTo>
                <a:lnTo>
                  <a:pt x="449904" y="736083"/>
                </a:lnTo>
                <a:lnTo>
                  <a:pt x="444910" y="738352"/>
                </a:lnTo>
                <a:lnTo>
                  <a:pt x="439689" y="740166"/>
                </a:lnTo>
                <a:lnTo>
                  <a:pt x="434468" y="741981"/>
                </a:lnTo>
                <a:lnTo>
                  <a:pt x="429020" y="743569"/>
                </a:lnTo>
                <a:lnTo>
                  <a:pt x="423571" y="744477"/>
                </a:lnTo>
                <a:lnTo>
                  <a:pt x="417669" y="745158"/>
                </a:lnTo>
                <a:lnTo>
                  <a:pt x="412221" y="745384"/>
                </a:lnTo>
                <a:lnTo>
                  <a:pt x="408589" y="745158"/>
                </a:lnTo>
                <a:lnTo>
                  <a:pt x="405411" y="744931"/>
                </a:lnTo>
                <a:lnTo>
                  <a:pt x="398828" y="744023"/>
                </a:lnTo>
                <a:lnTo>
                  <a:pt x="305755" y="898294"/>
                </a:lnTo>
                <a:lnTo>
                  <a:pt x="257175" y="869255"/>
                </a:lnTo>
                <a:lnTo>
                  <a:pt x="349113" y="716118"/>
                </a:lnTo>
                <a:lnTo>
                  <a:pt x="347070" y="713396"/>
                </a:lnTo>
                <a:lnTo>
                  <a:pt x="344573" y="710220"/>
                </a:lnTo>
                <a:lnTo>
                  <a:pt x="342757" y="707497"/>
                </a:lnTo>
                <a:lnTo>
                  <a:pt x="340714" y="704321"/>
                </a:lnTo>
                <a:lnTo>
                  <a:pt x="339125" y="701145"/>
                </a:lnTo>
                <a:lnTo>
                  <a:pt x="337536" y="697969"/>
                </a:lnTo>
                <a:lnTo>
                  <a:pt x="335720" y="694793"/>
                </a:lnTo>
                <a:lnTo>
                  <a:pt x="334358" y="691390"/>
                </a:lnTo>
                <a:lnTo>
                  <a:pt x="333223" y="687987"/>
                </a:lnTo>
                <a:lnTo>
                  <a:pt x="332087" y="684584"/>
                </a:lnTo>
                <a:lnTo>
                  <a:pt x="331179" y="680954"/>
                </a:lnTo>
                <a:lnTo>
                  <a:pt x="330498" y="677324"/>
                </a:lnTo>
                <a:lnTo>
                  <a:pt x="329590" y="673467"/>
                </a:lnTo>
                <a:lnTo>
                  <a:pt x="329136" y="670064"/>
                </a:lnTo>
                <a:lnTo>
                  <a:pt x="328909" y="665981"/>
                </a:lnTo>
                <a:lnTo>
                  <a:pt x="328909" y="662351"/>
                </a:lnTo>
                <a:lnTo>
                  <a:pt x="328909" y="658040"/>
                </a:lnTo>
                <a:lnTo>
                  <a:pt x="329363" y="653730"/>
                </a:lnTo>
                <a:lnTo>
                  <a:pt x="330044" y="649646"/>
                </a:lnTo>
                <a:lnTo>
                  <a:pt x="330725" y="645335"/>
                </a:lnTo>
                <a:lnTo>
                  <a:pt x="331633" y="641479"/>
                </a:lnTo>
                <a:lnTo>
                  <a:pt x="332768" y="637395"/>
                </a:lnTo>
                <a:lnTo>
                  <a:pt x="333904" y="633765"/>
                </a:lnTo>
                <a:lnTo>
                  <a:pt x="335493" y="629908"/>
                </a:lnTo>
                <a:lnTo>
                  <a:pt x="337082" y="626279"/>
                </a:lnTo>
                <a:lnTo>
                  <a:pt x="339125" y="622649"/>
                </a:lnTo>
                <a:lnTo>
                  <a:pt x="340941" y="619246"/>
                </a:lnTo>
                <a:lnTo>
                  <a:pt x="342984" y="615843"/>
                </a:lnTo>
                <a:lnTo>
                  <a:pt x="345481" y="612666"/>
                </a:lnTo>
                <a:lnTo>
                  <a:pt x="347978" y="609263"/>
                </a:lnTo>
                <a:lnTo>
                  <a:pt x="350475" y="606314"/>
                </a:lnTo>
                <a:lnTo>
                  <a:pt x="353426" y="603592"/>
                </a:lnTo>
                <a:lnTo>
                  <a:pt x="356150" y="600642"/>
                </a:lnTo>
                <a:lnTo>
                  <a:pt x="359101" y="598147"/>
                </a:lnTo>
                <a:lnTo>
                  <a:pt x="362279" y="595878"/>
                </a:lnTo>
                <a:lnTo>
                  <a:pt x="365458" y="593383"/>
                </a:lnTo>
                <a:lnTo>
                  <a:pt x="369090" y="591341"/>
                </a:lnTo>
                <a:lnTo>
                  <a:pt x="372495" y="589299"/>
                </a:lnTo>
                <a:lnTo>
                  <a:pt x="376127" y="587484"/>
                </a:lnTo>
                <a:lnTo>
                  <a:pt x="379759" y="585669"/>
                </a:lnTo>
                <a:lnTo>
                  <a:pt x="383618" y="584308"/>
                </a:lnTo>
                <a:lnTo>
                  <a:pt x="387250" y="582947"/>
                </a:lnTo>
                <a:lnTo>
                  <a:pt x="391336" y="581812"/>
                </a:lnTo>
                <a:lnTo>
                  <a:pt x="395196" y="580905"/>
                </a:lnTo>
                <a:lnTo>
                  <a:pt x="399509" y="580224"/>
                </a:lnTo>
                <a:lnTo>
                  <a:pt x="403368" y="579544"/>
                </a:lnTo>
                <a:lnTo>
                  <a:pt x="407681" y="579317"/>
                </a:lnTo>
                <a:lnTo>
                  <a:pt x="412221" y="579090"/>
                </a:lnTo>
                <a:lnTo>
                  <a:pt x="416307" y="579317"/>
                </a:lnTo>
                <a:lnTo>
                  <a:pt x="420620" y="579544"/>
                </a:lnTo>
                <a:lnTo>
                  <a:pt x="424707" y="580224"/>
                </a:lnTo>
                <a:lnTo>
                  <a:pt x="428793" y="580905"/>
                </a:lnTo>
                <a:lnTo>
                  <a:pt x="432652" y="581812"/>
                </a:lnTo>
                <a:lnTo>
                  <a:pt x="436738" y="582947"/>
                </a:lnTo>
                <a:lnTo>
                  <a:pt x="440597" y="584308"/>
                </a:lnTo>
                <a:lnTo>
                  <a:pt x="444456" y="585669"/>
                </a:lnTo>
                <a:lnTo>
                  <a:pt x="447861" y="587484"/>
                </a:lnTo>
                <a:lnTo>
                  <a:pt x="451720" y="589299"/>
                </a:lnTo>
                <a:lnTo>
                  <a:pt x="454899" y="591341"/>
                </a:lnTo>
                <a:lnTo>
                  <a:pt x="458531" y="593383"/>
                </a:lnTo>
                <a:lnTo>
                  <a:pt x="461709" y="595878"/>
                </a:lnTo>
                <a:lnTo>
                  <a:pt x="464887" y="598147"/>
                </a:lnTo>
                <a:lnTo>
                  <a:pt x="467838" y="600642"/>
                </a:lnTo>
                <a:lnTo>
                  <a:pt x="470562" y="603592"/>
                </a:lnTo>
                <a:lnTo>
                  <a:pt x="473513" y="606314"/>
                </a:lnTo>
                <a:lnTo>
                  <a:pt x="476010" y="609263"/>
                </a:lnTo>
                <a:lnTo>
                  <a:pt x="478734" y="612666"/>
                </a:lnTo>
                <a:lnTo>
                  <a:pt x="481004" y="615843"/>
                </a:lnTo>
                <a:lnTo>
                  <a:pt x="483047" y="619246"/>
                </a:lnTo>
                <a:lnTo>
                  <a:pt x="484864" y="622649"/>
                </a:lnTo>
                <a:lnTo>
                  <a:pt x="486907" y="626279"/>
                </a:lnTo>
                <a:lnTo>
                  <a:pt x="488496" y="629908"/>
                </a:lnTo>
                <a:lnTo>
                  <a:pt x="490085" y="633765"/>
                </a:lnTo>
                <a:lnTo>
                  <a:pt x="491220" y="637395"/>
                </a:lnTo>
                <a:lnTo>
                  <a:pt x="492355" y="641479"/>
                </a:lnTo>
                <a:lnTo>
                  <a:pt x="493490" y="645335"/>
                </a:lnTo>
                <a:lnTo>
                  <a:pt x="494171" y="649646"/>
                </a:lnTo>
                <a:lnTo>
                  <a:pt x="494625" y="653730"/>
                </a:lnTo>
                <a:lnTo>
                  <a:pt x="495079" y="658040"/>
                </a:lnTo>
                <a:lnTo>
                  <a:pt x="495079" y="662351"/>
                </a:lnTo>
                <a:lnTo>
                  <a:pt x="495079" y="665527"/>
                </a:lnTo>
                <a:lnTo>
                  <a:pt x="494852" y="669157"/>
                </a:lnTo>
                <a:lnTo>
                  <a:pt x="494398" y="672333"/>
                </a:lnTo>
                <a:lnTo>
                  <a:pt x="493944" y="675509"/>
                </a:lnTo>
                <a:lnTo>
                  <a:pt x="492355" y="682088"/>
                </a:lnTo>
                <a:lnTo>
                  <a:pt x="490539" y="688214"/>
                </a:lnTo>
                <a:lnTo>
                  <a:pt x="610853" y="758543"/>
                </a:lnTo>
                <a:lnTo>
                  <a:pt x="616528" y="755140"/>
                </a:lnTo>
                <a:lnTo>
                  <a:pt x="622430" y="752417"/>
                </a:lnTo>
                <a:lnTo>
                  <a:pt x="628559" y="749922"/>
                </a:lnTo>
                <a:lnTo>
                  <a:pt x="634915" y="748107"/>
                </a:lnTo>
                <a:lnTo>
                  <a:pt x="690305" y="547101"/>
                </a:lnTo>
                <a:lnTo>
                  <a:pt x="686673" y="544152"/>
                </a:lnTo>
                <a:lnTo>
                  <a:pt x="682814" y="540976"/>
                </a:lnTo>
                <a:lnTo>
                  <a:pt x="679409" y="537800"/>
                </a:lnTo>
                <a:lnTo>
                  <a:pt x="676004" y="533943"/>
                </a:lnTo>
                <a:lnTo>
                  <a:pt x="673053" y="530540"/>
                </a:lnTo>
                <a:lnTo>
                  <a:pt x="670102" y="526456"/>
                </a:lnTo>
                <a:lnTo>
                  <a:pt x="667605" y="522373"/>
                </a:lnTo>
                <a:lnTo>
                  <a:pt x="665107" y="518062"/>
                </a:lnTo>
                <a:lnTo>
                  <a:pt x="662837" y="513979"/>
                </a:lnTo>
                <a:lnTo>
                  <a:pt x="661021" y="509214"/>
                </a:lnTo>
                <a:lnTo>
                  <a:pt x="659432" y="504450"/>
                </a:lnTo>
                <a:lnTo>
                  <a:pt x="658070" y="499913"/>
                </a:lnTo>
                <a:lnTo>
                  <a:pt x="657162" y="494922"/>
                </a:lnTo>
                <a:lnTo>
                  <a:pt x="656027" y="489931"/>
                </a:lnTo>
                <a:lnTo>
                  <a:pt x="655573" y="484940"/>
                </a:lnTo>
                <a:lnTo>
                  <a:pt x="655573" y="479722"/>
                </a:lnTo>
                <a:lnTo>
                  <a:pt x="655573" y="475411"/>
                </a:lnTo>
                <a:lnTo>
                  <a:pt x="655800" y="471327"/>
                </a:lnTo>
                <a:lnTo>
                  <a:pt x="656708" y="467017"/>
                </a:lnTo>
                <a:lnTo>
                  <a:pt x="657389" y="463160"/>
                </a:lnTo>
                <a:lnTo>
                  <a:pt x="658297" y="458850"/>
                </a:lnTo>
                <a:lnTo>
                  <a:pt x="659432" y="455220"/>
                </a:lnTo>
                <a:lnTo>
                  <a:pt x="660567" y="451136"/>
                </a:lnTo>
                <a:lnTo>
                  <a:pt x="661929" y="447506"/>
                </a:lnTo>
                <a:lnTo>
                  <a:pt x="663745" y="443649"/>
                </a:lnTo>
                <a:lnTo>
                  <a:pt x="665561" y="440246"/>
                </a:lnTo>
                <a:lnTo>
                  <a:pt x="667605" y="436617"/>
                </a:lnTo>
                <a:lnTo>
                  <a:pt x="669648" y="433440"/>
                </a:lnTo>
                <a:lnTo>
                  <a:pt x="672145" y="430037"/>
                </a:lnTo>
                <a:lnTo>
                  <a:pt x="674642" y="426861"/>
                </a:lnTo>
                <a:lnTo>
                  <a:pt x="677139" y="423912"/>
                </a:lnTo>
                <a:lnTo>
                  <a:pt x="679863" y="420963"/>
                </a:lnTo>
                <a:lnTo>
                  <a:pt x="682814" y="418240"/>
                </a:lnTo>
                <a:lnTo>
                  <a:pt x="685765" y="415518"/>
                </a:lnTo>
                <a:lnTo>
                  <a:pt x="688943" y="413249"/>
                </a:lnTo>
                <a:lnTo>
                  <a:pt x="692121" y="410980"/>
                </a:lnTo>
                <a:lnTo>
                  <a:pt x="695526" y="408712"/>
                </a:lnTo>
                <a:lnTo>
                  <a:pt x="698932" y="406670"/>
                </a:lnTo>
                <a:lnTo>
                  <a:pt x="702791" y="404855"/>
                </a:lnTo>
                <a:lnTo>
                  <a:pt x="706196" y="403267"/>
                </a:lnTo>
                <a:lnTo>
                  <a:pt x="710055" y="401679"/>
                </a:lnTo>
                <a:lnTo>
                  <a:pt x="713914" y="400318"/>
                </a:lnTo>
                <a:lnTo>
                  <a:pt x="718000" y="399410"/>
                </a:lnTo>
                <a:lnTo>
                  <a:pt x="721859" y="398503"/>
                </a:lnTo>
                <a:lnTo>
                  <a:pt x="725945" y="397595"/>
                </a:lnTo>
                <a:lnTo>
                  <a:pt x="730032" y="397141"/>
                </a:lnTo>
                <a:lnTo>
                  <a:pt x="734345" y="396915"/>
                </a:lnTo>
                <a:lnTo>
                  <a:pt x="738658" y="396688"/>
                </a:lnTo>
                <a:lnTo>
                  <a:pt x="744106" y="396915"/>
                </a:lnTo>
                <a:lnTo>
                  <a:pt x="749554" y="397595"/>
                </a:lnTo>
                <a:lnTo>
                  <a:pt x="754775" y="398276"/>
                </a:lnTo>
                <a:lnTo>
                  <a:pt x="759770" y="399637"/>
                </a:lnTo>
                <a:lnTo>
                  <a:pt x="764764" y="400998"/>
                </a:lnTo>
                <a:lnTo>
                  <a:pt x="769758" y="403040"/>
                </a:lnTo>
                <a:lnTo>
                  <a:pt x="774298" y="405082"/>
                </a:lnTo>
                <a:lnTo>
                  <a:pt x="778838" y="407577"/>
                </a:lnTo>
                <a:lnTo>
                  <a:pt x="916859" y="288925"/>
                </a:lnTo>
                <a:close/>
                <a:moveTo>
                  <a:pt x="607752" y="120128"/>
                </a:moveTo>
                <a:lnTo>
                  <a:pt x="595738" y="120581"/>
                </a:lnTo>
                <a:lnTo>
                  <a:pt x="583950" y="121488"/>
                </a:lnTo>
                <a:lnTo>
                  <a:pt x="571936" y="122621"/>
                </a:lnTo>
                <a:lnTo>
                  <a:pt x="559921" y="123755"/>
                </a:lnTo>
                <a:lnTo>
                  <a:pt x="548133" y="125341"/>
                </a:lnTo>
                <a:lnTo>
                  <a:pt x="536119" y="127154"/>
                </a:lnTo>
                <a:lnTo>
                  <a:pt x="524331" y="129421"/>
                </a:lnTo>
                <a:lnTo>
                  <a:pt x="512543" y="131688"/>
                </a:lnTo>
                <a:lnTo>
                  <a:pt x="500755" y="134407"/>
                </a:lnTo>
                <a:lnTo>
                  <a:pt x="489194" y="137581"/>
                </a:lnTo>
                <a:lnTo>
                  <a:pt x="477406" y="140754"/>
                </a:lnTo>
                <a:lnTo>
                  <a:pt x="466072" y="144380"/>
                </a:lnTo>
                <a:lnTo>
                  <a:pt x="454511" y="148234"/>
                </a:lnTo>
                <a:lnTo>
                  <a:pt x="443176" y="152313"/>
                </a:lnTo>
                <a:lnTo>
                  <a:pt x="431615" y="156620"/>
                </a:lnTo>
                <a:lnTo>
                  <a:pt x="420508" y="161380"/>
                </a:lnTo>
                <a:lnTo>
                  <a:pt x="409400" y="166593"/>
                </a:lnTo>
                <a:lnTo>
                  <a:pt x="398519" y="171579"/>
                </a:lnTo>
                <a:lnTo>
                  <a:pt x="387411" y="177246"/>
                </a:lnTo>
                <a:lnTo>
                  <a:pt x="376530" y="183139"/>
                </a:lnTo>
                <a:lnTo>
                  <a:pt x="365876" y="189485"/>
                </a:lnTo>
                <a:lnTo>
                  <a:pt x="355221" y="195831"/>
                </a:lnTo>
                <a:lnTo>
                  <a:pt x="344794" y="202631"/>
                </a:lnTo>
                <a:lnTo>
                  <a:pt x="334593" y="209431"/>
                </a:lnTo>
                <a:lnTo>
                  <a:pt x="324392" y="216684"/>
                </a:lnTo>
                <a:lnTo>
                  <a:pt x="314191" y="224163"/>
                </a:lnTo>
                <a:lnTo>
                  <a:pt x="304443" y="232323"/>
                </a:lnTo>
                <a:lnTo>
                  <a:pt x="294695" y="240483"/>
                </a:lnTo>
                <a:lnTo>
                  <a:pt x="284948" y="248869"/>
                </a:lnTo>
                <a:lnTo>
                  <a:pt x="275654" y="257482"/>
                </a:lnTo>
                <a:lnTo>
                  <a:pt x="266359" y="266548"/>
                </a:lnTo>
                <a:lnTo>
                  <a:pt x="257518" y="275614"/>
                </a:lnTo>
                <a:lnTo>
                  <a:pt x="248678" y="285134"/>
                </a:lnTo>
                <a:lnTo>
                  <a:pt x="240290" y="294654"/>
                </a:lnTo>
                <a:lnTo>
                  <a:pt x="232129" y="304400"/>
                </a:lnTo>
                <a:lnTo>
                  <a:pt x="224195" y="314373"/>
                </a:lnTo>
                <a:lnTo>
                  <a:pt x="216714" y="324346"/>
                </a:lnTo>
                <a:lnTo>
                  <a:pt x="209460" y="334545"/>
                </a:lnTo>
                <a:lnTo>
                  <a:pt x="202433" y="344971"/>
                </a:lnTo>
                <a:lnTo>
                  <a:pt x="195632" y="355397"/>
                </a:lnTo>
                <a:lnTo>
                  <a:pt x="189058" y="366050"/>
                </a:lnTo>
                <a:lnTo>
                  <a:pt x="183164" y="376703"/>
                </a:lnTo>
                <a:lnTo>
                  <a:pt x="177271" y="387583"/>
                </a:lnTo>
                <a:lnTo>
                  <a:pt x="171603" y="398462"/>
                </a:lnTo>
                <a:lnTo>
                  <a:pt x="166390" y="409342"/>
                </a:lnTo>
                <a:lnTo>
                  <a:pt x="161402" y="420448"/>
                </a:lnTo>
                <a:lnTo>
                  <a:pt x="156642" y="431554"/>
                </a:lnTo>
                <a:lnTo>
                  <a:pt x="152108" y="443114"/>
                </a:lnTo>
                <a:lnTo>
                  <a:pt x="148028" y="454673"/>
                </a:lnTo>
                <a:lnTo>
                  <a:pt x="144174" y="466006"/>
                </a:lnTo>
                <a:lnTo>
                  <a:pt x="140774" y="477565"/>
                </a:lnTo>
                <a:lnTo>
                  <a:pt x="137373" y="489125"/>
                </a:lnTo>
                <a:lnTo>
                  <a:pt x="134426" y="500911"/>
                </a:lnTo>
                <a:lnTo>
                  <a:pt x="131706" y="512470"/>
                </a:lnTo>
                <a:lnTo>
                  <a:pt x="129213" y="524256"/>
                </a:lnTo>
                <a:lnTo>
                  <a:pt x="127172" y="536269"/>
                </a:lnTo>
                <a:lnTo>
                  <a:pt x="125359" y="548055"/>
                </a:lnTo>
                <a:lnTo>
                  <a:pt x="123772" y="560068"/>
                </a:lnTo>
                <a:lnTo>
                  <a:pt x="122185" y="571854"/>
                </a:lnTo>
                <a:lnTo>
                  <a:pt x="121278" y="583867"/>
                </a:lnTo>
                <a:lnTo>
                  <a:pt x="120598" y="595880"/>
                </a:lnTo>
                <a:lnTo>
                  <a:pt x="120145" y="607666"/>
                </a:lnTo>
                <a:lnTo>
                  <a:pt x="120145" y="619905"/>
                </a:lnTo>
                <a:lnTo>
                  <a:pt x="120145" y="631918"/>
                </a:lnTo>
                <a:lnTo>
                  <a:pt x="120598" y="643704"/>
                </a:lnTo>
                <a:lnTo>
                  <a:pt x="121278" y="655717"/>
                </a:lnTo>
                <a:lnTo>
                  <a:pt x="122185" y="667503"/>
                </a:lnTo>
                <a:lnTo>
                  <a:pt x="123772" y="679516"/>
                </a:lnTo>
                <a:lnTo>
                  <a:pt x="125359" y="691529"/>
                </a:lnTo>
                <a:lnTo>
                  <a:pt x="127172" y="703315"/>
                </a:lnTo>
                <a:lnTo>
                  <a:pt x="129213" y="715328"/>
                </a:lnTo>
                <a:lnTo>
                  <a:pt x="131706" y="726887"/>
                </a:lnTo>
                <a:lnTo>
                  <a:pt x="134426" y="738673"/>
                </a:lnTo>
                <a:lnTo>
                  <a:pt x="137373" y="750460"/>
                </a:lnTo>
                <a:lnTo>
                  <a:pt x="140774" y="762019"/>
                </a:lnTo>
                <a:lnTo>
                  <a:pt x="144174" y="773579"/>
                </a:lnTo>
                <a:lnTo>
                  <a:pt x="148028" y="784911"/>
                </a:lnTo>
                <a:lnTo>
                  <a:pt x="152108" y="796471"/>
                </a:lnTo>
                <a:lnTo>
                  <a:pt x="156642" y="807804"/>
                </a:lnTo>
                <a:lnTo>
                  <a:pt x="161402" y="819136"/>
                </a:lnTo>
                <a:lnTo>
                  <a:pt x="166390" y="830016"/>
                </a:lnTo>
                <a:lnTo>
                  <a:pt x="171603" y="841122"/>
                </a:lnTo>
                <a:lnTo>
                  <a:pt x="177271" y="852002"/>
                </a:lnTo>
                <a:lnTo>
                  <a:pt x="183164" y="862881"/>
                </a:lnTo>
                <a:lnTo>
                  <a:pt x="189058" y="873534"/>
                </a:lnTo>
                <a:lnTo>
                  <a:pt x="195632" y="884187"/>
                </a:lnTo>
                <a:lnTo>
                  <a:pt x="202433" y="894613"/>
                </a:lnTo>
                <a:lnTo>
                  <a:pt x="209460" y="904813"/>
                </a:lnTo>
                <a:lnTo>
                  <a:pt x="216714" y="915239"/>
                </a:lnTo>
                <a:lnTo>
                  <a:pt x="224195" y="925212"/>
                </a:lnTo>
                <a:lnTo>
                  <a:pt x="232129" y="934958"/>
                </a:lnTo>
                <a:lnTo>
                  <a:pt x="240290" y="944931"/>
                </a:lnTo>
                <a:lnTo>
                  <a:pt x="248678" y="954450"/>
                </a:lnTo>
                <a:lnTo>
                  <a:pt x="257518" y="963743"/>
                </a:lnTo>
                <a:lnTo>
                  <a:pt x="266359" y="973036"/>
                </a:lnTo>
                <a:lnTo>
                  <a:pt x="275654" y="982102"/>
                </a:lnTo>
                <a:lnTo>
                  <a:pt x="284948" y="990715"/>
                </a:lnTo>
                <a:lnTo>
                  <a:pt x="294695" y="999102"/>
                </a:lnTo>
                <a:lnTo>
                  <a:pt x="304443" y="1007261"/>
                </a:lnTo>
                <a:lnTo>
                  <a:pt x="314191" y="1015194"/>
                </a:lnTo>
                <a:lnTo>
                  <a:pt x="324392" y="1022674"/>
                </a:lnTo>
                <a:lnTo>
                  <a:pt x="334593" y="1029927"/>
                </a:lnTo>
                <a:lnTo>
                  <a:pt x="344794" y="1036953"/>
                </a:lnTo>
                <a:lnTo>
                  <a:pt x="355221" y="1043753"/>
                </a:lnTo>
                <a:lnTo>
                  <a:pt x="365876" y="1050099"/>
                </a:lnTo>
                <a:lnTo>
                  <a:pt x="376530" y="1056446"/>
                </a:lnTo>
                <a:lnTo>
                  <a:pt x="387411" y="1062339"/>
                </a:lnTo>
                <a:lnTo>
                  <a:pt x="398292" y="1067779"/>
                </a:lnTo>
                <a:lnTo>
                  <a:pt x="409400" y="1072992"/>
                </a:lnTo>
                <a:lnTo>
                  <a:pt x="420508" y="1078205"/>
                </a:lnTo>
                <a:lnTo>
                  <a:pt x="431615" y="1082738"/>
                </a:lnTo>
                <a:lnTo>
                  <a:pt x="443176" y="1087271"/>
                </a:lnTo>
                <a:lnTo>
                  <a:pt x="454511" y="1091351"/>
                </a:lnTo>
                <a:lnTo>
                  <a:pt x="466072" y="1095204"/>
                </a:lnTo>
                <a:lnTo>
                  <a:pt x="477406" y="1098830"/>
                </a:lnTo>
                <a:lnTo>
                  <a:pt x="489194" y="1102004"/>
                </a:lnTo>
                <a:lnTo>
                  <a:pt x="500755" y="1104950"/>
                </a:lnTo>
                <a:lnTo>
                  <a:pt x="512543" y="1107897"/>
                </a:lnTo>
                <a:lnTo>
                  <a:pt x="524331" y="1110163"/>
                </a:lnTo>
                <a:lnTo>
                  <a:pt x="536119" y="1112203"/>
                </a:lnTo>
                <a:lnTo>
                  <a:pt x="548133" y="1114243"/>
                </a:lnTo>
                <a:lnTo>
                  <a:pt x="559921" y="1115830"/>
                </a:lnTo>
                <a:lnTo>
                  <a:pt x="571936" y="1116963"/>
                </a:lnTo>
                <a:lnTo>
                  <a:pt x="583950" y="1118096"/>
                </a:lnTo>
                <a:lnTo>
                  <a:pt x="595738" y="1118776"/>
                </a:lnTo>
                <a:lnTo>
                  <a:pt x="607752" y="1119230"/>
                </a:lnTo>
                <a:lnTo>
                  <a:pt x="619540" y="1119230"/>
                </a:lnTo>
                <a:lnTo>
                  <a:pt x="631782" y="1119230"/>
                </a:lnTo>
                <a:lnTo>
                  <a:pt x="643796" y="1118776"/>
                </a:lnTo>
                <a:lnTo>
                  <a:pt x="655584" y="1118096"/>
                </a:lnTo>
                <a:lnTo>
                  <a:pt x="667598" y="1116963"/>
                </a:lnTo>
                <a:lnTo>
                  <a:pt x="679613" y="1115830"/>
                </a:lnTo>
                <a:lnTo>
                  <a:pt x="691401" y="1114243"/>
                </a:lnTo>
                <a:lnTo>
                  <a:pt x="703415" y="1112203"/>
                </a:lnTo>
                <a:lnTo>
                  <a:pt x="715203" y="1110163"/>
                </a:lnTo>
                <a:lnTo>
                  <a:pt x="726991" y="1107897"/>
                </a:lnTo>
                <a:lnTo>
                  <a:pt x="738779" y="1104950"/>
                </a:lnTo>
                <a:lnTo>
                  <a:pt x="750340" y="1102004"/>
                </a:lnTo>
                <a:lnTo>
                  <a:pt x="762128" y="1098830"/>
                </a:lnTo>
                <a:lnTo>
                  <a:pt x="773462" y="1095204"/>
                </a:lnTo>
                <a:lnTo>
                  <a:pt x="785023" y="1091351"/>
                </a:lnTo>
                <a:lnTo>
                  <a:pt x="796358" y="1087271"/>
                </a:lnTo>
                <a:lnTo>
                  <a:pt x="807692" y="1082738"/>
                </a:lnTo>
                <a:lnTo>
                  <a:pt x="819026" y="1078205"/>
                </a:lnTo>
                <a:lnTo>
                  <a:pt x="830134" y="1072992"/>
                </a:lnTo>
                <a:lnTo>
                  <a:pt x="841015" y="1067779"/>
                </a:lnTo>
                <a:lnTo>
                  <a:pt x="852123" y="1062339"/>
                </a:lnTo>
                <a:lnTo>
                  <a:pt x="862777" y="1056446"/>
                </a:lnTo>
                <a:lnTo>
                  <a:pt x="873658" y="1050099"/>
                </a:lnTo>
                <a:lnTo>
                  <a:pt x="884086" y="1043753"/>
                </a:lnTo>
                <a:lnTo>
                  <a:pt x="894740" y="1036953"/>
                </a:lnTo>
                <a:lnTo>
                  <a:pt x="904941" y="1029927"/>
                </a:lnTo>
                <a:lnTo>
                  <a:pt x="915142" y="1022674"/>
                </a:lnTo>
                <a:lnTo>
                  <a:pt x="925343" y="1015194"/>
                </a:lnTo>
                <a:lnTo>
                  <a:pt x="935091" y="1007261"/>
                </a:lnTo>
                <a:lnTo>
                  <a:pt x="944839" y="999102"/>
                </a:lnTo>
                <a:lnTo>
                  <a:pt x="954586" y="990715"/>
                </a:lnTo>
                <a:lnTo>
                  <a:pt x="963880" y="982102"/>
                </a:lnTo>
                <a:lnTo>
                  <a:pt x="972948" y="973036"/>
                </a:lnTo>
                <a:lnTo>
                  <a:pt x="982016" y="963743"/>
                </a:lnTo>
                <a:lnTo>
                  <a:pt x="990856" y="954450"/>
                </a:lnTo>
                <a:lnTo>
                  <a:pt x="999244" y="944931"/>
                </a:lnTo>
                <a:lnTo>
                  <a:pt x="1007405" y="934958"/>
                </a:lnTo>
                <a:lnTo>
                  <a:pt x="1015339" y="925212"/>
                </a:lnTo>
                <a:lnTo>
                  <a:pt x="1022820" y="915239"/>
                </a:lnTo>
                <a:lnTo>
                  <a:pt x="1030074" y="904813"/>
                </a:lnTo>
                <a:lnTo>
                  <a:pt x="1037101" y="894613"/>
                </a:lnTo>
                <a:lnTo>
                  <a:pt x="1043902" y="884187"/>
                </a:lnTo>
                <a:lnTo>
                  <a:pt x="1050249" y="873534"/>
                </a:lnTo>
                <a:lnTo>
                  <a:pt x="1056370" y="862881"/>
                </a:lnTo>
                <a:lnTo>
                  <a:pt x="1062263" y="852002"/>
                </a:lnTo>
                <a:lnTo>
                  <a:pt x="1067931" y="841122"/>
                </a:lnTo>
                <a:lnTo>
                  <a:pt x="1073144" y="830016"/>
                </a:lnTo>
                <a:lnTo>
                  <a:pt x="1078132" y="819136"/>
                </a:lnTo>
                <a:lnTo>
                  <a:pt x="1082892" y="807804"/>
                </a:lnTo>
                <a:lnTo>
                  <a:pt x="1087426" y="796471"/>
                </a:lnTo>
                <a:lnTo>
                  <a:pt x="1091280" y="784911"/>
                </a:lnTo>
                <a:lnTo>
                  <a:pt x="1095360" y="773579"/>
                </a:lnTo>
                <a:lnTo>
                  <a:pt x="1098760" y="762019"/>
                </a:lnTo>
                <a:lnTo>
                  <a:pt x="1102161" y="750460"/>
                </a:lnTo>
                <a:lnTo>
                  <a:pt x="1105108" y="738673"/>
                </a:lnTo>
                <a:lnTo>
                  <a:pt x="1107828" y="726887"/>
                </a:lnTo>
                <a:lnTo>
                  <a:pt x="1110321" y="715328"/>
                </a:lnTo>
                <a:lnTo>
                  <a:pt x="1112362" y="703315"/>
                </a:lnTo>
                <a:lnTo>
                  <a:pt x="1114175" y="691529"/>
                </a:lnTo>
                <a:lnTo>
                  <a:pt x="1115762" y="679516"/>
                </a:lnTo>
                <a:lnTo>
                  <a:pt x="1117122" y="667503"/>
                </a:lnTo>
                <a:lnTo>
                  <a:pt x="1118256" y="655717"/>
                </a:lnTo>
                <a:lnTo>
                  <a:pt x="1118936" y="643704"/>
                </a:lnTo>
                <a:lnTo>
                  <a:pt x="1119389" y="631918"/>
                </a:lnTo>
                <a:lnTo>
                  <a:pt x="1119389" y="619905"/>
                </a:lnTo>
                <a:lnTo>
                  <a:pt x="1119389" y="607666"/>
                </a:lnTo>
                <a:lnTo>
                  <a:pt x="1118936" y="595880"/>
                </a:lnTo>
                <a:lnTo>
                  <a:pt x="1118256" y="583867"/>
                </a:lnTo>
                <a:lnTo>
                  <a:pt x="1117122" y="571854"/>
                </a:lnTo>
                <a:lnTo>
                  <a:pt x="1115762" y="560068"/>
                </a:lnTo>
                <a:lnTo>
                  <a:pt x="1114175" y="548055"/>
                </a:lnTo>
                <a:lnTo>
                  <a:pt x="1112362" y="536269"/>
                </a:lnTo>
                <a:lnTo>
                  <a:pt x="1110321" y="524256"/>
                </a:lnTo>
                <a:lnTo>
                  <a:pt x="1107828" y="512470"/>
                </a:lnTo>
                <a:lnTo>
                  <a:pt x="1105108" y="500911"/>
                </a:lnTo>
                <a:lnTo>
                  <a:pt x="1102161" y="489125"/>
                </a:lnTo>
                <a:lnTo>
                  <a:pt x="1098760" y="477565"/>
                </a:lnTo>
                <a:lnTo>
                  <a:pt x="1095360" y="466006"/>
                </a:lnTo>
                <a:lnTo>
                  <a:pt x="1091280" y="454673"/>
                </a:lnTo>
                <a:lnTo>
                  <a:pt x="1087426" y="443114"/>
                </a:lnTo>
                <a:lnTo>
                  <a:pt x="1082892" y="431554"/>
                </a:lnTo>
                <a:lnTo>
                  <a:pt x="1078132" y="420448"/>
                </a:lnTo>
                <a:lnTo>
                  <a:pt x="1073144" y="409342"/>
                </a:lnTo>
                <a:lnTo>
                  <a:pt x="1067931" y="398462"/>
                </a:lnTo>
                <a:lnTo>
                  <a:pt x="1062263" y="387583"/>
                </a:lnTo>
                <a:lnTo>
                  <a:pt x="1056370" y="376703"/>
                </a:lnTo>
                <a:lnTo>
                  <a:pt x="1050249" y="366050"/>
                </a:lnTo>
                <a:lnTo>
                  <a:pt x="1043902" y="355397"/>
                </a:lnTo>
                <a:lnTo>
                  <a:pt x="1037101" y="344971"/>
                </a:lnTo>
                <a:lnTo>
                  <a:pt x="1030074" y="334545"/>
                </a:lnTo>
                <a:lnTo>
                  <a:pt x="1022820" y="324346"/>
                </a:lnTo>
                <a:lnTo>
                  <a:pt x="1015339" y="314373"/>
                </a:lnTo>
                <a:lnTo>
                  <a:pt x="1007405" y="304400"/>
                </a:lnTo>
                <a:lnTo>
                  <a:pt x="999244" y="294654"/>
                </a:lnTo>
                <a:lnTo>
                  <a:pt x="990856" y="285134"/>
                </a:lnTo>
                <a:lnTo>
                  <a:pt x="982016" y="275614"/>
                </a:lnTo>
                <a:lnTo>
                  <a:pt x="972948" y="266548"/>
                </a:lnTo>
                <a:lnTo>
                  <a:pt x="963880" y="257482"/>
                </a:lnTo>
                <a:lnTo>
                  <a:pt x="954586" y="248869"/>
                </a:lnTo>
                <a:lnTo>
                  <a:pt x="944839" y="240483"/>
                </a:lnTo>
                <a:lnTo>
                  <a:pt x="935091" y="232323"/>
                </a:lnTo>
                <a:lnTo>
                  <a:pt x="925343" y="224163"/>
                </a:lnTo>
                <a:lnTo>
                  <a:pt x="915142" y="216684"/>
                </a:lnTo>
                <a:lnTo>
                  <a:pt x="904941" y="209431"/>
                </a:lnTo>
                <a:lnTo>
                  <a:pt x="894740" y="202631"/>
                </a:lnTo>
                <a:lnTo>
                  <a:pt x="884086" y="195831"/>
                </a:lnTo>
                <a:lnTo>
                  <a:pt x="873658" y="189485"/>
                </a:lnTo>
                <a:lnTo>
                  <a:pt x="862777" y="183139"/>
                </a:lnTo>
                <a:lnTo>
                  <a:pt x="852123" y="177246"/>
                </a:lnTo>
                <a:lnTo>
                  <a:pt x="841015" y="171579"/>
                </a:lnTo>
                <a:lnTo>
                  <a:pt x="830134" y="166593"/>
                </a:lnTo>
                <a:lnTo>
                  <a:pt x="819026" y="161380"/>
                </a:lnTo>
                <a:lnTo>
                  <a:pt x="807692" y="156620"/>
                </a:lnTo>
                <a:lnTo>
                  <a:pt x="796358" y="152313"/>
                </a:lnTo>
                <a:lnTo>
                  <a:pt x="785023" y="148234"/>
                </a:lnTo>
                <a:lnTo>
                  <a:pt x="773462" y="144380"/>
                </a:lnTo>
                <a:lnTo>
                  <a:pt x="762128" y="140754"/>
                </a:lnTo>
                <a:lnTo>
                  <a:pt x="750340" y="137581"/>
                </a:lnTo>
                <a:lnTo>
                  <a:pt x="738779" y="134407"/>
                </a:lnTo>
                <a:lnTo>
                  <a:pt x="726991" y="131688"/>
                </a:lnTo>
                <a:lnTo>
                  <a:pt x="715203" y="129421"/>
                </a:lnTo>
                <a:lnTo>
                  <a:pt x="703415" y="127154"/>
                </a:lnTo>
                <a:lnTo>
                  <a:pt x="691401" y="125341"/>
                </a:lnTo>
                <a:lnTo>
                  <a:pt x="679613" y="123755"/>
                </a:lnTo>
                <a:lnTo>
                  <a:pt x="667598" y="122621"/>
                </a:lnTo>
                <a:lnTo>
                  <a:pt x="655584" y="121488"/>
                </a:lnTo>
                <a:lnTo>
                  <a:pt x="643796" y="120581"/>
                </a:lnTo>
                <a:lnTo>
                  <a:pt x="631782" y="120128"/>
                </a:lnTo>
                <a:lnTo>
                  <a:pt x="619540" y="120128"/>
                </a:lnTo>
                <a:lnTo>
                  <a:pt x="607752" y="120128"/>
                </a:lnTo>
                <a:close/>
                <a:moveTo>
                  <a:pt x="619540" y="0"/>
                </a:moveTo>
                <a:lnTo>
                  <a:pt x="634502" y="227"/>
                </a:lnTo>
                <a:lnTo>
                  <a:pt x="649690" y="907"/>
                </a:lnTo>
                <a:lnTo>
                  <a:pt x="664198" y="1587"/>
                </a:lnTo>
                <a:lnTo>
                  <a:pt x="678933" y="3173"/>
                </a:lnTo>
                <a:lnTo>
                  <a:pt x="694121" y="4533"/>
                </a:lnTo>
                <a:lnTo>
                  <a:pt x="708629" y="6573"/>
                </a:lnTo>
                <a:lnTo>
                  <a:pt x="723364" y="8840"/>
                </a:lnTo>
                <a:lnTo>
                  <a:pt x="738098" y="11560"/>
                </a:lnTo>
                <a:lnTo>
                  <a:pt x="752607" y="14506"/>
                </a:lnTo>
                <a:lnTo>
                  <a:pt x="767115" y="17906"/>
                </a:lnTo>
                <a:lnTo>
                  <a:pt x="781623" y="21533"/>
                </a:lnTo>
                <a:lnTo>
                  <a:pt x="796131" y="25839"/>
                </a:lnTo>
                <a:lnTo>
                  <a:pt x="810412" y="30146"/>
                </a:lnTo>
                <a:lnTo>
                  <a:pt x="824694" y="34905"/>
                </a:lnTo>
                <a:lnTo>
                  <a:pt x="838975" y="40118"/>
                </a:lnTo>
                <a:lnTo>
                  <a:pt x="853030" y="45558"/>
                </a:lnTo>
                <a:lnTo>
                  <a:pt x="866858" y="51451"/>
                </a:lnTo>
                <a:lnTo>
                  <a:pt x="880686" y="57571"/>
                </a:lnTo>
                <a:lnTo>
                  <a:pt x="894514" y="64144"/>
                </a:lnTo>
                <a:lnTo>
                  <a:pt x="907888" y="71170"/>
                </a:lnTo>
                <a:lnTo>
                  <a:pt x="921263" y="78423"/>
                </a:lnTo>
                <a:lnTo>
                  <a:pt x="934638" y="85903"/>
                </a:lnTo>
                <a:lnTo>
                  <a:pt x="947786" y="93836"/>
                </a:lnTo>
                <a:lnTo>
                  <a:pt x="960934" y="102222"/>
                </a:lnTo>
                <a:lnTo>
                  <a:pt x="973401" y="110835"/>
                </a:lnTo>
                <a:lnTo>
                  <a:pt x="986096" y="119901"/>
                </a:lnTo>
                <a:lnTo>
                  <a:pt x="998791" y="129421"/>
                </a:lnTo>
                <a:lnTo>
                  <a:pt x="1010805" y="139167"/>
                </a:lnTo>
                <a:lnTo>
                  <a:pt x="1023046" y="149140"/>
                </a:lnTo>
                <a:lnTo>
                  <a:pt x="1034607" y="159793"/>
                </a:lnTo>
                <a:lnTo>
                  <a:pt x="1046395" y="170446"/>
                </a:lnTo>
                <a:lnTo>
                  <a:pt x="1057956" y="181779"/>
                </a:lnTo>
                <a:lnTo>
                  <a:pt x="1067251" y="191072"/>
                </a:lnTo>
                <a:lnTo>
                  <a:pt x="1076318" y="200591"/>
                </a:lnTo>
                <a:lnTo>
                  <a:pt x="1084932" y="210564"/>
                </a:lnTo>
                <a:lnTo>
                  <a:pt x="1093546" y="220310"/>
                </a:lnTo>
                <a:lnTo>
                  <a:pt x="1101934" y="230283"/>
                </a:lnTo>
                <a:lnTo>
                  <a:pt x="1110095" y="240709"/>
                </a:lnTo>
                <a:lnTo>
                  <a:pt x="1117802" y="250909"/>
                </a:lnTo>
                <a:lnTo>
                  <a:pt x="1125510" y="261108"/>
                </a:lnTo>
                <a:lnTo>
                  <a:pt x="1132764" y="271988"/>
                </a:lnTo>
                <a:lnTo>
                  <a:pt x="1139791" y="282414"/>
                </a:lnTo>
                <a:lnTo>
                  <a:pt x="1146592" y="293294"/>
                </a:lnTo>
                <a:lnTo>
                  <a:pt x="1153166" y="304173"/>
                </a:lnTo>
                <a:lnTo>
                  <a:pt x="1159513" y="315279"/>
                </a:lnTo>
                <a:lnTo>
                  <a:pt x="1165634" y="326159"/>
                </a:lnTo>
                <a:lnTo>
                  <a:pt x="1171527" y="337492"/>
                </a:lnTo>
                <a:lnTo>
                  <a:pt x="1177195" y="348598"/>
                </a:lnTo>
                <a:lnTo>
                  <a:pt x="1182408" y="360157"/>
                </a:lnTo>
                <a:lnTo>
                  <a:pt x="1187622" y="371490"/>
                </a:lnTo>
                <a:lnTo>
                  <a:pt x="1192610" y="383050"/>
                </a:lnTo>
                <a:lnTo>
                  <a:pt x="1197143" y="394609"/>
                </a:lnTo>
                <a:lnTo>
                  <a:pt x="1201677" y="406395"/>
                </a:lnTo>
                <a:lnTo>
                  <a:pt x="1205984" y="418181"/>
                </a:lnTo>
                <a:lnTo>
                  <a:pt x="1209611" y="429741"/>
                </a:lnTo>
                <a:lnTo>
                  <a:pt x="1213465" y="441754"/>
                </a:lnTo>
                <a:lnTo>
                  <a:pt x="1216865" y="453540"/>
                </a:lnTo>
                <a:lnTo>
                  <a:pt x="1219812" y="465552"/>
                </a:lnTo>
                <a:lnTo>
                  <a:pt x="1222986" y="477792"/>
                </a:lnTo>
                <a:lnTo>
                  <a:pt x="1225706" y="489578"/>
                </a:lnTo>
                <a:lnTo>
                  <a:pt x="1228200" y="501818"/>
                </a:lnTo>
                <a:lnTo>
                  <a:pt x="1230240" y="514057"/>
                </a:lnTo>
                <a:lnTo>
                  <a:pt x="1232280" y="526070"/>
                </a:lnTo>
                <a:lnTo>
                  <a:pt x="1233867" y="538536"/>
                </a:lnTo>
                <a:lnTo>
                  <a:pt x="1235680" y="550775"/>
                </a:lnTo>
                <a:lnTo>
                  <a:pt x="1236814" y="563015"/>
                </a:lnTo>
                <a:lnTo>
                  <a:pt x="1237720" y="575254"/>
                </a:lnTo>
                <a:lnTo>
                  <a:pt x="1238401" y="587720"/>
                </a:lnTo>
                <a:lnTo>
                  <a:pt x="1239081" y="599733"/>
                </a:lnTo>
                <a:lnTo>
                  <a:pt x="1239307" y="612199"/>
                </a:lnTo>
                <a:lnTo>
                  <a:pt x="1239307" y="624665"/>
                </a:lnTo>
                <a:lnTo>
                  <a:pt x="1239081" y="636678"/>
                </a:lnTo>
                <a:lnTo>
                  <a:pt x="1238627" y="649144"/>
                </a:lnTo>
                <a:lnTo>
                  <a:pt x="1237947" y="661610"/>
                </a:lnTo>
                <a:lnTo>
                  <a:pt x="1237040" y="673623"/>
                </a:lnTo>
                <a:lnTo>
                  <a:pt x="1235907" y="686089"/>
                </a:lnTo>
                <a:lnTo>
                  <a:pt x="1234320" y="698102"/>
                </a:lnTo>
                <a:lnTo>
                  <a:pt x="1232507" y="710341"/>
                </a:lnTo>
                <a:lnTo>
                  <a:pt x="1230693" y="722807"/>
                </a:lnTo>
                <a:lnTo>
                  <a:pt x="1228653" y="734820"/>
                </a:lnTo>
                <a:lnTo>
                  <a:pt x="1226159" y="746833"/>
                </a:lnTo>
                <a:lnTo>
                  <a:pt x="1223439" y="759073"/>
                </a:lnTo>
                <a:lnTo>
                  <a:pt x="1220719" y="771085"/>
                </a:lnTo>
                <a:lnTo>
                  <a:pt x="1217545" y="783098"/>
                </a:lnTo>
                <a:lnTo>
                  <a:pt x="1214145" y="795111"/>
                </a:lnTo>
                <a:lnTo>
                  <a:pt x="1210518" y="806897"/>
                </a:lnTo>
                <a:lnTo>
                  <a:pt x="1206664" y="818683"/>
                </a:lnTo>
                <a:lnTo>
                  <a:pt x="1202357" y="830469"/>
                </a:lnTo>
                <a:lnTo>
                  <a:pt x="1198277" y="842255"/>
                </a:lnTo>
                <a:lnTo>
                  <a:pt x="1193516" y="853588"/>
                </a:lnTo>
                <a:lnTo>
                  <a:pt x="1188529" y="865374"/>
                </a:lnTo>
                <a:lnTo>
                  <a:pt x="1183769" y="876934"/>
                </a:lnTo>
                <a:lnTo>
                  <a:pt x="1178328" y="888267"/>
                </a:lnTo>
                <a:lnTo>
                  <a:pt x="1172661" y="899599"/>
                </a:lnTo>
                <a:lnTo>
                  <a:pt x="1166767" y="910706"/>
                </a:lnTo>
                <a:lnTo>
                  <a:pt x="1160646" y="921812"/>
                </a:lnTo>
                <a:lnTo>
                  <a:pt x="1534229" y="1295115"/>
                </a:lnTo>
                <a:lnTo>
                  <a:pt x="1540350" y="1301461"/>
                </a:lnTo>
                <a:lnTo>
                  <a:pt x="1545790" y="1308034"/>
                </a:lnTo>
                <a:lnTo>
                  <a:pt x="1551231" y="1314607"/>
                </a:lnTo>
                <a:lnTo>
                  <a:pt x="1556445" y="1321407"/>
                </a:lnTo>
                <a:lnTo>
                  <a:pt x="1560752" y="1328433"/>
                </a:lnTo>
                <a:lnTo>
                  <a:pt x="1565286" y="1335460"/>
                </a:lnTo>
                <a:lnTo>
                  <a:pt x="1569366" y="1342713"/>
                </a:lnTo>
                <a:lnTo>
                  <a:pt x="1572766" y="1349966"/>
                </a:lnTo>
                <a:lnTo>
                  <a:pt x="1576167" y="1357219"/>
                </a:lnTo>
                <a:lnTo>
                  <a:pt x="1578887" y="1364698"/>
                </a:lnTo>
                <a:lnTo>
                  <a:pt x="1581381" y="1372178"/>
                </a:lnTo>
                <a:lnTo>
                  <a:pt x="1583648" y="1379658"/>
                </a:lnTo>
                <a:lnTo>
                  <a:pt x="1585461" y="1387137"/>
                </a:lnTo>
                <a:lnTo>
                  <a:pt x="1586821" y="1394617"/>
                </a:lnTo>
                <a:lnTo>
                  <a:pt x="1587955" y="1402323"/>
                </a:lnTo>
                <a:lnTo>
                  <a:pt x="1588635" y="1409803"/>
                </a:lnTo>
                <a:lnTo>
                  <a:pt x="1589088" y="1417283"/>
                </a:lnTo>
                <a:lnTo>
                  <a:pt x="1589088" y="1424762"/>
                </a:lnTo>
                <a:lnTo>
                  <a:pt x="1588861" y="1432242"/>
                </a:lnTo>
                <a:lnTo>
                  <a:pt x="1588181" y="1439495"/>
                </a:lnTo>
                <a:lnTo>
                  <a:pt x="1587274" y="1446748"/>
                </a:lnTo>
                <a:lnTo>
                  <a:pt x="1585914" y="1454001"/>
                </a:lnTo>
                <a:lnTo>
                  <a:pt x="1584101" y="1461027"/>
                </a:lnTo>
                <a:lnTo>
                  <a:pt x="1581834" y="1467827"/>
                </a:lnTo>
                <a:lnTo>
                  <a:pt x="1579340" y="1474627"/>
                </a:lnTo>
                <a:lnTo>
                  <a:pt x="1576620" y="1481200"/>
                </a:lnTo>
                <a:lnTo>
                  <a:pt x="1573220" y="1487773"/>
                </a:lnTo>
                <a:lnTo>
                  <a:pt x="1569593" y="1494119"/>
                </a:lnTo>
                <a:lnTo>
                  <a:pt x="1565512" y="1500239"/>
                </a:lnTo>
                <a:lnTo>
                  <a:pt x="1561432" y="1506132"/>
                </a:lnTo>
                <a:lnTo>
                  <a:pt x="1556445" y="1511572"/>
                </a:lnTo>
                <a:lnTo>
                  <a:pt x="1551231" y="1517011"/>
                </a:lnTo>
                <a:lnTo>
                  <a:pt x="1517228" y="1551237"/>
                </a:lnTo>
                <a:lnTo>
                  <a:pt x="1511787" y="1556223"/>
                </a:lnTo>
                <a:lnTo>
                  <a:pt x="1506120" y="1561209"/>
                </a:lnTo>
                <a:lnTo>
                  <a:pt x="1500226" y="1565516"/>
                </a:lnTo>
                <a:lnTo>
                  <a:pt x="1494106" y="1569369"/>
                </a:lnTo>
                <a:lnTo>
                  <a:pt x="1487985" y="1573222"/>
                </a:lnTo>
                <a:lnTo>
                  <a:pt x="1481411" y="1576395"/>
                </a:lnTo>
                <a:lnTo>
                  <a:pt x="1474837" y="1579342"/>
                </a:lnTo>
                <a:lnTo>
                  <a:pt x="1468036" y="1581835"/>
                </a:lnTo>
                <a:lnTo>
                  <a:pt x="1461009" y="1583875"/>
                </a:lnTo>
                <a:lnTo>
                  <a:pt x="1453982" y="1585688"/>
                </a:lnTo>
                <a:lnTo>
                  <a:pt x="1446728" y="1587275"/>
                </a:lnTo>
                <a:lnTo>
                  <a:pt x="1439474" y="1588182"/>
                </a:lnTo>
                <a:lnTo>
                  <a:pt x="1432219" y="1588862"/>
                </a:lnTo>
                <a:lnTo>
                  <a:pt x="1424739" y="1589088"/>
                </a:lnTo>
                <a:lnTo>
                  <a:pt x="1417258" y="1589088"/>
                </a:lnTo>
                <a:lnTo>
                  <a:pt x="1409777" y="1588862"/>
                </a:lnTo>
                <a:lnTo>
                  <a:pt x="1402296" y="1587955"/>
                </a:lnTo>
                <a:lnTo>
                  <a:pt x="1394589" y="1587048"/>
                </a:lnTo>
                <a:lnTo>
                  <a:pt x="1387108" y="1585235"/>
                </a:lnTo>
                <a:lnTo>
                  <a:pt x="1379628" y="1583422"/>
                </a:lnTo>
                <a:lnTo>
                  <a:pt x="1372147" y="1581382"/>
                </a:lnTo>
                <a:lnTo>
                  <a:pt x="1364666" y="1578662"/>
                </a:lnTo>
                <a:lnTo>
                  <a:pt x="1357186" y="1575942"/>
                </a:lnTo>
                <a:lnTo>
                  <a:pt x="1349931" y="1572769"/>
                </a:lnTo>
                <a:lnTo>
                  <a:pt x="1342677" y="1569142"/>
                </a:lnTo>
                <a:lnTo>
                  <a:pt x="1335423" y="1565289"/>
                </a:lnTo>
                <a:lnTo>
                  <a:pt x="1328396" y="1560756"/>
                </a:lnTo>
                <a:lnTo>
                  <a:pt x="1321369" y="1556223"/>
                </a:lnTo>
                <a:lnTo>
                  <a:pt x="1314568" y="1551237"/>
                </a:lnTo>
                <a:lnTo>
                  <a:pt x="1307994" y="1545797"/>
                </a:lnTo>
                <a:lnTo>
                  <a:pt x="1301420" y="1540130"/>
                </a:lnTo>
                <a:lnTo>
                  <a:pt x="1295299" y="1534011"/>
                </a:lnTo>
                <a:lnTo>
                  <a:pt x="921716" y="1160708"/>
                </a:lnTo>
                <a:lnTo>
                  <a:pt x="910835" y="1166827"/>
                </a:lnTo>
                <a:lnTo>
                  <a:pt x="899501" y="1172720"/>
                </a:lnTo>
                <a:lnTo>
                  <a:pt x="888166" y="1178160"/>
                </a:lnTo>
                <a:lnTo>
                  <a:pt x="876832" y="1183600"/>
                </a:lnTo>
                <a:lnTo>
                  <a:pt x="865498" y="1188586"/>
                </a:lnTo>
                <a:lnTo>
                  <a:pt x="853710" y="1193346"/>
                </a:lnTo>
                <a:lnTo>
                  <a:pt x="842375" y="1198106"/>
                </a:lnTo>
                <a:lnTo>
                  <a:pt x="830588" y="1202412"/>
                </a:lnTo>
                <a:lnTo>
                  <a:pt x="818573" y="1206492"/>
                </a:lnTo>
                <a:lnTo>
                  <a:pt x="807012" y="1210572"/>
                </a:lnTo>
                <a:lnTo>
                  <a:pt x="794997" y="1213972"/>
                </a:lnTo>
                <a:lnTo>
                  <a:pt x="783210" y="1217598"/>
                </a:lnTo>
                <a:lnTo>
                  <a:pt x="771195" y="1220545"/>
                </a:lnTo>
                <a:lnTo>
                  <a:pt x="758954" y="1223265"/>
                </a:lnTo>
                <a:lnTo>
                  <a:pt x="746939" y="1226211"/>
                </a:lnTo>
                <a:lnTo>
                  <a:pt x="734698" y="1228478"/>
                </a:lnTo>
                <a:lnTo>
                  <a:pt x="722457" y="1230518"/>
                </a:lnTo>
                <a:lnTo>
                  <a:pt x="710442" y="1232784"/>
                </a:lnTo>
                <a:lnTo>
                  <a:pt x="698201" y="1234371"/>
                </a:lnTo>
                <a:lnTo>
                  <a:pt x="685960" y="1235731"/>
                </a:lnTo>
                <a:lnTo>
                  <a:pt x="673719" y="1236864"/>
                </a:lnTo>
                <a:lnTo>
                  <a:pt x="661478" y="1237771"/>
                </a:lnTo>
                <a:lnTo>
                  <a:pt x="649010" y="1238451"/>
                </a:lnTo>
                <a:lnTo>
                  <a:pt x="636769" y="1239131"/>
                </a:lnTo>
                <a:lnTo>
                  <a:pt x="624527" y="1239357"/>
                </a:lnTo>
                <a:lnTo>
                  <a:pt x="612060" y="1239357"/>
                </a:lnTo>
                <a:lnTo>
                  <a:pt x="599818" y="1239131"/>
                </a:lnTo>
                <a:lnTo>
                  <a:pt x="587577" y="1238451"/>
                </a:lnTo>
                <a:lnTo>
                  <a:pt x="575109" y="1237544"/>
                </a:lnTo>
                <a:lnTo>
                  <a:pt x="562868" y="1236638"/>
                </a:lnTo>
                <a:lnTo>
                  <a:pt x="550627" y="1235504"/>
                </a:lnTo>
                <a:lnTo>
                  <a:pt x="538612" y="1233918"/>
                </a:lnTo>
                <a:lnTo>
                  <a:pt x="526145" y="1232331"/>
                </a:lnTo>
                <a:lnTo>
                  <a:pt x="513903" y="1230291"/>
                </a:lnTo>
                <a:lnTo>
                  <a:pt x="501889" y="1228025"/>
                </a:lnTo>
                <a:lnTo>
                  <a:pt x="489648" y="1225758"/>
                </a:lnTo>
                <a:lnTo>
                  <a:pt x="477633" y="1222811"/>
                </a:lnTo>
                <a:lnTo>
                  <a:pt x="465619" y="1219865"/>
                </a:lnTo>
                <a:lnTo>
                  <a:pt x="453604" y="1216918"/>
                </a:lnTo>
                <a:lnTo>
                  <a:pt x="441590" y="1213292"/>
                </a:lnTo>
                <a:lnTo>
                  <a:pt x="429802" y="1209665"/>
                </a:lnTo>
                <a:lnTo>
                  <a:pt x="418014" y="1205812"/>
                </a:lnTo>
                <a:lnTo>
                  <a:pt x="406453" y="1201506"/>
                </a:lnTo>
                <a:lnTo>
                  <a:pt x="394665" y="1197199"/>
                </a:lnTo>
                <a:lnTo>
                  <a:pt x="383104" y="1192440"/>
                </a:lnTo>
                <a:lnTo>
                  <a:pt x="371543" y="1187680"/>
                </a:lnTo>
                <a:lnTo>
                  <a:pt x="359982" y="1182467"/>
                </a:lnTo>
                <a:lnTo>
                  <a:pt x="348647" y="1177027"/>
                </a:lnTo>
                <a:lnTo>
                  <a:pt x="337313" y="1171360"/>
                </a:lnTo>
                <a:lnTo>
                  <a:pt x="326205" y="1165694"/>
                </a:lnTo>
                <a:lnTo>
                  <a:pt x="315097" y="1159574"/>
                </a:lnTo>
                <a:lnTo>
                  <a:pt x="304216" y="1153228"/>
                </a:lnTo>
                <a:lnTo>
                  <a:pt x="293109" y="1146655"/>
                </a:lnTo>
                <a:lnTo>
                  <a:pt x="282454" y="1139629"/>
                </a:lnTo>
                <a:lnTo>
                  <a:pt x="272026" y="1132602"/>
                </a:lnTo>
                <a:lnTo>
                  <a:pt x="261145" y="1125349"/>
                </a:lnTo>
                <a:lnTo>
                  <a:pt x="250944" y="1117643"/>
                </a:lnTo>
                <a:lnTo>
                  <a:pt x="240517" y="1109937"/>
                </a:lnTo>
                <a:lnTo>
                  <a:pt x="230316" y="1101777"/>
                </a:lnTo>
                <a:lnTo>
                  <a:pt x="220341" y="1093617"/>
                </a:lnTo>
                <a:lnTo>
                  <a:pt x="210367" y="1085004"/>
                </a:lnTo>
                <a:lnTo>
                  <a:pt x="200620" y="1076391"/>
                </a:lnTo>
                <a:lnTo>
                  <a:pt x="191099" y="1067099"/>
                </a:lnTo>
                <a:lnTo>
                  <a:pt x="181578" y="1057806"/>
                </a:lnTo>
                <a:lnTo>
                  <a:pt x="170470" y="1046473"/>
                </a:lnTo>
                <a:lnTo>
                  <a:pt x="159589" y="1034913"/>
                </a:lnTo>
                <a:lnTo>
                  <a:pt x="149161" y="1022901"/>
                </a:lnTo>
                <a:lnTo>
                  <a:pt x="139187" y="1010888"/>
                </a:lnTo>
                <a:lnTo>
                  <a:pt x="129213" y="998648"/>
                </a:lnTo>
                <a:lnTo>
                  <a:pt x="119918" y="985956"/>
                </a:lnTo>
                <a:lnTo>
                  <a:pt x="110851" y="973489"/>
                </a:lnTo>
                <a:lnTo>
                  <a:pt x="102237" y="960797"/>
                </a:lnTo>
                <a:lnTo>
                  <a:pt x="93849" y="947651"/>
                </a:lnTo>
                <a:lnTo>
                  <a:pt x="85688" y="934505"/>
                </a:lnTo>
                <a:lnTo>
                  <a:pt x="78208" y="921358"/>
                </a:lnTo>
                <a:lnTo>
                  <a:pt x="70954" y="907986"/>
                </a:lnTo>
                <a:lnTo>
                  <a:pt x="64153" y="894386"/>
                </a:lnTo>
                <a:lnTo>
                  <a:pt x="57579" y="880560"/>
                </a:lnTo>
                <a:lnTo>
                  <a:pt x="51232" y="866734"/>
                </a:lnTo>
                <a:lnTo>
                  <a:pt x="45338" y="852908"/>
                </a:lnTo>
                <a:lnTo>
                  <a:pt x="39897" y="838856"/>
                </a:lnTo>
                <a:lnTo>
                  <a:pt x="34910" y="824803"/>
                </a:lnTo>
                <a:lnTo>
                  <a:pt x="30150" y="810524"/>
                </a:lnTo>
                <a:lnTo>
                  <a:pt x="25616" y="796244"/>
                </a:lnTo>
                <a:lnTo>
                  <a:pt x="21535" y="781738"/>
                </a:lnTo>
                <a:lnTo>
                  <a:pt x="17682" y="767232"/>
                </a:lnTo>
                <a:lnTo>
                  <a:pt x="14508" y="752726"/>
                </a:lnTo>
                <a:lnTo>
                  <a:pt x="11334" y="738220"/>
                </a:lnTo>
                <a:lnTo>
                  <a:pt x="8841" y="723487"/>
                </a:lnTo>
                <a:lnTo>
                  <a:pt x="6574" y="708755"/>
                </a:lnTo>
                <a:lnTo>
                  <a:pt x="4307" y="694022"/>
                </a:lnTo>
                <a:lnTo>
                  <a:pt x="2947" y="679289"/>
                </a:lnTo>
                <a:lnTo>
                  <a:pt x="1587" y="664330"/>
                </a:lnTo>
                <a:lnTo>
                  <a:pt x="680" y="649597"/>
                </a:lnTo>
                <a:lnTo>
                  <a:pt x="227" y="634638"/>
                </a:lnTo>
                <a:lnTo>
                  <a:pt x="0" y="619905"/>
                </a:lnTo>
                <a:lnTo>
                  <a:pt x="227" y="604946"/>
                </a:lnTo>
                <a:lnTo>
                  <a:pt x="680" y="589987"/>
                </a:lnTo>
                <a:lnTo>
                  <a:pt x="1587" y="575254"/>
                </a:lnTo>
                <a:lnTo>
                  <a:pt x="2947" y="560295"/>
                </a:lnTo>
                <a:lnTo>
                  <a:pt x="4307" y="545562"/>
                </a:lnTo>
                <a:lnTo>
                  <a:pt x="6574" y="530830"/>
                </a:lnTo>
                <a:lnTo>
                  <a:pt x="8841" y="516097"/>
                </a:lnTo>
                <a:lnTo>
                  <a:pt x="11334" y="501364"/>
                </a:lnTo>
                <a:lnTo>
                  <a:pt x="14508" y="486858"/>
                </a:lnTo>
                <a:lnTo>
                  <a:pt x="17682" y="472352"/>
                </a:lnTo>
                <a:lnTo>
                  <a:pt x="21535" y="457846"/>
                </a:lnTo>
                <a:lnTo>
                  <a:pt x="25616" y="443340"/>
                </a:lnTo>
                <a:lnTo>
                  <a:pt x="30150" y="429061"/>
                </a:lnTo>
                <a:lnTo>
                  <a:pt x="34910" y="414781"/>
                </a:lnTo>
                <a:lnTo>
                  <a:pt x="39897" y="400502"/>
                </a:lnTo>
                <a:lnTo>
                  <a:pt x="45338" y="386449"/>
                </a:lnTo>
                <a:lnTo>
                  <a:pt x="51232" y="372850"/>
                </a:lnTo>
                <a:lnTo>
                  <a:pt x="57579" y="359024"/>
                </a:lnTo>
                <a:lnTo>
                  <a:pt x="64153" y="345198"/>
                </a:lnTo>
                <a:lnTo>
                  <a:pt x="70954" y="331599"/>
                </a:lnTo>
                <a:lnTo>
                  <a:pt x="78208" y="318226"/>
                </a:lnTo>
                <a:lnTo>
                  <a:pt x="85688" y="304853"/>
                </a:lnTo>
                <a:lnTo>
                  <a:pt x="93849" y="291934"/>
                </a:lnTo>
                <a:lnTo>
                  <a:pt x="102237" y="278788"/>
                </a:lnTo>
                <a:lnTo>
                  <a:pt x="110851" y="266095"/>
                </a:lnTo>
                <a:lnTo>
                  <a:pt x="119918" y="253402"/>
                </a:lnTo>
                <a:lnTo>
                  <a:pt x="129213" y="240936"/>
                </a:lnTo>
                <a:lnTo>
                  <a:pt x="139187" y="228697"/>
                </a:lnTo>
                <a:lnTo>
                  <a:pt x="149161" y="216457"/>
                </a:lnTo>
                <a:lnTo>
                  <a:pt x="159589" y="204671"/>
                </a:lnTo>
                <a:lnTo>
                  <a:pt x="170470" y="193111"/>
                </a:lnTo>
                <a:lnTo>
                  <a:pt x="181578" y="181779"/>
                </a:lnTo>
                <a:lnTo>
                  <a:pt x="193139" y="170446"/>
                </a:lnTo>
                <a:lnTo>
                  <a:pt x="204473" y="159793"/>
                </a:lnTo>
                <a:lnTo>
                  <a:pt x="216488" y="149140"/>
                </a:lnTo>
                <a:lnTo>
                  <a:pt x="228729" y="139167"/>
                </a:lnTo>
                <a:lnTo>
                  <a:pt x="240743" y="129421"/>
                </a:lnTo>
                <a:lnTo>
                  <a:pt x="253438" y="119901"/>
                </a:lnTo>
                <a:lnTo>
                  <a:pt x="266133" y="110835"/>
                </a:lnTo>
                <a:lnTo>
                  <a:pt x="278600" y="102222"/>
                </a:lnTo>
                <a:lnTo>
                  <a:pt x="291748" y="93836"/>
                </a:lnTo>
                <a:lnTo>
                  <a:pt x="304896" y="85903"/>
                </a:lnTo>
                <a:lnTo>
                  <a:pt x="318271" y="78423"/>
                </a:lnTo>
                <a:lnTo>
                  <a:pt x="331646" y="71170"/>
                </a:lnTo>
                <a:lnTo>
                  <a:pt x="345020" y="64144"/>
                </a:lnTo>
                <a:lnTo>
                  <a:pt x="358848" y="57571"/>
                </a:lnTo>
                <a:lnTo>
                  <a:pt x="372676" y="51451"/>
                </a:lnTo>
                <a:lnTo>
                  <a:pt x="386504" y="45558"/>
                </a:lnTo>
                <a:lnTo>
                  <a:pt x="400559" y="40118"/>
                </a:lnTo>
                <a:lnTo>
                  <a:pt x="414840" y="34905"/>
                </a:lnTo>
                <a:lnTo>
                  <a:pt x="429122" y="30146"/>
                </a:lnTo>
                <a:lnTo>
                  <a:pt x="443403" y="25839"/>
                </a:lnTo>
                <a:lnTo>
                  <a:pt x="457911" y="21533"/>
                </a:lnTo>
                <a:lnTo>
                  <a:pt x="472419" y="17906"/>
                </a:lnTo>
                <a:lnTo>
                  <a:pt x="486927" y="14506"/>
                </a:lnTo>
                <a:lnTo>
                  <a:pt x="501435" y="11560"/>
                </a:lnTo>
                <a:lnTo>
                  <a:pt x="515944" y="8840"/>
                </a:lnTo>
                <a:lnTo>
                  <a:pt x="530678" y="6573"/>
                </a:lnTo>
                <a:lnTo>
                  <a:pt x="545413" y="4533"/>
                </a:lnTo>
                <a:lnTo>
                  <a:pt x="560148" y="3173"/>
                </a:lnTo>
                <a:lnTo>
                  <a:pt x="575109" y="1587"/>
                </a:lnTo>
                <a:lnTo>
                  <a:pt x="589844" y="907"/>
                </a:lnTo>
                <a:lnTo>
                  <a:pt x="604806" y="227"/>
                </a:lnTo>
                <a:lnTo>
                  <a:pt x="619540" y="0"/>
                </a:lnTo>
                <a:close/>
              </a:path>
            </a:pathLst>
          </a:custGeom>
          <a:solidFill>
            <a:srgbClr val="FFFFFF"/>
          </a:solidFill>
          <a:ln>
            <a:noFill/>
          </a:ln>
        </p:spPr>
        <p:txBody>
          <a:bodyPr anchor="ctr">
            <a:scene3d>
              <a:camera prst="orthographicFront"/>
              <a:lightRig rig="threePt" dir="t"/>
            </a:scene3d>
            <a:sp3d>
              <a:contourClr>
                <a:srgbClr val="FFFFFF"/>
              </a:contourClr>
            </a:sp3d>
          </a:bodyPr>
          <a:lstStyle/>
          <a:p>
            <a:pPr algn="ctr" eaLnBrk="1" fontAlgn="auto" hangingPunct="1">
              <a:spcBef>
                <a:spcPts val="0"/>
              </a:spcBef>
              <a:spcAft>
                <a:spcPts val="0"/>
              </a:spcAft>
              <a:defRPr/>
            </a:pPr>
            <a:endParaRPr lang="zh-CN" altLang="en-US">
              <a:solidFill>
                <a:srgbClr val="FFFFFF"/>
              </a:solidFill>
              <a:latin typeface="+mn-lt"/>
              <a:ea typeface="+mn-ea"/>
            </a:endParaRPr>
          </a:p>
        </p:txBody>
      </p:sp>
      <p:sp>
        <p:nvSpPr>
          <p:cNvPr id="17" name="MH_Other_6"/>
          <p:cNvSpPr>
            <a:spLocks noChangeAspect="1"/>
          </p:cNvSpPr>
          <p:nvPr>
            <p:custDataLst>
              <p:tags r:id="rId9"/>
            </p:custDataLst>
          </p:nvPr>
        </p:nvSpPr>
        <p:spPr bwMode="auto">
          <a:xfrm>
            <a:off x="1669845" y="3535206"/>
            <a:ext cx="396875" cy="393700"/>
          </a:xfrm>
          <a:custGeom>
            <a:avLst/>
            <a:gdLst>
              <a:gd name="T0" fmla="*/ 615878 w 2390775"/>
              <a:gd name="T1" fmla="*/ 1467970 h 2365376"/>
              <a:gd name="T2" fmla="*/ 587250 w 2390775"/>
              <a:gd name="T3" fmla="*/ 1401697 h 2365376"/>
              <a:gd name="T4" fmla="*/ 1282649 w 2390775"/>
              <a:gd name="T5" fmla="*/ 1393474 h 2365376"/>
              <a:gd name="T6" fmla="*/ 1180915 w 2390775"/>
              <a:gd name="T7" fmla="*/ 1446870 h 2365376"/>
              <a:gd name="T8" fmla="*/ 1210073 w 2390775"/>
              <a:gd name="T9" fmla="*/ 1382167 h 2365376"/>
              <a:gd name="T10" fmla="*/ 653657 w 2390775"/>
              <a:gd name="T11" fmla="*/ 1314699 h 2365376"/>
              <a:gd name="T12" fmla="*/ 646041 w 2390775"/>
              <a:gd name="T13" fmla="*/ 1180275 h 2365376"/>
              <a:gd name="T14" fmla="*/ 589870 w 2390775"/>
              <a:gd name="T15" fmla="*/ 1105327 h 2365376"/>
              <a:gd name="T16" fmla="*/ 599516 w 2390775"/>
              <a:gd name="T17" fmla="*/ 1141280 h 2365376"/>
              <a:gd name="T18" fmla="*/ 579914 w 2390775"/>
              <a:gd name="T19" fmla="*/ 1158779 h 2365376"/>
              <a:gd name="T20" fmla="*/ 541333 w 2390775"/>
              <a:gd name="T21" fmla="*/ 1105965 h 2365376"/>
              <a:gd name="T22" fmla="*/ 1137260 w 2390775"/>
              <a:gd name="T23" fmla="*/ 1009231 h 2365376"/>
              <a:gd name="T24" fmla="*/ 1143562 w 2390775"/>
              <a:gd name="T25" fmla="*/ 1026145 h 2365376"/>
              <a:gd name="T26" fmla="*/ 1096615 w 2390775"/>
              <a:gd name="T27" fmla="*/ 1069549 h 2365376"/>
              <a:gd name="T28" fmla="*/ 1102602 w 2390775"/>
              <a:gd name="T29" fmla="*/ 1001572 h 2365376"/>
              <a:gd name="T30" fmla="*/ 972739 w 2390775"/>
              <a:gd name="T31" fmla="*/ 835988 h 2365376"/>
              <a:gd name="T32" fmla="*/ 989500 w 2390775"/>
              <a:gd name="T33" fmla="*/ 1138672 h 2365376"/>
              <a:gd name="T34" fmla="*/ 639427 w 2390775"/>
              <a:gd name="T35" fmla="*/ 1423644 h 2365376"/>
              <a:gd name="T36" fmla="*/ 599898 w 2390775"/>
              <a:gd name="T37" fmla="*/ 1003302 h 2365376"/>
              <a:gd name="T38" fmla="*/ 529694 w 2390775"/>
              <a:gd name="T39" fmla="*/ 1090596 h 2365376"/>
              <a:gd name="T40" fmla="*/ 602428 w 2390775"/>
              <a:gd name="T41" fmla="*/ 868249 h 2365376"/>
              <a:gd name="T42" fmla="*/ 861740 w 2390775"/>
              <a:gd name="T43" fmla="*/ 924231 h 2365376"/>
              <a:gd name="T44" fmla="*/ 755609 w 2390775"/>
              <a:gd name="T45" fmla="*/ 542052 h 2365376"/>
              <a:gd name="T46" fmla="*/ 929665 w 2390775"/>
              <a:gd name="T47" fmla="*/ 525915 h 2365376"/>
              <a:gd name="T48" fmla="*/ 909019 w 2390775"/>
              <a:gd name="T49" fmla="*/ 571798 h 2365376"/>
              <a:gd name="T50" fmla="*/ 936652 w 2390775"/>
              <a:gd name="T51" fmla="*/ 586353 h 2365376"/>
              <a:gd name="T52" fmla="*/ 928394 w 2390775"/>
              <a:gd name="T53" fmla="*/ 688879 h 2365376"/>
              <a:gd name="T54" fmla="*/ 840414 w 2390775"/>
              <a:gd name="T55" fmla="*/ 772101 h 2365376"/>
              <a:gd name="T56" fmla="*/ 742269 w 2390775"/>
              <a:gd name="T57" fmla="*/ 675588 h 2365376"/>
              <a:gd name="T58" fmla="*/ 738139 w 2390775"/>
              <a:gd name="T59" fmla="*/ 608504 h 2365376"/>
              <a:gd name="T60" fmla="*/ 761643 w 2390775"/>
              <a:gd name="T61" fmla="*/ 510093 h 2365376"/>
              <a:gd name="T62" fmla="*/ 617010 w 2390775"/>
              <a:gd name="T63" fmla="*/ 449064 h 2365376"/>
              <a:gd name="T64" fmla="*/ 350272 w 2390775"/>
              <a:gd name="T65" fmla="*/ 638327 h 2365376"/>
              <a:gd name="T66" fmla="*/ 215163 w 2390775"/>
              <a:gd name="T67" fmla="*/ 939947 h 2365376"/>
              <a:gd name="T68" fmla="*/ 256613 w 2390775"/>
              <a:gd name="T69" fmla="*/ 1277331 h 2365376"/>
              <a:gd name="T70" fmla="*/ 458486 w 2390775"/>
              <a:gd name="T71" fmla="*/ 1534008 h 2365376"/>
              <a:gd name="T72" fmla="*/ 767308 w 2390775"/>
              <a:gd name="T73" fmla="*/ 1655225 h 2365376"/>
              <a:gd name="T74" fmla="*/ 1101127 w 2390775"/>
              <a:gd name="T75" fmla="*/ 1596674 h 2365376"/>
              <a:gd name="T76" fmla="*/ 1347614 w 2390775"/>
              <a:gd name="T77" fmla="*/ 1383040 h 2365376"/>
              <a:gd name="T78" fmla="*/ 1453614 w 2390775"/>
              <a:gd name="T79" fmla="*/ 1066861 h 2365376"/>
              <a:gd name="T80" fmla="*/ 1378939 w 2390775"/>
              <a:gd name="T81" fmla="*/ 738024 h 2365376"/>
              <a:gd name="T82" fmla="*/ 1153652 w 2390775"/>
              <a:gd name="T83" fmla="*/ 501602 h 2365376"/>
              <a:gd name="T84" fmla="*/ 831224 w 2390775"/>
              <a:gd name="T85" fmla="*/ 411085 h 2365376"/>
              <a:gd name="T86" fmla="*/ 989432 w 2390775"/>
              <a:gd name="T87" fmla="*/ 315187 h 2365376"/>
              <a:gd name="T88" fmla="*/ 1471649 w 2390775"/>
              <a:gd name="T89" fmla="*/ 671876 h 2365376"/>
              <a:gd name="T90" fmla="*/ 1554866 w 2390775"/>
              <a:gd name="T91" fmla="*/ 1171938 h 2365376"/>
              <a:gd name="T92" fmla="*/ 1239716 w 2390775"/>
              <a:gd name="T93" fmla="*/ 1647313 h 2365376"/>
              <a:gd name="T94" fmla="*/ 646121 w 2390775"/>
              <a:gd name="T95" fmla="*/ 1748275 h 2365376"/>
              <a:gd name="T96" fmla="*/ 110112 w 2390775"/>
              <a:gd name="T97" fmla="*/ 1186813 h 2365376"/>
              <a:gd name="T98" fmla="*/ 251551 w 2390775"/>
              <a:gd name="T99" fmla="*/ 580725 h 2365376"/>
              <a:gd name="T100" fmla="*/ 1549044 w 2390775"/>
              <a:gd name="T101" fmla="*/ 160116 h 2365376"/>
              <a:gd name="T102" fmla="*/ 1461002 w 2390775"/>
              <a:gd name="T103" fmla="*/ 284475 h 2365376"/>
              <a:gd name="T104" fmla="*/ 1550307 w 2390775"/>
              <a:gd name="T105" fmla="*/ 426554 h 2365376"/>
              <a:gd name="T106" fmla="*/ 1719764 w 2390775"/>
              <a:gd name="T107" fmla="*/ 380038 h 2365376"/>
              <a:gd name="T108" fmla="*/ 1735543 w 2390775"/>
              <a:gd name="T109" fmla="*/ 232579 h 2365376"/>
              <a:gd name="T110" fmla="*/ 1705909 w 2390775"/>
              <a:gd name="T111" fmla="*/ 94508 h 2365376"/>
              <a:gd name="T112" fmla="*/ 1774050 w 2390775"/>
              <a:gd name="T113" fmla="*/ 148403 h 2365376"/>
              <a:gd name="T114" fmla="*/ 1781614 w 2390775"/>
              <a:gd name="T115" fmla="*/ 428769 h 2365376"/>
              <a:gd name="T116" fmla="*/ 1600166 w 2390775"/>
              <a:gd name="T117" fmla="*/ 516104 h 2365376"/>
              <a:gd name="T118" fmla="*/ 1452167 w 2390775"/>
              <a:gd name="T119" fmla="*/ 455349 h 2365376"/>
              <a:gd name="T120" fmla="*/ 1310478 w 2390775"/>
              <a:gd name="T121" fmla="*/ 259477 h 2365376"/>
              <a:gd name="T122" fmla="*/ 1562614 w 2390775"/>
              <a:gd name="T123" fmla="*/ 74046 h 23653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90775" h="2365376">
                <a:moveTo>
                  <a:pt x="761351" y="1739900"/>
                </a:moveTo>
                <a:lnTo>
                  <a:pt x="791690" y="1805294"/>
                </a:lnTo>
                <a:lnTo>
                  <a:pt x="794883" y="1808051"/>
                </a:lnTo>
                <a:lnTo>
                  <a:pt x="797278" y="1811991"/>
                </a:lnTo>
                <a:lnTo>
                  <a:pt x="800871" y="1817112"/>
                </a:lnTo>
                <a:lnTo>
                  <a:pt x="803266" y="1822233"/>
                </a:lnTo>
                <a:lnTo>
                  <a:pt x="804065" y="1825384"/>
                </a:lnTo>
                <a:lnTo>
                  <a:pt x="804863" y="1828536"/>
                </a:lnTo>
                <a:lnTo>
                  <a:pt x="804863" y="1831687"/>
                </a:lnTo>
                <a:lnTo>
                  <a:pt x="804863" y="1834839"/>
                </a:lnTo>
                <a:lnTo>
                  <a:pt x="804065" y="1837990"/>
                </a:lnTo>
                <a:lnTo>
                  <a:pt x="802867" y="1841142"/>
                </a:lnTo>
                <a:lnTo>
                  <a:pt x="801670" y="1842718"/>
                </a:lnTo>
                <a:lnTo>
                  <a:pt x="799674" y="1844687"/>
                </a:lnTo>
                <a:lnTo>
                  <a:pt x="797278" y="1845475"/>
                </a:lnTo>
                <a:lnTo>
                  <a:pt x="794484" y="1845869"/>
                </a:lnTo>
                <a:lnTo>
                  <a:pt x="790891" y="1846263"/>
                </a:lnTo>
                <a:lnTo>
                  <a:pt x="787698" y="1845869"/>
                </a:lnTo>
                <a:lnTo>
                  <a:pt x="784105" y="1845475"/>
                </a:lnTo>
                <a:lnTo>
                  <a:pt x="780512" y="1844293"/>
                </a:lnTo>
                <a:lnTo>
                  <a:pt x="776520" y="1842718"/>
                </a:lnTo>
                <a:lnTo>
                  <a:pt x="772927" y="1841142"/>
                </a:lnTo>
                <a:lnTo>
                  <a:pt x="768935" y="1839172"/>
                </a:lnTo>
                <a:lnTo>
                  <a:pt x="765343" y="1836809"/>
                </a:lnTo>
                <a:lnTo>
                  <a:pt x="761750" y="1834051"/>
                </a:lnTo>
                <a:lnTo>
                  <a:pt x="758955" y="1831294"/>
                </a:lnTo>
                <a:lnTo>
                  <a:pt x="756161" y="1827748"/>
                </a:lnTo>
                <a:lnTo>
                  <a:pt x="754165" y="1824597"/>
                </a:lnTo>
                <a:lnTo>
                  <a:pt x="748975" y="1815536"/>
                </a:lnTo>
                <a:lnTo>
                  <a:pt x="745782" y="1808839"/>
                </a:lnTo>
                <a:lnTo>
                  <a:pt x="743387" y="1803718"/>
                </a:lnTo>
                <a:lnTo>
                  <a:pt x="742588" y="1799385"/>
                </a:lnTo>
                <a:lnTo>
                  <a:pt x="742588" y="1795051"/>
                </a:lnTo>
                <a:lnTo>
                  <a:pt x="743387" y="1790718"/>
                </a:lnTo>
                <a:lnTo>
                  <a:pt x="746181" y="1778112"/>
                </a:lnTo>
                <a:lnTo>
                  <a:pt x="746979" y="1774173"/>
                </a:lnTo>
                <a:lnTo>
                  <a:pt x="746979" y="1772203"/>
                </a:lnTo>
                <a:lnTo>
                  <a:pt x="746181" y="1771021"/>
                </a:lnTo>
                <a:lnTo>
                  <a:pt x="745383" y="1770627"/>
                </a:lnTo>
                <a:lnTo>
                  <a:pt x="742987" y="1770627"/>
                </a:lnTo>
                <a:lnTo>
                  <a:pt x="742189" y="1770233"/>
                </a:lnTo>
                <a:lnTo>
                  <a:pt x="741790" y="1769839"/>
                </a:lnTo>
                <a:lnTo>
                  <a:pt x="738596" y="1761961"/>
                </a:lnTo>
                <a:lnTo>
                  <a:pt x="736999" y="1758021"/>
                </a:lnTo>
                <a:lnTo>
                  <a:pt x="736600" y="1756052"/>
                </a:lnTo>
                <a:lnTo>
                  <a:pt x="736600" y="1754476"/>
                </a:lnTo>
                <a:lnTo>
                  <a:pt x="742189" y="1750536"/>
                </a:lnTo>
                <a:lnTo>
                  <a:pt x="747379" y="1747385"/>
                </a:lnTo>
                <a:lnTo>
                  <a:pt x="750971" y="1745021"/>
                </a:lnTo>
                <a:lnTo>
                  <a:pt x="754165" y="1743839"/>
                </a:lnTo>
                <a:lnTo>
                  <a:pt x="758556" y="1741870"/>
                </a:lnTo>
                <a:lnTo>
                  <a:pt x="759754" y="1741870"/>
                </a:lnTo>
                <a:lnTo>
                  <a:pt x="761351" y="1739900"/>
                </a:lnTo>
                <a:close/>
                <a:moveTo>
                  <a:pt x="1554438" y="1730375"/>
                </a:moveTo>
                <a:lnTo>
                  <a:pt x="1565575" y="1730375"/>
                </a:lnTo>
                <a:lnTo>
                  <a:pt x="1575916" y="1730375"/>
                </a:lnTo>
                <a:lnTo>
                  <a:pt x="1586258" y="1731163"/>
                </a:lnTo>
                <a:lnTo>
                  <a:pt x="1591031" y="1731951"/>
                </a:lnTo>
                <a:lnTo>
                  <a:pt x="1595008" y="1733133"/>
                </a:lnTo>
                <a:lnTo>
                  <a:pt x="1598986" y="1734314"/>
                </a:lnTo>
                <a:lnTo>
                  <a:pt x="1602168" y="1735890"/>
                </a:lnTo>
                <a:lnTo>
                  <a:pt x="1605350" y="1737860"/>
                </a:lnTo>
                <a:lnTo>
                  <a:pt x="1607339" y="1739830"/>
                </a:lnTo>
                <a:lnTo>
                  <a:pt x="1608929" y="1741799"/>
                </a:lnTo>
                <a:lnTo>
                  <a:pt x="1609725" y="1744951"/>
                </a:lnTo>
                <a:lnTo>
                  <a:pt x="1609725" y="1747708"/>
                </a:lnTo>
                <a:lnTo>
                  <a:pt x="1608929" y="1751648"/>
                </a:lnTo>
                <a:lnTo>
                  <a:pt x="1607339" y="1755193"/>
                </a:lnTo>
                <a:lnTo>
                  <a:pt x="1604554" y="1759920"/>
                </a:lnTo>
                <a:lnTo>
                  <a:pt x="1600577" y="1764648"/>
                </a:lnTo>
                <a:lnTo>
                  <a:pt x="1595804" y="1769769"/>
                </a:lnTo>
                <a:lnTo>
                  <a:pt x="1589042" y="1776072"/>
                </a:lnTo>
                <a:lnTo>
                  <a:pt x="1582678" y="1781193"/>
                </a:lnTo>
                <a:lnTo>
                  <a:pt x="1576314" y="1786314"/>
                </a:lnTo>
                <a:lnTo>
                  <a:pt x="1570348" y="1790647"/>
                </a:lnTo>
                <a:lnTo>
                  <a:pt x="1563586" y="1794193"/>
                </a:lnTo>
                <a:lnTo>
                  <a:pt x="1557222" y="1797738"/>
                </a:lnTo>
                <a:lnTo>
                  <a:pt x="1550461" y="1800496"/>
                </a:lnTo>
                <a:lnTo>
                  <a:pt x="1544097" y="1802466"/>
                </a:lnTo>
                <a:lnTo>
                  <a:pt x="1537733" y="1804829"/>
                </a:lnTo>
                <a:lnTo>
                  <a:pt x="1530971" y="1806799"/>
                </a:lnTo>
                <a:lnTo>
                  <a:pt x="1524607" y="1807981"/>
                </a:lnTo>
                <a:lnTo>
                  <a:pt x="1518243" y="1809163"/>
                </a:lnTo>
                <a:lnTo>
                  <a:pt x="1505117" y="1811132"/>
                </a:lnTo>
                <a:lnTo>
                  <a:pt x="1491992" y="1812314"/>
                </a:lnTo>
                <a:lnTo>
                  <a:pt x="1486026" y="1813102"/>
                </a:lnTo>
                <a:lnTo>
                  <a:pt x="1483241" y="1813890"/>
                </a:lnTo>
                <a:lnTo>
                  <a:pt x="1482048" y="1814678"/>
                </a:lnTo>
                <a:lnTo>
                  <a:pt x="1481253" y="1815072"/>
                </a:lnTo>
                <a:lnTo>
                  <a:pt x="1480855" y="1815859"/>
                </a:lnTo>
                <a:lnTo>
                  <a:pt x="1480855" y="1817041"/>
                </a:lnTo>
                <a:lnTo>
                  <a:pt x="1481253" y="1818617"/>
                </a:lnTo>
                <a:lnTo>
                  <a:pt x="1482048" y="1819799"/>
                </a:lnTo>
                <a:lnTo>
                  <a:pt x="1482048" y="1821375"/>
                </a:lnTo>
                <a:lnTo>
                  <a:pt x="1482048" y="1821769"/>
                </a:lnTo>
                <a:lnTo>
                  <a:pt x="1480855" y="1822556"/>
                </a:lnTo>
                <a:lnTo>
                  <a:pt x="1471309" y="1830829"/>
                </a:lnTo>
                <a:lnTo>
                  <a:pt x="1465343" y="1834375"/>
                </a:lnTo>
                <a:lnTo>
                  <a:pt x="1463354" y="1835556"/>
                </a:lnTo>
                <a:lnTo>
                  <a:pt x="1461365" y="1836738"/>
                </a:lnTo>
                <a:lnTo>
                  <a:pt x="1452615" y="1830041"/>
                </a:lnTo>
                <a:lnTo>
                  <a:pt x="1445853" y="1824132"/>
                </a:lnTo>
                <a:lnTo>
                  <a:pt x="1440285" y="1819405"/>
                </a:lnTo>
                <a:lnTo>
                  <a:pt x="1437103" y="1815072"/>
                </a:lnTo>
                <a:lnTo>
                  <a:pt x="1434716" y="1812314"/>
                </a:lnTo>
                <a:lnTo>
                  <a:pt x="1433125" y="1810344"/>
                </a:lnTo>
                <a:lnTo>
                  <a:pt x="1432330" y="1808375"/>
                </a:lnTo>
                <a:lnTo>
                  <a:pt x="1428750" y="1806799"/>
                </a:lnTo>
                <a:lnTo>
                  <a:pt x="1512675" y="1734314"/>
                </a:lnTo>
                <a:lnTo>
                  <a:pt x="1518641" y="1733527"/>
                </a:lnTo>
                <a:lnTo>
                  <a:pt x="1533755" y="1731951"/>
                </a:lnTo>
                <a:lnTo>
                  <a:pt x="1543699" y="1731163"/>
                </a:lnTo>
                <a:lnTo>
                  <a:pt x="1554438" y="1730375"/>
                </a:lnTo>
                <a:close/>
                <a:moveTo>
                  <a:pt x="588962" y="1535113"/>
                </a:moveTo>
                <a:lnTo>
                  <a:pt x="694496" y="1535113"/>
                </a:lnTo>
                <a:lnTo>
                  <a:pt x="694496" y="1557872"/>
                </a:lnTo>
                <a:lnTo>
                  <a:pt x="694894" y="1558271"/>
                </a:lnTo>
                <a:lnTo>
                  <a:pt x="696885" y="1560268"/>
                </a:lnTo>
                <a:lnTo>
                  <a:pt x="698478" y="1560667"/>
                </a:lnTo>
                <a:lnTo>
                  <a:pt x="700469" y="1561466"/>
                </a:lnTo>
                <a:lnTo>
                  <a:pt x="704053" y="1561865"/>
                </a:lnTo>
                <a:lnTo>
                  <a:pt x="707239" y="1561865"/>
                </a:lnTo>
                <a:lnTo>
                  <a:pt x="711222" y="1561865"/>
                </a:lnTo>
                <a:lnTo>
                  <a:pt x="714407" y="1561466"/>
                </a:lnTo>
                <a:lnTo>
                  <a:pt x="716797" y="1560667"/>
                </a:lnTo>
                <a:lnTo>
                  <a:pt x="718390" y="1560268"/>
                </a:lnTo>
                <a:lnTo>
                  <a:pt x="720381" y="1558271"/>
                </a:lnTo>
                <a:lnTo>
                  <a:pt x="720779" y="1557872"/>
                </a:lnTo>
                <a:lnTo>
                  <a:pt x="720779" y="1535113"/>
                </a:lnTo>
                <a:lnTo>
                  <a:pt x="820737" y="1535113"/>
                </a:lnTo>
                <a:lnTo>
                  <a:pt x="820737" y="1644117"/>
                </a:lnTo>
                <a:lnTo>
                  <a:pt x="820339" y="1648908"/>
                </a:lnTo>
                <a:lnTo>
                  <a:pt x="819144" y="1652901"/>
                </a:lnTo>
                <a:lnTo>
                  <a:pt x="816755" y="1656894"/>
                </a:lnTo>
                <a:lnTo>
                  <a:pt x="814365" y="1660088"/>
                </a:lnTo>
                <a:lnTo>
                  <a:pt x="810781" y="1663283"/>
                </a:lnTo>
                <a:lnTo>
                  <a:pt x="806799" y="1665279"/>
                </a:lnTo>
                <a:lnTo>
                  <a:pt x="802418" y="1666477"/>
                </a:lnTo>
                <a:lnTo>
                  <a:pt x="797639" y="1666876"/>
                </a:lnTo>
                <a:lnTo>
                  <a:pt x="612060" y="1666876"/>
                </a:lnTo>
                <a:lnTo>
                  <a:pt x="607281" y="1666477"/>
                </a:lnTo>
                <a:lnTo>
                  <a:pt x="602901" y="1665279"/>
                </a:lnTo>
                <a:lnTo>
                  <a:pt x="598918" y="1663283"/>
                </a:lnTo>
                <a:lnTo>
                  <a:pt x="595732" y="1660088"/>
                </a:lnTo>
                <a:lnTo>
                  <a:pt x="592546" y="1656894"/>
                </a:lnTo>
                <a:lnTo>
                  <a:pt x="590555" y="1652901"/>
                </a:lnTo>
                <a:lnTo>
                  <a:pt x="589360" y="1648908"/>
                </a:lnTo>
                <a:lnTo>
                  <a:pt x="588962" y="1644117"/>
                </a:lnTo>
                <a:lnTo>
                  <a:pt x="588962" y="1535113"/>
                </a:lnTo>
                <a:close/>
                <a:moveTo>
                  <a:pt x="612060" y="1476375"/>
                </a:moveTo>
                <a:lnTo>
                  <a:pt x="797639" y="1476375"/>
                </a:lnTo>
                <a:lnTo>
                  <a:pt x="802418" y="1476769"/>
                </a:lnTo>
                <a:lnTo>
                  <a:pt x="806799" y="1477950"/>
                </a:lnTo>
                <a:lnTo>
                  <a:pt x="810781" y="1480312"/>
                </a:lnTo>
                <a:lnTo>
                  <a:pt x="814365" y="1483068"/>
                </a:lnTo>
                <a:lnTo>
                  <a:pt x="816755" y="1486611"/>
                </a:lnTo>
                <a:lnTo>
                  <a:pt x="819144" y="1490155"/>
                </a:lnTo>
                <a:lnTo>
                  <a:pt x="820339" y="1494485"/>
                </a:lnTo>
                <a:lnTo>
                  <a:pt x="820737" y="1498816"/>
                </a:lnTo>
                <a:lnTo>
                  <a:pt x="820737" y="1525588"/>
                </a:lnTo>
                <a:lnTo>
                  <a:pt x="588962" y="1525588"/>
                </a:lnTo>
                <a:lnTo>
                  <a:pt x="588962" y="1498816"/>
                </a:lnTo>
                <a:lnTo>
                  <a:pt x="589360" y="1494485"/>
                </a:lnTo>
                <a:lnTo>
                  <a:pt x="590555" y="1490155"/>
                </a:lnTo>
                <a:lnTo>
                  <a:pt x="592546" y="1486611"/>
                </a:lnTo>
                <a:lnTo>
                  <a:pt x="595732" y="1483068"/>
                </a:lnTo>
                <a:lnTo>
                  <a:pt x="598918" y="1480312"/>
                </a:lnTo>
                <a:lnTo>
                  <a:pt x="602901" y="1477950"/>
                </a:lnTo>
                <a:lnTo>
                  <a:pt x="607281" y="1476769"/>
                </a:lnTo>
                <a:lnTo>
                  <a:pt x="612060" y="1476375"/>
                </a:lnTo>
                <a:close/>
                <a:moveTo>
                  <a:pt x="725449" y="1381125"/>
                </a:moveTo>
                <a:lnTo>
                  <a:pt x="730525" y="1381524"/>
                </a:lnTo>
                <a:lnTo>
                  <a:pt x="732087" y="1381524"/>
                </a:lnTo>
                <a:lnTo>
                  <a:pt x="734430" y="1382322"/>
                </a:lnTo>
                <a:lnTo>
                  <a:pt x="737554" y="1384317"/>
                </a:lnTo>
                <a:lnTo>
                  <a:pt x="740287" y="1386312"/>
                </a:lnTo>
                <a:lnTo>
                  <a:pt x="743411" y="1389505"/>
                </a:lnTo>
                <a:lnTo>
                  <a:pt x="746535" y="1393096"/>
                </a:lnTo>
                <a:lnTo>
                  <a:pt x="749659" y="1397486"/>
                </a:lnTo>
                <a:lnTo>
                  <a:pt x="755906" y="1407063"/>
                </a:lnTo>
                <a:lnTo>
                  <a:pt x="761373" y="1417837"/>
                </a:lnTo>
                <a:lnTo>
                  <a:pt x="766059" y="1427813"/>
                </a:lnTo>
                <a:lnTo>
                  <a:pt x="769182" y="1437390"/>
                </a:lnTo>
                <a:lnTo>
                  <a:pt x="770744" y="1441780"/>
                </a:lnTo>
                <a:lnTo>
                  <a:pt x="771525" y="1445770"/>
                </a:lnTo>
                <a:lnTo>
                  <a:pt x="771525" y="1448164"/>
                </a:lnTo>
                <a:lnTo>
                  <a:pt x="771525" y="1450159"/>
                </a:lnTo>
                <a:lnTo>
                  <a:pt x="770744" y="1451357"/>
                </a:lnTo>
                <a:lnTo>
                  <a:pt x="769182" y="1452155"/>
                </a:lnTo>
                <a:lnTo>
                  <a:pt x="768011" y="1452155"/>
                </a:lnTo>
                <a:lnTo>
                  <a:pt x="766449" y="1450958"/>
                </a:lnTo>
                <a:lnTo>
                  <a:pt x="764887" y="1449760"/>
                </a:lnTo>
                <a:lnTo>
                  <a:pt x="762544" y="1448563"/>
                </a:lnTo>
                <a:lnTo>
                  <a:pt x="759030" y="1444174"/>
                </a:lnTo>
                <a:lnTo>
                  <a:pt x="755516" y="1439784"/>
                </a:lnTo>
                <a:lnTo>
                  <a:pt x="753173" y="1434996"/>
                </a:lnTo>
                <a:lnTo>
                  <a:pt x="752392" y="1433400"/>
                </a:lnTo>
                <a:lnTo>
                  <a:pt x="752392" y="1431404"/>
                </a:lnTo>
                <a:lnTo>
                  <a:pt x="752001" y="1428611"/>
                </a:lnTo>
                <a:lnTo>
                  <a:pt x="750830" y="1426616"/>
                </a:lnTo>
                <a:lnTo>
                  <a:pt x="748878" y="1425419"/>
                </a:lnTo>
                <a:lnTo>
                  <a:pt x="746925" y="1425020"/>
                </a:lnTo>
                <a:lnTo>
                  <a:pt x="746144" y="1425419"/>
                </a:lnTo>
                <a:lnTo>
                  <a:pt x="745363" y="1425818"/>
                </a:lnTo>
                <a:lnTo>
                  <a:pt x="744582" y="1426616"/>
                </a:lnTo>
                <a:lnTo>
                  <a:pt x="743411" y="1427414"/>
                </a:lnTo>
                <a:lnTo>
                  <a:pt x="742630" y="1428611"/>
                </a:lnTo>
                <a:lnTo>
                  <a:pt x="742240" y="1430207"/>
                </a:lnTo>
                <a:lnTo>
                  <a:pt x="741849" y="1432602"/>
                </a:lnTo>
                <a:lnTo>
                  <a:pt x="741849" y="1434597"/>
                </a:lnTo>
                <a:lnTo>
                  <a:pt x="741459" y="1439385"/>
                </a:lnTo>
                <a:lnTo>
                  <a:pt x="740678" y="1443376"/>
                </a:lnTo>
                <a:lnTo>
                  <a:pt x="739897" y="1445371"/>
                </a:lnTo>
                <a:lnTo>
                  <a:pt x="739116" y="1446967"/>
                </a:lnTo>
                <a:lnTo>
                  <a:pt x="737944" y="1448164"/>
                </a:lnTo>
                <a:lnTo>
                  <a:pt x="735992" y="1449361"/>
                </a:lnTo>
                <a:lnTo>
                  <a:pt x="734430" y="1450558"/>
                </a:lnTo>
                <a:lnTo>
                  <a:pt x="732868" y="1452155"/>
                </a:lnTo>
                <a:lnTo>
                  <a:pt x="730525" y="1452953"/>
                </a:lnTo>
                <a:lnTo>
                  <a:pt x="727792" y="1453352"/>
                </a:lnTo>
                <a:lnTo>
                  <a:pt x="721935" y="1454150"/>
                </a:lnTo>
                <a:lnTo>
                  <a:pt x="715297" y="1454150"/>
                </a:lnTo>
                <a:lnTo>
                  <a:pt x="712173" y="1453751"/>
                </a:lnTo>
                <a:lnTo>
                  <a:pt x="709049" y="1452953"/>
                </a:lnTo>
                <a:lnTo>
                  <a:pt x="706706" y="1452155"/>
                </a:lnTo>
                <a:lnTo>
                  <a:pt x="703973" y="1450558"/>
                </a:lnTo>
                <a:lnTo>
                  <a:pt x="701240" y="1448962"/>
                </a:lnTo>
                <a:lnTo>
                  <a:pt x="699287" y="1447366"/>
                </a:lnTo>
                <a:lnTo>
                  <a:pt x="694992" y="1442977"/>
                </a:lnTo>
                <a:lnTo>
                  <a:pt x="691478" y="1438188"/>
                </a:lnTo>
                <a:lnTo>
                  <a:pt x="687963" y="1432602"/>
                </a:lnTo>
                <a:lnTo>
                  <a:pt x="685230" y="1427015"/>
                </a:lnTo>
                <a:lnTo>
                  <a:pt x="682497" y="1421029"/>
                </a:lnTo>
                <a:lnTo>
                  <a:pt x="680544" y="1415044"/>
                </a:lnTo>
                <a:lnTo>
                  <a:pt x="678982" y="1409058"/>
                </a:lnTo>
                <a:lnTo>
                  <a:pt x="676249" y="1399082"/>
                </a:lnTo>
                <a:lnTo>
                  <a:pt x="675078" y="1392298"/>
                </a:lnTo>
                <a:lnTo>
                  <a:pt x="674687" y="1389106"/>
                </a:lnTo>
                <a:lnTo>
                  <a:pt x="674687" y="1388707"/>
                </a:lnTo>
                <a:lnTo>
                  <a:pt x="675078" y="1388308"/>
                </a:lnTo>
                <a:lnTo>
                  <a:pt x="676249" y="1387909"/>
                </a:lnTo>
                <a:lnTo>
                  <a:pt x="679373" y="1387111"/>
                </a:lnTo>
                <a:lnTo>
                  <a:pt x="683278" y="1385913"/>
                </a:lnTo>
                <a:lnTo>
                  <a:pt x="689525" y="1384716"/>
                </a:lnTo>
                <a:lnTo>
                  <a:pt x="698897" y="1383120"/>
                </a:lnTo>
                <a:lnTo>
                  <a:pt x="715297" y="1381524"/>
                </a:lnTo>
                <a:lnTo>
                  <a:pt x="725449" y="1381125"/>
                </a:lnTo>
                <a:close/>
                <a:moveTo>
                  <a:pt x="1433588" y="1247775"/>
                </a:moveTo>
                <a:lnTo>
                  <a:pt x="1439124" y="1247775"/>
                </a:lnTo>
                <a:lnTo>
                  <a:pt x="1444264" y="1248175"/>
                </a:lnTo>
                <a:lnTo>
                  <a:pt x="1448614" y="1248976"/>
                </a:lnTo>
                <a:lnTo>
                  <a:pt x="1451382" y="1249776"/>
                </a:lnTo>
                <a:lnTo>
                  <a:pt x="1453359" y="1250977"/>
                </a:lnTo>
                <a:lnTo>
                  <a:pt x="1454150" y="1252178"/>
                </a:lnTo>
                <a:lnTo>
                  <a:pt x="1454150" y="1253779"/>
                </a:lnTo>
                <a:lnTo>
                  <a:pt x="1453359" y="1255380"/>
                </a:lnTo>
                <a:lnTo>
                  <a:pt x="1452173" y="1256981"/>
                </a:lnTo>
                <a:lnTo>
                  <a:pt x="1450196" y="1258582"/>
                </a:lnTo>
                <a:lnTo>
                  <a:pt x="1447428" y="1260183"/>
                </a:lnTo>
                <a:lnTo>
                  <a:pt x="1441892" y="1262985"/>
                </a:lnTo>
                <a:lnTo>
                  <a:pt x="1435565" y="1264986"/>
                </a:lnTo>
                <a:lnTo>
                  <a:pt x="1432402" y="1265387"/>
                </a:lnTo>
                <a:lnTo>
                  <a:pt x="1429634" y="1265787"/>
                </a:lnTo>
                <a:lnTo>
                  <a:pt x="1427261" y="1265787"/>
                </a:lnTo>
                <a:lnTo>
                  <a:pt x="1425284" y="1265387"/>
                </a:lnTo>
                <a:lnTo>
                  <a:pt x="1423703" y="1264986"/>
                </a:lnTo>
                <a:lnTo>
                  <a:pt x="1422516" y="1264586"/>
                </a:lnTo>
                <a:lnTo>
                  <a:pt x="1420539" y="1264586"/>
                </a:lnTo>
                <a:lnTo>
                  <a:pt x="1419353" y="1264986"/>
                </a:lnTo>
                <a:lnTo>
                  <a:pt x="1418562" y="1265787"/>
                </a:lnTo>
                <a:lnTo>
                  <a:pt x="1417376" y="1266588"/>
                </a:lnTo>
                <a:lnTo>
                  <a:pt x="1416980" y="1267388"/>
                </a:lnTo>
                <a:lnTo>
                  <a:pt x="1416585" y="1268589"/>
                </a:lnTo>
                <a:lnTo>
                  <a:pt x="1416190" y="1269790"/>
                </a:lnTo>
                <a:lnTo>
                  <a:pt x="1416585" y="1270990"/>
                </a:lnTo>
                <a:lnTo>
                  <a:pt x="1416585" y="1272191"/>
                </a:lnTo>
                <a:lnTo>
                  <a:pt x="1417376" y="1273392"/>
                </a:lnTo>
                <a:lnTo>
                  <a:pt x="1418562" y="1274993"/>
                </a:lnTo>
                <a:lnTo>
                  <a:pt x="1419748" y="1276194"/>
                </a:lnTo>
                <a:lnTo>
                  <a:pt x="1422121" y="1277395"/>
                </a:lnTo>
                <a:lnTo>
                  <a:pt x="1424098" y="1278596"/>
                </a:lnTo>
                <a:lnTo>
                  <a:pt x="1428843" y="1280597"/>
                </a:lnTo>
                <a:lnTo>
                  <a:pt x="1430820" y="1282198"/>
                </a:lnTo>
                <a:lnTo>
                  <a:pt x="1432402" y="1283799"/>
                </a:lnTo>
                <a:lnTo>
                  <a:pt x="1433588" y="1285000"/>
                </a:lnTo>
                <a:lnTo>
                  <a:pt x="1435170" y="1287001"/>
                </a:lnTo>
                <a:lnTo>
                  <a:pt x="1436356" y="1289003"/>
                </a:lnTo>
                <a:lnTo>
                  <a:pt x="1436751" y="1291404"/>
                </a:lnTo>
                <a:lnTo>
                  <a:pt x="1437542" y="1293406"/>
                </a:lnTo>
                <a:lnTo>
                  <a:pt x="1437542" y="1296608"/>
                </a:lnTo>
                <a:lnTo>
                  <a:pt x="1437542" y="1299009"/>
                </a:lnTo>
                <a:lnTo>
                  <a:pt x="1437147" y="1302612"/>
                </a:lnTo>
                <a:lnTo>
                  <a:pt x="1436356" y="1305414"/>
                </a:lnTo>
                <a:lnTo>
                  <a:pt x="1435170" y="1309416"/>
                </a:lnTo>
                <a:lnTo>
                  <a:pt x="1431611" y="1317422"/>
                </a:lnTo>
                <a:lnTo>
                  <a:pt x="1430029" y="1320624"/>
                </a:lnTo>
                <a:lnTo>
                  <a:pt x="1428052" y="1323826"/>
                </a:lnTo>
                <a:lnTo>
                  <a:pt x="1425680" y="1326628"/>
                </a:lnTo>
                <a:lnTo>
                  <a:pt x="1423307" y="1328629"/>
                </a:lnTo>
                <a:lnTo>
                  <a:pt x="1420539" y="1331431"/>
                </a:lnTo>
                <a:lnTo>
                  <a:pt x="1417771" y="1333032"/>
                </a:lnTo>
                <a:lnTo>
                  <a:pt x="1414608" y="1334633"/>
                </a:lnTo>
                <a:lnTo>
                  <a:pt x="1411445" y="1336635"/>
                </a:lnTo>
                <a:lnTo>
                  <a:pt x="1404722" y="1338636"/>
                </a:lnTo>
                <a:lnTo>
                  <a:pt x="1397605" y="1340237"/>
                </a:lnTo>
                <a:lnTo>
                  <a:pt x="1390487" y="1341038"/>
                </a:lnTo>
                <a:lnTo>
                  <a:pt x="1383370" y="1341438"/>
                </a:lnTo>
                <a:lnTo>
                  <a:pt x="1376252" y="1341438"/>
                </a:lnTo>
                <a:lnTo>
                  <a:pt x="1369530" y="1341038"/>
                </a:lnTo>
                <a:lnTo>
                  <a:pt x="1358063" y="1339437"/>
                </a:lnTo>
                <a:lnTo>
                  <a:pt x="1350154" y="1338236"/>
                </a:lnTo>
                <a:lnTo>
                  <a:pt x="1347386" y="1337435"/>
                </a:lnTo>
                <a:lnTo>
                  <a:pt x="1347386" y="1337835"/>
                </a:lnTo>
                <a:lnTo>
                  <a:pt x="1346991" y="1337435"/>
                </a:lnTo>
                <a:lnTo>
                  <a:pt x="1346200" y="1337035"/>
                </a:lnTo>
                <a:lnTo>
                  <a:pt x="1346200" y="1334633"/>
                </a:lnTo>
                <a:lnTo>
                  <a:pt x="1346991" y="1331831"/>
                </a:lnTo>
                <a:lnTo>
                  <a:pt x="1347782" y="1326228"/>
                </a:lnTo>
                <a:lnTo>
                  <a:pt x="1349363" y="1318623"/>
                </a:lnTo>
                <a:lnTo>
                  <a:pt x="1351736" y="1307415"/>
                </a:lnTo>
                <a:lnTo>
                  <a:pt x="1355295" y="1296608"/>
                </a:lnTo>
                <a:lnTo>
                  <a:pt x="1357667" y="1287402"/>
                </a:lnTo>
                <a:lnTo>
                  <a:pt x="1361621" y="1275794"/>
                </a:lnTo>
                <a:lnTo>
                  <a:pt x="1363994" y="1270190"/>
                </a:lnTo>
                <a:lnTo>
                  <a:pt x="1364785" y="1268589"/>
                </a:lnTo>
                <a:lnTo>
                  <a:pt x="1366762" y="1265787"/>
                </a:lnTo>
                <a:lnTo>
                  <a:pt x="1369925" y="1262985"/>
                </a:lnTo>
                <a:lnTo>
                  <a:pt x="1373484" y="1260183"/>
                </a:lnTo>
                <a:lnTo>
                  <a:pt x="1378229" y="1258182"/>
                </a:lnTo>
                <a:lnTo>
                  <a:pt x="1383765" y="1256181"/>
                </a:lnTo>
                <a:lnTo>
                  <a:pt x="1389301" y="1253779"/>
                </a:lnTo>
                <a:lnTo>
                  <a:pt x="1395628" y="1252578"/>
                </a:lnTo>
                <a:lnTo>
                  <a:pt x="1401954" y="1250977"/>
                </a:lnTo>
                <a:lnTo>
                  <a:pt x="1415399" y="1248976"/>
                </a:lnTo>
                <a:lnTo>
                  <a:pt x="1428052" y="1248175"/>
                </a:lnTo>
                <a:lnTo>
                  <a:pt x="1433588" y="1247775"/>
                </a:lnTo>
                <a:close/>
                <a:moveTo>
                  <a:pt x="1155700" y="965200"/>
                </a:moveTo>
                <a:lnTo>
                  <a:pt x="1161653" y="965597"/>
                </a:lnTo>
                <a:lnTo>
                  <a:pt x="1167209" y="966787"/>
                </a:lnTo>
                <a:lnTo>
                  <a:pt x="1172766" y="968770"/>
                </a:lnTo>
                <a:lnTo>
                  <a:pt x="1177925" y="971944"/>
                </a:lnTo>
                <a:lnTo>
                  <a:pt x="1182687" y="975514"/>
                </a:lnTo>
                <a:lnTo>
                  <a:pt x="1187450" y="980274"/>
                </a:lnTo>
                <a:lnTo>
                  <a:pt x="1192213" y="985431"/>
                </a:lnTo>
                <a:lnTo>
                  <a:pt x="1196181" y="991381"/>
                </a:lnTo>
                <a:lnTo>
                  <a:pt x="1200150" y="998125"/>
                </a:lnTo>
                <a:lnTo>
                  <a:pt x="1204119" y="1005265"/>
                </a:lnTo>
                <a:lnTo>
                  <a:pt x="1207691" y="1012802"/>
                </a:lnTo>
                <a:lnTo>
                  <a:pt x="1211659" y="1021133"/>
                </a:lnTo>
                <a:lnTo>
                  <a:pt x="1214437" y="1029860"/>
                </a:lnTo>
                <a:lnTo>
                  <a:pt x="1217613" y="1038984"/>
                </a:lnTo>
                <a:lnTo>
                  <a:pt x="1220787" y="1048504"/>
                </a:lnTo>
                <a:lnTo>
                  <a:pt x="1225947" y="1068338"/>
                </a:lnTo>
                <a:lnTo>
                  <a:pt x="1230313" y="1089363"/>
                </a:lnTo>
                <a:lnTo>
                  <a:pt x="1234678" y="1111180"/>
                </a:lnTo>
                <a:lnTo>
                  <a:pt x="1237853" y="1133792"/>
                </a:lnTo>
                <a:lnTo>
                  <a:pt x="1241028" y="1155609"/>
                </a:lnTo>
                <a:lnTo>
                  <a:pt x="1243013" y="1177824"/>
                </a:lnTo>
                <a:lnTo>
                  <a:pt x="1245394" y="1198848"/>
                </a:lnTo>
                <a:lnTo>
                  <a:pt x="1246981" y="1219476"/>
                </a:lnTo>
                <a:lnTo>
                  <a:pt x="1246187" y="1186551"/>
                </a:lnTo>
                <a:lnTo>
                  <a:pt x="1342231" y="1244467"/>
                </a:lnTo>
                <a:lnTo>
                  <a:pt x="1323181" y="1340465"/>
                </a:lnTo>
                <a:lnTo>
                  <a:pt x="1248966" y="1309524"/>
                </a:lnTo>
                <a:lnTo>
                  <a:pt x="1245394" y="1284929"/>
                </a:lnTo>
                <a:lnTo>
                  <a:pt x="1239441" y="1242087"/>
                </a:lnTo>
                <a:lnTo>
                  <a:pt x="1231106" y="1373787"/>
                </a:lnTo>
                <a:lnTo>
                  <a:pt x="1230709" y="1379737"/>
                </a:lnTo>
                <a:lnTo>
                  <a:pt x="1230313" y="1386084"/>
                </a:lnTo>
                <a:lnTo>
                  <a:pt x="1230709" y="1392431"/>
                </a:lnTo>
                <a:lnTo>
                  <a:pt x="1232297" y="1399968"/>
                </a:lnTo>
                <a:lnTo>
                  <a:pt x="1234281" y="1407902"/>
                </a:lnTo>
                <a:lnTo>
                  <a:pt x="1237059" y="1417422"/>
                </a:lnTo>
                <a:lnTo>
                  <a:pt x="1241822" y="1428133"/>
                </a:lnTo>
                <a:lnTo>
                  <a:pt x="1247775" y="1440430"/>
                </a:lnTo>
                <a:lnTo>
                  <a:pt x="1231106" y="1440430"/>
                </a:lnTo>
                <a:lnTo>
                  <a:pt x="1242219" y="1446380"/>
                </a:lnTo>
                <a:lnTo>
                  <a:pt x="1256109" y="1453124"/>
                </a:lnTo>
                <a:lnTo>
                  <a:pt x="1287066" y="1467405"/>
                </a:lnTo>
                <a:lnTo>
                  <a:pt x="1313259" y="1479305"/>
                </a:lnTo>
                <a:lnTo>
                  <a:pt x="1323975" y="1483669"/>
                </a:lnTo>
                <a:lnTo>
                  <a:pt x="1501775" y="1720491"/>
                </a:lnTo>
                <a:lnTo>
                  <a:pt x="1401763" y="1798638"/>
                </a:lnTo>
                <a:lnTo>
                  <a:pt x="1210469" y="1576494"/>
                </a:lnTo>
                <a:lnTo>
                  <a:pt x="1080294" y="1561816"/>
                </a:lnTo>
                <a:lnTo>
                  <a:pt x="1080294" y="1563800"/>
                </a:lnTo>
                <a:lnTo>
                  <a:pt x="1080294" y="1567370"/>
                </a:lnTo>
                <a:lnTo>
                  <a:pt x="1079500" y="1575700"/>
                </a:lnTo>
                <a:lnTo>
                  <a:pt x="1077516" y="1587601"/>
                </a:lnTo>
                <a:lnTo>
                  <a:pt x="1074341" y="1601088"/>
                </a:lnTo>
                <a:lnTo>
                  <a:pt x="1066403" y="1633220"/>
                </a:lnTo>
                <a:lnTo>
                  <a:pt x="1056878" y="1669318"/>
                </a:lnTo>
                <a:lnTo>
                  <a:pt x="1046956" y="1703830"/>
                </a:lnTo>
                <a:lnTo>
                  <a:pt x="1038622" y="1733582"/>
                </a:lnTo>
                <a:lnTo>
                  <a:pt x="1030288" y="1762540"/>
                </a:lnTo>
                <a:lnTo>
                  <a:pt x="802481" y="1785548"/>
                </a:lnTo>
                <a:lnTo>
                  <a:pt x="770731" y="1731201"/>
                </a:lnTo>
                <a:lnTo>
                  <a:pt x="904081" y="1706210"/>
                </a:lnTo>
                <a:lnTo>
                  <a:pt x="903685" y="1489619"/>
                </a:lnTo>
                <a:lnTo>
                  <a:pt x="871935" y="1482479"/>
                </a:lnTo>
                <a:lnTo>
                  <a:pt x="869950" y="1471768"/>
                </a:lnTo>
                <a:lnTo>
                  <a:pt x="867966" y="1461851"/>
                </a:lnTo>
                <a:lnTo>
                  <a:pt x="866378" y="1453124"/>
                </a:lnTo>
                <a:lnTo>
                  <a:pt x="864791" y="1445190"/>
                </a:lnTo>
                <a:lnTo>
                  <a:pt x="863600" y="1428926"/>
                </a:lnTo>
                <a:lnTo>
                  <a:pt x="862806" y="1413455"/>
                </a:lnTo>
                <a:lnTo>
                  <a:pt x="862013" y="1373787"/>
                </a:lnTo>
                <a:lnTo>
                  <a:pt x="860822" y="1346812"/>
                </a:lnTo>
                <a:lnTo>
                  <a:pt x="858044" y="1312697"/>
                </a:lnTo>
                <a:lnTo>
                  <a:pt x="854472" y="1175444"/>
                </a:lnTo>
                <a:lnTo>
                  <a:pt x="843756" y="1181791"/>
                </a:lnTo>
                <a:lnTo>
                  <a:pt x="818753" y="1197658"/>
                </a:lnTo>
                <a:lnTo>
                  <a:pt x="802878" y="1208369"/>
                </a:lnTo>
                <a:lnTo>
                  <a:pt x="786606" y="1219476"/>
                </a:lnTo>
                <a:lnTo>
                  <a:pt x="770731" y="1230980"/>
                </a:lnTo>
                <a:lnTo>
                  <a:pt x="756841" y="1242087"/>
                </a:lnTo>
                <a:lnTo>
                  <a:pt x="754460" y="1250021"/>
                </a:lnTo>
                <a:lnTo>
                  <a:pt x="752872" y="1258351"/>
                </a:lnTo>
                <a:lnTo>
                  <a:pt x="752078" y="1266681"/>
                </a:lnTo>
                <a:lnTo>
                  <a:pt x="751285" y="1275805"/>
                </a:lnTo>
                <a:lnTo>
                  <a:pt x="751285" y="1284532"/>
                </a:lnTo>
                <a:lnTo>
                  <a:pt x="751681" y="1292863"/>
                </a:lnTo>
                <a:lnTo>
                  <a:pt x="752078" y="1301590"/>
                </a:lnTo>
                <a:lnTo>
                  <a:pt x="752872" y="1310317"/>
                </a:lnTo>
                <a:lnTo>
                  <a:pt x="754856" y="1325788"/>
                </a:lnTo>
                <a:lnTo>
                  <a:pt x="756444" y="1339275"/>
                </a:lnTo>
                <a:lnTo>
                  <a:pt x="758031" y="1350382"/>
                </a:lnTo>
                <a:lnTo>
                  <a:pt x="758031" y="1354349"/>
                </a:lnTo>
                <a:lnTo>
                  <a:pt x="756841" y="1357523"/>
                </a:lnTo>
                <a:lnTo>
                  <a:pt x="727869" y="1355539"/>
                </a:lnTo>
                <a:lnTo>
                  <a:pt x="715566" y="1354746"/>
                </a:lnTo>
                <a:lnTo>
                  <a:pt x="709613" y="1354746"/>
                </a:lnTo>
                <a:lnTo>
                  <a:pt x="704453" y="1355143"/>
                </a:lnTo>
                <a:lnTo>
                  <a:pt x="698897" y="1355539"/>
                </a:lnTo>
                <a:lnTo>
                  <a:pt x="693341" y="1356729"/>
                </a:lnTo>
                <a:lnTo>
                  <a:pt x="687785" y="1357919"/>
                </a:lnTo>
                <a:lnTo>
                  <a:pt x="682228" y="1359903"/>
                </a:lnTo>
                <a:lnTo>
                  <a:pt x="677069" y="1361886"/>
                </a:lnTo>
                <a:lnTo>
                  <a:pt x="671116" y="1364663"/>
                </a:lnTo>
                <a:lnTo>
                  <a:pt x="664766" y="1367836"/>
                </a:lnTo>
                <a:lnTo>
                  <a:pt x="658416" y="1372200"/>
                </a:lnTo>
                <a:lnTo>
                  <a:pt x="657225" y="1367043"/>
                </a:lnTo>
                <a:lnTo>
                  <a:pt x="655241" y="1361093"/>
                </a:lnTo>
                <a:lnTo>
                  <a:pt x="654050" y="1355143"/>
                </a:lnTo>
                <a:lnTo>
                  <a:pt x="653256" y="1348399"/>
                </a:lnTo>
                <a:lnTo>
                  <a:pt x="651669" y="1333325"/>
                </a:lnTo>
                <a:lnTo>
                  <a:pt x="650875" y="1316267"/>
                </a:lnTo>
                <a:lnTo>
                  <a:pt x="650875" y="1296830"/>
                </a:lnTo>
                <a:lnTo>
                  <a:pt x="651272" y="1274615"/>
                </a:lnTo>
                <a:lnTo>
                  <a:pt x="652066" y="1251211"/>
                </a:lnTo>
                <a:lnTo>
                  <a:pt x="653653" y="1225029"/>
                </a:lnTo>
                <a:lnTo>
                  <a:pt x="660797" y="1208369"/>
                </a:lnTo>
                <a:lnTo>
                  <a:pt x="667147" y="1194881"/>
                </a:lnTo>
                <a:lnTo>
                  <a:pt x="670322" y="1188931"/>
                </a:lnTo>
                <a:lnTo>
                  <a:pt x="673497" y="1183774"/>
                </a:lnTo>
                <a:lnTo>
                  <a:pt x="680244" y="1174254"/>
                </a:lnTo>
                <a:lnTo>
                  <a:pt x="687388" y="1164733"/>
                </a:lnTo>
                <a:lnTo>
                  <a:pt x="696119" y="1155213"/>
                </a:lnTo>
                <a:lnTo>
                  <a:pt x="706438" y="1143312"/>
                </a:lnTo>
                <a:lnTo>
                  <a:pt x="718741" y="1129031"/>
                </a:lnTo>
                <a:lnTo>
                  <a:pt x="738585" y="1108007"/>
                </a:lnTo>
                <a:lnTo>
                  <a:pt x="756047" y="1088966"/>
                </a:lnTo>
                <a:lnTo>
                  <a:pt x="785416" y="1057231"/>
                </a:lnTo>
                <a:lnTo>
                  <a:pt x="797719" y="1043744"/>
                </a:lnTo>
                <a:lnTo>
                  <a:pt x="809228" y="1032240"/>
                </a:lnTo>
                <a:lnTo>
                  <a:pt x="820738" y="1021926"/>
                </a:lnTo>
                <a:lnTo>
                  <a:pt x="831056" y="1012802"/>
                </a:lnTo>
                <a:lnTo>
                  <a:pt x="836613" y="1008439"/>
                </a:lnTo>
                <a:lnTo>
                  <a:pt x="842169" y="1004869"/>
                </a:lnTo>
                <a:lnTo>
                  <a:pt x="848122" y="1000902"/>
                </a:lnTo>
                <a:lnTo>
                  <a:pt x="854075" y="997331"/>
                </a:lnTo>
                <a:lnTo>
                  <a:pt x="860028" y="994555"/>
                </a:lnTo>
                <a:lnTo>
                  <a:pt x="866378" y="991381"/>
                </a:lnTo>
                <a:lnTo>
                  <a:pt x="873125" y="988208"/>
                </a:lnTo>
                <a:lnTo>
                  <a:pt x="880269" y="985828"/>
                </a:lnTo>
                <a:lnTo>
                  <a:pt x="895350" y="980274"/>
                </a:lnTo>
                <a:lnTo>
                  <a:pt x="912416" y="975117"/>
                </a:lnTo>
                <a:lnTo>
                  <a:pt x="932260" y="970753"/>
                </a:lnTo>
                <a:lnTo>
                  <a:pt x="954881" y="965597"/>
                </a:lnTo>
                <a:lnTo>
                  <a:pt x="963613" y="965993"/>
                </a:lnTo>
                <a:lnTo>
                  <a:pt x="979488" y="966787"/>
                </a:lnTo>
                <a:lnTo>
                  <a:pt x="1004491" y="968373"/>
                </a:lnTo>
                <a:lnTo>
                  <a:pt x="1089819" y="1240103"/>
                </a:lnTo>
                <a:lnTo>
                  <a:pt x="1081484" y="1159179"/>
                </a:lnTo>
                <a:lnTo>
                  <a:pt x="1077516" y="1013199"/>
                </a:lnTo>
                <a:lnTo>
                  <a:pt x="1071959" y="999315"/>
                </a:lnTo>
                <a:lnTo>
                  <a:pt x="1083072" y="980671"/>
                </a:lnTo>
                <a:lnTo>
                  <a:pt x="1107281" y="980671"/>
                </a:lnTo>
                <a:lnTo>
                  <a:pt x="1117600" y="999315"/>
                </a:lnTo>
                <a:lnTo>
                  <a:pt x="1112837" y="1015579"/>
                </a:lnTo>
                <a:lnTo>
                  <a:pt x="1142206" y="1228203"/>
                </a:lnTo>
                <a:lnTo>
                  <a:pt x="1137841" y="971944"/>
                </a:lnTo>
                <a:lnTo>
                  <a:pt x="1146572" y="967580"/>
                </a:lnTo>
                <a:lnTo>
                  <a:pt x="1148953" y="966390"/>
                </a:lnTo>
                <a:lnTo>
                  <a:pt x="1149350" y="965597"/>
                </a:lnTo>
                <a:lnTo>
                  <a:pt x="1155700" y="965200"/>
                </a:lnTo>
                <a:close/>
                <a:moveTo>
                  <a:pt x="931148" y="736601"/>
                </a:moveTo>
                <a:lnTo>
                  <a:pt x="929554" y="751285"/>
                </a:lnTo>
                <a:lnTo>
                  <a:pt x="928757" y="762794"/>
                </a:lnTo>
                <a:lnTo>
                  <a:pt x="929155" y="762794"/>
                </a:lnTo>
                <a:lnTo>
                  <a:pt x="929554" y="751285"/>
                </a:lnTo>
                <a:lnTo>
                  <a:pt x="930351" y="746126"/>
                </a:lnTo>
                <a:lnTo>
                  <a:pt x="931148" y="741363"/>
                </a:lnTo>
                <a:lnTo>
                  <a:pt x="931148" y="736601"/>
                </a:lnTo>
                <a:close/>
                <a:moveTo>
                  <a:pt x="949086" y="679054"/>
                </a:moveTo>
                <a:lnTo>
                  <a:pt x="948289" y="679847"/>
                </a:lnTo>
                <a:lnTo>
                  <a:pt x="945499" y="681435"/>
                </a:lnTo>
                <a:lnTo>
                  <a:pt x="943904" y="683419"/>
                </a:lnTo>
                <a:lnTo>
                  <a:pt x="941911" y="686991"/>
                </a:lnTo>
                <a:lnTo>
                  <a:pt x="945897" y="682625"/>
                </a:lnTo>
                <a:lnTo>
                  <a:pt x="948289" y="681038"/>
                </a:lnTo>
                <a:lnTo>
                  <a:pt x="950282" y="679054"/>
                </a:lnTo>
                <a:lnTo>
                  <a:pt x="949086" y="679054"/>
                </a:lnTo>
                <a:close/>
                <a:moveTo>
                  <a:pt x="1038375" y="620713"/>
                </a:moveTo>
                <a:lnTo>
                  <a:pt x="1049138" y="620713"/>
                </a:lnTo>
                <a:lnTo>
                  <a:pt x="1059502" y="621110"/>
                </a:lnTo>
                <a:lnTo>
                  <a:pt x="1069866" y="622300"/>
                </a:lnTo>
                <a:lnTo>
                  <a:pt x="1079432" y="623491"/>
                </a:lnTo>
                <a:lnTo>
                  <a:pt x="1088999" y="625872"/>
                </a:lnTo>
                <a:lnTo>
                  <a:pt x="1098167" y="627857"/>
                </a:lnTo>
                <a:lnTo>
                  <a:pt x="1106937" y="630238"/>
                </a:lnTo>
                <a:lnTo>
                  <a:pt x="1115307" y="633413"/>
                </a:lnTo>
                <a:lnTo>
                  <a:pt x="1123678" y="636191"/>
                </a:lnTo>
                <a:lnTo>
                  <a:pt x="1130853" y="639763"/>
                </a:lnTo>
                <a:lnTo>
                  <a:pt x="1138028" y="642938"/>
                </a:lnTo>
                <a:lnTo>
                  <a:pt x="1144805" y="646510"/>
                </a:lnTo>
                <a:lnTo>
                  <a:pt x="1156365" y="652860"/>
                </a:lnTo>
                <a:lnTo>
                  <a:pt x="1166729" y="659607"/>
                </a:lnTo>
                <a:lnTo>
                  <a:pt x="1174701" y="664766"/>
                </a:lnTo>
                <a:lnTo>
                  <a:pt x="1180680" y="669529"/>
                </a:lnTo>
                <a:lnTo>
                  <a:pt x="1185862" y="673497"/>
                </a:lnTo>
                <a:lnTo>
                  <a:pt x="1185862" y="676275"/>
                </a:lnTo>
                <a:lnTo>
                  <a:pt x="1185862" y="684213"/>
                </a:lnTo>
                <a:lnTo>
                  <a:pt x="1185065" y="688975"/>
                </a:lnTo>
                <a:lnTo>
                  <a:pt x="1183869" y="694532"/>
                </a:lnTo>
                <a:lnTo>
                  <a:pt x="1182274" y="700088"/>
                </a:lnTo>
                <a:lnTo>
                  <a:pt x="1180281" y="704850"/>
                </a:lnTo>
                <a:lnTo>
                  <a:pt x="1179086" y="707629"/>
                </a:lnTo>
                <a:lnTo>
                  <a:pt x="1177093" y="710010"/>
                </a:lnTo>
                <a:lnTo>
                  <a:pt x="1175498" y="711994"/>
                </a:lnTo>
                <a:lnTo>
                  <a:pt x="1173505" y="713979"/>
                </a:lnTo>
                <a:lnTo>
                  <a:pt x="1170715" y="715963"/>
                </a:lnTo>
                <a:lnTo>
                  <a:pt x="1168323" y="717154"/>
                </a:lnTo>
                <a:lnTo>
                  <a:pt x="1165533" y="718344"/>
                </a:lnTo>
                <a:lnTo>
                  <a:pt x="1161945" y="719138"/>
                </a:lnTo>
                <a:lnTo>
                  <a:pt x="1158756" y="719535"/>
                </a:lnTo>
                <a:lnTo>
                  <a:pt x="1154770" y="719535"/>
                </a:lnTo>
                <a:lnTo>
                  <a:pt x="1150784" y="719138"/>
                </a:lnTo>
                <a:lnTo>
                  <a:pt x="1146001" y="718344"/>
                </a:lnTo>
                <a:lnTo>
                  <a:pt x="1140819" y="717154"/>
                </a:lnTo>
                <a:lnTo>
                  <a:pt x="1135238" y="715566"/>
                </a:lnTo>
                <a:lnTo>
                  <a:pt x="1129259" y="712788"/>
                </a:lnTo>
                <a:lnTo>
                  <a:pt x="1123678" y="710010"/>
                </a:lnTo>
                <a:lnTo>
                  <a:pt x="1120091" y="708819"/>
                </a:lnTo>
                <a:lnTo>
                  <a:pt x="1114112" y="707629"/>
                </a:lnTo>
                <a:lnTo>
                  <a:pt x="1098964" y="704850"/>
                </a:lnTo>
                <a:lnTo>
                  <a:pt x="1083418" y="702072"/>
                </a:lnTo>
                <a:lnTo>
                  <a:pt x="1077439" y="700882"/>
                </a:lnTo>
                <a:lnTo>
                  <a:pt x="1073852" y="700088"/>
                </a:lnTo>
                <a:lnTo>
                  <a:pt x="1104545" y="714772"/>
                </a:lnTo>
                <a:lnTo>
                  <a:pt x="1118895" y="721122"/>
                </a:lnTo>
                <a:lnTo>
                  <a:pt x="1125671" y="723504"/>
                </a:lnTo>
                <a:lnTo>
                  <a:pt x="1132448" y="725885"/>
                </a:lnTo>
                <a:lnTo>
                  <a:pt x="1138826" y="728266"/>
                </a:lnTo>
                <a:lnTo>
                  <a:pt x="1144805" y="729457"/>
                </a:lnTo>
                <a:lnTo>
                  <a:pt x="1150784" y="730647"/>
                </a:lnTo>
                <a:lnTo>
                  <a:pt x="1155966" y="731044"/>
                </a:lnTo>
                <a:lnTo>
                  <a:pt x="1161148" y="730647"/>
                </a:lnTo>
                <a:lnTo>
                  <a:pt x="1165931" y="729457"/>
                </a:lnTo>
                <a:lnTo>
                  <a:pt x="1170316" y="727869"/>
                </a:lnTo>
                <a:lnTo>
                  <a:pt x="1174302" y="725091"/>
                </a:lnTo>
                <a:lnTo>
                  <a:pt x="1175498" y="735410"/>
                </a:lnTo>
                <a:lnTo>
                  <a:pt x="1175897" y="744935"/>
                </a:lnTo>
                <a:lnTo>
                  <a:pt x="1175498" y="753666"/>
                </a:lnTo>
                <a:lnTo>
                  <a:pt x="1175099" y="762397"/>
                </a:lnTo>
                <a:lnTo>
                  <a:pt x="1176694" y="761207"/>
                </a:lnTo>
                <a:lnTo>
                  <a:pt x="1177491" y="760413"/>
                </a:lnTo>
                <a:lnTo>
                  <a:pt x="1178687" y="760016"/>
                </a:lnTo>
                <a:lnTo>
                  <a:pt x="1179086" y="760413"/>
                </a:lnTo>
                <a:lnTo>
                  <a:pt x="1179484" y="761207"/>
                </a:lnTo>
                <a:lnTo>
                  <a:pt x="1179883" y="763985"/>
                </a:lnTo>
                <a:lnTo>
                  <a:pt x="1180281" y="767954"/>
                </a:lnTo>
                <a:lnTo>
                  <a:pt x="1180281" y="773113"/>
                </a:lnTo>
                <a:lnTo>
                  <a:pt x="1179086" y="785813"/>
                </a:lnTo>
                <a:lnTo>
                  <a:pt x="1177491" y="800498"/>
                </a:lnTo>
                <a:lnTo>
                  <a:pt x="1175498" y="814388"/>
                </a:lnTo>
                <a:lnTo>
                  <a:pt x="1173505" y="826294"/>
                </a:lnTo>
                <a:lnTo>
                  <a:pt x="1171911" y="833438"/>
                </a:lnTo>
                <a:lnTo>
                  <a:pt x="1170715" y="834629"/>
                </a:lnTo>
                <a:lnTo>
                  <a:pt x="1170316" y="834232"/>
                </a:lnTo>
                <a:lnTo>
                  <a:pt x="1169519" y="842169"/>
                </a:lnTo>
                <a:lnTo>
                  <a:pt x="1168323" y="849710"/>
                </a:lnTo>
                <a:lnTo>
                  <a:pt x="1166729" y="856854"/>
                </a:lnTo>
                <a:lnTo>
                  <a:pt x="1165134" y="863998"/>
                </a:lnTo>
                <a:lnTo>
                  <a:pt x="1162742" y="870744"/>
                </a:lnTo>
                <a:lnTo>
                  <a:pt x="1160351" y="877491"/>
                </a:lnTo>
                <a:lnTo>
                  <a:pt x="1157959" y="883841"/>
                </a:lnTo>
                <a:lnTo>
                  <a:pt x="1154770" y="890191"/>
                </a:lnTo>
                <a:lnTo>
                  <a:pt x="1151980" y="896541"/>
                </a:lnTo>
                <a:lnTo>
                  <a:pt x="1148791" y="902098"/>
                </a:lnTo>
                <a:lnTo>
                  <a:pt x="1145602" y="907654"/>
                </a:lnTo>
                <a:lnTo>
                  <a:pt x="1141616" y="913210"/>
                </a:lnTo>
                <a:lnTo>
                  <a:pt x="1138028" y="918370"/>
                </a:lnTo>
                <a:lnTo>
                  <a:pt x="1134042" y="923529"/>
                </a:lnTo>
                <a:lnTo>
                  <a:pt x="1126070" y="932260"/>
                </a:lnTo>
                <a:lnTo>
                  <a:pt x="1117699" y="940595"/>
                </a:lnTo>
                <a:lnTo>
                  <a:pt x="1108531" y="947738"/>
                </a:lnTo>
                <a:lnTo>
                  <a:pt x="1099762" y="954088"/>
                </a:lnTo>
                <a:lnTo>
                  <a:pt x="1090593" y="959248"/>
                </a:lnTo>
                <a:lnTo>
                  <a:pt x="1081027" y="963216"/>
                </a:lnTo>
                <a:lnTo>
                  <a:pt x="1077041" y="964804"/>
                </a:lnTo>
                <a:lnTo>
                  <a:pt x="1072257" y="966391"/>
                </a:lnTo>
                <a:lnTo>
                  <a:pt x="1067474" y="967185"/>
                </a:lnTo>
                <a:lnTo>
                  <a:pt x="1063488" y="967979"/>
                </a:lnTo>
                <a:lnTo>
                  <a:pt x="1059103" y="968376"/>
                </a:lnTo>
                <a:lnTo>
                  <a:pt x="1054719" y="968376"/>
                </a:lnTo>
                <a:lnTo>
                  <a:pt x="1051530" y="968376"/>
                </a:lnTo>
                <a:lnTo>
                  <a:pt x="1047543" y="967979"/>
                </a:lnTo>
                <a:lnTo>
                  <a:pt x="1043956" y="967185"/>
                </a:lnTo>
                <a:lnTo>
                  <a:pt x="1039970" y="965995"/>
                </a:lnTo>
                <a:lnTo>
                  <a:pt x="1031998" y="962820"/>
                </a:lnTo>
                <a:lnTo>
                  <a:pt x="1023627" y="958851"/>
                </a:lnTo>
                <a:lnTo>
                  <a:pt x="1014857" y="953295"/>
                </a:lnTo>
                <a:lnTo>
                  <a:pt x="1006088" y="947341"/>
                </a:lnTo>
                <a:lnTo>
                  <a:pt x="997318" y="939801"/>
                </a:lnTo>
                <a:lnTo>
                  <a:pt x="988549" y="931863"/>
                </a:lnTo>
                <a:lnTo>
                  <a:pt x="979779" y="922338"/>
                </a:lnTo>
                <a:lnTo>
                  <a:pt x="971807" y="912813"/>
                </a:lnTo>
                <a:lnTo>
                  <a:pt x="963835" y="902098"/>
                </a:lnTo>
                <a:lnTo>
                  <a:pt x="956660" y="890985"/>
                </a:lnTo>
                <a:lnTo>
                  <a:pt x="949883" y="878682"/>
                </a:lnTo>
                <a:lnTo>
                  <a:pt x="943904" y="865982"/>
                </a:lnTo>
                <a:lnTo>
                  <a:pt x="941512" y="859632"/>
                </a:lnTo>
                <a:lnTo>
                  <a:pt x="938722" y="852885"/>
                </a:lnTo>
                <a:lnTo>
                  <a:pt x="936729" y="846138"/>
                </a:lnTo>
                <a:lnTo>
                  <a:pt x="934736" y="839391"/>
                </a:lnTo>
                <a:lnTo>
                  <a:pt x="933540" y="843757"/>
                </a:lnTo>
                <a:lnTo>
                  <a:pt x="931547" y="847329"/>
                </a:lnTo>
                <a:lnTo>
                  <a:pt x="929554" y="849710"/>
                </a:lnTo>
                <a:lnTo>
                  <a:pt x="928757" y="850107"/>
                </a:lnTo>
                <a:lnTo>
                  <a:pt x="927960" y="850504"/>
                </a:lnTo>
                <a:lnTo>
                  <a:pt x="926764" y="850107"/>
                </a:lnTo>
                <a:lnTo>
                  <a:pt x="925568" y="849710"/>
                </a:lnTo>
                <a:lnTo>
                  <a:pt x="924372" y="848123"/>
                </a:lnTo>
                <a:lnTo>
                  <a:pt x="923575" y="846535"/>
                </a:lnTo>
                <a:lnTo>
                  <a:pt x="921582" y="842963"/>
                </a:lnTo>
                <a:lnTo>
                  <a:pt x="920386" y="837407"/>
                </a:lnTo>
                <a:lnTo>
                  <a:pt x="918791" y="831057"/>
                </a:lnTo>
                <a:lnTo>
                  <a:pt x="917596" y="823516"/>
                </a:lnTo>
                <a:lnTo>
                  <a:pt x="917197" y="815182"/>
                </a:lnTo>
                <a:lnTo>
                  <a:pt x="916798" y="806054"/>
                </a:lnTo>
                <a:lnTo>
                  <a:pt x="917197" y="798116"/>
                </a:lnTo>
                <a:lnTo>
                  <a:pt x="917596" y="790576"/>
                </a:lnTo>
                <a:lnTo>
                  <a:pt x="918393" y="783829"/>
                </a:lnTo>
                <a:lnTo>
                  <a:pt x="919987" y="777479"/>
                </a:lnTo>
                <a:lnTo>
                  <a:pt x="921183" y="772319"/>
                </a:lnTo>
                <a:lnTo>
                  <a:pt x="922379" y="767954"/>
                </a:lnTo>
                <a:lnTo>
                  <a:pt x="924372" y="764779"/>
                </a:lnTo>
                <a:lnTo>
                  <a:pt x="925169" y="763588"/>
                </a:lnTo>
                <a:lnTo>
                  <a:pt x="926365" y="763191"/>
                </a:lnTo>
                <a:lnTo>
                  <a:pt x="923176" y="759619"/>
                </a:lnTo>
                <a:lnTo>
                  <a:pt x="920785" y="756444"/>
                </a:lnTo>
                <a:lnTo>
                  <a:pt x="918393" y="752476"/>
                </a:lnTo>
                <a:lnTo>
                  <a:pt x="916798" y="748507"/>
                </a:lnTo>
                <a:lnTo>
                  <a:pt x="915204" y="744538"/>
                </a:lnTo>
                <a:lnTo>
                  <a:pt x="914407" y="739776"/>
                </a:lnTo>
                <a:lnTo>
                  <a:pt x="913609" y="735807"/>
                </a:lnTo>
                <a:lnTo>
                  <a:pt x="913211" y="731044"/>
                </a:lnTo>
                <a:lnTo>
                  <a:pt x="912812" y="727076"/>
                </a:lnTo>
                <a:lnTo>
                  <a:pt x="912812" y="721916"/>
                </a:lnTo>
                <a:lnTo>
                  <a:pt x="913609" y="712391"/>
                </a:lnTo>
                <a:lnTo>
                  <a:pt x="915204" y="703263"/>
                </a:lnTo>
                <a:lnTo>
                  <a:pt x="917197" y="694135"/>
                </a:lnTo>
                <a:lnTo>
                  <a:pt x="920386" y="685007"/>
                </a:lnTo>
                <a:lnTo>
                  <a:pt x="923575" y="676672"/>
                </a:lnTo>
                <a:lnTo>
                  <a:pt x="927162" y="668735"/>
                </a:lnTo>
                <a:lnTo>
                  <a:pt x="930750" y="661988"/>
                </a:lnTo>
                <a:lnTo>
                  <a:pt x="934337" y="656035"/>
                </a:lnTo>
                <a:lnTo>
                  <a:pt x="937526" y="651272"/>
                </a:lnTo>
                <a:lnTo>
                  <a:pt x="940715" y="647700"/>
                </a:lnTo>
                <a:lnTo>
                  <a:pt x="943107" y="646113"/>
                </a:lnTo>
                <a:lnTo>
                  <a:pt x="955862" y="639763"/>
                </a:lnTo>
                <a:lnTo>
                  <a:pt x="968219" y="634604"/>
                </a:lnTo>
                <a:lnTo>
                  <a:pt x="980178" y="630238"/>
                </a:lnTo>
                <a:lnTo>
                  <a:pt x="992535" y="627063"/>
                </a:lnTo>
                <a:lnTo>
                  <a:pt x="1004493" y="624285"/>
                </a:lnTo>
                <a:lnTo>
                  <a:pt x="1016053" y="622300"/>
                </a:lnTo>
                <a:lnTo>
                  <a:pt x="1027214" y="621110"/>
                </a:lnTo>
                <a:lnTo>
                  <a:pt x="1038375" y="620713"/>
                </a:lnTo>
                <a:close/>
                <a:moveTo>
                  <a:pt x="1043186" y="515586"/>
                </a:moveTo>
                <a:lnTo>
                  <a:pt x="1022934" y="515983"/>
                </a:lnTo>
                <a:lnTo>
                  <a:pt x="1002682" y="516777"/>
                </a:lnTo>
                <a:lnTo>
                  <a:pt x="982827" y="518364"/>
                </a:lnTo>
                <a:lnTo>
                  <a:pt x="962972" y="519952"/>
                </a:lnTo>
                <a:lnTo>
                  <a:pt x="943514" y="521937"/>
                </a:lnTo>
                <a:lnTo>
                  <a:pt x="924056" y="525113"/>
                </a:lnTo>
                <a:lnTo>
                  <a:pt x="904598" y="527891"/>
                </a:lnTo>
                <a:lnTo>
                  <a:pt x="885140" y="531861"/>
                </a:lnTo>
                <a:lnTo>
                  <a:pt x="866476" y="535830"/>
                </a:lnTo>
                <a:lnTo>
                  <a:pt x="847812" y="540594"/>
                </a:lnTo>
                <a:lnTo>
                  <a:pt x="829148" y="545754"/>
                </a:lnTo>
                <a:lnTo>
                  <a:pt x="810485" y="550914"/>
                </a:lnTo>
                <a:lnTo>
                  <a:pt x="792218" y="556869"/>
                </a:lnTo>
                <a:lnTo>
                  <a:pt x="774348" y="563220"/>
                </a:lnTo>
                <a:lnTo>
                  <a:pt x="756082" y="569968"/>
                </a:lnTo>
                <a:lnTo>
                  <a:pt x="738609" y="577113"/>
                </a:lnTo>
                <a:lnTo>
                  <a:pt x="721137" y="585449"/>
                </a:lnTo>
                <a:lnTo>
                  <a:pt x="704061" y="593388"/>
                </a:lnTo>
                <a:lnTo>
                  <a:pt x="686986" y="601724"/>
                </a:lnTo>
                <a:lnTo>
                  <a:pt x="670308" y="610457"/>
                </a:lnTo>
                <a:lnTo>
                  <a:pt x="653630" y="619587"/>
                </a:lnTo>
                <a:lnTo>
                  <a:pt x="637745" y="629114"/>
                </a:lnTo>
                <a:lnTo>
                  <a:pt x="621861" y="639037"/>
                </a:lnTo>
                <a:lnTo>
                  <a:pt x="605977" y="649755"/>
                </a:lnTo>
                <a:lnTo>
                  <a:pt x="590490" y="660473"/>
                </a:lnTo>
                <a:lnTo>
                  <a:pt x="575400" y="671190"/>
                </a:lnTo>
                <a:lnTo>
                  <a:pt x="559913" y="682702"/>
                </a:lnTo>
                <a:lnTo>
                  <a:pt x="545617" y="694610"/>
                </a:lnTo>
                <a:lnTo>
                  <a:pt x="531322" y="706519"/>
                </a:lnTo>
                <a:lnTo>
                  <a:pt x="517026" y="719221"/>
                </a:lnTo>
                <a:lnTo>
                  <a:pt x="503525" y="731924"/>
                </a:lnTo>
                <a:lnTo>
                  <a:pt x="490023" y="745023"/>
                </a:lnTo>
                <a:lnTo>
                  <a:pt x="476919" y="758520"/>
                </a:lnTo>
                <a:lnTo>
                  <a:pt x="464212" y="772413"/>
                </a:lnTo>
                <a:lnTo>
                  <a:pt x="451504" y="786306"/>
                </a:lnTo>
                <a:lnTo>
                  <a:pt x="439591" y="800596"/>
                </a:lnTo>
                <a:lnTo>
                  <a:pt x="427678" y="815680"/>
                </a:lnTo>
                <a:lnTo>
                  <a:pt x="416162" y="830368"/>
                </a:lnTo>
                <a:lnTo>
                  <a:pt x="405441" y="845452"/>
                </a:lnTo>
                <a:lnTo>
                  <a:pt x="394322" y="860933"/>
                </a:lnTo>
                <a:lnTo>
                  <a:pt x="383997" y="876811"/>
                </a:lnTo>
                <a:lnTo>
                  <a:pt x="374070" y="892689"/>
                </a:lnTo>
                <a:lnTo>
                  <a:pt x="364539" y="908964"/>
                </a:lnTo>
                <a:lnTo>
                  <a:pt x="355009" y="925636"/>
                </a:lnTo>
                <a:lnTo>
                  <a:pt x="346272" y="941911"/>
                </a:lnTo>
                <a:lnTo>
                  <a:pt x="337933" y="959377"/>
                </a:lnTo>
                <a:lnTo>
                  <a:pt x="329594" y="976048"/>
                </a:lnTo>
                <a:lnTo>
                  <a:pt x="322049" y="993911"/>
                </a:lnTo>
                <a:lnTo>
                  <a:pt x="314901" y="1011377"/>
                </a:lnTo>
                <a:lnTo>
                  <a:pt x="308151" y="1029240"/>
                </a:lnTo>
                <a:lnTo>
                  <a:pt x="301797" y="1047500"/>
                </a:lnTo>
                <a:lnTo>
                  <a:pt x="295840" y="1065362"/>
                </a:lnTo>
                <a:lnTo>
                  <a:pt x="290678" y="1084019"/>
                </a:lnTo>
                <a:lnTo>
                  <a:pt x="285516" y="1102676"/>
                </a:lnTo>
                <a:lnTo>
                  <a:pt x="280751" y="1121729"/>
                </a:lnTo>
                <a:lnTo>
                  <a:pt x="276780" y="1140783"/>
                </a:lnTo>
                <a:lnTo>
                  <a:pt x="272809" y="1159440"/>
                </a:lnTo>
                <a:lnTo>
                  <a:pt x="270029" y="1178890"/>
                </a:lnTo>
                <a:lnTo>
                  <a:pt x="266852" y="1198341"/>
                </a:lnTo>
                <a:lnTo>
                  <a:pt x="264867" y="1218188"/>
                </a:lnTo>
                <a:lnTo>
                  <a:pt x="263278" y="1237639"/>
                </a:lnTo>
                <a:lnTo>
                  <a:pt x="261690" y="1257883"/>
                </a:lnTo>
                <a:lnTo>
                  <a:pt x="260896" y="1277731"/>
                </a:lnTo>
                <a:lnTo>
                  <a:pt x="260498" y="1297975"/>
                </a:lnTo>
                <a:lnTo>
                  <a:pt x="260896" y="1318220"/>
                </a:lnTo>
                <a:lnTo>
                  <a:pt x="261690" y="1338067"/>
                </a:lnTo>
                <a:lnTo>
                  <a:pt x="263278" y="1357915"/>
                </a:lnTo>
                <a:lnTo>
                  <a:pt x="264867" y="1377763"/>
                </a:lnTo>
                <a:lnTo>
                  <a:pt x="266852" y="1397213"/>
                </a:lnTo>
                <a:lnTo>
                  <a:pt x="270029" y="1416664"/>
                </a:lnTo>
                <a:lnTo>
                  <a:pt x="272809" y="1436114"/>
                </a:lnTo>
                <a:lnTo>
                  <a:pt x="276780" y="1455168"/>
                </a:lnTo>
                <a:lnTo>
                  <a:pt x="280751" y="1474222"/>
                </a:lnTo>
                <a:lnTo>
                  <a:pt x="285516" y="1493275"/>
                </a:lnTo>
                <a:lnTo>
                  <a:pt x="290678" y="1511535"/>
                </a:lnTo>
                <a:lnTo>
                  <a:pt x="295840" y="1530192"/>
                </a:lnTo>
                <a:lnTo>
                  <a:pt x="301797" y="1548452"/>
                </a:lnTo>
                <a:lnTo>
                  <a:pt x="308151" y="1566314"/>
                </a:lnTo>
                <a:lnTo>
                  <a:pt x="314901" y="1584177"/>
                </a:lnTo>
                <a:lnTo>
                  <a:pt x="322049" y="1602040"/>
                </a:lnTo>
                <a:lnTo>
                  <a:pt x="329594" y="1619109"/>
                </a:lnTo>
                <a:lnTo>
                  <a:pt x="337933" y="1636575"/>
                </a:lnTo>
                <a:lnTo>
                  <a:pt x="346272" y="1653247"/>
                </a:lnTo>
                <a:lnTo>
                  <a:pt x="355009" y="1670316"/>
                </a:lnTo>
                <a:lnTo>
                  <a:pt x="364539" y="1686591"/>
                </a:lnTo>
                <a:lnTo>
                  <a:pt x="374070" y="1703262"/>
                </a:lnTo>
                <a:lnTo>
                  <a:pt x="383997" y="1719140"/>
                </a:lnTo>
                <a:lnTo>
                  <a:pt x="394322" y="1734622"/>
                </a:lnTo>
                <a:lnTo>
                  <a:pt x="405441" y="1750500"/>
                </a:lnTo>
                <a:lnTo>
                  <a:pt x="416162" y="1765584"/>
                </a:lnTo>
                <a:lnTo>
                  <a:pt x="427678" y="1780271"/>
                </a:lnTo>
                <a:lnTo>
                  <a:pt x="439591" y="1794958"/>
                </a:lnTo>
                <a:lnTo>
                  <a:pt x="451504" y="1809248"/>
                </a:lnTo>
                <a:lnTo>
                  <a:pt x="464212" y="1823142"/>
                </a:lnTo>
                <a:lnTo>
                  <a:pt x="476919" y="1837035"/>
                </a:lnTo>
                <a:lnTo>
                  <a:pt x="490023" y="1850531"/>
                </a:lnTo>
                <a:lnTo>
                  <a:pt x="503525" y="1863631"/>
                </a:lnTo>
                <a:lnTo>
                  <a:pt x="517026" y="1876333"/>
                </a:lnTo>
                <a:lnTo>
                  <a:pt x="531322" y="1889035"/>
                </a:lnTo>
                <a:lnTo>
                  <a:pt x="545617" y="1900944"/>
                </a:lnTo>
                <a:lnTo>
                  <a:pt x="559913" y="1912852"/>
                </a:lnTo>
                <a:lnTo>
                  <a:pt x="575400" y="1923967"/>
                </a:lnTo>
                <a:lnTo>
                  <a:pt x="590490" y="1935479"/>
                </a:lnTo>
                <a:lnTo>
                  <a:pt x="605977" y="1945799"/>
                </a:lnTo>
                <a:lnTo>
                  <a:pt x="621861" y="1956517"/>
                </a:lnTo>
                <a:lnTo>
                  <a:pt x="637745" y="1966044"/>
                </a:lnTo>
                <a:lnTo>
                  <a:pt x="653630" y="1975968"/>
                </a:lnTo>
                <a:lnTo>
                  <a:pt x="670308" y="1985097"/>
                </a:lnTo>
                <a:lnTo>
                  <a:pt x="686986" y="1994227"/>
                </a:lnTo>
                <a:lnTo>
                  <a:pt x="704061" y="2002563"/>
                </a:lnTo>
                <a:lnTo>
                  <a:pt x="721137" y="2010502"/>
                </a:lnTo>
                <a:lnTo>
                  <a:pt x="738609" y="2018044"/>
                </a:lnTo>
                <a:lnTo>
                  <a:pt x="756082" y="2025189"/>
                </a:lnTo>
                <a:lnTo>
                  <a:pt x="774348" y="2032335"/>
                </a:lnTo>
                <a:lnTo>
                  <a:pt x="792218" y="2038686"/>
                </a:lnTo>
                <a:lnTo>
                  <a:pt x="810485" y="2044640"/>
                </a:lnTo>
                <a:lnTo>
                  <a:pt x="829148" y="2050197"/>
                </a:lnTo>
                <a:lnTo>
                  <a:pt x="847812" y="2055358"/>
                </a:lnTo>
                <a:lnTo>
                  <a:pt x="866476" y="2059724"/>
                </a:lnTo>
                <a:lnTo>
                  <a:pt x="885140" y="2064091"/>
                </a:lnTo>
                <a:lnTo>
                  <a:pt x="904598" y="2067266"/>
                </a:lnTo>
                <a:lnTo>
                  <a:pt x="924056" y="2070839"/>
                </a:lnTo>
                <a:lnTo>
                  <a:pt x="943514" y="2073220"/>
                </a:lnTo>
                <a:lnTo>
                  <a:pt x="962972" y="2075999"/>
                </a:lnTo>
                <a:lnTo>
                  <a:pt x="982827" y="2077587"/>
                </a:lnTo>
                <a:lnTo>
                  <a:pt x="1002682" y="2078778"/>
                </a:lnTo>
                <a:lnTo>
                  <a:pt x="1022934" y="2079572"/>
                </a:lnTo>
                <a:lnTo>
                  <a:pt x="1043186" y="2079572"/>
                </a:lnTo>
                <a:lnTo>
                  <a:pt x="1063041" y="2079572"/>
                </a:lnTo>
                <a:lnTo>
                  <a:pt x="1083293" y="2078778"/>
                </a:lnTo>
                <a:lnTo>
                  <a:pt x="1103148" y="2077587"/>
                </a:lnTo>
                <a:lnTo>
                  <a:pt x="1122606" y="2075999"/>
                </a:lnTo>
                <a:lnTo>
                  <a:pt x="1142064" y="2073220"/>
                </a:lnTo>
                <a:lnTo>
                  <a:pt x="1161919" y="2070839"/>
                </a:lnTo>
                <a:lnTo>
                  <a:pt x="1180980" y="2067266"/>
                </a:lnTo>
                <a:lnTo>
                  <a:pt x="1200438" y="2064091"/>
                </a:lnTo>
                <a:lnTo>
                  <a:pt x="1219499" y="2059724"/>
                </a:lnTo>
                <a:lnTo>
                  <a:pt x="1237766" y="2055358"/>
                </a:lnTo>
                <a:lnTo>
                  <a:pt x="1256827" y="2050197"/>
                </a:lnTo>
                <a:lnTo>
                  <a:pt x="1275093" y="2044640"/>
                </a:lnTo>
                <a:lnTo>
                  <a:pt x="1293757" y="2038686"/>
                </a:lnTo>
                <a:lnTo>
                  <a:pt x="1311627" y="2032335"/>
                </a:lnTo>
                <a:lnTo>
                  <a:pt x="1329496" y="2025189"/>
                </a:lnTo>
                <a:lnTo>
                  <a:pt x="1347366" y="2018044"/>
                </a:lnTo>
                <a:lnTo>
                  <a:pt x="1364441" y="2010502"/>
                </a:lnTo>
                <a:lnTo>
                  <a:pt x="1381914" y="2002563"/>
                </a:lnTo>
                <a:lnTo>
                  <a:pt x="1398592" y="1994227"/>
                </a:lnTo>
                <a:lnTo>
                  <a:pt x="1415667" y="1985097"/>
                </a:lnTo>
                <a:lnTo>
                  <a:pt x="1431949" y="1975968"/>
                </a:lnTo>
                <a:lnTo>
                  <a:pt x="1447833" y="1966044"/>
                </a:lnTo>
                <a:lnTo>
                  <a:pt x="1464114" y="1956517"/>
                </a:lnTo>
                <a:lnTo>
                  <a:pt x="1479998" y="1945799"/>
                </a:lnTo>
                <a:lnTo>
                  <a:pt x="1495088" y="1935479"/>
                </a:lnTo>
                <a:lnTo>
                  <a:pt x="1510575" y="1923967"/>
                </a:lnTo>
                <a:lnTo>
                  <a:pt x="1525665" y="1912852"/>
                </a:lnTo>
                <a:lnTo>
                  <a:pt x="1539960" y="1900944"/>
                </a:lnTo>
                <a:lnTo>
                  <a:pt x="1554256" y="1889035"/>
                </a:lnTo>
                <a:lnTo>
                  <a:pt x="1568551" y="1876333"/>
                </a:lnTo>
                <a:lnTo>
                  <a:pt x="1582053" y="1863631"/>
                </a:lnTo>
                <a:lnTo>
                  <a:pt x="1595555" y="1850531"/>
                </a:lnTo>
                <a:lnTo>
                  <a:pt x="1608659" y="1837035"/>
                </a:lnTo>
                <a:lnTo>
                  <a:pt x="1621763" y="1823142"/>
                </a:lnTo>
                <a:lnTo>
                  <a:pt x="1634073" y="1809248"/>
                </a:lnTo>
                <a:lnTo>
                  <a:pt x="1646383" y="1794958"/>
                </a:lnTo>
                <a:lnTo>
                  <a:pt x="1657899" y="1780271"/>
                </a:lnTo>
                <a:lnTo>
                  <a:pt x="1669415" y="1765584"/>
                </a:lnTo>
                <a:lnTo>
                  <a:pt x="1680534" y="1750500"/>
                </a:lnTo>
                <a:lnTo>
                  <a:pt x="1691256" y="1734622"/>
                </a:lnTo>
                <a:lnTo>
                  <a:pt x="1701581" y="1719140"/>
                </a:lnTo>
                <a:lnTo>
                  <a:pt x="1711508" y="1703262"/>
                </a:lnTo>
                <a:lnTo>
                  <a:pt x="1721436" y="1686591"/>
                </a:lnTo>
                <a:lnTo>
                  <a:pt x="1730569" y="1670316"/>
                </a:lnTo>
                <a:lnTo>
                  <a:pt x="1739305" y="1653247"/>
                </a:lnTo>
                <a:lnTo>
                  <a:pt x="1748041" y="1636575"/>
                </a:lnTo>
                <a:lnTo>
                  <a:pt x="1755983" y="1619109"/>
                </a:lnTo>
                <a:lnTo>
                  <a:pt x="1763529" y="1602040"/>
                </a:lnTo>
                <a:lnTo>
                  <a:pt x="1770676" y="1584177"/>
                </a:lnTo>
                <a:lnTo>
                  <a:pt x="1777427" y="1566314"/>
                </a:lnTo>
                <a:lnTo>
                  <a:pt x="1783781" y="1548452"/>
                </a:lnTo>
                <a:lnTo>
                  <a:pt x="1789737" y="1530192"/>
                </a:lnTo>
                <a:lnTo>
                  <a:pt x="1795694" y="1511535"/>
                </a:lnTo>
                <a:lnTo>
                  <a:pt x="1800459" y="1493275"/>
                </a:lnTo>
                <a:lnTo>
                  <a:pt x="1804827" y="1474222"/>
                </a:lnTo>
                <a:lnTo>
                  <a:pt x="1809195" y="1455168"/>
                </a:lnTo>
                <a:lnTo>
                  <a:pt x="1812769" y="1436114"/>
                </a:lnTo>
                <a:lnTo>
                  <a:pt x="1816343" y="1416664"/>
                </a:lnTo>
                <a:lnTo>
                  <a:pt x="1818726" y="1397213"/>
                </a:lnTo>
                <a:lnTo>
                  <a:pt x="1820711" y="1377763"/>
                </a:lnTo>
                <a:lnTo>
                  <a:pt x="1823094" y="1357915"/>
                </a:lnTo>
                <a:lnTo>
                  <a:pt x="1824285" y="1338067"/>
                </a:lnTo>
                <a:lnTo>
                  <a:pt x="1824682" y="1318220"/>
                </a:lnTo>
                <a:lnTo>
                  <a:pt x="1825079" y="1297975"/>
                </a:lnTo>
                <a:lnTo>
                  <a:pt x="1824682" y="1277731"/>
                </a:lnTo>
                <a:lnTo>
                  <a:pt x="1824285" y="1257883"/>
                </a:lnTo>
                <a:lnTo>
                  <a:pt x="1823094" y="1237639"/>
                </a:lnTo>
                <a:lnTo>
                  <a:pt x="1820711" y="1218188"/>
                </a:lnTo>
                <a:lnTo>
                  <a:pt x="1818726" y="1198341"/>
                </a:lnTo>
                <a:lnTo>
                  <a:pt x="1816343" y="1178890"/>
                </a:lnTo>
                <a:lnTo>
                  <a:pt x="1812769" y="1159440"/>
                </a:lnTo>
                <a:lnTo>
                  <a:pt x="1809195" y="1140783"/>
                </a:lnTo>
                <a:lnTo>
                  <a:pt x="1804827" y="1121729"/>
                </a:lnTo>
                <a:lnTo>
                  <a:pt x="1800459" y="1102676"/>
                </a:lnTo>
                <a:lnTo>
                  <a:pt x="1795694" y="1084019"/>
                </a:lnTo>
                <a:lnTo>
                  <a:pt x="1789737" y="1065362"/>
                </a:lnTo>
                <a:lnTo>
                  <a:pt x="1783781" y="1047500"/>
                </a:lnTo>
                <a:lnTo>
                  <a:pt x="1777427" y="1029240"/>
                </a:lnTo>
                <a:lnTo>
                  <a:pt x="1770676" y="1011377"/>
                </a:lnTo>
                <a:lnTo>
                  <a:pt x="1763529" y="993911"/>
                </a:lnTo>
                <a:lnTo>
                  <a:pt x="1755983" y="976048"/>
                </a:lnTo>
                <a:lnTo>
                  <a:pt x="1748041" y="959377"/>
                </a:lnTo>
                <a:lnTo>
                  <a:pt x="1739305" y="941911"/>
                </a:lnTo>
                <a:lnTo>
                  <a:pt x="1730569" y="925636"/>
                </a:lnTo>
                <a:lnTo>
                  <a:pt x="1721436" y="908964"/>
                </a:lnTo>
                <a:lnTo>
                  <a:pt x="1711508" y="892689"/>
                </a:lnTo>
                <a:lnTo>
                  <a:pt x="1701581" y="876811"/>
                </a:lnTo>
                <a:lnTo>
                  <a:pt x="1691256" y="860933"/>
                </a:lnTo>
                <a:lnTo>
                  <a:pt x="1680534" y="845452"/>
                </a:lnTo>
                <a:lnTo>
                  <a:pt x="1669415" y="830368"/>
                </a:lnTo>
                <a:lnTo>
                  <a:pt x="1657899" y="815680"/>
                </a:lnTo>
                <a:lnTo>
                  <a:pt x="1646383" y="800596"/>
                </a:lnTo>
                <a:lnTo>
                  <a:pt x="1634073" y="786306"/>
                </a:lnTo>
                <a:lnTo>
                  <a:pt x="1621763" y="772413"/>
                </a:lnTo>
                <a:lnTo>
                  <a:pt x="1608659" y="758520"/>
                </a:lnTo>
                <a:lnTo>
                  <a:pt x="1595555" y="745023"/>
                </a:lnTo>
                <a:lnTo>
                  <a:pt x="1582053" y="731924"/>
                </a:lnTo>
                <a:lnTo>
                  <a:pt x="1568551" y="719221"/>
                </a:lnTo>
                <a:lnTo>
                  <a:pt x="1554256" y="706519"/>
                </a:lnTo>
                <a:lnTo>
                  <a:pt x="1539960" y="694610"/>
                </a:lnTo>
                <a:lnTo>
                  <a:pt x="1525665" y="682702"/>
                </a:lnTo>
                <a:lnTo>
                  <a:pt x="1510575" y="671190"/>
                </a:lnTo>
                <a:lnTo>
                  <a:pt x="1495088" y="660473"/>
                </a:lnTo>
                <a:lnTo>
                  <a:pt x="1479998" y="649755"/>
                </a:lnTo>
                <a:lnTo>
                  <a:pt x="1464114" y="639037"/>
                </a:lnTo>
                <a:lnTo>
                  <a:pt x="1447833" y="629114"/>
                </a:lnTo>
                <a:lnTo>
                  <a:pt x="1431949" y="619587"/>
                </a:lnTo>
                <a:lnTo>
                  <a:pt x="1415667" y="610457"/>
                </a:lnTo>
                <a:lnTo>
                  <a:pt x="1398592" y="601724"/>
                </a:lnTo>
                <a:lnTo>
                  <a:pt x="1381914" y="593388"/>
                </a:lnTo>
                <a:lnTo>
                  <a:pt x="1364441" y="585449"/>
                </a:lnTo>
                <a:lnTo>
                  <a:pt x="1347366" y="577113"/>
                </a:lnTo>
                <a:lnTo>
                  <a:pt x="1329496" y="569968"/>
                </a:lnTo>
                <a:lnTo>
                  <a:pt x="1311627" y="563220"/>
                </a:lnTo>
                <a:lnTo>
                  <a:pt x="1293757" y="556869"/>
                </a:lnTo>
                <a:lnTo>
                  <a:pt x="1275093" y="550914"/>
                </a:lnTo>
                <a:lnTo>
                  <a:pt x="1256827" y="545754"/>
                </a:lnTo>
                <a:lnTo>
                  <a:pt x="1237766" y="540594"/>
                </a:lnTo>
                <a:lnTo>
                  <a:pt x="1219499" y="535830"/>
                </a:lnTo>
                <a:lnTo>
                  <a:pt x="1200438" y="531861"/>
                </a:lnTo>
                <a:lnTo>
                  <a:pt x="1180980" y="527891"/>
                </a:lnTo>
                <a:lnTo>
                  <a:pt x="1161919" y="525113"/>
                </a:lnTo>
                <a:lnTo>
                  <a:pt x="1142064" y="521937"/>
                </a:lnTo>
                <a:lnTo>
                  <a:pt x="1122606" y="519952"/>
                </a:lnTo>
                <a:lnTo>
                  <a:pt x="1103148" y="518364"/>
                </a:lnTo>
                <a:lnTo>
                  <a:pt x="1083293" y="516777"/>
                </a:lnTo>
                <a:lnTo>
                  <a:pt x="1063041" y="515983"/>
                </a:lnTo>
                <a:lnTo>
                  <a:pt x="1043186" y="515586"/>
                </a:lnTo>
                <a:close/>
                <a:moveTo>
                  <a:pt x="803734" y="280988"/>
                </a:moveTo>
                <a:lnTo>
                  <a:pt x="862902" y="391340"/>
                </a:lnTo>
                <a:lnTo>
                  <a:pt x="884743" y="387371"/>
                </a:lnTo>
                <a:lnTo>
                  <a:pt x="906980" y="383798"/>
                </a:lnTo>
                <a:lnTo>
                  <a:pt x="929218" y="380622"/>
                </a:lnTo>
                <a:lnTo>
                  <a:pt x="951456" y="378241"/>
                </a:lnTo>
                <a:lnTo>
                  <a:pt x="974488" y="376256"/>
                </a:lnTo>
                <a:lnTo>
                  <a:pt x="997122" y="374668"/>
                </a:lnTo>
                <a:lnTo>
                  <a:pt x="1019757" y="373874"/>
                </a:lnTo>
                <a:lnTo>
                  <a:pt x="1043186" y="373477"/>
                </a:lnTo>
                <a:lnTo>
                  <a:pt x="1059865" y="373874"/>
                </a:lnTo>
                <a:lnTo>
                  <a:pt x="1076940" y="374271"/>
                </a:lnTo>
                <a:lnTo>
                  <a:pt x="1093618" y="375462"/>
                </a:lnTo>
                <a:lnTo>
                  <a:pt x="1110693" y="376256"/>
                </a:lnTo>
                <a:lnTo>
                  <a:pt x="1127372" y="377844"/>
                </a:lnTo>
                <a:lnTo>
                  <a:pt x="1144050" y="379432"/>
                </a:lnTo>
                <a:lnTo>
                  <a:pt x="1160331" y="381019"/>
                </a:lnTo>
                <a:lnTo>
                  <a:pt x="1176612" y="383798"/>
                </a:lnTo>
                <a:lnTo>
                  <a:pt x="1193291" y="386180"/>
                </a:lnTo>
                <a:lnTo>
                  <a:pt x="1209572" y="388958"/>
                </a:lnTo>
                <a:lnTo>
                  <a:pt x="1225853" y="392134"/>
                </a:lnTo>
                <a:lnTo>
                  <a:pt x="1241737" y="395310"/>
                </a:lnTo>
                <a:lnTo>
                  <a:pt x="1257621" y="399279"/>
                </a:lnTo>
                <a:lnTo>
                  <a:pt x="1273505" y="403249"/>
                </a:lnTo>
                <a:lnTo>
                  <a:pt x="1289389" y="407218"/>
                </a:lnTo>
                <a:lnTo>
                  <a:pt x="1304876" y="411982"/>
                </a:lnTo>
                <a:lnTo>
                  <a:pt x="1370398" y="304805"/>
                </a:lnTo>
                <a:lnTo>
                  <a:pt x="1611439" y="417142"/>
                </a:lnTo>
                <a:lnTo>
                  <a:pt x="1570140" y="539800"/>
                </a:lnTo>
                <a:lnTo>
                  <a:pt x="1592775" y="555678"/>
                </a:lnTo>
                <a:lnTo>
                  <a:pt x="1614615" y="572747"/>
                </a:lnTo>
                <a:lnTo>
                  <a:pt x="1636059" y="589815"/>
                </a:lnTo>
                <a:lnTo>
                  <a:pt x="1656708" y="608075"/>
                </a:lnTo>
                <a:lnTo>
                  <a:pt x="1676960" y="626732"/>
                </a:lnTo>
                <a:lnTo>
                  <a:pt x="1696815" y="645389"/>
                </a:lnTo>
                <a:lnTo>
                  <a:pt x="1715876" y="665236"/>
                </a:lnTo>
                <a:lnTo>
                  <a:pt x="1734540" y="685481"/>
                </a:lnTo>
                <a:lnTo>
                  <a:pt x="1752410" y="706519"/>
                </a:lnTo>
                <a:lnTo>
                  <a:pt x="1769882" y="728351"/>
                </a:lnTo>
                <a:lnTo>
                  <a:pt x="1786560" y="750184"/>
                </a:lnTo>
                <a:lnTo>
                  <a:pt x="1802841" y="772413"/>
                </a:lnTo>
                <a:lnTo>
                  <a:pt x="1818329" y="795436"/>
                </a:lnTo>
                <a:lnTo>
                  <a:pt x="1832624" y="818856"/>
                </a:lnTo>
                <a:lnTo>
                  <a:pt x="1846920" y="842673"/>
                </a:lnTo>
                <a:lnTo>
                  <a:pt x="1860024" y="866887"/>
                </a:lnTo>
                <a:lnTo>
                  <a:pt x="1994642" y="834337"/>
                </a:lnTo>
                <a:lnTo>
                  <a:pt x="2085975" y="1084019"/>
                </a:lnTo>
                <a:lnTo>
                  <a:pt x="1954931" y="1149516"/>
                </a:lnTo>
                <a:lnTo>
                  <a:pt x="1958108" y="1167776"/>
                </a:lnTo>
                <a:lnTo>
                  <a:pt x="1960491" y="1185638"/>
                </a:lnTo>
                <a:lnTo>
                  <a:pt x="1962476" y="1204295"/>
                </a:lnTo>
                <a:lnTo>
                  <a:pt x="1964462" y="1222952"/>
                </a:lnTo>
                <a:lnTo>
                  <a:pt x="1965653" y="1241212"/>
                </a:lnTo>
                <a:lnTo>
                  <a:pt x="1966447" y="1259868"/>
                </a:lnTo>
                <a:lnTo>
                  <a:pt x="1967242" y="1278922"/>
                </a:lnTo>
                <a:lnTo>
                  <a:pt x="1967242" y="1297975"/>
                </a:lnTo>
                <a:lnTo>
                  <a:pt x="1967242" y="1315441"/>
                </a:lnTo>
                <a:lnTo>
                  <a:pt x="1966845" y="1332907"/>
                </a:lnTo>
                <a:lnTo>
                  <a:pt x="1966050" y="1349976"/>
                </a:lnTo>
                <a:lnTo>
                  <a:pt x="1964859" y="1367839"/>
                </a:lnTo>
                <a:lnTo>
                  <a:pt x="1962873" y="1385305"/>
                </a:lnTo>
                <a:lnTo>
                  <a:pt x="1961285" y="1401977"/>
                </a:lnTo>
                <a:lnTo>
                  <a:pt x="1959300" y="1419442"/>
                </a:lnTo>
                <a:lnTo>
                  <a:pt x="1957314" y="1436114"/>
                </a:lnTo>
                <a:lnTo>
                  <a:pt x="1954137" y="1453183"/>
                </a:lnTo>
                <a:lnTo>
                  <a:pt x="1951357" y="1469855"/>
                </a:lnTo>
                <a:lnTo>
                  <a:pt x="1947784" y="1486527"/>
                </a:lnTo>
                <a:lnTo>
                  <a:pt x="1944210" y="1503199"/>
                </a:lnTo>
                <a:lnTo>
                  <a:pt x="1940239" y="1519871"/>
                </a:lnTo>
                <a:lnTo>
                  <a:pt x="1935871" y="1535749"/>
                </a:lnTo>
                <a:lnTo>
                  <a:pt x="1931899" y="1552024"/>
                </a:lnTo>
                <a:lnTo>
                  <a:pt x="1926737" y="1568299"/>
                </a:lnTo>
                <a:lnTo>
                  <a:pt x="2061355" y="1650468"/>
                </a:lnTo>
                <a:lnTo>
                  <a:pt x="1949372" y="1891020"/>
                </a:lnTo>
                <a:lnTo>
                  <a:pt x="1791723" y="1838623"/>
                </a:lnTo>
                <a:lnTo>
                  <a:pt x="1776633" y="1859264"/>
                </a:lnTo>
                <a:lnTo>
                  <a:pt x="1761146" y="1879112"/>
                </a:lnTo>
                <a:lnTo>
                  <a:pt x="1744468" y="1898165"/>
                </a:lnTo>
                <a:lnTo>
                  <a:pt x="1728186" y="1917219"/>
                </a:lnTo>
                <a:lnTo>
                  <a:pt x="1710714" y="1935876"/>
                </a:lnTo>
                <a:lnTo>
                  <a:pt x="1693241" y="1954135"/>
                </a:lnTo>
                <a:lnTo>
                  <a:pt x="1674975" y="1971204"/>
                </a:lnTo>
                <a:lnTo>
                  <a:pt x="1655914" y="1988670"/>
                </a:lnTo>
                <a:lnTo>
                  <a:pt x="1636853" y="2004945"/>
                </a:lnTo>
                <a:lnTo>
                  <a:pt x="1616998" y="2021220"/>
                </a:lnTo>
                <a:lnTo>
                  <a:pt x="1597143" y="2036701"/>
                </a:lnTo>
                <a:lnTo>
                  <a:pt x="1576494" y="2051388"/>
                </a:lnTo>
                <a:lnTo>
                  <a:pt x="1555844" y="2066075"/>
                </a:lnTo>
                <a:lnTo>
                  <a:pt x="1534401" y="2079572"/>
                </a:lnTo>
                <a:lnTo>
                  <a:pt x="1512957" y="2093068"/>
                </a:lnTo>
                <a:lnTo>
                  <a:pt x="1491117" y="2105770"/>
                </a:lnTo>
                <a:lnTo>
                  <a:pt x="1531621" y="2274474"/>
                </a:lnTo>
                <a:lnTo>
                  <a:pt x="1281844" y="2365376"/>
                </a:lnTo>
                <a:lnTo>
                  <a:pt x="1202821" y="2207787"/>
                </a:lnTo>
                <a:lnTo>
                  <a:pt x="1183363" y="2210962"/>
                </a:lnTo>
                <a:lnTo>
                  <a:pt x="1163508" y="2213741"/>
                </a:lnTo>
                <a:lnTo>
                  <a:pt x="1144050" y="2216123"/>
                </a:lnTo>
                <a:lnTo>
                  <a:pt x="1124195" y="2218504"/>
                </a:lnTo>
                <a:lnTo>
                  <a:pt x="1103943" y="2219695"/>
                </a:lnTo>
                <a:lnTo>
                  <a:pt x="1083690" y="2220886"/>
                </a:lnTo>
                <a:lnTo>
                  <a:pt x="1063438" y="2221680"/>
                </a:lnTo>
                <a:lnTo>
                  <a:pt x="1043186" y="2221680"/>
                </a:lnTo>
                <a:lnTo>
                  <a:pt x="1013007" y="2221283"/>
                </a:lnTo>
                <a:lnTo>
                  <a:pt x="983224" y="2220092"/>
                </a:lnTo>
                <a:lnTo>
                  <a:pt x="954235" y="2217711"/>
                </a:lnTo>
                <a:lnTo>
                  <a:pt x="924850" y="2214535"/>
                </a:lnTo>
                <a:lnTo>
                  <a:pt x="895862" y="2210565"/>
                </a:lnTo>
                <a:lnTo>
                  <a:pt x="867270" y="2205405"/>
                </a:lnTo>
                <a:lnTo>
                  <a:pt x="839076" y="2199451"/>
                </a:lnTo>
                <a:lnTo>
                  <a:pt x="810882" y="2192703"/>
                </a:lnTo>
                <a:lnTo>
                  <a:pt x="715180" y="2341162"/>
                </a:lnTo>
                <a:lnTo>
                  <a:pt x="474536" y="2229222"/>
                </a:lnTo>
                <a:lnTo>
                  <a:pt x="524968" y="2062900"/>
                </a:lnTo>
                <a:lnTo>
                  <a:pt x="504716" y="2049006"/>
                </a:lnTo>
                <a:lnTo>
                  <a:pt x="484464" y="2033525"/>
                </a:lnTo>
                <a:lnTo>
                  <a:pt x="465006" y="2018441"/>
                </a:lnTo>
                <a:lnTo>
                  <a:pt x="445945" y="2002960"/>
                </a:lnTo>
                <a:lnTo>
                  <a:pt x="427281" y="1986288"/>
                </a:lnTo>
                <a:lnTo>
                  <a:pt x="408617" y="1969616"/>
                </a:lnTo>
                <a:lnTo>
                  <a:pt x="390748" y="1952151"/>
                </a:lnTo>
                <a:lnTo>
                  <a:pt x="373672" y="1934685"/>
                </a:lnTo>
                <a:lnTo>
                  <a:pt x="356597" y="1916028"/>
                </a:lnTo>
                <a:lnTo>
                  <a:pt x="340316" y="1897371"/>
                </a:lnTo>
                <a:lnTo>
                  <a:pt x="324432" y="1878715"/>
                </a:lnTo>
                <a:lnTo>
                  <a:pt x="308548" y="1858867"/>
                </a:lnTo>
                <a:lnTo>
                  <a:pt x="293855" y="1839020"/>
                </a:lnTo>
                <a:lnTo>
                  <a:pt x="279559" y="1818775"/>
                </a:lnTo>
                <a:lnTo>
                  <a:pt x="265661" y="1797737"/>
                </a:lnTo>
                <a:lnTo>
                  <a:pt x="252556" y="1776301"/>
                </a:lnTo>
                <a:lnTo>
                  <a:pt x="91333" y="1811630"/>
                </a:lnTo>
                <a:lnTo>
                  <a:pt x="0" y="1562345"/>
                </a:lnTo>
                <a:lnTo>
                  <a:pt x="138191" y="1488512"/>
                </a:lnTo>
                <a:lnTo>
                  <a:pt x="133426" y="1465092"/>
                </a:lnTo>
                <a:lnTo>
                  <a:pt x="129852" y="1441672"/>
                </a:lnTo>
                <a:lnTo>
                  <a:pt x="126278" y="1418251"/>
                </a:lnTo>
                <a:lnTo>
                  <a:pt x="123498" y="1394434"/>
                </a:lnTo>
                <a:lnTo>
                  <a:pt x="121513" y="1370220"/>
                </a:lnTo>
                <a:lnTo>
                  <a:pt x="119527" y="1346403"/>
                </a:lnTo>
                <a:lnTo>
                  <a:pt x="118733" y="1322189"/>
                </a:lnTo>
                <a:lnTo>
                  <a:pt x="118336" y="1297975"/>
                </a:lnTo>
                <a:lnTo>
                  <a:pt x="118733" y="1269395"/>
                </a:lnTo>
                <a:lnTo>
                  <a:pt x="119924" y="1240418"/>
                </a:lnTo>
                <a:lnTo>
                  <a:pt x="122704" y="1211837"/>
                </a:lnTo>
                <a:lnTo>
                  <a:pt x="125484" y="1184051"/>
                </a:lnTo>
                <a:lnTo>
                  <a:pt x="129455" y="1155867"/>
                </a:lnTo>
                <a:lnTo>
                  <a:pt x="134220" y="1128478"/>
                </a:lnTo>
                <a:lnTo>
                  <a:pt x="139780" y="1101088"/>
                </a:lnTo>
                <a:lnTo>
                  <a:pt x="146133" y="1074095"/>
                </a:lnTo>
                <a:lnTo>
                  <a:pt x="24223" y="995896"/>
                </a:lnTo>
                <a:lnTo>
                  <a:pt x="136603" y="755344"/>
                </a:lnTo>
                <a:lnTo>
                  <a:pt x="268043" y="794642"/>
                </a:lnTo>
                <a:lnTo>
                  <a:pt x="283530" y="772016"/>
                </a:lnTo>
                <a:lnTo>
                  <a:pt x="299017" y="750184"/>
                </a:lnTo>
                <a:lnTo>
                  <a:pt x="315696" y="728351"/>
                </a:lnTo>
                <a:lnTo>
                  <a:pt x="332771" y="707313"/>
                </a:lnTo>
                <a:lnTo>
                  <a:pt x="350243" y="686274"/>
                </a:lnTo>
                <a:lnTo>
                  <a:pt x="368907" y="666824"/>
                </a:lnTo>
                <a:lnTo>
                  <a:pt x="387571" y="646976"/>
                </a:lnTo>
                <a:lnTo>
                  <a:pt x="407426" y="627923"/>
                </a:lnTo>
                <a:lnTo>
                  <a:pt x="427281" y="609266"/>
                </a:lnTo>
                <a:lnTo>
                  <a:pt x="447930" y="591403"/>
                </a:lnTo>
                <a:lnTo>
                  <a:pt x="468977" y="574334"/>
                </a:lnTo>
                <a:lnTo>
                  <a:pt x="490420" y="557662"/>
                </a:lnTo>
                <a:lnTo>
                  <a:pt x="512261" y="541784"/>
                </a:lnTo>
                <a:lnTo>
                  <a:pt x="535293" y="526303"/>
                </a:lnTo>
                <a:lnTo>
                  <a:pt x="557928" y="511616"/>
                </a:lnTo>
                <a:lnTo>
                  <a:pt x="581754" y="497723"/>
                </a:lnTo>
                <a:lnTo>
                  <a:pt x="554354" y="371890"/>
                </a:lnTo>
                <a:lnTo>
                  <a:pt x="803734" y="280988"/>
                </a:lnTo>
                <a:close/>
                <a:moveTo>
                  <a:pt x="2013752" y="186531"/>
                </a:moveTo>
                <a:lnTo>
                  <a:pt x="2001871" y="186928"/>
                </a:lnTo>
                <a:lnTo>
                  <a:pt x="1989594" y="188119"/>
                </a:lnTo>
                <a:lnTo>
                  <a:pt x="1978109" y="190103"/>
                </a:lnTo>
                <a:lnTo>
                  <a:pt x="1966624" y="192881"/>
                </a:lnTo>
                <a:lnTo>
                  <a:pt x="1955139" y="196453"/>
                </a:lnTo>
                <a:lnTo>
                  <a:pt x="1944050" y="200819"/>
                </a:lnTo>
                <a:lnTo>
                  <a:pt x="1932962" y="205978"/>
                </a:lnTo>
                <a:lnTo>
                  <a:pt x="1922269" y="211534"/>
                </a:lnTo>
                <a:lnTo>
                  <a:pt x="1914348" y="216297"/>
                </a:lnTo>
                <a:lnTo>
                  <a:pt x="1906823" y="221853"/>
                </a:lnTo>
                <a:lnTo>
                  <a:pt x="1899695" y="227409"/>
                </a:lnTo>
                <a:lnTo>
                  <a:pt x="1892962" y="233363"/>
                </a:lnTo>
                <a:lnTo>
                  <a:pt x="1886230" y="239713"/>
                </a:lnTo>
                <a:lnTo>
                  <a:pt x="1880289" y="246063"/>
                </a:lnTo>
                <a:lnTo>
                  <a:pt x="1874349" y="252809"/>
                </a:lnTo>
                <a:lnTo>
                  <a:pt x="1869200" y="259953"/>
                </a:lnTo>
                <a:lnTo>
                  <a:pt x="1864052" y="267097"/>
                </a:lnTo>
                <a:lnTo>
                  <a:pt x="1859300" y="274241"/>
                </a:lnTo>
                <a:lnTo>
                  <a:pt x="1855339" y="281781"/>
                </a:lnTo>
                <a:lnTo>
                  <a:pt x="1850983" y="289719"/>
                </a:lnTo>
                <a:lnTo>
                  <a:pt x="1847419" y="297656"/>
                </a:lnTo>
                <a:lnTo>
                  <a:pt x="1844646" y="305594"/>
                </a:lnTo>
                <a:lnTo>
                  <a:pt x="1841874" y="313928"/>
                </a:lnTo>
                <a:lnTo>
                  <a:pt x="1839102" y="322263"/>
                </a:lnTo>
                <a:lnTo>
                  <a:pt x="1837518" y="330597"/>
                </a:lnTo>
                <a:lnTo>
                  <a:pt x="1835934" y="339328"/>
                </a:lnTo>
                <a:lnTo>
                  <a:pt x="1834350" y="348059"/>
                </a:lnTo>
                <a:lnTo>
                  <a:pt x="1833557" y="356791"/>
                </a:lnTo>
                <a:lnTo>
                  <a:pt x="1833557" y="365125"/>
                </a:lnTo>
                <a:lnTo>
                  <a:pt x="1833557" y="373856"/>
                </a:lnTo>
                <a:lnTo>
                  <a:pt x="1833953" y="382984"/>
                </a:lnTo>
                <a:lnTo>
                  <a:pt x="1835142" y="391716"/>
                </a:lnTo>
                <a:lnTo>
                  <a:pt x="1836726" y="400050"/>
                </a:lnTo>
                <a:lnTo>
                  <a:pt x="1838310" y="409178"/>
                </a:lnTo>
                <a:lnTo>
                  <a:pt x="1840290" y="417513"/>
                </a:lnTo>
                <a:lnTo>
                  <a:pt x="1843458" y="426244"/>
                </a:lnTo>
                <a:lnTo>
                  <a:pt x="1846230" y="434578"/>
                </a:lnTo>
                <a:lnTo>
                  <a:pt x="1850191" y="443310"/>
                </a:lnTo>
                <a:lnTo>
                  <a:pt x="1853755" y="451247"/>
                </a:lnTo>
                <a:lnTo>
                  <a:pt x="1858507" y="459581"/>
                </a:lnTo>
                <a:lnTo>
                  <a:pt x="1864844" y="469503"/>
                </a:lnTo>
                <a:lnTo>
                  <a:pt x="1871973" y="479028"/>
                </a:lnTo>
                <a:lnTo>
                  <a:pt x="1879497" y="488156"/>
                </a:lnTo>
                <a:lnTo>
                  <a:pt x="1887418" y="496888"/>
                </a:lnTo>
                <a:lnTo>
                  <a:pt x="1896527" y="504428"/>
                </a:lnTo>
                <a:lnTo>
                  <a:pt x="1905239" y="511969"/>
                </a:lnTo>
                <a:lnTo>
                  <a:pt x="1914744" y="518716"/>
                </a:lnTo>
                <a:lnTo>
                  <a:pt x="1924645" y="524669"/>
                </a:lnTo>
                <a:lnTo>
                  <a:pt x="1934942" y="529828"/>
                </a:lnTo>
                <a:lnTo>
                  <a:pt x="1945635" y="534988"/>
                </a:lnTo>
                <a:lnTo>
                  <a:pt x="1956723" y="538956"/>
                </a:lnTo>
                <a:lnTo>
                  <a:pt x="1967812" y="542131"/>
                </a:lnTo>
                <a:lnTo>
                  <a:pt x="1979297" y="545306"/>
                </a:lnTo>
                <a:lnTo>
                  <a:pt x="1990782" y="546894"/>
                </a:lnTo>
                <a:lnTo>
                  <a:pt x="2002267" y="548085"/>
                </a:lnTo>
                <a:lnTo>
                  <a:pt x="2014544" y="548481"/>
                </a:lnTo>
                <a:lnTo>
                  <a:pt x="2026425" y="548085"/>
                </a:lnTo>
                <a:lnTo>
                  <a:pt x="2038306" y="546894"/>
                </a:lnTo>
                <a:lnTo>
                  <a:pt x="2049791" y="544910"/>
                </a:lnTo>
                <a:lnTo>
                  <a:pt x="2061672" y="542131"/>
                </a:lnTo>
                <a:lnTo>
                  <a:pt x="2073157" y="538560"/>
                </a:lnTo>
                <a:lnTo>
                  <a:pt x="2084246" y="534194"/>
                </a:lnTo>
                <a:lnTo>
                  <a:pt x="2095335" y="529035"/>
                </a:lnTo>
                <a:lnTo>
                  <a:pt x="2106028" y="523081"/>
                </a:lnTo>
                <a:lnTo>
                  <a:pt x="2113552" y="518716"/>
                </a:lnTo>
                <a:lnTo>
                  <a:pt x="2121077" y="513556"/>
                </a:lnTo>
                <a:lnTo>
                  <a:pt x="2128206" y="508000"/>
                </a:lnTo>
                <a:lnTo>
                  <a:pt x="2134938" y="502047"/>
                </a:lnTo>
                <a:lnTo>
                  <a:pt x="2141275" y="496491"/>
                </a:lnTo>
                <a:lnTo>
                  <a:pt x="2147215" y="490141"/>
                </a:lnTo>
                <a:lnTo>
                  <a:pt x="2153156" y="483394"/>
                </a:lnTo>
                <a:lnTo>
                  <a:pt x="2158304" y="476647"/>
                </a:lnTo>
                <a:lnTo>
                  <a:pt x="2163452" y="469503"/>
                </a:lnTo>
                <a:lnTo>
                  <a:pt x="2168601" y="461566"/>
                </a:lnTo>
                <a:lnTo>
                  <a:pt x="2172957" y="454025"/>
                </a:lnTo>
                <a:lnTo>
                  <a:pt x="2176917" y="446485"/>
                </a:lnTo>
                <a:lnTo>
                  <a:pt x="2180482" y="438150"/>
                </a:lnTo>
                <a:lnTo>
                  <a:pt x="2183650" y="430213"/>
                </a:lnTo>
                <a:lnTo>
                  <a:pt x="2186818" y="421481"/>
                </a:lnTo>
                <a:lnTo>
                  <a:pt x="2189195" y="412750"/>
                </a:lnTo>
                <a:lnTo>
                  <a:pt x="2191175" y="404019"/>
                </a:lnTo>
                <a:lnTo>
                  <a:pt x="2192363" y="395288"/>
                </a:lnTo>
                <a:lnTo>
                  <a:pt x="2193947" y="386159"/>
                </a:lnTo>
                <a:lnTo>
                  <a:pt x="2194739" y="377428"/>
                </a:lnTo>
                <a:lnTo>
                  <a:pt x="2194739" y="368697"/>
                </a:lnTo>
                <a:lnTo>
                  <a:pt x="2194739" y="359569"/>
                </a:lnTo>
                <a:lnTo>
                  <a:pt x="2194343" y="351234"/>
                </a:lnTo>
                <a:lnTo>
                  <a:pt x="2192759" y="342503"/>
                </a:lnTo>
                <a:lnTo>
                  <a:pt x="2191571" y="333375"/>
                </a:lnTo>
                <a:lnTo>
                  <a:pt x="2189591" y="325041"/>
                </a:lnTo>
                <a:lnTo>
                  <a:pt x="2187610" y="316706"/>
                </a:lnTo>
                <a:lnTo>
                  <a:pt x="2184838" y="308372"/>
                </a:lnTo>
                <a:lnTo>
                  <a:pt x="2181670" y="299641"/>
                </a:lnTo>
                <a:lnTo>
                  <a:pt x="2178106" y="291703"/>
                </a:lnTo>
                <a:lnTo>
                  <a:pt x="2174145" y="283766"/>
                </a:lnTo>
                <a:lnTo>
                  <a:pt x="2169789" y="275828"/>
                </a:lnTo>
                <a:lnTo>
                  <a:pt x="2163452" y="265509"/>
                </a:lnTo>
                <a:lnTo>
                  <a:pt x="2156324" y="255984"/>
                </a:lnTo>
                <a:lnTo>
                  <a:pt x="2148799" y="247253"/>
                </a:lnTo>
                <a:lnTo>
                  <a:pt x="2140879" y="238522"/>
                </a:lnTo>
                <a:lnTo>
                  <a:pt x="2131770" y="230584"/>
                </a:lnTo>
                <a:lnTo>
                  <a:pt x="2123057" y="223441"/>
                </a:lnTo>
                <a:lnTo>
                  <a:pt x="2113552" y="216694"/>
                </a:lnTo>
                <a:lnTo>
                  <a:pt x="2103255" y="210344"/>
                </a:lnTo>
                <a:lnTo>
                  <a:pt x="2093355" y="204788"/>
                </a:lnTo>
                <a:lnTo>
                  <a:pt x="2082662" y="200422"/>
                </a:lnTo>
                <a:lnTo>
                  <a:pt x="2071969" y="196056"/>
                </a:lnTo>
                <a:lnTo>
                  <a:pt x="2060484" y="192881"/>
                </a:lnTo>
                <a:lnTo>
                  <a:pt x="2048999" y="190103"/>
                </a:lnTo>
                <a:lnTo>
                  <a:pt x="2037118" y="188119"/>
                </a:lnTo>
                <a:lnTo>
                  <a:pt x="2025633" y="186928"/>
                </a:lnTo>
                <a:lnTo>
                  <a:pt x="2013752" y="186531"/>
                </a:lnTo>
                <a:close/>
                <a:moveTo>
                  <a:pt x="2066028" y="0"/>
                </a:moveTo>
                <a:lnTo>
                  <a:pt x="2156324" y="23812"/>
                </a:lnTo>
                <a:lnTo>
                  <a:pt x="2146027" y="100013"/>
                </a:lnTo>
                <a:lnTo>
                  <a:pt x="2140916" y="118533"/>
                </a:lnTo>
                <a:lnTo>
                  <a:pt x="2134542" y="115094"/>
                </a:lnTo>
                <a:lnTo>
                  <a:pt x="2132671" y="114357"/>
                </a:lnTo>
                <a:lnTo>
                  <a:pt x="2132562" y="114300"/>
                </a:lnTo>
                <a:lnTo>
                  <a:pt x="2123453" y="110728"/>
                </a:lnTo>
                <a:lnTo>
                  <a:pt x="2132671" y="114357"/>
                </a:lnTo>
                <a:lnTo>
                  <a:pt x="2140879" y="118666"/>
                </a:lnTo>
                <a:lnTo>
                  <a:pt x="2140916" y="118533"/>
                </a:lnTo>
                <a:lnTo>
                  <a:pt x="2144839" y="120650"/>
                </a:lnTo>
                <a:lnTo>
                  <a:pt x="2153552" y="125413"/>
                </a:lnTo>
                <a:lnTo>
                  <a:pt x="2167413" y="133747"/>
                </a:lnTo>
                <a:lnTo>
                  <a:pt x="2174145" y="138113"/>
                </a:lnTo>
                <a:lnTo>
                  <a:pt x="2180878" y="142875"/>
                </a:lnTo>
                <a:lnTo>
                  <a:pt x="2181274" y="143272"/>
                </a:lnTo>
                <a:lnTo>
                  <a:pt x="2187610" y="148034"/>
                </a:lnTo>
                <a:lnTo>
                  <a:pt x="2193947" y="153194"/>
                </a:lnTo>
                <a:lnTo>
                  <a:pt x="2205432" y="163909"/>
                </a:lnTo>
                <a:lnTo>
                  <a:pt x="2212560" y="170656"/>
                </a:lnTo>
                <a:lnTo>
                  <a:pt x="2221273" y="180181"/>
                </a:lnTo>
                <a:lnTo>
                  <a:pt x="2226433" y="186128"/>
                </a:lnTo>
                <a:lnTo>
                  <a:pt x="2226422" y="186134"/>
                </a:lnTo>
                <a:lnTo>
                  <a:pt x="2229194" y="189309"/>
                </a:lnTo>
                <a:lnTo>
                  <a:pt x="2226433" y="186128"/>
                </a:lnTo>
                <a:lnTo>
                  <a:pt x="2244639" y="175419"/>
                </a:lnTo>
                <a:lnTo>
                  <a:pt x="2315925" y="143669"/>
                </a:lnTo>
                <a:lnTo>
                  <a:pt x="2363053" y="224234"/>
                </a:lnTo>
                <a:lnTo>
                  <a:pt x="2302064" y="270669"/>
                </a:lnTo>
                <a:lnTo>
                  <a:pt x="2280282" y="283369"/>
                </a:lnTo>
                <a:lnTo>
                  <a:pt x="2284242" y="296466"/>
                </a:lnTo>
                <a:lnTo>
                  <a:pt x="2287015" y="309166"/>
                </a:lnTo>
                <a:lnTo>
                  <a:pt x="2289787" y="322263"/>
                </a:lnTo>
                <a:lnTo>
                  <a:pt x="2291371" y="335359"/>
                </a:lnTo>
                <a:lnTo>
                  <a:pt x="2292559" y="348456"/>
                </a:lnTo>
                <a:lnTo>
                  <a:pt x="2293351" y="361553"/>
                </a:lnTo>
                <a:lnTo>
                  <a:pt x="2293351" y="374650"/>
                </a:lnTo>
                <a:lnTo>
                  <a:pt x="2292559" y="387350"/>
                </a:lnTo>
                <a:lnTo>
                  <a:pt x="2318301" y="394097"/>
                </a:lnTo>
                <a:lnTo>
                  <a:pt x="2390775" y="422275"/>
                </a:lnTo>
                <a:lnTo>
                  <a:pt x="2367409" y="512763"/>
                </a:lnTo>
                <a:lnTo>
                  <a:pt x="2291371" y="502047"/>
                </a:lnTo>
                <a:lnTo>
                  <a:pt x="2262857" y="494506"/>
                </a:lnTo>
                <a:lnTo>
                  <a:pt x="2256916" y="506016"/>
                </a:lnTo>
                <a:lnTo>
                  <a:pt x="2250183" y="517128"/>
                </a:lnTo>
                <a:lnTo>
                  <a:pt x="2243451" y="527447"/>
                </a:lnTo>
                <a:lnTo>
                  <a:pt x="2235926" y="537766"/>
                </a:lnTo>
                <a:lnTo>
                  <a:pt x="2228006" y="547688"/>
                </a:lnTo>
                <a:lnTo>
                  <a:pt x="2219293" y="557610"/>
                </a:lnTo>
                <a:lnTo>
                  <a:pt x="2210580" y="566738"/>
                </a:lnTo>
                <a:lnTo>
                  <a:pt x="2201075" y="575469"/>
                </a:lnTo>
                <a:lnTo>
                  <a:pt x="2216125" y="601266"/>
                </a:lnTo>
                <a:lnTo>
                  <a:pt x="2247807" y="671910"/>
                </a:lnTo>
                <a:lnTo>
                  <a:pt x="2167413" y="719932"/>
                </a:lnTo>
                <a:lnTo>
                  <a:pt x="2121077" y="658416"/>
                </a:lnTo>
                <a:lnTo>
                  <a:pt x="2105632" y="632222"/>
                </a:lnTo>
                <a:lnTo>
                  <a:pt x="2110780" y="629841"/>
                </a:lnTo>
                <a:lnTo>
                  <a:pt x="2115929" y="627857"/>
                </a:lnTo>
                <a:lnTo>
                  <a:pt x="2104048" y="632222"/>
                </a:lnTo>
                <a:lnTo>
                  <a:pt x="2092563" y="635794"/>
                </a:lnTo>
                <a:lnTo>
                  <a:pt x="2083058" y="638969"/>
                </a:lnTo>
                <a:lnTo>
                  <a:pt x="2067217" y="642541"/>
                </a:lnTo>
                <a:lnTo>
                  <a:pt x="2059296" y="643732"/>
                </a:lnTo>
                <a:lnTo>
                  <a:pt x="2050583" y="644922"/>
                </a:lnTo>
                <a:lnTo>
                  <a:pt x="2048999" y="644922"/>
                </a:lnTo>
                <a:lnTo>
                  <a:pt x="2033554" y="646907"/>
                </a:lnTo>
                <a:lnTo>
                  <a:pt x="2018505" y="647303"/>
                </a:lnTo>
                <a:lnTo>
                  <a:pt x="2014544" y="647700"/>
                </a:lnTo>
                <a:lnTo>
                  <a:pt x="2008208" y="647303"/>
                </a:lnTo>
                <a:lnTo>
                  <a:pt x="2002617" y="647117"/>
                </a:lnTo>
                <a:lnTo>
                  <a:pt x="1994743" y="646510"/>
                </a:lnTo>
                <a:lnTo>
                  <a:pt x="1984842" y="645716"/>
                </a:lnTo>
                <a:lnTo>
                  <a:pt x="1996327" y="646907"/>
                </a:lnTo>
                <a:lnTo>
                  <a:pt x="2002617" y="647117"/>
                </a:lnTo>
                <a:lnTo>
                  <a:pt x="2005039" y="647303"/>
                </a:lnTo>
                <a:lnTo>
                  <a:pt x="1994347" y="687785"/>
                </a:lnTo>
                <a:lnTo>
                  <a:pt x="1970189" y="747713"/>
                </a:lnTo>
                <a:lnTo>
                  <a:pt x="1879497" y="724297"/>
                </a:lnTo>
                <a:lnTo>
                  <a:pt x="1886230" y="662385"/>
                </a:lnTo>
                <a:lnTo>
                  <a:pt x="1896923" y="621507"/>
                </a:lnTo>
                <a:lnTo>
                  <a:pt x="1904447" y="625078"/>
                </a:lnTo>
                <a:lnTo>
                  <a:pt x="1893754" y="619919"/>
                </a:lnTo>
                <a:lnTo>
                  <a:pt x="1883061" y="614363"/>
                </a:lnTo>
                <a:lnTo>
                  <a:pt x="1874745" y="609997"/>
                </a:lnTo>
                <a:lnTo>
                  <a:pt x="1860884" y="601663"/>
                </a:lnTo>
                <a:lnTo>
                  <a:pt x="1854151" y="596900"/>
                </a:lnTo>
                <a:lnTo>
                  <a:pt x="1847419" y="592535"/>
                </a:lnTo>
                <a:lnTo>
                  <a:pt x="1846627" y="592138"/>
                </a:lnTo>
                <a:lnTo>
                  <a:pt x="1840290" y="586978"/>
                </a:lnTo>
                <a:lnTo>
                  <a:pt x="1834350" y="581819"/>
                </a:lnTo>
                <a:lnTo>
                  <a:pt x="1822469" y="571103"/>
                </a:lnTo>
                <a:lnTo>
                  <a:pt x="1815736" y="564356"/>
                </a:lnTo>
                <a:lnTo>
                  <a:pt x="1809516" y="557841"/>
                </a:lnTo>
                <a:lnTo>
                  <a:pt x="1805439" y="553244"/>
                </a:lnTo>
                <a:lnTo>
                  <a:pt x="1799103" y="545703"/>
                </a:lnTo>
                <a:lnTo>
                  <a:pt x="1807023" y="555228"/>
                </a:lnTo>
                <a:lnTo>
                  <a:pt x="1809516" y="557841"/>
                </a:lnTo>
                <a:lnTo>
                  <a:pt x="1811776" y="560388"/>
                </a:lnTo>
                <a:lnTo>
                  <a:pt x="1779697" y="579438"/>
                </a:lnTo>
                <a:lnTo>
                  <a:pt x="1720292" y="604044"/>
                </a:lnTo>
                <a:lnTo>
                  <a:pt x="1673164" y="523875"/>
                </a:lnTo>
                <a:lnTo>
                  <a:pt x="1721480" y="484585"/>
                </a:lnTo>
                <a:lnTo>
                  <a:pt x="1752767" y="465931"/>
                </a:lnTo>
                <a:lnTo>
                  <a:pt x="1748410" y="452835"/>
                </a:lnTo>
                <a:lnTo>
                  <a:pt x="1744450" y="439341"/>
                </a:lnTo>
                <a:lnTo>
                  <a:pt x="1741282" y="425847"/>
                </a:lnTo>
                <a:lnTo>
                  <a:pt x="1738510" y="412353"/>
                </a:lnTo>
                <a:lnTo>
                  <a:pt x="1736530" y="398860"/>
                </a:lnTo>
                <a:lnTo>
                  <a:pt x="1735737" y="385366"/>
                </a:lnTo>
                <a:lnTo>
                  <a:pt x="1734945" y="371475"/>
                </a:lnTo>
                <a:lnTo>
                  <a:pt x="1735341" y="357981"/>
                </a:lnTo>
                <a:lnTo>
                  <a:pt x="1704451" y="350441"/>
                </a:lnTo>
                <a:lnTo>
                  <a:pt x="1644650" y="325438"/>
                </a:lnTo>
                <a:lnTo>
                  <a:pt x="1668412" y="235347"/>
                </a:lnTo>
                <a:lnTo>
                  <a:pt x="1730193" y="242094"/>
                </a:lnTo>
                <a:lnTo>
                  <a:pt x="1760687" y="250031"/>
                </a:lnTo>
                <a:lnTo>
                  <a:pt x="1766628" y="237331"/>
                </a:lnTo>
                <a:lnTo>
                  <a:pt x="1773361" y="225028"/>
                </a:lnTo>
                <a:lnTo>
                  <a:pt x="1781281" y="213519"/>
                </a:lnTo>
                <a:lnTo>
                  <a:pt x="1789202" y="201613"/>
                </a:lnTo>
                <a:lnTo>
                  <a:pt x="1797915" y="190500"/>
                </a:lnTo>
                <a:lnTo>
                  <a:pt x="1807023" y="179784"/>
                </a:lnTo>
                <a:lnTo>
                  <a:pt x="1816924" y="169069"/>
                </a:lnTo>
                <a:lnTo>
                  <a:pt x="1827221" y="159544"/>
                </a:lnTo>
                <a:lnTo>
                  <a:pt x="1812964" y="135334"/>
                </a:lnTo>
                <a:lnTo>
                  <a:pt x="1788410" y="75406"/>
                </a:lnTo>
                <a:lnTo>
                  <a:pt x="1868804" y="27781"/>
                </a:lnTo>
                <a:lnTo>
                  <a:pt x="1907219" y="76994"/>
                </a:lnTo>
                <a:lnTo>
                  <a:pt x="1923061" y="102791"/>
                </a:lnTo>
                <a:lnTo>
                  <a:pt x="1917516" y="105172"/>
                </a:lnTo>
                <a:lnTo>
                  <a:pt x="1912368" y="107156"/>
                </a:lnTo>
                <a:lnTo>
                  <a:pt x="1924249" y="102791"/>
                </a:lnTo>
                <a:lnTo>
                  <a:pt x="1935734" y="99219"/>
                </a:lnTo>
                <a:lnTo>
                  <a:pt x="1945239" y="96044"/>
                </a:lnTo>
                <a:lnTo>
                  <a:pt x="1961080" y="92869"/>
                </a:lnTo>
                <a:lnTo>
                  <a:pt x="1969001" y="91281"/>
                </a:lnTo>
                <a:lnTo>
                  <a:pt x="1977317" y="89694"/>
                </a:lnTo>
                <a:lnTo>
                  <a:pt x="1979297" y="89694"/>
                </a:lnTo>
                <a:lnTo>
                  <a:pt x="1994347" y="88106"/>
                </a:lnTo>
                <a:lnTo>
                  <a:pt x="2009792" y="87709"/>
                </a:lnTo>
                <a:lnTo>
                  <a:pt x="2013752" y="87709"/>
                </a:lnTo>
                <a:lnTo>
                  <a:pt x="2019693" y="87709"/>
                </a:lnTo>
                <a:lnTo>
                  <a:pt x="2031970" y="88503"/>
                </a:lnTo>
                <a:lnTo>
                  <a:pt x="2043455" y="89297"/>
                </a:lnTo>
                <a:lnTo>
                  <a:pt x="2034346" y="88503"/>
                </a:lnTo>
                <a:lnTo>
                  <a:pt x="2038306" y="72628"/>
                </a:lnTo>
                <a:lnTo>
                  <a:pt x="2066028" y="0"/>
                </a:lnTo>
                <a:close/>
              </a:path>
            </a:pathLst>
          </a:custGeom>
          <a:solidFill>
            <a:srgbClr val="FFFFFF"/>
          </a:solidFill>
          <a:ln>
            <a:noFill/>
          </a:ln>
        </p:spPr>
        <p:txBody>
          <a:bodyPr anchor="ctr">
            <a:scene3d>
              <a:camera prst="orthographicFront"/>
              <a:lightRig rig="threePt" dir="t"/>
            </a:scene3d>
            <a:sp3d>
              <a:contourClr>
                <a:srgbClr val="FFFFFF"/>
              </a:contourClr>
            </a:sp3d>
          </a:bodyPr>
          <a:lstStyle/>
          <a:p>
            <a:pPr algn="ctr" eaLnBrk="1" fontAlgn="auto" hangingPunct="1">
              <a:spcBef>
                <a:spcPts val="0"/>
              </a:spcBef>
              <a:spcAft>
                <a:spcPts val="0"/>
              </a:spcAft>
              <a:defRPr/>
            </a:pPr>
            <a:endParaRPr lang="zh-CN" altLang="en-US">
              <a:solidFill>
                <a:srgbClr val="FFFFFF"/>
              </a:solidFill>
              <a:latin typeface="+mn-lt"/>
              <a:ea typeface="+mn-ea"/>
            </a:endParaRPr>
          </a:p>
        </p:txBody>
      </p:sp>
      <p:sp>
        <p:nvSpPr>
          <p:cNvPr id="18" name="MH_Other_5"/>
          <p:cNvSpPr/>
          <p:nvPr>
            <p:custDataLst>
              <p:tags r:id="rId10"/>
            </p:custDataLst>
          </p:nvPr>
        </p:nvSpPr>
        <p:spPr>
          <a:xfrm>
            <a:off x="1504745" y="4872757"/>
            <a:ext cx="704850" cy="73025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rgbClr val="FFFFFF"/>
              </a:solidFill>
            </a:endParaRPr>
          </a:p>
        </p:txBody>
      </p:sp>
      <p:sp>
        <p:nvSpPr>
          <p:cNvPr id="19" name="MH_Other_6"/>
          <p:cNvSpPr/>
          <p:nvPr>
            <p:custDataLst>
              <p:tags r:id="rId11"/>
            </p:custDataLst>
          </p:nvPr>
        </p:nvSpPr>
        <p:spPr>
          <a:xfrm>
            <a:off x="1369807" y="4733057"/>
            <a:ext cx="974725" cy="1008062"/>
          </a:xfrm>
          <a:custGeom>
            <a:avLst/>
            <a:gdLst>
              <a:gd name="connsiteX0" fmla="*/ 743029 w 757237"/>
              <a:gd name="connsiteY0" fmla="*/ 463225 h 783577"/>
              <a:gd name="connsiteX1" fmla="*/ 757237 w 757237"/>
              <a:gd name="connsiteY1" fmla="*/ 463225 h 783577"/>
              <a:gd name="connsiteX2" fmla="*/ 757237 w 757237"/>
              <a:gd name="connsiteY2" fmla="*/ 783577 h 783577"/>
              <a:gd name="connsiteX3" fmla="*/ 450056 w 757237"/>
              <a:gd name="connsiteY3" fmla="*/ 783577 h 783577"/>
              <a:gd name="connsiteX4" fmla="*/ 450056 w 757237"/>
              <a:gd name="connsiteY4" fmla="*/ 768874 h 783577"/>
              <a:gd name="connsiteX5" fmla="*/ 743029 w 757237"/>
              <a:gd name="connsiteY5" fmla="*/ 768874 h 783577"/>
              <a:gd name="connsiteX6" fmla="*/ 0 w 757237"/>
              <a:gd name="connsiteY6" fmla="*/ 463225 h 783577"/>
              <a:gd name="connsiteX7" fmla="*/ 14207 w 757237"/>
              <a:gd name="connsiteY7" fmla="*/ 463225 h 783577"/>
              <a:gd name="connsiteX8" fmla="*/ 14207 w 757237"/>
              <a:gd name="connsiteY8" fmla="*/ 768874 h 783577"/>
              <a:gd name="connsiteX9" fmla="*/ 307181 w 757237"/>
              <a:gd name="connsiteY9" fmla="*/ 768874 h 783577"/>
              <a:gd name="connsiteX10" fmla="*/ 307181 w 757237"/>
              <a:gd name="connsiteY10" fmla="*/ 783577 h 783577"/>
              <a:gd name="connsiteX11" fmla="*/ 0 w 757237"/>
              <a:gd name="connsiteY11" fmla="*/ 783577 h 783577"/>
              <a:gd name="connsiteX12" fmla="*/ 450056 w 757237"/>
              <a:gd name="connsiteY12" fmla="*/ 0 h 783577"/>
              <a:gd name="connsiteX13" fmla="*/ 757237 w 757237"/>
              <a:gd name="connsiteY13" fmla="*/ 0 h 783577"/>
              <a:gd name="connsiteX14" fmla="*/ 757237 w 757237"/>
              <a:gd name="connsiteY14" fmla="*/ 320350 h 783577"/>
              <a:gd name="connsiteX15" fmla="*/ 743029 w 757237"/>
              <a:gd name="connsiteY15" fmla="*/ 320350 h 783577"/>
              <a:gd name="connsiteX16" fmla="*/ 743029 w 757237"/>
              <a:gd name="connsiteY16" fmla="*/ 14702 h 783577"/>
              <a:gd name="connsiteX17" fmla="*/ 450056 w 757237"/>
              <a:gd name="connsiteY17" fmla="*/ 14702 h 783577"/>
              <a:gd name="connsiteX18" fmla="*/ 0 w 757237"/>
              <a:gd name="connsiteY18" fmla="*/ 0 h 783577"/>
              <a:gd name="connsiteX19" fmla="*/ 307181 w 757237"/>
              <a:gd name="connsiteY19" fmla="*/ 0 h 783577"/>
              <a:gd name="connsiteX20" fmla="*/ 307181 w 757237"/>
              <a:gd name="connsiteY20" fmla="*/ 14702 h 783577"/>
              <a:gd name="connsiteX21" fmla="*/ 14207 w 757237"/>
              <a:gd name="connsiteY21" fmla="*/ 14702 h 783577"/>
              <a:gd name="connsiteX22" fmla="*/ 14207 w 757237"/>
              <a:gd name="connsiteY22" fmla="*/ 320350 h 783577"/>
              <a:gd name="connsiteX23" fmla="*/ 0 w 757237"/>
              <a:gd name="connsiteY23" fmla="*/ 320350 h 783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57237" h="783577">
                <a:moveTo>
                  <a:pt x="743029" y="463225"/>
                </a:moveTo>
                <a:lnTo>
                  <a:pt x="757237" y="463225"/>
                </a:lnTo>
                <a:lnTo>
                  <a:pt x="757237" y="783577"/>
                </a:lnTo>
                <a:lnTo>
                  <a:pt x="450056" y="783577"/>
                </a:lnTo>
                <a:lnTo>
                  <a:pt x="450056" y="768874"/>
                </a:lnTo>
                <a:lnTo>
                  <a:pt x="743029" y="768874"/>
                </a:lnTo>
                <a:close/>
                <a:moveTo>
                  <a:pt x="0" y="463225"/>
                </a:moveTo>
                <a:lnTo>
                  <a:pt x="14207" y="463225"/>
                </a:lnTo>
                <a:lnTo>
                  <a:pt x="14207" y="768874"/>
                </a:lnTo>
                <a:lnTo>
                  <a:pt x="307181" y="768874"/>
                </a:lnTo>
                <a:lnTo>
                  <a:pt x="307181" y="783577"/>
                </a:lnTo>
                <a:lnTo>
                  <a:pt x="0" y="783577"/>
                </a:lnTo>
                <a:close/>
                <a:moveTo>
                  <a:pt x="450056" y="0"/>
                </a:moveTo>
                <a:lnTo>
                  <a:pt x="757237" y="0"/>
                </a:lnTo>
                <a:lnTo>
                  <a:pt x="757237" y="320350"/>
                </a:lnTo>
                <a:lnTo>
                  <a:pt x="743029" y="320350"/>
                </a:lnTo>
                <a:lnTo>
                  <a:pt x="743029" y="14702"/>
                </a:lnTo>
                <a:lnTo>
                  <a:pt x="450056" y="14702"/>
                </a:lnTo>
                <a:close/>
                <a:moveTo>
                  <a:pt x="0" y="0"/>
                </a:moveTo>
                <a:lnTo>
                  <a:pt x="307181" y="0"/>
                </a:lnTo>
                <a:lnTo>
                  <a:pt x="307181" y="14702"/>
                </a:lnTo>
                <a:lnTo>
                  <a:pt x="14207" y="14702"/>
                </a:lnTo>
                <a:lnTo>
                  <a:pt x="14207" y="320350"/>
                </a:lnTo>
                <a:lnTo>
                  <a:pt x="0" y="32035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0" name="MH_Other_9"/>
          <p:cNvSpPr>
            <a:spLocks noChangeAspect="1"/>
          </p:cNvSpPr>
          <p:nvPr>
            <p:custDataLst>
              <p:tags r:id="rId12"/>
            </p:custDataLst>
          </p:nvPr>
        </p:nvSpPr>
        <p:spPr bwMode="auto">
          <a:xfrm>
            <a:off x="1652382" y="5034682"/>
            <a:ext cx="398463" cy="398462"/>
          </a:xfrm>
          <a:custGeom>
            <a:avLst/>
            <a:gdLst>
              <a:gd name="T0" fmla="*/ 883582 w 2298700"/>
              <a:gd name="T1" fmla="*/ 1295872 h 2298700"/>
              <a:gd name="T2" fmla="*/ 899660 w 2298700"/>
              <a:gd name="T3" fmla="*/ 1824434 h 2298700"/>
              <a:gd name="T4" fmla="*/ 870674 w 2298700"/>
              <a:gd name="T5" fmla="*/ 1867800 h 2298700"/>
              <a:gd name="T6" fmla="*/ 472571 w 2298700"/>
              <a:gd name="T7" fmla="*/ 1870524 h 2298700"/>
              <a:gd name="T8" fmla="*/ 439282 w 2298700"/>
              <a:gd name="T9" fmla="*/ 1829883 h 2298700"/>
              <a:gd name="T10" fmla="*/ 450831 w 2298700"/>
              <a:gd name="T11" fmla="*/ 1299959 h 2298700"/>
              <a:gd name="T12" fmla="*/ 1168971 w 2298700"/>
              <a:gd name="T13" fmla="*/ 903287 h 2298700"/>
              <a:gd name="T14" fmla="*/ 1561900 w 2298700"/>
              <a:gd name="T15" fmla="*/ 923717 h 2298700"/>
              <a:gd name="T16" fmla="*/ 1573443 w 2298700"/>
              <a:gd name="T17" fmla="*/ 1829892 h 2298700"/>
              <a:gd name="T18" fmla="*/ 1540624 w 2298700"/>
              <a:gd name="T19" fmla="*/ 1870524 h 2298700"/>
              <a:gd name="T20" fmla="*/ 1142262 w 2298700"/>
              <a:gd name="T21" fmla="*/ 1867800 h 2298700"/>
              <a:gd name="T22" fmla="*/ 1113291 w 2298700"/>
              <a:gd name="T23" fmla="*/ 1824444 h 2298700"/>
              <a:gd name="T24" fmla="*/ 1129361 w 2298700"/>
              <a:gd name="T25" fmla="*/ 919404 h 2298700"/>
              <a:gd name="T26" fmla="*/ 2191940 w 2298700"/>
              <a:gd name="T27" fmla="*/ 450850 h 2298700"/>
              <a:gd name="T28" fmla="*/ 2238385 w 2298700"/>
              <a:gd name="T29" fmla="*/ 475582 h 2298700"/>
              <a:gd name="T30" fmla="*/ 2245636 w 2298700"/>
              <a:gd name="T31" fmla="*/ 1835358 h 2298700"/>
              <a:gd name="T32" fmla="*/ 2208706 w 2298700"/>
              <a:gd name="T33" fmla="*/ 1872115 h 2298700"/>
              <a:gd name="T34" fmla="*/ 1810633 w 2298700"/>
              <a:gd name="T35" fmla="*/ 1865309 h 2298700"/>
              <a:gd name="T36" fmla="*/ 1785938 w 2298700"/>
              <a:gd name="T37" fmla="*/ 1818568 h 2298700"/>
              <a:gd name="T38" fmla="*/ 1806329 w 2298700"/>
              <a:gd name="T39" fmla="*/ 463556 h 2298700"/>
              <a:gd name="T40" fmla="*/ 1464870 w 2298700"/>
              <a:gd name="T41" fmla="*/ 38100 h 2298700"/>
              <a:gd name="T42" fmla="*/ 1493876 w 2298700"/>
              <a:gd name="T43" fmla="*/ 48317 h 2298700"/>
              <a:gd name="T44" fmla="*/ 1512005 w 2298700"/>
              <a:gd name="T45" fmla="*/ 72609 h 2298700"/>
              <a:gd name="T46" fmla="*/ 1540105 w 2298700"/>
              <a:gd name="T47" fmla="*/ 509198 h 2298700"/>
              <a:gd name="T48" fmla="*/ 1503847 w 2298700"/>
              <a:gd name="T49" fmla="*/ 543253 h 2298700"/>
              <a:gd name="T50" fmla="*/ 1459205 w 2298700"/>
              <a:gd name="T51" fmla="*/ 535761 h 2298700"/>
              <a:gd name="T52" fmla="*/ 1437677 w 2298700"/>
              <a:gd name="T53" fmla="*/ 503749 h 2298700"/>
              <a:gd name="T54" fmla="*/ 1348845 w 2298700"/>
              <a:gd name="T55" fmla="*/ 357311 h 2298700"/>
              <a:gd name="T56" fmla="*/ 1214465 w 2298700"/>
              <a:gd name="T57" fmla="*/ 507608 h 2298700"/>
              <a:gd name="T58" fmla="*/ 1010062 w 2298700"/>
              <a:gd name="T59" fmla="*/ 669711 h 2298700"/>
              <a:gd name="T60" fmla="*/ 834212 w 2298700"/>
              <a:gd name="T61" fmla="*/ 763477 h 2298700"/>
              <a:gd name="T62" fmla="*/ 682609 w 2298700"/>
              <a:gd name="T63" fmla="*/ 817965 h 2298700"/>
              <a:gd name="T64" fmla="*/ 523528 w 2298700"/>
              <a:gd name="T65" fmla="*/ 852928 h 2298700"/>
              <a:gd name="T66" fmla="*/ 404104 w 2298700"/>
              <a:gd name="T67" fmla="*/ 862464 h 2298700"/>
              <a:gd name="T68" fmla="*/ 374191 w 2298700"/>
              <a:gd name="T69" fmla="*/ 838852 h 2298700"/>
              <a:gd name="T70" fmla="*/ 369206 w 2298700"/>
              <a:gd name="T71" fmla="*/ 795034 h 2298700"/>
              <a:gd name="T72" fmla="*/ 405237 w 2298700"/>
              <a:gd name="T73" fmla="*/ 760071 h 2298700"/>
              <a:gd name="T74" fmla="*/ 535765 w 2298700"/>
              <a:gd name="T75" fmla="*/ 742589 h 2298700"/>
              <a:gd name="T76" fmla="*/ 679890 w 2298700"/>
              <a:gd name="T77" fmla="*/ 706945 h 2298700"/>
              <a:gd name="T78" fmla="*/ 816536 w 2298700"/>
              <a:gd name="T79" fmla="*/ 654273 h 2298700"/>
              <a:gd name="T80" fmla="*/ 989667 w 2298700"/>
              <a:gd name="T81" fmla="*/ 554832 h 2298700"/>
              <a:gd name="T82" fmla="*/ 1171862 w 2298700"/>
              <a:gd name="T83" fmla="*/ 398859 h 2298700"/>
              <a:gd name="T84" fmla="*/ 1282675 w 2298700"/>
              <a:gd name="T85" fmla="*/ 267178 h 2298700"/>
              <a:gd name="T86" fmla="*/ 1087110 w 2298700"/>
              <a:gd name="T87" fmla="*/ 283979 h 2298700"/>
              <a:gd name="T88" fmla="*/ 1044054 w 2298700"/>
              <a:gd name="T89" fmla="*/ 259005 h 2298700"/>
              <a:gd name="T90" fmla="*/ 1040654 w 2298700"/>
              <a:gd name="T91" fmla="*/ 208376 h 2298700"/>
              <a:gd name="T92" fmla="*/ 1446288 w 2298700"/>
              <a:gd name="T93" fmla="*/ 40370 h 2298700"/>
              <a:gd name="T94" fmla="*/ 128386 w 2298700"/>
              <a:gd name="T95" fmla="*/ 3403 h 2298700"/>
              <a:gd name="T96" fmla="*/ 171711 w 2298700"/>
              <a:gd name="T97" fmla="*/ 26993 h 2298700"/>
              <a:gd name="T98" fmla="*/ 199157 w 2298700"/>
              <a:gd name="T99" fmla="*/ 67596 h 2298700"/>
              <a:gd name="T100" fmla="*/ 2201163 w 2298700"/>
              <a:gd name="T101" fmla="*/ 2093192 h 2298700"/>
              <a:gd name="T102" fmla="*/ 2249251 w 2298700"/>
              <a:gd name="T103" fmla="*/ 2107936 h 2298700"/>
              <a:gd name="T104" fmla="*/ 2283729 w 2298700"/>
              <a:gd name="T105" fmla="*/ 2142414 h 2298700"/>
              <a:gd name="T106" fmla="*/ 2298473 w 2298700"/>
              <a:gd name="T107" fmla="*/ 2190729 h 2298700"/>
              <a:gd name="T108" fmla="*/ 2288720 w 2298700"/>
              <a:gd name="T109" fmla="*/ 2240405 h 2298700"/>
              <a:gd name="T110" fmla="*/ 2257417 w 2298700"/>
              <a:gd name="T111" fmla="*/ 2278059 h 2298700"/>
              <a:gd name="T112" fmla="*/ 2211597 w 2298700"/>
              <a:gd name="T113" fmla="*/ 2297566 h 2298700"/>
              <a:gd name="T114" fmla="*/ 72132 w 2298700"/>
              <a:gd name="T115" fmla="*/ 2294164 h 2298700"/>
              <a:gd name="T116" fmla="*/ 29715 w 2298700"/>
              <a:gd name="T117" fmla="*/ 2268532 h 2298700"/>
              <a:gd name="T118" fmla="*/ 4537 w 2298700"/>
              <a:gd name="T119" fmla="*/ 2226568 h 2298700"/>
              <a:gd name="T120" fmla="*/ 907 w 2298700"/>
              <a:gd name="T121" fmla="*/ 87330 h 2298700"/>
              <a:gd name="T122" fmla="*/ 20188 w 2298700"/>
              <a:gd name="T123" fmla="*/ 41510 h 2298700"/>
              <a:gd name="T124" fmla="*/ 57842 w 2298700"/>
              <a:gd name="T125" fmla="*/ 10434 h 2298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298700" h="2298700">
                <a:moveTo>
                  <a:pt x="494084" y="1279525"/>
                </a:moveTo>
                <a:lnTo>
                  <a:pt x="844179" y="1279525"/>
                </a:lnTo>
                <a:lnTo>
                  <a:pt x="849841" y="1279752"/>
                </a:lnTo>
                <a:lnTo>
                  <a:pt x="855502" y="1280660"/>
                </a:lnTo>
                <a:lnTo>
                  <a:pt x="860710" y="1282023"/>
                </a:lnTo>
                <a:lnTo>
                  <a:pt x="865692" y="1283839"/>
                </a:lnTo>
                <a:lnTo>
                  <a:pt x="870674" y="1286109"/>
                </a:lnTo>
                <a:lnTo>
                  <a:pt x="875203" y="1289061"/>
                </a:lnTo>
                <a:lnTo>
                  <a:pt x="879732" y="1292467"/>
                </a:lnTo>
                <a:lnTo>
                  <a:pt x="883582" y="1295872"/>
                </a:lnTo>
                <a:lnTo>
                  <a:pt x="887205" y="1299959"/>
                </a:lnTo>
                <a:lnTo>
                  <a:pt x="890602" y="1304273"/>
                </a:lnTo>
                <a:lnTo>
                  <a:pt x="893320" y="1308814"/>
                </a:lnTo>
                <a:lnTo>
                  <a:pt x="895584" y="1313809"/>
                </a:lnTo>
                <a:lnTo>
                  <a:pt x="897396" y="1319031"/>
                </a:lnTo>
                <a:lnTo>
                  <a:pt x="898981" y="1324480"/>
                </a:lnTo>
                <a:lnTo>
                  <a:pt x="899660" y="1329702"/>
                </a:lnTo>
                <a:lnTo>
                  <a:pt x="900113" y="1335378"/>
                </a:lnTo>
                <a:lnTo>
                  <a:pt x="900113" y="1818531"/>
                </a:lnTo>
                <a:lnTo>
                  <a:pt x="899660" y="1824434"/>
                </a:lnTo>
                <a:lnTo>
                  <a:pt x="898981" y="1829883"/>
                </a:lnTo>
                <a:lnTo>
                  <a:pt x="897396" y="1835332"/>
                </a:lnTo>
                <a:lnTo>
                  <a:pt x="895584" y="1840554"/>
                </a:lnTo>
                <a:lnTo>
                  <a:pt x="893320" y="1845322"/>
                </a:lnTo>
                <a:lnTo>
                  <a:pt x="890602" y="1850090"/>
                </a:lnTo>
                <a:lnTo>
                  <a:pt x="887205" y="1854404"/>
                </a:lnTo>
                <a:lnTo>
                  <a:pt x="883582" y="1858264"/>
                </a:lnTo>
                <a:lnTo>
                  <a:pt x="879732" y="1861897"/>
                </a:lnTo>
                <a:lnTo>
                  <a:pt x="875203" y="1865302"/>
                </a:lnTo>
                <a:lnTo>
                  <a:pt x="870674" y="1867800"/>
                </a:lnTo>
                <a:lnTo>
                  <a:pt x="865692" y="1870524"/>
                </a:lnTo>
                <a:lnTo>
                  <a:pt x="860710" y="1872114"/>
                </a:lnTo>
                <a:lnTo>
                  <a:pt x="855502" y="1873476"/>
                </a:lnTo>
                <a:lnTo>
                  <a:pt x="849841" y="1874611"/>
                </a:lnTo>
                <a:lnTo>
                  <a:pt x="844179" y="1874838"/>
                </a:lnTo>
                <a:lnTo>
                  <a:pt x="494084" y="1874838"/>
                </a:lnTo>
                <a:lnTo>
                  <a:pt x="488423" y="1874611"/>
                </a:lnTo>
                <a:lnTo>
                  <a:pt x="482761" y="1873476"/>
                </a:lnTo>
                <a:lnTo>
                  <a:pt x="477326" y="1872114"/>
                </a:lnTo>
                <a:lnTo>
                  <a:pt x="472571" y="1870524"/>
                </a:lnTo>
                <a:lnTo>
                  <a:pt x="467589" y="1867800"/>
                </a:lnTo>
                <a:lnTo>
                  <a:pt x="463060" y="1865302"/>
                </a:lnTo>
                <a:lnTo>
                  <a:pt x="458531" y="1861897"/>
                </a:lnTo>
                <a:lnTo>
                  <a:pt x="454455" y="1858264"/>
                </a:lnTo>
                <a:lnTo>
                  <a:pt x="450831" y="1854404"/>
                </a:lnTo>
                <a:lnTo>
                  <a:pt x="447661" y="1850090"/>
                </a:lnTo>
                <a:lnTo>
                  <a:pt x="444944" y="1845322"/>
                </a:lnTo>
                <a:lnTo>
                  <a:pt x="442679" y="1840554"/>
                </a:lnTo>
                <a:lnTo>
                  <a:pt x="440868" y="1835332"/>
                </a:lnTo>
                <a:lnTo>
                  <a:pt x="439282" y="1829883"/>
                </a:lnTo>
                <a:lnTo>
                  <a:pt x="438603" y="1824434"/>
                </a:lnTo>
                <a:lnTo>
                  <a:pt x="438150" y="1818531"/>
                </a:lnTo>
                <a:lnTo>
                  <a:pt x="438150" y="1335378"/>
                </a:lnTo>
                <a:lnTo>
                  <a:pt x="438603" y="1329702"/>
                </a:lnTo>
                <a:lnTo>
                  <a:pt x="439282" y="1324480"/>
                </a:lnTo>
                <a:lnTo>
                  <a:pt x="440868" y="1319031"/>
                </a:lnTo>
                <a:lnTo>
                  <a:pt x="442679" y="1313809"/>
                </a:lnTo>
                <a:lnTo>
                  <a:pt x="444944" y="1308814"/>
                </a:lnTo>
                <a:lnTo>
                  <a:pt x="447661" y="1304273"/>
                </a:lnTo>
                <a:lnTo>
                  <a:pt x="450831" y="1299959"/>
                </a:lnTo>
                <a:lnTo>
                  <a:pt x="454455" y="1295872"/>
                </a:lnTo>
                <a:lnTo>
                  <a:pt x="458531" y="1292467"/>
                </a:lnTo>
                <a:lnTo>
                  <a:pt x="463060" y="1289061"/>
                </a:lnTo>
                <a:lnTo>
                  <a:pt x="467589" y="1286109"/>
                </a:lnTo>
                <a:lnTo>
                  <a:pt x="472571" y="1283839"/>
                </a:lnTo>
                <a:lnTo>
                  <a:pt x="477326" y="1282023"/>
                </a:lnTo>
                <a:lnTo>
                  <a:pt x="482761" y="1280660"/>
                </a:lnTo>
                <a:lnTo>
                  <a:pt x="488423" y="1279752"/>
                </a:lnTo>
                <a:lnTo>
                  <a:pt x="494084" y="1279525"/>
                </a:lnTo>
                <a:close/>
                <a:moveTo>
                  <a:pt x="1168971" y="903287"/>
                </a:moveTo>
                <a:lnTo>
                  <a:pt x="1518668" y="903287"/>
                </a:lnTo>
                <a:lnTo>
                  <a:pt x="1524553" y="903514"/>
                </a:lnTo>
                <a:lnTo>
                  <a:pt x="1529985" y="904195"/>
                </a:lnTo>
                <a:lnTo>
                  <a:pt x="1535418" y="905557"/>
                </a:lnTo>
                <a:lnTo>
                  <a:pt x="1540624" y="907600"/>
                </a:lnTo>
                <a:lnTo>
                  <a:pt x="1545377" y="909870"/>
                </a:lnTo>
                <a:lnTo>
                  <a:pt x="1550130" y="912821"/>
                </a:lnTo>
                <a:lnTo>
                  <a:pt x="1554430" y="915999"/>
                </a:lnTo>
                <a:lnTo>
                  <a:pt x="1558278" y="919404"/>
                </a:lnTo>
                <a:lnTo>
                  <a:pt x="1561900" y="923717"/>
                </a:lnTo>
                <a:lnTo>
                  <a:pt x="1565295" y="927803"/>
                </a:lnTo>
                <a:lnTo>
                  <a:pt x="1567784" y="932343"/>
                </a:lnTo>
                <a:lnTo>
                  <a:pt x="1570274" y="937337"/>
                </a:lnTo>
                <a:lnTo>
                  <a:pt x="1572085" y="942558"/>
                </a:lnTo>
                <a:lnTo>
                  <a:pt x="1573443" y="948006"/>
                </a:lnTo>
                <a:lnTo>
                  <a:pt x="1574575" y="953681"/>
                </a:lnTo>
                <a:lnTo>
                  <a:pt x="1574801" y="959355"/>
                </a:lnTo>
                <a:lnTo>
                  <a:pt x="1574801" y="1818542"/>
                </a:lnTo>
                <a:lnTo>
                  <a:pt x="1574575" y="1824444"/>
                </a:lnTo>
                <a:lnTo>
                  <a:pt x="1573443" y="1829892"/>
                </a:lnTo>
                <a:lnTo>
                  <a:pt x="1572085" y="1835340"/>
                </a:lnTo>
                <a:lnTo>
                  <a:pt x="1570274" y="1840560"/>
                </a:lnTo>
                <a:lnTo>
                  <a:pt x="1567784" y="1845327"/>
                </a:lnTo>
                <a:lnTo>
                  <a:pt x="1565295" y="1850094"/>
                </a:lnTo>
                <a:lnTo>
                  <a:pt x="1561900" y="1854407"/>
                </a:lnTo>
                <a:lnTo>
                  <a:pt x="1558278" y="1858266"/>
                </a:lnTo>
                <a:lnTo>
                  <a:pt x="1554430" y="1861898"/>
                </a:lnTo>
                <a:lnTo>
                  <a:pt x="1550130" y="1865303"/>
                </a:lnTo>
                <a:lnTo>
                  <a:pt x="1545377" y="1867800"/>
                </a:lnTo>
                <a:lnTo>
                  <a:pt x="1540624" y="1870524"/>
                </a:lnTo>
                <a:lnTo>
                  <a:pt x="1535418" y="1872113"/>
                </a:lnTo>
                <a:lnTo>
                  <a:pt x="1529985" y="1873475"/>
                </a:lnTo>
                <a:lnTo>
                  <a:pt x="1524553" y="1874610"/>
                </a:lnTo>
                <a:lnTo>
                  <a:pt x="1518668" y="1874837"/>
                </a:lnTo>
                <a:lnTo>
                  <a:pt x="1168971" y="1874837"/>
                </a:lnTo>
                <a:lnTo>
                  <a:pt x="1163312" y="1874610"/>
                </a:lnTo>
                <a:lnTo>
                  <a:pt x="1157654" y="1873475"/>
                </a:lnTo>
                <a:lnTo>
                  <a:pt x="1152221" y="1872113"/>
                </a:lnTo>
                <a:lnTo>
                  <a:pt x="1147242" y="1870524"/>
                </a:lnTo>
                <a:lnTo>
                  <a:pt x="1142262" y="1867800"/>
                </a:lnTo>
                <a:lnTo>
                  <a:pt x="1137736" y="1865303"/>
                </a:lnTo>
                <a:lnTo>
                  <a:pt x="1133435" y="1861898"/>
                </a:lnTo>
                <a:lnTo>
                  <a:pt x="1129361" y="1858266"/>
                </a:lnTo>
                <a:lnTo>
                  <a:pt x="1125740" y="1854407"/>
                </a:lnTo>
                <a:lnTo>
                  <a:pt x="1122797" y="1850094"/>
                </a:lnTo>
                <a:lnTo>
                  <a:pt x="1119855" y="1845327"/>
                </a:lnTo>
                <a:lnTo>
                  <a:pt x="1117365" y="1840560"/>
                </a:lnTo>
                <a:lnTo>
                  <a:pt x="1115554" y="1835340"/>
                </a:lnTo>
                <a:lnTo>
                  <a:pt x="1114196" y="1829892"/>
                </a:lnTo>
                <a:lnTo>
                  <a:pt x="1113291" y="1824444"/>
                </a:lnTo>
                <a:lnTo>
                  <a:pt x="1112838" y="1818542"/>
                </a:lnTo>
                <a:lnTo>
                  <a:pt x="1112838" y="959355"/>
                </a:lnTo>
                <a:lnTo>
                  <a:pt x="1113291" y="953681"/>
                </a:lnTo>
                <a:lnTo>
                  <a:pt x="1114196" y="948006"/>
                </a:lnTo>
                <a:lnTo>
                  <a:pt x="1115554" y="942558"/>
                </a:lnTo>
                <a:lnTo>
                  <a:pt x="1117365" y="937337"/>
                </a:lnTo>
                <a:lnTo>
                  <a:pt x="1119855" y="932343"/>
                </a:lnTo>
                <a:lnTo>
                  <a:pt x="1122797" y="927803"/>
                </a:lnTo>
                <a:lnTo>
                  <a:pt x="1125740" y="923717"/>
                </a:lnTo>
                <a:lnTo>
                  <a:pt x="1129361" y="919404"/>
                </a:lnTo>
                <a:lnTo>
                  <a:pt x="1133435" y="915999"/>
                </a:lnTo>
                <a:lnTo>
                  <a:pt x="1137736" y="912821"/>
                </a:lnTo>
                <a:lnTo>
                  <a:pt x="1142262" y="909870"/>
                </a:lnTo>
                <a:lnTo>
                  <a:pt x="1147242" y="907600"/>
                </a:lnTo>
                <a:lnTo>
                  <a:pt x="1152221" y="905557"/>
                </a:lnTo>
                <a:lnTo>
                  <a:pt x="1157654" y="904195"/>
                </a:lnTo>
                <a:lnTo>
                  <a:pt x="1163312" y="903514"/>
                </a:lnTo>
                <a:lnTo>
                  <a:pt x="1168971" y="903287"/>
                </a:lnTo>
                <a:close/>
                <a:moveTo>
                  <a:pt x="1841899" y="450850"/>
                </a:moveTo>
                <a:lnTo>
                  <a:pt x="2191940" y="450850"/>
                </a:lnTo>
                <a:lnTo>
                  <a:pt x="2197604" y="451077"/>
                </a:lnTo>
                <a:lnTo>
                  <a:pt x="2203268" y="451985"/>
                </a:lnTo>
                <a:lnTo>
                  <a:pt x="2208706" y="453573"/>
                </a:lnTo>
                <a:lnTo>
                  <a:pt x="2213917" y="455388"/>
                </a:lnTo>
                <a:lnTo>
                  <a:pt x="2218674" y="457657"/>
                </a:lnTo>
                <a:lnTo>
                  <a:pt x="2223206" y="460380"/>
                </a:lnTo>
                <a:lnTo>
                  <a:pt x="2227510" y="463556"/>
                </a:lnTo>
                <a:lnTo>
                  <a:pt x="2231589" y="467186"/>
                </a:lnTo>
                <a:lnTo>
                  <a:pt x="2235214" y="471271"/>
                </a:lnTo>
                <a:lnTo>
                  <a:pt x="2238385" y="475582"/>
                </a:lnTo>
                <a:lnTo>
                  <a:pt x="2241104" y="480119"/>
                </a:lnTo>
                <a:lnTo>
                  <a:pt x="2243596" y="484884"/>
                </a:lnTo>
                <a:lnTo>
                  <a:pt x="2245636" y="490103"/>
                </a:lnTo>
                <a:lnTo>
                  <a:pt x="2246768" y="495548"/>
                </a:lnTo>
                <a:lnTo>
                  <a:pt x="2247675" y="501221"/>
                </a:lnTo>
                <a:lnTo>
                  <a:pt x="2247901" y="506893"/>
                </a:lnTo>
                <a:lnTo>
                  <a:pt x="2247901" y="1818568"/>
                </a:lnTo>
                <a:lnTo>
                  <a:pt x="2247675" y="1824468"/>
                </a:lnTo>
                <a:lnTo>
                  <a:pt x="2246768" y="1829913"/>
                </a:lnTo>
                <a:lnTo>
                  <a:pt x="2245636" y="1835358"/>
                </a:lnTo>
                <a:lnTo>
                  <a:pt x="2243596" y="1840577"/>
                </a:lnTo>
                <a:lnTo>
                  <a:pt x="2241104" y="1845342"/>
                </a:lnTo>
                <a:lnTo>
                  <a:pt x="2238385" y="1850107"/>
                </a:lnTo>
                <a:lnTo>
                  <a:pt x="2235214" y="1854418"/>
                </a:lnTo>
                <a:lnTo>
                  <a:pt x="2231589" y="1858275"/>
                </a:lnTo>
                <a:lnTo>
                  <a:pt x="2227510" y="1861905"/>
                </a:lnTo>
                <a:lnTo>
                  <a:pt x="2223206" y="1865309"/>
                </a:lnTo>
                <a:lnTo>
                  <a:pt x="2218674" y="1867804"/>
                </a:lnTo>
                <a:lnTo>
                  <a:pt x="2213917" y="1870527"/>
                </a:lnTo>
                <a:lnTo>
                  <a:pt x="2208706" y="1872115"/>
                </a:lnTo>
                <a:lnTo>
                  <a:pt x="2203268" y="1873477"/>
                </a:lnTo>
                <a:lnTo>
                  <a:pt x="2197604" y="1874611"/>
                </a:lnTo>
                <a:lnTo>
                  <a:pt x="2191940" y="1874838"/>
                </a:lnTo>
                <a:lnTo>
                  <a:pt x="1841899" y="1874838"/>
                </a:lnTo>
                <a:lnTo>
                  <a:pt x="1836235" y="1874611"/>
                </a:lnTo>
                <a:lnTo>
                  <a:pt x="1830798" y="1873477"/>
                </a:lnTo>
                <a:lnTo>
                  <a:pt x="1825360" y="1872115"/>
                </a:lnTo>
                <a:lnTo>
                  <a:pt x="1820149" y="1870527"/>
                </a:lnTo>
                <a:lnTo>
                  <a:pt x="1815165" y="1867804"/>
                </a:lnTo>
                <a:lnTo>
                  <a:pt x="1810633" y="1865309"/>
                </a:lnTo>
                <a:lnTo>
                  <a:pt x="1806329" y="1861905"/>
                </a:lnTo>
                <a:lnTo>
                  <a:pt x="1802477" y="1858275"/>
                </a:lnTo>
                <a:lnTo>
                  <a:pt x="1798852" y="1854418"/>
                </a:lnTo>
                <a:lnTo>
                  <a:pt x="1795454" y="1850107"/>
                </a:lnTo>
                <a:lnTo>
                  <a:pt x="1792508" y="1845342"/>
                </a:lnTo>
                <a:lnTo>
                  <a:pt x="1790243" y="1840577"/>
                </a:lnTo>
                <a:lnTo>
                  <a:pt x="1788430" y="1835358"/>
                </a:lnTo>
                <a:lnTo>
                  <a:pt x="1786844" y="1829913"/>
                </a:lnTo>
                <a:lnTo>
                  <a:pt x="1786165" y="1824468"/>
                </a:lnTo>
                <a:lnTo>
                  <a:pt x="1785938" y="1818568"/>
                </a:lnTo>
                <a:lnTo>
                  <a:pt x="1785938" y="506893"/>
                </a:lnTo>
                <a:lnTo>
                  <a:pt x="1786165" y="501221"/>
                </a:lnTo>
                <a:lnTo>
                  <a:pt x="1786844" y="495548"/>
                </a:lnTo>
                <a:lnTo>
                  <a:pt x="1788430" y="490103"/>
                </a:lnTo>
                <a:lnTo>
                  <a:pt x="1790243" y="484884"/>
                </a:lnTo>
                <a:lnTo>
                  <a:pt x="1792508" y="480119"/>
                </a:lnTo>
                <a:lnTo>
                  <a:pt x="1795454" y="475582"/>
                </a:lnTo>
                <a:lnTo>
                  <a:pt x="1798852" y="471271"/>
                </a:lnTo>
                <a:lnTo>
                  <a:pt x="1802477" y="467186"/>
                </a:lnTo>
                <a:lnTo>
                  <a:pt x="1806329" y="463556"/>
                </a:lnTo>
                <a:lnTo>
                  <a:pt x="1810633" y="460380"/>
                </a:lnTo>
                <a:lnTo>
                  <a:pt x="1815165" y="457657"/>
                </a:lnTo>
                <a:lnTo>
                  <a:pt x="1820149" y="455388"/>
                </a:lnTo>
                <a:lnTo>
                  <a:pt x="1825360" y="453573"/>
                </a:lnTo>
                <a:lnTo>
                  <a:pt x="1830798" y="451985"/>
                </a:lnTo>
                <a:lnTo>
                  <a:pt x="1836235" y="451077"/>
                </a:lnTo>
                <a:lnTo>
                  <a:pt x="1841899" y="450850"/>
                </a:lnTo>
                <a:close/>
                <a:moveTo>
                  <a:pt x="1458752" y="38100"/>
                </a:moveTo>
                <a:lnTo>
                  <a:pt x="1461698" y="38100"/>
                </a:lnTo>
                <a:lnTo>
                  <a:pt x="1464870" y="38100"/>
                </a:lnTo>
                <a:lnTo>
                  <a:pt x="1468043" y="38327"/>
                </a:lnTo>
                <a:lnTo>
                  <a:pt x="1470989" y="38554"/>
                </a:lnTo>
                <a:lnTo>
                  <a:pt x="1473935" y="39235"/>
                </a:lnTo>
                <a:lnTo>
                  <a:pt x="1477107" y="40143"/>
                </a:lnTo>
                <a:lnTo>
                  <a:pt x="1479827" y="40825"/>
                </a:lnTo>
                <a:lnTo>
                  <a:pt x="1482773" y="42187"/>
                </a:lnTo>
                <a:lnTo>
                  <a:pt x="1485718" y="43322"/>
                </a:lnTo>
                <a:lnTo>
                  <a:pt x="1488438" y="44684"/>
                </a:lnTo>
                <a:lnTo>
                  <a:pt x="1491157" y="46500"/>
                </a:lnTo>
                <a:lnTo>
                  <a:pt x="1493876" y="48317"/>
                </a:lnTo>
                <a:lnTo>
                  <a:pt x="1496143" y="50133"/>
                </a:lnTo>
                <a:lnTo>
                  <a:pt x="1498409" y="52176"/>
                </a:lnTo>
                <a:lnTo>
                  <a:pt x="1500675" y="54447"/>
                </a:lnTo>
                <a:lnTo>
                  <a:pt x="1502714" y="56490"/>
                </a:lnTo>
                <a:lnTo>
                  <a:pt x="1504754" y="59214"/>
                </a:lnTo>
                <a:lnTo>
                  <a:pt x="1506567" y="61485"/>
                </a:lnTo>
                <a:lnTo>
                  <a:pt x="1508153" y="64436"/>
                </a:lnTo>
                <a:lnTo>
                  <a:pt x="1509739" y="66934"/>
                </a:lnTo>
                <a:lnTo>
                  <a:pt x="1511099" y="69658"/>
                </a:lnTo>
                <a:lnTo>
                  <a:pt x="1512005" y="72609"/>
                </a:lnTo>
                <a:lnTo>
                  <a:pt x="1513138" y="75334"/>
                </a:lnTo>
                <a:lnTo>
                  <a:pt x="1514045" y="78512"/>
                </a:lnTo>
                <a:lnTo>
                  <a:pt x="1514725" y="81691"/>
                </a:lnTo>
                <a:lnTo>
                  <a:pt x="1515178" y="84642"/>
                </a:lnTo>
                <a:lnTo>
                  <a:pt x="1515405" y="87821"/>
                </a:lnTo>
                <a:lnTo>
                  <a:pt x="1543051" y="488083"/>
                </a:lnTo>
                <a:lnTo>
                  <a:pt x="1543051" y="493305"/>
                </a:lnTo>
                <a:lnTo>
                  <a:pt x="1542371" y="498754"/>
                </a:lnTo>
                <a:lnTo>
                  <a:pt x="1541691" y="503976"/>
                </a:lnTo>
                <a:lnTo>
                  <a:pt x="1540105" y="509198"/>
                </a:lnTo>
                <a:lnTo>
                  <a:pt x="1538066" y="513965"/>
                </a:lnTo>
                <a:lnTo>
                  <a:pt x="1535800" y="518506"/>
                </a:lnTo>
                <a:lnTo>
                  <a:pt x="1532854" y="522820"/>
                </a:lnTo>
                <a:lnTo>
                  <a:pt x="1529908" y="526906"/>
                </a:lnTo>
                <a:lnTo>
                  <a:pt x="1526282" y="530539"/>
                </a:lnTo>
                <a:lnTo>
                  <a:pt x="1522429" y="533944"/>
                </a:lnTo>
                <a:lnTo>
                  <a:pt x="1518350" y="537123"/>
                </a:lnTo>
                <a:lnTo>
                  <a:pt x="1513592" y="539620"/>
                </a:lnTo>
                <a:lnTo>
                  <a:pt x="1509059" y="541663"/>
                </a:lnTo>
                <a:lnTo>
                  <a:pt x="1503847" y="543253"/>
                </a:lnTo>
                <a:lnTo>
                  <a:pt x="1498635" y="544615"/>
                </a:lnTo>
                <a:lnTo>
                  <a:pt x="1493197" y="545069"/>
                </a:lnTo>
                <a:lnTo>
                  <a:pt x="1488211" y="545296"/>
                </a:lnTo>
                <a:lnTo>
                  <a:pt x="1482999" y="544842"/>
                </a:lnTo>
                <a:lnTo>
                  <a:pt x="1478014" y="543934"/>
                </a:lnTo>
                <a:lnTo>
                  <a:pt x="1473481" y="542799"/>
                </a:lnTo>
                <a:lnTo>
                  <a:pt x="1469629" y="541437"/>
                </a:lnTo>
                <a:lnTo>
                  <a:pt x="1466003" y="539847"/>
                </a:lnTo>
                <a:lnTo>
                  <a:pt x="1462604" y="537804"/>
                </a:lnTo>
                <a:lnTo>
                  <a:pt x="1459205" y="535761"/>
                </a:lnTo>
                <a:lnTo>
                  <a:pt x="1456032" y="533490"/>
                </a:lnTo>
                <a:lnTo>
                  <a:pt x="1453086" y="530766"/>
                </a:lnTo>
                <a:lnTo>
                  <a:pt x="1450367" y="528041"/>
                </a:lnTo>
                <a:lnTo>
                  <a:pt x="1447874" y="525090"/>
                </a:lnTo>
                <a:lnTo>
                  <a:pt x="1445382" y="522139"/>
                </a:lnTo>
                <a:lnTo>
                  <a:pt x="1443342" y="518733"/>
                </a:lnTo>
                <a:lnTo>
                  <a:pt x="1441529" y="515100"/>
                </a:lnTo>
                <a:lnTo>
                  <a:pt x="1439943" y="511468"/>
                </a:lnTo>
                <a:lnTo>
                  <a:pt x="1438583" y="507608"/>
                </a:lnTo>
                <a:lnTo>
                  <a:pt x="1437677" y="503749"/>
                </a:lnTo>
                <a:lnTo>
                  <a:pt x="1436770" y="499662"/>
                </a:lnTo>
                <a:lnTo>
                  <a:pt x="1436317" y="495348"/>
                </a:lnTo>
                <a:lnTo>
                  <a:pt x="1419775" y="256735"/>
                </a:lnTo>
                <a:lnTo>
                  <a:pt x="1404592" y="280119"/>
                </a:lnTo>
                <a:lnTo>
                  <a:pt x="1396434" y="292606"/>
                </a:lnTo>
                <a:lnTo>
                  <a:pt x="1387596" y="304866"/>
                </a:lnTo>
                <a:lnTo>
                  <a:pt x="1378531" y="317580"/>
                </a:lnTo>
                <a:lnTo>
                  <a:pt x="1369014" y="330748"/>
                </a:lnTo>
                <a:lnTo>
                  <a:pt x="1359270" y="343916"/>
                </a:lnTo>
                <a:lnTo>
                  <a:pt x="1348845" y="357311"/>
                </a:lnTo>
                <a:lnTo>
                  <a:pt x="1338421" y="370933"/>
                </a:lnTo>
                <a:lnTo>
                  <a:pt x="1327317" y="384782"/>
                </a:lnTo>
                <a:lnTo>
                  <a:pt x="1315760" y="398632"/>
                </a:lnTo>
                <a:lnTo>
                  <a:pt x="1303750" y="412935"/>
                </a:lnTo>
                <a:lnTo>
                  <a:pt x="1291513" y="426784"/>
                </a:lnTo>
                <a:lnTo>
                  <a:pt x="1278823" y="441314"/>
                </a:lnTo>
                <a:lnTo>
                  <a:pt x="1265679" y="455390"/>
                </a:lnTo>
                <a:lnTo>
                  <a:pt x="1252082" y="469920"/>
                </a:lnTo>
                <a:lnTo>
                  <a:pt x="1233500" y="488991"/>
                </a:lnTo>
                <a:lnTo>
                  <a:pt x="1214465" y="507608"/>
                </a:lnTo>
                <a:lnTo>
                  <a:pt x="1195430" y="525998"/>
                </a:lnTo>
                <a:lnTo>
                  <a:pt x="1175715" y="543707"/>
                </a:lnTo>
                <a:lnTo>
                  <a:pt x="1156226" y="560961"/>
                </a:lnTo>
                <a:lnTo>
                  <a:pt x="1136058" y="577762"/>
                </a:lnTo>
                <a:lnTo>
                  <a:pt x="1115663" y="594336"/>
                </a:lnTo>
                <a:lnTo>
                  <a:pt x="1095041" y="610455"/>
                </a:lnTo>
                <a:lnTo>
                  <a:pt x="1074193" y="625893"/>
                </a:lnTo>
                <a:lnTo>
                  <a:pt x="1053118" y="641105"/>
                </a:lnTo>
                <a:lnTo>
                  <a:pt x="1031590" y="655408"/>
                </a:lnTo>
                <a:lnTo>
                  <a:pt x="1010062" y="669711"/>
                </a:lnTo>
                <a:lnTo>
                  <a:pt x="988081" y="683333"/>
                </a:lnTo>
                <a:lnTo>
                  <a:pt x="966099" y="696501"/>
                </a:lnTo>
                <a:lnTo>
                  <a:pt x="943891" y="709442"/>
                </a:lnTo>
                <a:lnTo>
                  <a:pt x="921004" y="721702"/>
                </a:lnTo>
                <a:lnTo>
                  <a:pt x="906954" y="729194"/>
                </a:lnTo>
                <a:lnTo>
                  <a:pt x="892451" y="736232"/>
                </a:lnTo>
                <a:lnTo>
                  <a:pt x="878174" y="743497"/>
                </a:lnTo>
                <a:lnTo>
                  <a:pt x="863671" y="750309"/>
                </a:lnTo>
                <a:lnTo>
                  <a:pt x="848941" y="756893"/>
                </a:lnTo>
                <a:lnTo>
                  <a:pt x="834212" y="763477"/>
                </a:lnTo>
                <a:lnTo>
                  <a:pt x="819482" y="769834"/>
                </a:lnTo>
                <a:lnTo>
                  <a:pt x="804526" y="775736"/>
                </a:lnTo>
                <a:lnTo>
                  <a:pt x="789569" y="781866"/>
                </a:lnTo>
                <a:lnTo>
                  <a:pt x="774613" y="787542"/>
                </a:lnTo>
                <a:lnTo>
                  <a:pt x="759430" y="793218"/>
                </a:lnTo>
                <a:lnTo>
                  <a:pt x="744247" y="798440"/>
                </a:lnTo>
                <a:lnTo>
                  <a:pt x="729064" y="803435"/>
                </a:lnTo>
                <a:lnTo>
                  <a:pt x="713655" y="808657"/>
                </a:lnTo>
                <a:lnTo>
                  <a:pt x="698472" y="813197"/>
                </a:lnTo>
                <a:lnTo>
                  <a:pt x="682609" y="817965"/>
                </a:lnTo>
                <a:lnTo>
                  <a:pt x="667199" y="822279"/>
                </a:lnTo>
                <a:lnTo>
                  <a:pt x="651563" y="826365"/>
                </a:lnTo>
                <a:lnTo>
                  <a:pt x="635701" y="830452"/>
                </a:lnTo>
                <a:lnTo>
                  <a:pt x="620064" y="834084"/>
                </a:lnTo>
                <a:lnTo>
                  <a:pt x="604202" y="837717"/>
                </a:lnTo>
                <a:lnTo>
                  <a:pt x="588112" y="841350"/>
                </a:lnTo>
                <a:lnTo>
                  <a:pt x="572249" y="844528"/>
                </a:lnTo>
                <a:lnTo>
                  <a:pt x="555933" y="847479"/>
                </a:lnTo>
                <a:lnTo>
                  <a:pt x="539618" y="850431"/>
                </a:lnTo>
                <a:lnTo>
                  <a:pt x="523528" y="852928"/>
                </a:lnTo>
                <a:lnTo>
                  <a:pt x="507212" y="855653"/>
                </a:lnTo>
                <a:lnTo>
                  <a:pt x="490896" y="857923"/>
                </a:lnTo>
                <a:lnTo>
                  <a:pt x="474353" y="859966"/>
                </a:lnTo>
                <a:lnTo>
                  <a:pt x="458037" y="861783"/>
                </a:lnTo>
                <a:lnTo>
                  <a:pt x="441268" y="863372"/>
                </a:lnTo>
                <a:lnTo>
                  <a:pt x="424726" y="864961"/>
                </a:lnTo>
                <a:lnTo>
                  <a:pt x="419287" y="865188"/>
                </a:lnTo>
                <a:lnTo>
                  <a:pt x="414075" y="864734"/>
                </a:lnTo>
                <a:lnTo>
                  <a:pt x="409089" y="863826"/>
                </a:lnTo>
                <a:lnTo>
                  <a:pt x="404104" y="862464"/>
                </a:lnTo>
                <a:lnTo>
                  <a:pt x="400252" y="861329"/>
                </a:lnTo>
                <a:lnTo>
                  <a:pt x="396626" y="859739"/>
                </a:lnTo>
                <a:lnTo>
                  <a:pt x="393227" y="857923"/>
                </a:lnTo>
                <a:lnTo>
                  <a:pt x="389827" y="855880"/>
                </a:lnTo>
                <a:lnTo>
                  <a:pt x="386882" y="853609"/>
                </a:lnTo>
                <a:lnTo>
                  <a:pt x="383936" y="850885"/>
                </a:lnTo>
                <a:lnTo>
                  <a:pt x="381216" y="848161"/>
                </a:lnTo>
                <a:lnTo>
                  <a:pt x="378497" y="845209"/>
                </a:lnTo>
                <a:lnTo>
                  <a:pt x="376231" y="842258"/>
                </a:lnTo>
                <a:lnTo>
                  <a:pt x="374191" y="838852"/>
                </a:lnTo>
                <a:lnTo>
                  <a:pt x="372378" y="835447"/>
                </a:lnTo>
                <a:lnTo>
                  <a:pt x="370566" y="831814"/>
                </a:lnTo>
                <a:lnTo>
                  <a:pt x="369206" y="827955"/>
                </a:lnTo>
                <a:lnTo>
                  <a:pt x="368299" y="824095"/>
                </a:lnTo>
                <a:lnTo>
                  <a:pt x="367620" y="820008"/>
                </a:lnTo>
                <a:lnTo>
                  <a:pt x="366940" y="815922"/>
                </a:lnTo>
                <a:lnTo>
                  <a:pt x="366713" y="810473"/>
                </a:lnTo>
                <a:lnTo>
                  <a:pt x="367167" y="805024"/>
                </a:lnTo>
                <a:lnTo>
                  <a:pt x="368073" y="799802"/>
                </a:lnTo>
                <a:lnTo>
                  <a:pt x="369206" y="795034"/>
                </a:lnTo>
                <a:lnTo>
                  <a:pt x="371472" y="790040"/>
                </a:lnTo>
                <a:lnTo>
                  <a:pt x="373738" y="785272"/>
                </a:lnTo>
                <a:lnTo>
                  <a:pt x="376231" y="780958"/>
                </a:lnTo>
                <a:lnTo>
                  <a:pt x="379403" y="776872"/>
                </a:lnTo>
                <a:lnTo>
                  <a:pt x="383029" y="773239"/>
                </a:lnTo>
                <a:lnTo>
                  <a:pt x="386882" y="769607"/>
                </a:lnTo>
                <a:lnTo>
                  <a:pt x="390961" y="766882"/>
                </a:lnTo>
                <a:lnTo>
                  <a:pt x="395266" y="763931"/>
                </a:lnTo>
                <a:lnTo>
                  <a:pt x="400252" y="761887"/>
                </a:lnTo>
                <a:lnTo>
                  <a:pt x="405237" y="760071"/>
                </a:lnTo>
                <a:lnTo>
                  <a:pt x="410222" y="758709"/>
                </a:lnTo>
                <a:lnTo>
                  <a:pt x="415661" y="758255"/>
                </a:lnTo>
                <a:lnTo>
                  <a:pt x="431071" y="756666"/>
                </a:lnTo>
                <a:lnTo>
                  <a:pt x="446027" y="755076"/>
                </a:lnTo>
                <a:lnTo>
                  <a:pt x="461210" y="753714"/>
                </a:lnTo>
                <a:lnTo>
                  <a:pt x="476166" y="751898"/>
                </a:lnTo>
                <a:lnTo>
                  <a:pt x="491123" y="749854"/>
                </a:lnTo>
                <a:lnTo>
                  <a:pt x="506079" y="747357"/>
                </a:lnTo>
                <a:lnTo>
                  <a:pt x="521035" y="745087"/>
                </a:lnTo>
                <a:lnTo>
                  <a:pt x="535765" y="742589"/>
                </a:lnTo>
                <a:lnTo>
                  <a:pt x="550495" y="739638"/>
                </a:lnTo>
                <a:lnTo>
                  <a:pt x="565224" y="736913"/>
                </a:lnTo>
                <a:lnTo>
                  <a:pt x="579728" y="733735"/>
                </a:lnTo>
                <a:lnTo>
                  <a:pt x="594231" y="730329"/>
                </a:lnTo>
                <a:lnTo>
                  <a:pt x="608734" y="726697"/>
                </a:lnTo>
                <a:lnTo>
                  <a:pt x="623010" y="723064"/>
                </a:lnTo>
                <a:lnTo>
                  <a:pt x="637287" y="719432"/>
                </a:lnTo>
                <a:lnTo>
                  <a:pt x="651563" y="715345"/>
                </a:lnTo>
                <a:lnTo>
                  <a:pt x="665613" y="711259"/>
                </a:lnTo>
                <a:lnTo>
                  <a:pt x="679890" y="706945"/>
                </a:lnTo>
                <a:lnTo>
                  <a:pt x="693713" y="702404"/>
                </a:lnTo>
                <a:lnTo>
                  <a:pt x="707763" y="697864"/>
                </a:lnTo>
                <a:lnTo>
                  <a:pt x="721586" y="692869"/>
                </a:lnTo>
                <a:lnTo>
                  <a:pt x="735183" y="687874"/>
                </a:lnTo>
                <a:lnTo>
                  <a:pt x="749233" y="682652"/>
                </a:lnTo>
                <a:lnTo>
                  <a:pt x="762603" y="677430"/>
                </a:lnTo>
                <a:lnTo>
                  <a:pt x="776199" y="671755"/>
                </a:lnTo>
                <a:lnTo>
                  <a:pt x="789569" y="666079"/>
                </a:lnTo>
                <a:lnTo>
                  <a:pt x="803166" y="660176"/>
                </a:lnTo>
                <a:lnTo>
                  <a:pt x="816536" y="654273"/>
                </a:lnTo>
                <a:lnTo>
                  <a:pt x="829679" y="648143"/>
                </a:lnTo>
                <a:lnTo>
                  <a:pt x="842823" y="641559"/>
                </a:lnTo>
                <a:lnTo>
                  <a:pt x="855966" y="634975"/>
                </a:lnTo>
                <a:lnTo>
                  <a:pt x="868883" y="628164"/>
                </a:lnTo>
                <a:lnTo>
                  <a:pt x="889505" y="617039"/>
                </a:lnTo>
                <a:lnTo>
                  <a:pt x="910126" y="605460"/>
                </a:lnTo>
                <a:lnTo>
                  <a:pt x="930068" y="593655"/>
                </a:lnTo>
                <a:lnTo>
                  <a:pt x="950237" y="580941"/>
                </a:lnTo>
                <a:lnTo>
                  <a:pt x="970178" y="568000"/>
                </a:lnTo>
                <a:lnTo>
                  <a:pt x="989667" y="554832"/>
                </a:lnTo>
                <a:lnTo>
                  <a:pt x="1008929" y="540982"/>
                </a:lnTo>
                <a:lnTo>
                  <a:pt x="1027964" y="526906"/>
                </a:lnTo>
                <a:lnTo>
                  <a:pt x="1046773" y="512149"/>
                </a:lnTo>
                <a:lnTo>
                  <a:pt x="1065355" y="497165"/>
                </a:lnTo>
                <a:lnTo>
                  <a:pt x="1083937" y="481726"/>
                </a:lnTo>
                <a:lnTo>
                  <a:pt x="1102066" y="466061"/>
                </a:lnTo>
                <a:lnTo>
                  <a:pt x="1119742" y="449714"/>
                </a:lnTo>
                <a:lnTo>
                  <a:pt x="1137644" y="433141"/>
                </a:lnTo>
                <a:lnTo>
                  <a:pt x="1154866" y="416113"/>
                </a:lnTo>
                <a:lnTo>
                  <a:pt x="1171862" y="398859"/>
                </a:lnTo>
                <a:lnTo>
                  <a:pt x="1184779" y="385236"/>
                </a:lnTo>
                <a:lnTo>
                  <a:pt x="1197469" y="371841"/>
                </a:lnTo>
                <a:lnTo>
                  <a:pt x="1209480" y="358219"/>
                </a:lnTo>
                <a:lnTo>
                  <a:pt x="1221037" y="344597"/>
                </a:lnTo>
                <a:lnTo>
                  <a:pt x="1232367" y="331429"/>
                </a:lnTo>
                <a:lnTo>
                  <a:pt x="1243245" y="318261"/>
                </a:lnTo>
                <a:lnTo>
                  <a:pt x="1253895" y="305093"/>
                </a:lnTo>
                <a:lnTo>
                  <a:pt x="1263866" y="292606"/>
                </a:lnTo>
                <a:lnTo>
                  <a:pt x="1273384" y="279665"/>
                </a:lnTo>
                <a:lnTo>
                  <a:pt x="1282675" y="267178"/>
                </a:lnTo>
                <a:lnTo>
                  <a:pt x="1291739" y="255145"/>
                </a:lnTo>
                <a:lnTo>
                  <a:pt x="1300124" y="242886"/>
                </a:lnTo>
                <a:lnTo>
                  <a:pt x="1308282" y="231307"/>
                </a:lnTo>
                <a:lnTo>
                  <a:pt x="1316213" y="219728"/>
                </a:lnTo>
                <a:lnTo>
                  <a:pt x="1330263" y="197706"/>
                </a:lnTo>
                <a:lnTo>
                  <a:pt x="1107958" y="281027"/>
                </a:lnTo>
                <a:lnTo>
                  <a:pt x="1102746" y="282390"/>
                </a:lnTo>
                <a:lnTo>
                  <a:pt x="1097534" y="283525"/>
                </a:lnTo>
                <a:lnTo>
                  <a:pt x="1092322" y="283979"/>
                </a:lnTo>
                <a:lnTo>
                  <a:pt x="1087110" y="283979"/>
                </a:lnTo>
                <a:lnTo>
                  <a:pt x="1081898" y="283752"/>
                </a:lnTo>
                <a:lnTo>
                  <a:pt x="1076686" y="282844"/>
                </a:lnTo>
                <a:lnTo>
                  <a:pt x="1071927" y="281255"/>
                </a:lnTo>
                <a:lnTo>
                  <a:pt x="1067168" y="279438"/>
                </a:lnTo>
                <a:lnTo>
                  <a:pt x="1062636" y="277168"/>
                </a:lnTo>
                <a:lnTo>
                  <a:pt x="1058103" y="274216"/>
                </a:lnTo>
                <a:lnTo>
                  <a:pt x="1054251" y="270811"/>
                </a:lnTo>
                <a:lnTo>
                  <a:pt x="1050399" y="267178"/>
                </a:lnTo>
                <a:lnTo>
                  <a:pt x="1047226" y="263319"/>
                </a:lnTo>
                <a:lnTo>
                  <a:pt x="1044054" y="259005"/>
                </a:lnTo>
                <a:lnTo>
                  <a:pt x="1041561" y="254237"/>
                </a:lnTo>
                <a:lnTo>
                  <a:pt x="1039295" y="249470"/>
                </a:lnTo>
                <a:lnTo>
                  <a:pt x="1037482" y="244021"/>
                </a:lnTo>
                <a:lnTo>
                  <a:pt x="1036575" y="238799"/>
                </a:lnTo>
                <a:lnTo>
                  <a:pt x="1036122" y="233350"/>
                </a:lnTo>
                <a:lnTo>
                  <a:pt x="1036122" y="228355"/>
                </a:lnTo>
                <a:lnTo>
                  <a:pt x="1036349" y="223134"/>
                </a:lnTo>
                <a:lnTo>
                  <a:pt x="1037255" y="218139"/>
                </a:lnTo>
                <a:lnTo>
                  <a:pt x="1038841" y="213144"/>
                </a:lnTo>
                <a:lnTo>
                  <a:pt x="1040654" y="208376"/>
                </a:lnTo>
                <a:lnTo>
                  <a:pt x="1042920" y="203836"/>
                </a:lnTo>
                <a:lnTo>
                  <a:pt x="1045866" y="199295"/>
                </a:lnTo>
                <a:lnTo>
                  <a:pt x="1049266" y="195435"/>
                </a:lnTo>
                <a:lnTo>
                  <a:pt x="1052891" y="191576"/>
                </a:lnTo>
                <a:lnTo>
                  <a:pt x="1056744" y="188170"/>
                </a:lnTo>
                <a:lnTo>
                  <a:pt x="1061049" y="185219"/>
                </a:lnTo>
                <a:lnTo>
                  <a:pt x="1065582" y="182494"/>
                </a:lnTo>
                <a:lnTo>
                  <a:pt x="1070567" y="180451"/>
                </a:lnTo>
                <a:lnTo>
                  <a:pt x="1443569" y="41279"/>
                </a:lnTo>
                <a:lnTo>
                  <a:pt x="1446288" y="40370"/>
                </a:lnTo>
                <a:lnTo>
                  <a:pt x="1449461" y="39462"/>
                </a:lnTo>
                <a:lnTo>
                  <a:pt x="1452633" y="38781"/>
                </a:lnTo>
                <a:lnTo>
                  <a:pt x="1455579" y="38327"/>
                </a:lnTo>
                <a:lnTo>
                  <a:pt x="1458752" y="38100"/>
                </a:lnTo>
                <a:close/>
                <a:moveTo>
                  <a:pt x="102528" y="0"/>
                </a:moveTo>
                <a:lnTo>
                  <a:pt x="107971" y="454"/>
                </a:lnTo>
                <a:lnTo>
                  <a:pt x="113189" y="681"/>
                </a:lnTo>
                <a:lnTo>
                  <a:pt x="118406" y="1361"/>
                </a:lnTo>
                <a:lnTo>
                  <a:pt x="123169" y="2268"/>
                </a:lnTo>
                <a:lnTo>
                  <a:pt x="128386" y="3403"/>
                </a:lnTo>
                <a:lnTo>
                  <a:pt x="133376" y="4764"/>
                </a:lnTo>
                <a:lnTo>
                  <a:pt x="137913" y="6578"/>
                </a:lnTo>
                <a:lnTo>
                  <a:pt x="142450" y="8393"/>
                </a:lnTo>
                <a:lnTo>
                  <a:pt x="147213" y="10434"/>
                </a:lnTo>
                <a:lnTo>
                  <a:pt x="151523" y="12476"/>
                </a:lnTo>
                <a:lnTo>
                  <a:pt x="156059" y="14971"/>
                </a:lnTo>
                <a:lnTo>
                  <a:pt x="160143" y="17693"/>
                </a:lnTo>
                <a:lnTo>
                  <a:pt x="164225" y="20642"/>
                </a:lnTo>
                <a:lnTo>
                  <a:pt x="168082" y="23590"/>
                </a:lnTo>
                <a:lnTo>
                  <a:pt x="171711" y="26993"/>
                </a:lnTo>
                <a:lnTo>
                  <a:pt x="175340" y="30169"/>
                </a:lnTo>
                <a:lnTo>
                  <a:pt x="178743" y="33798"/>
                </a:lnTo>
                <a:lnTo>
                  <a:pt x="181918" y="37427"/>
                </a:lnTo>
                <a:lnTo>
                  <a:pt x="185094" y="41510"/>
                </a:lnTo>
                <a:lnTo>
                  <a:pt x="188043" y="45593"/>
                </a:lnTo>
                <a:lnTo>
                  <a:pt x="190538" y="49676"/>
                </a:lnTo>
                <a:lnTo>
                  <a:pt x="193033" y="53986"/>
                </a:lnTo>
                <a:lnTo>
                  <a:pt x="195074" y="58296"/>
                </a:lnTo>
                <a:lnTo>
                  <a:pt x="197343" y="63059"/>
                </a:lnTo>
                <a:lnTo>
                  <a:pt x="199157" y="67596"/>
                </a:lnTo>
                <a:lnTo>
                  <a:pt x="200745" y="72359"/>
                </a:lnTo>
                <a:lnTo>
                  <a:pt x="202106" y="77122"/>
                </a:lnTo>
                <a:lnTo>
                  <a:pt x="203467" y="82340"/>
                </a:lnTo>
                <a:lnTo>
                  <a:pt x="204148" y="87330"/>
                </a:lnTo>
                <a:lnTo>
                  <a:pt x="205055" y="92320"/>
                </a:lnTo>
                <a:lnTo>
                  <a:pt x="205282" y="97537"/>
                </a:lnTo>
                <a:lnTo>
                  <a:pt x="205509" y="102981"/>
                </a:lnTo>
                <a:lnTo>
                  <a:pt x="205509" y="2092965"/>
                </a:lnTo>
                <a:lnTo>
                  <a:pt x="2195719" y="2092965"/>
                </a:lnTo>
                <a:lnTo>
                  <a:pt x="2201163" y="2093192"/>
                </a:lnTo>
                <a:lnTo>
                  <a:pt x="2206380" y="2093419"/>
                </a:lnTo>
                <a:lnTo>
                  <a:pt x="2211597" y="2094326"/>
                </a:lnTo>
                <a:lnTo>
                  <a:pt x="2216587" y="2095233"/>
                </a:lnTo>
                <a:lnTo>
                  <a:pt x="2221578" y="2096367"/>
                </a:lnTo>
                <a:lnTo>
                  <a:pt x="2226568" y="2097501"/>
                </a:lnTo>
                <a:lnTo>
                  <a:pt x="2231105" y="2099316"/>
                </a:lnTo>
                <a:lnTo>
                  <a:pt x="2235868" y="2101131"/>
                </a:lnTo>
                <a:lnTo>
                  <a:pt x="2240405" y="2103172"/>
                </a:lnTo>
                <a:lnTo>
                  <a:pt x="2244714" y="2105667"/>
                </a:lnTo>
                <a:lnTo>
                  <a:pt x="2249251" y="2107936"/>
                </a:lnTo>
                <a:lnTo>
                  <a:pt x="2253334" y="2110658"/>
                </a:lnTo>
                <a:lnTo>
                  <a:pt x="2257417" y="2113606"/>
                </a:lnTo>
                <a:lnTo>
                  <a:pt x="2261273" y="2116328"/>
                </a:lnTo>
                <a:lnTo>
                  <a:pt x="2264902" y="2119731"/>
                </a:lnTo>
                <a:lnTo>
                  <a:pt x="2268532" y="2123133"/>
                </a:lnTo>
                <a:lnTo>
                  <a:pt x="2271934" y="2126763"/>
                </a:lnTo>
                <a:lnTo>
                  <a:pt x="2275337" y="2130619"/>
                </a:lnTo>
                <a:lnTo>
                  <a:pt x="2278285" y="2134475"/>
                </a:lnTo>
                <a:lnTo>
                  <a:pt x="2281234" y="2138331"/>
                </a:lnTo>
                <a:lnTo>
                  <a:pt x="2283729" y="2142414"/>
                </a:lnTo>
                <a:lnTo>
                  <a:pt x="2286224" y="2146724"/>
                </a:lnTo>
                <a:lnTo>
                  <a:pt x="2288720" y="2151260"/>
                </a:lnTo>
                <a:lnTo>
                  <a:pt x="2290761" y="2155797"/>
                </a:lnTo>
                <a:lnTo>
                  <a:pt x="2292576" y="2160560"/>
                </a:lnTo>
                <a:lnTo>
                  <a:pt x="2294164" y="2165324"/>
                </a:lnTo>
                <a:lnTo>
                  <a:pt x="2295298" y="2170087"/>
                </a:lnTo>
                <a:lnTo>
                  <a:pt x="2296659" y="2175304"/>
                </a:lnTo>
                <a:lnTo>
                  <a:pt x="2297339" y="2180068"/>
                </a:lnTo>
                <a:lnTo>
                  <a:pt x="2298246" y="2185285"/>
                </a:lnTo>
                <a:lnTo>
                  <a:pt x="2298473" y="2190729"/>
                </a:lnTo>
                <a:lnTo>
                  <a:pt x="2298700" y="2195946"/>
                </a:lnTo>
                <a:lnTo>
                  <a:pt x="2298473" y="2201163"/>
                </a:lnTo>
                <a:lnTo>
                  <a:pt x="2298246" y="2206380"/>
                </a:lnTo>
                <a:lnTo>
                  <a:pt x="2297339" y="2211597"/>
                </a:lnTo>
                <a:lnTo>
                  <a:pt x="2296659" y="2216361"/>
                </a:lnTo>
                <a:lnTo>
                  <a:pt x="2295298" y="2221578"/>
                </a:lnTo>
                <a:lnTo>
                  <a:pt x="2294164" y="2226568"/>
                </a:lnTo>
                <a:lnTo>
                  <a:pt x="2292576" y="2231105"/>
                </a:lnTo>
                <a:lnTo>
                  <a:pt x="2290761" y="2235868"/>
                </a:lnTo>
                <a:lnTo>
                  <a:pt x="2288720" y="2240405"/>
                </a:lnTo>
                <a:lnTo>
                  <a:pt x="2286224" y="2244941"/>
                </a:lnTo>
                <a:lnTo>
                  <a:pt x="2283729" y="2249251"/>
                </a:lnTo>
                <a:lnTo>
                  <a:pt x="2281234" y="2253334"/>
                </a:lnTo>
                <a:lnTo>
                  <a:pt x="2278285" y="2257417"/>
                </a:lnTo>
                <a:lnTo>
                  <a:pt x="2275337" y="2261273"/>
                </a:lnTo>
                <a:lnTo>
                  <a:pt x="2271934" y="2264902"/>
                </a:lnTo>
                <a:lnTo>
                  <a:pt x="2268532" y="2268532"/>
                </a:lnTo>
                <a:lnTo>
                  <a:pt x="2264902" y="2271934"/>
                </a:lnTo>
                <a:lnTo>
                  <a:pt x="2261273" y="2275337"/>
                </a:lnTo>
                <a:lnTo>
                  <a:pt x="2257417" y="2278059"/>
                </a:lnTo>
                <a:lnTo>
                  <a:pt x="2253334" y="2281234"/>
                </a:lnTo>
                <a:lnTo>
                  <a:pt x="2249251" y="2283729"/>
                </a:lnTo>
                <a:lnTo>
                  <a:pt x="2244714" y="2286451"/>
                </a:lnTo>
                <a:lnTo>
                  <a:pt x="2240405" y="2288493"/>
                </a:lnTo>
                <a:lnTo>
                  <a:pt x="2235868" y="2290534"/>
                </a:lnTo>
                <a:lnTo>
                  <a:pt x="2231105" y="2292349"/>
                </a:lnTo>
                <a:lnTo>
                  <a:pt x="2226568" y="2294164"/>
                </a:lnTo>
                <a:lnTo>
                  <a:pt x="2221578" y="2295298"/>
                </a:lnTo>
                <a:lnTo>
                  <a:pt x="2216587" y="2296659"/>
                </a:lnTo>
                <a:lnTo>
                  <a:pt x="2211597" y="2297566"/>
                </a:lnTo>
                <a:lnTo>
                  <a:pt x="2206380" y="2298246"/>
                </a:lnTo>
                <a:lnTo>
                  <a:pt x="2201163" y="2298473"/>
                </a:lnTo>
                <a:lnTo>
                  <a:pt x="2195719" y="2298700"/>
                </a:lnTo>
                <a:lnTo>
                  <a:pt x="102528" y="2298700"/>
                </a:lnTo>
                <a:lnTo>
                  <a:pt x="97310" y="2298473"/>
                </a:lnTo>
                <a:lnTo>
                  <a:pt x="92093" y="2298246"/>
                </a:lnTo>
                <a:lnTo>
                  <a:pt x="86876" y="2297566"/>
                </a:lnTo>
                <a:lnTo>
                  <a:pt x="81886" y="2296659"/>
                </a:lnTo>
                <a:lnTo>
                  <a:pt x="77122" y="2295298"/>
                </a:lnTo>
                <a:lnTo>
                  <a:pt x="72132" y="2294164"/>
                </a:lnTo>
                <a:lnTo>
                  <a:pt x="67142" y="2292349"/>
                </a:lnTo>
                <a:lnTo>
                  <a:pt x="62605" y="2290534"/>
                </a:lnTo>
                <a:lnTo>
                  <a:pt x="57842" y="2288493"/>
                </a:lnTo>
                <a:lnTo>
                  <a:pt x="53532" y="2286451"/>
                </a:lnTo>
                <a:lnTo>
                  <a:pt x="49449" y="2283729"/>
                </a:lnTo>
                <a:lnTo>
                  <a:pt x="45139" y="2281234"/>
                </a:lnTo>
                <a:lnTo>
                  <a:pt x="41283" y="2278059"/>
                </a:lnTo>
                <a:lnTo>
                  <a:pt x="37200" y="2275337"/>
                </a:lnTo>
                <a:lnTo>
                  <a:pt x="33344" y="2271934"/>
                </a:lnTo>
                <a:lnTo>
                  <a:pt x="29715" y="2268532"/>
                </a:lnTo>
                <a:lnTo>
                  <a:pt x="26539" y="2264902"/>
                </a:lnTo>
                <a:lnTo>
                  <a:pt x="23364" y="2261273"/>
                </a:lnTo>
                <a:lnTo>
                  <a:pt x="20188" y="2257417"/>
                </a:lnTo>
                <a:lnTo>
                  <a:pt x="17466" y="2253334"/>
                </a:lnTo>
                <a:lnTo>
                  <a:pt x="14517" y="2249251"/>
                </a:lnTo>
                <a:lnTo>
                  <a:pt x="12249" y="2244941"/>
                </a:lnTo>
                <a:lnTo>
                  <a:pt x="9981" y="2240405"/>
                </a:lnTo>
                <a:lnTo>
                  <a:pt x="7939" y="2235868"/>
                </a:lnTo>
                <a:lnTo>
                  <a:pt x="6125" y="2231105"/>
                </a:lnTo>
                <a:lnTo>
                  <a:pt x="4537" y="2226568"/>
                </a:lnTo>
                <a:lnTo>
                  <a:pt x="2949" y="2221578"/>
                </a:lnTo>
                <a:lnTo>
                  <a:pt x="2042" y="2216361"/>
                </a:lnTo>
                <a:lnTo>
                  <a:pt x="907" y="2211597"/>
                </a:lnTo>
                <a:lnTo>
                  <a:pt x="454" y="2206380"/>
                </a:lnTo>
                <a:lnTo>
                  <a:pt x="0" y="2201163"/>
                </a:lnTo>
                <a:lnTo>
                  <a:pt x="0" y="2195946"/>
                </a:lnTo>
                <a:lnTo>
                  <a:pt x="0" y="102981"/>
                </a:lnTo>
                <a:lnTo>
                  <a:pt x="0" y="97537"/>
                </a:lnTo>
                <a:lnTo>
                  <a:pt x="454" y="92320"/>
                </a:lnTo>
                <a:lnTo>
                  <a:pt x="907" y="87330"/>
                </a:lnTo>
                <a:lnTo>
                  <a:pt x="2042" y="82340"/>
                </a:lnTo>
                <a:lnTo>
                  <a:pt x="2949" y="77122"/>
                </a:lnTo>
                <a:lnTo>
                  <a:pt x="4537" y="72359"/>
                </a:lnTo>
                <a:lnTo>
                  <a:pt x="6125" y="67596"/>
                </a:lnTo>
                <a:lnTo>
                  <a:pt x="7939" y="63059"/>
                </a:lnTo>
                <a:lnTo>
                  <a:pt x="9981" y="58296"/>
                </a:lnTo>
                <a:lnTo>
                  <a:pt x="12249" y="53986"/>
                </a:lnTo>
                <a:lnTo>
                  <a:pt x="14517" y="49676"/>
                </a:lnTo>
                <a:lnTo>
                  <a:pt x="17466" y="45593"/>
                </a:lnTo>
                <a:lnTo>
                  <a:pt x="20188" y="41510"/>
                </a:lnTo>
                <a:lnTo>
                  <a:pt x="23364" y="37427"/>
                </a:lnTo>
                <a:lnTo>
                  <a:pt x="26539" y="33798"/>
                </a:lnTo>
                <a:lnTo>
                  <a:pt x="29715" y="30169"/>
                </a:lnTo>
                <a:lnTo>
                  <a:pt x="33344" y="26993"/>
                </a:lnTo>
                <a:lnTo>
                  <a:pt x="37200" y="23590"/>
                </a:lnTo>
                <a:lnTo>
                  <a:pt x="41283" y="20642"/>
                </a:lnTo>
                <a:lnTo>
                  <a:pt x="45139" y="17693"/>
                </a:lnTo>
                <a:lnTo>
                  <a:pt x="49449" y="14971"/>
                </a:lnTo>
                <a:lnTo>
                  <a:pt x="53532" y="12476"/>
                </a:lnTo>
                <a:lnTo>
                  <a:pt x="57842" y="10434"/>
                </a:lnTo>
                <a:lnTo>
                  <a:pt x="62605" y="8393"/>
                </a:lnTo>
                <a:lnTo>
                  <a:pt x="67142" y="6578"/>
                </a:lnTo>
                <a:lnTo>
                  <a:pt x="72132" y="4764"/>
                </a:lnTo>
                <a:lnTo>
                  <a:pt x="77122" y="3403"/>
                </a:lnTo>
                <a:lnTo>
                  <a:pt x="81886" y="2268"/>
                </a:lnTo>
                <a:lnTo>
                  <a:pt x="86876" y="1361"/>
                </a:lnTo>
                <a:lnTo>
                  <a:pt x="92093" y="681"/>
                </a:lnTo>
                <a:lnTo>
                  <a:pt x="97310" y="454"/>
                </a:lnTo>
                <a:lnTo>
                  <a:pt x="102528" y="0"/>
                </a:lnTo>
                <a:close/>
              </a:path>
            </a:pathLst>
          </a:custGeom>
          <a:solidFill>
            <a:srgbClr val="FFFFFF"/>
          </a:solidFill>
          <a:ln>
            <a:noFill/>
          </a:ln>
        </p:spPr>
        <p:txBody>
          <a:bodyPr anchor="ctr">
            <a:scene3d>
              <a:camera prst="orthographicFront"/>
              <a:lightRig rig="threePt" dir="t"/>
            </a:scene3d>
            <a:sp3d>
              <a:contourClr>
                <a:srgbClr val="FFFFFF"/>
              </a:contourClr>
            </a:sp3d>
          </a:bodyPr>
          <a:lstStyle/>
          <a:p>
            <a:pPr algn="ctr" eaLnBrk="1" fontAlgn="auto" hangingPunct="1">
              <a:spcBef>
                <a:spcPts val="0"/>
              </a:spcBef>
              <a:spcAft>
                <a:spcPts val="0"/>
              </a:spcAft>
              <a:defRPr/>
            </a:pPr>
            <a:endParaRPr lang="zh-CN" altLang="en-US">
              <a:solidFill>
                <a:srgbClr val="FFFFFF"/>
              </a:solidFill>
              <a:latin typeface="+mn-lt"/>
              <a:ea typeface="+mn-ea"/>
            </a:endParaRPr>
          </a:p>
        </p:txBody>
      </p:sp>
      <p:sp>
        <p:nvSpPr>
          <p:cNvPr id="21" name="MH_SubTitle_2"/>
          <p:cNvSpPr txBox="1">
            <a:spLocks noChangeArrowheads="1"/>
          </p:cNvSpPr>
          <p:nvPr>
            <p:custDataLst>
              <p:tags r:id="rId13"/>
            </p:custDataLst>
          </p:nvPr>
        </p:nvSpPr>
        <p:spPr bwMode="auto">
          <a:xfrm>
            <a:off x="2528682" y="4633222"/>
            <a:ext cx="5108575"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400" b="1" dirty="0">
                <a:latin typeface="楷体" panose="02010609060101010101" pitchFamily="49" charset="-122"/>
                <a:ea typeface="楷体" panose="02010609060101010101" pitchFamily="49" charset="-122"/>
              </a:rPr>
              <a:t>说明</a:t>
            </a:r>
          </a:p>
        </p:txBody>
      </p:sp>
      <p:sp>
        <p:nvSpPr>
          <p:cNvPr id="22" name="MH_Text_2"/>
          <p:cNvSpPr txBox="1"/>
          <p:nvPr>
            <p:custDataLst>
              <p:tags r:id="rId14"/>
            </p:custDataLst>
          </p:nvPr>
        </p:nvSpPr>
        <p:spPr>
          <a:xfrm>
            <a:off x="2528682" y="5163447"/>
            <a:ext cx="5108575" cy="1247775"/>
          </a:xfrm>
          <a:prstGeom prst="rect">
            <a:avLst/>
          </a:prstGeom>
          <a:noFill/>
        </p:spPr>
        <p:txBody>
          <a:bodyPr lIns="0" tIns="0" rIns="0" bIns="0">
            <a:normAutofit/>
          </a:bodyPr>
          <a:lstStyle/>
          <a:p>
            <a:pPr>
              <a:lnSpc>
                <a:spcPct val="150000"/>
              </a:lnSpc>
              <a:defRPr/>
            </a:pPr>
            <a:r>
              <a:rPr lang="zh-CN" altLang="en-US" sz="2400" b="1" dirty="0">
                <a:latin typeface="楷体" panose="02010609060101010101" pitchFamily="49" charset="-122"/>
                <a:ea typeface="楷体" panose="02010609060101010101" pitchFamily="49" charset="-122"/>
              </a:rPr>
              <a:t>一条指令语句最多可以包含</a:t>
            </a:r>
            <a:r>
              <a:rPr lang="en-US" altLang="zh-CN" sz="2400" b="1" dirty="0">
                <a:latin typeface="楷体" panose="02010609060101010101" pitchFamily="49" charset="-122"/>
                <a:ea typeface="楷体" panose="02010609060101010101" pitchFamily="49" charset="-122"/>
              </a:rPr>
              <a:t>4</a:t>
            </a:r>
            <a:r>
              <a:rPr lang="zh-CN" altLang="en-US" sz="2400" b="1" dirty="0">
                <a:latin typeface="楷体" panose="02010609060101010101" pitchFamily="49" charset="-122"/>
                <a:ea typeface="楷体" panose="02010609060101010101" pitchFamily="49" charset="-122"/>
              </a:rPr>
              <a:t>个字段</a:t>
            </a:r>
          </a:p>
        </p:txBody>
      </p:sp>
      <p:pic>
        <p:nvPicPr>
          <p:cNvPr id="2" name="图片 1"/>
          <p:cNvPicPr>
            <a:picLocks noChangeAspect="1"/>
          </p:cNvPicPr>
          <p:nvPr/>
        </p:nvPicPr>
        <p:blipFill>
          <a:blip r:embed="rId18"/>
          <a:stretch>
            <a:fillRect/>
          </a:stretch>
        </p:blipFill>
        <p:spPr>
          <a:xfrm>
            <a:off x="2479470" y="3177113"/>
            <a:ext cx="6390648" cy="110988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anim calcmode="lin" valueType="num">
                                      <p:cBhvr>
                                        <p:cTn id="8" dur="500" fill="hold"/>
                                        <p:tgtEl>
                                          <p:spTgt spid="8"/>
                                        </p:tgtEl>
                                        <p:attrNameLst>
                                          <p:attrName>ppt_x</p:attrName>
                                        </p:attrNameLst>
                                      </p:cBhvr>
                                      <p:tavLst>
                                        <p:tav tm="0">
                                          <p:val>
                                            <p:strVal val="#ppt_x"/>
                                          </p:val>
                                        </p:tav>
                                        <p:tav tm="100000">
                                          <p:val>
                                            <p:strVal val="#ppt_x"/>
                                          </p:val>
                                        </p:tav>
                                      </p:tavLst>
                                    </p:anim>
                                    <p:anim calcmode="lin" valueType="num">
                                      <p:cBhvr>
                                        <p:cTn id="9" dur="5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anim calcmode="lin" valueType="num">
                                      <p:cBhvr>
                                        <p:cTn id="13" dur="500" fill="hold"/>
                                        <p:tgtEl>
                                          <p:spTgt spid="9"/>
                                        </p:tgtEl>
                                        <p:attrNameLst>
                                          <p:attrName>ppt_x</p:attrName>
                                        </p:attrNameLst>
                                      </p:cBhvr>
                                      <p:tavLst>
                                        <p:tav tm="0">
                                          <p:val>
                                            <p:strVal val="#ppt_x"/>
                                          </p:val>
                                        </p:tav>
                                        <p:tav tm="100000">
                                          <p:val>
                                            <p:strVal val="#ppt_x"/>
                                          </p:val>
                                        </p:tav>
                                      </p:tavLst>
                                    </p:anim>
                                    <p:anim calcmode="lin" valueType="num">
                                      <p:cBhvr>
                                        <p:cTn id="14" dur="500" fill="hold"/>
                                        <p:tgtEl>
                                          <p:spTgt spid="9"/>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anim calcmode="lin" valueType="num">
                                      <p:cBhvr>
                                        <p:cTn id="18" dur="500" fill="hold"/>
                                        <p:tgtEl>
                                          <p:spTgt spid="10"/>
                                        </p:tgtEl>
                                        <p:attrNameLst>
                                          <p:attrName>ppt_x</p:attrName>
                                        </p:attrNameLst>
                                      </p:cBhvr>
                                      <p:tavLst>
                                        <p:tav tm="0">
                                          <p:val>
                                            <p:strVal val="#ppt_x"/>
                                          </p:val>
                                        </p:tav>
                                        <p:tav tm="100000">
                                          <p:val>
                                            <p:strVal val="#ppt_x"/>
                                          </p:val>
                                        </p:tav>
                                      </p:tavLst>
                                    </p:anim>
                                    <p:anim calcmode="lin" valueType="num">
                                      <p:cBhvr>
                                        <p:cTn id="19" dur="500" fill="hold"/>
                                        <p:tgtEl>
                                          <p:spTgt spid="10"/>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anim calcmode="lin" valueType="num">
                                      <p:cBhvr>
                                        <p:cTn id="23" dur="500" fill="hold"/>
                                        <p:tgtEl>
                                          <p:spTgt spid="11"/>
                                        </p:tgtEl>
                                        <p:attrNameLst>
                                          <p:attrName>ppt_x</p:attrName>
                                        </p:attrNameLst>
                                      </p:cBhvr>
                                      <p:tavLst>
                                        <p:tav tm="0">
                                          <p:val>
                                            <p:strVal val="#ppt_x"/>
                                          </p:val>
                                        </p:tav>
                                        <p:tav tm="100000">
                                          <p:val>
                                            <p:strVal val="#ppt_x"/>
                                          </p:val>
                                        </p:tav>
                                      </p:tavLst>
                                    </p:anim>
                                    <p:anim calcmode="lin" valueType="num">
                                      <p:cBhvr>
                                        <p:cTn id="24" dur="500" fill="hold"/>
                                        <p:tgtEl>
                                          <p:spTgt spid="11"/>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anim calcmode="lin" valueType="num">
                                      <p:cBhvr>
                                        <p:cTn id="28" dur="500" fill="hold"/>
                                        <p:tgtEl>
                                          <p:spTgt spid="16"/>
                                        </p:tgtEl>
                                        <p:attrNameLst>
                                          <p:attrName>ppt_x</p:attrName>
                                        </p:attrNameLst>
                                      </p:cBhvr>
                                      <p:tavLst>
                                        <p:tav tm="0">
                                          <p:val>
                                            <p:strVal val="#ppt_x"/>
                                          </p:val>
                                        </p:tav>
                                        <p:tav tm="100000">
                                          <p:val>
                                            <p:strVal val="#ppt_x"/>
                                          </p:val>
                                        </p:tav>
                                      </p:tavLst>
                                    </p:anim>
                                    <p:anim calcmode="lin" valueType="num">
                                      <p:cBhvr>
                                        <p:cTn id="29" dur="5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fade">
                                      <p:cBhvr>
                                        <p:cTn id="34" dur="500"/>
                                        <p:tgtEl>
                                          <p:spTgt spid="12"/>
                                        </p:tgtEl>
                                      </p:cBhvr>
                                    </p:animEffect>
                                    <p:anim calcmode="lin" valueType="num">
                                      <p:cBhvr>
                                        <p:cTn id="35" dur="500" fill="hold"/>
                                        <p:tgtEl>
                                          <p:spTgt spid="12"/>
                                        </p:tgtEl>
                                        <p:attrNameLst>
                                          <p:attrName>ppt_x</p:attrName>
                                        </p:attrNameLst>
                                      </p:cBhvr>
                                      <p:tavLst>
                                        <p:tav tm="0">
                                          <p:val>
                                            <p:strVal val="#ppt_x"/>
                                          </p:val>
                                        </p:tav>
                                        <p:tav tm="100000">
                                          <p:val>
                                            <p:strVal val="#ppt_x"/>
                                          </p:val>
                                        </p:tav>
                                      </p:tavLst>
                                    </p:anim>
                                    <p:anim calcmode="lin" valueType="num">
                                      <p:cBhvr>
                                        <p:cTn id="36" dur="500" fill="hold"/>
                                        <p:tgtEl>
                                          <p:spTgt spid="12"/>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500"/>
                                        <p:tgtEl>
                                          <p:spTgt spid="13"/>
                                        </p:tgtEl>
                                      </p:cBhvr>
                                    </p:animEffect>
                                    <p:anim calcmode="lin" valueType="num">
                                      <p:cBhvr>
                                        <p:cTn id="40" dur="500" fill="hold"/>
                                        <p:tgtEl>
                                          <p:spTgt spid="13"/>
                                        </p:tgtEl>
                                        <p:attrNameLst>
                                          <p:attrName>ppt_x</p:attrName>
                                        </p:attrNameLst>
                                      </p:cBhvr>
                                      <p:tavLst>
                                        <p:tav tm="0">
                                          <p:val>
                                            <p:strVal val="#ppt_x"/>
                                          </p:val>
                                        </p:tav>
                                        <p:tav tm="100000">
                                          <p:val>
                                            <p:strVal val="#ppt_x"/>
                                          </p:val>
                                        </p:tav>
                                      </p:tavLst>
                                    </p:anim>
                                    <p:anim calcmode="lin" valueType="num">
                                      <p:cBhvr>
                                        <p:cTn id="41" dur="500" fill="hold"/>
                                        <p:tgtEl>
                                          <p:spTgt spid="13"/>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fade">
                                      <p:cBhvr>
                                        <p:cTn id="44" dur="500"/>
                                        <p:tgtEl>
                                          <p:spTgt spid="14"/>
                                        </p:tgtEl>
                                      </p:cBhvr>
                                    </p:animEffect>
                                    <p:anim calcmode="lin" valueType="num">
                                      <p:cBhvr>
                                        <p:cTn id="45" dur="500" fill="hold"/>
                                        <p:tgtEl>
                                          <p:spTgt spid="14"/>
                                        </p:tgtEl>
                                        <p:attrNameLst>
                                          <p:attrName>ppt_x</p:attrName>
                                        </p:attrNameLst>
                                      </p:cBhvr>
                                      <p:tavLst>
                                        <p:tav tm="0">
                                          <p:val>
                                            <p:strVal val="#ppt_x"/>
                                          </p:val>
                                        </p:tav>
                                        <p:tav tm="100000">
                                          <p:val>
                                            <p:strVal val="#ppt_x"/>
                                          </p:val>
                                        </p:tav>
                                      </p:tavLst>
                                    </p:anim>
                                    <p:anim calcmode="lin" valueType="num">
                                      <p:cBhvr>
                                        <p:cTn id="46" dur="500" fill="hold"/>
                                        <p:tgtEl>
                                          <p:spTgt spid="14"/>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17"/>
                                        </p:tgtEl>
                                        <p:attrNameLst>
                                          <p:attrName>style.visibility</p:attrName>
                                        </p:attrNameLst>
                                      </p:cBhvr>
                                      <p:to>
                                        <p:strVal val="visible"/>
                                      </p:to>
                                    </p:set>
                                    <p:animEffect transition="in" filter="fade">
                                      <p:cBhvr>
                                        <p:cTn id="49" dur="500"/>
                                        <p:tgtEl>
                                          <p:spTgt spid="17"/>
                                        </p:tgtEl>
                                      </p:cBhvr>
                                    </p:animEffect>
                                    <p:anim calcmode="lin" valueType="num">
                                      <p:cBhvr>
                                        <p:cTn id="50" dur="500" fill="hold"/>
                                        <p:tgtEl>
                                          <p:spTgt spid="17"/>
                                        </p:tgtEl>
                                        <p:attrNameLst>
                                          <p:attrName>ppt_x</p:attrName>
                                        </p:attrNameLst>
                                      </p:cBhvr>
                                      <p:tavLst>
                                        <p:tav tm="0">
                                          <p:val>
                                            <p:strVal val="#ppt_x"/>
                                          </p:val>
                                        </p:tav>
                                        <p:tav tm="100000">
                                          <p:val>
                                            <p:strVal val="#ppt_x"/>
                                          </p:val>
                                        </p:tav>
                                      </p:tavLst>
                                    </p:anim>
                                    <p:anim calcmode="lin" valueType="num">
                                      <p:cBhvr>
                                        <p:cTn id="51" dur="500" fill="hold"/>
                                        <p:tgtEl>
                                          <p:spTgt spid="17"/>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21"/>
                                        </p:tgtEl>
                                        <p:attrNameLst>
                                          <p:attrName>style.visibility</p:attrName>
                                        </p:attrNameLst>
                                      </p:cBhvr>
                                      <p:to>
                                        <p:strVal val="visible"/>
                                      </p:to>
                                    </p:set>
                                    <p:animEffect transition="in" filter="fade">
                                      <p:cBhvr>
                                        <p:cTn id="54" dur="500"/>
                                        <p:tgtEl>
                                          <p:spTgt spid="21"/>
                                        </p:tgtEl>
                                      </p:cBhvr>
                                    </p:animEffect>
                                    <p:anim calcmode="lin" valueType="num">
                                      <p:cBhvr>
                                        <p:cTn id="55" dur="500" fill="hold"/>
                                        <p:tgtEl>
                                          <p:spTgt spid="21"/>
                                        </p:tgtEl>
                                        <p:attrNameLst>
                                          <p:attrName>ppt_x</p:attrName>
                                        </p:attrNameLst>
                                      </p:cBhvr>
                                      <p:tavLst>
                                        <p:tav tm="0">
                                          <p:val>
                                            <p:strVal val="#ppt_x"/>
                                          </p:val>
                                        </p:tav>
                                        <p:tav tm="100000">
                                          <p:val>
                                            <p:strVal val="#ppt_x"/>
                                          </p:val>
                                        </p:tav>
                                      </p:tavLst>
                                    </p:anim>
                                    <p:anim calcmode="lin" valueType="num">
                                      <p:cBhvr>
                                        <p:cTn id="56" dur="500" fill="hold"/>
                                        <p:tgtEl>
                                          <p:spTgt spid="21"/>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22"/>
                                        </p:tgtEl>
                                        <p:attrNameLst>
                                          <p:attrName>style.visibility</p:attrName>
                                        </p:attrNameLst>
                                      </p:cBhvr>
                                      <p:to>
                                        <p:strVal val="visible"/>
                                      </p:to>
                                    </p:set>
                                    <p:animEffect transition="in" filter="fade">
                                      <p:cBhvr>
                                        <p:cTn id="59" dur="500"/>
                                        <p:tgtEl>
                                          <p:spTgt spid="22"/>
                                        </p:tgtEl>
                                      </p:cBhvr>
                                    </p:animEffect>
                                    <p:anim calcmode="lin" valueType="num">
                                      <p:cBhvr>
                                        <p:cTn id="60" dur="500" fill="hold"/>
                                        <p:tgtEl>
                                          <p:spTgt spid="22"/>
                                        </p:tgtEl>
                                        <p:attrNameLst>
                                          <p:attrName>ppt_x</p:attrName>
                                        </p:attrNameLst>
                                      </p:cBhvr>
                                      <p:tavLst>
                                        <p:tav tm="0">
                                          <p:val>
                                            <p:strVal val="#ppt_x"/>
                                          </p:val>
                                        </p:tav>
                                        <p:tav tm="100000">
                                          <p:val>
                                            <p:strVal val="#ppt_x"/>
                                          </p:val>
                                        </p:tav>
                                      </p:tavLst>
                                    </p:anim>
                                    <p:anim calcmode="lin" valueType="num">
                                      <p:cBhvr>
                                        <p:cTn id="61" dur="5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p:bldP spid="11" grpId="0"/>
      <p:bldP spid="12" grpId="0" animBg="1"/>
      <p:bldP spid="13" grpId="0" animBg="1"/>
      <p:bldP spid="14" grpId="0"/>
      <p:bldP spid="16" grpId="0" animBg="1"/>
      <p:bldP spid="17" grpId="0" animBg="1"/>
      <p:bldP spid="21" grpId="0"/>
      <p:bldP spid="22"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9" name="ïšḻïdê"/>
          <p:cNvSpPr txBox="1"/>
          <p:nvPr/>
        </p:nvSpPr>
        <p:spPr bwMode="auto">
          <a:xfrm>
            <a:off x="-1" y="162085"/>
            <a:ext cx="8281902"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altLang="zh-CN" sz="2400" b="1" dirty="0">
                <a:solidFill>
                  <a:schemeClr val="bg1"/>
                </a:solidFill>
                <a:latin typeface="楷体" panose="02010609060101010101" pitchFamily="49" charset="-122"/>
                <a:ea typeface="楷体" panose="02010609060101010101" pitchFamily="49" charset="-122"/>
              </a:rPr>
              <a:t>4.4 </a:t>
            </a:r>
            <a:r>
              <a:rPr lang="zh-CN" altLang="en-US" sz="2400" b="1" dirty="0">
                <a:solidFill>
                  <a:schemeClr val="bg1"/>
                </a:solidFill>
                <a:latin typeface="楷体" panose="02010609060101010101" pitchFamily="49" charset="-122"/>
                <a:ea typeface="楷体" panose="02010609060101010101" pitchFamily="49" charset="-122"/>
              </a:rPr>
              <a:t>表达式与运算符</a:t>
            </a:r>
          </a:p>
          <a:p>
            <a:endParaRPr lang="zh-CN" altLang="en-US" sz="2400" b="1" dirty="0">
              <a:solidFill>
                <a:schemeClr val="bg1"/>
              </a:solidFill>
              <a:latin typeface="楷体" panose="02010609060101010101" pitchFamily="49" charset="-122"/>
              <a:ea typeface="楷体" panose="02010609060101010101" pitchFamily="49" charset="-122"/>
            </a:endParaRPr>
          </a:p>
        </p:txBody>
      </p:sp>
      <p:cxnSp>
        <p:nvCxnSpPr>
          <p:cNvPr id="40" name="直接连接符 39"/>
          <p:cNvCxnSpPr/>
          <p:nvPr/>
        </p:nvCxnSpPr>
        <p:spPr>
          <a:xfrm>
            <a:off x="2381" y="655346"/>
            <a:ext cx="3484890"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41" name="图片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42" name="right-arrowheads_44810"/>
          <p:cNvSpPr>
            <a:spLocks noChangeAspect="1"/>
          </p:cNvSpPr>
          <p:nvPr/>
        </p:nvSpPr>
        <p:spPr bwMode="auto">
          <a:xfrm>
            <a:off x="152015" y="929658"/>
            <a:ext cx="411251" cy="316320"/>
          </a:xfrm>
          <a:custGeom>
            <a:avLst/>
            <a:gdLst>
              <a:gd name="T0" fmla="*/ 59 w 415"/>
              <a:gd name="T1" fmla="*/ 406 h 406"/>
              <a:gd name="T2" fmla="*/ 25 w 415"/>
              <a:gd name="T3" fmla="*/ 394 h 406"/>
              <a:gd name="T4" fmla="*/ 19 w 415"/>
              <a:gd name="T5" fmla="*/ 318 h 406"/>
              <a:gd name="T6" fmla="*/ 114 w 415"/>
              <a:gd name="T7" fmla="*/ 206 h 406"/>
              <a:gd name="T8" fmla="*/ 19 w 415"/>
              <a:gd name="T9" fmla="*/ 94 h 406"/>
              <a:gd name="T10" fmla="*/ 25 w 415"/>
              <a:gd name="T11" fmla="*/ 19 h 406"/>
              <a:gd name="T12" fmla="*/ 100 w 415"/>
              <a:gd name="T13" fmla="*/ 25 h 406"/>
              <a:gd name="T14" fmla="*/ 225 w 415"/>
              <a:gd name="T15" fmla="*/ 172 h 406"/>
              <a:gd name="T16" fmla="*/ 225 w 415"/>
              <a:gd name="T17" fmla="*/ 241 h 406"/>
              <a:gd name="T18" fmla="*/ 100 w 415"/>
              <a:gd name="T19" fmla="*/ 388 h 406"/>
              <a:gd name="T20" fmla="*/ 59 w 415"/>
              <a:gd name="T21" fmla="*/ 406 h 406"/>
              <a:gd name="T22" fmla="*/ 273 w 415"/>
              <a:gd name="T23" fmla="*/ 388 h 406"/>
              <a:gd name="T24" fmla="*/ 398 w 415"/>
              <a:gd name="T25" fmla="*/ 241 h 406"/>
              <a:gd name="T26" fmla="*/ 398 w 415"/>
              <a:gd name="T27" fmla="*/ 172 h 406"/>
              <a:gd name="T28" fmla="*/ 273 w 415"/>
              <a:gd name="T29" fmla="*/ 25 h 406"/>
              <a:gd name="T30" fmla="*/ 198 w 415"/>
              <a:gd name="T31" fmla="*/ 19 h 406"/>
              <a:gd name="T32" fmla="*/ 192 w 415"/>
              <a:gd name="T33" fmla="*/ 94 h 406"/>
              <a:gd name="T34" fmla="*/ 287 w 415"/>
              <a:gd name="T35" fmla="*/ 206 h 406"/>
              <a:gd name="T36" fmla="*/ 192 w 415"/>
              <a:gd name="T37" fmla="*/ 318 h 406"/>
              <a:gd name="T38" fmla="*/ 198 w 415"/>
              <a:gd name="T39" fmla="*/ 394 h 406"/>
              <a:gd name="T40" fmla="*/ 232 w 415"/>
              <a:gd name="T41" fmla="*/ 406 h 406"/>
              <a:gd name="T42" fmla="*/ 273 w 415"/>
              <a:gd name="T43" fmla="*/ 388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15" h="406">
                <a:moveTo>
                  <a:pt x="59" y="406"/>
                </a:moveTo>
                <a:cubicBezTo>
                  <a:pt x="47" y="406"/>
                  <a:pt x="35" y="402"/>
                  <a:pt x="25" y="394"/>
                </a:cubicBezTo>
                <a:cubicBezTo>
                  <a:pt x="2" y="375"/>
                  <a:pt x="0" y="341"/>
                  <a:pt x="19" y="318"/>
                </a:cubicBezTo>
                <a:lnTo>
                  <a:pt x="114" y="206"/>
                </a:lnTo>
                <a:lnTo>
                  <a:pt x="19" y="94"/>
                </a:lnTo>
                <a:cubicBezTo>
                  <a:pt x="0" y="71"/>
                  <a:pt x="2" y="38"/>
                  <a:pt x="25" y="19"/>
                </a:cubicBezTo>
                <a:cubicBezTo>
                  <a:pt x="47" y="0"/>
                  <a:pt x="81" y="2"/>
                  <a:pt x="100" y="25"/>
                </a:cubicBezTo>
                <a:lnTo>
                  <a:pt x="225" y="172"/>
                </a:lnTo>
                <a:cubicBezTo>
                  <a:pt x="242" y="192"/>
                  <a:pt x="242" y="221"/>
                  <a:pt x="225" y="241"/>
                </a:cubicBezTo>
                <a:lnTo>
                  <a:pt x="100" y="388"/>
                </a:lnTo>
                <a:cubicBezTo>
                  <a:pt x="89" y="400"/>
                  <a:pt x="74" y="406"/>
                  <a:pt x="59" y="406"/>
                </a:cubicBezTo>
                <a:close/>
                <a:moveTo>
                  <a:pt x="273" y="388"/>
                </a:moveTo>
                <a:lnTo>
                  <a:pt x="398" y="241"/>
                </a:lnTo>
                <a:cubicBezTo>
                  <a:pt x="415" y="221"/>
                  <a:pt x="415" y="192"/>
                  <a:pt x="398" y="172"/>
                </a:cubicBezTo>
                <a:lnTo>
                  <a:pt x="273" y="25"/>
                </a:lnTo>
                <a:cubicBezTo>
                  <a:pt x="254" y="2"/>
                  <a:pt x="220" y="0"/>
                  <a:pt x="198" y="19"/>
                </a:cubicBezTo>
                <a:cubicBezTo>
                  <a:pt x="175" y="38"/>
                  <a:pt x="173" y="71"/>
                  <a:pt x="192" y="94"/>
                </a:cubicBezTo>
                <a:lnTo>
                  <a:pt x="287" y="206"/>
                </a:lnTo>
                <a:lnTo>
                  <a:pt x="192" y="318"/>
                </a:lnTo>
                <a:cubicBezTo>
                  <a:pt x="173" y="341"/>
                  <a:pt x="175" y="375"/>
                  <a:pt x="198" y="394"/>
                </a:cubicBezTo>
                <a:cubicBezTo>
                  <a:pt x="208" y="402"/>
                  <a:pt x="220" y="406"/>
                  <a:pt x="232" y="406"/>
                </a:cubicBezTo>
                <a:cubicBezTo>
                  <a:pt x="247" y="406"/>
                  <a:pt x="262" y="400"/>
                  <a:pt x="273" y="388"/>
                </a:cubicBezTo>
                <a:close/>
              </a:path>
            </a:pathLst>
          </a:custGeom>
          <a:solidFill>
            <a:schemeClr val="accent1"/>
          </a:solidFill>
          <a:ln>
            <a:noFill/>
          </a:ln>
        </p:spPr>
      </p:sp>
      <p:sp>
        <p:nvSpPr>
          <p:cNvPr id="44" name="矩形 43"/>
          <p:cNvSpPr/>
          <p:nvPr/>
        </p:nvSpPr>
        <p:spPr>
          <a:xfrm>
            <a:off x="584781" y="858016"/>
            <a:ext cx="7429666" cy="461665"/>
          </a:xfrm>
          <a:prstGeom prst="rect">
            <a:avLst/>
          </a:prstGeom>
        </p:spPr>
        <p:txBody>
          <a:bodyPr wrap="square">
            <a:spAutoFit/>
          </a:bodyPr>
          <a:lstStyle/>
          <a:p>
            <a:r>
              <a:rPr lang="zh-CN" altLang="en-US" sz="2400" b="1" dirty="0">
                <a:latin typeface="华文楷体" panose="02010600040101010101" pitchFamily="2" charset="-122"/>
                <a:ea typeface="华文楷体" panose="02010600040101010101" pitchFamily="2" charset="-122"/>
              </a:rPr>
              <a:t>运算符的优先级</a:t>
            </a:r>
          </a:p>
        </p:txBody>
      </p:sp>
      <p:grpSp>
        <p:nvGrpSpPr>
          <p:cNvPr id="8" name="Group 5"/>
          <p:cNvGrpSpPr/>
          <p:nvPr/>
        </p:nvGrpSpPr>
        <p:grpSpPr bwMode="auto">
          <a:xfrm>
            <a:off x="914400" y="1991265"/>
            <a:ext cx="7315200" cy="3954463"/>
            <a:chOff x="0" y="0"/>
            <a:chExt cx="4608" cy="2491"/>
          </a:xfrm>
        </p:grpSpPr>
        <p:sp>
          <p:nvSpPr>
            <p:cNvPr id="9" name="Text Box 4"/>
            <p:cNvSpPr txBox="1">
              <a:spLocks noChangeArrowheads="1"/>
            </p:cNvSpPr>
            <p:nvPr/>
          </p:nvSpPr>
          <p:spPr bwMode="auto">
            <a:xfrm>
              <a:off x="0" y="0"/>
              <a:ext cx="4608" cy="2491"/>
            </a:xfrm>
            <a:prstGeom prst="rect">
              <a:avLst/>
            </a:prstGeom>
            <a:noFill/>
            <a:ln w="28575" cmpd="sng">
              <a:solidFill>
                <a:srgbClr val="0066FF"/>
              </a:solid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2400" b="1" i="0" u="none" strike="noStrike" kern="0" cap="none" spc="0" normalizeH="0" baseline="0" noProof="0">
                  <a:ln>
                    <a:noFill/>
                  </a:ln>
                  <a:solidFill>
                    <a:srgbClr val="000000"/>
                  </a:solidFill>
                  <a:effectLst/>
                  <a:uLnTx/>
                  <a:uFillTx/>
                </a:rPr>
                <a:t>  </a:t>
              </a:r>
              <a:r>
                <a:rPr kumimoji="0" lang="zh-CN" altLang="en-US" sz="2400" b="1" i="0" u="none" strike="noStrike" kern="0" cap="none" spc="0" normalizeH="0" baseline="0" noProof="0">
                  <a:ln>
                    <a:noFill/>
                  </a:ln>
                  <a:solidFill>
                    <a:srgbClr val="000000"/>
                  </a:solidFill>
                  <a:effectLst/>
                  <a:uLnTx/>
                  <a:uFillTx/>
                </a:rPr>
                <a:t>优先级别                    运算符</a:t>
              </a:r>
            </a:p>
            <a:p>
              <a:pPr marL="0" marR="0" lvl="0" indent="0" defTabSz="914400" eaLnBrk="1" fontAlgn="base" latinLnBrk="0" hangingPunct="1">
                <a:lnSpc>
                  <a:spcPct val="100000"/>
                </a:lnSpc>
                <a:spcBef>
                  <a:spcPct val="50000"/>
                </a:spcBef>
                <a:spcAft>
                  <a:spcPct val="0"/>
                </a:spcAft>
                <a:buClrTx/>
                <a:buSzTx/>
                <a:buFont typeface="Arial" panose="020B0604020202020204" pitchFamily="34" charset="0"/>
                <a:buNone/>
                <a:defRPr/>
              </a:pPr>
              <a:r>
                <a:rPr kumimoji="0" lang="zh-CN" altLang="en-US" sz="2400" b="1" i="0" u="none" strike="noStrike" kern="0" cap="none" spc="0" normalizeH="0" baseline="0" noProof="0">
                  <a:ln>
                    <a:noFill/>
                  </a:ln>
                  <a:solidFill>
                    <a:srgbClr val="000000"/>
                  </a:solidFill>
                  <a:effectLst/>
                  <a:uLnTx/>
                  <a:uFillTx/>
                </a:rPr>
                <a:t>（最高）</a:t>
              </a:r>
              <a:r>
                <a:rPr kumimoji="0" lang="en-US" altLang="zh-CN" sz="2400" b="1" i="0" u="none" strike="noStrike" kern="0" cap="none" spc="0" normalizeH="0" baseline="0" noProof="0">
                  <a:ln>
                    <a:noFill/>
                  </a:ln>
                  <a:solidFill>
                    <a:srgbClr val="000000"/>
                  </a:solidFill>
                  <a:effectLst/>
                  <a:uLnTx/>
                  <a:uFillTx/>
                </a:rPr>
                <a:t>1      LENGTH</a:t>
              </a:r>
              <a:r>
                <a:rPr kumimoji="0" lang="zh-CN" altLang="en-US" sz="2400" b="1" i="0" u="none" strike="noStrike" kern="0" cap="none" spc="0" normalizeH="0" baseline="0" noProof="0">
                  <a:ln>
                    <a:noFill/>
                  </a:ln>
                  <a:solidFill>
                    <a:srgbClr val="000000"/>
                  </a:solidFill>
                  <a:effectLst/>
                  <a:uLnTx/>
                  <a:uFillTx/>
                </a:rPr>
                <a:t>，</a:t>
              </a:r>
              <a:r>
                <a:rPr kumimoji="0" lang="en-US" altLang="zh-CN" sz="2400" b="1" i="0" u="none" strike="noStrike" kern="0" cap="none" spc="0" normalizeH="0" baseline="0" noProof="0">
                  <a:ln>
                    <a:noFill/>
                  </a:ln>
                  <a:solidFill>
                    <a:srgbClr val="000000"/>
                  </a:solidFill>
                  <a:effectLst/>
                  <a:uLnTx/>
                  <a:uFillTx/>
                </a:rPr>
                <a:t>SIZE </a:t>
              </a:r>
              <a:r>
                <a:rPr kumimoji="0" lang="zh-CN" altLang="en-US" sz="2400" b="1" i="0" u="none" strike="noStrike" kern="0" cap="none" spc="0" normalizeH="0" baseline="0" noProof="0">
                  <a:ln>
                    <a:noFill/>
                  </a:ln>
                  <a:solidFill>
                    <a:srgbClr val="000000"/>
                  </a:solidFill>
                  <a:effectLst/>
                  <a:uLnTx/>
                  <a:uFillTx/>
                </a:rPr>
                <a:t>，圆括号</a:t>
              </a:r>
              <a:br>
                <a:rPr kumimoji="0" lang="zh-CN" altLang="en-US" sz="2400" b="1" i="0" u="none" strike="noStrike" kern="0" cap="none" spc="0" normalizeH="0" baseline="0" noProof="0">
                  <a:ln>
                    <a:noFill/>
                  </a:ln>
                  <a:solidFill>
                    <a:srgbClr val="000000"/>
                  </a:solidFill>
                  <a:effectLst/>
                  <a:uLnTx/>
                  <a:uFillTx/>
                </a:rPr>
              </a:br>
              <a:r>
                <a:rPr kumimoji="0" lang="zh-CN" altLang="en-US" sz="2400" b="1" i="0" u="none" strike="noStrike" kern="0" cap="none" spc="0" normalizeH="0" baseline="0" noProof="0">
                  <a:ln>
                    <a:noFill/>
                  </a:ln>
                  <a:solidFill>
                    <a:srgbClr val="000000"/>
                  </a:solidFill>
                  <a:effectLst/>
                  <a:uLnTx/>
                  <a:uFillTx/>
                </a:rPr>
                <a:t>                </a:t>
              </a:r>
              <a:r>
                <a:rPr kumimoji="0" lang="en-US" altLang="zh-CN" sz="2400" b="1" i="0" u="none" strike="noStrike" kern="0" cap="none" spc="0" normalizeH="0" baseline="0" noProof="0">
                  <a:ln>
                    <a:noFill/>
                  </a:ln>
                  <a:solidFill>
                    <a:srgbClr val="000000"/>
                  </a:solidFill>
                  <a:effectLst/>
                  <a:uLnTx/>
                  <a:uFillTx/>
                </a:rPr>
                <a:t>2      PTR</a:t>
              </a:r>
              <a:r>
                <a:rPr kumimoji="0" lang="zh-CN" altLang="en-US" sz="2400" b="1" i="0" u="none" strike="noStrike" kern="0" cap="none" spc="0" normalizeH="0" baseline="0" noProof="0">
                  <a:ln>
                    <a:noFill/>
                  </a:ln>
                  <a:solidFill>
                    <a:srgbClr val="000000"/>
                  </a:solidFill>
                  <a:effectLst/>
                  <a:uLnTx/>
                  <a:uFillTx/>
                </a:rPr>
                <a:t>，</a:t>
              </a:r>
              <a:r>
                <a:rPr kumimoji="0" lang="en-US" altLang="zh-CN" sz="2400" b="1" i="0" u="none" strike="noStrike" kern="0" cap="none" spc="0" normalizeH="0" baseline="0" noProof="0">
                  <a:ln>
                    <a:noFill/>
                  </a:ln>
                  <a:solidFill>
                    <a:srgbClr val="000000"/>
                  </a:solidFill>
                  <a:effectLst/>
                  <a:uLnTx/>
                  <a:uFillTx/>
                </a:rPr>
                <a:t>OFFSET</a:t>
              </a:r>
              <a:r>
                <a:rPr kumimoji="0" lang="zh-CN" altLang="en-US" sz="2400" b="1" i="0" u="none" strike="noStrike" kern="0" cap="none" spc="0" normalizeH="0" baseline="0" noProof="0">
                  <a:ln>
                    <a:noFill/>
                  </a:ln>
                  <a:solidFill>
                    <a:srgbClr val="000000"/>
                  </a:solidFill>
                  <a:effectLst/>
                  <a:uLnTx/>
                  <a:uFillTx/>
                </a:rPr>
                <a:t>，</a:t>
              </a:r>
              <a:r>
                <a:rPr kumimoji="0" lang="en-US" altLang="zh-CN" sz="2400" b="1" i="0" u="none" strike="noStrike" kern="0" cap="none" spc="0" normalizeH="0" baseline="0" noProof="0">
                  <a:ln>
                    <a:noFill/>
                  </a:ln>
                  <a:solidFill>
                    <a:srgbClr val="000000"/>
                  </a:solidFill>
                  <a:effectLst/>
                  <a:uLnTx/>
                  <a:uFillTx/>
                </a:rPr>
                <a:t>SEG</a:t>
              </a:r>
              <a:r>
                <a:rPr kumimoji="0" lang="zh-CN" altLang="en-US" sz="2400" b="1" i="0" u="none" strike="noStrike" kern="0" cap="none" spc="0" normalizeH="0" baseline="0" noProof="0">
                  <a:ln>
                    <a:noFill/>
                  </a:ln>
                  <a:solidFill>
                    <a:srgbClr val="000000"/>
                  </a:solidFill>
                  <a:effectLst/>
                  <a:uLnTx/>
                  <a:uFillTx/>
                </a:rPr>
                <a:t>，</a:t>
              </a:r>
              <a:r>
                <a:rPr kumimoji="0" lang="en-US" altLang="zh-CN" sz="2400" b="1" i="0" u="none" strike="noStrike" kern="0" cap="none" spc="0" normalizeH="0" baseline="0" noProof="0">
                  <a:ln>
                    <a:noFill/>
                  </a:ln>
                  <a:solidFill>
                    <a:srgbClr val="000000"/>
                  </a:solidFill>
                  <a:effectLst/>
                  <a:uLnTx/>
                  <a:uFillTx/>
                </a:rPr>
                <a:t>TYPE</a:t>
              </a:r>
              <a:r>
                <a:rPr kumimoji="0" lang="zh-CN" altLang="en-US" sz="2400" b="1" i="0" u="none" strike="noStrike" kern="0" cap="none" spc="0" normalizeH="0" baseline="0" noProof="0">
                  <a:ln>
                    <a:noFill/>
                  </a:ln>
                  <a:solidFill>
                    <a:srgbClr val="000000"/>
                  </a:solidFill>
                  <a:effectLst/>
                  <a:uLnTx/>
                  <a:uFillTx/>
                </a:rPr>
                <a:t>，</a:t>
              </a:r>
              <a:r>
                <a:rPr kumimoji="0" lang="en-US" altLang="zh-CN" sz="2400" b="1" i="0" u="none" strike="noStrike" kern="0" cap="none" spc="0" normalizeH="0" baseline="0" noProof="0">
                  <a:ln>
                    <a:noFill/>
                  </a:ln>
                  <a:solidFill>
                    <a:srgbClr val="000000"/>
                  </a:solidFill>
                  <a:effectLst/>
                  <a:uLnTx/>
                  <a:uFillTx/>
                </a:rPr>
                <a:t>THIS</a:t>
              </a:r>
              <a:br>
                <a:rPr kumimoji="0" lang="en-US" altLang="zh-CN" sz="2400" b="1" i="0" u="none" strike="noStrike" kern="0" cap="none" spc="0" normalizeH="0" baseline="0" noProof="0">
                  <a:ln>
                    <a:noFill/>
                  </a:ln>
                  <a:solidFill>
                    <a:srgbClr val="000000"/>
                  </a:solidFill>
                  <a:effectLst/>
                  <a:uLnTx/>
                  <a:uFillTx/>
                </a:rPr>
              </a:br>
              <a:r>
                <a:rPr kumimoji="0" lang="en-US" altLang="zh-CN" sz="2400" b="1" i="0" u="none" strike="noStrike" kern="0" cap="none" spc="0" normalizeH="0" baseline="0" noProof="0">
                  <a:ln>
                    <a:noFill/>
                  </a:ln>
                  <a:solidFill>
                    <a:srgbClr val="000000"/>
                  </a:solidFill>
                  <a:effectLst/>
                  <a:uLnTx/>
                  <a:uFillTx/>
                </a:rPr>
                <a:t>                3      HIGH</a:t>
              </a:r>
              <a:r>
                <a:rPr kumimoji="0" lang="zh-CN" altLang="en-US" sz="2400" b="1" i="0" u="none" strike="noStrike" kern="0" cap="none" spc="0" normalizeH="0" baseline="0" noProof="0">
                  <a:ln>
                    <a:noFill/>
                  </a:ln>
                  <a:solidFill>
                    <a:srgbClr val="000000"/>
                  </a:solidFill>
                  <a:effectLst/>
                  <a:uLnTx/>
                  <a:uFillTx/>
                </a:rPr>
                <a:t>，</a:t>
              </a:r>
              <a:r>
                <a:rPr kumimoji="0" lang="en-US" altLang="zh-CN" sz="2400" b="1" i="0" u="none" strike="noStrike" kern="0" cap="none" spc="0" normalizeH="0" baseline="0" noProof="0">
                  <a:ln>
                    <a:noFill/>
                  </a:ln>
                  <a:solidFill>
                    <a:srgbClr val="000000"/>
                  </a:solidFill>
                  <a:effectLst/>
                  <a:uLnTx/>
                  <a:uFillTx/>
                </a:rPr>
                <a:t>LOW</a:t>
              </a:r>
              <a:br>
                <a:rPr kumimoji="0" lang="en-US" altLang="zh-CN" sz="2400" b="1" i="0" u="none" strike="noStrike" kern="0" cap="none" spc="0" normalizeH="0" baseline="0" noProof="0">
                  <a:ln>
                    <a:noFill/>
                  </a:ln>
                  <a:solidFill>
                    <a:srgbClr val="000000"/>
                  </a:solidFill>
                  <a:effectLst/>
                  <a:uLnTx/>
                  <a:uFillTx/>
                </a:rPr>
              </a:br>
              <a:r>
                <a:rPr kumimoji="0" lang="en-US" altLang="zh-CN" sz="2400" b="1" i="0" u="none" strike="noStrike" kern="0" cap="none" spc="0" normalizeH="0" baseline="0" noProof="0">
                  <a:ln>
                    <a:noFill/>
                  </a:ln>
                  <a:solidFill>
                    <a:srgbClr val="000000"/>
                  </a:solidFill>
                  <a:effectLst/>
                  <a:uLnTx/>
                  <a:uFillTx/>
                </a:rPr>
                <a:t>                4      *</a:t>
              </a:r>
              <a:r>
                <a:rPr kumimoji="0" lang="zh-CN" altLang="en-US" sz="2400" b="1" i="0" u="none" strike="noStrike" kern="0" cap="none" spc="0" normalizeH="0" baseline="0" noProof="0">
                  <a:ln>
                    <a:noFill/>
                  </a:ln>
                  <a:solidFill>
                    <a:srgbClr val="000000"/>
                  </a:solidFill>
                  <a:effectLst/>
                  <a:uLnTx/>
                  <a:uFillTx/>
                </a:rPr>
                <a:t>，</a:t>
              </a:r>
              <a:r>
                <a:rPr kumimoji="0" lang="en-US" altLang="zh-CN" sz="2400" b="1" i="0" u="none" strike="noStrike" kern="0" cap="none" spc="0" normalizeH="0" baseline="0" noProof="0">
                  <a:ln>
                    <a:noFill/>
                  </a:ln>
                  <a:solidFill>
                    <a:srgbClr val="000000"/>
                  </a:solidFill>
                  <a:effectLst/>
                  <a:uLnTx/>
                  <a:uFillTx/>
                </a:rPr>
                <a:t>/</a:t>
              </a:r>
              <a:r>
                <a:rPr kumimoji="0" lang="zh-CN" altLang="en-US" sz="2400" b="1" i="0" u="none" strike="noStrike" kern="0" cap="none" spc="0" normalizeH="0" baseline="0" noProof="0">
                  <a:ln>
                    <a:noFill/>
                  </a:ln>
                  <a:solidFill>
                    <a:srgbClr val="000000"/>
                  </a:solidFill>
                  <a:effectLst/>
                  <a:uLnTx/>
                  <a:uFillTx/>
                </a:rPr>
                <a:t>，</a:t>
              </a:r>
              <a:r>
                <a:rPr kumimoji="0" lang="en-US" altLang="zh-CN" sz="2400" b="1" i="0" u="none" strike="noStrike" kern="0" cap="none" spc="0" normalizeH="0" baseline="0" noProof="0">
                  <a:ln>
                    <a:noFill/>
                  </a:ln>
                  <a:solidFill>
                    <a:srgbClr val="000000"/>
                  </a:solidFill>
                  <a:effectLst/>
                  <a:uLnTx/>
                  <a:uFillTx/>
                </a:rPr>
                <a:t>MOD</a:t>
              </a:r>
              <a:r>
                <a:rPr kumimoji="0" lang="zh-CN" altLang="en-US" sz="2400" b="1" i="0" u="none" strike="noStrike" kern="0" cap="none" spc="0" normalizeH="0" baseline="0" noProof="0">
                  <a:ln>
                    <a:noFill/>
                  </a:ln>
                  <a:solidFill>
                    <a:srgbClr val="000000"/>
                  </a:solidFill>
                  <a:effectLst/>
                  <a:uLnTx/>
                  <a:uFillTx/>
                </a:rPr>
                <a:t>，</a:t>
              </a:r>
              <a:r>
                <a:rPr kumimoji="0" lang="en-US" altLang="zh-CN" sz="2400" b="1" i="0" u="none" strike="noStrike" kern="0" cap="none" spc="0" normalizeH="0" baseline="0" noProof="0">
                  <a:ln>
                    <a:noFill/>
                  </a:ln>
                  <a:solidFill>
                    <a:srgbClr val="000000"/>
                  </a:solidFill>
                  <a:effectLst/>
                  <a:uLnTx/>
                  <a:uFillTx/>
                </a:rPr>
                <a:t>SHR</a:t>
              </a:r>
              <a:r>
                <a:rPr kumimoji="0" lang="zh-CN" altLang="en-US" sz="2400" b="1" i="0" u="none" strike="noStrike" kern="0" cap="none" spc="0" normalizeH="0" baseline="0" noProof="0">
                  <a:ln>
                    <a:noFill/>
                  </a:ln>
                  <a:solidFill>
                    <a:srgbClr val="000000"/>
                  </a:solidFill>
                  <a:effectLst/>
                  <a:uLnTx/>
                  <a:uFillTx/>
                </a:rPr>
                <a:t>，</a:t>
              </a:r>
              <a:r>
                <a:rPr kumimoji="0" lang="en-US" altLang="zh-CN" sz="2400" b="1" i="0" u="none" strike="noStrike" kern="0" cap="none" spc="0" normalizeH="0" baseline="0" noProof="0">
                  <a:ln>
                    <a:noFill/>
                  </a:ln>
                  <a:solidFill>
                    <a:srgbClr val="000000"/>
                  </a:solidFill>
                  <a:effectLst/>
                  <a:uLnTx/>
                  <a:uFillTx/>
                </a:rPr>
                <a:t>SHL</a:t>
              </a:r>
              <a:br>
                <a:rPr kumimoji="0" lang="en-US" altLang="zh-CN" sz="2400" b="1" i="0" u="none" strike="noStrike" kern="0" cap="none" spc="0" normalizeH="0" baseline="0" noProof="0">
                  <a:ln>
                    <a:noFill/>
                  </a:ln>
                  <a:solidFill>
                    <a:srgbClr val="000000"/>
                  </a:solidFill>
                  <a:effectLst/>
                  <a:uLnTx/>
                  <a:uFillTx/>
                </a:rPr>
              </a:br>
              <a:r>
                <a:rPr kumimoji="0" lang="en-US" altLang="zh-CN" sz="2400" b="1" i="0" u="none" strike="noStrike" kern="0" cap="none" spc="0" normalizeH="0" baseline="0" noProof="0">
                  <a:ln>
                    <a:noFill/>
                  </a:ln>
                  <a:solidFill>
                    <a:srgbClr val="000000"/>
                  </a:solidFill>
                  <a:effectLst/>
                  <a:uLnTx/>
                  <a:uFillTx/>
                </a:rPr>
                <a:t>                5      +</a:t>
              </a:r>
              <a:r>
                <a:rPr kumimoji="0" lang="zh-CN" altLang="en-US" sz="2400" b="1" i="0" u="none" strike="noStrike" kern="0" cap="none" spc="0" normalizeH="0" baseline="0" noProof="0">
                  <a:ln>
                    <a:noFill/>
                  </a:ln>
                  <a:solidFill>
                    <a:srgbClr val="000000"/>
                  </a:solidFill>
                  <a:effectLst/>
                  <a:uLnTx/>
                  <a:uFillTx/>
                </a:rPr>
                <a:t>，</a:t>
              </a:r>
              <a:r>
                <a:rPr kumimoji="0" lang="en-US" altLang="zh-CN" sz="2400" b="1" i="0" u="none" strike="noStrike" kern="0" cap="none" spc="0" normalizeH="0" baseline="0" noProof="0">
                  <a:ln>
                    <a:noFill/>
                  </a:ln>
                  <a:solidFill>
                    <a:srgbClr val="000000"/>
                  </a:solidFill>
                  <a:effectLst/>
                  <a:uLnTx/>
                  <a:uFillTx/>
                </a:rPr>
                <a:t>-</a:t>
              </a:r>
              <a:br>
                <a:rPr kumimoji="0" lang="en-US" altLang="zh-CN" sz="2400" b="1" i="0" u="none" strike="noStrike" kern="0" cap="none" spc="0" normalizeH="0" baseline="0" noProof="0">
                  <a:ln>
                    <a:noFill/>
                  </a:ln>
                  <a:solidFill>
                    <a:srgbClr val="000000"/>
                  </a:solidFill>
                  <a:effectLst/>
                  <a:uLnTx/>
                  <a:uFillTx/>
                </a:rPr>
              </a:br>
              <a:r>
                <a:rPr kumimoji="0" lang="en-US" altLang="zh-CN" sz="2400" b="1" i="0" u="none" strike="noStrike" kern="0" cap="none" spc="0" normalizeH="0" baseline="0" noProof="0">
                  <a:ln>
                    <a:noFill/>
                  </a:ln>
                  <a:solidFill>
                    <a:srgbClr val="000000"/>
                  </a:solidFill>
                  <a:effectLst/>
                  <a:uLnTx/>
                  <a:uFillTx/>
                </a:rPr>
                <a:t>                6      EQ</a:t>
              </a:r>
              <a:r>
                <a:rPr kumimoji="0" lang="zh-CN" altLang="en-US" sz="2400" b="1" i="0" u="none" strike="noStrike" kern="0" cap="none" spc="0" normalizeH="0" baseline="0" noProof="0">
                  <a:ln>
                    <a:noFill/>
                  </a:ln>
                  <a:solidFill>
                    <a:srgbClr val="000000"/>
                  </a:solidFill>
                  <a:effectLst/>
                  <a:uLnTx/>
                  <a:uFillTx/>
                </a:rPr>
                <a:t>，</a:t>
              </a:r>
              <a:r>
                <a:rPr kumimoji="0" lang="en-US" altLang="zh-CN" sz="2400" b="1" i="0" u="none" strike="noStrike" kern="0" cap="none" spc="0" normalizeH="0" baseline="0" noProof="0">
                  <a:ln>
                    <a:noFill/>
                  </a:ln>
                  <a:solidFill>
                    <a:srgbClr val="000000"/>
                  </a:solidFill>
                  <a:effectLst/>
                  <a:uLnTx/>
                  <a:uFillTx/>
                </a:rPr>
                <a:t>NE</a:t>
              </a:r>
              <a:r>
                <a:rPr kumimoji="0" lang="zh-CN" altLang="en-US" sz="2400" b="1" i="0" u="none" strike="noStrike" kern="0" cap="none" spc="0" normalizeH="0" baseline="0" noProof="0">
                  <a:ln>
                    <a:noFill/>
                  </a:ln>
                  <a:solidFill>
                    <a:srgbClr val="000000"/>
                  </a:solidFill>
                  <a:effectLst/>
                  <a:uLnTx/>
                  <a:uFillTx/>
                </a:rPr>
                <a:t>，</a:t>
              </a:r>
              <a:r>
                <a:rPr kumimoji="0" lang="en-US" altLang="zh-CN" sz="2400" b="1" i="0" u="none" strike="noStrike" kern="0" cap="none" spc="0" normalizeH="0" baseline="0" noProof="0">
                  <a:ln>
                    <a:noFill/>
                  </a:ln>
                  <a:solidFill>
                    <a:srgbClr val="000000"/>
                  </a:solidFill>
                  <a:effectLst/>
                  <a:uLnTx/>
                  <a:uFillTx/>
                </a:rPr>
                <a:t>LT</a:t>
              </a:r>
              <a:r>
                <a:rPr kumimoji="0" lang="zh-CN" altLang="en-US" sz="2400" b="1" i="0" u="none" strike="noStrike" kern="0" cap="none" spc="0" normalizeH="0" baseline="0" noProof="0">
                  <a:ln>
                    <a:noFill/>
                  </a:ln>
                  <a:solidFill>
                    <a:srgbClr val="000000"/>
                  </a:solidFill>
                  <a:effectLst/>
                  <a:uLnTx/>
                  <a:uFillTx/>
                </a:rPr>
                <a:t>，</a:t>
              </a:r>
              <a:r>
                <a:rPr kumimoji="0" lang="en-US" altLang="zh-CN" sz="2400" b="1" i="0" u="none" strike="noStrike" kern="0" cap="none" spc="0" normalizeH="0" baseline="0" noProof="0">
                  <a:ln>
                    <a:noFill/>
                  </a:ln>
                  <a:solidFill>
                    <a:srgbClr val="000000"/>
                  </a:solidFill>
                  <a:effectLst/>
                  <a:uLnTx/>
                  <a:uFillTx/>
                </a:rPr>
                <a:t>LE</a:t>
              </a:r>
              <a:r>
                <a:rPr kumimoji="0" lang="zh-CN" altLang="en-US" sz="2400" b="1" i="0" u="none" strike="noStrike" kern="0" cap="none" spc="0" normalizeH="0" baseline="0" noProof="0">
                  <a:ln>
                    <a:noFill/>
                  </a:ln>
                  <a:solidFill>
                    <a:srgbClr val="000000"/>
                  </a:solidFill>
                  <a:effectLst/>
                  <a:uLnTx/>
                  <a:uFillTx/>
                </a:rPr>
                <a:t>，</a:t>
              </a:r>
              <a:r>
                <a:rPr kumimoji="0" lang="en-US" altLang="zh-CN" sz="2400" b="1" i="0" u="none" strike="noStrike" kern="0" cap="none" spc="0" normalizeH="0" baseline="0" noProof="0">
                  <a:ln>
                    <a:noFill/>
                  </a:ln>
                  <a:solidFill>
                    <a:srgbClr val="000000"/>
                  </a:solidFill>
                  <a:effectLst/>
                  <a:uLnTx/>
                  <a:uFillTx/>
                </a:rPr>
                <a:t>GT</a:t>
              </a:r>
              <a:r>
                <a:rPr kumimoji="0" lang="zh-CN" altLang="en-US" sz="2400" b="1" i="0" u="none" strike="noStrike" kern="0" cap="none" spc="0" normalizeH="0" baseline="0" noProof="0">
                  <a:ln>
                    <a:noFill/>
                  </a:ln>
                  <a:solidFill>
                    <a:srgbClr val="000000"/>
                  </a:solidFill>
                  <a:effectLst/>
                  <a:uLnTx/>
                  <a:uFillTx/>
                </a:rPr>
                <a:t>，</a:t>
              </a:r>
              <a:r>
                <a:rPr kumimoji="0" lang="en-US" altLang="zh-CN" sz="2400" b="1" i="0" u="none" strike="noStrike" kern="0" cap="none" spc="0" normalizeH="0" baseline="0" noProof="0">
                  <a:ln>
                    <a:noFill/>
                  </a:ln>
                  <a:solidFill>
                    <a:srgbClr val="000000"/>
                  </a:solidFill>
                  <a:effectLst/>
                  <a:uLnTx/>
                  <a:uFillTx/>
                </a:rPr>
                <a:t>GE</a:t>
              </a:r>
              <a:br>
                <a:rPr kumimoji="0" lang="en-US" altLang="zh-CN" sz="2400" b="1" i="0" u="none" strike="noStrike" kern="0" cap="none" spc="0" normalizeH="0" baseline="0" noProof="0">
                  <a:ln>
                    <a:noFill/>
                  </a:ln>
                  <a:solidFill>
                    <a:srgbClr val="000000"/>
                  </a:solidFill>
                  <a:effectLst/>
                  <a:uLnTx/>
                  <a:uFillTx/>
                </a:rPr>
              </a:br>
              <a:r>
                <a:rPr kumimoji="0" lang="en-US" altLang="zh-CN" sz="2400" b="1" i="0" u="none" strike="noStrike" kern="0" cap="none" spc="0" normalizeH="0" baseline="0" noProof="0">
                  <a:ln>
                    <a:noFill/>
                  </a:ln>
                  <a:solidFill>
                    <a:srgbClr val="000000"/>
                  </a:solidFill>
                  <a:effectLst/>
                  <a:uLnTx/>
                  <a:uFillTx/>
                </a:rPr>
                <a:t>                7      NOT</a:t>
              </a:r>
              <a:br>
                <a:rPr kumimoji="0" lang="en-US" altLang="zh-CN" sz="2400" b="1" i="0" u="none" strike="noStrike" kern="0" cap="none" spc="0" normalizeH="0" baseline="0" noProof="0">
                  <a:ln>
                    <a:noFill/>
                  </a:ln>
                  <a:solidFill>
                    <a:srgbClr val="000000"/>
                  </a:solidFill>
                  <a:effectLst/>
                  <a:uLnTx/>
                  <a:uFillTx/>
                </a:rPr>
              </a:br>
              <a:r>
                <a:rPr kumimoji="0" lang="en-US" altLang="zh-CN" sz="2400" b="1" i="0" u="none" strike="noStrike" kern="0" cap="none" spc="0" normalizeH="0" baseline="0" noProof="0">
                  <a:ln>
                    <a:noFill/>
                  </a:ln>
                  <a:solidFill>
                    <a:srgbClr val="000000"/>
                  </a:solidFill>
                  <a:effectLst/>
                  <a:uLnTx/>
                  <a:uFillTx/>
                </a:rPr>
                <a:t>                8      AND</a:t>
              </a:r>
              <a:br>
                <a:rPr kumimoji="0" lang="en-US" altLang="zh-CN" sz="2400" b="1" i="0" u="none" strike="noStrike" kern="0" cap="none" spc="0" normalizeH="0" baseline="0" noProof="0">
                  <a:ln>
                    <a:noFill/>
                  </a:ln>
                  <a:solidFill>
                    <a:srgbClr val="000000"/>
                  </a:solidFill>
                  <a:effectLst/>
                  <a:uLnTx/>
                  <a:uFillTx/>
                </a:rPr>
              </a:br>
              <a:r>
                <a:rPr kumimoji="0" lang="zh-CN" altLang="en-US" sz="2400" b="1" i="0" u="none" strike="noStrike" kern="0" cap="none" spc="0" normalizeH="0" baseline="0" noProof="0">
                  <a:ln>
                    <a:noFill/>
                  </a:ln>
                  <a:solidFill>
                    <a:srgbClr val="000000"/>
                  </a:solidFill>
                  <a:effectLst/>
                  <a:uLnTx/>
                  <a:uFillTx/>
                </a:rPr>
                <a:t>（最低）</a:t>
              </a:r>
              <a:r>
                <a:rPr kumimoji="0" lang="en-US" altLang="zh-CN" sz="2400" b="1" i="0" u="none" strike="noStrike" kern="0" cap="none" spc="0" normalizeH="0" baseline="0" noProof="0">
                  <a:ln>
                    <a:noFill/>
                  </a:ln>
                  <a:solidFill>
                    <a:srgbClr val="000000"/>
                  </a:solidFill>
                  <a:effectLst/>
                  <a:uLnTx/>
                  <a:uFillTx/>
                </a:rPr>
                <a:t>9      OR</a:t>
              </a:r>
              <a:r>
                <a:rPr kumimoji="0" lang="zh-CN" altLang="en-US" sz="2400" b="1" i="0" u="none" strike="noStrike" kern="0" cap="none" spc="0" normalizeH="0" baseline="0" noProof="0">
                  <a:ln>
                    <a:noFill/>
                  </a:ln>
                  <a:solidFill>
                    <a:srgbClr val="000000"/>
                  </a:solidFill>
                  <a:effectLst/>
                  <a:uLnTx/>
                  <a:uFillTx/>
                </a:rPr>
                <a:t>，</a:t>
              </a:r>
              <a:r>
                <a:rPr kumimoji="0" lang="en-US" altLang="zh-CN" sz="2400" b="1" i="0" u="none" strike="noStrike" kern="0" cap="none" spc="0" normalizeH="0" baseline="0" noProof="0">
                  <a:ln>
                    <a:noFill/>
                  </a:ln>
                  <a:solidFill>
                    <a:srgbClr val="000000"/>
                  </a:solidFill>
                  <a:effectLst/>
                  <a:uLnTx/>
                  <a:uFillTx/>
                </a:rPr>
                <a:t>XOR</a:t>
              </a:r>
            </a:p>
          </p:txBody>
        </p:sp>
        <p:sp>
          <p:nvSpPr>
            <p:cNvPr id="10" name="Line 5"/>
            <p:cNvSpPr>
              <a:spLocks noChangeShapeType="1"/>
            </p:cNvSpPr>
            <p:nvPr/>
          </p:nvSpPr>
          <p:spPr bwMode="auto">
            <a:xfrm>
              <a:off x="0" y="336"/>
              <a:ext cx="4608" cy="0"/>
            </a:xfrm>
            <a:prstGeom prst="line">
              <a:avLst/>
            </a:prstGeom>
            <a:noFill/>
            <a:ln w="28575" cmpd="sng">
              <a:solidFill>
                <a:srgbClr val="0066FF"/>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800" b="0" i="0" u="none" strike="noStrike" kern="0" cap="none" spc="0" normalizeH="0" baseline="0" noProof="0">
                <a:ln>
                  <a:noFill/>
                </a:ln>
                <a:solidFill>
                  <a:srgbClr val="FFCC66"/>
                </a:solidFill>
                <a:effectLst/>
                <a:uLnTx/>
                <a:uFillTx/>
                <a:latin typeface="Times New Roman" panose="02020603050405020304" pitchFamily="18" charset="0"/>
                <a:ea typeface="宋体" panose="02010600030101010101" pitchFamily="2" charset="-122"/>
              </a:endParaRPr>
            </a:p>
          </p:txBody>
        </p:sp>
        <p:sp>
          <p:nvSpPr>
            <p:cNvPr id="11" name="Line 6"/>
            <p:cNvSpPr>
              <a:spLocks noChangeShapeType="1"/>
            </p:cNvSpPr>
            <p:nvPr/>
          </p:nvSpPr>
          <p:spPr bwMode="auto">
            <a:xfrm>
              <a:off x="1056" y="0"/>
              <a:ext cx="0" cy="2448"/>
            </a:xfrm>
            <a:prstGeom prst="line">
              <a:avLst/>
            </a:prstGeom>
            <a:noFill/>
            <a:ln w="28575" cmpd="sng">
              <a:solidFill>
                <a:srgbClr val="0066FF"/>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800" b="0" i="0" u="none" strike="noStrike" kern="0" cap="none" spc="0" normalizeH="0" baseline="0" noProof="0">
                <a:ln>
                  <a:noFill/>
                </a:ln>
                <a:solidFill>
                  <a:srgbClr val="FFCC66"/>
                </a:solidFill>
                <a:effectLst/>
                <a:uLnTx/>
                <a:uFillTx/>
                <a:latin typeface="Times New Roman" panose="02020603050405020304" pitchFamily="18" charset="0"/>
                <a:ea typeface="宋体" panose="02010600030101010101" pitchFamily="2" charset="-122"/>
              </a:endParaRPr>
            </a:p>
          </p:txBody>
        </p:sp>
      </p:gr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9" name="ïšḻïdê"/>
          <p:cNvSpPr txBox="1"/>
          <p:nvPr/>
        </p:nvSpPr>
        <p:spPr bwMode="auto">
          <a:xfrm>
            <a:off x="-1" y="162085"/>
            <a:ext cx="8281902"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altLang="zh-CN" sz="2400" b="1" dirty="0">
                <a:solidFill>
                  <a:schemeClr val="bg1"/>
                </a:solidFill>
                <a:latin typeface="楷体" panose="02010609060101010101" pitchFamily="49" charset="-122"/>
                <a:ea typeface="楷体" panose="02010609060101010101" pitchFamily="49" charset="-122"/>
              </a:rPr>
              <a:t>4.4 </a:t>
            </a:r>
            <a:r>
              <a:rPr lang="zh-CN" altLang="en-US" sz="2400" b="1" dirty="0">
                <a:solidFill>
                  <a:schemeClr val="bg1"/>
                </a:solidFill>
                <a:latin typeface="楷体" panose="02010609060101010101" pitchFamily="49" charset="-122"/>
                <a:ea typeface="楷体" panose="02010609060101010101" pitchFamily="49" charset="-122"/>
              </a:rPr>
              <a:t>表达式与运算符</a:t>
            </a:r>
          </a:p>
          <a:p>
            <a:endParaRPr lang="zh-CN" altLang="en-US" sz="2400" b="1" dirty="0">
              <a:solidFill>
                <a:schemeClr val="bg1"/>
              </a:solidFill>
              <a:latin typeface="楷体" panose="02010609060101010101" pitchFamily="49" charset="-122"/>
              <a:ea typeface="楷体" panose="02010609060101010101" pitchFamily="49" charset="-122"/>
            </a:endParaRPr>
          </a:p>
        </p:txBody>
      </p:sp>
      <p:cxnSp>
        <p:nvCxnSpPr>
          <p:cNvPr id="40" name="直接连接符 39"/>
          <p:cNvCxnSpPr/>
          <p:nvPr/>
        </p:nvCxnSpPr>
        <p:spPr>
          <a:xfrm>
            <a:off x="2381" y="655346"/>
            <a:ext cx="3484890"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41" name="图片 40"/>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42" name="right-arrowheads_44810"/>
          <p:cNvSpPr>
            <a:spLocks noChangeAspect="1"/>
          </p:cNvSpPr>
          <p:nvPr/>
        </p:nvSpPr>
        <p:spPr bwMode="auto">
          <a:xfrm>
            <a:off x="152015" y="929658"/>
            <a:ext cx="411251" cy="316320"/>
          </a:xfrm>
          <a:custGeom>
            <a:avLst/>
            <a:gdLst>
              <a:gd name="T0" fmla="*/ 59 w 415"/>
              <a:gd name="T1" fmla="*/ 406 h 406"/>
              <a:gd name="T2" fmla="*/ 25 w 415"/>
              <a:gd name="T3" fmla="*/ 394 h 406"/>
              <a:gd name="T4" fmla="*/ 19 w 415"/>
              <a:gd name="T5" fmla="*/ 318 h 406"/>
              <a:gd name="T6" fmla="*/ 114 w 415"/>
              <a:gd name="T7" fmla="*/ 206 h 406"/>
              <a:gd name="T8" fmla="*/ 19 w 415"/>
              <a:gd name="T9" fmla="*/ 94 h 406"/>
              <a:gd name="T10" fmla="*/ 25 w 415"/>
              <a:gd name="T11" fmla="*/ 19 h 406"/>
              <a:gd name="T12" fmla="*/ 100 w 415"/>
              <a:gd name="T13" fmla="*/ 25 h 406"/>
              <a:gd name="T14" fmla="*/ 225 w 415"/>
              <a:gd name="T15" fmla="*/ 172 h 406"/>
              <a:gd name="T16" fmla="*/ 225 w 415"/>
              <a:gd name="T17" fmla="*/ 241 h 406"/>
              <a:gd name="T18" fmla="*/ 100 w 415"/>
              <a:gd name="T19" fmla="*/ 388 h 406"/>
              <a:gd name="T20" fmla="*/ 59 w 415"/>
              <a:gd name="T21" fmla="*/ 406 h 406"/>
              <a:gd name="T22" fmla="*/ 273 w 415"/>
              <a:gd name="T23" fmla="*/ 388 h 406"/>
              <a:gd name="T24" fmla="*/ 398 w 415"/>
              <a:gd name="T25" fmla="*/ 241 h 406"/>
              <a:gd name="T26" fmla="*/ 398 w 415"/>
              <a:gd name="T27" fmla="*/ 172 h 406"/>
              <a:gd name="T28" fmla="*/ 273 w 415"/>
              <a:gd name="T29" fmla="*/ 25 h 406"/>
              <a:gd name="T30" fmla="*/ 198 w 415"/>
              <a:gd name="T31" fmla="*/ 19 h 406"/>
              <a:gd name="T32" fmla="*/ 192 w 415"/>
              <a:gd name="T33" fmla="*/ 94 h 406"/>
              <a:gd name="T34" fmla="*/ 287 w 415"/>
              <a:gd name="T35" fmla="*/ 206 h 406"/>
              <a:gd name="T36" fmla="*/ 192 w 415"/>
              <a:gd name="T37" fmla="*/ 318 h 406"/>
              <a:gd name="T38" fmla="*/ 198 w 415"/>
              <a:gd name="T39" fmla="*/ 394 h 406"/>
              <a:gd name="T40" fmla="*/ 232 w 415"/>
              <a:gd name="T41" fmla="*/ 406 h 406"/>
              <a:gd name="T42" fmla="*/ 273 w 415"/>
              <a:gd name="T43" fmla="*/ 388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15" h="406">
                <a:moveTo>
                  <a:pt x="59" y="406"/>
                </a:moveTo>
                <a:cubicBezTo>
                  <a:pt x="47" y="406"/>
                  <a:pt x="35" y="402"/>
                  <a:pt x="25" y="394"/>
                </a:cubicBezTo>
                <a:cubicBezTo>
                  <a:pt x="2" y="375"/>
                  <a:pt x="0" y="341"/>
                  <a:pt x="19" y="318"/>
                </a:cubicBezTo>
                <a:lnTo>
                  <a:pt x="114" y="206"/>
                </a:lnTo>
                <a:lnTo>
                  <a:pt x="19" y="94"/>
                </a:lnTo>
                <a:cubicBezTo>
                  <a:pt x="0" y="71"/>
                  <a:pt x="2" y="38"/>
                  <a:pt x="25" y="19"/>
                </a:cubicBezTo>
                <a:cubicBezTo>
                  <a:pt x="47" y="0"/>
                  <a:pt x="81" y="2"/>
                  <a:pt x="100" y="25"/>
                </a:cubicBezTo>
                <a:lnTo>
                  <a:pt x="225" y="172"/>
                </a:lnTo>
                <a:cubicBezTo>
                  <a:pt x="242" y="192"/>
                  <a:pt x="242" y="221"/>
                  <a:pt x="225" y="241"/>
                </a:cubicBezTo>
                <a:lnTo>
                  <a:pt x="100" y="388"/>
                </a:lnTo>
                <a:cubicBezTo>
                  <a:pt x="89" y="400"/>
                  <a:pt x="74" y="406"/>
                  <a:pt x="59" y="406"/>
                </a:cubicBezTo>
                <a:close/>
                <a:moveTo>
                  <a:pt x="273" y="388"/>
                </a:moveTo>
                <a:lnTo>
                  <a:pt x="398" y="241"/>
                </a:lnTo>
                <a:cubicBezTo>
                  <a:pt x="415" y="221"/>
                  <a:pt x="415" y="192"/>
                  <a:pt x="398" y="172"/>
                </a:cubicBezTo>
                <a:lnTo>
                  <a:pt x="273" y="25"/>
                </a:lnTo>
                <a:cubicBezTo>
                  <a:pt x="254" y="2"/>
                  <a:pt x="220" y="0"/>
                  <a:pt x="198" y="19"/>
                </a:cubicBezTo>
                <a:cubicBezTo>
                  <a:pt x="175" y="38"/>
                  <a:pt x="173" y="71"/>
                  <a:pt x="192" y="94"/>
                </a:cubicBezTo>
                <a:lnTo>
                  <a:pt x="287" y="206"/>
                </a:lnTo>
                <a:lnTo>
                  <a:pt x="192" y="318"/>
                </a:lnTo>
                <a:cubicBezTo>
                  <a:pt x="173" y="341"/>
                  <a:pt x="175" y="375"/>
                  <a:pt x="198" y="394"/>
                </a:cubicBezTo>
                <a:cubicBezTo>
                  <a:pt x="208" y="402"/>
                  <a:pt x="220" y="406"/>
                  <a:pt x="232" y="406"/>
                </a:cubicBezTo>
                <a:cubicBezTo>
                  <a:pt x="247" y="406"/>
                  <a:pt x="262" y="400"/>
                  <a:pt x="273" y="388"/>
                </a:cubicBezTo>
                <a:close/>
              </a:path>
            </a:pathLst>
          </a:custGeom>
          <a:solidFill>
            <a:schemeClr val="accent1"/>
          </a:solidFill>
          <a:ln>
            <a:noFill/>
          </a:ln>
        </p:spPr>
      </p:sp>
      <p:sp>
        <p:nvSpPr>
          <p:cNvPr id="44" name="矩形 43"/>
          <p:cNvSpPr/>
          <p:nvPr/>
        </p:nvSpPr>
        <p:spPr>
          <a:xfrm>
            <a:off x="584781" y="858016"/>
            <a:ext cx="7429666" cy="461665"/>
          </a:xfrm>
          <a:prstGeom prst="rect">
            <a:avLst/>
          </a:prstGeom>
        </p:spPr>
        <p:txBody>
          <a:bodyPr wrap="square">
            <a:spAutoFit/>
          </a:bodyPr>
          <a:lstStyle/>
          <a:p>
            <a:r>
              <a:rPr lang="zh-CN" altLang="en-US" sz="2400" b="1" dirty="0">
                <a:latin typeface="华文楷体" panose="02010600040101010101" pitchFamily="2" charset="-122"/>
                <a:ea typeface="华文楷体" panose="02010600040101010101" pitchFamily="2" charset="-122"/>
              </a:rPr>
              <a:t>运算符的优先级</a:t>
            </a:r>
          </a:p>
        </p:txBody>
      </p:sp>
      <p:sp>
        <p:nvSpPr>
          <p:cNvPr id="12" name="MH_Other_1"/>
          <p:cNvSpPr/>
          <p:nvPr>
            <p:custDataLst>
              <p:tags r:id="rId1"/>
            </p:custDataLst>
          </p:nvPr>
        </p:nvSpPr>
        <p:spPr>
          <a:xfrm flipH="1" flipV="1">
            <a:off x="4373717" y="4211694"/>
            <a:ext cx="1262062" cy="579438"/>
          </a:xfrm>
          <a:prstGeom prst="bentArrow">
            <a:avLst>
              <a:gd name="adj1" fmla="val 14574"/>
              <a:gd name="adj2" fmla="val 17832"/>
              <a:gd name="adj3" fmla="val 22629"/>
              <a:gd name="adj4" fmla="val 43750"/>
            </a:avLst>
          </a:prstGeom>
          <a:solidFill>
            <a:srgbClr val="FFFFFF"/>
          </a:solidFill>
          <a:ln w="3175">
            <a:solidFill>
              <a:srgbClr val="EAEAEA"/>
            </a:solidFill>
          </a:ln>
          <a:effectLst>
            <a:outerShdw dist="381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Arial" panose="020B0604020202020204" pitchFamily="34" charset="0"/>
              <a:ea typeface="黑体" panose="02010609060101010101" pitchFamily="49" charset="-122"/>
            </a:endParaRPr>
          </a:p>
        </p:txBody>
      </p:sp>
      <p:sp>
        <p:nvSpPr>
          <p:cNvPr id="13" name="MH_Other_2"/>
          <p:cNvSpPr/>
          <p:nvPr>
            <p:custDataLst>
              <p:tags r:id="rId2"/>
            </p:custDataLst>
          </p:nvPr>
        </p:nvSpPr>
        <p:spPr>
          <a:xfrm flipV="1">
            <a:off x="3789517" y="3267132"/>
            <a:ext cx="1262062" cy="577850"/>
          </a:xfrm>
          <a:prstGeom prst="bentArrow">
            <a:avLst>
              <a:gd name="adj1" fmla="val 14574"/>
              <a:gd name="adj2" fmla="val 17832"/>
              <a:gd name="adj3" fmla="val 22629"/>
              <a:gd name="adj4" fmla="val 43750"/>
            </a:avLst>
          </a:prstGeom>
          <a:solidFill>
            <a:srgbClr val="FFFFFF"/>
          </a:solidFill>
          <a:ln w="3175">
            <a:solidFill>
              <a:srgbClr val="EAEAEA"/>
            </a:solidFill>
          </a:ln>
          <a:effectLst>
            <a:outerShdw dist="381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Arial" panose="020B0604020202020204" pitchFamily="34" charset="0"/>
              <a:ea typeface="黑体" panose="02010609060101010101" pitchFamily="49" charset="-122"/>
            </a:endParaRPr>
          </a:p>
        </p:txBody>
      </p:sp>
      <p:sp>
        <p:nvSpPr>
          <p:cNvPr id="14" name="MH_Other_3"/>
          <p:cNvSpPr/>
          <p:nvPr>
            <p:custDataLst>
              <p:tags r:id="rId3"/>
            </p:custDataLst>
          </p:nvPr>
        </p:nvSpPr>
        <p:spPr>
          <a:xfrm>
            <a:off x="5051579" y="3184582"/>
            <a:ext cx="1066800" cy="1066800"/>
          </a:xfrm>
          <a:prstGeom prst="ellipse">
            <a:avLst/>
          </a:prstGeom>
          <a:solidFill>
            <a:srgbClr val="FFFFFF"/>
          </a:solidFill>
          <a:ln w="3175">
            <a:solidFill>
              <a:srgbClr val="DDDDDD"/>
            </a:solidFill>
          </a:ln>
          <a:effectLst>
            <a:outerShdw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Arial" panose="020B0604020202020204" pitchFamily="34" charset="0"/>
              <a:ea typeface="黑体" panose="02010609060101010101" pitchFamily="49" charset="-122"/>
            </a:endParaRPr>
          </a:p>
        </p:txBody>
      </p:sp>
      <p:sp>
        <p:nvSpPr>
          <p:cNvPr id="15" name="MH_Other_4"/>
          <p:cNvSpPr/>
          <p:nvPr>
            <p:custDataLst>
              <p:tags r:id="rId4"/>
            </p:custDataLst>
          </p:nvPr>
        </p:nvSpPr>
        <p:spPr>
          <a:xfrm>
            <a:off x="5145547" y="3279539"/>
            <a:ext cx="877670" cy="877671"/>
          </a:xfrm>
          <a:prstGeom prst="ellipse">
            <a:avLst/>
          </a:prstGeom>
          <a:solidFill>
            <a:schemeClr val="accent2"/>
          </a:solidFill>
          <a:ln>
            <a:noFill/>
          </a:ln>
          <a:effectLst>
            <a:innerShdw dist="76200" dir="13500000">
              <a:prstClr val="black">
                <a:alpha val="12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eaLnBrk="1" fontAlgn="auto" hangingPunct="1">
              <a:spcBef>
                <a:spcPts val="0"/>
              </a:spcBef>
              <a:spcAft>
                <a:spcPts val="0"/>
              </a:spcAft>
              <a:defRPr/>
            </a:pPr>
            <a:r>
              <a:rPr lang="en-US" altLang="zh-CN" sz="3600" b="1">
                <a:solidFill>
                  <a:srgbClr val="FFFFFF"/>
                </a:solidFill>
                <a:latin typeface="Agency FB" panose="020B0503020202020204" pitchFamily="34" charset="0"/>
                <a:ea typeface="黑体" panose="02010609060101010101" pitchFamily="49" charset="-122"/>
              </a:rPr>
              <a:t>02</a:t>
            </a:r>
            <a:endParaRPr lang="zh-CN" altLang="en-US" sz="3600" b="1">
              <a:solidFill>
                <a:srgbClr val="FFFFFF"/>
              </a:solidFill>
              <a:latin typeface="Agency FB" panose="020B0503020202020204" pitchFamily="34" charset="0"/>
              <a:ea typeface="黑体" panose="02010609060101010101" pitchFamily="49" charset="-122"/>
            </a:endParaRPr>
          </a:p>
        </p:txBody>
      </p:sp>
      <p:sp>
        <p:nvSpPr>
          <p:cNvPr id="16" name="MH_Other_5"/>
          <p:cNvSpPr/>
          <p:nvPr>
            <p:custDataLst>
              <p:tags r:id="rId5"/>
            </p:custDataLst>
          </p:nvPr>
        </p:nvSpPr>
        <p:spPr>
          <a:xfrm>
            <a:off x="3300567" y="2230494"/>
            <a:ext cx="1065212" cy="1065213"/>
          </a:xfrm>
          <a:prstGeom prst="ellipse">
            <a:avLst/>
          </a:prstGeom>
          <a:solidFill>
            <a:srgbClr val="FFFFFF"/>
          </a:solidFill>
          <a:ln w="3175">
            <a:solidFill>
              <a:srgbClr val="DDDDDD"/>
            </a:solidFill>
          </a:ln>
          <a:effectLst>
            <a:outerShdw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Arial" panose="020B0604020202020204" pitchFamily="34" charset="0"/>
              <a:ea typeface="黑体" panose="02010609060101010101" pitchFamily="49" charset="-122"/>
            </a:endParaRPr>
          </a:p>
        </p:txBody>
      </p:sp>
      <p:sp>
        <p:nvSpPr>
          <p:cNvPr id="17" name="MH_Other_6"/>
          <p:cNvSpPr/>
          <p:nvPr>
            <p:custDataLst>
              <p:tags r:id="rId6"/>
            </p:custDataLst>
          </p:nvPr>
        </p:nvSpPr>
        <p:spPr>
          <a:xfrm>
            <a:off x="3394296" y="2324295"/>
            <a:ext cx="877670" cy="877671"/>
          </a:xfrm>
          <a:prstGeom prst="ellipse">
            <a:avLst/>
          </a:prstGeom>
          <a:solidFill>
            <a:schemeClr val="accent1"/>
          </a:solidFill>
          <a:ln>
            <a:noFill/>
          </a:ln>
          <a:effectLst>
            <a:innerShdw dist="76200" dir="13500000">
              <a:prstClr val="black">
                <a:alpha val="12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eaLnBrk="1" fontAlgn="auto" hangingPunct="1">
              <a:spcBef>
                <a:spcPts val="0"/>
              </a:spcBef>
              <a:spcAft>
                <a:spcPts val="0"/>
              </a:spcAft>
              <a:defRPr/>
            </a:pPr>
            <a:r>
              <a:rPr lang="en-US" altLang="zh-CN" sz="3600" b="1">
                <a:solidFill>
                  <a:srgbClr val="FFFFFF"/>
                </a:solidFill>
                <a:latin typeface="Agency FB" panose="020B0503020202020204" pitchFamily="34" charset="0"/>
                <a:ea typeface="黑体" panose="02010609060101010101" pitchFamily="49" charset="-122"/>
              </a:rPr>
              <a:t>01</a:t>
            </a:r>
            <a:endParaRPr lang="zh-CN" altLang="en-US" sz="3600" b="1">
              <a:solidFill>
                <a:srgbClr val="FFFFFF"/>
              </a:solidFill>
              <a:latin typeface="Agency FB" panose="020B0503020202020204" pitchFamily="34" charset="0"/>
              <a:ea typeface="黑体" panose="02010609060101010101" pitchFamily="49" charset="-122"/>
            </a:endParaRPr>
          </a:p>
        </p:txBody>
      </p:sp>
      <p:sp>
        <p:nvSpPr>
          <p:cNvPr id="18" name="MH_Other_7"/>
          <p:cNvSpPr/>
          <p:nvPr>
            <p:custDataLst>
              <p:tags r:id="rId7"/>
            </p:custDataLst>
          </p:nvPr>
        </p:nvSpPr>
        <p:spPr>
          <a:xfrm flipH="1">
            <a:off x="3306917" y="4140257"/>
            <a:ext cx="1066800" cy="1066800"/>
          </a:xfrm>
          <a:prstGeom prst="ellipse">
            <a:avLst/>
          </a:prstGeom>
          <a:solidFill>
            <a:srgbClr val="FFFFFF"/>
          </a:solidFill>
          <a:ln w="3175">
            <a:solidFill>
              <a:srgbClr val="DDDDDD"/>
            </a:solidFill>
          </a:ln>
          <a:effectLst>
            <a:outerShdw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Arial" panose="020B0604020202020204" pitchFamily="34" charset="0"/>
              <a:ea typeface="黑体" panose="02010609060101010101" pitchFamily="49" charset="-122"/>
            </a:endParaRPr>
          </a:p>
        </p:txBody>
      </p:sp>
      <p:sp>
        <p:nvSpPr>
          <p:cNvPr id="19" name="MH_Other_8"/>
          <p:cNvSpPr/>
          <p:nvPr>
            <p:custDataLst>
              <p:tags r:id="rId8"/>
            </p:custDataLst>
          </p:nvPr>
        </p:nvSpPr>
        <p:spPr>
          <a:xfrm>
            <a:off x="3401846" y="4234783"/>
            <a:ext cx="877670" cy="877671"/>
          </a:xfrm>
          <a:prstGeom prst="ellipse">
            <a:avLst/>
          </a:prstGeom>
          <a:solidFill>
            <a:schemeClr val="accent3"/>
          </a:solidFill>
          <a:ln>
            <a:noFill/>
          </a:ln>
          <a:effectLst>
            <a:innerShdw dist="76200" dir="13500000">
              <a:prstClr val="black">
                <a:alpha val="12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eaLnBrk="1" fontAlgn="auto" hangingPunct="1">
              <a:spcBef>
                <a:spcPts val="0"/>
              </a:spcBef>
              <a:spcAft>
                <a:spcPts val="0"/>
              </a:spcAft>
              <a:defRPr/>
            </a:pPr>
            <a:r>
              <a:rPr lang="en-US" altLang="zh-CN" sz="3600" b="1">
                <a:solidFill>
                  <a:srgbClr val="FFFFFF"/>
                </a:solidFill>
                <a:latin typeface="Agency FB" panose="020B0503020202020204" pitchFamily="34" charset="0"/>
                <a:ea typeface="黑体" panose="02010609060101010101" pitchFamily="49" charset="-122"/>
              </a:rPr>
              <a:t>03</a:t>
            </a:r>
            <a:endParaRPr lang="zh-CN" altLang="en-US" sz="3600" b="1">
              <a:solidFill>
                <a:srgbClr val="FFFFFF"/>
              </a:solidFill>
              <a:latin typeface="Agency FB" panose="020B0503020202020204" pitchFamily="34" charset="0"/>
              <a:ea typeface="黑体" panose="02010609060101010101" pitchFamily="49" charset="-122"/>
            </a:endParaRPr>
          </a:p>
        </p:txBody>
      </p:sp>
      <p:sp>
        <p:nvSpPr>
          <p:cNvPr id="20" name="MH_SubTitle_1"/>
          <p:cNvSpPr>
            <a:spLocks noChangeArrowheads="1"/>
          </p:cNvSpPr>
          <p:nvPr>
            <p:custDataLst>
              <p:tags r:id="rId9"/>
            </p:custDataLst>
          </p:nvPr>
        </p:nvSpPr>
        <p:spPr bwMode="auto">
          <a:xfrm flipH="1">
            <a:off x="152015" y="2590857"/>
            <a:ext cx="3053302"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a:r>
              <a:rPr lang="zh-CN" altLang="en-US" sz="2400" b="1" dirty="0">
                <a:latin typeface="楷体" panose="02010609060101010101" pitchFamily="49" charset="-122"/>
                <a:ea typeface="楷体" panose="02010609060101010101" pitchFamily="49" charset="-122"/>
              </a:rPr>
              <a:t>先执行优先级别高的</a:t>
            </a:r>
            <a:endParaRPr lang="en-US" altLang="zh-CN" sz="2400" b="1" dirty="0">
              <a:latin typeface="楷体" panose="02010609060101010101" pitchFamily="49" charset="-122"/>
              <a:ea typeface="楷体" panose="02010609060101010101" pitchFamily="49" charset="-122"/>
            </a:endParaRPr>
          </a:p>
          <a:p>
            <a:pPr algn="r"/>
            <a:r>
              <a:rPr lang="zh-CN" altLang="en-US" sz="2400" b="1" dirty="0">
                <a:latin typeface="楷体" panose="02010609060101010101" pitchFamily="49" charset="-122"/>
                <a:ea typeface="楷体" panose="02010609060101010101" pitchFamily="49" charset="-122"/>
              </a:rPr>
              <a:t>运算，再算较低级别</a:t>
            </a:r>
            <a:endParaRPr lang="en-US" altLang="zh-CN" sz="2400" b="1" dirty="0">
              <a:latin typeface="楷体" panose="02010609060101010101" pitchFamily="49" charset="-122"/>
              <a:ea typeface="楷体" panose="02010609060101010101" pitchFamily="49" charset="-122"/>
            </a:endParaRPr>
          </a:p>
          <a:p>
            <a:pPr algn="r"/>
            <a:r>
              <a:rPr lang="zh-CN" altLang="en-US" sz="2400" b="1" dirty="0">
                <a:latin typeface="楷体" panose="02010609060101010101" pitchFamily="49" charset="-122"/>
                <a:ea typeface="楷体" panose="02010609060101010101" pitchFamily="49" charset="-122"/>
              </a:rPr>
              <a:t>运算；</a:t>
            </a:r>
          </a:p>
        </p:txBody>
      </p:sp>
      <p:sp>
        <p:nvSpPr>
          <p:cNvPr id="23" name="MH_SubTitle_3"/>
          <p:cNvSpPr>
            <a:spLocks noChangeArrowheads="1"/>
          </p:cNvSpPr>
          <p:nvPr>
            <p:custDataLst>
              <p:tags r:id="rId10"/>
            </p:custDataLst>
          </p:nvPr>
        </p:nvSpPr>
        <p:spPr bwMode="auto">
          <a:xfrm flipH="1">
            <a:off x="463704" y="4465694"/>
            <a:ext cx="2784475" cy="44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a:r>
              <a:rPr lang="zh-CN" altLang="en-US" sz="2400" b="1" dirty="0">
                <a:latin typeface="楷体" panose="02010609060101010101" pitchFamily="49" charset="-122"/>
                <a:ea typeface="楷体" panose="02010609060101010101" pitchFamily="49" charset="-122"/>
              </a:rPr>
              <a:t>可以用圆括号改</a:t>
            </a:r>
            <a:endParaRPr lang="en-US" altLang="zh-CN" sz="2400" b="1" dirty="0">
              <a:latin typeface="楷体" panose="02010609060101010101" pitchFamily="49" charset="-122"/>
              <a:ea typeface="楷体" panose="02010609060101010101" pitchFamily="49" charset="-122"/>
            </a:endParaRPr>
          </a:p>
          <a:p>
            <a:pPr algn="r"/>
            <a:r>
              <a:rPr lang="zh-CN" altLang="en-US" sz="2400" b="1" dirty="0">
                <a:latin typeface="楷体" panose="02010609060101010101" pitchFamily="49" charset="-122"/>
                <a:ea typeface="楷体" panose="02010609060101010101" pitchFamily="49" charset="-122"/>
              </a:rPr>
              <a:t>变运算的顺序。</a:t>
            </a:r>
          </a:p>
        </p:txBody>
      </p:sp>
      <p:sp>
        <p:nvSpPr>
          <p:cNvPr id="25" name="MH_SubTitle_2"/>
          <p:cNvSpPr>
            <a:spLocks noChangeArrowheads="1"/>
          </p:cNvSpPr>
          <p:nvPr>
            <p:custDataLst>
              <p:tags r:id="rId11"/>
            </p:custDataLst>
          </p:nvPr>
        </p:nvSpPr>
        <p:spPr bwMode="auto">
          <a:xfrm>
            <a:off x="6117185" y="3257329"/>
            <a:ext cx="2781300"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400" b="1" dirty="0">
                <a:latin typeface="楷体" panose="02010609060101010101" pitchFamily="49" charset="-122"/>
                <a:ea typeface="楷体" panose="02010609060101010101" pitchFamily="49" charset="-122"/>
              </a:rPr>
              <a:t>相同优先级别的操作，</a:t>
            </a:r>
            <a:endParaRPr lang="en-US" altLang="zh-CN" sz="2400" b="1" dirty="0">
              <a:latin typeface="楷体" panose="02010609060101010101" pitchFamily="49" charset="-122"/>
              <a:ea typeface="楷体" panose="02010609060101010101" pitchFamily="49" charset="-122"/>
            </a:endParaRPr>
          </a:p>
          <a:p>
            <a:r>
              <a:rPr lang="zh-CN" altLang="en-US" sz="2400" b="1" dirty="0">
                <a:latin typeface="楷体" panose="02010609060101010101" pitchFamily="49" charset="-122"/>
                <a:ea typeface="楷体" panose="02010609060101010101" pitchFamily="49" charset="-122"/>
              </a:rPr>
              <a:t>按照在表达式中的顺</a:t>
            </a:r>
            <a:endParaRPr lang="en-US" altLang="zh-CN" sz="2400" b="1" dirty="0">
              <a:latin typeface="楷体" panose="02010609060101010101" pitchFamily="49" charset="-122"/>
              <a:ea typeface="楷体" panose="02010609060101010101" pitchFamily="49" charset="-122"/>
            </a:endParaRPr>
          </a:p>
          <a:p>
            <a:r>
              <a:rPr lang="zh-CN" altLang="en-US" sz="2400" b="1" dirty="0">
                <a:latin typeface="楷体" panose="02010609060101010101" pitchFamily="49" charset="-122"/>
                <a:ea typeface="楷体" panose="02010609060101010101" pitchFamily="49" charset="-122"/>
              </a:rPr>
              <a:t>序，从左到右进行；</a:t>
            </a:r>
          </a:p>
        </p:txBody>
      </p:sp>
      <p:sp>
        <p:nvSpPr>
          <p:cNvPr id="26" name="Text Box 3"/>
          <p:cNvSpPr txBox="1">
            <a:spLocks noChangeArrowheads="1"/>
          </p:cNvSpPr>
          <p:nvPr/>
        </p:nvSpPr>
        <p:spPr bwMode="auto">
          <a:xfrm>
            <a:off x="611342" y="1420170"/>
            <a:ext cx="6934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 typeface="Arial" panose="020B0604020202020204" pitchFamily="34" charset="0"/>
              <a:buNone/>
              <a:defRPr/>
            </a:pPr>
            <a:r>
              <a:rPr kumimoji="0" lang="zh-CN" altLang="en-US"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汇编程序在计算表达式时的处理规则：</a:t>
            </a:r>
          </a:p>
        </p:txBody>
      </p:sp>
      <p:sp>
        <p:nvSpPr>
          <p:cNvPr id="30" name="Text Box 7"/>
          <p:cNvSpPr txBox="1">
            <a:spLocks noChangeArrowheads="1"/>
          </p:cNvSpPr>
          <p:nvPr/>
        </p:nvSpPr>
        <p:spPr bwMode="auto">
          <a:xfrm>
            <a:off x="824898" y="5527693"/>
            <a:ext cx="1752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 typeface="Arial" panose="020B0604020202020204" pitchFamily="34" charset="0"/>
              <a:buNone/>
              <a:defRPr/>
            </a:pPr>
            <a:r>
              <a:rPr kumimoji="0"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例如：</a:t>
            </a:r>
          </a:p>
        </p:txBody>
      </p:sp>
      <p:sp>
        <p:nvSpPr>
          <p:cNvPr id="31" name="Text Box 8"/>
          <p:cNvSpPr txBox="1">
            <a:spLocks noChangeArrowheads="1"/>
          </p:cNvSpPr>
          <p:nvPr/>
        </p:nvSpPr>
        <p:spPr bwMode="auto">
          <a:xfrm>
            <a:off x="1815498" y="5603893"/>
            <a:ext cx="3543672" cy="830997"/>
          </a:xfrm>
          <a:prstGeom prst="rect">
            <a:avLst/>
          </a:prstGeom>
          <a:noFill/>
          <a:ln w="38100" cmpd="sng">
            <a:solidFill>
              <a:srgbClr val="FF0000"/>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defPPr>
              <a:defRPr lang="en-US"/>
            </a:defPPr>
            <a:lvl1pPr defTabSz="914400" eaLnBrk="0" fontAlgn="base" hangingPunct="0">
              <a:spcBef>
                <a:spcPct val="50000"/>
              </a:spcBef>
              <a:spcAft>
                <a:spcPct val="0"/>
              </a:spcAft>
              <a:defRPr sz="2000" b="1" kern="0">
                <a:solidFill>
                  <a:srgbClr val="000000"/>
                </a:solidFill>
                <a:latin typeface="Times New Roman" panose="02020603050405020304" pitchFamily="18" charset="0"/>
                <a:ea typeface="宋体" panose="02010600030101010101" pitchFamily="2" charset="-122"/>
              </a:defRPr>
            </a:lvl1pPr>
            <a:lvl2pPr marL="742950" indent="-285750" eaLnBrk="0" hangingPunct="0">
              <a:defRPr sz="2800">
                <a:latin typeface="Times New Roman" panose="02020603050405020304" pitchFamily="18" charset="0"/>
                <a:ea typeface="宋体" panose="02010600030101010101" pitchFamily="2" charset="-122"/>
              </a:defRPr>
            </a:lvl2pPr>
            <a:lvl3pPr marL="1143000" indent="-228600" eaLnBrk="0" hangingPunct="0">
              <a:defRPr sz="2800">
                <a:latin typeface="Times New Roman" panose="02020603050405020304" pitchFamily="18" charset="0"/>
                <a:ea typeface="宋体" panose="02010600030101010101" pitchFamily="2" charset="-122"/>
              </a:defRPr>
            </a:lvl3pPr>
            <a:lvl4pPr marL="1600200" indent="-228600" eaLnBrk="0" hangingPunct="0">
              <a:defRPr sz="2800">
                <a:latin typeface="Times New Roman" panose="02020603050405020304" pitchFamily="18" charset="0"/>
                <a:ea typeface="宋体" panose="02010600030101010101" pitchFamily="2" charset="-122"/>
              </a:defRPr>
            </a:lvl4pPr>
            <a:lvl5pPr marL="2057400" indent="-228600" eaLnBrk="0" hangingPunct="0">
              <a:defRPr sz="2800">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latin typeface="Times New Roman" panose="02020603050405020304" pitchFamily="18" charset="0"/>
                <a:ea typeface="宋体" panose="02010600030101010101" pitchFamily="2" charset="-122"/>
              </a:defRPr>
            </a:lvl9pPr>
          </a:lstStyle>
          <a:p>
            <a:r>
              <a:rPr lang="en-US" altLang="zh-CN" sz="2400" dirty="0"/>
              <a:t>K1=  10  OR  5   AND  1</a:t>
            </a:r>
            <a:br>
              <a:rPr lang="en-US" altLang="zh-CN" sz="2400" dirty="0"/>
            </a:br>
            <a:r>
              <a:rPr lang="en-US" altLang="zh-CN" sz="2400" dirty="0"/>
              <a:t>K2=</a:t>
            </a:r>
            <a:r>
              <a:rPr lang="zh-CN" altLang="en-US" sz="2400" dirty="0"/>
              <a:t>（</a:t>
            </a:r>
            <a:r>
              <a:rPr lang="en-US" altLang="zh-CN" sz="2400" dirty="0"/>
              <a:t>10 OR 5</a:t>
            </a:r>
            <a:r>
              <a:rPr lang="zh-CN" altLang="en-US" sz="2400" dirty="0"/>
              <a:t>） </a:t>
            </a:r>
            <a:r>
              <a:rPr lang="en-US" altLang="zh-CN" sz="2400" dirty="0"/>
              <a:t>AND 1</a:t>
            </a:r>
          </a:p>
        </p:txBody>
      </p:sp>
      <p:sp>
        <p:nvSpPr>
          <p:cNvPr id="32" name="Text Box 8"/>
          <p:cNvSpPr txBox="1">
            <a:spLocks noChangeArrowheads="1"/>
          </p:cNvSpPr>
          <p:nvPr/>
        </p:nvSpPr>
        <p:spPr bwMode="auto">
          <a:xfrm>
            <a:off x="5453220" y="5544158"/>
            <a:ext cx="2391544" cy="461665"/>
          </a:xfrm>
          <a:prstGeom prst="rect">
            <a:avLst/>
          </a:prstGeom>
          <a:noFill/>
          <a:ln w="38100" cmpd="sng">
            <a:noFill/>
            <a:miter lim="800000"/>
          </a:ln>
        </p:spPr>
        <p:txBody>
          <a:bodyPr wrap="squar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 typeface="Arial" panose="020B0604020202020204" pitchFamily="34" charset="0"/>
              <a:buNone/>
              <a:defRPr/>
            </a:pPr>
            <a:r>
              <a:rPr kumimoji="0"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；结果为</a:t>
            </a: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K1=11</a:t>
            </a:r>
          </a:p>
        </p:txBody>
      </p:sp>
      <p:sp>
        <p:nvSpPr>
          <p:cNvPr id="33" name="Text Box 8"/>
          <p:cNvSpPr txBox="1">
            <a:spLocks noChangeArrowheads="1"/>
          </p:cNvSpPr>
          <p:nvPr/>
        </p:nvSpPr>
        <p:spPr bwMode="auto">
          <a:xfrm>
            <a:off x="5453220" y="5958197"/>
            <a:ext cx="2226568" cy="461665"/>
          </a:xfrm>
          <a:prstGeom prst="rect">
            <a:avLst/>
          </a:prstGeom>
          <a:noFill/>
          <a:ln w="38100" cmpd="sng">
            <a:noFill/>
            <a:miter lim="800000"/>
          </a:ln>
        </p:spPr>
        <p:txBody>
          <a:bodyPr wrap="squar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 typeface="Arial" panose="020B0604020202020204" pitchFamily="34" charset="0"/>
              <a:buNone/>
              <a:defRPr/>
            </a:pPr>
            <a:r>
              <a:rPr kumimoji="0"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；结果为</a:t>
            </a: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K2=1</a:t>
            </a: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grpId="0" nodeType="clickEffect">
                                  <p:stCondLst>
                                    <p:cond delay="0"/>
                                  </p:stCondLst>
                                  <p:childTnLst>
                                    <p:set>
                                      <p:cBhvr>
                                        <p:cTn id="10" dur="1" fill="hold">
                                          <p:stCondLst>
                                            <p:cond delay="0"/>
                                          </p:stCondLst>
                                        </p:cTn>
                                        <p:tgtEl>
                                          <p:spTgt spid="30"/>
                                        </p:tgtEl>
                                        <p:attrNameLst>
                                          <p:attrName>style.visibility</p:attrName>
                                        </p:attrNameLst>
                                      </p:cBhvr>
                                      <p:to>
                                        <p:strVal val="visible"/>
                                      </p:to>
                                    </p:set>
                                    <p:animEffect transition="in" filter="wipe(down)">
                                      <p:cBhvr>
                                        <p:cTn id="11" dur="500"/>
                                        <p:tgtEl>
                                          <p:spTgt spid="30"/>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grpId="0" nodeType="clickEffect">
                                  <p:stCondLst>
                                    <p:cond delay="0"/>
                                  </p:stCondLst>
                                  <p:childTnLst>
                                    <p:set>
                                      <p:cBhvr>
                                        <p:cTn id="15" dur="1" fill="hold">
                                          <p:stCondLst>
                                            <p:cond delay="0"/>
                                          </p:stCondLst>
                                        </p:cTn>
                                        <p:tgtEl>
                                          <p:spTgt spid="31"/>
                                        </p:tgtEl>
                                        <p:attrNameLst>
                                          <p:attrName>style.visibility</p:attrName>
                                        </p:attrNameLst>
                                      </p:cBhvr>
                                      <p:to>
                                        <p:strVal val="visible"/>
                                      </p:to>
                                    </p:set>
                                    <p:animEffect transition="in" filter="wipe(down)">
                                      <p:cBhvr>
                                        <p:cTn id="16" dur="500"/>
                                        <p:tgtEl>
                                          <p:spTgt spid="31"/>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32"/>
                                        </p:tgtEl>
                                        <p:attrNameLst>
                                          <p:attrName>style.visibility</p:attrName>
                                        </p:attrNameLst>
                                      </p:cBhvr>
                                      <p:to>
                                        <p:strVal val="visible"/>
                                      </p:to>
                                    </p:set>
                                    <p:animEffect transition="in" filter="wipe(down)">
                                      <p:cBhvr>
                                        <p:cTn id="21" dur="500"/>
                                        <p:tgtEl>
                                          <p:spTgt spid="32"/>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33"/>
                                        </p:tgtEl>
                                        <p:attrNameLst>
                                          <p:attrName>style.visibility</p:attrName>
                                        </p:attrNameLst>
                                      </p:cBhvr>
                                      <p:to>
                                        <p:strVal val="visible"/>
                                      </p:to>
                                    </p:set>
                                    <p:animEffect transition="in" filter="wipe(down)">
                                      <p:cBhvr>
                                        <p:cTn id="26"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utoUpdateAnimBg="0"/>
      <p:bldP spid="30" grpId="0"/>
      <p:bldP spid="31" grpId="0" animBg="1"/>
      <p:bldP spid="32" grpId="0" animBg="1"/>
      <p:bldP spid="33"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MH_Others_1"/>
          <p:cNvSpPr/>
          <p:nvPr>
            <p:custDataLst>
              <p:tags r:id="rId1"/>
            </p:custDataLst>
          </p:nvPr>
        </p:nvSpPr>
        <p:spPr>
          <a:xfrm>
            <a:off x="1933484" y="2554961"/>
            <a:ext cx="1803016" cy="180301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32" name="MH_Others_2"/>
          <p:cNvSpPr/>
          <p:nvPr>
            <p:custDataLst>
              <p:tags r:id="rId2"/>
            </p:custDataLst>
          </p:nvPr>
        </p:nvSpPr>
        <p:spPr>
          <a:xfrm>
            <a:off x="1213722" y="1828800"/>
            <a:ext cx="3282308" cy="3282306"/>
          </a:xfrm>
          <a:prstGeom prst="ellipse">
            <a:avLst/>
          </a:prstGeom>
          <a:noFill/>
          <a:ln>
            <a:solidFill>
              <a:schemeClr val="accent1">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36" name="MH_Others_3"/>
          <p:cNvSpPr/>
          <p:nvPr>
            <p:custDataLst>
              <p:tags r:id="rId3"/>
            </p:custDataLst>
          </p:nvPr>
        </p:nvSpPr>
        <p:spPr>
          <a:xfrm>
            <a:off x="4245879" y="2695898"/>
            <a:ext cx="269352" cy="26935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400" dirty="0">
              <a:solidFill>
                <a:srgbClr val="FFFFFF"/>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37" name="MH_Number"/>
          <p:cNvSpPr/>
          <p:nvPr>
            <p:custDataLst>
              <p:tags r:id="rId4"/>
            </p:custDataLst>
          </p:nvPr>
        </p:nvSpPr>
        <p:spPr>
          <a:xfrm>
            <a:off x="2058338" y="2695898"/>
            <a:ext cx="1538428" cy="1538428"/>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rmAutofit fontScale="85000" lnSpcReduction="10000"/>
          </a:bodyPr>
          <a:lstStyle/>
          <a:p>
            <a:pPr lvl="0" algn="ctr"/>
            <a:r>
              <a:rPr lang="en-US" altLang="zh-CN" sz="8000" b="1" dirty="0">
                <a:solidFill>
                  <a:srgbClr val="FFFFFF"/>
                </a:solidFill>
                <a:latin typeface="华文楷体" panose="02010600040101010101" pitchFamily="2" charset="-122"/>
                <a:ea typeface="华文楷体" panose="02010600040101010101" pitchFamily="2" charset="-122"/>
              </a:rPr>
              <a:t>4.5</a:t>
            </a:r>
            <a:endParaRPr lang="zh-CN" altLang="en-US" sz="8000" b="1" dirty="0">
              <a:solidFill>
                <a:srgbClr val="FFFFFF"/>
              </a:solidFill>
              <a:latin typeface="华文楷体" panose="02010600040101010101" pitchFamily="2" charset="-122"/>
              <a:ea typeface="华文楷体" panose="02010600040101010101" pitchFamily="2" charset="-122"/>
            </a:endParaRPr>
          </a:p>
        </p:txBody>
      </p:sp>
      <p:sp>
        <p:nvSpPr>
          <p:cNvPr id="38" name="MH_Title"/>
          <p:cNvSpPr>
            <a:spLocks noChangeArrowheads="1"/>
          </p:cNvSpPr>
          <p:nvPr>
            <p:custDataLst>
              <p:tags r:id="rId5"/>
            </p:custDataLst>
          </p:nvPr>
        </p:nvSpPr>
        <p:spPr bwMode="auto">
          <a:xfrm>
            <a:off x="4647972" y="2473407"/>
            <a:ext cx="3579320" cy="1911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6000" tIns="0" rIns="0" bIns="0" anchor="t" anchorCtr="0">
            <a:norm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a:lnSpc>
                <a:spcPct val="130000"/>
              </a:lnSpc>
              <a:spcBef>
                <a:spcPct val="0"/>
              </a:spcBef>
              <a:buNone/>
            </a:pPr>
            <a:r>
              <a:rPr lang="zh-CN" altLang="en-US" sz="3600" b="1" dirty="0">
                <a:latin typeface="华文楷体" panose="02010600040101010101" pitchFamily="2" charset="-122"/>
                <a:ea typeface="华文楷体" panose="02010600040101010101" pitchFamily="2" charset="-122"/>
              </a:rPr>
              <a:t>程序的段结构</a:t>
            </a:r>
          </a:p>
        </p:txBody>
      </p:sp>
      <p:sp>
        <p:nvSpPr>
          <p:cNvPr id="39"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40" name="ïšḻïdê"/>
          <p:cNvSpPr txBox="1"/>
          <p:nvPr/>
        </p:nvSpPr>
        <p:spPr bwMode="auto">
          <a:xfrm>
            <a:off x="-1" y="124432"/>
            <a:ext cx="3487272"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楷体" panose="02010609060101010101" pitchFamily="49" charset="-122"/>
                <a:ea typeface="楷体" panose="02010609060101010101" pitchFamily="49" charset="-122"/>
              </a:rPr>
              <a:t>主要内容</a:t>
            </a:r>
            <a:endParaRPr lang="zh-CN" altLang="en-US" sz="2800" dirty="0">
              <a:solidFill>
                <a:schemeClr val="bg1"/>
              </a:solidFill>
              <a:latin typeface="楷体" panose="02010609060101010101" pitchFamily="49" charset="-122"/>
              <a:ea typeface="楷体" panose="02010609060101010101" pitchFamily="49" charset="-122"/>
            </a:endParaRPr>
          </a:p>
        </p:txBody>
      </p:sp>
      <p:cxnSp>
        <p:nvCxnSpPr>
          <p:cNvPr id="41" name="直接连接符 40"/>
          <p:cNvCxnSpPr/>
          <p:nvPr/>
        </p:nvCxnSpPr>
        <p:spPr>
          <a:xfrm>
            <a:off x="2381" y="655346"/>
            <a:ext cx="3484890"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42" name="图片 4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9" name="ïšḻïdê"/>
          <p:cNvSpPr txBox="1"/>
          <p:nvPr/>
        </p:nvSpPr>
        <p:spPr bwMode="auto">
          <a:xfrm>
            <a:off x="-1" y="162085"/>
            <a:ext cx="8281902"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altLang="zh-CN" sz="2400" b="1" dirty="0">
                <a:solidFill>
                  <a:schemeClr val="bg1"/>
                </a:solidFill>
                <a:latin typeface="楷体" panose="02010609060101010101" pitchFamily="49" charset="-122"/>
                <a:ea typeface="楷体" panose="02010609060101010101" pitchFamily="49" charset="-122"/>
              </a:rPr>
              <a:t>4.5 </a:t>
            </a:r>
            <a:r>
              <a:rPr lang="zh-CN" altLang="en-US" sz="2400" b="1" dirty="0">
                <a:solidFill>
                  <a:schemeClr val="bg1"/>
                </a:solidFill>
                <a:latin typeface="楷体" panose="02010609060101010101" pitchFamily="49" charset="-122"/>
                <a:ea typeface="楷体" panose="02010609060101010101" pitchFamily="49" charset="-122"/>
              </a:rPr>
              <a:t>程序的段结构</a:t>
            </a:r>
          </a:p>
          <a:p>
            <a:endParaRPr lang="zh-CN" altLang="en-US" sz="2400" b="1" dirty="0">
              <a:solidFill>
                <a:schemeClr val="bg1"/>
              </a:solidFill>
              <a:latin typeface="楷体" panose="02010609060101010101" pitchFamily="49" charset="-122"/>
              <a:ea typeface="楷体" panose="02010609060101010101" pitchFamily="49" charset="-122"/>
            </a:endParaRPr>
          </a:p>
        </p:txBody>
      </p:sp>
      <p:cxnSp>
        <p:nvCxnSpPr>
          <p:cNvPr id="40" name="直接连接符 39"/>
          <p:cNvCxnSpPr/>
          <p:nvPr/>
        </p:nvCxnSpPr>
        <p:spPr>
          <a:xfrm>
            <a:off x="2381" y="655346"/>
            <a:ext cx="3484890"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41" name="图片 40"/>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8" name="MH_Other_1"/>
          <p:cNvSpPr/>
          <p:nvPr>
            <p:custDataLst>
              <p:tags r:id="rId1"/>
            </p:custDataLst>
          </p:nvPr>
        </p:nvSpPr>
        <p:spPr>
          <a:xfrm rot="21439215">
            <a:off x="2106613" y="4302125"/>
            <a:ext cx="1028700" cy="1041400"/>
          </a:xfrm>
          <a:prstGeom prst="roundRect">
            <a:avLst>
              <a:gd name="adj" fmla="val 18567"/>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fontAlgn="auto" hangingPunct="1">
              <a:spcBef>
                <a:spcPts val="0"/>
              </a:spcBef>
              <a:spcAft>
                <a:spcPts val="0"/>
              </a:spcAft>
              <a:defRPr/>
            </a:pPr>
            <a:r>
              <a:rPr lang="en-US" altLang="zh-CN" sz="4800" dirty="0">
                <a:solidFill>
                  <a:srgbClr val="FFFFFF"/>
                </a:solidFill>
              </a:rPr>
              <a:t>1</a:t>
            </a:r>
            <a:endParaRPr lang="zh-CN" altLang="en-US" sz="4800" dirty="0">
              <a:solidFill>
                <a:srgbClr val="FFFFFF"/>
              </a:solidFill>
            </a:endParaRPr>
          </a:p>
        </p:txBody>
      </p:sp>
      <p:cxnSp>
        <p:nvCxnSpPr>
          <p:cNvPr id="9" name="MH_Other_2"/>
          <p:cNvCxnSpPr/>
          <p:nvPr>
            <p:custDataLst>
              <p:tags r:id="rId2"/>
            </p:custDataLst>
          </p:nvPr>
        </p:nvCxnSpPr>
        <p:spPr>
          <a:xfrm>
            <a:off x="3135313" y="4794250"/>
            <a:ext cx="1236662" cy="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0" name="MH_Other_3"/>
          <p:cNvSpPr/>
          <p:nvPr>
            <p:custDataLst>
              <p:tags r:id="rId3"/>
            </p:custDataLst>
          </p:nvPr>
        </p:nvSpPr>
        <p:spPr>
          <a:xfrm rot="21439215">
            <a:off x="2328863" y="3251200"/>
            <a:ext cx="1028700" cy="1041400"/>
          </a:xfrm>
          <a:prstGeom prst="roundRect">
            <a:avLst>
              <a:gd name="adj" fmla="val 18567"/>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fontAlgn="auto" hangingPunct="1">
              <a:spcBef>
                <a:spcPts val="0"/>
              </a:spcBef>
              <a:spcAft>
                <a:spcPts val="0"/>
              </a:spcAft>
              <a:defRPr/>
            </a:pPr>
            <a:r>
              <a:rPr lang="en-US" altLang="zh-CN" sz="4800" dirty="0">
                <a:solidFill>
                  <a:srgbClr val="FFFFFF"/>
                </a:solidFill>
              </a:rPr>
              <a:t>2</a:t>
            </a:r>
            <a:endParaRPr lang="zh-CN" altLang="en-US" sz="4800" dirty="0">
              <a:solidFill>
                <a:srgbClr val="FFFFFF"/>
              </a:solidFill>
            </a:endParaRPr>
          </a:p>
        </p:txBody>
      </p:sp>
      <p:cxnSp>
        <p:nvCxnSpPr>
          <p:cNvPr id="11" name="MH_Other_4"/>
          <p:cNvCxnSpPr/>
          <p:nvPr>
            <p:custDataLst>
              <p:tags r:id="rId4"/>
            </p:custDataLst>
          </p:nvPr>
        </p:nvCxnSpPr>
        <p:spPr>
          <a:xfrm>
            <a:off x="3346450" y="3716338"/>
            <a:ext cx="1236663"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2" name="MH_Other_5"/>
          <p:cNvSpPr/>
          <p:nvPr>
            <p:custDataLst>
              <p:tags r:id="rId5"/>
            </p:custDataLst>
          </p:nvPr>
        </p:nvSpPr>
        <p:spPr>
          <a:xfrm rot="21116664">
            <a:off x="1989138" y="2227263"/>
            <a:ext cx="1027112" cy="1041400"/>
          </a:xfrm>
          <a:prstGeom prst="roundRect">
            <a:avLst>
              <a:gd name="adj" fmla="val 18567"/>
            </a:avLst>
          </a:prstGeom>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fontAlgn="auto" hangingPunct="1">
              <a:spcBef>
                <a:spcPts val="0"/>
              </a:spcBef>
              <a:spcAft>
                <a:spcPts val="0"/>
              </a:spcAft>
              <a:defRPr/>
            </a:pPr>
            <a:r>
              <a:rPr lang="en-US" altLang="zh-CN" sz="5400" dirty="0">
                <a:solidFill>
                  <a:srgbClr val="FFFFFF"/>
                </a:solidFill>
              </a:rPr>
              <a:t>3</a:t>
            </a:r>
            <a:endParaRPr lang="zh-CN" altLang="en-US" sz="5400" dirty="0">
              <a:solidFill>
                <a:srgbClr val="FFFFFF"/>
              </a:solidFill>
            </a:endParaRPr>
          </a:p>
        </p:txBody>
      </p:sp>
      <p:cxnSp>
        <p:nvCxnSpPr>
          <p:cNvPr id="13" name="MH_Other_6"/>
          <p:cNvCxnSpPr/>
          <p:nvPr>
            <p:custDataLst>
              <p:tags r:id="rId6"/>
            </p:custDataLst>
          </p:nvPr>
        </p:nvCxnSpPr>
        <p:spPr>
          <a:xfrm>
            <a:off x="2992438" y="2625725"/>
            <a:ext cx="1236662" cy="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4" name="MH_Other_7"/>
          <p:cNvSpPr/>
          <p:nvPr>
            <p:custDataLst>
              <p:tags r:id="rId7"/>
            </p:custDataLst>
          </p:nvPr>
        </p:nvSpPr>
        <p:spPr>
          <a:xfrm>
            <a:off x="928688" y="2681288"/>
            <a:ext cx="1306512" cy="2687637"/>
          </a:xfrm>
          <a:custGeom>
            <a:avLst/>
            <a:gdLst>
              <a:gd name="connsiteX0" fmla="*/ 293746 w 1306152"/>
              <a:gd name="connsiteY0" fmla="*/ 0 h 2686846"/>
              <a:gd name="connsiteX1" fmla="*/ 585501 w 1306152"/>
              <a:gd name="connsiteY1" fmla="*/ 291755 h 2686846"/>
              <a:gd name="connsiteX2" fmla="*/ 579574 w 1306152"/>
              <a:gd name="connsiteY2" fmla="*/ 350554 h 2686846"/>
              <a:gd name="connsiteX3" fmla="*/ 577096 w 1306152"/>
              <a:gd name="connsiteY3" fmla="*/ 358536 h 2686846"/>
              <a:gd name="connsiteX4" fmla="*/ 935187 w 1306152"/>
              <a:gd name="connsiteY4" fmla="*/ 95888 h 2686846"/>
              <a:gd name="connsiteX5" fmla="*/ 983494 w 1306152"/>
              <a:gd name="connsiteY5" fmla="*/ 103315 h 2686846"/>
              <a:gd name="connsiteX6" fmla="*/ 1065250 w 1306152"/>
              <a:gd name="connsiteY6" fmla="*/ 214780 h 2686846"/>
              <a:gd name="connsiteX7" fmla="*/ 1057823 w 1306152"/>
              <a:gd name="connsiteY7" fmla="*/ 263088 h 2686846"/>
              <a:gd name="connsiteX8" fmla="*/ 613339 w 1306152"/>
              <a:gd name="connsiteY8" fmla="*/ 589102 h 2686846"/>
              <a:gd name="connsiteX9" fmla="*/ 1182197 w 1306152"/>
              <a:gd name="connsiteY9" fmla="*/ 245417 h 2686846"/>
              <a:gd name="connsiteX10" fmla="*/ 1229663 w 1306152"/>
              <a:gd name="connsiteY10" fmla="*/ 257130 h 2686846"/>
              <a:gd name="connsiteX11" fmla="*/ 1301166 w 1306152"/>
              <a:gd name="connsiteY11" fmla="*/ 375480 h 2686846"/>
              <a:gd name="connsiteX12" fmla="*/ 1289454 w 1306152"/>
              <a:gd name="connsiteY12" fmla="*/ 422945 h 2686846"/>
              <a:gd name="connsiteX13" fmla="*/ 520445 w 1306152"/>
              <a:gd name="connsiteY13" fmla="*/ 887555 h 2686846"/>
              <a:gd name="connsiteX14" fmla="*/ 520445 w 1306152"/>
              <a:gd name="connsiteY14" fmla="*/ 1530594 h 2686846"/>
              <a:gd name="connsiteX15" fmla="*/ 517079 w 1306152"/>
              <a:gd name="connsiteY15" fmla="*/ 1547268 h 2686846"/>
              <a:gd name="connsiteX16" fmla="*/ 524388 w 1306152"/>
              <a:gd name="connsiteY16" fmla="*/ 1558620 h 2686846"/>
              <a:gd name="connsiteX17" fmla="*/ 598416 w 1306152"/>
              <a:gd name="connsiteY17" fmla="*/ 1747885 h 2686846"/>
              <a:gd name="connsiteX18" fmla="*/ 602444 w 1306152"/>
              <a:gd name="connsiteY18" fmla="*/ 1749554 h 2686846"/>
              <a:gd name="connsiteX19" fmla="*/ 613843 w 1306152"/>
              <a:gd name="connsiteY19" fmla="*/ 1777073 h 2686846"/>
              <a:gd name="connsiteX20" fmla="*/ 613843 w 1306152"/>
              <a:gd name="connsiteY20" fmla="*/ 2639033 h 2686846"/>
              <a:gd name="connsiteX21" fmla="*/ 574924 w 1306152"/>
              <a:gd name="connsiteY21" fmla="*/ 2677952 h 2686846"/>
              <a:gd name="connsiteX22" fmla="*/ 419251 w 1306152"/>
              <a:gd name="connsiteY22" fmla="*/ 2677952 h 2686846"/>
              <a:gd name="connsiteX23" fmla="*/ 380332 w 1306152"/>
              <a:gd name="connsiteY23" fmla="*/ 2639033 h 2686846"/>
              <a:gd name="connsiteX24" fmla="*/ 380332 w 1306152"/>
              <a:gd name="connsiteY24" fmla="*/ 1815414 h 2686846"/>
              <a:gd name="connsiteX25" fmla="*/ 312333 w 1306152"/>
              <a:gd name="connsiteY25" fmla="*/ 1641561 h 2686846"/>
              <a:gd name="connsiteX26" fmla="*/ 308084 w 1306152"/>
              <a:gd name="connsiteY26" fmla="*/ 1617337 h 2686846"/>
              <a:gd name="connsiteX27" fmla="*/ 233545 w 1306152"/>
              <a:gd name="connsiteY27" fmla="*/ 1617337 h 2686846"/>
              <a:gd name="connsiteX28" fmla="*/ 233545 w 1306152"/>
              <a:gd name="connsiteY28" fmla="*/ 2648895 h 2686846"/>
              <a:gd name="connsiteX29" fmla="*/ 195594 w 1306152"/>
              <a:gd name="connsiteY29" fmla="*/ 2686846 h 2686846"/>
              <a:gd name="connsiteX30" fmla="*/ 43797 w 1306152"/>
              <a:gd name="connsiteY30" fmla="*/ 2686846 h 2686846"/>
              <a:gd name="connsiteX31" fmla="*/ 5846 w 1306152"/>
              <a:gd name="connsiteY31" fmla="*/ 2648895 h 2686846"/>
              <a:gd name="connsiteX32" fmla="*/ 5846 w 1306152"/>
              <a:gd name="connsiteY32" fmla="*/ 1581840 h 2686846"/>
              <a:gd name="connsiteX33" fmla="*/ 10701 w 1306152"/>
              <a:gd name="connsiteY33" fmla="*/ 1570120 h 2686846"/>
              <a:gd name="connsiteX34" fmla="*/ 6817 w 1306152"/>
              <a:gd name="connsiteY34" fmla="*/ 1564359 h 2686846"/>
              <a:gd name="connsiteX35" fmla="*/ 0 w 1306152"/>
              <a:gd name="connsiteY35" fmla="*/ 1530594 h 2686846"/>
              <a:gd name="connsiteX36" fmla="*/ 0 w 1306152"/>
              <a:gd name="connsiteY36" fmla="*/ 695715 h 2686846"/>
              <a:gd name="connsiteX37" fmla="*/ 86743 w 1306152"/>
              <a:gd name="connsiteY37" fmla="*/ 608972 h 2686846"/>
              <a:gd name="connsiteX38" fmla="*/ 235655 w 1306152"/>
              <a:gd name="connsiteY38" fmla="*/ 608972 h 2686846"/>
              <a:gd name="connsiteX39" fmla="*/ 275415 w 1306152"/>
              <a:gd name="connsiteY39" fmla="*/ 579809 h 2686846"/>
              <a:gd name="connsiteX40" fmla="*/ 180182 w 1306152"/>
              <a:gd name="connsiteY40" fmla="*/ 560583 h 2686846"/>
              <a:gd name="connsiteX41" fmla="*/ 1991 w 1306152"/>
              <a:gd name="connsiteY41" fmla="*/ 291755 h 2686846"/>
              <a:gd name="connsiteX42" fmla="*/ 293746 w 1306152"/>
              <a:gd name="connsiteY42" fmla="*/ 0 h 2686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306152" h="2686846">
                <a:moveTo>
                  <a:pt x="293746" y="0"/>
                </a:moveTo>
                <a:cubicBezTo>
                  <a:pt x="454878" y="0"/>
                  <a:pt x="585501" y="130623"/>
                  <a:pt x="585501" y="291755"/>
                </a:cubicBezTo>
                <a:cubicBezTo>
                  <a:pt x="585501" y="311897"/>
                  <a:pt x="583460" y="331561"/>
                  <a:pt x="579574" y="350554"/>
                </a:cubicBezTo>
                <a:lnTo>
                  <a:pt x="577096" y="358536"/>
                </a:lnTo>
                <a:lnTo>
                  <a:pt x="935187" y="95888"/>
                </a:lnTo>
                <a:cubicBezTo>
                  <a:pt x="950578" y="84599"/>
                  <a:pt x="972206" y="87925"/>
                  <a:pt x="983494" y="103315"/>
                </a:cubicBezTo>
                <a:lnTo>
                  <a:pt x="1065250" y="214780"/>
                </a:lnTo>
                <a:cubicBezTo>
                  <a:pt x="1076539" y="230171"/>
                  <a:pt x="1073213" y="251799"/>
                  <a:pt x="1057823" y="263088"/>
                </a:cubicBezTo>
                <a:lnTo>
                  <a:pt x="613339" y="589102"/>
                </a:lnTo>
                <a:lnTo>
                  <a:pt x="1182197" y="245417"/>
                </a:lnTo>
                <a:cubicBezTo>
                  <a:pt x="1198539" y="235544"/>
                  <a:pt x="1219790" y="240788"/>
                  <a:pt x="1229663" y="257130"/>
                </a:cubicBezTo>
                <a:lnTo>
                  <a:pt x="1301166" y="375480"/>
                </a:lnTo>
                <a:cubicBezTo>
                  <a:pt x="1311039" y="391821"/>
                  <a:pt x="1305795" y="413072"/>
                  <a:pt x="1289454" y="422945"/>
                </a:cubicBezTo>
                <a:lnTo>
                  <a:pt x="520445" y="887555"/>
                </a:lnTo>
                <a:lnTo>
                  <a:pt x="520445" y="1530594"/>
                </a:lnTo>
                <a:lnTo>
                  <a:pt x="517079" y="1547268"/>
                </a:lnTo>
                <a:lnTo>
                  <a:pt x="524388" y="1558620"/>
                </a:lnTo>
                <a:lnTo>
                  <a:pt x="598416" y="1747885"/>
                </a:lnTo>
                <a:lnTo>
                  <a:pt x="602444" y="1749554"/>
                </a:lnTo>
                <a:cubicBezTo>
                  <a:pt x="609487" y="1756597"/>
                  <a:pt x="613843" y="1766326"/>
                  <a:pt x="613843" y="1777073"/>
                </a:cubicBezTo>
                <a:lnTo>
                  <a:pt x="613843" y="2639033"/>
                </a:lnTo>
                <a:cubicBezTo>
                  <a:pt x="613843" y="2660527"/>
                  <a:pt x="596418" y="2677952"/>
                  <a:pt x="574924" y="2677952"/>
                </a:cubicBezTo>
                <a:lnTo>
                  <a:pt x="419251" y="2677952"/>
                </a:lnTo>
                <a:cubicBezTo>
                  <a:pt x="397757" y="2677952"/>
                  <a:pt x="380332" y="2660527"/>
                  <a:pt x="380332" y="2639033"/>
                </a:cubicBezTo>
                <a:lnTo>
                  <a:pt x="380332" y="1815414"/>
                </a:lnTo>
                <a:lnTo>
                  <a:pt x="312333" y="1641561"/>
                </a:lnTo>
                <a:lnTo>
                  <a:pt x="308084" y="1617337"/>
                </a:lnTo>
                <a:lnTo>
                  <a:pt x="233545" y="1617337"/>
                </a:lnTo>
                <a:lnTo>
                  <a:pt x="233545" y="2648895"/>
                </a:lnTo>
                <a:cubicBezTo>
                  <a:pt x="233545" y="2669855"/>
                  <a:pt x="216554" y="2686846"/>
                  <a:pt x="195594" y="2686846"/>
                </a:cubicBezTo>
                <a:lnTo>
                  <a:pt x="43797" y="2686846"/>
                </a:lnTo>
                <a:cubicBezTo>
                  <a:pt x="22837" y="2686846"/>
                  <a:pt x="5846" y="2669855"/>
                  <a:pt x="5846" y="2648895"/>
                </a:cubicBezTo>
                <a:lnTo>
                  <a:pt x="5846" y="1581840"/>
                </a:lnTo>
                <a:lnTo>
                  <a:pt x="10701" y="1570120"/>
                </a:lnTo>
                <a:lnTo>
                  <a:pt x="6817" y="1564359"/>
                </a:lnTo>
                <a:cubicBezTo>
                  <a:pt x="2427" y="1553981"/>
                  <a:pt x="0" y="1542571"/>
                  <a:pt x="0" y="1530594"/>
                </a:cubicBezTo>
                <a:lnTo>
                  <a:pt x="0" y="695715"/>
                </a:lnTo>
                <a:cubicBezTo>
                  <a:pt x="0" y="647808"/>
                  <a:pt x="38836" y="608972"/>
                  <a:pt x="86743" y="608972"/>
                </a:cubicBezTo>
                <a:lnTo>
                  <a:pt x="235655" y="608972"/>
                </a:lnTo>
                <a:lnTo>
                  <a:pt x="275415" y="579809"/>
                </a:lnTo>
                <a:lnTo>
                  <a:pt x="180182" y="560583"/>
                </a:lnTo>
                <a:cubicBezTo>
                  <a:pt x="75466" y="516292"/>
                  <a:pt x="1991" y="412604"/>
                  <a:pt x="1991" y="291755"/>
                </a:cubicBezTo>
                <a:cubicBezTo>
                  <a:pt x="1991" y="130623"/>
                  <a:pt x="132614" y="0"/>
                  <a:pt x="293746" y="0"/>
                </a:cubicBezTo>
                <a:close/>
              </a:path>
            </a:pathLst>
          </a:cu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fontAlgn="auto" hangingPunct="1">
              <a:spcBef>
                <a:spcPts val="0"/>
              </a:spcBef>
              <a:spcAft>
                <a:spcPts val="0"/>
              </a:spcAft>
              <a:defRPr/>
            </a:pPr>
            <a:endParaRPr lang="zh-CN" altLang="en-US"/>
          </a:p>
        </p:txBody>
      </p:sp>
      <p:sp>
        <p:nvSpPr>
          <p:cNvPr id="15" name="MH_SubTitle_3"/>
          <p:cNvSpPr txBox="1"/>
          <p:nvPr>
            <p:custDataLst>
              <p:tags r:id="rId8"/>
            </p:custDataLst>
          </p:nvPr>
        </p:nvSpPr>
        <p:spPr bwMode="auto">
          <a:xfrm>
            <a:off x="4535488" y="4570413"/>
            <a:ext cx="4248132" cy="796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o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lvl="0">
              <a:defRPr/>
            </a:pPr>
            <a:r>
              <a:rPr lang="zh-CN" altLang="en-US" sz="2400" b="1" dirty="0">
                <a:solidFill>
                  <a:prstClr val="black"/>
                </a:solidFill>
                <a:latin typeface="楷体" panose="02010609060101010101" pitchFamily="49" charset="-122"/>
                <a:ea typeface="楷体" panose="02010609060101010101" pitchFamily="49" charset="-122"/>
              </a:rPr>
              <a:t>在源程序中，使用伪指令来定义和使用这些逻辑段。</a:t>
            </a:r>
          </a:p>
        </p:txBody>
      </p:sp>
      <p:sp>
        <p:nvSpPr>
          <p:cNvPr id="16" name="MH_SubTitle_2"/>
          <p:cNvSpPr txBox="1"/>
          <p:nvPr>
            <p:custDataLst>
              <p:tags r:id="rId9"/>
            </p:custDataLst>
          </p:nvPr>
        </p:nvSpPr>
        <p:spPr bwMode="auto">
          <a:xfrm>
            <a:off x="4748213" y="3490912"/>
            <a:ext cx="3992583" cy="825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o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defRPr/>
            </a:pPr>
            <a:r>
              <a:rPr lang="zh-CN" altLang="en-US" sz="2400" b="1" dirty="0">
                <a:latin typeface="楷体" panose="02010609060101010101" pitchFamily="49" charset="-122"/>
                <a:ea typeface="楷体" panose="02010609060101010101" pitchFamily="49" charset="-122"/>
              </a:rPr>
              <a:t>在程序中使用四个段寄存器</a:t>
            </a:r>
            <a:r>
              <a:rPr lang="en-US" altLang="zh-CN" sz="2400" b="1" dirty="0">
                <a:latin typeface="楷体" panose="02010609060101010101" pitchFamily="49" charset="-122"/>
                <a:ea typeface="楷体" panose="02010609060101010101" pitchFamily="49" charset="-122"/>
              </a:rPr>
              <a:t>CS,DS,ES</a:t>
            </a:r>
            <a:r>
              <a:rPr lang="zh-CN" altLang="en-US" sz="2400" b="1" dirty="0">
                <a:latin typeface="楷体" panose="02010609060101010101" pitchFamily="49" charset="-122"/>
                <a:ea typeface="楷体" panose="02010609060101010101" pitchFamily="49" charset="-122"/>
              </a:rPr>
              <a:t>和</a:t>
            </a:r>
            <a:r>
              <a:rPr lang="en-US" altLang="zh-CN" sz="2400" b="1" dirty="0">
                <a:latin typeface="楷体" panose="02010609060101010101" pitchFamily="49" charset="-122"/>
                <a:ea typeface="楷体" panose="02010609060101010101" pitchFamily="49" charset="-122"/>
              </a:rPr>
              <a:t>SS</a:t>
            </a:r>
            <a:r>
              <a:rPr lang="zh-CN" altLang="en-US" sz="2400" b="1" dirty="0">
                <a:latin typeface="楷体" panose="02010609060101010101" pitchFamily="49" charset="-122"/>
                <a:ea typeface="楷体" panose="02010609060101010101" pitchFamily="49" charset="-122"/>
              </a:rPr>
              <a:t>来访问它们。</a:t>
            </a:r>
          </a:p>
        </p:txBody>
      </p:sp>
      <p:sp>
        <p:nvSpPr>
          <p:cNvPr id="17" name="MH_SubTitle_1"/>
          <p:cNvSpPr txBox="1"/>
          <p:nvPr>
            <p:custDataLst>
              <p:tags r:id="rId10"/>
            </p:custDataLst>
          </p:nvPr>
        </p:nvSpPr>
        <p:spPr bwMode="auto">
          <a:xfrm>
            <a:off x="4392613" y="2401888"/>
            <a:ext cx="3992583" cy="825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o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defRPr/>
            </a:pPr>
            <a:r>
              <a:rPr lang="en-US" altLang="zh-CN" sz="2400" b="1" dirty="0">
                <a:latin typeface="楷体" panose="02010609060101010101" pitchFamily="49" charset="-122"/>
                <a:ea typeface="楷体" panose="02010609060101010101" pitchFamily="49" charset="-122"/>
              </a:rPr>
              <a:t>8086/8088</a:t>
            </a:r>
            <a:r>
              <a:rPr lang="zh-CN" altLang="en-US" sz="2400" b="1" dirty="0">
                <a:latin typeface="楷体" panose="02010609060101010101" pitchFamily="49" charset="-122"/>
                <a:ea typeface="楷体" panose="02010609060101010101" pitchFamily="49" charset="-122"/>
              </a:rPr>
              <a:t>将内存按逻辑段进行管理，不同的逻辑段可以用来存放不同目的的内容。</a:t>
            </a: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9" name="ïšḻïdê"/>
          <p:cNvSpPr txBox="1"/>
          <p:nvPr/>
        </p:nvSpPr>
        <p:spPr bwMode="auto">
          <a:xfrm>
            <a:off x="-1" y="162085"/>
            <a:ext cx="8281902"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altLang="zh-CN" sz="2400" b="1" dirty="0">
                <a:solidFill>
                  <a:schemeClr val="bg1"/>
                </a:solidFill>
                <a:latin typeface="楷体" panose="02010609060101010101" pitchFamily="49" charset="-122"/>
                <a:ea typeface="楷体" panose="02010609060101010101" pitchFamily="49" charset="-122"/>
              </a:rPr>
              <a:t>4.5 </a:t>
            </a:r>
            <a:r>
              <a:rPr lang="zh-CN" altLang="en-US" sz="2400" b="1" dirty="0">
                <a:solidFill>
                  <a:schemeClr val="bg1"/>
                </a:solidFill>
                <a:latin typeface="楷体" panose="02010609060101010101" pitchFamily="49" charset="-122"/>
                <a:ea typeface="楷体" panose="02010609060101010101" pitchFamily="49" charset="-122"/>
              </a:rPr>
              <a:t>程序的段结构</a:t>
            </a:r>
          </a:p>
          <a:p>
            <a:endParaRPr lang="zh-CN" altLang="en-US" sz="2400" b="1" dirty="0">
              <a:solidFill>
                <a:schemeClr val="bg1"/>
              </a:solidFill>
              <a:latin typeface="楷体" panose="02010609060101010101" pitchFamily="49" charset="-122"/>
              <a:ea typeface="楷体" panose="02010609060101010101" pitchFamily="49" charset="-122"/>
            </a:endParaRPr>
          </a:p>
        </p:txBody>
      </p:sp>
      <p:cxnSp>
        <p:nvCxnSpPr>
          <p:cNvPr id="40" name="直接连接符 39"/>
          <p:cNvCxnSpPr/>
          <p:nvPr/>
        </p:nvCxnSpPr>
        <p:spPr>
          <a:xfrm>
            <a:off x="2381" y="655346"/>
            <a:ext cx="3484890"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41" name="图片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42" name="right-arrowheads_44810"/>
          <p:cNvSpPr>
            <a:spLocks noChangeAspect="1"/>
          </p:cNvSpPr>
          <p:nvPr/>
        </p:nvSpPr>
        <p:spPr bwMode="auto">
          <a:xfrm>
            <a:off x="152015" y="929658"/>
            <a:ext cx="411251" cy="316320"/>
          </a:xfrm>
          <a:custGeom>
            <a:avLst/>
            <a:gdLst>
              <a:gd name="T0" fmla="*/ 59 w 415"/>
              <a:gd name="T1" fmla="*/ 406 h 406"/>
              <a:gd name="T2" fmla="*/ 25 w 415"/>
              <a:gd name="T3" fmla="*/ 394 h 406"/>
              <a:gd name="T4" fmla="*/ 19 w 415"/>
              <a:gd name="T5" fmla="*/ 318 h 406"/>
              <a:gd name="T6" fmla="*/ 114 w 415"/>
              <a:gd name="T7" fmla="*/ 206 h 406"/>
              <a:gd name="T8" fmla="*/ 19 w 415"/>
              <a:gd name="T9" fmla="*/ 94 h 406"/>
              <a:gd name="T10" fmla="*/ 25 w 415"/>
              <a:gd name="T11" fmla="*/ 19 h 406"/>
              <a:gd name="T12" fmla="*/ 100 w 415"/>
              <a:gd name="T13" fmla="*/ 25 h 406"/>
              <a:gd name="T14" fmla="*/ 225 w 415"/>
              <a:gd name="T15" fmla="*/ 172 h 406"/>
              <a:gd name="T16" fmla="*/ 225 w 415"/>
              <a:gd name="T17" fmla="*/ 241 h 406"/>
              <a:gd name="T18" fmla="*/ 100 w 415"/>
              <a:gd name="T19" fmla="*/ 388 h 406"/>
              <a:gd name="T20" fmla="*/ 59 w 415"/>
              <a:gd name="T21" fmla="*/ 406 h 406"/>
              <a:gd name="T22" fmla="*/ 273 w 415"/>
              <a:gd name="T23" fmla="*/ 388 h 406"/>
              <a:gd name="T24" fmla="*/ 398 w 415"/>
              <a:gd name="T25" fmla="*/ 241 h 406"/>
              <a:gd name="T26" fmla="*/ 398 w 415"/>
              <a:gd name="T27" fmla="*/ 172 h 406"/>
              <a:gd name="T28" fmla="*/ 273 w 415"/>
              <a:gd name="T29" fmla="*/ 25 h 406"/>
              <a:gd name="T30" fmla="*/ 198 w 415"/>
              <a:gd name="T31" fmla="*/ 19 h 406"/>
              <a:gd name="T32" fmla="*/ 192 w 415"/>
              <a:gd name="T33" fmla="*/ 94 h 406"/>
              <a:gd name="T34" fmla="*/ 287 w 415"/>
              <a:gd name="T35" fmla="*/ 206 h 406"/>
              <a:gd name="T36" fmla="*/ 192 w 415"/>
              <a:gd name="T37" fmla="*/ 318 h 406"/>
              <a:gd name="T38" fmla="*/ 198 w 415"/>
              <a:gd name="T39" fmla="*/ 394 h 406"/>
              <a:gd name="T40" fmla="*/ 232 w 415"/>
              <a:gd name="T41" fmla="*/ 406 h 406"/>
              <a:gd name="T42" fmla="*/ 273 w 415"/>
              <a:gd name="T43" fmla="*/ 388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15" h="406">
                <a:moveTo>
                  <a:pt x="59" y="406"/>
                </a:moveTo>
                <a:cubicBezTo>
                  <a:pt x="47" y="406"/>
                  <a:pt x="35" y="402"/>
                  <a:pt x="25" y="394"/>
                </a:cubicBezTo>
                <a:cubicBezTo>
                  <a:pt x="2" y="375"/>
                  <a:pt x="0" y="341"/>
                  <a:pt x="19" y="318"/>
                </a:cubicBezTo>
                <a:lnTo>
                  <a:pt x="114" y="206"/>
                </a:lnTo>
                <a:lnTo>
                  <a:pt x="19" y="94"/>
                </a:lnTo>
                <a:cubicBezTo>
                  <a:pt x="0" y="71"/>
                  <a:pt x="2" y="38"/>
                  <a:pt x="25" y="19"/>
                </a:cubicBezTo>
                <a:cubicBezTo>
                  <a:pt x="47" y="0"/>
                  <a:pt x="81" y="2"/>
                  <a:pt x="100" y="25"/>
                </a:cubicBezTo>
                <a:lnTo>
                  <a:pt x="225" y="172"/>
                </a:lnTo>
                <a:cubicBezTo>
                  <a:pt x="242" y="192"/>
                  <a:pt x="242" y="221"/>
                  <a:pt x="225" y="241"/>
                </a:cubicBezTo>
                <a:lnTo>
                  <a:pt x="100" y="388"/>
                </a:lnTo>
                <a:cubicBezTo>
                  <a:pt x="89" y="400"/>
                  <a:pt x="74" y="406"/>
                  <a:pt x="59" y="406"/>
                </a:cubicBezTo>
                <a:close/>
                <a:moveTo>
                  <a:pt x="273" y="388"/>
                </a:moveTo>
                <a:lnTo>
                  <a:pt x="398" y="241"/>
                </a:lnTo>
                <a:cubicBezTo>
                  <a:pt x="415" y="221"/>
                  <a:pt x="415" y="192"/>
                  <a:pt x="398" y="172"/>
                </a:cubicBezTo>
                <a:lnTo>
                  <a:pt x="273" y="25"/>
                </a:lnTo>
                <a:cubicBezTo>
                  <a:pt x="254" y="2"/>
                  <a:pt x="220" y="0"/>
                  <a:pt x="198" y="19"/>
                </a:cubicBezTo>
                <a:cubicBezTo>
                  <a:pt x="175" y="38"/>
                  <a:pt x="173" y="71"/>
                  <a:pt x="192" y="94"/>
                </a:cubicBezTo>
                <a:lnTo>
                  <a:pt x="287" y="206"/>
                </a:lnTo>
                <a:lnTo>
                  <a:pt x="192" y="318"/>
                </a:lnTo>
                <a:cubicBezTo>
                  <a:pt x="173" y="341"/>
                  <a:pt x="175" y="375"/>
                  <a:pt x="198" y="394"/>
                </a:cubicBezTo>
                <a:cubicBezTo>
                  <a:pt x="208" y="402"/>
                  <a:pt x="220" y="406"/>
                  <a:pt x="232" y="406"/>
                </a:cubicBezTo>
                <a:cubicBezTo>
                  <a:pt x="247" y="406"/>
                  <a:pt x="262" y="400"/>
                  <a:pt x="273" y="388"/>
                </a:cubicBezTo>
                <a:close/>
              </a:path>
            </a:pathLst>
          </a:custGeom>
          <a:solidFill>
            <a:schemeClr val="accent1"/>
          </a:solidFill>
          <a:ln>
            <a:noFill/>
          </a:ln>
        </p:spPr>
      </p:sp>
      <p:sp>
        <p:nvSpPr>
          <p:cNvPr id="44" name="矩形 43"/>
          <p:cNvSpPr/>
          <p:nvPr/>
        </p:nvSpPr>
        <p:spPr>
          <a:xfrm>
            <a:off x="584781" y="858016"/>
            <a:ext cx="7429666" cy="461665"/>
          </a:xfrm>
          <a:prstGeom prst="rect">
            <a:avLst/>
          </a:prstGeom>
        </p:spPr>
        <p:txBody>
          <a:bodyPr wrap="square">
            <a:spAutoFit/>
          </a:bodyPr>
          <a:lstStyle/>
          <a:p>
            <a:r>
              <a:rPr lang="zh-CN" altLang="en-US" sz="2400" b="1" dirty="0">
                <a:latin typeface="华文楷体" panose="02010600040101010101" pitchFamily="2" charset="-122"/>
                <a:ea typeface="华文楷体" panose="02010600040101010101" pitchFamily="2" charset="-122"/>
              </a:rPr>
              <a:t>段定义伪指令</a:t>
            </a:r>
          </a:p>
        </p:txBody>
      </p:sp>
      <p:sp>
        <p:nvSpPr>
          <p:cNvPr id="8" name="Rectangle 8"/>
          <p:cNvSpPr>
            <a:spLocks noChangeArrowheads="1"/>
          </p:cNvSpPr>
          <p:nvPr/>
        </p:nvSpPr>
        <p:spPr bwMode="auto">
          <a:xfrm>
            <a:off x="356851" y="1797524"/>
            <a:ext cx="8110874" cy="830997"/>
          </a:xfrm>
          <a:prstGeom prst="rect">
            <a:avLst/>
          </a:prstGeom>
          <a:noFill/>
          <a:ln w="28575"/>
        </p:spPr>
        <p:style>
          <a:lnRef idx="2">
            <a:schemeClr val="accent1"/>
          </a:lnRef>
          <a:fillRef idx="1">
            <a:schemeClr val="lt1"/>
          </a:fillRef>
          <a:effectRef idx="0">
            <a:schemeClr val="accent1"/>
          </a:effectRef>
          <a:fontRef idx="minor">
            <a:schemeClr val="dk1"/>
          </a:fontRef>
        </p:style>
        <p:txBody>
          <a:bodyPr wrap="squar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defTabSz="914400" eaLnBrk="1" fontAlgn="base" hangingPunct="1">
              <a:spcBef>
                <a:spcPct val="0"/>
              </a:spcBef>
              <a:spcAft>
                <a:spcPct val="0"/>
              </a:spcAft>
            </a:pPr>
            <a:r>
              <a:rPr lang="zh-CN" altLang="en-US" sz="2400" b="1" kern="0" dirty="0">
                <a:solidFill>
                  <a:srgbClr val="000000"/>
                </a:solidFill>
                <a:latin typeface="楷体" panose="02010609060101010101" pitchFamily="49" charset="-122"/>
                <a:ea typeface="楷体" panose="02010609060101010101" pitchFamily="49" charset="-122"/>
              </a:rPr>
              <a:t>伪指令</a:t>
            </a:r>
            <a:r>
              <a:rPr lang="en-US" altLang="zh-CN" sz="2400" b="1" kern="0" dirty="0">
                <a:solidFill>
                  <a:srgbClr val="000000"/>
                </a:solidFill>
                <a:latin typeface="楷体" panose="02010609060101010101" pitchFamily="49" charset="-122"/>
                <a:ea typeface="楷体" panose="02010609060101010101" pitchFamily="49" charset="-122"/>
              </a:rPr>
              <a:t>SEGMENT</a:t>
            </a:r>
            <a:r>
              <a:rPr lang="zh-CN" altLang="en-US" sz="2400" b="1" kern="0" dirty="0">
                <a:solidFill>
                  <a:srgbClr val="000000"/>
                </a:solidFill>
                <a:latin typeface="楷体" panose="02010609060101010101" pitchFamily="49" charset="-122"/>
                <a:ea typeface="楷体" panose="02010609060101010101" pitchFamily="49" charset="-122"/>
              </a:rPr>
              <a:t>和</a:t>
            </a:r>
            <a:r>
              <a:rPr lang="en-US" altLang="zh-CN" sz="2400" b="1" kern="0" dirty="0">
                <a:solidFill>
                  <a:srgbClr val="000000"/>
                </a:solidFill>
                <a:latin typeface="楷体" panose="02010609060101010101" pitchFamily="49" charset="-122"/>
                <a:ea typeface="楷体" panose="02010609060101010101" pitchFamily="49" charset="-122"/>
              </a:rPr>
              <a:t>ENDS</a:t>
            </a:r>
            <a:r>
              <a:rPr lang="zh-CN" altLang="en-US" sz="2400" b="1" kern="0" dirty="0">
                <a:solidFill>
                  <a:srgbClr val="000000"/>
                </a:solidFill>
                <a:latin typeface="楷体" panose="02010609060101010101" pitchFamily="49" charset="-122"/>
                <a:ea typeface="楷体" panose="02010609060101010101" pitchFamily="49" charset="-122"/>
              </a:rPr>
              <a:t>用于定义一个逻辑段。使用时必须配对，分别表示定义的开始与结束。</a:t>
            </a:r>
          </a:p>
        </p:txBody>
      </p:sp>
      <p:sp>
        <p:nvSpPr>
          <p:cNvPr id="12" name="Rectangle 2"/>
          <p:cNvSpPr>
            <a:spLocks noChangeArrowheads="1"/>
          </p:cNvSpPr>
          <p:nvPr/>
        </p:nvSpPr>
        <p:spPr bwMode="auto">
          <a:xfrm>
            <a:off x="1371600" y="4200862"/>
            <a:ext cx="7096125" cy="19177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段名   </a:t>
            </a: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SEGMENT   </a:t>
            </a:r>
            <a:r>
              <a:rPr kumimoji="0" lang="en-US" altLang="zh-CN" sz="2400" b="1" i="0"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rPr>
              <a:t>[</a:t>
            </a:r>
            <a:r>
              <a:rPr kumimoji="0"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定位类型</a:t>
            </a:r>
            <a:r>
              <a:rPr kumimoji="0" lang="en-US" altLang="zh-CN" sz="2400" b="1" i="0"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rPr>
              <a:t>] [</a:t>
            </a:r>
            <a:r>
              <a:rPr kumimoji="0"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组合类型</a:t>
            </a:r>
            <a:r>
              <a:rPr kumimoji="0" lang="en-US" altLang="zh-CN" sz="2400" b="1" i="0"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rPr>
              <a:t>]</a:t>
            </a: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a:t>
            </a:r>
            <a:r>
              <a:rPr kumimoji="0" lang="en-US" altLang="zh-CN" sz="2400" b="1" i="0"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rPr>
              <a:t>[</a:t>
            </a: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a:t>
            </a:r>
            <a:r>
              <a:rPr kumimoji="0"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类别名</a:t>
            </a: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a:t>
            </a:r>
            <a:r>
              <a:rPr kumimoji="0" lang="en-US" altLang="zh-CN" sz="2400" b="1" i="0"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rPr>
              <a:t>]</a:t>
            </a:r>
          </a:p>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a:t>
            </a:r>
          </a:p>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 ...         </a:t>
            </a:r>
            <a:r>
              <a:rPr kumimoji="0" lang="zh-CN" altLang="en-US" sz="2400" b="1" i="0"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rPr>
              <a:t>本段语句序列</a:t>
            </a:r>
          </a:p>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a:t>
            </a: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a:t>
            </a:r>
          </a:p>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段名    </a:t>
            </a: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ENDS</a:t>
            </a:r>
          </a:p>
        </p:txBody>
      </p:sp>
      <p:sp>
        <p:nvSpPr>
          <p:cNvPr id="13" name="Rectangle 3"/>
          <p:cNvSpPr>
            <a:spLocks noChangeArrowheads="1"/>
          </p:cNvSpPr>
          <p:nvPr/>
        </p:nvSpPr>
        <p:spPr bwMode="auto">
          <a:xfrm>
            <a:off x="685800" y="3210262"/>
            <a:ext cx="1693863" cy="457200"/>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一般格式：</a:t>
            </a: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0-#ppt_w/2"/>
                                          </p:val>
                                        </p:tav>
                                        <p:tav tm="100000">
                                          <p:val>
                                            <p:strVal val="#ppt_x"/>
                                          </p:val>
                                        </p:tav>
                                      </p:tavLst>
                                    </p:anim>
                                    <p:anim calcmode="lin" valueType="num">
                                      <p:cBhvr additive="base">
                                        <p:cTn id="12" dur="500" fill="hold"/>
                                        <p:tgtEl>
                                          <p:spTgt spid="13"/>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3" presetClass="entr" presetSubtype="10" fill="hold" grpId="0" nodeType="afterEffect">
                                  <p:stCondLst>
                                    <p:cond delay="1000"/>
                                  </p:stCondLst>
                                  <p:childTnLst>
                                    <p:set>
                                      <p:cBhvr>
                                        <p:cTn id="15" dur="1" fill="hold">
                                          <p:stCondLst>
                                            <p:cond delay="0"/>
                                          </p:stCondLst>
                                        </p:cTn>
                                        <p:tgtEl>
                                          <p:spTgt spid="12"/>
                                        </p:tgtEl>
                                        <p:attrNameLst>
                                          <p:attrName>style.visibility</p:attrName>
                                        </p:attrNameLst>
                                      </p:cBhvr>
                                      <p:to>
                                        <p:strVal val="visible"/>
                                      </p:to>
                                    </p:set>
                                    <p:animEffect transition="in" filter="blinds(horizontal)">
                                      <p:cBhvr>
                                        <p:cTn id="1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autoUpdateAnimBg="0"/>
      <p:bldP spid="12" grpId="0" animBg="1" autoUpdateAnimBg="0"/>
      <p:bldP spid="13" grpId="0" animBg="1" autoUpdateAnimBg="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9" name="ïšḻïdê"/>
          <p:cNvSpPr txBox="1"/>
          <p:nvPr/>
        </p:nvSpPr>
        <p:spPr bwMode="auto">
          <a:xfrm>
            <a:off x="-1" y="162085"/>
            <a:ext cx="8281902"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altLang="zh-CN" sz="2400" b="1" dirty="0">
                <a:solidFill>
                  <a:schemeClr val="bg1"/>
                </a:solidFill>
                <a:latin typeface="楷体" panose="02010609060101010101" pitchFamily="49" charset="-122"/>
                <a:ea typeface="楷体" panose="02010609060101010101" pitchFamily="49" charset="-122"/>
              </a:rPr>
              <a:t>4.5 </a:t>
            </a:r>
            <a:r>
              <a:rPr lang="zh-CN" altLang="en-US" sz="2400" b="1" dirty="0">
                <a:solidFill>
                  <a:schemeClr val="bg1"/>
                </a:solidFill>
                <a:latin typeface="楷体" panose="02010609060101010101" pitchFamily="49" charset="-122"/>
                <a:ea typeface="楷体" panose="02010609060101010101" pitchFamily="49" charset="-122"/>
              </a:rPr>
              <a:t>程序的段结构</a:t>
            </a:r>
          </a:p>
          <a:p>
            <a:endParaRPr lang="zh-CN" altLang="en-US" sz="2400" b="1" dirty="0">
              <a:solidFill>
                <a:schemeClr val="bg1"/>
              </a:solidFill>
              <a:latin typeface="楷体" panose="02010609060101010101" pitchFamily="49" charset="-122"/>
              <a:ea typeface="楷体" panose="02010609060101010101" pitchFamily="49" charset="-122"/>
            </a:endParaRPr>
          </a:p>
        </p:txBody>
      </p:sp>
      <p:cxnSp>
        <p:nvCxnSpPr>
          <p:cNvPr id="40" name="直接连接符 39"/>
          <p:cNvCxnSpPr/>
          <p:nvPr/>
        </p:nvCxnSpPr>
        <p:spPr>
          <a:xfrm>
            <a:off x="2381" y="655346"/>
            <a:ext cx="3484890"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41" name="图片 40"/>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42" name="right-arrowheads_44810"/>
          <p:cNvSpPr>
            <a:spLocks noChangeAspect="1"/>
          </p:cNvSpPr>
          <p:nvPr/>
        </p:nvSpPr>
        <p:spPr bwMode="auto">
          <a:xfrm>
            <a:off x="152015" y="929658"/>
            <a:ext cx="411251" cy="316320"/>
          </a:xfrm>
          <a:custGeom>
            <a:avLst/>
            <a:gdLst>
              <a:gd name="T0" fmla="*/ 59 w 415"/>
              <a:gd name="T1" fmla="*/ 406 h 406"/>
              <a:gd name="T2" fmla="*/ 25 w 415"/>
              <a:gd name="T3" fmla="*/ 394 h 406"/>
              <a:gd name="T4" fmla="*/ 19 w 415"/>
              <a:gd name="T5" fmla="*/ 318 h 406"/>
              <a:gd name="T6" fmla="*/ 114 w 415"/>
              <a:gd name="T7" fmla="*/ 206 h 406"/>
              <a:gd name="T8" fmla="*/ 19 w 415"/>
              <a:gd name="T9" fmla="*/ 94 h 406"/>
              <a:gd name="T10" fmla="*/ 25 w 415"/>
              <a:gd name="T11" fmla="*/ 19 h 406"/>
              <a:gd name="T12" fmla="*/ 100 w 415"/>
              <a:gd name="T13" fmla="*/ 25 h 406"/>
              <a:gd name="T14" fmla="*/ 225 w 415"/>
              <a:gd name="T15" fmla="*/ 172 h 406"/>
              <a:gd name="T16" fmla="*/ 225 w 415"/>
              <a:gd name="T17" fmla="*/ 241 h 406"/>
              <a:gd name="T18" fmla="*/ 100 w 415"/>
              <a:gd name="T19" fmla="*/ 388 h 406"/>
              <a:gd name="T20" fmla="*/ 59 w 415"/>
              <a:gd name="T21" fmla="*/ 406 h 406"/>
              <a:gd name="T22" fmla="*/ 273 w 415"/>
              <a:gd name="T23" fmla="*/ 388 h 406"/>
              <a:gd name="T24" fmla="*/ 398 w 415"/>
              <a:gd name="T25" fmla="*/ 241 h 406"/>
              <a:gd name="T26" fmla="*/ 398 w 415"/>
              <a:gd name="T27" fmla="*/ 172 h 406"/>
              <a:gd name="T28" fmla="*/ 273 w 415"/>
              <a:gd name="T29" fmla="*/ 25 h 406"/>
              <a:gd name="T30" fmla="*/ 198 w 415"/>
              <a:gd name="T31" fmla="*/ 19 h 406"/>
              <a:gd name="T32" fmla="*/ 192 w 415"/>
              <a:gd name="T33" fmla="*/ 94 h 406"/>
              <a:gd name="T34" fmla="*/ 287 w 415"/>
              <a:gd name="T35" fmla="*/ 206 h 406"/>
              <a:gd name="T36" fmla="*/ 192 w 415"/>
              <a:gd name="T37" fmla="*/ 318 h 406"/>
              <a:gd name="T38" fmla="*/ 198 w 415"/>
              <a:gd name="T39" fmla="*/ 394 h 406"/>
              <a:gd name="T40" fmla="*/ 232 w 415"/>
              <a:gd name="T41" fmla="*/ 406 h 406"/>
              <a:gd name="T42" fmla="*/ 273 w 415"/>
              <a:gd name="T43" fmla="*/ 388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15" h="406">
                <a:moveTo>
                  <a:pt x="59" y="406"/>
                </a:moveTo>
                <a:cubicBezTo>
                  <a:pt x="47" y="406"/>
                  <a:pt x="35" y="402"/>
                  <a:pt x="25" y="394"/>
                </a:cubicBezTo>
                <a:cubicBezTo>
                  <a:pt x="2" y="375"/>
                  <a:pt x="0" y="341"/>
                  <a:pt x="19" y="318"/>
                </a:cubicBezTo>
                <a:lnTo>
                  <a:pt x="114" y="206"/>
                </a:lnTo>
                <a:lnTo>
                  <a:pt x="19" y="94"/>
                </a:lnTo>
                <a:cubicBezTo>
                  <a:pt x="0" y="71"/>
                  <a:pt x="2" y="38"/>
                  <a:pt x="25" y="19"/>
                </a:cubicBezTo>
                <a:cubicBezTo>
                  <a:pt x="47" y="0"/>
                  <a:pt x="81" y="2"/>
                  <a:pt x="100" y="25"/>
                </a:cubicBezTo>
                <a:lnTo>
                  <a:pt x="225" y="172"/>
                </a:lnTo>
                <a:cubicBezTo>
                  <a:pt x="242" y="192"/>
                  <a:pt x="242" y="221"/>
                  <a:pt x="225" y="241"/>
                </a:cubicBezTo>
                <a:lnTo>
                  <a:pt x="100" y="388"/>
                </a:lnTo>
                <a:cubicBezTo>
                  <a:pt x="89" y="400"/>
                  <a:pt x="74" y="406"/>
                  <a:pt x="59" y="406"/>
                </a:cubicBezTo>
                <a:close/>
                <a:moveTo>
                  <a:pt x="273" y="388"/>
                </a:moveTo>
                <a:lnTo>
                  <a:pt x="398" y="241"/>
                </a:lnTo>
                <a:cubicBezTo>
                  <a:pt x="415" y="221"/>
                  <a:pt x="415" y="192"/>
                  <a:pt x="398" y="172"/>
                </a:cubicBezTo>
                <a:lnTo>
                  <a:pt x="273" y="25"/>
                </a:lnTo>
                <a:cubicBezTo>
                  <a:pt x="254" y="2"/>
                  <a:pt x="220" y="0"/>
                  <a:pt x="198" y="19"/>
                </a:cubicBezTo>
                <a:cubicBezTo>
                  <a:pt x="175" y="38"/>
                  <a:pt x="173" y="71"/>
                  <a:pt x="192" y="94"/>
                </a:cubicBezTo>
                <a:lnTo>
                  <a:pt x="287" y="206"/>
                </a:lnTo>
                <a:lnTo>
                  <a:pt x="192" y="318"/>
                </a:lnTo>
                <a:cubicBezTo>
                  <a:pt x="173" y="341"/>
                  <a:pt x="175" y="375"/>
                  <a:pt x="198" y="394"/>
                </a:cubicBezTo>
                <a:cubicBezTo>
                  <a:pt x="208" y="402"/>
                  <a:pt x="220" y="406"/>
                  <a:pt x="232" y="406"/>
                </a:cubicBezTo>
                <a:cubicBezTo>
                  <a:pt x="247" y="406"/>
                  <a:pt x="262" y="400"/>
                  <a:pt x="273" y="388"/>
                </a:cubicBezTo>
                <a:close/>
              </a:path>
            </a:pathLst>
          </a:custGeom>
          <a:solidFill>
            <a:schemeClr val="accent1"/>
          </a:solidFill>
          <a:ln>
            <a:noFill/>
          </a:ln>
        </p:spPr>
      </p:sp>
      <p:sp>
        <p:nvSpPr>
          <p:cNvPr id="44" name="矩形 43"/>
          <p:cNvSpPr/>
          <p:nvPr/>
        </p:nvSpPr>
        <p:spPr>
          <a:xfrm>
            <a:off x="584781" y="858016"/>
            <a:ext cx="7429666" cy="461665"/>
          </a:xfrm>
          <a:prstGeom prst="rect">
            <a:avLst/>
          </a:prstGeom>
        </p:spPr>
        <p:txBody>
          <a:bodyPr wrap="square">
            <a:spAutoFit/>
          </a:bodyPr>
          <a:lstStyle/>
          <a:p>
            <a:r>
              <a:rPr lang="zh-CN" altLang="en-US" sz="2400" b="1" dirty="0">
                <a:latin typeface="华文楷体" panose="02010600040101010101" pitchFamily="2" charset="-122"/>
                <a:ea typeface="华文楷体" panose="02010600040101010101" pitchFamily="2" charset="-122"/>
              </a:rPr>
              <a:t>段定义伪指令语句各部分的作用</a:t>
            </a:r>
          </a:p>
        </p:txBody>
      </p:sp>
      <p:sp>
        <p:nvSpPr>
          <p:cNvPr id="11" name="MH_Other_1"/>
          <p:cNvSpPr/>
          <p:nvPr>
            <p:custDataLst>
              <p:tags r:id="rId1"/>
            </p:custDataLst>
          </p:nvPr>
        </p:nvSpPr>
        <p:spPr>
          <a:xfrm>
            <a:off x="-3175" y="1738313"/>
            <a:ext cx="4135438" cy="4152900"/>
          </a:xfrm>
          <a:custGeom>
            <a:avLst/>
            <a:gdLst>
              <a:gd name="connsiteX0" fmla="*/ 3089036 w 4134954"/>
              <a:gd name="connsiteY0" fmla="*/ 19 h 4152849"/>
              <a:gd name="connsiteX1" fmla="*/ 3615265 w 4134954"/>
              <a:gd name="connsiteY1" fmla="*/ 318497 h 4152849"/>
              <a:gd name="connsiteX2" fmla="*/ 3367532 w 4134954"/>
              <a:gd name="connsiteY2" fmla="*/ 1131705 h 4152849"/>
              <a:gd name="connsiteX3" fmla="*/ 2936624 w 4134954"/>
              <a:gd name="connsiteY3" fmla="*/ 1183097 h 4152849"/>
              <a:gd name="connsiteX4" fmla="*/ 2121962 w 4134954"/>
              <a:gd name="connsiteY4" fmla="*/ 1375343 h 4152849"/>
              <a:gd name="connsiteX5" fmla="*/ 1711534 w 4134954"/>
              <a:gd name="connsiteY5" fmla="*/ 1673204 h 4152849"/>
              <a:gd name="connsiteX6" fmla="*/ 1673139 w 4134954"/>
              <a:gd name="connsiteY6" fmla="*/ 1714588 h 4152849"/>
              <a:gd name="connsiteX7" fmla="*/ 1723384 w 4134954"/>
              <a:gd name="connsiteY7" fmla="*/ 1734930 h 4152849"/>
              <a:gd name="connsiteX8" fmla="*/ 2269957 w 4134954"/>
              <a:gd name="connsiteY8" fmla="*/ 1825448 h 4152849"/>
              <a:gd name="connsiteX9" fmla="*/ 3086034 w 4134954"/>
              <a:gd name="connsiteY9" fmla="*/ 1618355 h 4152849"/>
              <a:gd name="connsiteX10" fmla="*/ 3203403 w 4134954"/>
              <a:gd name="connsiteY10" fmla="*/ 1516313 h 4152849"/>
              <a:gd name="connsiteX11" fmla="*/ 3207674 w 4134954"/>
              <a:gd name="connsiteY11" fmla="*/ 1511619 h 4152849"/>
              <a:gd name="connsiteX12" fmla="*/ 3211231 w 4134954"/>
              <a:gd name="connsiteY12" fmla="*/ 1511660 h 4152849"/>
              <a:gd name="connsiteX13" fmla="*/ 3540812 w 4134954"/>
              <a:gd name="connsiteY13" fmla="*/ 1417449 h 4152849"/>
              <a:gd name="connsiteX14" fmla="*/ 4134913 w 4134954"/>
              <a:gd name="connsiteY14" fmla="*/ 2025498 h 4152849"/>
              <a:gd name="connsiteX15" fmla="*/ 3526862 w 4134954"/>
              <a:gd name="connsiteY15" fmla="*/ 2619598 h 4152849"/>
              <a:gd name="connsiteX16" fmla="*/ 3124277 w 4134954"/>
              <a:gd name="connsiteY16" fmla="*/ 2457589 h 4152849"/>
              <a:gd name="connsiteX17" fmla="*/ 2317463 w 4134954"/>
              <a:gd name="connsiteY17" fmla="*/ 2234686 h 4152849"/>
              <a:gd name="connsiteX18" fmla="*/ 1707569 w 4134954"/>
              <a:gd name="connsiteY18" fmla="*/ 2334249 h 4152849"/>
              <a:gd name="connsiteX19" fmla="*/ 1682125 w 4134954"/>
              <a:gd name="connsiteY19" fmla="*/ 2345343 h 4152849"/>
              <a:gd name="connsiteX20" fmla="*/ 1710521 w 4134954"/>
              <a:gd name="connsiteY20" fmla="*/ 2382713 h 4152849"/>
              <a:gd name="connsiteX21" fmla="*/ 2134084 w 4134954"/>
              <a:gd name="connsiteY21" fmla="*/ 2739826 h 4152849"/>
              <a:gd name="connsiteX22" fmla="*/ 2941390 w 4134954"/>
              <a:gd name="connsiteY22" fmla="*/ 2978840 h 4152849"/>
              <a:gd name="connsiteX23" fmla="*/ 3094422 w 4134954"/>
              <a:gd name="connsiteY23" fmla="*/ 2951105 h 4152849"/>
              <a:gd name="connsiteX24" fmla="*/ 3100492 w 4134954"/>
              <a:gd name="connsiteY24" fmla="*/ 2949252 h 4152849"/>
              <a:gd name="connsiteX25" fmla="*/ 3103528 w 4134954"/>
              <a:gd name="connsiteY25" fmla="*/ 2951105 h 4152849"/>
              <a:gd name="connsiteX26" fmla="*/ 3434970 w 4134954"/>
              <a:gd name="connsiteY26" fmla="*/ 3038544 h 4152849"/>
              <a:gd name="connsiteX27" fmla="*/ 3634923 w 4134954"/>
              <a:gd name="connsiteY27" fmla="*/ 3864800 h 4152849"/>
              <a:gd name="connsiteX28" fmla="*/ 2808666 w 4134954"/>
              <a:gd name="connsiteY28" fmla="*/ 4064751 h 4152849"/>
              <a:gd name="connsiteX29" fmla="*/ 2545403 w 4134954"/>
              <a:gd name="connsiteY29" fmla="*/ 3719766 h 4152849"/>
              <a:gd name="connsiteX30" fmla="*/ 1965793 w 4134954"/>
              <a:gd name="connsiteY30" fmla="*/ 3115873 h 4152849"/>
              <a:gd name="connsiteX31" fmla="*/ 1187140 w 4134954"/>
              <a:gd name="connsiteY31" fmla="*/ 2874272 h 4152849"/>
              <a:gd name="connsiteX32" fmla="*/ 1102375 w 4134954"/>
              <a:gd name="connsiteY32" fmla="*/ 2882353 h 4152849"/>
              <a:gd name="connsiteX33" fmla="*/ 1096470 w 4134954"/>
              <a:gd name="connsiteY33" fmla="*/ 2886778 h 4152849"/>
              <a:gd name="connsiteX34" fmla="*/ 994951 w 4134954"/>
              <a:gd name="connsiteY34" fmla="*/ 2942378 h 4152849"/>
              <a:gd name="connsiteX35" fmla="*/ 977538 w 4134954"/>
              <a:gd name="connsiteY35" fmla="*/ 2952616 h 4152849"/>
              <a:gd name="connsiteX36" fmla="*/ 46328 w 4134954"/>
              <a:gd name="connsiteY36" fmla="*/ 2911558 h 4152849"/>
              <a:gd name="connsiteX37" fmla="*/ 1 w 4134954"/>
              <a:gd name="connsiteY37" fmla="*/ 2878176 h 4152849"/>
              <a:gd name="connsiteX38" fmla="*/ 0 w 4134954"/>
              <a:gd name="connsiteY38" fmla="*/ 1926001 h 4152849"/>
              <a:gd name="connsiteX39" fmla="*/ 1 w 4134954"/>
              <a:gd name="connsiteY39" fmla="*/ 1926000 h 4152849"/>
              <a:gd name="connsiteX40" fmla="*/ 1 w 4134954"/>
              <a:gd name="connsiteY40" fmla="*/ 1257695 h 4152849"/>
              <a:gd name="connsiteX41" fmla="*/ 61658 w 4134954"/>
              <a:gd name="connsiteY41" fmla="*/ 1219491 h 4152849"/>
              <a:gd name="connsiteX42" fmla="*/ 503519 w 4134954"/>
              <a:gd name="connsiteY42" fmla="*/ 1105956 h 4152849"/>
              <a:gd name="connsiteX43" fmla="*/ 569031 w 4134954"/>
              <a:gd name="connsiteY43" fmla="*/ 1109032 h 4152849"/>
              <a:gd name="connsiteX44" fmla="*/ 585555 w 4134954"/>
              <a:gd name="connsiteY44" fmla="*/ 1107907 h 4152849"/>
              <a:gd name="connsiteX45" fmla="*/ 1027609 w 4134954"/>
              <a:gd name="connsiteY45" fmla="*/ 1220683 h 4152849"/>
              <a:gd name="connsiteX46" fmla="*/ 1039650 w 4134954"/>
              <a:gd name="connsiteY46" fmla="*/ 1228036 h 4152849"/>
              <a:gd name="connsiteX47" fmla="*/ 1128582 w 4134954"/>
              <a:gd name="connsiteY47" fmla="*/ 1237940 h 4152849"/>
              <a:gd name="connsiteX48" fmla="*/ 1883635 w 4134954"/>
              <a:gd name="connsiteY48" fmla="*/ 1039286 h 4152849"/>
              <a:gd name="connsiteX49" fmla="*/ 2499782 w 4134954"/>
              <a:gd name="connsiteY49" fmla="*/ 465499 h 4152849"/>
              <a:gd name="connsiteX50" fmla="*/ 2553672 w 4134954"/>
              <a:gd name="connsiteY50" fmla="*/ 319609 h 4152849"/>
              <a:gd name="connsiteX51" fmla="*/ 2555163 w 4134954"/>
              <a:gd name="connsiteY51" fmla="*/ 313440 h 4152849"/>
              <a:gd name="connsiteX52" fmla="*/ 2558302 w 4134954"/>
              <a:gd name="connsiteY52" fmla="*/ 311766 h 4152849"/>
              <a:gd name="connsiteX53" fmla="*/ 2802058 w 4134954"/>
              <a:gd name="connsiteY53" fmla="*/ 70763 h 4152849"/>
              <a:gd name="connsiteX54" fmla="*/ 3089036 w 4134954"/>
              <a:gd name="connsiteY54" fmla="*/ 19 h 4152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134954" h="4152849">
                <a:moveTo>
                  <a:pt x="3089036" y="19"/>
                </a:moveTo>
                <a:cubicBezTo>
                  <a:pt x="3302275" y="1712"/>
                  <a:pt x="3507912" y="117078"/>
                  <a:pt x="3615265" y="318497"/>
                </a:cubicBezTo>
                <a:cubicBezTo>
                  <a:pt x="3771417" y="611467"/>
                  <a:pt x="3660503" y="975553"/>
                  <a:pt x="3367532" y="1131705"/>
                </a:cubicBezTo>
                <a:cubicBezTo>
                  <a:pt x="3229889" y="1205067"/>
                  <a:pt x="3076552" y="1219481"/>
                  <a:pt x="2936624" y="1183097"/>
                </a:cubicBezTo>
                <a:cubicBezTo>
                  <a:pt x="2713131" y="1154646"/>
                  <a:pt x="2414345" y="1219506"/>
                  <a:pt x="2121962" y="1375343"/>
                </a:cubicBezTo>
                <a:cubicBezTo>
                  <a:pt x="1960645" y="1461323"/>
                  <a:pt x="1821233" y="1564362"/>
                  <a:pt x="1711534" y="1673204"/>
                </a:cubicBezTo>
                <a:lnTo>
                  <a:pt x="1673139" y="1714588"/>
                </a:lnTo>
                <a:lnTo>
                  <a:pt x="1723384" y="1734930"/>
                </a:lnTo>
                <a:cubicBezTo>
                  <a:pt x="1880619" y="1790042"/>
                  <a:pt x="2068224" y="1823107"/>
                  <a:pt x="2269957" y="1825448"/>
                </a:cubicBezTo>
                <a:cubicBezTo>
                  <a:pt x="2603814" y="1829322"/>
                  <a:pt x="2900939" y="1748173"/>
                  <a:pt x="3086034" y="1618355"/>
                </a:cubicBezTo>
                <a:cubicBezTo>
                  <a:pt x="3120263" y="1579223"/>
                  <a:pt x="3159863" y="1545006"/>
                  <a:pt x="3203403" y="1516313"/>
                </a:cubicBezTo>
                <a:lnTo>
                  <a:pt x="3207674" y="1511619"/>
                </a:lnTo>
                <a:lnTo>
                  <a:pt x="3211231" y="1511660"/>
                </a:lnTo>
                <a:cubicBezTo>
                  <a:pt x="3306202" y="1450657"/>
                  <a:pt x="3419519" y="1416041"/>
                  <a:pt x="3540812" y="1417449"/>
                </a:cubicBezTo>
                <a:cubicBezTo>
                  <a:pt x="3872776" y="1421301"/>
                  <a:pt x="4138765" y="1693533"/>
                  <a:pt x="4134913" y="2025498"/>
                </a:cubicBezTo>
                <a:cubicBezTo>
                  <a:pt x="4131061" y="2357462"/>
                  <a:pt x="3858827" y="2623450"/>
                  <a:pt x="3526862" y="2619598"/>
                </a:cubicBezTo>
                <a:cubicBezTo>
                  <a:pt x="3370902" y="2617788"/>
                  <a:pt x="3229503" y="2556741"/>
                  <a:pt x="3124277" y="2457589"/>
                </a:cubicBezTo>
                <a:cubicBezTo>
                  <a:pt x="2941955" y="2325237"/>
                  <a:pt x="2648762" y="2238531"/>
                  <a:pt x="2317463" y="2234686"/>
                </a:cubicBezTo>
                <a:cubicBezTo>
                  <a:pt x="2088980" y="2232035"/>
                  <a:pt x="1877701" y="2269206"/>
                  <a:pt x="1707569" y="2334249"/>
                </a:cubicBezTo>
                <a:lnTo>
                  <a:pt x="1682125" y="2345343"/>
                </a:lnTo>
                <a:lnTo>
                  <a:pt x="1710521" y="2382713"/>
                </a:lnTo>
                <a:cubicBezTo>
                  <a:pt x="1817513" y="2510436"/>
                  <a:pt x="1961876" y="2634726"/>
                  <a:pt x="2134084" y="2739826"/>
                </a:cubicBezTo>
                <a:cubicBezTo>
                  <a:pt x="2419079" y="2913761"/>
                  <a:pt x="2715948" y="2995842"/>
                  <a:pt x="2941390" y="2978840"/>
                </a:cubicBezTo>
                <a:cubicBezTo>
                  <a:pt x="2990809" y="2962696"/>
                  <a:pt x="3042333" y="2953519"/>
                  <a:pt x="3094422" y="2951105"/>
                </a:cubicBezTo>
                <a:lnTo>
                  <a:pt x="3100492" y="2949252"/>
                </a:lnTo>
                <a:lnTo>
                  <a:pt x="3103528" y="2951105"/>
                </a:lnTo>
                <a:cubicBezTo>
                  <a:pt x="3216336" y="2947200"/>
                  <a:pt x="3331429" y="2975352"/>
                  <a:pt x="3434970" y="3038544"/>
                </a:cubicBezTo>
                <a:cubicBezTo>
                  <a:pt x="3718349" y="3211493"/>
                  <a:pt x="3807872" y="3581420"/>
                  <a:pt x="3634923" y="3864800"/>
                </a:cubicBezTo>
                <a:cubicBezTo>
                  <a:pt x="3461973" y="4148179"/>
                  <a:pt x="3092046" y="4237700"/>
                  <a:pt x="2808666" y="4064751"/>
                </a:cubicBezTo>
                <a:cubicBezTo>
                  <a:pt x="2675531" y="3983497"/>
                  <a:pt x="2585185" y="3858766"/>
                  <a:pt x="2545403" y="3719766"/>
                </a:cubicBezTo>
                <a:cubicBezTo>
                  <a:pt x="2456318" y="3512832"/>
                  <a:pt x="2248604" y="3288475"/>
                  <a:pt x="1965793" y="3115873"/>
                </a:cubicBezTo>
                <a:cubicBezTo>
                  <a:pt x="1692733" y="2949223"/>
                  <a:pt x="1408771" y="2866892"/>
                  <a:pt x="1187140" y="2874272"/>
                </a:cubicBezTo>
                <a:lnTo>
                  <a:pt x="1102375" y="2882353"/>
                </a:lnTo>
                <a:lnTo>
                  <a:pt x="1096470" y="2886778"/>
                </a:lnTo>
                <a:lnTo>
                  <a:pt x="994951" y="2942378"/>
                </a:lnTo>
                <a:lnTo>
                  <a:pt x="977538" y="2952616"/>
                </a:lnTo>
                <a:cubicBezTo>
                  <a:pt x="690820" y="3094618"/>
                  <a:pt x="339714" y="3090613"/>
                  <a:pt x="46328" y="2911558"/>
                </a:cubicBezTo>
                <a:lnTo>
                  <a:pt x="1" y="2878176"/>
                </a:lnTo>
                <a:lnTo>
                  <a:pt x="0" y="1926001"/>
                </a:lnTo>
                <a:lnTo>
                  <a:pt x="1" y="1926000"/>
                </a:lnTo>
                <a:lnTo>
                  <a:pt x="1" y="1257695"/>
                </a:lnTo>
                <a:cubicBezTo>
                  <a:pt x="19193" y="1243150"/>
                  <a:pt x="40119" y="1230971"/>
                  <a:pt x="61658" y="1219491"/>
                </a:cubicBezTo>
                <a:cubicBezTo>
                  <a:pt x="202725" y="1144303"/>
                  <a:pt x="354052" y="1107642"/>
                  <a:pt x="503519" y="1105956"/>
                </a:cubicBezTo>
                <a:lnTo>
                  <a:pt x="569031" y="1109032"/>
                </a:lnTo>
                <a:lnTo>
                  <a:pt x="585555" y="1107907"/>
                </a:lnTo>
                <a:cubicBezTo>
                  <a:pt x="745397" y="1109762"/>
                  <a:pt x="895722" y="1150334"/>
                  <a:pt x="1027609" y="1220683"/>
                </a:cubicBezTo>
                <a:lnTo>
                  <a:pt x="1039650" y="1228036"/>
                </a:lnTo>
                <a:lnTo>
                  <a:pt x="1128582" y="1237940"/>
                </a:lnTo>
                <a:cubicBezTo>
                  <a:pt x="1344181" y="1248064"/>
                  <a:pt x="1616580" y="1181625"/>
                  <a:pt x="1883635" y="1039286"/>
                </a:cubicBezTo>
                <a:cubicBezTo>
                  <a:pt x="2178277" y="882244"/>
                  <a:pt x="2399846" y="668293"/>
                  <a:pt x="2499782" y="465499"/>
                </a:cubicBezTo>
                <a:cubicBezTo>
                  <a:pt x="2510996" y="414732"/>
                  <a:pt x="2529280" y="365696"/>
                  <a:pt x="2553672" y="319609"/>
                </a:cubicBezTo>
                <a:lnTo>
                  <a:pt x="2555163" y="313440"/>
                </a:lnTo>
                <a:lnTo>
                  <a:pt x="2558302" y="311766"/>
                </a:lnTo>
                <a:cubicBezTo>
                  <a:pt x="2612273" y="212630"/>
                  <a:pt x="2695012" y="127817"/>
                  <a:pt x="2802058" y="70763"/>
                </a:cubicBezTo>
                <a:cubicBezTo>
                  <a:pt x="2893611" y="21965"/>
                  <a:pt x="2992110" y="-751"/>
                  <a:pt x="3089036" y="19"/>
                </a:cubicBezTo>
                <a:close/>
              </a:path>
            </a:pathLst>
          </a:custGeom>
          <a:solidFill>
            <a:srgbClr val="EAEAEA"/>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kern="0">
              <a:solidFill>
                <a:sysClr val="window" lastClr="FFFFFF"/>
              </a:solidFill>
              <a:latin typeface="Calibri" panose="020F0502020204030204"/>
              <a:ea typeface="宋体" panose="02010600030101010101" pitchFamily="2" charset="-122"/>
            </a:endParaRPr>
          </a:p>
        </p:txBody>
      </p:sp>
      <p:sp>
        <p:nvSpPr>
          <p:cNvPr id="14" name="MH_Other_2"/>
          <p:cNvSpPr/>
          <p:nvPr>
            <p:custDataLst>
              <p:tags r:id="rId2"/>
            </p:custDataLst>
          </p:nvPr>
        </p:nvSpPr>
        <p:spPr>
          <a:xfrm flipH="1">
            <a:off x="2598738" y="1843088"/>
            <a:ext cx="987425" cy="987425"/>
          </a:xfrm>
          <a:prstGeom prst="ellipse">
            <a:avLst/>
          </a:prstGeom>
          <a:solidFill>
            <a:schemeClr val="accent1"/>
          </a:solidFill>
          <a:ln w="19050" cap="flat" cmpd="sng" algn="ctr">
            <a:noFill/>
            <a:prstDash val="solid"/>
          </a:ln>
          <a:effectLst/>
        </p:spPr>
        <p:txBody>
          <a:bodyPr lIns="0" tIns="0" rIns="0" bIns="0" anchor="ctr"/>
          <a:lstStyle/>
          <a:p>
            <a:pPr algn="ctr" eaLnBrk="1" fontAlgn="auto" hangingPunct="1">
              <a:spcBef>
                <a:spcPts val="0"/>
              </a:spcBef>
              <a:spcAft>
                <a:spcPts val="0"/>
              </a:spcAft>
              <a:defRPr/>
            </a:pPr>
            <a:r>
              <a:rPr lang="en-US" altLang="zh-CN" sz="3600" kern="0" dirty="0">
                <a:solidFill>
                  <a:srgbClr val="FFFFFF"/>
                </a:solidFill>
                <a:latin typeface="Arial" panose="020B0604020202020204" pitchFamily="34" charset="0"/>
                <a:ea typeface="宋体" panose="02010600030101010101" pitchFamily="2" charset="-122"/>
                <a:cs typeface="Arial" panose="020B0604020202020204" pitchFamily="34" charset="0"/>
              </a:rPr>
              <a:t>01</a:t>
            </a:r>
            <a:endParaRPr lang="zh-CN" altLang="en-US" sz="3600" kern="0" dirty="0">
              <a:solidFill>
                <a:srgbClr val="FFFFFF"/>
              </a:solidFill>
              <a:latin typeface="Arial" panose="020B0604020202020204" pitchFamily="34" charset="0"/>
              <a:ea typeface="宋体" panose="02010600030101010101" pitchFamily="2" charset="-122"/>
              <a:cs typeface="Arial" panose="020B0604020202020204" pitchFamily="34" charset="0"/>
            </a:endParaRPr>
          </a:p>
        </p:txBody>
      </p:sp>
      <p:sp>
        <p:nvSpPr>
          <p:cNvPr id="15" name="MH_Other_3"/>
          <p:cNvSpPr/>
          <p:nvPr>
            <p:custDataLst>
              <p:tags r:id="rId3"/>
            </p:custDataLst>
          </p:nvPr>
        </p:nvSpPr>
        <p:spPr>
          <a:xfrm flipH="1">
            <a:off x="2614613" y="4791075"/>
            <a:ext cx="987425" cy="987425"/>
          </a:xfrm>
          <a:prstGeom prst="ellipse">
            <a:avLst/>
          </a:prstGeom>
          <a:solidFill>
            <a:schemeClr val="accent3"/>
          </a:solidFill>
          <a:ln w="19050" cap="flat" cmpd="sng" algn="ctr">
            <a:noFill/>
            <a:prstDash val="solid"/>
          </a:ln>
          <a:effectLst/>
        </p:spPr>
        <p:txBody>
          <a:bodyPr lIns="0" tIns="0" rIns="0" bIns="0" anchor="ctr"/>
          <a:lstStyle/>
          <a:p>
            <a:pPr algn="ctr" eaLnBrk="1" fontAlgn="auto" hangingPunct="1">
              <a:spcBef>
                <a:spcPts val="0"/>
              </a:spcBef>
              <a:spcAft>
                <a:spcPts val="0"/>
              </a:spcAft>
              <a:defRPr/>
            </a:pPr>
            <a:r>
              <a:rPr lang="en-US" altLang="zh-CN" sz="3600" kern="0" dirty="0">
                <a:solidFill>
                  <a:srgbClr val="FFFFFF"/>
                </a:solidFill>
                <a:latin typeface="Arial" panose="020B0604020202020204" pitchFamily="34" charset="0"/>
                <a:ea typeface="宋体" panose="02010600030101010101" pitchFamily="2" charset="-122"/>
                <a:cs typeface="Arial" panose="020B0604020202020204" pitchFamily="34" charset="0"/>
              </a:rPr>
              <a:t>03</a:t>
            </a:r>
            <a:endParaRPr lang="zh-CN" altLang="en-US" sz="3600" kern="0" dirty="0">
              <a:solidFill>
                <a:srgbClr val="FFFFFF"/>
              </a:solidFill>
              <a:latin typeface="Arial" panose="020B0604020202020204" pitchFamily="34" charset="0"/>
              <a:ea typeface="宋体" panose="02010600030101010101" pitchFamily="2" charset="-122"/>
              <a:cs typeface="Arial" panose="020B0604020202020204" pitchFamily="34" charset="0"/>
            </a:endParaRPr>
          </a:p>
        </p:txBody>
      </p:sp>
      <p:sp>
        <p:nvSpPr>
          <p:cNvPr id="16" name="MH_Other_4"/>
          <p:cNvSpPr/>
          <p:nvPr>
            <p:custDataLst>
              <p:tags r:id="rId4"/>
            </p:custDataLst>
          </p:nvPr>
        </p:nvSpPr>
        <p:spPr>
          <a:xfrm flipH="1">
            <a:off x="3038475" y="3260725"/>
            <a:ext cx="987425" cy="987425"/>
          </a:xfrm>
          <a:prstGeom prst="ellipse">
            <a:avLst/>
          </a:prstGeom>
          <a:solidFill>
            <a:schemeClr val="accent2"/>
          </a:solidFill>
          <a:ln w="19050" cap="flat" cmpd="sng" algn="ctr">
            <a:noFill/>
            <a:prstDash val="solid"/>
          </a:ln>
          <a:effectLst/>
        </p:spPr>
        <p:txBody>
          <a:bodyPr lIns="0" tIns="0" rIns="0" bIns="0" anchor="ctr"/>
          <a:lstStyle/>
          <a:p>
            <a:pPr algn="ctr" eaLnBrk="1" fontAlgn="auto" hangingPunct="1">
              <a:spcBef>
                <a:spcPts val="0"/>
              </a:spcBef>
              <a:spcAft>
                <a:spcPts val="0"/>
              </a:spcAft>
              <a:defRPr/>
            </a:pPr>
            <a:r>
              <a:rPr lang="en-US" altLang="zh-CN" sz="3600" kern="0" dirty="0">
                <a:solidFill>
                  <a:srgbClr val="FFFFFF"/>
                </a:solidFill>
                <a:latin typeface="Arial" panose="020B0604020202020204" pitchFamily="34" charset="0"/>
                <a:ea typeface="宋体" panose="02010600030101010101" pitchFamily="2" charset="-122"/>
                <a:cs typeface="Arial" panose="020B0604020202020204" pitchFamily="34" charset="0"/>
              </a:rPr>
              <a:t>02</a:t>
            </a:r>
            <a:endParaRPr lang="zh-CN" altLang="en-US" sz="3600" kern="0" dirty="0">
              <a:solidFill>
                <a:srgbClr val="FFFFFF"/>
              </a:solidFill>
              <a:latin typeface="Arial" panose="020B0604020202020204" pitchFamily="34" charset="0"/>
              <a:ea typeface="宋体" panose="02010600030101010101" pitchFamily="2" charset="-122"/>
              <a:cs typeface="Arial" panose="020B0604020202020204" pitchFamily="34" charset="0"/>
            </a:endParaRPr>
          </a:p>
        </p:txBody>
      </p:sp>
      <p:sp>
        <p:nvSpPr>
          <p:cNvPr id="17" name="MH_Title_1"/>
          <p:cNvSpPr/>
          <p:nvPr>
            <p:custDataLst>
              <p:tags r:id="rId5"/>
            </p:custDataLst>
          </p:nvPr>
        </p:nvSpPr>
        <p:spPr>
          <a:xfrm>
            <a:off x="0" y="2932113"/>
            <a:ext cx="1411288" cy="1760537"/>
          </a:xfrm>
          <a:custGeom>
            <a:avLst/>
            <a:gdLst>
              <a:gd name="connsiteX0" fmla="*/ 586959 w 1529609"/>
              <a:gd name="connsiteY0" fmla="*/ 65 h 1907431"/>
              <a:gd name="connsiteX1" fmla="*/ 1529544 w 1529609"/>
              <a:gd name="connsiteY1" fmla="*/ 964782 h 1907431"/>
              <a:gd name="connsiteX2" fmla="*/ 564827 w 1529609"/>
              <a:gd name="connsiteY2" fmla="*/ 1907366 h 1907431"/>
              <a:gd name="connsiteX3" fmla="*/ 0 w 1529609"/>
              <a:gd name="connsiteY3" fmla="*/ 1712632 h 1907431"/>
              <a:gd name="connsiteX4" fmla="*/ 0 w 1529609"/>
              <a:gd name="connsiteY4" fmla="*/ 194607 h 1907431"/>
              <a:gd name="connsiteX5" fmla="*/ 586959 w 1529609"/>
              <a:gd name="connsiteY5" fmla="*/ 65 h 1907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29609" h="1907431">
                <a:moveTo>
                  <a:pt x="586959" y="65"/>
                </a:moveTo>
                <a:cubicBezTo>
                  <a:pt x="1113646" y="6177"/>
                  <a:pt x="1535656" y="438095"/>
                  <a:pt x="1529544" y="964782"/>
                </a:cubicBezTo>
                <a:cubicBezTo>
                  <a:pt x="1523433" y="1491469"/>
                  <a:pt x="1091515" y="1913478"/>
                  <a:pt x="564827" y="1907366"/>
                </a:cubicBezTo>
                <a:cubicBezTo>
                  <a:pt x="352169" y="1904899"/>
                  <a:pt x="156577" y="1833014"/>
                  <a:pt x="0" y="1712632"/>
                </a:cubicBezTo>
                <a:lnTo>
                  <a:pt x="0" y="194607"/>
                </a:lnTo>
                <a:cubicBezTo>
                  <a:pt x="162454" y="70026"/>
                  <a:pt x="366397" y="-2494"/>
                  <a:pt x="586959" y="65"/>
                </a:cubicBezTo>
                <a:close/>
              </a:path>
            </a:pathLst>
          </a:custGeom>
          <a:solidFill>
            <a:srgbClr val="A9A9A9"/>
          </a:solidFill>
          <a:ln w="38100">
            <a:noFill/>
          </a:ln>
        </p:spPr>
        <p:style>
          <a:lnRef idx="2">
            <a:schemeClr val="accent1">
              <a:shade val="50000"/>
            </a:schemeClr>
          </a:lnRef>
          <a:fillRef idx="1">
            <a:schemeClr val="accent1"/>
          </a:fillRef>
          <a:effectRef idx="0">
            <a:schemeClr val="accent1"/>
          </a:effectRef>
          <a:fontRef idx="minor">
            <a:schemeClr val="lt1"/>
          </a:fontRef>
        </p:style>
        <p:txBody>
          <a:bodyPr lIns="0" tIns="0" bIns="0" anchor="ctr">
            <a:normAutofit/>
          </a:bodyPr>
          <a:lstStyle/>
          <a:p>
            <a:pPr algn="ctr" eaLnBrk="1" fontAlgn="auto" hangingPunct="1">
              <a:lnSpc>
                <a:spcPct val="130000"/>
              </a:lnSpc>
              <a:spcBef>
                <a:spcPts val="0"/>
              </a:spcBef>
              <a:spcAft>
                <a:spcPts val="0"/>
              </a:spcAft>
              <a:defRPr/>
            </a:pPr>
            <a:r>
              <a:rPr lang="zh-CN" altLang="en-US" sz="3200" b="1" dirty="0">
                <a:solidFill>
                  <a:schemeClr val="tx1"/>
                </a:solidFill>
                <a:latin typeface="楷体" panose="02010609060101010101" pitchFamily="49" charset="-122"/>
                <a:ea typeface="楷体" panose="02010609060101010101" pitchFamily="49" charset="-122"/>
              </a:rPr>
              <a:t>段名</a:t>
            </a:r>
          </a:p>
        </p:txBody>
      </p:sp>
      <p:sp>
        <p:nvSpPr>
          <p:cNvPr id="18" name="MH_SubTitle_2"/>
          <p:cNvSpPr txBox="1"/>
          <p:nvPr>
            <p:custDataLst>
              <p:tags r:id="rId6"/>
            </p:custDataLst>
          </p:nvPr>
        </p:nvSpPr>
        <p:spPr>
          <a:xfrm>
            <a:off x="4217987" y="3268663"/>
            <a:ext cx="4831233" cy="1022350"/>
          </a:xfrm>
          <a:prstGeom prst="rect">
            <a:avLst/>
          </a:prstGeom>
          <a:noFill/>
        </p:spPr>
        <p:txBody>
          <a:bodyPr lIns="72000" tIns="0" rIns="72000" bIns="0" anchor="ctr">
            <a:noAutofit/>
          </a:bodyPr>
          <a:lstStyle/>
          <a:p>
            <a:pPr>
              <a:lnSpc>
                <a:spcPct val="130000"/>
              </a:lnSpc>
              <a:defRPr/>
            </a:pPr>
            <a:r>
              <a:rPr lang="zh-CN" altLang="en-US" sz="2400" b="1" kern="0" dirty="0">
                <a:latin typeface="楷体" panose="02010609060101010101" pitchFamily="49" charset="-122"/>
                <a:ea typeface="楷体" panose="02010609060101010101" pitchFamily="49" charset="-122"/>
                <a:cs typeface="Arial" panose="020B0604020202020204" pitchFamily="34" charset="0"/>
              </a:rPr>
              <a:t>最好选用与该逻辑段用途相关的名称。如第一个数据段为</a:t>
            </a:r>
            <a:r>
              <a:rPr lang="en-US" altLang="zh-CN" sz="2400" b="1" kern="0" dirty="0">
                <a:latin typeface="楷体" panose="02010609060101010101" pitchFamily="49" charset="-122"/>
                <a:ea typeface="楷体" panose="02010609060101010101" pitchFamily="49" charset="-122"/>
                <a:cs typeface="Arial" panose="020B0604020202020204" pitchFamily="34" charset="0"/>
              </a:rPr>
              <a:t>DATA1,</a:t>
            </a:r>
            <a:r>
              <a:rPr lang="zh-CN" altLang="en-US" sz="2400" b="1" kern="0" dirty="0">
                <a:latin typeface="楷体" panose="02010609060101010101" pitchFamily="49" charset="-122"/>
                <a:ea typeface="楷体" panose="02010609060101010101" pitchFamily="49" charset="-122"/>
                <a:cs typeface="Arial" panose="020B0604020202020204" pitchFamily="34" charset="0"/>
              </a:rPr>
              <a:t>第二个数据为</a:t>
            </a:r>
            <a:r>
              <a:rPr lang="en-US" altLang="zh-CN" sz="2400" b="1" kern="0" dirty="0">
                <a:latin typeface="楷体" panose="02010609060101010101" pitchFamily="49" charset="-122"/>
                <a:ea typeface="楷体" panose="02010609060101010101" pitchFamily="49" charset="-122"/>
                <a:cs typeface="Arial" panose="020B0604020202020204" pitchFamily="34" charset="0"/>
              </a:rPr>
              <a:t>DATA2</a:t>
            </a:r>
            <a:r>
              <a:rPr lang="zh-CN" altLang="en-US" sz="2400" b="1" kern="0" dirty="0">
                <a:latin typeface="楷体" panose="02010609060101010101" pitchFamily="49" charset="-122"/>
                <a:ea typeface="楷体" panose="02010609060101010101" pitchFamily="49" charset="-122"/>
                <a:cs typeface="Arial" panose="020B0604020202020204" pitchFamily="34" charset="0"/>
              </a:rPr>
              <a:t>等。</a:t>
            </a:r>
          </a:p>
        </p:txBody>
      </p:sp>
      <p:sp>
        <p:nvSpPr>
          <p:cNvPr id="19" name="MH_SubTitle_1"/>
          <p:cNvSpPr txBox="1"/>
          <p:nvPr>
            <p:custDataLst>
              <p:tags r:id="rId7"/>
            </p:custDataLst>
          </p:nvPr>
        </p:nvSpPr>
        <p:spPr>
          <a:xfrm>
            <a:off x="3781425" y="1800225"/>
            <a:ext cx="4831234" cy="1022350"/>
          </a:xfrm>
          <a:prstGeom prst="rect">
            <a:avLst/>
          </a:prstGeom>
          <a:noFill/>
        </p:spPr>
        <p:txBody>
          <a:bodyPr lIns="72000" tIns="0" rIns="72000" bIns="0" anchor="ctr">
            <a:normAutofit/>
          </a:bodyPr>
          <a:lstStyle/>
          <a:p>
            <a:pPr>
              <a:lnSpc>
                <a:spcPct val="130000"/>
              </a:lnSpc>
              <a:defRPr/>
            </a:pPr>
            <a:r>
              <a:rPr lang="zh-CN" altLang="en-US" sz="2400" b="1" kern="0" dirty="0">
                <a:latin typeface="楷体" panose="02010609060101010101" pitchFamily="49" charset="-122"/>
                <a:ea typeface="楷体" panose="02010609060101010101" pitchFamily="49" charset="-122"/>
                <a:cs typeface="Arial" panose="020B0604020202020204" pitchFamily="34" charset="0"/>
              </a:rPr>
              <a:t>段名由用户自己任意选定，但要符合标识符定义规则</a:t>
            </a:r>
          </a:p>
        </p:txBody>
      </p:sp>
      <p:sp>
        <p:nvSpPr>
          <p:cNvPr id="20" name="MH_SubTitle_3"/>
          <p:cNvSpPr txBox="1"/>
          <p:nvPr>
            <p:custDataLst>
              <p:tags r:id="rId8"/>
            </p:custDataLst>
          </p:nvPr>
        </p:nvSpPr>
        <p:spPr>
          <a:xfrm>
            <a:off x="3798887" y="4826000"/>
            <a:ext cx="4831233" cy="1022350"/>
          </a:xfrm>
          <a:prstGeom prst="rect">
            <a:avLst/>
          </a:prstGeom>
          <a:noFill/>
        </p:spPr>
        <p:txBody>
          <a:bodyPr lIns="72000" tIns="0" rIns="72000" bIns="0" anchor="ctr">
            <a:normAutofit/>
          </a:bodyPr>
          <a:lstStyle/>
          <a:p>
            <a:pPr>
              <a:lnSpc>
                <a:spcPct val="130000"/>
              </a:lnSpc>
              <a:defRPr/>
            </a:pPr>
            <a:r>
              <a:rPr lang="zh-CN" altLang="en-US" sz="2400" b="1" kern="0" dirty="0">
                <a:latin typeface="楷体" panose="02010609060101010101" pitchFamily="49" charset="-122"/>
                <a:ea typeface="楷体" panose="02010609060101010101" pitchFamily="49" charset="-122"/>
                <a:cs typeface="Arial" panose="020B0604020202020204" pitchFamily="34" charset="0"/>
              </a:rPr>
              <a:t>一对</a:t>
            </a:r>
            <a:r>
              <a:rPr lang="en-US" altLang="zh-CN" sz="2400" b="1" kern="0" dirty="0">
                <a:solidFill>
                  <a:srgbClr val="FF0000"/>
                </a:solidFill>
                <a:latin typeface="楷体" panose="02010609060101010101" pitchFamily="49" charset="-122"/>
                <a:ea typeface="楷体" panose="02010609060101010101" pitchFamily="49" charset="-122"/>
                <a:cs typeface="Arial" panose="020B0604020202020204" pitchFamily="34" charset="0"/>
              </a:rPr>
              <a:t>SEGMENT</a:t>
            </a:r>
            <a:r>
              <a:rPr lang="zh-CN" altLang="en-US" sz="2400" b="1" kern="0" dirty="0">
                <a:latin typeface="楷体" panose="02010609060101010101" pitchFamily="49" charset="-122"/>
                <a:ea typeface="楷体" panose="02010609060101010101" pitchFamily="49" charset="-122"/>
                <a:cs typeface="Arial" panose="020B0604020202020204" pitchFamily="34" charset="0"/>
              </a:rPr>
              <a:t>和</a:t>
            </a:r>
            <a:r>
              <a:rPr lang="en-US" altLang="zh-CN" sz="2400" b="1" kern="0" dirty="0">
                <a:solidFill>
                  <a:srgbClr val="FF0000"/>
                </a:solidFill>
                <a:latin typeface="楷体" panose="02010609060101010101" pitchFamily="49" charset="-122"/>
                <a:ea typeface="楷体" panose="02010609060101010101" pitchFamily="49" charset="-122"/>
                <a:cs typeface="Arial" panose="020B0604020202020204" pitchFamily="34" charset="0"/>
              </a:rPr>
              <a:t>ENDS</a:t>
            </a:r>
            <a:r>
              <a:rPr lang="zh-CN" altLang="en-US" sz="2400" b="1" kern="0" dirty="0">
                <a:latin typeface="楷体" panose="02010609060101010101" pitchFamily="49" charset="-122"/>
                <a:ea typeface="楷体" panose="02010609060101010101" pitchFamily="49" charset="-122"/>
                <a:cs typeface="Arial" panose="020B0604020202020204" pitchFamily="34" charset="0"/>
              </a:rPr>
              <a:t>前的</a:t>
            </a:r>
            <a:r>
              <a:rPr lang="zh-CN" altLang="en-US" sz="2400" b="1" kern="0" dirty="0">
                <a:solidFill>
                  <a:srgbClr val="FF0000"/>
                </a:solidFill>
                <a:latin typeface="楷体" panose="02010609060101010101" pitchFamily="49" charset="-122"/>
                <a:ea typeface="楷体" panose="02010609060101010101" pitchFamily="49" charset="-122"/>
                <a:cs typeface="Arial" panose="020B0604020202020204" pitchFamily="34" charset="0"/>
              </a:rPr>
              <a:t>段名</a:t>
            </a:r>
            <a:r>
              <a:rPr lang="zh-CN" altLang="en-US" sz="2400" b="1" kern="0" dirty="0">
                <a:latin typeface="楷体" panose="02010609060101010101" pitchFamily="49" charset="-122"/>
                <a:ea typeface="楷体" panose="02010609060101010101" pitchFamily="49" charset="-122"/>
                <a:cs typeface="Arial" panose="020B0604020202020204" pitchFamily="34" charset="0"/>
              </a:rPr>
              <a:t>必须一致。</a:t>
            </a: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9" name="ïšḻïdê"/>
          <p:cNvSpPr txBox="1"/>
          <p:nvPr/>
        </p:nvSpPr>
        <p:spPr bwMode="auto">
          <a:xfrm>
            <a:off x="-1" y="162085"/>
            <a:ext cx="8281902"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altLang="zh-CN" sz="2400" b="1" dirty="0">
                <a:solidFill>
                  <a:schemeClr val="bg1"/>
                </a:solidFill>
                <a:latin typeface="楷体" panose="02010609060101010101" pitchFamily="49" charset="-122"/>
                <a:ea typeface="楷体" panose="02010609060101010101" pitchFamily="49" charset="-122"/>
              </a:rPr>
              <a:t>4.5 </a:t>
            </a:r>
            <a:r>
              <a:rPr lang="zh-CN" altLang="en-US" sz="2400" b="1" dirty="0">
                <a:solidFill>
                  <a:schemeClr val="bg1"/>
                </a:solidFill>
                <a:latin typeface="楷体" panose="02010609060101010101" pitchFamily="49" charset="-122"/>
                <a:ea typeface="楷体" panose="02010609060101010101" pitchFamily="49" charset="-122"/>
              </a:rPr>
              <a:t>程序的段结构</a:t>
            </a:r>
          </a:p>
          <a:p>
            <a:endParaRPr lang="zh-CN" altLang="en-US" sz="2400" b="1" dirty="0">
              <a:solidFill>
                <a:schemeClr val="bg1"/>
              </a:solidFill>
              <a:latin typeface="楷体" panose="02010609060101010101" pitchFamily="49" charset="-122"/>
              <a:ea typeface="楷体" panose="02010609060101010101" pitchFamily="49" charset="-122"/>
            </a:endParaRPr>
          </a:p>
        </p:txBody>
      </p:sp>
      <p:cxnSp>
        <p:nvCxnSpPr>
          <p:cNvPr id="40" name="直接连接符 39"/>
          <p:cNvCxnSpPr/>
          <p:nvPr/>
        </p:nvCxnSpPr>
        <p:spPr>
          <a:xfrm>
            <a:off x="2381" y="655346"/>
            <a:ext cx="3484890"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41" name="图片 40"/>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42" name="right-arrowheads_44810"/>
          <p:cNvSpPr>
            <a:spLocks noChangeAspect="1"/>
          </p:cNvSpPr>
          <p:nvPr/>
        </p:nvSpPr>
        <p:spPr bwMode="auto">
          <a:xfrm>
            <a:off x="152015" y="929658"/>
            <a:ext cx="411251" cy="316320"/>
          </a:xfrm>
          <a:custGeom>
            <a:avLst/>
            <a:gdLst>
              <a:gd name="T0" fmla="*/ 59 w 415"/>
              <a:gd name="T1" fmla="*/ 406 h 406"/>
              <a:gd name="T2" fmla="*/ 25 w 415"/>
              <a:gd name="T3" fmla="*/ 394 h 406"/>
              <a:gd name="T4" fmla="*/ 19 w 415"/>
              <a:gd name="T5" fmla="*/ 318 h 406"/>
              <a:gd name="T6" fmla="*/ 114 w 415"/>
              <a:gd name="T7" fmla="*/ 206 h 406"/>
              <a:gd name="T8" fmla="*/ 19 w 415"/>
              <a:gd name="T9" fmla="*/ 94 h 406"/>
              <a:gd name="T10" fmla="*/ 25 w 415"/>
              <a:gd name="T11" fmla="*/ 19 h 406"/>
              <a:gd name="T12" fmla="*/ 100 w 415"/>
              <a:gd name="T13" fmla="*/ 25 h 406"/>
              <a:gd name="T14" fmla="*/ 225 w 415"/>
              <a:gd name="T15" fmla="*/ 172 h 406"/>
              <a:gd name="T16" fmla="*/ 225 w 415"/>
              <a:gd name="T17" fmla="*/ 241 h 406"/>
              <a:gd name="T18" fmla="*/ 100 w 415"/>
              <a:gd name="T19" fmla="*/ 388 h 406"/>
              <a:gd name="T20" fmla="*/ 59 w 415"/>
              <a:gd name="T21" fmla="*/ 406 h 406"/>
              <a:gd name="T22" fmla="*/ 273 w 415"/>
              <a:gd name="T23" fmla="*/ 388 h 406"/>
              <a:gd name="T24" fmla="*/ 398 w 415"/>
              <a:gd name="T25" fmla="*/ 241 h 406"/>
              <a:gd name="T26" fmla="*/ 398 w 415"/>
              <a:gd name="T27" fmla="*/ 172 h 406"/>
              <a:gd name="T28" fmla="*/ 273 w 415"/>
              <a:gd name="T29" fmla="*/ 25 h 406"/>
              <a:gd name="T30" fmla="*/ 198 w 415"/>
              <a:gd name="T31" fmla="*/ 19 h 406"/>
              <a:gd name="T32" fmla="*/ 192 w 415"/>
              <a:gd name="T33" fmla="*/ 94 h 406"/>
              <a:gd name="T34" fmla="*/ 287 w 415"/>
              <a:gd name="T35" fmla="*/ 206 h 406"/>
              <a:gd name="T36" fmla="*/ 192 w 415"/>
              <a:gd name="T37" fmla="*/ 318 h 406"/>
              <a:gd name="T38" fmla="*/ 198 w 415"/>
              <a:gd name="T39" fmla="*/ 394 h 406"/>
              <a:gd name="T40" fmla="*/ 232 w 415"/>
              <a:gd name="T41" fmla="*/ 406 h 406"/>
              <a:gd name="T42" fmla="*/ 273 w 415"/>
              <a:gd name="T43" fmla="*/ 388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15" h="406">
                <a:moveTo>
                  <a:pt x="59" y="406"/>
                </a:moveTo>
                <a:cubicBezTo>
                  <a:pt x="47" y="406"/>
                  <a:pt x="35" y="402"/>
                  <a:pt x="25" y="394"/>
                </a:cubicBezTo>
                <a:cubicBezTo>
                  <a:pt x="2" y="375"/>
                  <a:pt x="0" y="341"/>
                  <a:pt x="19" y="318"/>
                </a:cubicBezTo>
                <a:lnTo>
                  <a:pt x="114" y="206"/>
                </a:lnTo>
                <a:lnTo>
                  <a:pt x="19" y="94"/>
                </a:lnTo>
                <a:cubicBezTo>
                  <a:pt x="0" y="71"/>
                  <a:pt x="2" y="38"/>
                  <a:pt x="25" y="19"/>
                </a:cubicBezTo>
                <a:cubicBezTo>
                  <a:pt x="47" y="0"/>
                  <a:pt x="81" y="2"/>
                  <a:pt x="100" y="25"/>
                </a:cubicBezTo>
                <a:lnTo>
                  <a:pt x="225" y="172"/>
                </a:lnTo>
                <a:cubicBezTo>
                  <a:pt x="242" y="192"/>
                  <a:pt x="242" y="221"/>
                  <a:pt x="225" y="241"/>
                </a:cubicBezTo>
                <a:lnTo>
                  <a:pt x="100" y="388"/>
                </a:lnTo>
                <a:cubicBezTo>
                  <a:pt x="89" y="400"/>
                  <a:pt x="74" y="406"/>
                  <a:pt x="59" y="406"/>
                </a:cubicBezTo>
                <a:close/>
                <a:moveTo>
                  <a:pt x="273" y="388"/>
                </a:moveTo>
                <a:lnTo>
                  <a:pt x="398" y="241"/>
                </a:lnTo>
                <a:cubicBezTo>
                  <a:pt x="415" y="221"/>
                  <a:pt x="415" y="192"/>
                  <a:pt x="398" y="172"/>
                </a:cubicBezTo>
                <a:lnTo>
                  <a:pt x="273" y="25"/>
                </a:lnTo>
                <a:cubicBezTo>
                  <a:pt x="254" y="2"/>
                  <a:pt x="220" y="0"/>
                  <a:pt x="198" y="19"/>
                </a:cubicBezTo>
                <a:cubicBezTo>
                  <a:pt x="175" y="38"/>
                  <a:pt x="173" y="71"/>
                  <a:pt x="192" y="94"/>
                </a:cubicBezTo>
                <a:lnTo>
                  <a:pt x="287" y="206"/>
                </a:lnTo>
                <a:lnTo>
                  <a:pt x="192" y="318"/>
                </a:lnTo>
                <a:cubicBezTo>
                  <a:pt x="173" y="341"/>
                  <a:pt x="175" y="375"/>
                  <a:pt x="198" y="394"/>
                </a:cubicBezTo>
                <a:cubicBezTo>
                  <a:pt x="208" y="402"/>
                  <a:pt x="220" y="406"/>
                  <a:pt x="232" y="406"/>
                </a:cubicBezTo>
                <a:cubicBezTo>
                  <a:pt x="247" y="406"/>
                  <a:pt x="262" y="400"/>
                  <a:pt x="273" y="388"/>
                </a:cubicBezTo>
                <a:close/>
              </a:path>
            </a:pathLst>
          </a:custGeom>
          <a:solidFill>
            <a:schemeClr val="accent1"/>
          </a:solidFill>
          <a:ln>
            <a:noFill/>
          </a:ln>
        </p:spPr>
      </p:sp>
      <p:sp>
        <p:nvSpPr>
          <p:cNvPr id="44" name="矩形 43"/>
          <p:cNvSpPr/>
          <p:nvPr/>
        </p:nvSpPr>
        <p:spPr>
          <a:xfrm>
            <a:off x="584781" y="858016"/>
            <a:ext cx="7429666" cy="461665"/>
          </a:xfrm>
          <a:prstGeom prst="rect">
            <a:avLst/>
          </a:prstGeom>
        </p:spPr>
        <p:txBody>
          <a:bodyPr wrap="square">
            <a:spAutoFit/>
          </a:bodyPr>
          <a:lstStyle/>
          <a:p>
            <a:r>
              <a:rPr lang="zh-CN" altLang="en-US" sz="2400" b="1" dirty="0">
                <a:latin typeface="华文楷体" panose="02010600040101010101" pitchFamily="2" charset="-122"/>
                <a:ea typeface="华文楷体" panose="02010600040101010101" pitchFamily="2" charset="-122"/>
              </a:rPr>
              <a:t>段定义伪指令语句各部分的作用</a:t>
            </a:r>
          </a:p>
        </p:txBody>
      </p:sp>
      <p:sp>
        <p:nvSpPr>
          <p:cNvPr id="34" name="MH_Other_1"/>
          <p:cNvSpPr/>
          <p:nvPr>
            <p:custDataLst>
              <p:tags r:id="rId1"/>
            </p:custDataLst>
          </p:nvPr>
        </p:nvSpPr>
        <p:spPr>
          <a:xfrm rot="16374127">
            <a:off x="-1138752" y="3999568"/>
            <a:ext cx="3570287" cy="1587500"/>
          </a:xfrm>
          <a:custGeom>
            <a:avLst/>
            <a:gdLst/>
            <a:ahLst/>
            <a:cxnLst/>
            <a:rect l="l" t="t" r="r" b="b"/>
            <a:pathLst>
              <a:path w="7590151" h="3240360">
                <a:moveTo>
                  <a:pt x="1620180" y="0"/>
                </a:moveTo>
                <a:cubicBezTo>
                  <a:pt x="2278948" y="0"/>
                  <a:pt x="2845888" y="393168"/>
                  <a:pt x="3097941" y="958193"/>
                </a:cubicBezTo>
                <a:lnTo>
                  <a:pt x="3098072" y="958193"/>
                </a:lnTo>
                <a:cubicBezTo>
                  <a:pt x="3396017" y="1214402"/>
                  <a:pt x="3933309" y="1384501"/>
                  <a:pt x="4546440" y="1384501"/>
                </a:cubicBezTo>
                <a:cubicBezTo>
                  <a:pt x="5102087" y="1384501"/>
                  <a:pt x="5595448" y="1244803"/>
                  <a:pt x="5903768" y="1026403"/>
                </a:cubicBezTo>
                <a:cubicBezTo>
                  <a:pt x="6082157" y="862178"/>
                  <a:pt x="6320464" y="762555"/>
                  <a:pt x="6582039" y="762555"/>
                </a:cubicBezTo>
                <a:cubicBezTo>
                  <a:pt x="7138804" y="762555"/>
                  <a:pt x="7590151" y="1213902"/>
                  <a:pt x="7590151" y="1770667"/>
                </a:cubicBezTo>
                <a:cubicBezTo>
                  <a:pt x="7590151" y="2327432"/>
                  <a:pt x="7138804" y="2778779"/>
                  <a:pt x="6582039" y="2778779"/>
                </a:cubicBezTo>
                <a:cubicBezTo>
                  <a:pt x="6378610" y="2778779"/>
                  <a:pt x="6189255" y="2718524"/>
                  <a:pt x="6031180" y="2614377"/>
                </a:cubicBezTo>
                <a:lnTo>
                  <a:pt x="6025214" y="2614377"/>
                </a:lnTo>
                <a:lnTo>
                  <a:pt x="6018143" y="2606422"/>
                </a:lnTo>
                <a:cubicBezTo>
                  <a:pt x="5945686" y="2557456"/>
                  <a:pt x="5879947" y="2499306"/>
                  <a:pt x="5823306" y="2433018"/>
                </a:cubicBezTo>
                <a:cubicBezTo>
                  <a:pt x="5515437" y="2211718"/>
                  <a:pt x="5018750" y="2069853"/>
                  <a:pt x="4458811" y="2069853"/>
                </a:cubicBezTo>
                <a:cubicBezTo>
                  <a:pt x="3782126" y="2069853"/>
                  <a:pt x="3197817" y="2277043"/>
                  <a:pt x="2925134" y="2577557"/>
                </a:cubicBezTo>
                <a:cubicBezTo>
                  <a:pt x="2631694" y="2979912"/>
                  <a:pt x="2156352" y="3240360"/>
                  <a:pt x="1620180" y="3240360"/>
                </a:cubicBezTo>
                <a:cubicBezTo>
                  <a:pt x="725379" y="3240360"/>
                  <a:pt x="0" y="2514981"/>
                  <a:pt x="0" y="1620180"/>
                </a:cubicBezTo>
                <a:cubicBezTo>
                  <a:pt x="0" y="725379"/>
                  <a:pt x="725379" y="0"/>
                  <a:pt x="1620180" y="0"/>
                </a:cubicBezTo>
                <a:close/>
              </a:path>
            </a:pathLst>
          </a:custGeom>
          <a:solidFill>
            <a:schemeClr val="accent1"/>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1350" kern="0">
              <a:solidFill>
                <a:sysClr val="window" lastClr="FFFFFF"/>
              </a:solidFill>
              <a:latin typeface="+mn-lt"/>
              <a:ea typeface="+mn-ea"/>
            </a:endParaRPr>
          </a:p>
        </p:txBody>
      </p:sp>
      <p:sp>
        <p:nvSpPr>
          <p:cNvPr id="35" name="MH_SubTitle_1"/>
          <p:cNvSpPr/>
          <p:nvPr>
            <p:custDataLst>
              <p:tags r:id="rId2"/>
            </p:custDataLst>
          </p:nvPr>
        </p:nvSpPr>
        <p:spPr>
          <a:xfrm>
            <a:off x="384455" y="3078024"/>
            <a:ext cx="811212" cy="811212"/>
          </a:xfrm>
          <a:custGeom>
            <a:avLst/>
            <a:gdLst>
              <a:gd name="connsiteX0" fmla="*/ 426224 w 811436"/>
              <a:gd name="connsiteY0" fmla="*/ 530 h 810021"/>
              <a:gd name="connsiteX1" fmla="*/ 810909 w 811436"/>
              <a:gd name="connsiteY1" fmla="*/ 425552 h 810021"/>
              <a:gd name="connsiteX2" fmla="*/ 385214 w 811436"/>
              <a:gd name="connsiteY2" fmla="*/ 809491 h 810021"/>
              <a:gd name="connsiteX3" fmla="*/ 528 w 811436"/>
              <a:gd name="connsiteY3" fmla="*/ 384470 h 810021"/>
              <a:gd name="connsiteX4" fmla="*/ 426224 w 811436"/>
              <a:gd name="connsiteY4" fmla="*/ 530 h 810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1436" h="810021">
                <a:moveTo>
                  <a:pt x="426224" y="530"/>
                </a:moveTo>
                <a:cubicBezTo>
                  <a:pt x="650004" y="11874"/>
                  <a:pt x="822234" y="202164"/>
                  <a:pt x="810909" y="425552"/>
                </a:cubicBezTo>
                <a:cubicBezTo>
                  <a:pt x="799585" y="648940"/>
                  <a:pt x="608994" y="820836"/>
                  <a:pt x="385214" y="809491"/>
                </a:cubicBezTo>
                <a:cubicBezTo>
                  <a:pt x="161433" y="798147"/>
                  <a:pt x="-10797" y="607858"/>
                  <a:pt x="528" y="384470"/>
                </a:cubicBezTo>
                <a:cubicBezTo>
                  <a:pt x="11853" y="161081"/>
                  <a:pt x="202443" y="-10815"/>
                  <a:pt x="426224" y="53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eaLnBrk="1" fontAlgn="auto" hangingPunct="1">
              <a:spcBef>
                <a:spcPts val="0"/>
              </a:spcBef>
              <a:spcAft>
                <a:spcPts val="0"/>
              </a:spcAft>
              <a:defRPr/>
            </a:pPr>
            <a:r>
              <a:rPr lang="en-US" altLang="zh-CN" sz="3600" dirty="0">
                <a:solidFill>
                  <a:srgbClr val="3A3A3A"/>
                </a:solidFill>
              </a:rPr>
              <a:t>01</a:t>
            </a:r>
            <a:endParaRPr lang="zh-CN" altLang="en-US" sz="3600" dirty="0">
              <a:solidFill>
                <a:srgbClr val="3A3A3A"/>
              </a:solidFill>
            </a:endParaRPr>
          </a:p>
        </p:txBody>
      </p:sp>
      <p:sp>
        <p:nvSpPr>
          <p:cNvPr id="36" name="MH_Other_2"/>
          <p:cNvSpPr/>
          <p:nvPr>
            <p:custDataLst>
              <p:tags r:id="rId3"/>
            </p:custDataLst>
          </p:nvPr>
        </p:nvSpPr>
        <p:spPr>
          <a:xfrm rot="18174127">
            <a:off x="-626783" y="4149586"/>
            <a:ext cx="3570288" cy="1589088"/>
          </a:xfrm>
          <a:custGeom>
            <a:avLst/>
            <a:gdLst/>
            <a:ahLst/>
            <a:cxnLst/>
            <a:rect l="l" t="t" r="r" b="b"/>
            <a:pathLst>
              <a:path w="7590151" h="3240360">
                <a:moveTo>
                  <a:pt x="1620180" y="0"/>
                </a:moveTo>
                <a:cubicBezTo>
                  <a:pt x="2278948" y="0"/>
                  <a:pt x="2845888" y="393168"/>
                  <a:pt x="3097941" y="958193"/>
                </a:cubicBezTo>
                <a:lnTo>
                  <a:pt x="3098072" y="958193"/>
                </a:lnTo>
                <a:cubicBezTo>
                  <a:pt x="3396017" y="1214402"/>
                  <a:pt x="3933309" y="1384501"/>
                  <a:pt x="4546440" y="1384501"/>
                </a:cubicBezTo>
                <a:cubicBezTo>
                  <a:pt x="5102087" y="1384501"/>
                  <a:pt x="5595448" y="1244803"/>
                  <a:pt x="5903768" y="1026403"/>
                </a:cubicBezTo>
                <a:cubicBezTo>
                  <a:pt x="6082157" y="862178"/>
                  <a:pt x="6320464" y="762555"/>
                  <a:pt x="6582039" y="762555"/>
                </a:cubicBezTo>
                <a:cubicBezTo>
                  <a:pt x="7138804" y="762555"/>
                  <a:pt x="7590151" y="1213902"/>
                  <a:pt x="7590151" y="1770667"/>
                </a:cubicBezTo>
                <a:cubicBezTo>
                  <a:pt x="7590151" y="2327432"/>
                  <a:pt x="7138804" y="2778779"/>
                  <a:pt x="6582039" y="2778779"/>
                </a:cubicBezTo>
                <a:cubicBezTo>
                  <a:pt x="6378610" y="2778779"/>
                  <a:pt x="6189255" y="2718524"/>
                  <a:pt x="6031180" y="2614377"/>
                </a:cubicBezTo>
                <a:lnTo>
                  <a:pt x="6025214" y="2614377"/>
                </a:lnTo>
                <a:lnTo>
                  <a:pt x="6018143" y="2606422"/>
                </a:lnTo>
                <a:cubicBezTo>
                  <a:pt x="5945686" y="2557456"/>
                  <a:pt x="5879947" y="2499306"/>
                  <a:pt x="5823306" y="2433018"/>
                </a:cubicBezTo>
                <a:cubicBezTo>
                  <a:pt x="5515437" y="2211718"/>
                  <a:pt x="5018750" y="2069853"/>
                  <a:pt x="4458811" y="2069853"/>
                </a:cubicBezTo>
                <a:cubicBezTo>
                  <a:pt x="3782126" y="2069853"/>
                  <a:pt x="3197817" y="2277043"/>
                  <a:pt x="2925134" y="2577557"/>
                </a:cubicBezTo>
                <a:cubicBezTo>
                  <a:pt x="2631694" y="2979912"/>
                  <a:pt x="2156352" y="3240360"/>
                  <a:pt x="1620180" y="3240360"/>
                </a:cubicBezTo>
                <a:cubicBezTo>
                  <a:pt x="725379" y="3240360"/>
                  <a:pt x="0" y="2514981"/>
                  <a:pt x="0" y="1620180"/>
                </a:cubicBezTo>
                <a:cubicBezTo>
                  <a:pt x="0" y="725379"/>
                  <a:pt x="725379" y="0"/>
                  <a:pt x="1620180" y="0"/>
                </a:cubicBezTo>
                <a:close/>
              </a:path>
            </a:pathLst>
          </a:custGeom>
          <a:solidFill>
            <a:schemeClr val="accent1"/>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1350" kern="0">
              <a:solidFill>
                <a:sysClr val="window" lastClr="FFFFFF"/>
              </a:solidFill>
              <a:latin typeface="+mn-lt"/>
              <a:ea typeface="+mn-ea"/>
            </a:endParaRPr>
          </a:p>
        </p:txBody>
      </p:sp>
      <p:sp>
        <p:nvSpPr>
          <p:cNvPr id="37" name="MH_SubTitle_2"/>
          <p:cNvSpPr/>
          <p:nvPr>
            <p:custDataLst>
              <p:tags r:id="rId4"/>
            </p:custDataLst>
          </p:nvPr>
        </p:nvSpPr>
        <p:spPr>
          <a:xfrm>
            <a:off x="1532217" y="3476486"/>
            <a:ext cx="811213" cy="809625"/>
          </a:xfrm>
          <a:custGeom>
            <a:avLst/>
            <a:gdLst>
              <a:gd name="connsiteX0" fmla="*/ 426224 w 811436"/>
              <a:gd name="connsiteY0" fmla="*/ 530 h 810021"/>
              <a:gd name="connsiteX1" fmla="*/ 810909 w 811436"/>
              <a:gd name="connsiteY1" fmla="*/ 425552 h 810021"/>
              <a:gd name="connsiteX2" fmla="*/ 385214 w 811436"/>
              <a:gd name="connsiteY2" fmla="*/ 809491 h 810021"/>
              <a:gd name="connsiteX3" fmla="*/ 528 w 811436"/>
              <a:gd name="connsiteY3" fmla="*/ 384470 h 810021"/>
              <a:gd name="connsiteX4" fmla="*/ 426224 w 811436"/>
              <a:gd name="connsiteY4" fmla="*/ 530 h 810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1436" h="810021">
                <a:moveTo>
                  <a:pt x="426224" y="530"/>
                </a:moveTo>
                <a:cubicBezTo>
                  <a:pt x="650004" y="11874"/>
                  <a:pt x="822234" y="202164"/>
                  <a:pt x="810909" y="425552"/>
                </a:cubicBezTo>
                <a:cubicBezTo>
                  <a:pt x="799585" y="648940"/>
                  <a:pt x="608994" y="820836"/>
                  <a:pt x="385214" y="809491"/>
                </a:cubicBezTo>
                <a:cubicBezTo>
                  <a:pt x="161433" y="798147"/>
                  <a:pt x="-10797" y="607858"/>
                  <a:pt x="528" y="384470"/>
                </a:cubicBezTo>
                <a:cubicBezTo>
                  <a:pt x="11853" y="161081"/>
                  <a:pt x="202443" y="-10815"/>
                  <a:pt x="426224" y="53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eaLnBrk="1" fontAlgn="auto" hangingPunct="1">
              <a:spcBef>
                <a:spcPts val="0"/>
              </a:spcBef>
              <a:spcAft>
                <a:spcPts val="0"/>
              </a:spcAft>
              <a:defRPr/>
            </a:pPr>
            <a:r>
              <a:rPr lang="en-US" altLang="zh-CN" sz="3600" dirty="0">
                <a:solidFill>
                  <a:srgbClr val="3A3A3A"/>
                </a:solidFill>
              </a:rPr>
              <a:t>02</a:t>
            </a:r>
            <a:endParaRPr lang="zh-CN" altLang="en-US" sz="3600" dirty="0">
              <a:solidFill>
                <a:srgbClr val="3A3A3A"/>
              </a:solidFill>
            </a:endParaRPr>
          </a:p>
        </p:txBody>
      </p:sp>
      <p:sp>
        <p:nvSpPr>
          <p:cNvPr id="43" name="MH_Other_3"/>
          <p:cNvSpPr/>
          <p:nvPr>
            <p:custDataLst>
              <p:tags r:id="rId5"/>
            </p:custDataLst>
          </p:nvPr>
        </p:nvSpPr>
        <p:spPr>
          <a:xfrm rot="19974127">
            <a:off x="-320395" y="4532174"/>
            <a:ext cx="3570287" cy="1587500"/>
          </a:xfrm>
          <a:custGeom>
            <a:avLst/>
            <a:gdLst/>
            <a:ahLst/>
            <a:cxnLst/>
            <a:rect l="l" t="t" r="r" b="b"/>
            <a:pathLst>
              <a:path w="7590151" h="3240360">
                <a:moveTo>
                  <a:pt x="1620180" y="0"/>
                </a:moveTo>
                <a:cubicBezTo>
                  <a:pt x="2278948" y="0"/>
                  <a:pt x="2845888" y="393168"/>
                  <a:pt x="3097941" y="958193"/>
                </a:cubicBezTo>
                <a:lnTo>
                  <a:pt x="3098072" y="958193"/>
                </a:lnTo>
                <a:cubicBezTo>
                  <a:pt x="3396017" y="1214402"/>
                  <a:pt x="3933309" y="1384501"/>
                  <a:pt x="4546440" y="1384501"/>
                </a:cubicBezTo>
                <a:cubicBezTo>
                  <a:pt x="5102087" y="1384501"/>
                  <a:pt x="5595448" y="1244803"/>
                  <a:pt x="5903768" y="1026403"/>
                </a:cubicBezTo>
                <a:cubicBezTo>
                  <a:pt x="6082157" y="862178"/>
                  <a:pt x="6320464" y="762555"/>
                  <a:pt x="6582039" y="762555"/>
                </a:cubicBezTo>
                <a:cubicBezTo>
                  <a:pt x="7138804" y="762555"/>
                  <a:pt x="7590151" y="1213902"/>
                  <a:pt x="7590151" y="1770667"/>
                </a:cubicBezTo>
                <a:cubicBezTo>
                  <a:pt x="7590151" y="2327432"/>
                  <a:pt x="7138804" y="2778779"/>
                  <a:pt x="6582039" y="2778779"/>
                </a:cubicBezTo>
                <a:cubicBezTo>
                  <a:pt x="6378610" y="2778779"/>
                  <a:pt x="6189255" y="2718524"/>
                  <a:pt x="6031180" y="2614377"/>
                </a:cubicBezTo>
                <a:lnTo>
                  <a:pt x="6025214" y="2614377"/>
                </a:lnTo>
                <a:lnTo>
                  <a:pt x="6018143" y="2606422"/>
                </a:lnTo>
                <a:cubicBezTo>
                  <a:pt x="5945686" y="2557456"/>
                  <a:pt x="5879947" y="2499306"/>
                  <a:pt x="5823306" y="2433018"/>
                </a:cubicBezTo>
                <a:cubicBezTo>
                  <a:pt x="5515437" y="2211718"/>
                  <a:pt x="5018750" y="2069853"/>
                  <a:pt x="4458811" y="2069853"/>
                </a:cubicBezTo>
                <a:cubicBezTo>
                  <a:pt x="3782126" y="2069853"/>
                  <a:pt x="3197817" y="2277043"/>
                  <a:pt x="2925134" y="2577557"/>
                </a:cubicBezTo>
                <a:cubicBezTo>
                  <a:pt x="2631694" y="2979912"/>
                  <a:pt x="2156352" y="3240360"/>
                  <a:pt x="1620180" y="3240360"/>
                </a:cubicBezTo>
                <a:cubicBezTo>
                  <a:pt x="725379" y="3240360"/>
                  <a:pt x="0" y="2514981"/>
                  <a:pt x="0" y="1620180"/>
                </a:cubicBezTo>
                <a:cubicBezTo>
                  <a:pt x="0" y="725379"/>
                  <a:pt x="725379" y="0"/>
                  <a:pt x="1620180" y="0"/>
                </a:cubicBezTo>
                <a:close/>
              </a:path>
            </a:pathLst>
          </a:custGeom>
          <a:solidFill>
            <a:schemeClr val="accent1"/>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1350" kern="0">
              <a:solidFill>
                <a:sysClr val="window" lastClr="FFFFFF"/>
              </a:solidFill>
              <a:latin typeface="+mn-lt"/>
              <a:ea typeface="+mn-ea"/>
            </a:endParaRPr>
          </a:p>
        </p:txBody>
      </p:sp>
      <p:sp>
        <p:nvSpPr>
          <p:cNvPr id="45" name="MH_SubTitle_3"/>
          <p:cNvSpPr/>
          <p:nvPr>
            <p:custDataLst>
              <p:tags r:id="rId6"/>
            </p:custDataLst>
          </p:nvPr>
        </p:nvSpPr>
        <p:spPr>
          <a:xfrm>
            <a:off x="2265642" y="4390886"/>
            <a:ext cx="811213" cy="811213"/>
          </a:xfrm>
          <a:custGeom>
            <a:avLst/>
            <a:gdLst>
              <a:gd name="connsiteX0" fmla="*/ 426224 w 811436"/>
              <a:gd name="connsiteY0" fmla="*/ 530 h 810021"/>
              <a:gd name="connsiteX1" fmla="*/ 810909 w 811436"/>
              <a:gd name="connsiteY1" fmla="*/ 425552 h 810021"/>
              <a:gd name="connsiteX2" fmla="*/ 385214 w 811436"/>
              <a:gd name="connsiteY2" fmla="*/ 809491 h 810021"/>
              <a:gd name="connsiteX3" fmla="*/ 528 w 811436"/>
              <a:gd name="connsiteY3" fmla="*/ 384470 h 810021"/>
              <a:gd name="connsiteX4" fmla="*/ 426224 w 811436"/>
              <a:gd name="connsiteY4" fmla="*/ 530 h 810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1436" h="810021">
                <a:moveTo>
                  <a:pt x="426224" y="530"/>
                </a:moveTo>
                <a:cubicBezTo>
                  <a:pt x="650004" y="11874"/>
                  <a:pt x="822234" y="202164"/>
                  <a:pt x="810909" y="425552"/>
                </a:cubicBezTo>
                <a:cubicBezTo>
                  <a:pt x="799585" y="648940"/>
                  <a:pt x="608994" y="820836"/>
                  <a:pt x="385214" y="809491"/>
                </a:cubicBezTo>
                <a:cubicBezTo>
                  <a:pt x="161433" y="798147"/>
                  <a:pt x="-10797" y="607858"/>
                  <a:pt x="528" y="384470"/>
                </a:cubicBezTo>
                <a:cubicBezTo>
                  <a:pt x="11853" y="161081"/>
                  <a:pt x="202443" y="-10815"/>
                  <a:pt x="426224" y="53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eaLnBrk="1" fontAlgn="auto" hangingPunct="1">
              <a:spcBef>
                <a:spcPts val="0"/>
              </a:spcBef>
              <a:spcAft>
                <a:spcPts val="0"/>
              </a:spcAft>
              <a:defRPr/>
            </a:pPr>
            <a:r>
              <a:rPr lang="en-US" altLang="zh-CN" sz="3600" dirty="0">
                <a:solidFill>
                  <a:srgbClr val="3A3A3A"/>
                </a:solidFill>
              </a:rPr>
              <a:t>03</a:t>
            </a:r>
            <a:endParaRPr lang="zh-CN" altLang="en-US" sz="3600" dirty="0">
              <a:solidFill>
                <a:srgbClr val="3A3A3A"/>
              </a:solidFill>
            </a:endParaRPr>
          </a:p>
        </p:txBody>
      </p:sp>
      <p:sp>
        <p:nvSpPr>
          <p:cNvPr id="46" name="MH_Other_4"/>
          <p:cNvSpPr/>
          <p:nvPr>
            <p:custDataLst>
              <p:tags r:id="rId7"/>
            </p:custDataLst>
          </p:nvPr>
        </p:nvSpPr>
        <p:spPr>
          <a:xfrm rot="174127">
            <a:off x="-188633" y="5044936"/>
            <a:ext cx="3570288" cy="1589088"/>
          </a:xfrm>
          <a:custGeom>
            <a:avLst/>
            <a:gdLst/>
            <a:ahLst/>
            <a:cxnLst/>
            <a:rect l="l" t="t" r="r" b="b"/>
            <a:pathLst>
              <a:path w="7590151" h="3240360">
                <a:moveTo>
                  <a:pt x="1620180" y="0"/>
                </a:moveTo>
                <a:cubicBezTo>
                  <a:pt x="2278948" y="0"/>
                  <a:pt x="2845888" y="393168"/>
                  <a:pt x="3097941" y="958193"/>
                </a:cubicBezTo>
                <a:lnTo>
                  <a:pt x="3098072" y="958193"/>
                </a:lnTo>
                <a:cubicBezTo>
                  <a:pt x="3396017" y="1214402"/>
                  <a:pt x="3933309" y="1384501"/>
                  <a:pt x="4546440" y="1384501"/>
                </a:cubicBezTo>
                <a:cubicBezTo>
                  <a:pt x="5102087" y="1384501"/>
                  <a:pt x="5595448" y="1244803"/>
                  <a:pt x="5903768" y="1026403"/>
                </a:cubicBezTo>
                <a:cubicBezTo>
                  <a:pt x="6082157" y="862178"/>
                  <a:pt x="6320464" y="762555"/>
                  <a:pt x="6582039" y="762555"/>
                </a:cubicBezTo>
                <a:cubicBezTo>
                  <a:pt x="7138804" y="762555"/>
                  <a:pt x="7590151" y="1213902"/>
                  <a:pt x="7590151" y="1770667"/>
                </a:cubicBezTo>
                <a:cubicBezTo>
                  <a:pt x="7590151" y="2327432"/>
                  <a:pt x="7138804" y="2778779"/>
                  <a:pt x="6582039" y="2778779"/>
                </a:cubicBezTo>
                <a:cubicBezTo>
                  <a:pt x="6378610" y="2778779"/>
                  <a:pt x="6189255" y="2718524"/>
                  <a:pt x="6031180" y="2614377"/>
                </a:cubicBezTo>
                <a:lnTo>
                  <a:pt x="6025214" y="2614377"/>
                </a:lnTo>
                <a:lnTo>
                  <a:pt x="6018143" y="2606422"/>
                </a:lnTo>
                <a:cubicBezTo>
                  <a:pt x="5945686" y="2557456"/>
                  <a:pt x="5879947" y="2499306"/>
                  <a:pt x="5823306" y="2433018"/>
                </a:cubicBezTo>
                <a:cubicBezTo>
                  <a:pt x="5515437" y="2211718"/>
                  <a:pt x="5018750" y="2069853"/>
                  <a:pt x="4458811" y="2069853"/>
                </a:cubicBezTo>
                <a:cubicBezTo>
                  <a:pt x="3782126" y="2069853"/>
                  <a:pt x="3197817" y="2277043"/>
                  <a:pt x="2925134" y="2577557"/>
                </a:cubicBezTo>
                <a:cubicBezTo>
                  <a:pt x="2631694" y="2979912"/>
                  <a:pt x="2156352" y="3240360"/>
                  <a:pt x="1620180" y="3240360"/>
                </a:cubicBezTo>
                <a:cubicBezTo>
                  <a:pt x="725379" y="3240360"/>
                  <a:pt x="0" y="2514981"/>
                  <a:pt x="0" y="1620180"/>
                </a:cubicBezTo>
                <a:cubicBezTo>
                  <a:pt x="0" y="725379"/>
                  <a:pt x="725379" y="0"/>
                  <a:pt x="1620180" y="0"/>
                </a:cubicBezTo>
                <a:close/>
              </a:path>
            </a:pathLst>
          </a:custGeom>
          <a:solidFill>
            <a:schemeClr val="accent1"/>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1350" kern="0">
              <a:solidFill>
                <a:sysClr val="window" lastClr="FFFFFF"/>
              </a:solidFill>
              <a:latin typeface="+mn-lt"/>
              <a:ea typeface="+mn-ea"/>
            </a:endParaRPr>
          </a:p>
        </p:txBody>
      </p:sp>
      <p:sp>
        <p:nvSpPr>
          <p:cNvPr id="47" name="MH_Title_1"/>
          <p:cNvSpPr/>
          <p:nvPr>
            <p:custDataLst>
              <p:tags r:id="rId8"/>
            </p:custDataLst>
          </p:nvPr>
        </p:nvSpPr>
        <p:spPr>
          <a:xfrm>
            <a:off x="-147358" y="5067161"/>
            <a:ext cx="1439863" cy="1439863"/>
          </a:xfrm>
          <a:custGeom>
            <a:avLst/>
            <a:gdLst>
              <a:gd name="connsiteX0" fmla="*/ 719142 w 1440001"/>
              <a:gd name="connsiteY0" fmla="*/ 1 h 1440000"/>
              <a:gd name="connsiteX1" fmla="*/ 1228510 w 1440001"/>
              <a:gd name="connsiteY1" fmla="*/ 210276 h 1440000"/>
              <a:gd name="connsiteX2" fmla="*/ 1229725 w 1440001"/>
              <a:gd name="connsiteY2" fmla="*/ 1228509 h 1440000"/>
              <a:gd name="connsiteX3" fmla="*/ 211492 w 1440001"/>
              <a:gd name="connsiteY3" fmla="*/ 1229724 h 1440000"/>
              <a:gd name="connsiteX4" fmla="*/ 210277 w 1440001"/>
              <a:gd name="connsiteY4" fmla="*/ 211491 h 1440000"/>
              <a:gd name="connsiteX5" fmla="*/ 719142 w 1440001"/>
              <a:gd name="connsiteY5" fmla="*/ 1 h 144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40001" h="1440000">
                <a:moveTo>
                  <a:pt x="719142" y="1"/>
                </a:moveTo>
                <a:cubicBezTo>
                  <a:pt x="903406" y="-219"/>
                  <a:pt x="1087754" y="69855"/>
                  <a:pt x="1228510" y="210276"/>
                </a:cubicBezTo>
                <a:cubicBezTo>
                  <a:pt x="1510023" y="491118"/>
                  <a:pt x="1510567" y="946996"/>
                  <a:pt x="1229725" y="1228509"/>
                </a:cubicBezTo>
                <a:cubicBezTo>
                  <a:pt x="948884" y="1510022"/>
                  <a:pt x="493005" y="1510566"/>
                  <a:pt x="211492" y="1229724"/>
                </a:cubicBezTo>
                <a:cubicBezTo>
                  <a:pt x="-70021" y="948883"/>
                  <a:pt x="-70565" y="493004"/>
                  <a:pt x="210277" y="211491"/>
                </a:cubicBezTo>
                <a:cubicBezTo>
                  <a:pt x="350698" y="70735"/>
                  <a:pt x="534878" y="221"/>
                  <a:pt x="719142" y="1"/>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lvl="0" algn="ctr">
              <a:lnSpc>
                <a:spcPct val="130000"/>
              </a:lnSpc>
              <a:defRPr/>
            </a:pPr>
            <a:r>
              <a:rPr lang="zh-CN" altLang="en-US" sz="3200" b="1" dirty="0">
                <a:solidFill>
                  <a:prstClr val="black"/>
                </a:solidFill>
                <a:latin typeface="楷体" panose="02010609060101010101" pitchFamily="49" charset="-122"/>
                <a:ea typeface="楷体" panose="02010609060101010101" pitchFamily="49" charset="-122"/>
              </a:rPr>
              <a:t>定位</a:t>
            </a:r>
            <a:endParaRPr lang="en-US" altLang="zh-CN" sz="3200" b="1" dirty="0">
              <a:solidFill>
                <a:prstClr val="black"/>
              </a:solidFill>
              <a:latin typeface="楷体" panose="02010609060101010101" pitchFamily="49" charset="-122"/>
              <a:ea typeface="楷体" panose="02010609060101010101" pitchFamily="49" charset="-122"/>
            </a:endParaRPr>
          </a:p>
          <a:p>
            <a:pPr lvl="0" algn="ctr">
              <a:lnSpc>
                <a:spcPct val="130000"/>
              </a:lnSpc>
              <a:defRPr/>
            </a:pPr>
            <a:r>
              <a:rPr lang="zh-CN" altLang="en-US" sz="3200" b="1" dirty="0">
                <a:solidFill>
                  <a:prstClr val="black"/>
                </a:solidFill>
                <a:latin typeface="楷体" panose="02010609060101010101" pitchFamily="49" charset="-122"/>
                <a:ea typeface="楷体" panose="02010609060101010101" pitchFamily="49" charset="-122"/>
              </a:rPr>
              <a:t>类型</a:t>
            </a:r>
          </a:p>
        </p:txBody>
      </p:sp>
      <p:sp>
        <p:nvSpPr>
          <p:cNvPr id="48" name="MH_SubTitle_4"/>
          <p:cNvSpPr/>
          <p:nvPr>
            <p:custDataLst>
              <p:tags r:id="rId9"/>
            </p:custDataLst>
          </p:nvPr>
        </p:nvSpPr>
        <p:spPr>
          <a:xfrm>
            <a:off x="2500592" y="5578336"/>
            <a:ext cx="811213" cy="809625"/>
          </a:xfrm>
          <a:custGeom>
            <a:avLst/>
            <a:gdLst>
              <a:gd name="connsiteX0" fmla="*/ 426224 w 811436"/>
              <a:gd name="connsiteY0" fmla="*/ 530 h 810021"/>
              <a:gd name="connsiteX1" fmla="*/ 810909 w 811436"/>
              <a:gd name="connsiteY1" fmla="*/ 425552 h 810021"/>
              <a:gd name="connsiteX2" fmla="*/ 385214 w 811436"/>
              <a:gd name="connsiteY2" fmla="*/ 809491 h 810021"/>
              <a:gd name="connsiteX3" fmla="*/ 528 w 811436"/>
              <a:gd name="connsiteY3" fmla="*/ 384470 h 810021"/>
              <a:gd name="connsiteX4" fmla="*/ 426224 w 811436"/>
              <a:gd name="connsiteY4" fmla="*/ 530 h 810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1436" h="810021">
                <a:moveTo>
                  <a:pt x="426224" y="530"/>
                </a:moveTo>
                <a:cubicBezTo>
                  <a:pt x="650004" y="11874"/>
                  <a:pt x="822234" y="202164"/>
                  <a:pt x="810909" y="425552"/>
                </a:cubicBezTo>
                <a:cubicBezTo>
                  <a:pt x="799585" y="648940"/>
                  <a:pt x="608994" y="820836"/>
                  <a:pt x="385214" y="809491"/>
                </a:cubicBezTo>
                <a:cubicBezTo>
                  <a:pt x="161433" y="798147"/>
                  <a:pt x="-10797" y="607858"/>
                  <a:pt x="528" y="384470"/>
                </a:cubicBezTo>
                <a:cubicBezTo>
                  <a:pt x="11853" y="161081"/>
                  <a:pt x="202443" y="-10815"/>
                  <a:pt x="426224" y="53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eaLnBrk="1" fontAlgn="auto" hangingPunct="1">
              <a:spcBef>
                <a:spcPts val="0"/>
              </a:spcBef>
              <a:spcAft>
                <a:spcPts val="0"/>
              </a:spcAft>
              <a:defRPr/>
            </a:pPr>
            <a:r>
              <a:rPr lang="en-US" altLang="zh-CN" sz="3600" dirty="0">
                <a:solidFill>
                  <a:srgbClr val="3A3A3A"/>
                </a:solidFill>
              </a:rPr>
              <a:t>04</a:t>
            </a:r>
            <a:endParaRPr lang="zh-CN" altLang="en-US" sz="3600" dirty="0">
              <a:solidFill>
                <a:srgbClr val="3A3A3A"/>
              </a:solidFill>
            </a:endParaRPr>
          </a:p>
        </p:txBody>
      </p:sp>
      <p:sp>
        <p:nvSpPr>
          <p:cNvPr id="25" name="MH_SubTitle_1"/>
          <p:cNvSpPr txBox="1"/>
          <p:nvPr>
            <p:custDataLst>
              <p:tags r:id="rId10"/>
            </p:custDataLst>
          </p:nvPr>
        </p:nvSpPr>
        <p:spPr>
          <a:xfrm>
            <a:off x="1195666" y="2221998"/>
            <a:ext cx="7985985" cy="1381155"/>
          </a:xfrm>
          <a:prstGeom prst="rect">
            <a:avLst/>
          </a:prstGeom>
          <a:noFill/>
        </p:spPr>
        <p:txBody>
          <a:bodyPr lIns="72000" tIns="0" rIns="72000" bIns="0" anchor="ctr">
            <a:normAutofit fontScale="47500" lnSpcReduction="20000"/>
          </a:bodyPr>
          <a:lstStyle/>
          <a:p>
            <a:pPr>
              <a:lnSpc>
                <a:spcPct val="130000"/>
              </a:lnSpc>
              <a:defRPr/>
            </a:pPr>
            <a:r>
              <a:rPr lang="en-US" altLang="zh-CN" sz="5100" b="1" kern="0" dirty="0">
                <a:solidFill>
                  <a:srgbClr val="FF0000"/>
                </a:solidFill>
                <a:latin typeface="楷体" panose="02010609060101010101" pitchFamily="49" charset="-122"/>
                <a:ea typeface="楷体" panose="02010609060101010101" pitchFamily="49" charset="-122"/>
                <a:cs typeface="Arial" panose="020B0604020202020204" pitchFamily="34" charset="0"/>
              </a:rPr>
              <a:t>PAGE:</a:t>
            </a:r>
            <a:r>
              <a:rPr lang="zh-CN" altLang="en-US" sz="5100" b="1" kern="0" dirty="0">
                <a:solidFill>
                  <a:srgbClr val="FF0000"/>
                </a:solidFill>
                <a:latin typeface="楷体" panose="02010609060101010101" pitchFamily="49" charset="-122"/>
                <a:ea typeface="楷体" panose="02010609060101010101" pitchFamily="49" charset="-122"/>
                <a:cs typeface="Arial" panose="020B0604020202020204" pitchFamily="34" charset="0"/>
              </a:rPr>
              <a:t>表示该段从一个页面的边界开始存放数据</a:t>
            </a:r>
            <a:endParaRPr lang="en-US" altLang="zh-CN" sz="5100" b="1" kern="0" dirty="0">
              <a:solidFill>
                <a:srgbClr val="FF0000"/>
              </a:solidFill>
              <a:latin typeface="楷体" panose="02010609060101010101" pitchFamily="49" charset="-122"/>
              <a:ea typeface="楷体" panose="02010609060101010101" pitchFamily="49" charset="-122"/>
              <a:cs typeface="Arial" panose="020B0604020202020204" pitchFamily="34" charset="0"/>
            </a:endParaRPr>
          </a:p>
          <a:p>
            <a:pPr>
              <a:lnSpc>
                <a:spcPct val="130000"/>
              </a:lnSpc>
              <a:defRPr/>
            </a:pPr>
            <a:r>
              <a:rPr lang="zh-CN" altLang="en-US" sz="4200" b="1" kern="0" dirty="0">
                <a:latin typeface="楷体" panose="02010609060101010101" pitchFamily="49" charset="-122"/>
                <a:ea typeface="楷体" panose="02010609060101010101" pitchFamily="49" charset="-122"/>
                <a:cs typeface="Arial" panose="020B0604020202020204" pitchFamily="34" charset="0"/>
              </a:rPr>
              <a:t>由于一个页面为</a:t>
            </a:r>
            <a:r>
              <a:rPr lang="en-US" altLang="zh-CN" sz="4200" b="1" kern="0" dirty="0">
                <a:latin typeface="楷体" panose="02010609060101010101" pitchFamily="49" charset="-122"/>
                <a:ea typeface="楷体" panose="02010609060101010101" pitchFamily="49" charset="-122"/>
                <a:cs typeface="Arial" panose="020B0604020202020204" pitchFamily="34" charset="0"/>
              </a:rPr>
              <a:t>256</a:t>
            </a:r>
            <a:r>
              <a:rPr lang="zh-CN" altLang="en-US" sz="4200" b="1" kern="0" dirty="0">
                <a:latin typeface="楷体" panose="02010609060101010101" pitchFamily="49" charset="-122"/>
                <a:ea typeface="楷体" panose="02010609060101010101" pitchFamily="49" charset="-122"/>
                <a:cs typeface="Arial" panose="020B0604020202020204" pitchFamily="34" charset="0"/>
              </a:rPr>
              <a:t>个字节，并且页面编号从</a:t>
            </a:r>
            <a:r>
              <a:rPr lang="en-US" altLang="zh-CN" sz="4200" b="1" kern="0" dirty="0">
                <a:latin typeface="楷体" panose="02010609060101010101" pitchFamily="49" charset="-122"/>
                <a:ea typeface="楷体" panose="02010609060101010101" pitchFamily="49" charset="-122"/>
                <a:cs typeface="Arial" panose="020B0604020202020204" pitchFamily="34" charset="0"/>
              </a:rPr>
              <a:t>0</a:t>
            </a:r>
            <a:r>
              <a:rPr lang="zh-CN" altLang="en-US" sz="4200" b="1" kern="0" dirty="0">
                <a:latin typeface="楷体" panose="02010609060101010101" pitchFamily="49" charset="-122"/>
                <a:ea typeface="楷体" panose="02010609060101010101" pitchFamily="49" charset="-122"/>
                <a:cs typeface="Arial" panose="020B0604020202020204" pitchFamily="34" charset="0"/>
              </a:rPr>
              <a:t>开始，因此，</a:t>
            </a:r>
            <a:r>
              <a:rPr lang="en-US" altLang="zh-CN" sz="4200" b="1" kern="0" dirty="0">
                <a:latin typeface="楷体" panose="02010609060101010101" pitchFamily="49" charset="-122"/>
                <a:ea typeface="楷体" panose="02010609060101010101" pitchFamily="49" charset="-122"/>
                <a:cs typeface="Arial" panose="020B0604020202020204" pitchFamily="34" charset="0"/>
              </a:rPr>
              <a:t>PAGE</a:t>
            </a:r>
            <a:r>
              <a:rPr lang="zh-CN" altLang="en-US" sz="4200" b="1" kern="0" dirty="0">
                <a:latin typeface="楷体" panose="02010609060101010101" pitchFamily="49" charset="-122"/>
                <a:ea typeface="楷体" panose="02010609060101010101" pitchFamily="49" charset="-122"/>
                <a:cs typeface="Arial" panose="020B0604020202020204" pitchFamily="34" charset="0"/>
              </a:rPr>
              <a:t>定位类型的段起始地址的最后</a:t>
            </a:r>
            <a:r>
              <a:rPr lang="en-US" altLang="zh-CN" sz="4200" b="1" kern="0" dirty="0">
                <a:latin typeface="楷体" panose="02010609060101010101" pitchFamily="49" charset="-122"/>
                <a:ea typeface="楷体" panose="02010609060101010101" pitchFamily="49" charset="-122"/>
                <a:cs typeface="Arial" panose="020B0604020202020204" pitchFamily="34" charset="0"/>
              </a:rPr>
              <a:t>8</a:t>
            </a:r>
            <a:r>
              <a:rPr lang="zh-CN" altLang="en-US" sz="4200" b="1" kern="0" dirty="0">
                <a:latin typeface="楷体" panose="02010609060101010101" pitchFamily="49" charset="-122"/>
                <a:ea typeface="楷体" panose="02010609060101010101" pitchFamily="49" charset="-122"/>
                <a:cs typeface="Arial" panose="020B0604020202020204" pitchFamily="34" charset="0"/>
              </a:rPr>
              <a:t>位二进制数一定为</a:t>
            </a:r>
            <a:r>
              <a:rPr lang="en-US" altLang="zh-CN" sz="4200" b="1" kern="0" dirty="0">
                <a:latin typeface="楷体" panose="02010609060101010101" pitchFamily="49" charset="-122"/>
                <a:ea typeface="楷体" panose="02010609060101010101" pitchFamily="49" charset="-122"/>
                <a:cs typeface="Arial" panose="020B0604020202020204" pitchFamily="34" charset="0"/>
              </a:rPr>
              <a:t>0</a:t>
            </a:r>
            <a:r>
              <a:rPr lang="zh-CN" altLang="en-US" sz="4200" b="1" kern="0" dirty="0">
                <a:latin typeface="楷体" panose="02010609060101010101" pitchFamily="49" charset="-122"/>
                <a:ea typeface="楷体" panose="02010609060101010101" pitchFamily="49" charset="-122"/>
                <a:cs typeface="Arial" panose="020B0604020202020204" pitchFamily="34" charset="0"/>
              </a:rPr>
              <a:t>，即以</a:t>
            </a:r>
            <a:r>
              <a:rPr lang="en-US" altLang="zh-CN" sz="4200" b="1" kern="0" dirty="0">
                <a:latin typeface="楷体" panose="02010609060101010101" pitchFamily="49" charset="-122"/>
                <a:ea typeface="楷体" panose="02010609060101010101" pitchFamily="49" charset="-122"/>
                <a:cs typeface="Arial" panose="020B0604020202020204" pitchFamily="34" charset="0"/>
              </a:rPr>
              <a:t>00H</a:t>
            </a:r>
            <a:r>
              <a:rPr lang="zh-CN" altLang="en-US" sz="4200" b="1" kern="0" dirty="0">
                <a:latin typeface="楷体" panose="02010609060101010101" pitchFamily="49" charset="-122"/>
                <a:ea typeface="楷体" panose="02010609060101010101" pitchFamily="49" charset="-122"/>
                <a:cs typeface="Arial" panose="020B0604020202020204" pitchFamily="34" charset="0"/>
              </a:rPr>
              <a:t>结尾的地址。</a:t>
            </a:r>
          </a:p>
        </p:txBody>
      </p:sp>
      <p:sp>
        <p:nvSpPr>
          <p:cNvPr id="3" name="矩形 2"/>
          <p:cNvSpPr/>
          <p:nvPr/>
        </p:nvSpPr>
        <p:spPr>
          <a:xfrm>
            <a:off x="357640" y="1343452"/>
            <a:ext cx="7819322" cy="830997"/>
          </a:xfrm>
          <a:prstGeom prst="rect">
            <a:avLst/>
          </a:prstGeom>
          <a:noFill/>
          <a:ln w="28575"/>
        </p:spPr>
        <p:style>
          <a:lnRef idx="2">
            <a:schemeClr val="accent1"/>
          </a:lnRef>
          <a:fillRef idx="1">
            <a:schemeClr val="lt1"/>
          </a:fillRef>
          <a:effectRef idx="0">
            <a:schemeClr val="accent1"/>
          </a:effectRef>
          <a:fontRef idx="minor">
            <a:schemeClr val="dk1"/>
          </a:fontRef>
        </p:style>
        <p:txBody>
          <a:bodyPr wrap="square">
            <a:spAutoFit/>
          </a:bodyPr>
          <a:lstStyle/>
          <a:p>
            <a:pPr defTabSz="914400" fontAlgn="base">
              <a:spcBef>
                <a:spcPct val="0"/>
              </a:spcBef>
              <a:spcAft>
                <a:spcPct val="0"/>
              </a:spcAft>
            </a:pPr>
            <a:r>
              <a:rPr lang="zh-CN" altLang="en-US" sz="2400" b="1" kern="0" dirty="0">
                <a:solidFill>
                  <a:srgbClr val="000000"/>
                </a:solidFill>
                <a:latin typeface="楷体" panose="02010609060101010101" pitchFamily="49" charset="-122"/>
                <a:ea typeface="楷体" panose="02010609060101010101" pitchFamily="49" charset="-122"/>
              </a:rPr>
              <a:t>定位类型用于决定段的起始数据边界，即第一个可存放数据的位置（不是段基地址）。它可以有</a:t>
            </a:r>
            <a:r>
              <a:rPr lang="en-US" altLang="zh-CN" sz="2400" b="1" kern="0" dirty="0">
                <a:solidFill>
                  <a:srgbClr val="000000"/>
                </a:solidFill>
                <a:latin typeface="楷体" panose="02010609060101010101" pitchFamily="49" charset="-122"/>
                <a:ea typeface="楷体" panose="02010609060101010101" pitchFamily="49" charset="-122"/>
              </a:rPr>
              <a:t>4</a:t>
            </a:r>
            <a:r>
              <a:rPr lang="zh-CN" altLang="en-US" sz="2400" b="1" kern="0" dirty="0">
                <a:solidFill>
                  <a:srgbClr val="000000"/>
                </a:solidFill>
                <a:latin typeface="楷体" panose="02010609060101010101" pitchFamily="49" charset="-122"/>
                <a:ea typeface="楷体" panose="02010609060101010101" pitchFamily="49" charset="-122"/>
              </a:rPr>
              <a:t>种取值。</a:t>
            </a:r>
          </a:p>
        </p:txBody>
      </p:sp>
      <p:sp>
        <p:nvSpPr>
          <p:cNvPr id="31" name="MH_SubTitle_1"/>
          <p:cNvSpPr txBox="1"/>
          <p:nvPr>
            <p:custDataLst>
              <p:tags r:id="rId11"/>
            </p:custDataLst>
          </p:nvPr>
        </p:nvSpPr>
        <p:spPr>
          <a:xfrm>
            <a:off x="2343431" y="3342277"/>
            <a:ext cx="6619880" cy="926297"/>
          </a:xfrm>
          <a:prstGeom prst="rect">
            <a:avLst/>
          </a:prstGeom>
          <a:noFill/>
        </p:spPr>
        <p:txBody>
          <a:bodyPr lIns="72000" tIns="0" rIns="72000" bIns="0" anchor="ctr">
            <a:normAutofit/>
          </a:bodyPr>
          <a:lstStyle/>
          <a:p>
            <a:pPr>
              <a:lnSpc>
                <a:spcPct val="130000"/>
              </a:lnSpc>
              <a:defRPr/>
            </a:pPr>
            <a:r>
              <a:rPr lang="en-US" altLang="zh-CN" sz="2400" b="1" kern="0" dirty="0">
                <a:solidFill>
                  <a:srgbClr val="FF0000"/>
                </a:solidFill>
                <a:latin typeface="楷体" panose="02010609060101010101" pitchFamily="49" charset="-122"/>
                <a:ea typeface="楷体" panose="02010609060101010101" pitchFamily="49" charset="-122"/>
                <a:cs typeface="Arial" panose="020B0604020202020204" pitchFamily="34" charset="0"/>
              </a:rPr>
              <a:t>PARA:</a:t>
            </a:r>
            <a:r>
              <a:rPr lang="zh-CN" altLang="en-US" sz="2400" b="1" kern="0" dirty="0">
                <a:solidFill>
                  <a:srgbClr val="FF0000"/>
                </a:solidFill>
                <a:latin typeface="楷体" panose="02010609060101010101" pitchFamily="49" charset="-122"/>
                <a:ea typeface="楷体" panose="02010609060101010101" pitchFamily="49" charset="-122"/>
                <a:cs typeface="Arial" panose="020B0604020202020204" pitchFamily="34" charset="0"/>
              </a:rPr>
              <a:t>表示该段从一个小节的边界开始存放数据</a:t>
            </a:r>
            <a:endParaRPr lang="en-US" altLang="zh-CN" sz="2400" b="1" kern="0" dirty="0">
              <a:solidFill>
                <a:srgbClr val="FF0000"/>
              </a:solidFill>
              <a:latin typeface="楷体" panose="02010609060101010101" pitchFamily="49" charset="-122"/>
              <a:ea typeface="楷体" panose="02010609060101010101" pitchFamily="49" charset="-122"/>
              <a:cs typeface="Arial" panose="020B0604020202020204" pitchFamily="34" charset="0"/>
            </a:endParaRPr>
          </a:p>
          <a:p>
            <a:pPr>
              <a:lnSpc>
                <a:spcPct val="130000"/>
              </a:lnSpc>
              <a:defRPr/>
            </a:pPr>
            <a:r>
              <a:rPr lang="zh-CN" altLang="en-US" sz="2000" b="1" kern="0" dirty="0">
                <a:latin typeface="楷体" panose="02010609060101010101" pitchFamily="49" charset="-122"/>
                <a:ea typeface="楷体" panose="02010609060101010101" pitchFamily="49" charset="-122"/>
                <a:cs typeface="Arial" panose="020B0604020202020204" pitchFamily="34" charset="0"/>
              </a:rPr>
              <a:t>如果用户未选定位类型，则缺省为</a:t>
            </a:r>
            <a:r>
              <a:rPr lang="en-US" altLang="zh-CN" sz="2000" b="1" kern="0" dirty="0">
                <a:latin typeface="楷体" panose="02010609060101010101" pitchFamily="49" charset="-122"/>
                <a:ea typeface="楷体" panose="02010609060101010101" pitchFamily="49" charset="-122"/>
                <a:cs typeface="Arial" panose="020B0604020202020204" pitchFamily="34" charset="0"/>
              </a:rPr>
              <a:t>PARA</a:t>
            </a:r>
            <a:r>
              <a:rPr lang="zh-CN" altLang="en-US" sz="2000" b="1" kern="0" dirty="0">
                <a:latin typeface="楷体" panose="02010609060101010101" pitchFamily="49" charset="-122"/>
                <a:ea typeface="楷体" panose="02010609060101010101" pitchFamily="49" charset="-122"/>
                <a:cs typeface="Arial" panose="020B0604020202020204" pitchFamily="34" charset="0"/>
              </a:rPr>
              <a:t>。</a:t>
            </a:r>
          </a:p>
        </p:txBody>
      </p:sp>
      <p:sp>
        <p:nvSpPr>
          <p:cNvPr id="32" name="MH_SubTitle_1"/>
          <p:cNvSpPr txBox="1"/>
          <p:nvPr>
            <p:custDataLst>
              <p:tags r:id="rId12"/>
            </p:custDataLst>
          </p:nvPr>
        </p:nvSpPr>
        <p:spPr>
          <a:xfrm>
            <a:off x="3189635" y="4304536"/>
            <a:ext cx="5718921" cy="1273800"/>
          </a:xfrm>
          <a:prstGeom prst="rect">
            <a:avLst/>
          </a:prstGeom>
          <a:noFill/>
        </p:spPr>
        <p:txBody>
          <a:bodyPr lIns="72000" tIns="0" rIns="72000" bIns="0" anchor="ctr">
            <a:normAutofit lnSpcReduction="10000"/>
          </a:bodyPr>
          <a:lstStyle/>
          <a:p>
            <a:pPr>
              <a:lnSpc>
                <a:spcPct val="130000"/>
              </a:lnSpc>
              <a:defRPr/>
            </a:pPr>
            <a:r>
              <a:rPr lang="en-US" altLang="zh-CN" sz="2400" b="1" kern="0" dirty="0">
                <a:solidFill>
                  <a:srgbClr val="FF0000"/>
                </a:solidFill>
                <a:latin typeface="楷体" panose="02010609060101010101" pitchFamily="49" charset="-122"/>
                <a:ea typeface="楷体" panose="02010609060101010101" pitchFamily="49" charset="-122"/>
                <a:cs typeface="Arial" panose="020B0604020202020204" pitchFamily="34" charset="0"/>
              </a:rPr>
              <a:t>WORD:</a:t>
            </a:r>
            <a:r>
              <a:rPr lang="zh-CN" altLang="en-US" sz="2400" b="1" kern="0" dirty="0">
                <a:solidFill>
                  <a:srgbClr val="FF0000"/>
                </a:solidFill>
                <a:latin typeface="楷体" panose="02010609060101010101" pitchFamily="49" charset="-122"/>
                <a:ea typeface="楷体" panose="02010609060101010101" pitchFamily="49" charset="-122"/>
                <a:cs typeface="Arial" panose="020B0604020202020204" pitchFamily="34" charset="0"/>
              </a:rPr>
              <a:t>表示该段从一个偶数字节地址开始存放数据，即段起始数据单元地址的最后一位二进制数一定是</a:t>
            </a:r>
            <a:r>
              <a:rPr lang="en-US" altLang="zh-CN" sz="2400" b="1" kern="0" dirty="0">
                <a:solidFill>
                  <a:srgbClr val="FF0000"/>
                </a:solidFill>
                <a:latin typeface="楷体" panose="02010609060101010101" pitchFamily="49" charset="-122"/>
                <a:ea typeface="楷体" panose="02010609060101010101" pitchFamily="49" charset="-122"/>
                <a:cs typeface="Arial" panose="020B0604020202020204" pitchFamily="34" charset="0"/>
              </a:rPr>
              <a:t>0</a:t>
            </a:r>
            <a:r>
              <a:rPr lang="zh-CN" altLang="en-US" sz="2400" b="1" kern="0" dirty="0">
                <a:solidFill>
                  <a:srgbClr val="FF0000"/>
                </a:solidFill>
                <a:latin typeface="楷体" panose="02010609060101010101" pitchFamily="49" charset="-122"/>
                <a:ea typeface="楷体" panose="02010609060101010101" pitchFamily="49" charset="-122"/>
                <a:cs typeface="Arial" panose="020B0604020202020204" pitchFamily="34" charset="0"/>
              </a:rPr>
              <a:t>。</a:t>
            </a:r>
            <a:endParaRPr lang="en-US" altLang="zh-CN" sz="2400" b="1" kern="0" dirty="0">
              <a:solidFill>
                <a:srgbClr val="FF0000"/>
              </a:solidFill>
              <a:latin typeface="楷体" panose="02010609060101010101" pitchFamily="49" charset="-122"/>
              <a:ea typeface="楷体" panose="02010609060101010101" pitchFamily="49" charset="-122"/>
              <a:cs typeface="Arial" panose="020B0604020202020204" pitchFamily="34" charset="0"/>
            </a:endParaRPr>
          </a:p>
        </p:txBody>
      </p:sp>
      <p:sp>
        <p:nvSpPr>
          <p:cNvPr id="33" name="MH_SubTitle_1"/>
          <p:cNvSpPr txBox="1"/>
          <p:nvPr>
            <p:custDataLst>
              <p:tags r:id="rId13"/>
            </p:custDataLst>
          </p:nvPr>
        </p:nvSpPr>
        <p:spPr>
          <a:xfrm>
            <a:off x="3337921" y="5697160"/>
            <a:ext cx="5718921" cy="862423"/>
          </a:xfrm>
          <a:prstGeom prst="rect">
            <a:avLst/>
          </a:prstGeom>
          <a:noFill/>
        </p:spPr>
        <p:txBody>
          <a:bodyPr lIns="72000" tIns="0" rIns="72000" bIns="0" anchor="ctr">
            <a:normAutofit lnSpcReduction="10000"/>
          </a:bodyPr>
          <a:lstStyle/>
          <a:p>
            <a:pPr>
              <a:lnSpc>
                <a:spcPct val="130000"/>
              </a:lnSpc>
              <a:defRPr/>
            </a:pPr>
            <a:r>
              <a:rPr lang="en-US" altLang="zh-CN" sz="2400" b="1" kern="0" dirty="0">
                <a:solidFill>
                  <a:srgbClr val="FF0000"/>
                </a:solidFill>
                <a:latin typeface="楷体" panose="02010609060101010101" pitchFamily="49" charset="-122"/>
                <a:ea typeface="楷体" panose="02010609060101010101" pitchFamily="49" charset="-122"/>
                <a:cs typeface="Arial" panose="020B0604020202020204" pitchFamily="34" charset="0"/>
              </a:rPr>
              <a:t>BYTE:</a:t>
            </a:r>
            <a:r>
              <a:rPr lang="zh-CN" altLang="en-US" sz="2400" b="1" kern="0" dirty="0">
                <a:solidFill>
                  <a:srgbClr val="FF0000"/>
                </a:solidFill>
                <a:latin typeface="楷体" panose="02010609060101010101" pitchFamily="49" charset="-122"/>
                <a:ea typeface="楷体" panose="02010609060101010101" pitchFamily="49" charset="-122"/>
                <a:cs typeface="Arial" panose="020B0604020202020204" pitchFamily="34" charset="0"/>
              </a:rPr>
              <a:t>表示该段起始数据单元地址可以是任一地址值。</a:t>
            </a:r>
            <a:endParaRPr lang="en-US" altLang="zh-CN" sz="2400" b="1" kern="0" dirty="0">
              <a:solidFill>
                <a:srgbClr val="FF0000"/>
              </a:solidFill>
              <a:latin typeface="楷体" panose="02010609060101010101" pitchFamily="49" charset="-122"/>
              <a:ea typeface="楷体" panose="02010609060101010101" pitchFamily="49" charset="-122"/>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9" name="ïšḻïdê"/>
          <p:cNvSpPr txBox="1"/>
          <p:nvPr/>
        </p:nvSpPr>
        <p:spPr bwMode="auto">
          <a:xfrm>
            <a:off x="-1" y="162085"/>
            <a:ext cx="8281902"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altLang="zh-CN" sz="2400" b="1" dirty="0">
                <a:solidFill>
                  <a:schemeClr val="bg1"/>
                </a:solidFill>
                <a:latin typeface="楷体" panose="02010609060101010101" pitchFamily="49" charset="-122"/>
                <a:ea typeface="楷体" panose="02010609060101010101" pitchFamily="49" charset="-122"/>
              </a:rPr>
              <a:t>4.5 </a:t>
            </a:r>
            <a:r>
              <a:rPr lang="zh-CN" altLang="en-US" sz="2400" b="1" dirty="0">
                <a:solidFill>
                  <a:schemeClr val="bg1"/>
                </a:solidFill>
                <a:latin typeface="楷体" panose="02010609060101010101" pitchFamily="49" charset="-122"/>
                <a:ea typeface="楷体" panose="02010609060101010101" pitchFamily="49" charset="-122"/>
              </a:rPr>
              <a:t>程序的段结构</a:t>
            </a:r>
          </a:p>
          <a:p>
            <a:endParaRPr lang="zh-CN" altLang="en-US" sz="2400" b="1" dirty="0">
              <a:solidFill>
                <a:schemeClr val="bg1"/>
              </a:solidFill>
              <a:latin typeface="楷体" panose="02010609060101010101" pitchFamily="49" charset="-122"/>
              <a:ea typeface="楷体" panose="02010609060101010101" pitchFamily="49" charset="-122"/>
            </a:endParaRPr>
          </a:p>
        </p:txBody>
      </p:sp>
      <p:cxnSp>
        <p:nvCxnSpPr>
          <p:cNvPr id="40" name="直接连接符 39"/>
          <p:cNvCxnSpPr/>
          <p:nvPr/>
        </p:nvCxnSpPr>
        <p:spPr>
          <a:xfrm>
            <a:off x="2381" y="655346"/>
            <a:ext cx="3484890"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41" name="图片 40"/>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42" name="right-arrowheads_44810"/>
          <p:cNvSpPr>
            <a:spLocks noChangeAspect="1"/>
          </p:cNvSpPr>
          <p:nvPr/>
        </p:nvSpPr>
        <p:spPr bwMode="auto">
          <a:xfrm>
            <a:off x="152015" y="929658"/>
            <a:ext cx="411251" cy="316320"/>
          </a:xfrm>
          <a:custGeom>
            <a:avLst/>
            <a:gdLst>
              <a:gd name="T0" fmla="*/ 59 w 415"/>
              <a:gd name="T1" fmla="*/ 406 h 406"/>
              <a:gd name="T2" fmla="*/ 25 w 415"/>
              <a:gd name="T3" fmla="*/ 394 h 406"/>
              <a:gd name="T4" fmla="*/ 19 w 415"/>
              <a:gd name="T5" fmla="*/ 318 h 406"/>
              <a:gd name="T6" fmla="*/ 114 w 415"/>
              <a:gd name="T7" fmla="*/ 206 h 406"/>
              <a:gd name="T8" fmla="*/ 19 w 415"/>
              <a:gd name="T9" fmla="*/ 94 h 406"/>
              <a:gd name="T10" fmla="*/ 25 w 415"/>
              <a:gd name="T11" fmla="*/ 19 h 406"/>
              <a:gd name="T12" fmla="*/ 100 w 415"/>
              <a:gd name="T13" fmla="*/ 25 h 406"/>
              <a:gd name="T14" fmla="*/ 225 w 415"/>
              <a:gd name="T15" fmla="*/ 172 h 406"/>
              <a:gd name="T16" fmla="*/ 225 w 415"/>
              <a:gd name="T17" fmla="*/ 241 h 406"/>
              <a:gd name="T18" fmla="*/ 100 w 415"/>
              <a:gd name="T19" fmla="*/ 388 h 406"/>
              <a:gd name="T20" fmla="*/ 59 w 415"/>
              <a:gd name="T21" fmla="*/ 406 h 406"/>
              <a:gd name="T22" fmla="*/ 273 w 415"/>
              <a:gd name="T23" fmla="*/ 388 h 406"/>
              <a:gd name="T24" fmla="*/ 398 w 415"/>
              <a:gd name="T25" fmla="*/ 241 h 406"/>
              <a:gd name="T26" fmla="*/ 398 w 415"/>
              <a:gd name="T27" fmla="*/ 172 h 406"/>
              <a:gd name="T28" fmla="*/ 273 w 415"/>
              <a:gd name="T29" fmla="*/ 25 h 406"/>
              <a:gd name="T30" fmla="*/ 198 w 415"/>
              <a:gd name="T31" fmla="*/ 19 h 406"/>
              <a:gd name="T32" fmla="*/ 192 w 415"/>
              <a:gd name="T33" fmla="*/ 94 h 406"/>
              <a:gd name="T34" fmla="*/ 287 w 415"/>
              <a:gd name="T35" fmla="*/ 206 h 406"/>
              <a:gd name="T36" fmla="*/ 192 w 415"/>
              <a:gd name="T37" fmla="*/ 318 h 406"/>
              <a:gd name="T38" fmla="*/ 198 w 415"/>
              <a:gd name="T39" fmla="*/ 394 h 406"/>
              <a:gd name="T40" fmla="*/ 232 w 415"/>
              <a:gd name="T41" fmla="*/ 406 h 406"/>
              <a:gd name="T42" fmla="*/ 273 w 415"/>
              <a:gd name="T43" fmla="*/ 388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15" h="406">
                <a:moveTo>
                  <a:pt x="59" y="406"/>
                </a:moveTo>
                <a:cubicBezTo>
                  <a:pt x="47" y="406"/>
                  <a:pt x="35" y="402"/>
                  <a:pt x="25" y="394"/>
                </a:cubicBezTo>
                <a:cubicBezTo>
                  <a:pt x="2" y="375"/>
                  <a:pt x="0" y="341"/>
                  <a:pt x="19" y="318"/>
                </a:cubicBezTo>
                <a:lnTo>
                  <a:pt x="114" y="206"/>
                </a:lnTo>
                <a:lnTo>
                  <a:pt x="19" y="94"/>
                </a:lnTo>
                <a:cubicBezTo>
                  <a:pt x="0" y="71"/>
                  <a:pt x="2" y="38"/>
                  <a:pt x="25" y="19"/>
                </a:cubicBezTo>
                <a:cubicBezTo>
                  <a:pt x="47" y="0"/>
                  <a:pt x="81" y="2"/>
                  <a:pt x="100" y="25"/>
                </a:cubicBezTo>
                <a:lnTo>
                  <a:pt x="225" y="172"/>
                </a:lnTo>
                <a:cubicBezTo>
                  <a:pt x="242" y="192"/>
                  <a:pt x="242" y="221"/>
                  <a:pt x="225" y="241"/>
                </a:cubicBezTo>
                <a:lnTo>
                  <a:pt x="100" y="388"/>
                </a:lnTo>
                <a:cubicBezTo>
                  <a:pt x="89" y="400"/>
                  <a:pt x="74" y="406"/>
                  <a:pt x="59" y="406"/>
                </a:cubicBezTo>
                <a:close/>
                <a:moveTo>
                  <a:pt x="273" y="388"/>
                </a:moveTo>
                <a:lnTo>
                  <a:pt x="398" y="241"/>
                </a:lnTo>
                <a:cubicBezTo>
                  <a:pt x="415" y="221"/>
                  <a:pt x="415" y="192"/>
                  <a:pt x="398" y="172"/>
                </a:cubicBezTo>
                <a:lnTo>
                  <a:pt x="273" y="25"/>
                </a:lnTo>
                <a:cubicBezTo>
                  <a:pt x="254" y="2"/>
                  <a:pt x="220" y="0"/>
                  <a:pt x="198" y="19"/>
                </a:cubicBezTo>
                <a:cubicBezTo>
                  <a:pt x="175" y="38"/>
                  <a:pt x="173" y="71"/>
                  <a:pt x="192" y="94"/>
                </a:cubicBezTo>
                <a:lnTo>
                  <a:pt x="287" y="206"/>
                </a:lnTo>
                <a:lnTo>
                  <a:pt x="192" y="318"/>
                </a:lnTo>
                <a:cubicBezTo>
                  <a:pt x="173" y="341"/>
                  <a:pt x="175" y="375"/>
                  <a:pt x="198" y="394"/>
                </a:cubicBezTo>
                <a:cubicBezTo>
                  <a:pt x="208" y="402"/>
                  <a:pt x="220" y="406"/>
                  <a:pt x="232" y="406"/>
                </a:cubicBezTo>
                <a:cubicBezTo>
                  <a:pt x="247" y="406"/>
                  <a:pt x="262" y="400"/>
                  <a:pt x="273" y="388"/>
                </a:cubicBezTo>
                <a:close/>
              </a:path>
            </a:pathLst>
          </a:custGeom>
          <a:solidFill>
            <a:schemeClr val="accent1"/>
          </a:solidFill>
          <a:ln>
            <a:noFill/>
          </a:ln>
        </p:spPr>
      </p:sp>
      <p:sp>
        <p:nvSpPr>
          <p:cNvPr id="44" name="矩形 43"/>
          <p:cNvSpPr/>
          <p:nvPr/>
        </p:nvSpPr>
        <p:spPr>
          <a:xfrm>
            <a:off x="584781" y="858016"/>
            <a:ext cx="7429666" cy="461665"/>
          </a:xfrm>
          <a:prstGeom prst="rect">
            <a:avLst/>
          </a:prstGeom>
        </p:spPr>
        <p:txBody>
          <a:bodyPr wrap="square">
            <a:spAutoFit/>
          </a:bodyPr>
          <a:lstStyle/>
          <a:p>
            <a:r>
              <a:rPr lang="zh-CN" altLang="en-US" sz="2400" b="1" dirty="0">
                <a:latin typeface="华文楷体" panose="02010600040101010101" pitchFamily="2" charset="-122"/>
                <a:ea typeface="华文楷体" panose="02010600040101010101" pitchFamily="2" charset="-122"/>
              </a:rPr>
              <a:t>段定义伪指令语句各部分的作用</a:t>
            </a:r>
          </a:p>
        </p:txBody>
      </p:sp>
      <p:sp>
        <p:nvSpPr>
          <p:cNvPr id="3" name="矩形 2"/>
          <p:cNvSpPr/>
          <p:nvPr/>
        </p:nvSpPr>
        <p:spPr>
          <a:xfrm>
            <a:off x="357640" y="1343452"/>
            <a:ext cx="8108628" cy="830997"/>
          </a:xfrm>
          <a:prstGeom prst="rect">
            <a:avLst/>
          </a:prstGeom>
          <a:noFill/>
          <a:ln w="28575"/>
        </p:spPr>
        <p:style>
          <a:lnRef idx="2">
            <a:schemeClr val="accent1"/>
          </a:lnRef>
          <a:fillRef idx="1">
            <a:schemeClr val="lt1"/>
          </a:fillRef>
          <a:effectRef idx="0">
            <a:schemeClr val="accent1"/>
          </a:effectRef>
          <a:fontRef idx="minor">
            <a:schemeClr val="dk1"/>
          </a:fontRef>
        </p:style>
        <p:txBody>
          <a:bodyPr wrap="square">
            <a:spAutoFit/>
          </a:bodyPr>
          <a:lstStyle/>
          <a:p>
            <a:pPr defTabSz="914400" fontAlgn="base">
              <a:spcBef>
                <a:spcPct val="0"/>
              </a:spcBef>
              <a:spcAft>
                <a:spcPct val="0"/>
              </a:spcAft>
            </a:pPr>
            <a:r>
              <a:rPr lang="zh-CN" altLang="en-US" sz="2400" b="1" kern="0" dirty="0">
                <a:solidFill>
                  <a:srgbClr val="000000"/>
                </a:solidFill>
                <a:latin typeface="楷体" panose="02010609060101010101" pitchFamily="49" charset="-122"/>
                <a:ea typeface="楷体" panose="02010609060101010101" pitchFamily="49" charset="-122"/>
              </a:rPr>
              <a:t>组合类型说明符用来指定段与段之间的连接关系和定位。它有六种取值选择。</a:t>
            </a:r>
          </a:p>
        </p:txBody>
      </p:sp>
      <p:sp>
        <p:nvSpPr>
          <p:cNvPr id="22" name="MH_Other_1"/>
          <p:cNvSpPr/>
          <p:nvPr>
            <p:custDataLst>
              <p:tags r:id="rId1"/>
            </p:custDataLst>
          </p:nvPr>
        </p:nvSpPr>
        <p:spPr>
          <a:xfrm>
            <a:off x="12960" y="2421424"/>
            <a:ext cx="4135438" cy="4152900"/>
          </a:xfrm>
          <a:custGeom>
            <a:avLst/>
            <a:gdLst>
              <a:gd name="connsiteX0" fmla="*/ 3089036 w 4134954"/>
              <a:gd name="connsiteY0" fmla="*/ 19 h 4152849"/>
              <a:gd name="connsiteX1" fmla="*/ 3615265 w 4134954"/>
              <a:gd name="connsiteY1" fmla="*/ 318497 h 4152849"/>
              <a:gd name="connsiteX2" fmla="*/ 3367532 w 4134954"/>
              <a:gd name="connsiteY2" fmla="*/ 1131705 h 4152849"/>
              <a:gd name="connsiteX3" fmla="*/ 2936624 w 4134954"/>
              <a:gd name="connsiteY3" fmla="*/ 1183097 h 4152849"/>
              <a:gd name="connsiteX4" fmla="*/ 2121962 w 4134954"/>
              <a:gd name="connsiteY4" fmla="*/ 1375343 h 4152849"/>
              <a:gd name="connsiteX5" fmla="*/ 1711534 w 4134954"/>
              <a:gd name="connsiteY5" fmla="*/ 1673204 h 4152849"/>
              <a:gd name="connsiteX6" fmla="*/ 1673139 w 4134954"/>
              <a:gd name="connsiteY6" fmla="*/ 1714588 h 4152849"/>
              <a:gd name="connsiteX7" fmla="*/ 1723384 w 4134954"/>
              <a:gd name="connsiteY7" fmla="*/ 1734930 h 4152849"/>
              <a:gd name="connsiteX8" fmla="*/ 2269957 w 4134954"/>
              <a:gd name="connsiteY8" fmla="*/ 1825448 h 4152849"/>
              <a:gd name="connsiteX9" fmla="*/ 3086034 w 4134954"/>
              <a:gd name="connsiteY9" fmla="*/ 1618355 h 4152849"/>
              <a:gd name="connsiteX10" fmla="*/ 3203403 w 4134954"/>
              <a:gd name="connsiteY10" fmla="*/ 1516313 h 4152849"/>
              <a:gd name="connsiteX11" fmla="*/ 3207674 w 4134954"/>
              <a:gd name="connsiteY11" fmla="*/ 1511619 h 4152849"/>
              <a:gd name="connsiteX12" fmla="*/ 3211231 w 4134954"/>
              <a:gd name="connsiteY12" fmla="*/ 1511660 h 4152849"/>
              <a:gd name="connsiteX13" fmla="*/ 3540812 w 4134954"/>
              <a:gd name="connsiteY13" fmla="*/ 1417449 h 4152849"/>
              <a:gd name="connsiteX14" fmla="*/ 4134913 w 4134954"/>
              <a:gd name="connsiteY14" fmla="*/ 2025498 h 4152849"/>
              <a:gd name="connsiteX15" fmla="*/ 3526862 w 4134954"/>
              <a:gd name="connsiteY15" fmla="*/ 2619598 h 4152849"/>
              <a:gd name="connsiteX16" fmla="*/ 3124277 w 4134954"/>
              <a:gd name="connsiteY16" fmla="*/ 2457589 h 4152849"/>
              <a:gd name="connsiteX17" fmla="*/ 2317463 w 4134954"/>
              <a:gd name="connsiteY17" fmla="*/ 2234686 h 4152849"/>
              <a:gd name="connsiteX18" fmla="*/ 1707569 w 4134954"/>
              <a:gd name="connsiteY18" fmla="*/ 2334249 h 4152849"/>
              <a:gd name="connsiteX19" fmla="*/ 1682125 w 4134954"/>
              <a:gd name="connsiteY19" fmla="*/ 2345343 h 4152849"/>
              <a:gd name="connsiteX20" fmla="*/ 1710521 w 4134954"/>
              <a:gd name="connsiteY20" fmla="*/ 2382713 h 4152849"/>
              <a:gd name="connsiteX21" fmla="*/ 2134084 w 4134954"/>
              <a:gd name="connsiteY21" fmla="*/ 2739826 h 4152849"/>
              <a:gd name="connsiteX22" fmla="*/ 2941390 w 4134954"/>
              <a:gd name="connsiteY22" fmla="*/ 2978840 h 4152849"/>
              <a:gd name="connsiteX23" fmla="*/ 3094422 w 4134954"/>
              <a:gd name="connsiteY23" fmla="*/ 2951105 h 4152849"/>
              <a:gd name="connsiteX24" fmla="*/ 3100492 w 4134954"/>
              <a:gd name="connsiteY24" fmla="*/ 2949252 h 4152849"/>
              <a:gd name="connsiteX25" fmla="*/ 3103528 w 4134954"/>
              <a:gd name="connsiteY25" fmla="*/ 2951105 h 4152849"/>
              <a:gd name="connsiteX26" fmla="*/ 3434970 w 4134954"/>
              <a:gd name="connsiteY26" fmla="*/ 3038544 h 4152849"/>
              <a:gd name="connsiteX27" fmla="*/ 3634923 w 4134954"/>
              <a:gd name="connsiteY27" fmla="*/ 3864800 h 4152849"/>
              <a:gd name="connsiteX28" fmla="*/ 2808666 w 4134954"/>
              <a:gd name="connsiteY28" fmla="*/ 4064751 h 4152849"/>
              <a:gd name="connsiteX29" fmla="*/ 2545403 w 4134954"/>
              <a:gd name="connsiteY29" fmla="*/ 3719766 h 4152849"/>
              <a:gd name="connsiteX30" fmla="*/ 1965793 w 4134954"/>
              <a:gd name="connsiteY30" fmla="*/ 3115873 h 4152849"/>
              <a:gd name="connsiteX31" fmla="*/ 1187140 w 4134954"/>
              <a:gd name="connsiteY31" fmla="*/ 2874272 h 4152849"/>
              <a:gd name="connsiteX32" fmla="*/ 1102375 w 4134954"/>
              <a:gd name="connsiteY32" fmla="*/ 2882353 h 4152849"/>
              <a:gd name="connsiteX33" fmla="*/ 1096470 w 4134954"/>
              <a:gd name="connsiteY33" fmla="*/ 2886778 h 4152849"/>
              <a:gd name="connsiteX34" fmla="*/ 994951 w 4134954"/>
              <a:gd name="connsiteY34" fmla="*/ 2942378 h 4152849"/>
              <a:gd name="connsiteX35" fmla="*/ 977538 w 4134954"/>
              <a:gd name="connsiteY35" fmla="*/ 2952616 h 4152849"/>
              <a:gd name="connsiteX36" fmla="*/ 46328 w 4134954"/>
              <a:gd name="connsiteY36" fmla="*/ 2911558 h 4152849"/>
              <a:gd name="connsiteX37" fmla="*/ 1 w 4134954"/>
              <a:gd name="connsiteY37" fmla="*/ 2878176 h 4152849"/>
              <a:gd name="connsiteX38" fmla="*/ 0 w 4134954"/>
              <a:gd name="connsiteY38" fmla="*/ 1926001 h 4152849"/>
              <a:gd name="connsiteX39" fmla="*/ 1 w 4134954"/>
              <a:gd name="connsiteY39" fmla="*/ 1926000 h 4152849"/>
              <a:gd name="connsiteX40" fmla="*/ 1 w 4134954"/>
              <a:gd name="connsiteY40" fmla="*/ 1257695 h 4152849"/>
              <a:gd name="connsiteX41" fmla="*/ 61658 w 4134954"/>
              <a:gd name="connsiteY41" fmla="*/ 1219491 h 4152849"/>
              <a:gd name="connsiteX42" fmla="*/ 503519 w 4134954"/>
              <a:gd name="connsiteY42" fmla="*/ 1105956 h 4152849"/>
              <a:gd name="connsiteX43" fmla="*/ 569031 w 4134954"/>
              <a:gd name="connsiteY43" fmla="*/ 1109032 h 4152849"/>
              <a:gd name="connsiteX44" fmla="*/ 585555 w 4134954"/>
              <a:gd name="connsiteY44" fmla="*/ 1107907 h 4152849"/>
              <a:gd name="connsiteX45" fmla="*/ 1027609 w 4134954"/>
              <a:gd name="connsiteY45" fmla="*/ 1220683 h 4152849"/>
              <a:gd name="connsiteX46" fmla="*/ 1039650 w 4134954"/>
              <a:gd name="connsiteY46" fmla="*/ 1228036 h 4152849"/>
              <a:gd name="connsiteX47" fmla="*/ 1128582 w 4134954"/>
              <a:gd name="connsiteY47" fmla="*/ 1237940 h 4152849"/>
              <a:gd name="connsiteX48" fmla="*/ 1883635 w 4134954"/>
              <a:gd name="connsiteY48" fmla="*/ 1039286 h 4152849"/>
              <a:gd name="connsiteX49" fmla="*/ 2499782 w 4134954"/>
              <a:gd name="connsiteY49" fmla="*/ 465499 h 4152849"/>
              <a:gd name="connsiteX50" fmla="*/ 2553672 w 4134954"/>
              <a:gd name="connsiteY50" fmla="*/ 319609 h 4152849"/>
              <a:gd name="connsiteX51" fmla="*/ 2555163 w 4134954"/>
              <a:gd name="connsiteY51" fmla="*/ 313440 h 4152849"/>
              <a:gd name="connsiteX52" fmla="*/ 2558302 w 4134954"/>
              <a:gd name="connsiteY52" fmla="*/ 311766 h 4152849"/>
              <a:gd name="connsiteX53" fmla="*/ 2802058 w 4134954"/>
              <a:gd name="connsiteY53" fmla="*/ 70763 h 4152849"/>
              <a:gd name="connsiteX54" fmla="*/ 3089036 w 4134954"/>
              <a:gd name="connsiteY54" fmla="*/ 19 h 4152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134954" h="4152849">
                <a:moveTo>
                  <a:pt x="3089036" y="19"/>
                </a:moveTo>
                <a:cubicBezTo>
                  <a:pt x="3302275" y="1712"/>
                  <a:pt x="3507912" y="117078"/>
                  <a:pt x="3615265" y="318497"/>
                </a:cubicBezTo>
                <a:cubicBezTo>
                  <a:pt x="3771417" y="611467"/>
                  <a:pt x="3660503" y="975553"/>
                  <a:pt x="3367532" y="1131705"/>
                </a:cubicBezTo>
                <a:cubicBezTo>
                  <a:pt x="3229889" y="1205067"/>
                  <a:pt x="3076552" y="1219481"/>
                  <a:pt x="2936624" y="1183097"/>
                </a:cubicBezTo>
                <a:cubicBezTo>
                  <a:pt x="2713131" y="1154646"/>
                  <a:pt x="2414345" y="1219506"/>
                  <a:pt x="2121962" y="1375343"/>
                </a:cubicBezTo>
                <a:cubicBezTo>
                  <a:pt x="1960645" y="1461323"/>
                  <a:pt x="1821233" y="1564362"/>
                  <a:pt x="1711534" y="1673204"/>
                </a:cubicBezTo>
                <a:lnTo>
                  <a:pt x="1673139" y="1714588"/>
                </a:lnTo>
                <a:lnTo>
                  <a:pt x="1723384" y="1734930"/>
                </a:lnTo>
                <a:cubicBezTo>
                  <a:pt x="1880619" y="1790042"/>
                  <a:pt x="2068224" y="1823107"/>
                  <a:pt x="2269957" y="1825448"/>
                </a:cubicBezTo>
                <a:cubicBezTo>
                  <a:pt x="2603814" y="1829322"/>
                  <a:pt x="2900939" y="1748173"/>
                  <a:pt x="3086034" y="1618355"/>
                </a:cubicBezTo>
                <a:cubicBezTo>
                  <a:pt x="3120263" y="1579223"/>
                  <a:pt x="3159863" y="1545006"/>
                  <a:pt x="3203403" y="1516313"/>
                </a:cubicBezTo>
                <a:lnTo>
                  <a:pt x="3207674" y="1511619"/>
                </a:lnTo>
                <a:lnTo>
                  <a:pt x="3211231" y="1511660"/>
                </a:lnTo>
                <a:cubicBezTo>
                  <a:pt x="3306202" y="1450657"/>
                  <a:pt x="3419519" y="1416041"/>
                  <a:pt x="3540812" y="1417449"/>
                </a:cubicBezTo>
                <a:cubicBezTo>
                  <a:pt x="3872776" y="1421301"/>
                  <a:pt x="4138765" y="1693533"/>
                  <a:pt x="4134913" y="2025498"/>
                </a:cubicBezTo>
                <a:cubicBezTo>
                  <a:pt x="4131061" y="2357462"/>
                  <a:pt x="3858827" y="2623450"/>
                  <a:pt x="3526862" y="2619598"/>
                </a:cubicBezTo>
                <a:cubicBezTo>
                  <a:pt x="3370902" y="2617788"/>
                  <a:pt x="3229503" y="2556741"/>
                  <a:pt x="3124277" y="2457589"/>
                </a:cubicBezTo>
                <a:cubicBezTo>
                  <a:pt x="2941955" y="2325237"/>
                  <a:pt x="2648762" y="2238531"/>
                  <a:pt x="2317463" y="2234686"/>
                </a:cubicBezTo>
                <a:cubicBezTo>
                  <a:pt x="2088980" y="2232035"/>
                  <a:pt x="1877701" y="2269206"/>
                  <a:pt x="1707569" y="2334249"/>
                </a:cubicBezTo>
                <a:lnTo>
                  <a:pt x="1682125" y="2345343"/>
                </a:lnTo>
                <a:lnTo>
                  <a:pt x="1710521" y="2382713"/>
                </a:lnTo>
                <a:cubicBezTo>
                  <a:pt x="1817513" y="2510436"/>
                  <a:pt x="1961876" y="2634726"/>
                  <a:pt x="2134084" y="2739826"/>
                </a:cubicBezTo>
                <a:cubicBezTo>
                  <a:pt x="2419079" y="2913761"/>
                  <a:pt x="2715948" y="2995842"/>
                  <a:pt x="2941390" y="2978840"/>
                </a:cubicBezTo>
                <a:cubicBezTo>
                  <a:pt x="2990809" y="2962696"/>
                  <a:pt x="3042333" y="2953519"/>
                  <a:pt x="3094422" y="2951105"/>
                </a:cubicBezTo>
                <a:lnTo>
                  <a:pt x="3100492" y="2949252"/>
                </a:lnTo>
                <a:lnTo>
                  <a:pt x="3103528" y="2951105"/>
                </a:lnTo>
                <a:cubicBezTo>
                  <a:pt x="3216336" y="2947200"/>
                  <a:pt x="3331429" y="2975352"/>
                  <a:pt x="3434970" y="3038544"/>
                </a:cubicBezTo>
                <a:cubicBezTo>
                  <a:pt x="3718349" y="3211493"/>
                  <a:pt x="3807872" y="3581420"/>
                  <a:pt x="3634923" y="3864800"/>
                </a:cubicBezTo>
                <a:cubicBezTo>
                  <a:pt x="3461973" y="4148179"/>
                  <a:pt x="3092046" y="4237700"/>
                  <a:pt x="2808666" y="4064751"/>
                </a:cubicBezTo>
                <a:cubicBezTo>
                  <a:pt x="2675531" y="3983497"/>
                  <a:pt x="2585185" y="3858766"/>
                  <a:pt x="2545403" y="3719766"/>
                </a:cubicBezTo>
                <a:cubicBezTo>
                  <a:pt x="2456318" y="3512832"/>
                  <a:pt x="2248604" y="3288475"/>
                  <a:pt x="1965793" y="3115873"/>
                </a:cubicBezTo>
                <a:cubicBezTo>
                  <a:pt x="1692733" y="2949223"/>
                  <a:pt x="1408771" y="2866892"/>
                  <a:pt x="1187140" y="2874272"/>
                </a:cubicBezTo>
                <a:lnTo>
                  <a:pt x="1102375" y="2882353"/>
                </a:lnTo>
                <a:lnTo>
                  <a:pt x="1096470" y="2886778"/>
                </a:lnTo>
                <a:lnTo>
                  <a:pt x="994951" y="2942378"/>
                </a:lnTo>
                <a:lnTo>
                  <a:pt x="977538" y="2952616"/>
                </a:lnTo>
                <a:cubicBezTo>
                  <a:pt x="690820" y="3094618"/>
                  <a:pt x="339714" y="3090613"/>
                  <a:pt x="46328" y="2911558"/>
                </a:cubicBezTo>
                <a:lnTo>
                  <a:pt x="1" y="2878176"/>
                </a:lnTo>
                <a:lnTo>
                  <a:pt x="0" y="1926001"/>
                </a:lnTo>
                <a:lnTo>
                  <a:pt x="1" y="1926000"/>
                </a:lnTo>
                <a:lnTo>
                  <a:pt x="1" y="1257695"/>
                </a:lnTo>
                <a:cubicBezTo>
                  <a:pt x="19193" y="1243150"/>
                  <a:pt x="40119" y="1230971"/>
                  <a:pt x="61658" y="1219491"/>
                </a:cubicBezTo>
                <a:cubicBezTo>
                  <a:pt x="202725" y="1144303"/>
                  <a:pt x="354052" y="1107642"/>
                  <a:pt x="503519" y="1105956"/>
                </a:cubicBezTo>
                <a:lnTo>
                  <a:pt x="569031" y="1109032"/>
                </a:lnTo>
                <a:lnTo>
                  <a:pt x="585555" y="1107907"/>
                </a:lnTo>
                <a:cubicBezTo>
                  <a:pt x="745397" y="1109762"/>
                  <a:pt x="895722" y="1150334"/>
                  <a:pt x="1027609" y="1220683"/>
                </a:cubicBezTo>
                <a:lnTo>
                  <a:pt x="1039650" y="1228036"/>
                </a:lnTo>
                <a:lnTo>
                  <a:pt x="1128582" y="1237940"/>
                </a:lnTo>
                <a:cubicBezTo>
                  <a:pt x="1344181" y="1248064"/>
                  <a:pt x="1616580" y="1181625"/>
                  <a:pt x="1883635" y="1039286"/>
                </a:cubicBezTo>
                <a:cubicBezTo>
                  <a:pt x="2178277" y="882244"/>
                  <a:pt x="2399846" y="668293"/>
                  <a:pt x="2499782" y="465499"/>
                </a:cubicBezTo>
                <a:cubicBezTo>
                  <a:pt x="2510996" y="414732"/>
                  <a:pt x="2529280" y="365696"/>
                  <a:pt x="2553672" y="319609"/>
                </a:cubicBezTo>
                <a:lnTo>
                  <a:pt x="2555163" y="313440"/>
                </a:lnTo>
                <a:lnTo>
                  <a:pt x="2558302" y="311766"/>
                </a:lnTo>
                <a:cubicBezTo>
                  <a:pt x="2612273" y="212630"/>
                  <a:pt x="2695012" y="127817"/>
                  <a:pt x="2802058" y="70763"/>
                </a:cubicBezTo>
                <a:cubicBezTo>
                  <a:pt x="2893611" y="21965"/>
                  <a:pt x="2992110" y="-751"/>
                  <a:pt x="3089036" y="19"/>
                </a:cubicBezTo>
                <a:close/>
              </a:path>
            </a:pathLst>
          </a:custGeom>
          <a:solidFill>
            <a:srgbClr val="EAEAEA"/>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kern="0">
              <a:solidFill>
                <a:sysClr val="window" lastClr="FFFFFF"/>
              </a:solidFill>
              <a:latin typeface="Calibri" panose="020F0502020204030204"/>
              <a:ea typeface="宋体" panose="02010600030101010101" pitchFamily="2" charset="-122"/>
            </a:endParaRPr>
          </a:p>
        </p:txBody>
      </p:sp>
      <p:sp>
        <p:nvSpPr>
          <p:cNvPr id="23" name="MH_Other_2"/>
          <p:cNvSpPr/>
          <p:nvPr>
            <p:custDataLst>
              <p:tags r:id="rId2"/>
            </p:custDataLst>
          </p:nvPr>
        </p:nvSpPr>
        <p:spPr>
          <a:xfrm flipH="1">
            <a:off x="2614873" y="2526199"/>
            <a:ext cx="987425" cy="987425"/>
          </a:xfrm>
          <a:prstGeom prst="ellipse">
            <a:avLst/>
          </a:prstGeom>
          <a:solidFill>
            <a:schemeClr val="accent1"/>
          </a:solidFill>
          <a:ln w="19050" cap="flat" cmpd="sng" algn="ctr">
            <a:noFill/>
            <a:prstDash val="solid"/>
          </a:ln>
          <a:effectLst/>
        </p:spPr>
        <p:txBody>
          <a:bodyPr lIns="0" tIns="0" rIns="0" bIns="0" anchor="ctr"/>
          <a:lstStyle/>
          <a:p>
            <a:pPr algn="ctr" eaLnBrk="1" fontAlgn="auto" hangingPunct="1">
              <a:spcBef>
                <a:spcPts val="0"/>
              </a:spcBef>
              <a:spcAft>
                <a:spcPts val="0"/>
              </a:spcAft>
              <a:defRPr/>
            </a:pPr>
            <a:r>
              <a:rPr lang="en-US" altLang="zh-CN" sz="3600" kern="0" dirty="0">
                <a:solidFill>
                  <a:srgbClr val="FFFFFF"/>
                </a:solidFill>
                <a:latin typeface="Arial" panose="020B0604020202020204" pitchFamily="34" charset="0"/>
                <a:ea typeface="宋体" panose="02010600030101010101" pitchFamily="2" charset="-122"/>
                <a:cs typeface="Arial" panose="020B0604020202020204" pitchFamily="34" charset="0"/>
              </a:rPr>
              <a:t>01</a:t>
            </a:r>
            <a:endParaRPr lang="zh-CN" altLang="en-US" sz="3600" kern="0" dirty="0">
              <a:solidFill>
                <a:srgbClr val="FFFFFF"/>
              </a:solidFill>
              <a:latin typeface="Arial" panose="020B0604020202020204" pitchFamily="34" charset="0"/>
              <a:ea typeface="宋体" panose="02010600030101010101" pitchFamily="2" charset="-122"/>
              <a:cs typeface="Arial" panose="020B0604020202020204" pitchFamily="34" charset="0"/>
            </a:endParaRPr>
          </a:p>
        </p:txBody>
      </p:sp>
      <p:sp>
        <p:nvSpPr>
          <p:cNvPr id="24" name="MH_Other_3"/>
          <p:cNvSpPr/>
          <p:nvPr>
            <p:custDataLst>
              <p:tags r:id="rId3"/>
            </p:custDataLst>
          </p:nvPr>
        </p:nvSpPr>
        <p:spPr>
          <a:xfrm flipH="1">
            <a:off x="2630748" y="5474186"/>
            <a:ext cx="987425" cy="987425"/>
          </a:xfrm>
          <a:prstGeom prst="ellipse">
            <a:avLst/>
          </a:prstGeom>
          <a:solidFill>
            <a:schemeClr val="accent3"/>
          </a:solidFill>
          <a:ln w="19050" cap="flat" cmpd="sng" algn="ctr">
            <a:noFill/>
            <a:prstDash val="solid"/>
          </a:ln>
          <a:effectLst/>
        </p:spPr>
        <p:txBody>
          <a:bodyPr lIns="0" tIns="0" rIns="0" bIns="0" anchor="ctr"/>
          <a:lstStyle/>
          <a:p>
            <a:pPr algn="ctr" eaLnBrk="1" fontAlgn="auto" hangingPunct="1">
              <a:spcBef>
                <a:spcPts val="0"/>
              </a:spcBef>
              <a:spcAft>
                <a:spcPts val="0"/>
              </a:spcAft>
              <a:defRPr/>
            </a:pPr>
            <a:r>
              <a:rPr lang="en-US" altLang="zh-CN" sz="3600" kern="0" dirty="0">
                <a:solidFill>
                  <a:srgbClr val="FFFFFF"/>
                </a:solidFill>
                <a:latin typeface="Arial" panose="020B0604020202020204" pitchFamily="34" charset="0"/>
                <a:ea typeface="宋体" panose="02010600030101010101" pitchFamily="2" charset="-122"/>
                <a:cs typeface="Arial" panose="020B0604020202020204" pitchFamily="34" charset="0"/>
              </a:rPr>
              <a:t>03</a:t>
            </a:r>
            <a:endParaRPr lang="zh-CN" altLang="en-US" sz="3600" kern="0" dirty="0">
              <a:solidFill>
                <a:srgbClr val="FFFFFF"/>
              </a:solidFill>
              <a:latin typeface="Arial" panose="020B0604020202020204" pitchFamily="34" charset="0"/>
              <a:ea typeface="宋体" panose="02010600030101010101" pitchFamily="2" charset="-122"/>
              <a:cs typeface="Arial" panose="020B0604020202020204" pitchFamily="34" charset="0"/>
            </a:endParaRPr>
          </a:p>
        </p:txBody>
      </p:sp>
      <p:sp>
        <p:nvSpPr>
          <p:cNvPr id="26" name="MH_Other_4"/>
          <p:cNvSpPr/>
          <p:nvPr>
            <p:custDataLst>
              <p:tags r:id="rId4"/>
            </p:custDataLst>
          </p:nvPr>
        </p:nvSpPr>
        <p:spPr>
          <a:xfrm flipH="1">
            <a:off x="3054610" y="3943836"/>
            <a:ext cx="987425" cy="987425"/>
          </a:xfrm>
          <a:prstGeom prst="ellipse">
            <a:avLst/>
          </a:prstGeom>
          <a:solidFill>
            <a:schemeClr val="accent2"/>
          </a:solidFill>
          <a:ln w="19050" cap="flat" cmpd="sng" algn="ctr">
            <a:noFill/>
            <a:prstDash val="solid"/>
          </a:ln>
          <a:effectLst/>
        </p:spPr>
        <p:txBody>
          <a:bodyPr lIns="0" tIns="0" rIns="0" bIns="0" anchor="ctr"/>
          <a:lstStyle/>
          <a:p>
            <a:pPr algn="ctr" eaLnBrk="1" fontAlgn="auto" hangingPunct="1">
              <a:spcBef>
                <a:spcPts val="0"/>
              </a:spcBef>
              <a:spcAft>
                <a:spcPts val="0"/>
              </a:spcAft>
              <a:defRPr/>
            </a:pPr>
            <a:r>
              <a:rPr lang="en-US" altLang="zh-CN" sz="3600" kern="0" dirty="0">
                <a:solidFill>
                  <a:srgbClr val="FFFFFF"/>
                </a:solidFill>
                <a:latin typeface="Arial" panose="020B0604020202020204" pitchFamily="34" charset="0"/>
                <a:ea typeface="宋体" panose="02010600030101010101" pitchFamily="2" charset="-122"/>
                <a:cs typeface="Arial" panose="020B0604020202020204" pitchFamily="34" charset="0"/>
              </a:rPr>
              <a:t>02</a:t>
            </a:r>
            <a:endParaRPr lang="zh-CN" altLang="en-US" sz="3600" kern="0" dirty="0">
              <a:solidFill>
                <a:srgbClr val="FFFFFF"/>
              </a:solidFill>
              <a:latin typeface="Arial" panose="020B0604020202020204" pitchFamily="34" charset="0"/>
              <a:ea typeface="宋体" panose="02010600030101010101" pitchFamily="2" charset="-122"/>
              <a:cs typeface="Arial" panose="020B0604020202020204" pitchFamily="34" charset="0"/>
            </a:endParaRPr>
          </a:p>
        </p:txBody>
      </p:sp>
      <p:sp>
        <p:nvSpPr>
          <p:cNvPr id="27" name="MH_Title_1"/>
          <p:cNvSpPr/>
          <p:nvPr>
            <p:custDataLst>
              <p:tags r:id="rId5"/>
            </p:custDataLst>
          </p:nvPr>
        </p:nvSpPr>
        <p:spPr>
          <a:xfrm>
            <a:off x="16135" y="3615224"/>
            <a:ext cx="1411288" cy="1760537"/>
          </a:xfrm>
          <a:custGeom>
            <a:avLst/>
            <a:gdLst>
              <a:gd name="connsiteX0" fmla="*/ 586959 w 1529609"/>
              <a:gd name="connsiteY0" fmla="*/ 65 h 1907431"/>
              <a:gd name="connsiteX1" fmla="*/ 1529544 w 1529609"/>
              <a:gd name="connsiteY1" fmla="*/ 964782 h 1907431"/>
              <a:gd name="connsiteX2" fmla="*/ 564827 w 1529609"/>
              <a:gd name="connsiteY2" fmla="*/ 1907366 h 1907431"/>
              <a:gd name="connsiteX3" fmla="*/ 0 w 1529609"/>
              <a:gd name="connsiteY3" fmla="*/ 1712632 h 1907431"/>
              <a:gd name="connsiteX4" fmla="*/ 0 w 1529609"/>
              <a:gd name="connsiteY4" fmla="*/ 194607 h 1907431"/>
              <a:gd name="connsiteX5" fmla="*/ 586959 w 1529609"/>
              <a:gd name="connsiteY5" fmla="*/ 65 h 1907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29609" h="1907431">
                <a:moveTo>
                  <a:pt x="586959" y="65"/>
                </a:moveTo>
                <a:cubicBezTo>
                  <a:pt x="1113646" y="6177"/>
                  <a:pt x="1535656" y="438095"/>
                  <a:pt x="1529544" y="964782"/>
                </a:cubicBezTo>
                <a:cubicBezTo>
                  <a:pt x="1523433" y="1491469"/>
                  <a:pt x="1091515" y="1913478"/>
                  <a:pt x="564827" y="1907366"/>
                </a:cubicBezTo>
                <a:cubicBezTo>
                  <a:pt x="352169" y="1904899"/>
                  <a:pt x="156577" y="1833014"/>
                  <a:pt x="0" y="1712632"/>
                </a:cubicBezTo>
                <a:lnTo>
                  <a:pt x="0" y="194607"/>
                </a:lnTo>
                <a:cubicBezTo>
                  <a:pt x="162454" y="70026"/>
                  <a:pt x="366397" y="-2494"/>
                  <a:pt x="586959" y="65"/>
                </a:cubicBezTo>
                <a:close/>
              </a:path>
            </a:pathLst>
          </a:custGeom>
          <a:solidFill>
            <a:srgbClr val="A9A9A9"/>
          </a:solidFill>
          <a:ln w="38100">
            <a:noFill/>
          </a:ln>
        </p:spPr>
        <p:style>
          <a:lnRef idx="2">
            <a:schemeClr val="accent1">
              <a:shade val="50000"/>
            </a:schemeClr>
          </a:lnRef>
          <a:fillRef idx="1">
            <a:schemeClr val="accent1"/>
          </a:fillRef>
          <a:effectRef idx="0">
            <a:schemeClr val="accent1"/>
          </a:effectRef>
          <a:fontRef idx="minor">
            <a:schemeClr val="lt1"/>
          </a:fontRef>
        </p:style>
        <p:txBody>
          <a:bodyPr lIns="0" tIns="0" bIns="0" anchor="ctr">
            <a:normAutofit/>
          </a:bodyPr>
          <a:lstStyle/>
          <a:p>
            <a:pPr algn="ctr" eaLnBrk="1" fontAlgn="auto" hangingPunct="1">
              <a:lnSpc>
                <a:spcPct val="130000"/>
              </a:lnSpc>
              <a:spcBef>
                <a:spcPts val="0"/>
              </a:spcBef>
              <a:spcAft>
                <a:spcPts val="0"/>
              </a:spcAft>
              <a:defRPr/>
            </a:pPr>
            <a:r>
              <a:rPr lang="zh-CN" altLang="en-US" sz="3200" b="1" dirty="0">
                <a:solidFill>
                  <a:schemeClr val="tx1"/>
                </a:solidFill>
                <a:latin typeface="楷体" panose="02010609060101010101" pitchFamily="49" charset="-122"/>
                <a:ea typeface="楷体" panose="02010609060101010101" pitchFamily="49" charset="-122"/>
              </a:rPr>
              <a:t>组合</a:t>
            </a:r>
            <a:endParaRPr lang="en-US" altLang="zh-CN" sz="3200" b="1" dirty="0">
              <a:solidFill>
                <a:schemeClr val="tx1"/>
              </a:solidFill>
              <a:latin typeface="楷体" panose="02010609060101010101" pitchFamily="49" charset="-122"/>
              <a:ea typeface="楷体" panose="02010609060101010101" pitchFamily="49" charset="-122"/>
            </a:endParaRPr>
          </a:p>
          <a:p>
            <a:pPr algn="ctr" eaLnBrk="1" fontAlgn="auto" hangingPunct="1">
              <a:lnSpc>
                <a:spcPct val="130000"/>
              </a:lnSpc>
              <a:spcBef>
                <a:spcPts val="0"/>
              </a:spcBef>
              <a:spcAft>
                <a:spcPts val="0"/>
              </a:spcAft>
              <a:defRPr/>
            </a:pPr>
            <a:r>
              <a:rPr lang="zh-CN" altLang="en-US" sz="3200" b="1" dirty="0">
                <a:solidFill>
                  <a:schemeClr val="tx1"/>
                </a:solidFill>
                <a:latin typeface="楷体" panose="02010609060101010101" pitchFamily="49" charset="-122"/>
                <a:ea typeface="楷体" panose="02010609060101010101" pitchFamily="49" charset="-122"/>
              </a:rPr>
              <a:t>类型</a:t>
            </a:r>
          </a:p>
        </p:txBody>
      </p:sp>
      <p:sp>
        <p:nvSpPr>
          <p:cNvPr id="28" name="MH_SubTitle_2"/>
          <p:cNvSpPr txBox="1"/>
          <p:nvPr>
            <p:custDataLst>
              <p:tags r:id="rId6"/>
            </p:custDataLst>
          </p:nvPr>
        </p:nvSpPr>
        <p:spPr>
          <a:xfrm>
            <a:off x="4234122" y="3400912"/>
            <a:ext cx="4831233" cy="1477681"/>
          </a:xfrm>
          <a:prstGeom prst="rect">
            <a:avLst/>
          </a:prstGeom>
          <a:noFill/>
        </p:spPr>
        <p:txBody>
          <a:bodyPr lIns="72000" tIns="0" rIns="72000" bIns="0" anchor="ctr">
            <a:noAutofit/>
          </a:bodyPr>
          <a:lstStyle/>
          <a:p>
            <a:pPr>
              <a:defRPr/>
            </a:pPr>
            <a:r>
              <a:rPr lang="en-US" altLang="zh-CN" sz="2000" b="1" kern="0" dirty="0">
                <a:latin typeface="楷体" panose="02010609060101010101" pitchFamily="49" charset="-122"/>
                <a:ea typeface="楷体" panose="02010609060101010101" pitchFamily="49" charset="-122"/>
                <a:cs typeface="Arial" panose="020B0604020202020204" pitchFamily="34" charset="0"/>
              </a:rPr>
              <a:t>PUBLIC:</a:t>
            </a:r>
            <a:r>
              <a:rPr lang="zh-CN" altLang="en-US" sz="2000" b="1" kern="0" dirty="0">
                <a:latin typeface="楷体" panose="02010609060101010101" pitchFamily="49" charset="-122"/>
                <a:ea typeface="楷体" panose="02010609060101010101" pitchFamily="49" charset="-122"/>
                <a:cs typeface="Arial" panose="020B0604020202020204" pitchFamily="34" charset="0"/>
              </a:rPr>
              <a:t>在满足定位类型的前提下，将与该段同名的段邻接在一起，形成一个新的逻辑段，共用一个段基址。段内的所有偏移量调整为相对于新逻辑段的段基址。</a:t>
            </a:r>
          </a:p>
        </p:txBody>
      </p:sp>
      <p:sp>
        <p:nvSpPr>
          <p:cNvPr id="29" name="MH_SubTitle_1"/>
          <p:cNvSpPr txBox="1"/>
          <p:nvPr>
            <p:custDataLst>
              <p:tags r:id="rId7"/>
            </p:custDataLst>
          </p:nvPr>
        </p:nvSpPr>
        <p:spPr>
          <a:xfrm>
            <a:off x="3797560" y="2174450"/>
            <a:ext cx="4988800" cy="1226462"/>
          </a:xfrm>
          <a:prstGeom prst="rect">
            <a:avLst/>
          </a:prstGeom>
          <a:noFill/>
        </p:spPr>
        <p:txBody>
          <a:bodyPr lIns="72000" tIns="0" rIns="72000" bIns="0" anchor="ctr">
            <a:normAutofit/>
          </a:bodyPr>
          <a:lstStyle/>
          <a:p>
            <a:pPr>
              <a:defRPr/>
            </a:pPr>
            <a:r>
              <a:rPr lang="zh-CN" altLang="en-US" sz="2000" b="1" kern="0" dirty="0">
                <a:latin typeface="楷体" panose="02010609060101010101" pitchFamily="49" charset="-122"/>
                <a:ea typeface="楷体" panose="02010609060101010101" pitchFamily="49" charset="-122"/>
                <a:cs typeface="Arial" panose="020B0604020202020204" pitchFamily="34" charset="0"/>
              </a:rPr>
              <a:t>若未指定组合类型，表示本段与其它段无连接关系。在装入内存时，本段有自己的物理段，因此有自己的段基址</a:t>
            </a:r>
            <a:r>
              <a:rPr lang="en-US" altLang="zh-CN" sz="2000" b="1" kern="0" dirty="0">
                <a:latin typeface="楷体" panose="02010609060101010101" pitchFamily="49" charset="-122"/>
                <a:ea typeface="楷体" panose="02010609060101010101" pitchFamily="49" charset="-122"/>
                <a:cs typeface="Arial" panose="020B0604020202020204" pitchFamily="34" charset="0"/>
              </a:rPr>
              <a:t>—</a:t>
            </a:r>
            <a:r>
              <a:rPr lang="zh-CN" altLang="en-US" sz="2000" b="1" kern="0" dirty="0">
                <a:latin typeface="楷体" panose="02010609060101010101" pitchFamily="49" charset="-122"/>
                <a:ea typeface="楷体" panose="02010609060101010101" pitchFamily="49" charset="-122"/>
                <a:cs typeface="Arial" panose="020B0604020202020204" pitchFamily="34" charset="0"/>
              </a:rPr>
              <a:t>默认值</a:t>
            </a:r>
            <a:r>
              <a:rPr lang="en-US" altLang="zh-CN" sz="2000" b="1" kern="0" dirty="0">
                <a:latin typeface="楷体" panose="02010609060101010101" pitchFamily="49" charset="-122"/>
                <a:ea typeface="楷体" panose="02010609060101010101" pitchFamily="49" charset="-122"/>
                <a:cs typeface="Arial" panose="020B0604020202020204" pitchFamily="34" charset="0"/>
              </a:rPr>
              <a:t>NOTE</a:t>
            </a:r>
            <a:endParaRPr lang="zh-CN" altLang="en-US" sz="2000" b="1" kern="0" dirty="0">
              <a:latin typeface="楷体" panose="02010609060101010101" pitchFamily="49" charset="-122"/>
              <a:ea typeface="楷体" panose="02010609060101010101" pitchFamily="49" charset="-122"/>
              <a:cs typeface="Arial" panose="020B0604020202020204" pitchFamily="34" charset="0"/>
            </a:endParaRPr>
          </a:p>
        </p:txBody>
      </p:sp>
      <p:sp>
        <p:nvSpPr>
          <p:cNvPr id="30" name="MH_SubTitle_3"/>
          <p:cNvSpPr txBox="1"/>
          <p:nvPr>
            <p:custDataLst>
              <p:tags r:id="rId8"/>
            </p:custDataLst>
          </p:nvPr>
        </p:nvSpPr>
        <p:spPr>
          <a:xfrm>
            <a:off x="3815022" y="5084184"/>
            <a:ext cx="5081552" cy="1760536"/>
          </a:xfrm>
          <a:prstGeom prst="rect">
            <a:avLst/>
          </a:prstGeom>
          <a:noFill/>
        </p:spPr>
        <p:txBody>
          <a:bodyPr lIns="72000" tIns="0" rIns="72000" bIns="0" anchor="ctr">
            <a:noAutofit/>
          </a:bodyPr>
          <a:lstStyle/>
          <a:p>
            <a:pPr>
              <a:defRPr/>
            </a:pPr>
            <a:r>
              <a:rPr lang="en-US" altLang="zh-CN" sz="2000" b="1" kern="0" dirty="0">
                <a:latin typeface="楷体" panose="02010609060101010101" pitchFamily="49" charset="-122"/>
                <a:ea typeface="楷体" panose="02010609060101010101" pitchFamily="49" charset="-122"/>
                <a:cs typeface="Arial" panose="020B0604020202020204" pitchFamily="34" charset="0"/>
              </a:rPr>
              <a:t>COMMON: </a:t>
            </a:r>
            <a:r>
              <a:rPr lang="zh-CN" altLang="en-US" sz="2000" b="1" kern="0" dirty="0">
                <a:latin typeface="楷体" panose="02010609060101010101" pitchFamily="49" charset="-122"/>
                <a:ea typeface="楷体" panose="02010609060101010101" pitchFamily="49" charset="-122"/>
                <a:cs typeface="Arial" panose="020B0604020202020204" pitchFamily="34" charset="0"/>
              </a:rPr>
              <a:t>产生一个覆盖段。在多个模块连接时，把该段与其它也用</a:t>
            </a:r>
            <a:r>
              <a:rPr lang="en-US" altLang="zh-CN" sz="2000" b="1" kern="0" dirty="0">
                <a:latin typeface="楷体" panose="02010609060101010101" pitchFamily="49" charset="-122"/>
                <a:ea typeface="楷体" panose="02010609060101010101" pitchFamily="49" charset="-122"/>
                <a:cs typeface="Arial" panose="020B0604020202020204" pitchFamily="34" charset="0"/>
              </a:rPr>
              <a:t>COMMON</a:t>
            </a:r>
            <a:r>
              <a:rPr lang="zh-CN" altLang="en-US" sz="2000" b="1" kern="0" dirty="0">
                <a:latin typeface="楷体" panose="02010609060101010101" pitchFamily="49" charset="-122"/>
                <a:ea typeface="楷体" panose="02010609060101010101" pitchFamily="49" charset="-122"/>
                <a:cs typeface="Arial" panose="020B0604020202020204" pitchFamily="34" charset="0"/>
              </a:rPr>
              <a:t>说明的同名段置成相同的段基址，这样可达到共享同一存储区。共享存储区的长度由同名段中最大的段确定。</a:t>
            </a: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9" name="ïšḻïdê"/>
          <p:cNvSpPr txBox="1"/>
          <p:nvPr/>
        </p:nvSpPr>
        <p:spPr bwMode="auto">
          <a:xfrm>
            <a:off x="-1" y="162085"/>
            <a:ext cx="8281902"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altLang="zh-CN" sz="2400" b="1" dirty="0">
                <a:solidFill>
                  <a:schemeClr val="bg1"/>
                </a:solidFill>
                <a:latin typeface="楷体" panose="02010609060101010101" pitchFamily="49" charset="-122"/>
                <a:ea typeface="楷体" panose="02010609060101010101" pitchFamily="49" charset="-122"/>
              </a:rPr>
              <a:t>4.5 </a:t>
            </a:r>
            <a:r>
              <a:rPr lang="zh-CN" altLang="en-US" sz="2400" b="1" dirty="0">
                <a:solidFill>
                  <a:schemeClr val="bg1"/>
                </a:solidFill>
                <a:latin typeface="楷体" panose="02010609060101010101" pitchFamily="49" charset="-122"/>
                <a:ea typeface="楷体" panose="02010609060101010101" pitchFamily="49" charset="-122"/>
              </a:rPr>
              <a:t>程序的段结构</a:t>
            </a:r>
          </a:p>
          <a:p>
            <a:endParaRPr lang="zh-CN" altLang="en-US" sz="2400" b="1" dirty="0">
              <a:solidFill>
                <a:schemeClr val="bg1"/>
              </a:solidFill>
              <a:latin typeface="楷体" panose="02010609060101010101" pitchFamily="49" charset="-122"/>
              <a:ea typeface="楷体" panose="02010609060101010101" pitchFamily="49" charset="-122"/>
            </a:endParaRPr>
          </a:p>
        </p:txBody>
      </p:sp>
      <p:cxnSp>
        <p:nvCxnSpPr>
          <p:cNvPr id="40" name="直接连接符 39"/>
          <p:cNvCxnSpPr/>
          <p:nvPr/>
        </p:nvCxnSpPr>
        <p:spPr>
          <a:xfrm>
            <a:off x="2381" y="655346"/>
            <a:ext cx="3484890"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41" name="图片 40"/>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42" name="right-arrowheads_44810"/>
          <p:cNvSpPr>
            <a:spLocks noChangeAspect="1"/>
          </p:cNvSpPr>
          <p:nvPr/>
        </p:nvSpPr>
        <p:spPr bwMode="auto">
          <a:xfrm>
            <a:off x="152015" y="929658"/>
            <a:ext cx="411251" cy="316320"/>
          </a:xfrm>
          <a:custGeom>
            <a:avLst/>
            <a:gdLst>
              <a:gd name="T0" fmla="*/ 59 w 415"/>
              <a:gd name="T1" fmla="*/ 406 h 406"/>
              <a:gd name="T2" fmla="*/ 25 w 415"/>
              <a:gd name="T3" fmla="*/ 394 h 406"/>
              <a:gd name="T4" fmla="*/ 19 w 415"/>
              <a:gd name="T5" fmla="*/ 318 h 406"/>
              <a:gd name="T6" fmla="*/ 114 w 415"/>
              <a:gd name="T7" fmla="*/ 206 h 406"/>
              <a:gd name="T8" fmla="*/ 19 w 415"/>
              <a:gd name="T9" fmla="*/ 94 h 406"/>
              <a:gd name="T10" fmla="*/ 25 w 415"/>
              <a:gd name="T11" fmla="*/ 19 h 406"/>
              <a:gd name="T12" fmla="*/ 100 w 415"/>
              <a:gd name="T13" fmla="*/ 25 h 406"/>
              <a:gd name="T14" fmla="*/ 225 w 415"/>
              <a:gd name="T15" fmla="*/ 172 h 406"/>
              <a:gd name="T16" fmla="*/ 225 w 415"/>
              <a:gd name="T17" fmla="*/ 241 h 406"/>
              <a:gd name="T18" fmla="*/ 100 w 415"/>
              <a:gd name="T19" fmla="*/ 388 h 406"/>
              <a:gd name="T20" fmla="*/ 59 w 415"/>
              <a:gd name="T21" fmla="*/ 406 h 406"/>
              <a:gd name="T22" fmla="*/ 273 w 415"/>
              <a:gd name="T23" fmla="*/ 388 h 406"/>
              <a:gd name="T24" fmla="*/ 398 w 415"/>
              <a:gd name="T25" fmla="*/ 241 h 406"/>
              <a:gd name="T26" fmla="*/ 398 w 415"/>
              <a:gd name="T27" fmla="*/ 172 h 406"/>
              <a:gd name="T28" fmla="*/ 273 w 415"/>
              <a:gd name="T29" fmla="*/ 25 h 406"/>
              <a:gd name="T30" fmla="*/ 198 w 415"/>
              <a:gd name="T31" fmla="*/ 19 h 406"/>
              <a:gd name="T32" fmla="*/ 192 w 415"/>
              <a:gd name="T33" fmla="*/ 94 h 406"/>
              <a:gd name="T34" fmla="*/ 287 w 415"/>
              <a:gd name="T35" fmla="*/ 206 h 406"/>
              <a:gd name="T36" fmla="*/ 192 w 415"/>
              <a:gd name="T37" fmla="*/ 318 h 406"/>
              <a:gd name="T38" fmla="*/ 198 w 415"/>
              <a:gd name="T39" fmla="*/ 394 h 406"/>
              <a:gd name="T40" fmla="*/ 232 w 415"/>
              <a:gd name="T41" fmla="*/ 406 h 406"/>
              <a:gd name="T42" fmla="*/ 273 w 415"/>
              <a:gd name="T43" fmla="*/ 388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15" h="406">
                <a:moveTo>
                  <a:pt x="59" y="406"/>
                </a:moveTo>
                <a:cubicBezTo>
                  <a:pt x="47" y="406"/>
                  <a:pt x="35" y="402"/>
                  <a:pt x="25" y="394"/>
                </a:cubicBezTo>
                <a:cubicBezTo>
                  <a:pt x="2" y="375"/>
                  <a:pt x="0" y="341"/>
                  <a:pt x="19" y="318"/>
                </a:cubicBezTo>
                <a:lnTo>
                  <a:pt x="114" y="206"/>
                </a:lnTo>
                <a:lnTo>
                  <a:pt x="19" y="94"/>
                </a:lnTo>
                <a:cubicBezTo>
                  <a:pt x="0" y="71"/>
                  <a:pt x="2" y="38"/>
                  <a:pt x="25" y="19"/>
                </a:cubicBezTo>
                <a:cubicBezTo>
                  <a:pt x="47" y="0"/>
                  <a:pt x="81" y="2"/>
                  <a:pt x="100" y="25"/>
                </a:cubicBezTo>
                <a:lnTo>
                  <a:pt x="225" y="172"/>
                </a:lnTo>
                <a:cubicBezTo>
                  <a:pt x="242" y="192"/>
                  <a:pt x="242" y="221"/>
                  <a:pt x="225" y="241"/>
                </a:cubicBezTo>
                <a:lnTo>
                  <a:pt x="100" y="388"/>
                </a:lnTo>
                <a:cubicBezTo>
                  <a:pt x="89" y="400"/>
                  <a:pt x="74" y="406"/>
                  <a:pt x="59" y="406"/>
                </a:cubicBezTo>
                <a:close/>
                <a:moveTo>
                  <a:pt x="273" y="388"/>
                </a:moveTo>
                <a:lnTo>
                  <a:pt x="398" y="241"/>
                </a:lnTo>
                <a:cubicBezTo>
                  <a:pt x="415" y="221"/>
                  <a:pt x="415" y="192"/>
                  <a:pt x="398" y="172"/>
                </a:cubicBezTo>
                <a:lnTo>
                  <a:pt x="273" y="25"/>
                </a:lnTo>
                <a:cubicBezTo>
                  <a:pt x="254" y="2"/>
                  <a:pt x="220" y="0"/>
                  <a:pt x="198" y="19"/>
                </a:cubicBezTo>
                <a:cubicBezTo>
                  <a:pt x="175" y="38"/>
                  <a:pt x="173" y="71"/>
                  <a:pt x="192" y="94"/>
                </a:cubicBezTo>
                <a:lnTo>
                  <a:pt x="287" y="206"/>
                </a:lnTo>
                <a:lnTo>
                  <a:pt x="192" y="318"/>
                </a:lnTo>
                <a:cubicBezTo>
                  <a:pt x="173" y="341"/>
                  <a:pt x="175" y="375"/>
                  <a:pt x="198" y="394"/>
                </a:cubicBezTo>
                <a:cubicBezTo>
                  <a:pt x="208" y="402"/>
                  <a:pt x="220" y="406"/>
                  <a:pt x="232" y="406"/>
                </a:cubicBezTo>
                <a:cubicBezTo>
                  <a:pt x="247" y="406"/>
                  <a:pt x="262" y="400"/>
                  <a:pt x="273" y="388"/>
                </a:cubicBezTo>
                <a:close/>
              </a:path>
            </a:pathLst>
          </a:custGeom>
          <a:solidFill>
            <a:schemeClr val="accent1"/>
          </a:solidFill>
          <a:ln>
            <a:noFill/>
          </a:ln>
        </p:spPr>
      </p:sp>
      <p:sp>
        <p:nvSpPr>
          <p:cNvPr id="44" name="矩形 43"/>
          <p:cNvSpPr/>
          <p:nvPr/>
        </p:nvSpPr>
        <p:spPr>
          <a:xfrm>
            <a:off x="584781" y="858016"/>
            <a:ext cx="7429666" cy="461665"/>
          </a:xfrm>
          <a:prstGeom prst="rect">
            <a:avLst/>
          </a:prstGeom>
        </p:spPr>
        <p:txBody>
          <a:bodyPr wrap="square">
            <a:spAutoFit/>
          </a:bodyPr>
          <a:lstStyle/>
          <a:p>
            <a:r>
              <a:rPr lang="zh-CN" altLang="en-US" sz="2400" b="1" dirty="0">
                <a:latin typeface="华文楷体" panose="02010600040101010101" pitchFamily="2" charset="-122"/>
                <a:ea typeface="华文楷体" panose="02010600040101010101" pitchFamily="2" charset="-122"/>
              </a:rPr>
              <a:t>段定义伪指令语句各部分的作用</a:t>
            </a:r>
          </a:p>
        </p:txBody>
      </p:sp>
      <p:sp>
        <p:nvSpPr>
          <p:cNvPr id="3" name="矩形 2"/>
          <p:cNvSpPr/>
          <p:nvPr/>
        </p:nvSpPr>
        <p:spPr>
          <a:xfrm>
            <a:off x="357640" y="1343452"/>
            <a:ext cx="8108628" cy="830997"/>
          </a:xfrm>
          <a:prstGeom prst="rect">
            <a:avLst/>
          </a:prstGeom>
          <a:noFill/>
          <a:ln w="28575"/>
        </p:spPr>
        <p:style>
          <a:lnRef idx="2">
            <a:schemeClr val="accent1"/>
          </a:lnRef>
          <a:fillRef idx="1">
            <a:schemeClr val="lt1"/>
          </a:fillRef>
          <a:effectRef idx="0">
            <a:schemeClr val="accent1"/>
          </a:effectRef>
          <a:fontRef idx="minor">
            <a:schemeClr val="dk1"/>
          </a:fontRef>
        </p:style>
        <p:txBody>
          <a:bodyPr wrap="square">
            <a:spAutoFit/>
          </a:bodyPr>
          <a:lstStyle/>
          <a:p>
            <a:pPr defTabSz="914400" fontAlgn="base">
              <a:spcBef>
                <a:spcPct val="0"/>
              </a:spcBef>
              <a:spcAft>
                <a:spcPct val="0"/>
              </a:spcAft>
            </a:pPr>
            <a:r>
              <a:rPr lang="zh-CN" altLang="en-US" sz="2400" b="1" kern="0" dirty="0">
                <a:solidFill>
                  <a:srgbClr val="000000"/>
                </a:solidFill>
                <a:latin typeface="楷体" panose="02010609060101010101" pitchFamily="49" charset="-122"/>
                <a:ea typeface="楷体" panose="02010609060101010101" pitchFamily="49" charset="-122"/>
              </a:rPr>
              <a:t>组合类型说明符用来指定段与段之间的连接关系和定位。它有六种取值选择。</a:t>
            </a:r>
          </a:p>
        </p:txBody>
      </p:sp>
      <p:sp>
        <p:nvSpPr>
          <p:cNvPr id="22" name="MH_Other_1"/>
          <p:cNvSpPr/>
          <p:nvPr>
            <p:custDataLst>
              <p:tags r:id="rId1"/>
            </p:custDataLst>
          </p:nvPr>
        </p:nvSpPr>
        <p:spPr>
          <a:xfrm>
            <a:off x="12960" y="2421424"/>
            <a:ext cx="4135438" cy="4152900"/>
          </a:xfrm>
          <a:custGeom>
            <a:avLst/>
            <a:gdLst>
              <a:gd name="connsiteX0" fmla="*/ 3089036 w 4134954"/>
              <a:gd name="connsiteY0" fmla="*/ 19 h 4152849"/>
              <a:gd name="connsiteX1" fmla="*/ 3615265 w 4134954"/>
              <a:gd name="connsiteY1" fmla="*/ 318497 h 4152849"/>
              <a:gd name="connsiteX2" fmla="*/ 3367532 w 4134954"/>
              <a:gd name="connsiteY2" fmla="*/ 1131705 h 4152849"/>
              <a:gd name="connsiteX3" fmla="*/ 2936624 w 4134954"/>
              <a:gd name="connsiteY3" fmla="*/ 1183097 h 4152849"/>
              <a:gd name="connsiteX4" fmla="*/ 2121962 w 4134954"/>
              <a:gd name="connsiteY4" fmla="*/ 1375343 h 4152849"/>
              <a:gd name="connsiteX5" fmla="*/ 1711534 w 4134954"/>
              <a:gd name="connsiteY5" fmla="*/ 1673204 h 4152849"/>
              <a:gd name="connsiteX6" fmla="*/ 1673139 w 4134954"/>
              <a:gd name="connsiteY6" fmla="*/ 1714588 h 4152849"/>
              <a:gd name="connsiteX7" fmla="*/ 1723384 w 4134954"/>
              <a:gd name="connsiteY7" fmla="*/ 1734930 h 4152849"/>
              <a:gd name="connsiteX8" fmla="*/ 2269957 w 4134954"/>
              <a:gd name="connsiteY8" fmla="*/ 1825448 h 4152849"/>
              <a:gd name="connsiteX9" fmla="*/ 3086034 w 4134954"/>
              <a:gd name="connsiteY9" fmla="*/ 1618355 h 4152849"/>
              <a:gd name="connsiteX10" fmla="*/ 3203403 w 4134954"/>
              <a:gd name="connsiteY10" fmla="*/ 1516313 h 4152849"/>
              <a:gd name="connsiteX11" fmla="*/ 3207674 w 4134954"/>
              <a:gd name="connsiteY11" fmla="*/ 1511619 h 4152849"/>
              <a:gd name="connsiteX12" fmla="*/ 3211231 w 4134954"/>
              <a:gd name="connsiteY12" fmla="*/ 1511660 h 4152849"/>
              <a:gd name="connsiteX13" fmla="*/ 3540812 w 4134954"/>
              <a:gd name="connsiteY13" fmla="*/ 1417449 h 4152849"/>
              <a:gd name="connsiteX14" fmla="*/ 4134913 w 4134954"/>
              <a:gd name="connsiteY14" fmla="*/ 2025498 h 4152849"/>
              <a:gd name="connsiteX15" fmla="*/ 3526862 w 4134954"/>
              <a:gd name="connsiteY15" fmla="*/ 2619598 h 4152849"/>
              <a:gd name="connsiteX16" fmla="*/ 3124277 w 4134954"/>
              <a:gd name="connsiteY16" fmla="*/ 2457589 h 4152849"/>
              <a:gd name="connsiteX17" fmla="*/ 2317463 w 4134954"/>
              <a:gd name="connsiteY17" fmla="*/ 2234686 h 4152849"/>
              <a:gd name="connsiteX18" fmla="*/ 1707569 w 4134954"/>
              <a:gd name="connsiteY18" fmla="*/ 2334249 h 4152849"/>
              <a:gd name="connsiteX19" fmla="*/ 1682125 w 4134954"/>
              <a:gd name="connsiteY19" fmla="*/ 2345343 h 4152849"/>
              <a:gd name="connsiteX20" fmla="*/ 1710521 w 4134954"/>
              <a:gd name="connsiteY20" fmla="*/ 2382713 h 4152849"/>
              <a:gd name="connsiteX21" fmla="*/ 2134084 w 4134954"/>
              <a:gd name="connsiteY21" fmla="*/ 2739826 h 4152849"/>
              <a:gd name="connsiteX22" fmla="*/ 2941390 w 4134954"/>
              <a:gd name="connsiteY22" fmla="*/ 2978840 h 4152849"/>
              <a:gd name="connsiteX23" fmla="*/ 3094422 w 4134954"/>
              <a:gd name="connsiteY23" fmla="*/ 2951105 h 4152849"/>
              <a:gd name="connsiteX24" fmla="*/ 3100492 w 4134954"/>
              <a:gd name="connsiteY24" fmla="*/ 2949252 h 4152849"/>
              <a:gd name="connsiteX25" fmla="*/ 3103528 w 4134954"/>
              <a:gd name="connsiteY25" fmla="*/ 2951105 h 4152849"/>
              <a:gd name="connsiteX26" fmla="*/ 3434970 w 4134954"/>
              <a:gd name="connsiteY26" fmla="*/ 3038544 h 4152849"/>
              <a:gd name="connsiteX27" fmla="*/ 3634923 w 4134954"/>
              <a:gd name="connsiteY27" fmla="*/ 3864800 h 4152849"/>
              <a:gd name="connsiteX28" fmla="*/ 2808666 w 4134954"/>
              <a:gd name="connsiteY28" fmla="*/ 4064751 h 4152849"/>
              <a:gd name="connsiteX29" fmla="*/ 2545403 w 4134954"/>
              <a:gd name="connsiteY29" fmla="*/ 3719766 h 4152849"/>
              <a:gd name="connsiteX30" fmla="*/ 1965793 w 4134954"/>
              <a:gd name="connsiteY30" fmla="*/ 3115873 h 4152849"/>
              <a:gd name="connsiteX31" fmla="*/ 1187140 w 4134954"/>
              <a:gd name="connsiteY31" fmla="*/ 2874272 h 4152849"/>
              <a:gd name="connsiteX32" fmla="*/ 1102375 w 4134954"/>
              <a:gd name="connsiteY32" fmla="*/ 2882353 h 4152849"/>
              <a:gd name="connsiteX33" fmla="*/ 1096470 w 4134954"/>
              <a:gd name="connsiteY33" fmla="*/ 2886778 h 4152849"/>
              <a:gd name="connsiteX34" fmla="*/ 994951 w 4134954"/>
              <a:gd name="connsiteY34" fmla="*/ 2942378 h 4152849"/>
              <a:gd name="connsiteX35" fmla="*/ 977538 w 4134954"/>
              <a:gd name="connsiteY35" fmla="*/ 2952616 h 4152849"/>
              <a:gd name="connsiteX36" fmla="*/ 46328 w 4134954"/>
              <a:gd name="connsiteY36" fmla="*/ 2911558 h 4152849"/>
              <a:gd name="connsiteX37" fmla="*/ 1 w 4134954"/>
              <a:gd name="connsiteY37" fmla="*/ 2878176 h 4152849"/>
              <a:gd name="connsiteX38" fmla="*/ 0 w 4134954"/>
              <a:gd name="connsiteY38" fmla="*/ 1926001 h 4152849"/>
              <a:gd name="connsiteX39" fmla="*/ 1 w 4134954"/>
              <a:gd name="connsiteY39" fmla="*/ 1926000 h 4152849"/>
              <a:gd name="connsiteX40" fmla="*/ 1 w 4134954"/>
              <a:gd name="connsiteY40" fmla="*/ 1257695 h 4152849"/>
              <a:gd name="connsiteX41" fmla="*/ 61658 w 4134954"/>
              <a:gd name="connsiteY41" fmla="*/ 1219491 h 4152849"/>
              <a:gd name="connsiteX42" fmla="*/ 503519 w 4134954"/>
              <a:gd name="connsiteY42" fmla="*/ 1105956 h 4152849"/>
              <a:gd name="connsiteX43" fmla="*/ 569031 w 4134954"/>
              <a:gd name="connsiteY43" fmla="*/ 1109032 h 4152849"/>
              <a:gd name="connsiteX44" fmla="*/ 585555 w 4134954"/>
              <a:gd name="connsiteY44" fmla="*/ 1107907 h 4152849"/>
              <a:gd name="connsiteX45" fmla="*/ 1027609 w 4134954"/>
              <a:gd name="connsiteY45" fmla="*/ 1220683 h 4152849"/>
              <a:gd name="connsiteX46" fmla="*/ 1039650 w 4134954"/>
              <a:gd name="connsiteY46" fmla="*/ 1228036 h 4152849"/>
              <a:gd name="connsiteX47" fmla="*/ 1128582 w 4134954"/>
              <a:gd name="connsiteY47" fmla="*/ 1237940 h 4152849"/>
              <a:gd name="connsiteX48" fmla="*/ 1883635 w 4134954"/>
              <a:gd name="connsiteY48" fmla="*/ 1039286 h 4152849"/>
              <a:gd name="connsiteX49" fmla="*/ 2499782 w 4134954"/>
              <a:gd name="connsiteY49" fmla="*/ 465499 h 4152849"/>
              <a:gd name="connsiteX50" fmla="*/ 2553672 w 4134954"/>
              <a:gd name="connsiteY50" fmla="*/ 319609 h 4152849"/>
              <a:gd name="connsiteX51" fmla="*/ 2555163 w 4134954"/>
              <a:gd name="connsiteY51" fmla="*/ 313440 h 4152849"/>
              <a:gd name="connsiteX52" fmla="*/ 2558302 w 4134954"/>
              <a:gd name="connsiteY52" fmla="*/ 311766 h 4152849"/>
              <a:gd name="connsiteX53" fmla="*/ 2802058 w 4134954"/>
              <a:gd name="connsiteY53" fmla="*/ 70763 h 4152849"/>
              <a:gd name="connsiteX54" fmla="*/ 3089036 w 4134954"/>
              <a:gd name="connsiteY54" fmla="*/ 19 h 4152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134954" h="4152849">
                <a:moveTo>
                  <a:pt x="3089036" y="19"/>
                </a:moveTo>
                <a:cubicBezTo>
                  <a:pt x="3302275" y="1712"/>
                  <a:pt x="3507912" y="117078"/>
                  <a:pt x="3615265" y="318497"/>
                </a:cubicBezTo>
                <a:cubicBezTo>
                  <a:pt x="3771417" y="611467"/>
                  <a:pt x="3660503" y="975553"/>
                  <a:pt x="3367532" y="1131705"/>
                </a:cubicBezTo>
                <a:cubicBezTo>
                  <a:pt x="3229889" y="1205067"/>
                  <a:pt x="3076552" y="1219481"/>
                  <a:pt x="2936624" y="1183097"/>
                </a:cubicBezTo>
                <a:cubicBezTo>
                  <a:pt x="2713131" y="1154646"/>
                  <a:pt x="2414345" y="1219506"/>
                  <a:pt x="2121962" y="1375343"/>
                </a:cubicBezTo>
                <a:cubicBezTo>
                  <a:pt x="1960645" y="1461323"/>
                  <a:pt x="1821233" y="1564362"/>
                  <a:pt x="1711534" y="1673204"/>
                </a:cubicBezTo>
                <a:lnTo>
                  <a:pt x="1673139" y="1714588"/>
                </a:lnTo>
                <a:lnTo>
                  <a:pt x="1723384" y="1734930"/>
                </a:lnTo>
                <a:cubicBezTo>
                  <a:pt x="1880619" y="1790042"/>
                  <a:pt x="2068224" y="1823107"/>
                  <a:pt x="2269957" y="1825448"/>
                </a:cubicBezTo>
                <a:cubicBezTo>
                  <a:pt x="2603814" y="1829322"/>
                  <a:pt x="2900939" y="1748173"/>
                  <a:pt x="3086034" y="1618355"/>
                </a:cubicBezTo>
                <a:cubicBezTo>
                  <a:pt x="3120263" y="1579223"/>
                  <a:pt x="3159863" y="1545006"/>
                  <a:pt x="3203403" y="1516313"/>
                </a:cubicBezTo>
                <a:lnTo>
                  <a:pt x="3207674" y="1511619"/>
                </a:lnTo>
                <a:lnTo>
                  <a:pt x="3211231" y="1511660"/>
                </a:lnTo>
                <a:cubicBezTo>
                  <a:pt x="3306202" y="1450657"/>
                  <a:pt x="3419519" y="1416041"/>
                  <a:pt x="3540812" y="1417449"/>
                </a:cubicBezTo>
                <a:cubicBezTo>
                  <a:pt x="3872776" y="1421301"/>
                  <a:pt x="4138765" y="1693533"/>
                  <a:pt x="4134913" y="2025498"/>
                </a:cubicBezTo>
                <a:cubicBezTo>
                  <a:pt x="4131061" y="2357462"/>
                  <a:pt x="3858827" y="2623450"/>
                  <a:pt x="3526862" y="2619598"/>
                </a:cubicBezTo>
                <a:cubicBezTo>
                  <a:pt x="3370902" y="2617788"/>
                  <a:pt x="3229503" y="2556741"/>
                  <a:pt x="3124277" y="2457589"/>
                </a:cubicBezTo>
                <a:cubicBezTo>
                  <a:pt x="2941955" y="2325237"/>
                  <a:pt x="2648762" y="2238531"/>
                  <a:pt x="2317463" y="2234686"/>
                </a:cubicBezTo>
                <a:cubicBezTo>
                  <a:pt x="2088980" y="2232035"/>
                  <a:pt x="1877701" y="2269206"/>
                  <a:pt x="1707569" y="2334249"/>
                </a:cubicBezTo>
                <a:lnTo>
                  <a:pt x="1682125" y="2345343"/>
                </a:lnTo>
                <a:lnTo>
                  <a:pt x="1710521" y="2382713"/>
                </a:lnTo>
                <a:cubicBezTo>
                  <a:pt x="1817513" y="2510436"/>
                  <a:pt x="1961876" y="2634726"/>
                  <a:pt x="2134084" y="2739826"/>
                </a:cubicBezTo>
                <a:cubicBezTo>
                  <a:pt x="2419079" y="2913761"/>
                  <a:pt x="2715948" y="2995842"/>
                  <a:pt x="2941390" y="2978840"/>
                </a:cubicBezTo>
                <a:cubicBezTo>
                  <a:pt x="2990809" y="2962696"/>
                  <a:pt x="3042333" y="2953519"/>
                  <a:pt x="3094422" y="2951105"/>
                </a:cubicBezTo>
                <a:lnTo>
                  <a:pt x="3100492" y="2949252"/>
                </a:lnTo>
                <a:lnTo>
                  <a:pt x="3103528" y="2951105"/>
                </a:lnTo>
                <a:cubicBezTo>
                  <a:pt x="3216336" y="2947200"/>
                  <a:pt x="3331429" y="2975352"/>
                  <a:pt x="3434970" y="3038544"/>
                </a:cubicBezTo>
                <a:cubicBezTo>
                  <a:pt x="3718349" y="3211493"/>
                  <a:pt x="3807872" y="3581420"/>
                  <a:pt x="3634923" y="3864800"/>
                </a:cubicBezTo>
                <a:cubicBezTo>
                  <a:pt x="3461973" y="4148179"/>
                  <a:pt x="3092046" y="4237700"/>
                  <a:pt x="2808666" y="4064751"/>
                </a:cubicBezTo>
                <a:cubicBezTo>
                  <a:pt x="2675531" y="3983497"/>
                  <a:pt x="2585185" y="3858766"/>
                  <a:pt x="2545403" y="3719766"/>
                </a:cubicBezTo>
                <a:cubicBezTo>
                  <a:pt x="2456318" y="3512832"/>
                  <a:pt x="2248604" y="3288475"/>
                  <a:pt x="1965793" y="3115873"/>
                </a:cubicBezTo>
                <a:cubicBezTo>
                  <a:pt x="1692733" y="2949223"/>
                  <a:pt x="1408771" y="2866892"/>
                  <a:pt x="1187140" y="2874272"/>
                </a:cubicBezTo>
                <a:lnTo>
                  <a:pt x="1102375" y="2882353"/>
                </a:lnTo>
                <a:lnTo>
                  <a:pt x="1096470" y="2886778"/>
                </a:lnTo>
                <a:lnTo>
                  <a:pt x="994951" y="2942378"/>
                </a:lnTo>
                <a:lnTo>
                  <a:pt x="977538" y="2952616"/>
                </a:lnTo>
                <a:cubicBezTo>
                  <a:pt x="690820" y="3094618"/>
                  <a:pt x="339714" y="3090613"/>
                  <a:pt x="46328" y="2911558"/>
                </a:cubicBezTo>
                <a:lnTo>
                  <a:pt x="1" y="2878176"/>
                </a:lnTo>
                <a:lnTo>
                  <a:pt x="0" y="1926001"/>
                </a:lnTo>
                <a:lnTo>
                  <a:pt x="1" y="1926000"/>
                </a:lnTo>
                <a:lnTo>
                  <a:pt x="1" y="1257695"/>
                </a:lnTo>
                <a:cubicBezTo>
                  <a:pt x="19193" y="1243150"/>
                  <a:pt x="40119" y="1230971"/>
                  <a:pt x="61658" y="1219491"/>
                </a:cubicBezTo>
                <a:cubicBezTo>
                  <a:pt x="202725" y="1144303"/>
                  <a:pt x="354052" y="1107642"/>
                  <a:pt x="503519" y="1105956"/>
                </a:cubicBezTo>
                <a:lnTo>
                  <a:pt x="569031" y="1109032"/>
                </a:lnTo>
                <a:lnTo>
                  <a:pt x="585555" y="1107907"/>
                </a:lnTo>
                <a:cubicBezTo>
                  <a:pt x="745397" y="1109762"/>
                  <a:pt x="895722" y="1150334"/>
                  <a:pt x="1027609" y="1220683"/>
                </a:cubicBezTo>
                <a:lnTo>
                  <a:pt x="1039650" y="1228036"/>
                </a:lnTo>
                <a:lnTo>
                  <a:pt x="1128582" y="1237940"/>
                </a:lnTo>
                <a:cubicBezTo>
                  <a:pt x="1344181" y="1248064"/>
                  <a:pt x="1616580" y="1181625"/>
                  <a:pt x="1883635" y="1039286"/>
                </a:cubicBezTo>
                <a:cubicBezTo>
                  <a:pt x="2178277" y="882244"/>
                  <a:pt x="2399846" y="668293"/>
                  <a:pt x="2499782" y="465499"/>
                </a:cubicBezTo>
                <a:cubicBezTo>
                  <a:pt x="2510996" y="414732"/>
                  <a:pt x="2529280" y="365696"/>
                  <a:pt x="2553672" y="319609"/>
                </a:cubicBezTo>
                <a:lnTo>
                  <a:pt x="2555163" y="313440"/>
                </a:lnTo>
                <a:lnTo>
                  <a:pt x="2558302" y="311766"/>
                </a:lnTo>
                <a:cubicBezTo>
                  <a:pt x="2612273" y="212630"/>
                  <a:pt x="2695012" y="127817"/>
                  <a:pt x="2802058" y="70763"/>
                </a:cubicBezTo>
                <a:cubicBezTo>
                  <a:pt x="2893611" y="21965"/>
                  <a:pt x="2992110" y="-751"/>
                  <a:pt x="3089036" y="19"/>
                </a:cubicBezTo>
                <a:close/>
              </a:path>
            </a:pathLst>
          </a:custGeom>
          <a:solidFill>
            <a:srgbClr val="EAEAEA"/>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kern="0">
              <a:solidFill>
                <a:sysClr val="window" lastClr="FFFFFF"/>
              </a:solidFill>
              <a:latin typeface="Calibri" panose="020F0502020204030204"/>
              <a:ea typeface="宋体" panose="02010600030101010101" pitchFamily="2" charset="-122"/>
            </a:endParaRPr>
          </a:p>
        </p:txBody>
      </p:sp>
      <p:sp>
        <p:nvSpPr>
          <p:cNvPr id="23" name="MH_Other_2"/>
          <p:cNvSpPr/>
          <p:nvPr>
            <p:custDataLst>
              <p:tags r:id="rId2"/>
            </p:custDataLst>
          </p:nvPr>
        </p:nvSpPr>
        <p:spPr>
          <a:xfrm flipH="1">
            <a:off x="2614873" y="2526199"/>
            <a:ext cx="987425" cy="987425"/>
          </a:xfrm>
          <a:prstGeom prst="ellipse">
            <a:avLst/>
          </a:prstGeom>
          <a:solidFill>
            <a:schemeClr val="accent1"/>
          </a:solidFill>
          <a:ln w="19050" cap="flat" cmpd="sng" algn="ctr">
            <a:noFill/>
            <a:prstDash val="solid"/>
          </a:ln>
          <a:effectLst/>
        </p:spPr>
        <p:txBody>
          <a:bodyPr lIns="0" tIns="0" rIns="0" bIns="0" anchor="ctr"/>
          <a:lstStyle/>
          <a:p>
            <a:pPr algn="ctr" eaLnBrk="1" fontAlgn="auto" hangingPunct="1">
              <a:spcBef>
                <a:spcPts val="0"/>
              </a:spcBef>
              <a:spcAft>
                <a:spcPts val="0"/>
              </a:spcAft>
              <a:defRPr/>
            </a:pPr>
            <a:r>
              <a:rPr lang="en-US" altLang="zh-CN" sz="3600" kern="0" dirty="0">
                <a:solidFill>
                  <a:srgbClr val="FFFFFF"/>
                </a:solidFill>
                <a:latin typeface="Arial" panose="020B0604020202020204" pitchFamily="34" charset="0"/>
                <a:ea typeface="宋体" panose="02010600030101010101" pitchFamily="2" charset="-122"/>
                <a:cs typeface="Arial" panose="020B0604020202020204" pitchFamily="34" charset="0"/>
              </a:rPr>
              <a:t>04</a:t>
            </a:r>
            <a:endParaRPr lang="zh-CN" altLang="en-US" sz="3600" kern="0" dirty="0">
              <a:solidFill>
                <a:srgbClr val="FFFFFF"/>
              </a:solidFill>
              <a:latin typeface="Arial" panose="020B0604020202020204" pitchFamily="34" charset="0"/>
              <a:ea typeface="宋体" panose="02010600030101010101" pitchFamily="2" charset="-122"/>
              <a:cs typeface="Arial" panose="020B0604020202020204" pitchFamily="34" charset="0"/>
            </a:endParaRPr>
          </a:p>
        </p:txBody>
      </p:sp>
      <p:sp>
        <p:nvSpPr>
          <p:cNvPr id="24" name="MH_Other_3"/>
          <p:cNvSpPr/>
          <p:nvPr>
            <p:custDataLst>
              <p:tags r:id="rId3"/>
            </p:custDataLst>
          </p:nvPr>
        </p:nvSpPr>
        <p:spPr>
          <a:xfrm flipH="1">
            <a:off x="2630748" y="5474186"/>
            <a:ext cx="987425" cy="987425"/>
          </a:xfrm>
          <a:prstGeom prst="ellipse">
            <a:avLst/>
          </a:prstGeom>
          <a:solidFill>
            <a:schemeClr val="accent3"/>
          </a:solidFill>
          <a:ln w="19050" cap="flat" cmpd="sng" algn="ctr">
            <a:noFill/>
            <a:prstDash val="solid"/>
          </a:ln>
          <a:effectLst/>
        </p:spPr>
        <p:txBody>
          <a:bodyPr lIns="0" tIns="0" rIns="0" bIns="0" anchor="ctr"/>
          <a:lstStyle/>
          <a:p>
            <a:pPr algn="ctr" eaLnBrk="1" fontAlgn="auto" hangingPunct="1">
              <a:spcBef>
                <a:spcPts val="0"/>
              </a:spcBef>
              <a:spcAft>
                <a:spcPts val="0"/>
              </a:spcAft>
              <a:defRPr/>
            </a:pPr>
            <a:r>
              <a:rPr lang="en-US" altLang="zh-CN" sz="3600" kern="0" dirty="0">
                <a:solidFill>
                  <a:srgbClr val="FFFFFF"/>
                </a:solidFill>
                <a:latin typeface="Arial" panose="020B0604020202020204" pitchFamily="34" charset="0"/>
                <a:ea typeface="宋体" panose="02010600030101010101" pitchFamily="2" charset="-122"/>
                <a:cs typeface="Arial" panose="020B0604020202020204" pitchFamily="34" charset="0"/>
              </a:rPr>
              <a:t>06</a:t>
            </a:r>
            <a:endParaRPr lang="zh-CN" altLang="en-US" sz="3600" kern="0" dirty="0">
              <a:solidFill>
                <a:srgbClr val="FFFFFF"/>
              </a:solidFill>
              <a:latin typeface="Arial" panose="020B0604020202020204" pitchFamily="34" charset="0"/>
              <a:ea typeface="宋体" panose="02010600030101010101" pitchFamily="2" charset="-122"/>
              <a:cs typeface="Arial" panose="020B0604020202020204" pitchFamily="34" charset="0"/>
            </a:endParaRPr>
          </a:p>
        </p:txBody>
      </p:sp>
      <p:sp>
        <p:nvSpPr>
          <p:cNvPr id="26" name="MH_Other_4"/>
          <p:cNvSpPr/>
          <p:nvPr>
            <p:custDataLst>
              <p:tags r:id="rId4"/>
            </p:custDataLst>
          </p:nvPr>
        </p:nvSpPr>
        <p:spPr>
          <a:xfrm flipH="1">
            <a:off x="3054610" y="3943836"/>
            <a:ext cx="987425" cy="987425"/>
          </a:xfrm>
          <a:prstGeom prst="ellipse">
            <a:avLst/>
          </a:prstGeom>
          <a:solidFill>
            <a:schemeClr val="accent2"/>
          </a:solidFill>
          <a:ln w="19050" cap="flat" cmpd="sng" algn="ctr">
            <a:noFill/>
            <a:prstDash val="solid"/>
          </a:ln>
          <a:effectLst/>
        </p:spPr>
        <p:txBody>
          <a:bodyPr lIns="0" tIns="0" rIns="0" bIns="0" anchor="ctr"/>
          <a:lstStyle/>
          <a:p>
            <a:pPr algn="ctr" eaLnBrk="1" fontAlgn="auto" hangingPunct="1">
              <a:spcBef>
                <a:spcPts val="0"/>
              </a:spcBef>
              <a:spcAft>
                <a:spcPts val="0"/>
              </a:spcAft>
              <a:defRPr/>
            </a:pPr>
            <a:r>
              <a:rPr lang="en-US" altLang="zh-CN" sz="3600" kern="0" dirty="0">
                <a:solidFill>
                  <a:srgbClr val="FFFFFF"/>
                </a:solidFill>
                <a:latin typeface="Arial" panose="020B0604020202020204" pitchFamily="34" charset="0"/>
                <a:ea typeface="宋体" panose="02010600030101010101" pitchFamily="2" charset="-122"/>
                <a:cs typeface="Arial" panose="020B0604020202020204" pitchFamily="34" charset="0"/>
              </a:rPr>
              <a:t>05</a:t>
            </a:r>
            <a:endParaRPr lang="zh-CN" altLang="en-US" sz="3600" kern="0" dirty="0">
              <a:solidFill>
                <a:srgbClr val="FFFFFF"/>
              </a:solidFill>
              <a:latin typeface="Arial" panose="020B0604020202020204" pitchFamily="34" charset="0"/>
              <a:ea typeface="宋体" panose="02010600030101010101" pitchFamily="2" charset="-122"/>
              <a:cs typeface="Arial" panose="020B0604020202020204" pitchFamily="34" charset="0"/>
            </a:endParaRPr>
          </a:p>
        </p:txBody>
      </p:sp>
      <p:sp>
        <p:nvSpPr>
          <p:cNvPr id="27" name="MH_Title_1"/>
          <p:cNvSpPr/>
          <p:nvPr>
            <p:custDataLst>
              <p:tags r:id="rId5"/>
            </p:custDataLst>
          </p:nvPr>
        </p:nvSpPr>
        <p:spPr>
          <a:xfrm>
            <a:off x="16135" y="3615224"/>
            <a:ext cx="1411288" cy="1760537"/>
          </a:xfrm>
          <a:custGeom>
            <a:avLst/>
            <a:gdLst>
              <a:gd name="connsiteX0" fmla="*/ 586959 w 1529609"/>
              <a:gd name="connsiteY0" fmla="*/ 65 h 1907431"/>
              <a:gd name="connsiteX1" fmla="*/ 1529544 w 1529609"/>
              <a:gd name="connsiteY1" fmla="*/ 964782 h 1907431"/>
              <a:gd name="connsiteX2" fmla="*/ 564827 w 1529609"/>
              <a:gd name="connsiteY2" fmla="*/ 1907366 h 1907431"/>
              <a:gd name="connsiteX3" fmla="*/ 0 w 1529609"/>
              <a:gd name="connsiteY3" fmla="*/ 1712632 h 1907431"/>
              <a:gd name="connsiteX4" fmla="*/ 0 w 1529609"/>
              <a:gd name="connsiteY4" fmla="*/ 194607 h 1907431"/>
              <a:gd name="connsiteX5" fmla="*/ 586959 w 1529609"/>
              <a:gd name="connsiteY5" fmla="*/ 65 h 1907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29609" h="1907431">
                <a:moveTo>
                  <a:pt x="586959" y="65"/>
                </a:moveTo>
                <a:cubicBezTo>
                  <a:pt x="1113646" y="6177"/>
                  <a:pt x="1535656" y="438095"/>
                  <a:pt x="1529544" y="964782"/>
                </a:cubicBezTo>
                <a:cubicBezTo>
                  <a:pt x="1523433" y="1491469"/>
                  <a:pt x="1091515" y="1913478"/>
                  <a:pt x="564827" y="1907366"/>
                </a:cubicBezTo>
                <a:cubicBezTo>
                  <a:pt x="352169" y="1904899"/>
                  <a:pt x="156577" y="1833014"/>
                  <a:pt x="0" y="1712632"/>
                </a:cubicBezTo>
                <a:lnTo>
                  <a:pt x="0" y="194607"/>
                </a:lnTo>
                <a:cubicBezTo>
                  <a:pt x="162454" y="70026"/>
                  <a:pt x="366397" y="-2494"/>
                  <a:pt x="586959" y="65"/>
                </a:cubicBezTo>
                <a:close/>
              </a:path>
            </a:pathLst>
          </a:custGeom>
          <a:solidFill>
            <a:srgbClr val="A9A9A9"/>
          </a:solidFill>
          <a:ln w="38100">
            <a:noFill/>
          </a:ln>
        </p:spPr>
        <p:style>
          <a:lnRef idx="2">
            <a:schemeClr val="accent1">
              <a:shade val="50000"/>
            </a:schemeClr>
          </a:lnRef>
          <a:fillRef idx="1">
            <a:schemeClr val="accent1"/>
          </a:fillRef>
          <a:effectRef idx="0">
            <a:schemeClr val="accent1"/>
          </a:effectRef>
          <a:fontRef idx="minor">
            <a:schemeClr val="lt1"/>
          </a:fontRef>
        </p:style>
        <p:txBody>
          <a:bodyPr lIns="0" tIns="0" bIns="0" anchor="ctr">
            <a:normAutofit/>
          </a:bodyPr>
          <a:lstStyle/>
          <a:p>
            <a:pPr algn="ctr" eaLnBrk="1" fontAlgn="auto" hangingPunct="1">
              <a:lnSpc>
                <a:spcPct val="130000"/>
              </a:lnSpc>
              <a:spcBef>
                <a:spcPts val="0"/>
              </a:spcBef>
              <a:spcAft>
                <a:spcPts val="0"/>
              </a:spcAft>
              <a:defRPr/>
            </a:pPr>
            <a:r>
              <a:rPr lang="zh-CN" altLang="en-US" sz="3200" b="1" dirty="0">
                <a:solidFill>
                  <a:schemeClr val="tx1"/>
                </a:solidFill>
                <a:latin typeface="楷体" panose="02010609060101010101" pitchFamily="49" charset="-122"/>
                <a:ea typeface="楷体" panose="02010609060101010101" pitchFamily="49" charset="-122"/>
              </a:rPr>
              <a:t>组合</a:t>
            </a:r>
            <a:endParaRPr lang="en-US" altLang="zh-CN" sz="3200" b="1" dirty="0">
              <a:solidFill>
                <a:schemeClr val="tx1"/>
              </a:solidFill>
              <a:latin typeface="楷体" panose="02010609060101010101" pitchFamily="49" charset="-122"/>
              <a:ea typeface="楷体" panose="02010609060101010101" pitchFamily="49" charset="-122"/>
            </a:endParaRPr>
          </a:p>
          <a:p>
            <a:pPr algn="ctr" eaLnBrk="1" fontAlgn="auto" hangingPunct="1">
              <a:lnSpc>
                <a:spcPct val="130000"/>
              </a:lnSpc>
              <a:spcBef>
                <a:spcPts val="0"/>
              </a:spcBef>
              <a:spcAft>
                <a:spcPts val="0"/>
              </a:spcAft>
              <a:defRPr/>
            </a:pPr>
            <a:r>
              <a:rPr lang="zh-CN" altLang="en-US" sz="3200" b="1" dirty="0">
                <a:solidFill>
                  <a:schemeClr val="tx1"/>
                </a:solidFill>
                <a:latin typeface="楷体" panose="02010609060101010101" pitchFamily="49" charset="-122"/>
                <a:ea typeface="楷体" panose="02010609060101010101" pitchFamily="49" charset="-122"/>
              </a:rPr>
              <a:t>类型</a:t>
            </a:r>
          </a:p>
        </p:txBody>
      </p:sp>
      <p:sp>
        <p:nvSpPr>
          <p:cNvPr id="28" name="MH_SubTitle_2"/>
          <p:cNvSpPr txBox="1"/>
          <p:nvPr>
            <p:custDataLst>
              <p:tags r:id="rId6"/>
            </p:custDataLst>
          </p:nvPr>
        </p:nvSpPr>
        <p:spPr>
          <a:xfrm>
            <a:off x="4234122" y="4098664"/>
            <a:ext cx="4831233" cy="779929"/>
          </a:xfrm>
          <a:prstGeom prst="rect">
            <a:avLst/>
          </a:prstGeom>
          <a:noFill/>
        </p:spPr>
        <p:txBody>
          <a:bodyPr lIns="72000" tIns="0" rIns="72000" bIns="0" anchor="ctr">
            <a:noAutofit/>
          </a:bodyPr>
          <a:lstStyle/>
          <a:p>
            <a:pPr>
              <a:defRPr/>
            </a:pPr>
            <a:r>
              <a:rPr lang="en-US" altLang="zh-CN" sz="2000" b="1" kern="0" dirty="0">
                <a:latin typeface="楷体" panose="02010609060101010101" pitchFamily="49" charset="-122"/>
                <a:ea typeface="楷体" panose="02010609060101010101" pitchFamily="49" charset="-122"/>
                <a:cs typeface="Arial" panose="020B0604020202020204" pitchFamily="34" charset="0"/>
              </a:rPr>
              <a:t>AT</a:t>
            </a:r>
            <a:r>
              <a:rPr lang="zh-CN" altLang="en-US" sz="2000" b="1" kern="0" dirty="0">
                <a:latin typeface="楷体" panose="02010609060101010101" pitchFamily="49" charset="-122"/>
                <a:ea typeface="楷体" panose="02010609060101010101" pitchFamily="49" charset="-122"/>
                <a:cs typeface="Arial" panose="020B0604020202020204" pitchFamily="34" charset="0"/>
              </a:rPr>
              <a:t>表达式：表示本段可定位在表达式所指示的小节边界上。表达式的值也就是段基值。</a:t>
            </a:r>
          </a:p>
        </p:txBody>
      </p:sp>
      <p:sp>
        <p:nvSpPr>
          <p:cNvPr id="29" name="MH_SubTitle_1"/>
          <p:cNvSpPr txBox="1"/>
          <p:nvPr>
            <p:custDataLst>
              <p:tags r:id="rId7"/>
            </p:custDataLst>
          </p:nvPr>
        </p:nvSpPr>
        <p:spPr>
          <a:xfrm>
            <a:off x="3797560" y="2174450"/>
            <a:ext cx="4988800" cy="1226462"/>
          </a:xfrm>
          <a:prstGeom prst="rect">
            <a:avLst/>
          </a:prstGeom>
          <a:noFill/>
        </p:spPr>
        <p:txBody>
          <a:bodyPr lIns="72000" tIns="0" rIns="72000" bIns="0" anchor="ctr">
            <a:normAutofit/>
          </a:bodyPr>
          <a:lstStyle/>
          <a:p>
            <a:pPr>
              <a:defRPr/>
            </a:pPr>
            <a:r>
              <a:rPr lang="en-US" altLang="zh-CN" sz="2000" b="1" kern="0" dirty="0">
                <a:latin typeface="楷体" panose="02010609060101010101" pitchFamily="49" charset="-122"/>
                <a:ea typeface="楷体" panose="02010609060101010101" pitchFamily="49" charset="-122"/>
                <a:cs typeface="Arial" panose="020B0604020202020204" pitchFamily="34" charset="0"/>
              </a:rPr>
              <a:t>STACK:</a:t>
            </a:r>
            <a:r>
              <a:rPr lang="zh-CN" altLang="en-US" sz="2000" b="1" kern="0" dirty="0">
                <a:latin typeface="楷体" panose="02010609060101010101" pitchFamily="49" charset="-122"/>
                <a:ea typeface="楷体" panose="02010609060101010101" pitchFamily="49" charset="-122"/>
                <a:cs typeface="Arial" panose="020B0604020202020204" pitchFamily="34" charset="0"/>
              </a:rPr>
              <a:t>把所有同名段连接成一个连续段，且系统自动对</a:t>
            </a:r>
            <a:r>
              <a:rPr lang="en-US" altLang="zh-CN" sz="2000" b="1" kern="0" dirty="0">
                <a:latin typeface="楷体" panose="02010609060101010101" pitchFamily="49" charset="-122"/>
                <a:ea typeface="楷体" panose="02010609060101010101" pitchFamily="49" charset="-122"/>
                <a:cs typeface="Arial" panose="020B0604020202020204" pitchFamily="34" charset="0"/>
              </a:rPr>
              <a:t>SS</a:t>
            </a:r>
            <a:r>
              <a:rPr lang="zh-CN" altLang="en-US" sz="2000" b="1" kern="0" dirty="0">
                <a:latin typeface="楷体" panose="02010609060101010101" pitchFamily="49" charset="-122"/>
                <a:ea typeface="楷体" panose="02010609060101010101" pitchFamily="49" charset="-122"/>
                <a:cs typeface="Arial" panose="020B0604020202020204" pitchFamily="34" charset="0"/>
              </a:rPr>
              <a:t>段寄存器初始化为该连续段的段基址。并初始化堆栈指针</a:t>
            </a:r>
            <a:r>
              <a:rPr lang="en-US" altLang="zh-CN" sz="2000" b="1" kern="0" dirty="0">
                <a:latin typeface="楷体" panose="02010609060101010101" pitchFamily="49" charset="-122"/>
                <a:ea typeface="楷体" panose="02010609060101010101" pitchFamily="49" charset="-122"/>
                <a:cs typeface="Arial" panose="020B0604020202020204" pitchFamily="34" charset="0"/>
              </a:rPr>
              <a:t>SP</a:t>
            </a:r>
            <a:r>
              <a:rPr lang="zh-CN" altLang="en-US" sz="2000" b="1" kern="0" dirty="0">
                <a:latin typeface="楷体" panose="02010609060101010101" pitchFamily="49" charset="-122"/>
                <a:ea typeface="楷体" panose="02010609060101010101" pitchFamily="49" charset="-122"/>
                <a:cs typeface="Arial" panose="020B0604020202020204" pitchFamily="34" charset="0"/>
              </a:rPr>
              <a:t>。</a:t>
            </a:r>
          </a:p>
        </p:txBody>
      </p:sp>
      <p:sp>
        <p:nvSpPr>
          <p:cNvPr id="30" name="MH_SubTitle_3"/>
          <p:cNvSpPr txBox="1"/>
          <p:nvPr>
            <p:custDataLst>
              <p:tags r:id="rId8"/>
            </p:custDataLst>
          </p:nvPr>
        </p:nvSpPr>
        <p:spPr>
          <a:xfrm>
            <a:off x="3815022" y="5084184"/>
            <a:ext cx="5081552" cy="1816847"/>
          </a:xfrm>
          <a:prstGeom prst="rect">
            <a:avLst/>
          </a:prstGeom>
          <a:noFill/>
        </p:spPr>
        <p:txBody>
          <a:bodyPr lIns="72000" tIns="0" rIns="72000" bIns="0" anchor="ctr">
            <a:noAutofit/>
          </a:bodyPr>
          <a:lstStyle/>
          <a:p>
            <a:pPr>
              <a:defRPr/>
            </a:pPr>
            <a:r>
              <a:rPr lang="en-US" altLang="zh-CN" sz="2000" b="1" kern="0" dirty="0">
                <a:latin typeface="楷体" panose="02010609060101010101" pitchFamily="49" charset="-122"/>
                <a:ea typeface="楷体" panose="02010609060101010101" pitchFamily="49" charset="-122"/>
                <a:cs typeface="Arial" panose="020B0604020202020204" pitchFamily="34" charset="0"/>
              </a:rPr>
              <a:t>MEMORY:</a:t>
            </a:r>
            <a:r>
              <a:rPr lang="zh-CN" altLang="en-US" sz="2000" b="1" kern="0" dirty="0">
                <a:latin typeface="楷体" panose="02010609060101010101" pitchFamily="49" charset="-122"/>
                <a:ea typeface="楷体" panose="02010609060101010101" pitchFamily="49" charset="-122"/>
                <a:cs typeface="Arial" panose="020B0604020202020204" pitchFamily="34" charset="0"/>
              </a:rPr>
              <a:t>表示本段在存储器中应定位在所有其它段之后的最高地址上。</a:t>
            </a:r>
            <a:endParaRPr lang="en-US" altLang="zh-CN" sz="2000" b="1" kern="0" dirty="0">
              <a:latin typeface="楷体" panose="02010609060101010101" pitchFamily="49" charset="-122"/>
              <a:ea typeface="楷体" panose="02010609060101010101" pitchFamily="49" charset="-122"/>
              <a:cs typeface="Arial" panose="020B0604020202020204" pitchFamily="34" charset="0"/>
            </a:endParaRPr>
          </a:p>
          <a:p>
            <a:pPr>
              <a:defRPr/>
            </a:pPr>
            <a:r>
              <a:rPr lang="zh-CN" altLang="en-US" sz="2000" b="1" kern="0" dirty="0">
                <a:latin typeface="楷体" panose="02010609060101010101" pitchFamily="49" charset="-122"/>
                <a:ea typeface="楷体" panose="02010609060101010101" pitchFamily="49" charset="-122"/>
                <a:cs typeface="Arial" panose="020B0604020202020204" pitchFamily="34" charset="0"/>
              </a:rPr>
              <a:t>如果有多个用</a:t>
            </a:r>
            <a:r>
              <a:rPr lang="en-US" altLang="zh-CN" sz="2000" b="1" kern="0" dirty="0">
                <a:latin typeface="楷体" panose="02010609060101010101" pitchFamily="49" charset="-122"/>
                <a:ea typeface="楷体" panose="02010609060101010101" pitchFamily="49" charset="-122"/>
                <a:cs typeface="Arial" panose="020B0604020202020204" pitchFamily="34" charset="0"/>
              </a:rPr>
              <a:t>MEMORY</a:t>
            </a:r>
            <a:r>
              <a:rPr lang="zh-CN" altLang="en-US" sz="2000" b="1" kern="0" dirty="0">
                <a:latin typeface="楷体" panose="02010609060101010101" pitchFamily="49" charset="-122"/>
                <a:ea typeface="楷体" panose="02010609060101010101" pitchFamily="49" charset="-122"/>
                <a:cs typeface="Arial" panose="020B0604020202020204" pitchFamily="34" charset="0"/>
              </a:rPr>
              <a:t>说明的段，则只处理第一个用</a:t>
            </a:r>
            <a:r>
              <a:rPr lang="en-US" altLang="zh-CN" sz="2000" b="1" kern="0" dirty="0">
                <a:latin typeface="楷体" panose="02010609060101010101" pitchFamily="49" charset="-122"/>
                <a:ea typeface="楷体" panose="02010609060101010101" pitchFamily="49" charset="-122"/>
                <a:cs typeface="Arial" panose="020B0604020202020204" pitchFamily="34" charset="0"/>
              </a:rPr>
              <a:t>MEMORY</a:t>
            </a:r>
            <a:r>
              <a:rPr lang="zh-CN" altLang="en-US" sz="2000" b="1" kern="0" dirty="0">
                <a:latin typeface="楷体" panose="02010609060101010101" pitchFamily="49" charset="-122"/>
                <a:ea typeface="楷体" panose="02010609060101010101" pitchFamily="49" charset="-122"/>
                <a:cs typeface="Arial" panose="020B0604020202020204" pitchFamily="34" charset="0"/>
              </a:rPr>
              <a:t>说明的段，其余的被视为</a:t>
            </a:r>
            <a:r>
              <a:rPr lang="en-US" altLang="zh-CN" sz="2000" b="1" kern="0" dirty="0">
                <a:latin typeface="楷体" panose="02010609060101010101" pitchFamily="49" charset="-122"/>
                <a:ea typeface="楷体" panose="02010609060101010101" pitchFamily="49" charset="-122"/>
                <a:cs typeface="Arial" panose="020B0604020202020204" pitchFamily="34" charset="0"/>
              </a:rPr>
              <a:t>COMMON</a:t>
            </a:r>
            <a:r>
              <a:rPr lang="zh-CN" altLang="en-US" sz="2000" b="1" kern="0" dirty="0">
                <a:latin typeface="楷体" panose="02010609060101010101" pitchFamily="49" charset="-122"/>
                <a:ea typeface="楷体" panose="02010609060101010101" pitchFamily="49" charset="-122"/>
                <a:cs typeface="Arial" panose="020B0604020202020204" pitchFamily="34" charset="0"/>
              </a:rPr>
              <a:t>。</a:t>
            </a:r>
          </a:p>
          <a:p>
            <a:pPr>
              <a:defRPr/>
            </a:pPr>
            <a:endParaRPr lang="zh-CN" altLang="en-US" sz="2000" b="1" kern="0" dirty="0">
              <a:latin typeface="楷体" panose="02010609060101010101" pitchFamily="49" charset="-122"/>
              <a:ea typeface="楷体" panose="02010609060101010101" pitchFamily="49" charset="-122"/>
              <a:cs typeface="Arial" panose="020B0604020202020204" pitchFamily="34" charset="0"/>
            </a:endParaRPr>
          </a:p>
        </p:txBody>
      </p:sp>
      <p:sp>
        <p:nvSpPr>
          <p:cNvPr id="17" name="Rectangle 3"/>
          <p:cNvSpPr>
            <a:spLocks noChangeArrowheads="1"/>
          </p:cNvSpPr>
          <p:nvPr/>
        </p:nvSpPr>
        <p:spPr bwMode="auto">
          <a:xfrm>
            <a:off x="3889786" y="3266660"/>
            <a:ext cx="4831233" cy="707886"/>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用户程序中应至少有一个段用</a:t>
            </a:r>
            <a:r>
              <a:rPr kumimoji="0" lang="en-US" altLang="zh-CN"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STACK</a:t>
            </a:r>
            <a:r>
              <a:rPr kumimoji="0" lang="zh-CN" altLang="en-US"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说明，否则需要用户程序自己初始化</a:t>
            </a:r>
            <a:r>
              <a:rPr kumimoji="0" lang="en-US" altLang="zh-CN"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SS</a:t>
            </a:r>
            <a:r>
              <a:rPr kumimoji="0" lang="zh-CN" altLang="en-US"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和</a:t>
            </a:r>
            <a:r>
              <a:rPr kumimoji="0" lang="en-US" altLang="zh-CN"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SP</a:t>
            </a:r>
            <a:r>
              <a:rPr kumimoji="0" lang="zh-CN" altLang="en-US"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a:t>
            </a: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linds(vertical)">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autoUpdateAnimBg="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9" name="ïšḻïdê"/>
          <p:cNvSpPr txBox="1"/>
          <p:nvPr/>
        </p:nvSpPr>
        <p:spPr bwMode="auto">
          <a:xfrm>
            <a:off x="-1" y="162085"/>
            <a:ext cx="8281902"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altLang="zh-CN" sz="2400" b="1" dirty="0">
                <a:solidFill>
                  <a:schemeClr val="bg1"/>
                </a:solidFill>
                <a:latin typeface="楷体" panose="02010609060101010101" pitchFamily="49" charset="-122"/>
                <a:ea typeface="楷体" panose="02010609060101010101" pitchFamily="49" charset="-122"/>
              </a:rPr>
              <a:t>4.5 </a:t>
            </a:r>
            <a:r>
              <a:rPr lang="zh-CN" altLang="en-US" sz="2400" b="1" dirty="0">
                <a:solidFill>
                  <a:schemeClr val="bg1"/>
                </a:solidFill>
                <a:latin typeface="楷体" panose="02010609060101010101" pitchFamily="49" charset="-122"/>
                <a:ea typeface="楷体" panose="02010609060101010101" pitchFamily="49" charset="-122"/>
              </a:rPr>
              <a:t>程序的段结构</a:t>
            </a:r>
          </a:p>
          <a:p>
            <a:endParaRPr lang="zh-CN" altLang="en-US" sz="2400" b="1" dirty="0">
              <a:solidFill>
                <a:schemeClr val="bg1"/>
              </a:solidFill>
              <a:latin typeface="楷体" panose="02010609060101010101" pitchFamily="49" charset="-122"/>
              <a:ea typeface="楷体" panose="02010609060101010101" pitchFamily="49" charset="-122"/>
            </a:endParaRPr>
          </a:p>
        </p:txBody>
      </p:sp>
      <p:cxnSp>
        <p:nvCxnSpPr>
          <p:cNvPr id="40" name="直接连接符 39"/>
          <p:cNvCxnSpPr/>
          <p:nvPr/>
        </p:nvCxnSpPr>
        <p:spPr>
          <a:xfrm>
            <a:off x="2381" y="655346"/>
            <a:ext cx="3484890"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41" name="图片 40"/>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42" name="right-arrowheads_44810"/>
          <p:cNvSpPr>
            <a:spLocks noChangeAspect="1"/>
          </p:cNvSpPr>
          <p:nvPr/>
        </p:nvSpPr>
        <p:spPr bwMode="auto">
          <a:xfrm>
            <a:off x="152015" y="929658"/>
            <a:ext cx="411251" cy="316320"/>
          </a:xfrm>
          <a:custGeom>
            <a:avLst/>
            <a:gdLst>
              <a:gd name="T0" fmla="*/ 59 w 415"/>
              <a:gd name="T1" fmla="*/ 406 h 406"/>
              <a:gd name="T2" fmla="*/ 25 w 415"/>
              <a:gd name="T3" fmla="*/ 394 h 406"/>
              <a:gd name="T4" fmla="*/ 19 w 415"/>
              <a:gd name="T5" fmla="*/ 318 h 406"/>
              <a:gd name="T6" fmla="*/ 114 w 415"/>
              <a:gd name="T7" fmla="*/ 206 h 406"/>
              <a:gd name="T8" fmla="*/ 19 w 415"/>
              <a:gd name="T9" fmla="*/ 94 h 406"/>
              <a:gd name="T10" fmla="*/ 25 w 415"/>
              <a:gd name="T11" fmla="*/ 19 h 406"/>
              <a:gd name="T12" fmla="*/ 100 w 415"/>
              <a:gd name="T13" fmla="*/ 25 h 406"/>
              <a:gd name="T14" fmla="*/ 225 w 415"/>
              <a:gd name="T15" fmla="*/ 172 h 406"/>
              <a:gd name="T16" fmla="*/ 225 w 415"/>
              <a:gd name="T17" fmla="*/ 241 h 406"/>
              <a:gd name="T18" fmla="*/ 100 w 415"/>
              <a:gd name="T19" fmla="*/ 388 h 406"/>
              <a:gd name="T20" fmla="*/ 59 w 415"/>
              <a:gd name="T21" fmla="*/ 406 h 406"/>
              <a:gd name="T22" fmla="*/ 273 w 415"/>
              <a:gd name="T23" fmla="*/ 388 h 406"/>
              <a:gd name="T24" fmla="*/ 398 w 415"/>
              <a:gd name="T25" fmla="*/ 241 h 406"/>
              <a:gd name="T26" fmla="*/ 398 w 415"/>
              <a:gd name="T27" fmla="*/ 172 h 406"/>
              <a:gd name="T28" fmla="*/ 273 w 415"/>
              <a:gd name="T29" fmla="*/ 25 h 406"/>
              <a:gd name="T30" fmla="*/ 198 w 415"/>
              <a:gd name="T31" fmla="*/ 19 h 406"/>
              <a:gd name="T32" fmla="*/ 192 w 415"/>
              <a:gd name="T33" fmla="*/ 94 h 406"/>
              <a:gd name="T34" fmla="*/ 287 w 415"/>
              <a:gd name="T35" fmla="*/ 206 h 406"/>
              <a:gd name="T36" fmla="*/ 192 w 415"/>
              <a:gd name="T37" fmla="*/ 318 h 406"/>
              <a:gd name="T38" fmla="*/ 198 w 415"/>
              <a:gd name="T39" fmla="*/ 394 h 406"/>
              <a:gd name="T40" fmla="*/ 232 w 415"/>
              <a:gd name="T41" fmla="*/ 406 h 406"/>
              <a:gd name="T42" fmla="*/ 273 w 415"/>
              <a:gd name="T43" fmla="*/ 388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15" h="406">
                <a:moveTo>
                  <a:pt x="59" y="406"/>
                </a:moveTo>
                <a:cubicBezTo>
                  <a:pt x="47" y="406"/>
                  <a:pt x="35" y="402"/>
                  <a:pt x="25" y="394"/>
                </a:cubicBezTo>
                <a:cubicBezTo>
                  <a:pt x="2" y="375"/>
                  <a:pt x="0" y="341"/>
                  <a:pt x="19" y="318"/>
                </a:cubicBezTo>
                <a:lnTo>
                  <a:pt x="114" y="206"/>
                </a:lnTo>
                <a:lnTo>
                  <a:pt x="19" y="94"/>
                </a:lnTo>
                <a:cubicBezTo>
                  <a:pt x="0" y="71"/>
                  <a:pt x="2" y="38"/>
                  <a:pt x="25" y="19"/>
                </a:cubicBezTo>
                <a:cubicBezTo>
                  <a:pt x="47" y="0"/>
                  <a:pt x="81" y="2"/>
                  <a:pt x="100" y="25"/>
                </a:cubicBezTo>
                <a:lnTo>
                  <a:pt x="225" y="172"/>
                </a:lnTo>
                <a:cubicBezTo>
                  <a:pt x="242" y="192"/>
                  <a:pt x="242" y="221"/>
                  <a:pt x="225" y="241"/>
                </a:cubicBezTo>
                <a:lnTo>
                  <a:pt x="100" y="388"/>
                </a:lnTo>
                <a:cubicBezTo>
                  <a:pt x="89" y="400"/>
                  <a:pt x="74" y="406"/>
                  <a:pt x="59" y="406"/>
                </a:cubicBezTo>
                <a:close/>
                <a:moveTo>
                  <a:pt x="273" y="388"/>
                </a:moveTo>
                <a:lnTo>
                  <a:pt x="398" y="241"/>
                </a:lnTo>
                <a:cubicBezTo>
                  <a:pt x="415" y="221"/>
                  <a:pt x="415" y="192"/>
                  <a:pt x="398" y="172"/>
                </a:cubicBezTo>
                <a:lnTo>
                  <a:pt x="273" y="25"/>
                </a:lnTo>
                <a:cubicBezTo>
                  <a:pt x="254" y="2"/>
                  <a:pt x="220" y="0"/>
                  <a:pt x="198" y="19"/>
                </a:cubicBezTo>
                <a:cubicBezTo>
                  <a:pt x="175" y="38"/>
                  <a:pt x="173" y="71"/>
                  <a:pt x="192" y="94"/>
                </a:cubicBezTo>
                <a:lnTo>
                  <a:pt x="287" y="206"/>
                </a:lnTo>
                <a:lnTo>
                  <a:pt x="192" y="318"/>
                </a:lnTo>
                <a:cubicBezTo>
                  <a:pt x="173" y="341"/>
                  <a:pt x="175" y="375"/>
                  <a:pt x="198" y="394"/>
                </a:cubicBezTo>
                <a:cubicBezTo>
                  <a:pt x="208" y="402"/>
                  <a:pt x="220" y="406"/>
                  <a:pt x="232" y="406"/>
                </a:cubicBezTo>
                <a:cubicBezTo>
                  <a:pt x="247" y="406"/>
                  <a:pt x="262" y="400"/>
                  <a:pt x="273" y="388"/>
                </a:cubicBezTo>
                <a:close/>
              </a:path>
            </a:pathLst>
          </a:custGeom>
          <a:solidFill>
            <a:schemeClr val="accent1"/>
          </a:solidFill>
          <a:ln>
            <a:noFill/>
          </a:ln>
        </p:spPr>
      </p:sp>
      <p:sp>
        <p:nvSpPr>
          <p:cNvPr id="44" name="矩形 43"/>
          <p:cNvSpPr/>
          <p:nvPr/>
        </p:nvSpPr>
        <p:spPr>
          <a:xfrm>
            <a:off x="584781" y="858016"/>
            <a:ext cx="7429666" cy="461665"/>
          </a:xfrm>
          <a:prstGeom prst="rect">
            <a:avLst/>
          </a:prstGeom>
        </p:spPr>
        <p:txBody>
          <a:bodyPr wrap="square">
            <a:spAutoFit/>
          </a:bodyPr>
          <a:lstStyle/>
          <a:p>
            <a:r>
              <a:rPr lang="zh-CN" altLang="en-US" sz="2400" b="1" dirty="0">
                <a:latin typeface="华文楷体" panose="02010600040101010101" pitchFamily="2" charset="-122"/>
                <a:ea typeface="华文楷体" panose="02010600040101010101" pitchFamily="2" charset="-122"/>
              </a:rPr>
              <a:t>段定义伪指令语句各部分的作用</a:t>
            </a:r>
          </a:p>
        </p:txBody>
      </p:sp>
      <p:sp>
        <p:nvSpPr>
          <p:cNvPr id="3" name="矩形 2"/>
          <p:cNvSpPr/>
          <p:nvPr/>
        </p:nvSpPr>
        <p:spPr>
          <a:xfrm>
            <a:off x="517686" y="5620228"/>
            <a:ext cx="8108628" cy="1200329"/>
          </a:xfrm>
          <a:prstGeom prst="rect">
            <a:avLst/>
          </a:prstGeom>
          <a:noFill/>
          <a:ln w="28575"/>
        </p:spPr>
        <p:style>
          <a:lnRef idx="2">
            <a:schemeClr val="accent1"/>
          </a:lnRef>
          <a:fillRef idx="1">
            <a:schemeClr val="lt1"/>
          </a:fillRef>
          <a:effectRef idx="0">
            <a:schemeClr val="accent1"/>
          </a:effectRef>
          <a:fontRef idx="minor">
            <a:schemeClr val="dk1"/>
          </a:fontRef>
        </p:style>
        <p:txBody>
          <a:bodyPr wrap="square">
            <a:spAutoFit/>
          </a:bodyPr>
          <a:lstStyle/>
          <a:p>
            <a:pPr defTabSz="914400" fontAlgn="base">
              <a:spcBef>
                <a:spcPct val="0"/>
              </a:spcBef>
              <a:spcAft>
                <a:spcPct val="0"/>
              </a:spcAft>
            </a:pPr>
            <a:r>
              <a:rPr lang="zh-CN" altLang="en-US" sz="2400" b="1" kern="0" dirty="0">
                <a:solidFill>
                  <a:srgbClr val="FF0000"/>
                </a:solidFill>
                <a:latin typeface="楷体" panose="02010609060101010101" pitchFamily="49" charset="-122"/>
                <a:ea typeface="楷体" panose="02010609060101010101" pitchFamily="49" charset="-122"/>
              </a:rPr>
              <a:t>在定义一个段时，段名是必须有的项，而定位类型、组合类型和类别名三个参数是可选项。各个参数之间用空格分隔。各参数之间的顺序不能改变。</a:t>
            </a:r>
          </a:p>
        </p:txBody>
      </p:sp>
      <p:sp>
        <p:nvSpPr>
          <p:cNvPr id="22" name="MH_Other_1"/>
          <p:cNvSpPr/>
          <p:nvPr>
            <p:custDataLst>
              <p:tags r:id="rId1"/>
            </p:custDataLst>
          </p:nvPr>
        </p:nvSpPr>
        <p:spPr>
          <a:xfrm>
            <a:off x="12960" y="1367177"/>
            <a:ext cx="4135438" cy="4152900"/>
          </a:xfrm>
          <a:custGeom>
            <a:avLst/>
            <a:gdLst>
              <a:gd name="connsiteX0" fmla="*/ 3089036 w 4134954"/>
              <a:gd name="connsiteY0" fmla="*/ 19 h 4152849"/>
              <a:gd name="connsiteX1" fmla="*/ 3615265 w 4134954"/>
              <a:gd name="connsiteY1" fmla="*/ 318497 h 4152849"/>
              <a:gd name="connsiteX2" fmla="*/ 3367532 w 4134954"/>
              <a:gd name="connsiteY2" fmla="*/ 1131705 h 4152849"/>
              <a:gd name="connsiteX3" fmla="*/ 2936624 w 4134954"/>
              <a:gd name="connsiteY3" fmla="*/ 1183097 h 4152849"/>
              <a:gd name="connsiteX4" fmla="*/ 2121962 w 4134954"/>
              <a:gd name="connsiteY4" fmla="*/ 1375343 h 4152849"/>
              <a:gd name="connsiteX5" fmla="*/ 1711534 w 4134954"/>
              <a:gd name="connsiteY5" fmla="*/ 1673204 h 4152849"/>
              <a:gd name="connsiteX6" fmla="*/ 1673139 w 4134954"/>
              <a:gd name="connsiteY6" fmla="*/ 1714588 h 4152849"/>
              <a:gd name="connsiteX7" fmla="*/ 1723384 w 4134954"/>
              <a:gd name="connsiteY7" fmla="*/ 1734930 h 4152849"/>
              <a:gd name="connsiteX8" fmla="*/ 2269957 w 4134954"/>
              <a:gd name="connsiteY8" fmla="*/ 1825448 h 4152849"/>
              <a:gd name="connsiteX9" fmla="*/ 3086034 w 4134954"/>
              <a:gd name="connsiteY9" fmla="*/ 1618355 h 4152849"/>
              <a:gd name="connsiteX10" fmla="*/ 3203403 w 4134954"/>
              <a:gd name="connsiteY10" fmla="*/ 1516313 h 4152849"/>
              <a:gd name="connsiteX11" fmla="*/ 3207674 w 4134954"/>
              <a:gd name="connsiteY11" fmla="*/ 1511619 h 4152849"/>
              <a:gd name="connsiteX12" fmla="*/ 3211231 w 4134954"/>
              <a:gd name="connsiteY12" fmla="*/ 1511660 h 4152849"/>
              <a:gd name="connsiteX13" fmla="*/ 3540812 w 4134954"/>
              <a:gd name="connsiteY13" fmla="*/ 1417449 h 4152849"/>
              <a:gd name="connsiteX14" fmla="*/ 4134913 w 4134954"/>
              <a:gd name="connsiteY14" fmla="*/ 2025498 h 4152849"/>
              <a:gd name="connsiteX15" fmla="*/ 3526862 w 4134954"/>
              <a:gd name="connsiteY15" fmla="*/ 2619598 h 4152849"/>
              <a:gd name="connsiteX16" fmla="*/ 3124277 w 4134954"/>
              <a:gd name="connsiteY16" fmla="*/ 2457589 h 4152849"/>
              <a:gd name="connsiteX17" fmla="*/ 2317463 w 4134954"/>
              <a:gd name="connsiteY17" fmla="*/ 2234686 h 4152849"/>
              <a:gd name="connsiteX18" fmla="*/ 1707569 w 4134954"/>
              <a:gd name="connsiteY18" fmla="*/ 2334249 h 4152849"/>
              <a:gd name="connsiteX19" fmla="*/ 1682125 w 4134954"/>
              <a:gd name="connsiteY19" fmla="*/ 2345343 h 4152849"/>
              <a:gd name="connsiteX20" fmla="*/ 1710521 w 4134954"/>
              <a:gd name="connsiteY20" fmla="*/ 2382713 h 4152849"/>
              <a:gd name="connsiteX21" fmla="*/ 2134084 w 4134954"/>
              <a:gd name="connsiteY21" fmla="*/ 2739826 h 4152849"/>
              <a:gd name="connsiteX22" fmla="*/ 2941390 w 4134954"/>
              <a:gd name="connsiteY22" fmla="*/ 2978840 h 4152849"/>
              <a:gd name="connsiteX23" fmla="*/ 3094422 w 4134954"/>
              <a:gd name="connsiteY23" fmla="*/ 2951105 h 4152849"/>
              <a:gd name="connsiteX24" fmla="*/ 3100492 w 4134954"/>
              <a:gd name="connsiteY24" fmla="*/ 2949252 h 4152849"/>
              <a:gd name="connsiteX25" fmla="*/ 3103528 w 4134954"/>
              <a:gd name="connsiteY25" fmla="*/ 2951105 h 4152849"/>
              <a:gd name="connsiteX26" fmla="*/ 3434970 w 4134954"/>
              <a:gd name="connsiteY26" fmla="*/ 3038544 h 4152849"/>
              <a:gd name="connsiteX27" fmla="*/ 3634923 w 4134954"/>
              <a:gd name="connsiteY27" fmla="*/ 3864800 h 4152849"/>
              <a:gd name="connsiteX28" fmla="*/ 2808666 w 4134954"/>
              <a:gd name="connsiteY28" fmla="*/ 4064751 h 4152849"/>
              <a:gd name="connsiteX29" fmla="*/ 2545403 w 4134954"/>
              <a:gd name="connsiteY29" fmla="*/ 3719766 h 4152849"/>
              <a:gd name="connsiteX30" fmla="*/ 1965793 w 4134954"/>
              <a:gd name="connsiteY30" fmla="*/ 3115873 h 4152849"/>
              <a:gd name="connsiteX31" fmla="*/ 1187140 w 4134954"/>
              <a:gd name="connsiteY31" fmla="*/ 2874272 h 4152849"/>
              <a:gd name="connsiteX32" fmla="*/ 1102375 w 4134954"/>
              <a:gd name="connsiteY32" fmla="*/ 2882353 h 4152849"/>
              <a:gd name="connsiteX33" fmla="*/ 1096470 w 4134954"/>
              <a:gd name="connsiteY33" fmla="*/ 2886778 h 4152849"/>
              <a:gd name="connsiteX34" fmla="*/ 994951 w 4134954"/>
              <a:gd name="connsiteY34" fmla="*/ 2942378 h 4152849"/>
              <a:gd name="connsiteX35" fmla="*/ 977538 w 4134954"/>
              <a:gd name="connsiteY35" fmla="*/ 2952616 h 4152849"/>
              <a:gd name="connsiteX36" fmla="*/ 46328 w 4134954"/>
              <a:gd name="connsiteY36" fmla="*/ 2911558 h 4152849"/>
              <a:gd name="connsiteX37" fmla="*/ 1 w 4134954"/>
              <a:gd name="connsiteY37" fmla="*/ 2878176 h 4152849"/>
              <a:gd name="connsiteX38" fmla="*/ 0 w 4134954"/>
              <a:gd name="connsiteY38" fmla="*/ 1926001 h 4152849"/>
              <a:gd name="connsiteX39" fmla="*/ 1 w 4134954"/>
              <a:gd name="connsiteY39" fmla="*/ 1926000 h 4152849"/>
              <a:gd name="connsiteX40" fmla="*/ 1 w 4134954"/>
              <a:gd name="connsiteY40" fmla="*/ 1257695 h 4152849"/>
              <a:gd name="connsiteX41" fmla="*/ 61658 w 4134954"/>
              <a:gd name="connsiteY41" fmla="*/ 1219491 h 4152849"/>
              <a:gd name="connsiteX42" fmla="*/ 503519 w 4134954"/>
              <a:gd name="connsiteY42" fmla="*/ 1105956 h 4152849"/>
              <a:gd name="connsiteX43" fmla="*/ 569031 w 4134954"/>
              <a:gd name="connsiteY43" fmla="*/ 1109032 h 4152849"/>
              <a:gd name="connsiteX44" fmla="*/ 585555 w 4134954"/>
              <a:gd name="connsiteY44" fmla="*/ 1107907 h 4152849"/>
              <a:gd name="connsiteX45" fmla="*/ 1027609 w 4134954"/>
              <a:gd name="connsiteY45" fmla="*/ 1220683 h 4152849"/>
              <a:gd name="connsiteX46" fmla="*/ 1039650 w 4134954"/>
              <a:gd name="connsiteY46" fmla="*/ 1228036 h 4152849"/>
              <a:gd name="connsiteX47" fmla="*/ 1128582 w 4134954"/>
              <a:gd name="connsiteY47" fmla="*/ 1237940 h 4152849"/>
              <a:gd name="connsiteX48" fmla="*/ 1883635 w 4134954"/>
              <a:gd name="connsiteY48" fmla="*/ 1039286 h 4152849"/>
              <a:gd name="connsiteX49" fmla="*/ 2499782 w 4134954"/>
              <a:gd name="connsiteY49" fmla="*/ 465499 h 4152849"/>
              <a:gd name="connsiteX50" fmla="*/ 2553672 w 4134954"/>
              <a:gd name="connsiteY50" fmla="*/ 319609 h 4152849"/>
              <a:gd name="connsiteX51" fmla="*/ 2555163 w 4134954"/>
              <a:gd name="connsiteY51" fmla="*/ 313440 h 4152849"/>
              <a:gd name="connsiteX52" fmla="*/ 2558302 w 4134954"/>
              <a:gd name="connsiteY52" fmla="*/ 311766 h 4152849"/>
              <a:gd name="connsiteX53" fmla="*/ 2802058 w 4134954"/>
              <a:gd name="connsiteY53" fmla="*/ 70763 h 4152849"/>
              <a:gd name="connsiteX54" fmla="*/ 3089036 w 4134954"/>
              <a:gd name="connsiteY54" fmla="*/ 19 h 4152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134954" h="4152849">
                <a:moveTo>
                  <a:pt x="3089036" y="19"/>
                </a:moveTo>
                <a:cubicBezTo>
                  <a:pt x="3302275" y="1712"/>
                  <a:pt x="3507912" y="117078"/>
                  <a:pt x="3615265" y="318497"/>
                </a:cubicBezTo>
                <a:cubicBezTo>
                  <a:pt x="3771417" y="611467"/>
                  <a:pt x="3660503" y="975553"/>
                  <a:pt x="3367532" y="1131705"/>
                </a:cubicBezTo>
                <a:cubicBezTo>
                  <a:pt x="3229889" y="1205067"/>
                  <a:pt x="3076552" y="1219481"/>
                  <a:pt x="2936624" y="1183097"/>
                </a:cubicBezTo>
                <a:cubicBezTo>
                  <a:pt x="2713131" y="1154646"/>
                  <a:pt x="2414345" y="1219506"/>
                  <a:pt x="2121962" y="1375343"/>
                </a:cubicBezTo>
                <a:cubicBezTo>
                  <a:pt x="1960645" y="1461323"/>
                  <a:pt x="1821233" y="1564362"/>
                  <a:pt x="1711534" y="1673204"/>
                </a:cubicBezTo>
                <a:lnTo>
                  <a:pt x="1673139" y="1714588"/>
                </a:lnTo>
                <a:lnTo>
                  <a:pt x="1723384" y="1734930"/>
                </a:lnTo>
                <a:cubicBezTo>
                  <a:pt x="1880619" y="1790042"/>
                  <a:pt x="2068224" y="1823107"/>
                  <a:pt x="2269957" y="1825448"/>
                </a:cubicBezTo>
                <a:cubicBezTo>
                  <a:pt x="2603814" y="1829322"/>
                  <a:pt x="2900939" y="1748173"/>
                  <a:pt x="3086034" y="1618355"/>
                </a:cubicBezTo>
                <a:cubicBezTo>
                  <a:pt x="3120263" y="1579223"/>
                  <a:pt x="3159863" y="1545006"/>
                  <a:pt x="3203403" y="1516313"/>
                </a:cubicBezTo>
                <a:lnTo>
                  <a:pt x="3207674" y="1511619"/>
                </a:lnTo>
                <a:lnTo>
                  <a:pt x="3211231" y="1511660"/>
                </a:lnTo>
                <a:cubicBezTo>
                  <a:pt x="3306202" y="1450657"/>
                  <a:pt x="3419519" y="1416041"/>
                  <a:pt x="3540812" y="1417449"/>
                </a:cubicBezTo>
                <a:cubicBezTo>
                  <a:pt x="3872776" y="1421301"/>
                  <a:pt x="4138765" y="1693533"/>
                  <a:pt x="4134913" y="2025498"/>
                </a:cubicBezTo>
                <a:cubicBezTo>
                  <a:pt x="4131061" y="2357462"/>
                  <a:pt x="3858827" y="2623450"/>
                  <a:pt x="3526862" y="2619598"/>
                </a:cubicBezTo>
                <a:cubicBezTo>
                  <a:pt x="3370902" y="2617788"/>
                  <a:pt x="3229503" y="2556741"/>
                  <a:pt x="3124277" y="2457589"/>
                </a:cubicBezTo>
                <a:cubicBezTo>
                  <a:pt x="2941955" y="2325237"/>
                  <a:pt x="2648762" y="2238531"/>
                  <a:pt x="2317463" y="2234686"/>
                </a:cubicBezTo>
                <a:cubicBezTo>
                  <a:pt x="2088980" y="2232035"/>
                  <a:pt x="1877701" y="2269206"/>
                  <a:pt x="1707569" y="2334249"/>
                </a:cubicBezTo>
                <a:lnTo>
                  <a:pt x="1682125" y="2345343"/>
                </a:lnTo>
                <a:lnTo>
                  <a:pt x="1710521" y="2382713"/>
                </a:lnTo>
                <a:cubicBezTo>
                  <a:pt x="1817513" y="2510436"/>
                  <a:pt x="1961876" y="2634726"/>
                  <a:pt x="2134084" y="2739826"/>
                </a:cubicBezTo>
                <a:cubicBezTo>
                  <a:pt x="2419079" y="2913761"/>
                  <a:pt x="2715948" y="2995842"/>
                  <a:pt x="2941390" y="2978840"/>
                </a:cubicBezTo>
                <a:cubicBezTo>
                  <a:pt x="2990809" y="2962696"/>
                  <a:pt x="3042333" y="2953519"/>
                  <a:pt x="3094422" y="2951105"/>
                </a:cubicBezTo>
                <a:lnTo>
                  <a:pt x="3100492" y="2949252"/>
                </a:lnTo>
                <a:lnTo>
                  <a:pt x="3103528" y="2951105"/>
                </a:lnTo>
                <a:cubicBezTo>
                  <a:pt x="3216336" y="2947200"/>
                  <a:pt x="3331429" y="2975352"/>
                  <a:pt x="3434970" y="3038544"/>
                </a:cubicBezTo>
                <a:cubicBezTo>
                  <a:pt x="3718349" y="3211493"/>
                  <a:pt x="3807872" y="3581420"/>
                  <a:pt x="3634923" y="3864800"/>
                </a:cubicBezTo>
                <a:cubicBezTo>
                  <a:pt x="3461973" y="4148179"/>
                  <a:pt x="3092046" y="4237700"/>
                  <a:pt x="2808666" y="4064751"/>
                </a:cubicBezTo>
                <a:cubicBezTo>
                  <a:pt x="2675531" y="3983497"/>
                  <a:pt x="2585185" y="3858766"/>
                  <a:pt x="2545403" y="3719766"/>
                </a:cubicBezTo>
                <a:cubicBezTo>
                  <a:pt x="2456318" y="3512832"/>
                  <a:pt x="2248604" y="3288475"/>
                  <a:pt x="1965793" y="3115873"/>
                </a:cubicBezTo>
                <a:cubicBezTo>
                  <a:pt x="1692733" y="2949223"/>
                  <a:pt x="1408771" y="2866892"/>
                  <a:pt x="1187140" y="2874272"/>
                </a:cubicBezTo>
                <a:lnTo>
                  <a:pt x="1102375" y="2882353"/>
                </a:lnTo>
                <a:lnTo>
                  <a:pt x="1096470" y="2886778"/>
                </a:lnTo>
                <a:lnTo>
                  <a:pt x="994951" y="2942378"/>
                </a:lnTo>
                <a:lnTo>
                  <a:pt x="977538" y="2952616"/>
                </a:lnTo>
                <a:cubicBezTo>
                  <a:pt x="690820" y="3094618"/>
                  <a:pt x="339714" y="3090613"/>
                  <a:pt x="46328" y="2911558"/>
                </a:cubicBezTo>
                <a:lnTo>
                  <a:pt x="1" y="2878176"/>
                </a:lnTo>
                <a:lnTo>
                  <a:pt x="0" y="1926001"/>
                </a:lnTo>
                <a:lnTo>
                  <a:pt x="1" y="1926000"/>
                </a:lnTo>
                <a:lnTo>
                  <a:pt x="1" y="1257695"/>
                </a:lnTo>
                <a:cubicBezTo>
                  <a:pt x="19193" y="1243150"/>
                  <a:pt x="40119" y="1230971"/>
                  <a:pt x="61658" y="1219491"/>
                </a:cubicBezTo>
                <a:cubicBezTo>
                  <a:pt x="202725" y="1144303"/>
                  <a:pt x="354052" y="1107642"/>
                  <a:pt x="503519" y="1105956"/>
                </a:cubicBezTo>
                <a:lnTo>
                  <a:pt x="569031" y="1109032"/>
                </a:lnTo>
                <a:lnTo>
                  <a:pt x="585555" y="1107907"/>
                </a:lnTo>
                <a:cubicBezTo>
                  <a:pt x="745397" y="1109762"/>
                  <a:pt x="895722" y="1150334"/>
                  <a:pt x="1027609" y="1220683"/>
                </a:cubicBezTo>
                <a:lnTo>
                  <a:pt x="1039650" y="1228036"/>
                </a:lnTo>
                <a:lnTo>
                  <a:pt x="1128582" y="1237940"/>
                </a:lnTo>
                <a:cubicBezTo>
                  <a:pt x="1344181" y="1248064"/>
                  <a:pt x="1616580" y="1181625"/>
                  <a:pt x="1883635" y="1039286"/>
                </a:cubicBezTo>
                <a:cubicBezTo>
                  <a:pt x="2178277" y="882244"/>
                  <a:pt x="2399846" y="668293"/>
                  <a:pt x="2499782" y="465499"/>
                </a:cubicBezTo>
                <a:cubicBezTo>
                  <a:pt x="2510996" y="414732"/>
                  <a:pt x="2529280" y="365696"/>
                  <a:pt x="2553672" y="319609"/>
                </a:cubicBezTo>
                <a:lnTo>
                  <a:pt x="2555163" y="313440"/>
                </a:lnTo>
                <a:lnTo>
                  <a:pt x="2558302" y="311766"/>
                </a:lnTo>
                <a:cubicBezTo>
                  <a:pt x="2612273" y="212630"/>
                  <a:pt x="2695012" y="127817"/>
                  <a:pt x="2802058" y="70763"/>
                </a:cubicBezTo>
                <a:cubicBezTo>
                  <a:pt x="2893611" y="21965"/>
                  <a:pt x="2992110" y="-751"/>
                  <a:pt x="3089036" y="19"/>
                </a:cubicBezTo>
                <a:close/>
              </a:path>
            </a:pathLst>
          </a:custGeom>
          <a:solidFill>
            <a:srgbClr val="EAEAEA"/>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kern="0">
              <a:solidFill>
                <a:sysClr val="window" lastClr="FFFFFF"/>
              </a:solidFill>
              <a:latin typeface="Calibri" panose="020F0502020204030204"/>
              <a:ea typeface="宋体" panose="02010600030101010101" pitchFamily="2" charset="-122"/>
            </a:endParaRPr>
          </a:p>
        </p:txBody>
      </p:sp>
      <p:sp>
        <p:nvSpPr>
          <p:cNvPr id="23" name="MH_Other_2"/>
          <p:cNvSpPr/>
          <p:nvPr>
            <p:custDataLst>
              <p:tags r:id="rId2"/>
            </p:custDataLst>
          </p:nvPr>
        </p:nvSpPr>
        <p:spPr>
          <a:xfrm flipH="1">
            <a:off x="2614873" y="1471952"/>
            <a:ext cx="987425" cy="987425"/>
          </a:xfrm>
          <a:prstGeom prst="ellipse">
            <a:avLst/>
          </a:prstGeom>
          <a:solidFill>
            <a:schemeClr val="accent1"/>
          </a:solidFill>
          <a:ln w="19050" cap="flat" cmpd="sng" algn="ctr">
            <a:noFill/>
            <a:prstDash val="solid"/>
          </a:ln>
          <a:effectLst/>
        </p:spPr>
        <p:txBody>
          <a:bodyPr lIns="0" tIns="0" rIns="0" bIns="0" anchor="ctr"/>
          <a:lstStyle/>
          <a:p>
            <a:pPr algn="ctr" eaLnBrk="1" fontAlgn="auto" hangingPunct="1">
              <a:spcBef>
                <a:spcPts val="0"/>
              </a:spcBef>
              <a:spcAft>
                <a:spcPts val="0"/>
              </a:spcAft>
              <a:defRPr/>
            </a:pPr>
            <a:r>
              <a:rPr lang="en-US" altLang="zh-CN" sz="3600" kern="0" dirty="0">
                <a:solidFill>
                  <a:srgbClr val="FFFFFF"/>
                </a:solidFill>
                <a:latin typeface="Arial" panose="020B0604020202020204" pitchFamily="34" charset="0"/>
                <a:ea typeface="宋体" panose="02010600030101010101" pitchFamily="2" charset="-122"/>
                <a:cs typeface="Arial" panose="020B0604020202020204" pitchFamily="34" charset="0"/>
              </a:rPr>
              <a:t>01</a:t>
            </a:r>
            <a:endParaRPr lang="zh-CN" altLang="en-US" sz="3600" kern="0" dirty="0">
              <a:solidFill>
                <a:srgbClr val="FFFFFF"/>
              </a:solidFill>
              <a:latin typeface="Arial" panose="020B0604020202020204" pitchFamily="34" charset="0"/>
              <a:ea typeface="宋体" panose="02010600030101010101" pitchFamily="2" charset="-122"/>
              <a:cs typeface="Arial" panose="020B0604020202020204" pitchFamily="34" charset="0"/>
            </a:endParaRPr>
          </a:p>
        </p:txBody>
      </p:sp>
      <p:sp>
        <p:nvSpPr>
          <p:cNvPr id="24" name="MH_Other_3"/>
          <p:cNvSpPr/>
          <p:nvPr>
            <p:custDataLst>
              <p:tags r:id="rId3"/>
            </p:custDataLst>
          </p:nvPr>
        </p:nvSpPr>
        <p:spPr>
          <a:xfrm flipH="1">
            <a:off x="2630748" y="4419939"/>
            <a:ext cx="987425" cy="987425"/>
          </a:xfrm>
          <a:prstGeom prst="ellipse">
            <a:avLst/>
          </a:prstGeom>
          <a:solidFill>
            <a:schemeClr val="accent3"/>
          </a:solidFill>
          <a:ln w="19050" cap="flat" cmpd="sng" algn="ctr">
            <a:noFill/>
            <a:prstDash val="solid"/>
          </a:ln>
          <a:effectLst/>
        </p:spPr>
        <p:txBody>
          <a:bodyPr lIns="0" tIns="0" rIns="0" bIns="0" anchor="ctr"/>
          <a:lstStyle/>
          <a:p>
            <a:pPr algn="ctr" eaLnBrk="1" fontAlgn="auto" hangingPunct="1">
              <a:spcBef>
                <a:spcPts val="0"/>
              </a:spcBef>
              <a:spcAft>
                <a:spcPts val="0"/>
              </a:spcAft>
              <a:defRPr/>
            </a:pPr>
            <a:r>
              <a:rPr lang="en-US" altLang="zh-CN" sz="3600" kern="0" dirty="0">
                <a:solidFill>
                  <a:srgbClr val="FFFFFF"/>
                </a:solidFill>
                <a:latin typeface="Arial" panose="020B0604020202020204" pitchFamily="34" charset="0"/>
                <a:ea typeface="宋体" panose="02010600030101010101" pitchFamily="2" charset="-122"/>
                <a:cs typeface="Arial" panose="020B0604020202020204" pitchFamily="34" charset="0"/>
              </a:rPr>
              <a:t>03</a:t>
            </a:r>
            <a:endParaRPr lang="zh-CN" altLang="en-US" sz="3600" kern="0" dirty="0">
              <a:solidFill>
                <a:srgbClr val="FFFFFF"/>
              </a:solidFill>
              <a:latin typeface="Arial" panose="020B0604020202020204" pitchFamily="34" charset="0"/>
              <a:ea typeface="宋体" panose="02010600030101010101" pitchFamily="2" charset="-122"/>
              <a:cs typeface="Arial" panose="020B0604020202020204" pitchFamily="34" charset="0"/>
            </a:endParaRPr>
          </a:p>
        </p:txBody>
      </p:sp>
      <p:sp>
        <p:nvSpPr>
          <p:cNvPr id="26" name="MH_Other_4"/>
          <p:cNvSpPr/>
          <p:nvPr>
            <p:custDataLst>
              <p:tags r:id="rId4"/>
            </p:custDataLst>
          </p:nvPr>
        </p:nvSpPr>
        <p:spPr>
          <a:xfrm flipH="1">
            <a:off x="3054610" y="2889589"/>
            <a:ext cx="987425" cy="987425"/>
          </a:xfrm>
          <a:prstGeom prst="ellipse">
            <a:avLst/>
          </a:prstGeom>
          <a:solidFill>
            <a:schemeClr val="accent2"/>
          </a:solidFill>
          <a:ln w="19050" cap="flat" cmpd="sng" algn="ctr">
            <a:noFill/>
            <a:prstDash val="solid"/>
          </a:ln>
          <a:effectLst/>
        </p:spPr>
        <p:txBody>
          <a:bodyPr lIns="0" tIns="0" rIns="0" bIns="0" anchor="ctr"/>
          <a:lstStyle/>
          <a:p>
            <a:pPr algn="ctr" eaLnBrk="1" fontAlgn="auto" hangingPunct="1">
              <a:spcBef>
                <a:spcPts val="0"/>
              </a:spcBef>
              <a:spcAft>
                <a:spcPts val="0"/>
              </a:spcAft>
              <a:defRPr/>
            </a:pPr>
            <a:r>
              <a:rPr lang="en-US" altLang="zh-CN" sz="3600" kern="0" dirty="0">
                <a:solidFill>
                  <a:srgbClr val="FFFFFF"/>
                </a:solidFill>
                <a:latin typeface="Arial" panose="020B0604020202020204" pitchFamily="34" charset="0"/>
                <a:ea typeface="宋体" panose="02010600030101010101" pitchFamily="2" charset="-122"/>
                <a:cs typeface="Arial" panose="020B0604020202020204" pitchFamily="34" charset="0"/>
              </a:rPr>
              <a:t>02</a:t>
            </a:r>
            <a:endParaRPr lang="zh-CN" altLang="en-US" sz="3600" kern="0" dirty="0">
              <a:solidFill>
                <a:srgbClr val="FFFFFF"/>
              </a:solidFill>
              <a:latin typeface="Arial" panose="020B0604020202020204" pitchFamily="34" charset="0"/>
              <a:ea typeface="宋体" panose="02010600030101010101" pitchFamily="2" charset="-122"/>
              <a:cs typeface="Arial" panose="020B0604020202020204" pitchFamily="34" charset="0"/>
            </a:endParaRPr>
          </a:p>
        </p:txBody>
      </p:sp>
      <p:sp>
        <p:nvSpPr>
          <p:cNvPr id="27" name="MH_Title_1"/>
          <p:cNvSpPr/>
          <p:nvPr>
            <p:custDataLst>
              <p:tags r:id="rId5"/>
            </p:custDataLst>
          </p:nvPr>
        </p:nvSpPr>
        <p:spPr>
          <a:xfrm>
            <a:off x="16135" y="2560977"/>
            <a:ext cx="1411288" cy="1760537"/>
          </a:xfrm>
          <a:custGeom>
            <a:avLst/>
            <a:gdLst>
              <a:gd name="connsiteX0" fmla="*/ 586959 w 1529609"/>
              <a:gd name="connsiteY0" fmla="*/ 65 h 1907431"/>
              <a:gd name="connsiteX1" fmla="*/ 1529544 w 1529609"/>
              <a:gd name="connsiteY1" fmla="*/ 964782 h 1907431"/>
              <a:gd name="connsiteX2" fmla="*/ 564827 w 1529609"/>
              <a:gd name="connsiteY2" fmla="*/ 1907366 h 1907431"/>
              <a:gd name="connsiteX3" fmla="*/ 0 w 1529609"/>
              <a:gd name="connsiteY3" fmla="*/ 1712632 h 1907431"/>
              <a:gd name="connsiteX4" fmla="*/ 0 w 1529609"/>
              <a:gd name="connsiteY4" fmla="*/ 194607 h 1907431"/>
              <a:gd name="connsiteX5" fmla="*/ 586959 w 1529609"/>
              <a:gd name="connsiteY5" fmla="*/ 65 h 1907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29609" h="1907431">
                <a:moveTo>
                  <a:pt x="586959" y="65"/>
                </a:moveTo>
                <a:cubicBezTo>
                  <a:pt x="1113646" y="6177"/>
                  <a:pt x="1535656" y="438095"/>
                  <a:pt x="1529544" y="964782"/>
                </a:cubicBezTo>
                <a:cubicBezTo>
                  <a:pt x="1523433" y="1491469"/>
                  <a:pt x="1091515" y="1913478"/>
                  <a:pt x="564827" y="1907366"/>
                </a:cubicBezTo>
                <a:cubicBezTo>
                  <a:pt x="352169" y="1904899"/>
                  <a:pt x="156577" y="1833014"/>
                  <a:pt x="0" y="1712632"/>
                </a:cubicBezTo>
                <a:lnTo>
                  <a:pt x="0" y="194607"/>
                </a:lnTo>
                <a:cubicBezTo>
                  <a:pt x="162454" y="70026"/>
                  <a:pt x="366397" y="-2494"/>
                  <a:pt x="586959" y="65"/>
                </a:cubicBezTo>
                <a:close/>
              </a:path>
            </a:pathLst>
          </a:custGeom>
          <a:solidFill>
            <a:srgbClr val="A9A9A9"/>
          </a:solidFill>
          <a:ln w="38100">
            <a:noFill/>
          </a:ln>
        </p:spPr>
        <p:style>
          <a:lnRef idx="2">
            <a:schemeClr val="accent1">
              <a:shade val="50000"/>
            </a:schemeClr>
          </a:lnRef>
          <a:fillRef idx="1">
            <a:schemeClr val="accent1"/>
          </a:fillRef>
          <a:effectRef idx="0">
            <a:schemeClr val="accent1"/>
          </a:effectRef>
          <a:fontRef idx="minor">
            <a:schemeClr val="lt1"/>
          </a:fontRef>
        </p:style>
        <p:txBody>
          <a:bodyPr lIns="0" tIns="0" bIns="0" anchor="ctr">
            <a:normAutofit/>
          </a:bodyPr>
          <a:lstStyle/>
          <a:p>
            <a:pPr algn="ctr" eaLnBrk="1" fontAlgn="auto" hangingPunct="1">
              <a:lnSpc>
                <a:spcPct val="130000"/>
              </a:lnSpc>
              <a:spcBef>
                <a:spcPts val="0"/>
              </a:spcBef>
              <a:spcAft>
                <a:spcPts val="0"/>
              </a:spcAft>
              <a:defRPr/>
            </a:pPr>
            <a:r>
              <a:rPr lang="zh-CN" altLang="en-US" sz="3200" b="1" dirty="0">
                <a:solidFill>
                  <a:schemeClr val="tx1"/>
                </a:solidFill>
                <a:latin typeface="楷体" panose="02010609060101010101" pitchFamily="49" charset="-122"/>
                <a:ea typeface="楷体" panose="02010609060101010101" pitchFamily="49" charset="-122"/>
              </a:rPr>
              <a:t>类别名</a:t>
            </a:r>
          </a:p>
        </p:txBody>
      </p:sp>
      <p:sp>
        <p:nvSpPr>
          <p:cNvPr id="28" name="MH_SubTitle_2"/>
          <p:cNvSpPr txBox="1"/>
          <p:nvPr>
            <p:custDataLst>
              <p:tags r:id="rId6"/>
            </p:custDataLst>
          </p:nvPr>
        </p:nvSpPr>
        <p:spPr>
          <a:xfrm>
            <a:off x="4234122" y="3044417"/>
            <a:ext cx="4831233" cy="779929"/>
          </a:xfrm>
          <a:prstGeom prst="rect">
            <a:avLst/>
          </a:prstGeom>
          <a:noFill/>
        </p:spPr>
        <p:txBody>
          <a:bodyPr lIns="72000" tIns="0" rIns="72000" bIns="0" anchor="ctr">
            <a:noAutofit/>
          </a:bodyPr>
          <a:lstStyle/>
          <a:p>
            <a:pPr>
              <a:defRPr/>
            </a:pPr>
            <a:r>
              <a:rPr lang="zh-CN" altLang="en-US" sz="2000" b="1" kern="0" dirty="0">
                <a:latin typeface="楷体" panose="02010609060101010101" pitchFamily="49" charset="-122"/>
                <a:ea typeface="楷体" panose="02010609060101010101" pitchFamily="49" charset="-122"/>
                <a:cs typeface="Arial" panose="020B0604020202020204" pitchFamily="34" charset="0"/>
              </a:rPr>
              <a:t>系统在进行连接处理时，把类别名相同的段存放在相邻的存储区，但段的划分与使用仍按原来的设定。</a:t>
            </a:r>
          </a:p>
        </p:txBody>
      </p:sp>
      <p:sp>
        <p:nvSpPr>
          <p:cNvPr id="29" name="MH_SubTitle_1"/>
          <p:cNvSpPr txBox="1"/>
          <p:nvPr>
            <p:custDataLst>
              <p:tags r:id="rId7"/>
            </p:custDataLst>
          </p:nvPr>
        </p:nvSpPr>
        <p:spPr>
          <a:xfrm>
            <a:off x="3797560" y="1120202"/>
            <a:ext cx="4988800" cy="1466977"/>
          </a:xfrm>
          <a:prstGeom prst="rect">
            <a:avLst/>
          </a:prstGeom>
          <a:noFill/>
        </p:spPr>
        <p:txBody>
          <a:bodyPr lIns="72000" tIns="0" rIns="72000" bIns="0" anchor="ctr">
            <a:normAutofit/>
          </a:bodyPr>
          <a:lstStyle/>
          <a:p>
            <a:pPr>
              <a:defRPr/>
            </a:pPr>
            <a:r>
              <a:rPr lang="zh-CN" altLang="en-US" sz="2000" b="1" kern="0" dirty="0">
                <a:latin typeface="楷体" panose="02010609060101010101" pitchFamily="49" charset="-122"/>
                <a:ea typeface="楷体" panose="02010609060101010101" pitchFamily="49" charset="-122"/>
                <a:cs typeface="Arial" panose="020B0604020202020204" pitchFamily="34" charset="0"/>
              </a:rPr>
              <a:t>类别名为某一个段或几个相同类型段设定类型名称。</a:t>
            </a:r>
          </a:p>
        </p:txBody>
      </p:sp>
      <p:sp>
        <p:nvSpPr>
          <p:cNvPr id="30" name="MH_SubTitle_3"/>
          <p:cNvSpPr txBox="1"/>
          <p:nvPr>
            <p:custDataLst>
              <p:tags r:id="rId8"/>
            </p:custDataLst>
          </p:nvPr>
        </p:nvSpPr>
        <p:spPr>
          <a:xfrm>
            <a:off x="3815022" y="4126755"/>
            <a:ext cx="5081552" cy="1514522"/>
          </a:xfrm>
          <a:prstGeom prst="rect">
            <a:avLst/>
          </a:prstGeom>
          <a:noFill/>
        </p:spPr>
        <p:txBody>
          <a:bodyPr lIns="72000" tIns="0" rIns="72000" bIns="0" anchor="ctr">
            <a:noAutofit/>
          </a:bodyPr>
          <a:lstStyle/>
          <a:p>
            <a:pPr>
              <a:defRPr/>
            </a:pPr>
            <a:r>
              <a:rPr lang="zh-CN" altLang="en-US" sz="2000" b="1" kern="0" dirty="0">
                <a:latin typeface="楷体" panose="02010609060101010101" pitchFamily="49" charset="-122"/>
                <a:ea typeface="楷体" panose="02010609060101010101" pitchFamily="49" charset="-122"/>
                <a:cs typeface="Arial" panose="020B0604020202020204" pitchFamily="34" charset="0"/>
              </a:rPr>
              <a:t>类别名必须用单引号引起来。所用字符串可任意选定，但它不能使用程序中的标号、变量名或其它定义的符号。</a:t>
            </a: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9" name="ïšḻïdê"/>
          <p:cNvSpPr txBox="1"/>
          <p:nvPr/>
        </p:nvSpPr>
        <p:spPr bwMode="auto">
          <a:xfrm>
            <a:off x="-1" y="162085"/>
            <a:ext cx="8281902"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altLang="zh-CN" sz="2400" b="1" dirty="0">
                <a:solidFill>
                  <a:schemeClr val="bg1"/>
                </a:solidFill>
                <a:latin typeface="楷体" panose="02010609060101010101" pitchFamily="49" charset="-122"/>
                <a:ea typeface="楷体" panose="02010609060101010101" pitchFamily="49" charset="-122"/>
              </a:rPr>
              <a:t>4.1  </a:t>
            </a:r>
            <a:r>
              <a:rPr lang="zh-CN" altLang="en-US" sz="2400" b="1" dirty="0">
                <a:solidFill>
                  <a:schemeClr val="bg1"/>
                </a:solidFill>
                <a:latin typeface="楷体" panose="02010609060101010101" pitchFamily="49" charset="-122"/>
                <a:ea typeface="楷体" panose="02010609060101010101" pitchFamily="49" charset="-122"/>
              </a:rPr>
              <a:t>汇编语言语句种类及其格式</a:t>
            </a:r>
          </a:p>
          <a:p>
            <a:endParaRPr lang="zh-CN" altLang="en-US" sz="2400" b="1" dirty="0">
              <a:solidFill>
                <a:schemeClr val="bg1"/>
              </a:solidFill>
              <a:latin typeface="楷体" panose="02010609060101010101" pitchFamily="49" charset="-122"/>
              <a:ea typeface="楷体" panose="02010609060101010101" pitchFamily="49" charset="-122"/>
            </a:endParaRPr>
          </a:p>
          <a:p>
            <a:endParaRPr lang="zh-CN" altLang="en-US" sz="2400" b="1" dirty="0">
              <a:solidFill>
                <a:schemeClr val="bg1"/>
              </a:solidFill>
              <a:latin typeface="楷体" panose="02010609060101010101" pitchFamily="49" charset="-122"/>
              <a:ea typeface="楷体" panose="02010609060101010101" pitchFamily="49" charset="-122"/>
            </a:endParaRPr>
          </a:p>
        </p:txBody>
      </p:sp>
      <p:cxnSp>
        <p:nvCxnSpPr>
          <p:cNvPr id="40" name="直接连接符 39"/>
          <p:cNvCxnSpPr/>
          <p:nvPr/>
        </p:nvCxnSpPr>
        <p:spPr>
          <a:xfrm>
            <a:off x="2381" y="655346"/>
            <a:ext cx="3484890"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41" name="图片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42" name="right-arrowheads_44810"/>
          <p:cNvSpPr>
            <a:spLocks noChangeAspect="1"/>
          </p:cNvSpPr>
          <p:nvPr/>
        </p:nvSpPr>
        <p:spPr bwMode="auto">
          <a:xfrm>
            <a:off x="152015" y="929658"/>
            <a:ext cx="411251" cy="316320"/>
          </a:xfrm>
          <a:custGeom>
            <a:avLst/>
            <a:gdLst>
              <a:gd name="T0" fmla="*/ 59 w 415"/>
              <a:gd name="T1" fmla="*/ 406 h 406"/>
              <a:gd name="T2" fmla="*/ 25 w 415"/>
              <a:gd name="T3" fmla="*/ 394 h 406"/>
              <a:gd name="T4" fmla="*/ 19 w 415"/>
              <a:gd name="T5" fmla="*/ 318 h 406"/>
              <a:gd name="T6" fmla="*/ 114 w 415"/>
              <a:gd name="T7" fmla="*/ 206 h 406"/>
              <a:gd name="T8" fmla="*/ 19 w 415"/>
              <a:gd name="T9" fmla="*/ 94 h 406"/>
              <a:gd name="T10" fmla="*/ 25 w 415"/>
              <a:gd name="T11" fmla="*/ 19 h 406"/>
              <a:gd name="T12" fmla="*/ 100 w 415"/>
              <a:gd name="T13" fmla="*/ 25 h 406"/>
              <a:gd name="T14" fmla="*/ 225 w 415"/>
              <a:gd name="T15" fmla="*/ 172 h 406"/>
              <a:gd name="T16" fmla="*/ 225 w 415"/>
              <a:gd name="T17" fmla="*/ 241 h 406"/>
              <a:gd name="T18" fmla="*/ 100 w 415"/>
              <a:gd name="T19" fmla="*/ 388 h 406"/>
              <a:gd name="T20" fmla="*/ 59 w 415"/>
              <a:gd name="T21" fmla="*/ 406 h 406"/>
              <a:gd name="T22" fmla="*/ 273 w 415"/>
              <a:gd name="T23" fmla="*/ 388 h 406"/>
              <a:gd name="T24" fmla="*/ 398 w 415"/>
              <a:gd name="T25" fmla="*/ 241 h 406"/>
              <a:gd name="T26" fmla="*/ 398 w 415"/>
              <a:gd name="T27" fmla="*/ 172 h 406"/>
              <a:gd name="T28" fmla="*/ 273 w 415"/>
              <a:gd name="T29" fmla="*/ 25 h 406"/>
              <a:gd name="T30" fmla="*/ 198 w 415"/>
              <a:gd name="T31" fmla="*/ 19 h 406"/>
              <a:gd name="T32" fmla="*/ 192 w 415"/>
              <a:gd name="T33" fmla="*/ 94 h 406"/>
              <a:gd name="T34" fmla="*/ 287 w 415"/>
              <a:gd name="T35" fmla="*/ 206 h 406"/>
              <a:gd name="T36" fmla="*/ 192 w 415"/>
              <a:gd name="T37" fmla="*/ 318 h 406"/>
              <a:gd name="T38" fmla="*/ 198 w 415"/>
              <a:gd name="T39" fmla="*/ 394 h 406"/>
              <a:gd name="T40" fmla="*/ 232 w 415"/>
              <a:gd name="T41" fmla="*/ 406 h 406"/>
              <a:gd name="T42" fmla="*/ 273 w 415"/>
              <a:gd name="T43" fmla="*/ 388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15" h="406">
                <a:moveTo>
                  <a:pt x="59" y="406"/>
                </a:moveTo>
                <a:cubicBezTo>
                  <a:pt x="47" y="406"/>
                  <a:pt x="35" y="402"/>
                  <a:pt x="25" y="394"/>
                </a:cubicBezTo>
                <a:cubicBezTo>
                  <a:pt x="2" y="375"/>
                  <a:pt x="0" y="341"/>
                  <a:pt x="19" y="318"/>
                </a:cubicBezTo>
                <a:lnTo>
                  <a:pt x="114" y="206"/>
                </a:lnTo>
                <a:lnTo>
                  <a:pt x="19" y="94"/>
                </a:lnTo>
                <a:cubicBezTo>
                  <a:pt x="0" y="71"/>
                  <a:pt x="2" y="38"/>
                  <a:pt x="25" y="19"/>
                </a:cubicBezTo>
                <a:cubicBezTo>
                  <a:pt x="47" y="0"/>
                  <a:pt x="81" y="2"/>
                  <a:pt x="100" y="25"/>
                </a:cubicBezTo>
                <a:lnTo>
                  <a:pt x="225" y="172"/>
                </a:lnTo>
                <a:cubicBezTo>
                  <a:pt x="242" y="192"/>
                  <a:pt x="242" y="221"/>
                  <a:pt x="225" y="241"/>
                </a:cubicBezTo>
                <a:lnTo>
                  <a:pt x="100" y="388"/>
                </a:lnTo>
                <a:cubicBezTo>
                  <a:pt x="89" y="400"/>
                  <a:pt x="74" y="406"/>
                  <a:pt x="59" y="406"/>
                </a:cubicBezTo>
                <a:close/>
                <a:moveTo>
                  <a:pt x="273" y="388"/>
                </a:moveTo>
                <a:lnTo>
                  <a:pt x="398" y="241"/>
                </a:lnTo>
                <a:cubicBezTo>
                  <a:pt x="415" y="221"/>
                  <a:pt x="415" y="192"/>
                  <a:pt x="398" y="172"/>
                </a:cubicBezTo>
                <a:lnTo>
                  <a:pt x="273" y="25"/>
                </a:lnTo>
                <a:cubicBezTo>
                  <a:pt x="254" y="2"/>
                  <a:pt x="220" y="0"/>
                  <a:pt x="198" y="19"/>
                </a:cubicBezTo>
                <a:cubicBezTo>
                  <a:pt x="175" y="38"/>
                  <a:pt x="173" y="71"/>
                  <a:pt x="192" y="94"/>
                </a:cubicBezTo>
                <a:lnTo>
                  <a:pt x="287" y="206"/>
                </a:lnTo>
                <a:lnTo>
                  <a:pt x="192" y="318"/>
                </a:lnTo>
                <a:cubicBezTo>
                  <a:pt x="173" y="341"/>
                  <a:pt x="175" y="375"/>
                  <a:pt x="198" y="394"/>
                </a:cubicBezTo>
                <a:cubicBezTo>
                  <a:pt x="208" y="402"/>
                  <a:pt x="220" y="406"/>
                  <a:pt x="232" y="406"/>
                </a:cubicBezTo>
                <a:cubicBezTo>
                  <a:pt x="247" y="406"/>
                  <a:pt x="262" y="400"/>
                  <a:pt x="273" y="388"/>
                </a:cubicBezTo>
                <a:close/>
              </a:path>
            </a:pathLst>
          </a:custGeom>
          <a:solidFill>
            <a:schemeClr val="accent1"/>
          </a:solidFill>
          <a:ln>
            <a:noFill/>
          </a:ln>
        </p:spPr>
      </p:sp>
      <p:sp>
        <p:nvSpPr>
          <p:cNvPr id="44" name="矩形 43"/>
          <p:cNvSpPr/>
          <p:nvPr/>
        </p:nvSpPr>
        <p:spPr>
          <a:xfrm>
            <a:off x="584781" y="858016"/>
            <a:ext cx="7429666" cy="461665"/>
          </a:xfrm>
          <a:prstGeom prst="rect">
            <a:avLst/>
          </a:prstGeom>
        </p:spPr>
        <p:txBody>
          <a:bodyPr wrap="square">
            <a:spAutoFit/>
          </a:bodyPr>
          <a:lstStyle/>
          <a:p>
            <a:r>
              <a:rPr lang="zh-CN" altLang="en-US" sz="2400" b="1" dirty="0">
                <a:latin typeface="华文楷体" panose="02010600040101010101" pitchFamily="2" charset="-122"/>
                <a:ea typeface="华文楷体" panose="02010600040101010101" pitchFamily="2" charset="-122"/>
              </a:rPr>
              <a:t>指令语句</a:t>
            </a:r>
          </a:p>
        </p:txBody>
      </p:sp>
      <p:sp>
        <p:nvSpPr>
          <p:cNvPr id="23" name="Rectangle 2"/>
          <p:cNvSpPr>
            <a:spLocks noChangeArrowheads="1"/>
          </p:cNvSpPr>
          <p:nvPr/>
        </p:nvSpPr>
        <p:spPr bwMode="auto">
          <a:xfrm>
            <a:off x="200411" y="2033206"/>
            <a:ext cx="8791574" cy="3785652"/>
          </a:xfrm>
          <a:prstGeom prst="rect">
            <a:avLst/>
          </a:prstGeom>
          <a:solidFill>
            <a:srgbClr val="FFFFFF"/>
          </a:solidFill>
          <a:ln>
            <a:noFill/>
          </a:ln>
        </p:spPr>
        <p:txBody>
          <a:bodyPr wrap="squar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457200" marR="0" lvl="0" indent="-457200" defTabSz="914400" eaLnBrk="1" fontAlgn="base" latinLnBrk="0" hangingPunct="1">
              <a:lnSpc>
                <a:spcPct val="150000"/>
              </a:lnSpc>
              <a:spcBef>
                <a:spcPct val="0"/>
              </a:spcBef>
              <a:spcAft>
                <a:spcPct val="0"/>
              </a:spcAft>
              <a:buClr>
                <a:srgbClr val="C00000"/>
              </a:buClr>
              <a:buSzTx/>
              <a:buFont typeface="Wingdings" panose="05000000000000000000" pitchFamily="2" charset="2"/>
              <a:buChar char="u"/>
              <a:defRPr/>
            </a:pPr>
            <a:r>
              <a:rPr kumimoji="0" lang="zh-CN" altLang="en-US" sz="2800" b="1" i="0" u="none" strike="noStrike" kern="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rPr>
              <a:t>指令助记符</a:t>
            </a:r>
            <a:r>
              <a:rPr kumimoji="0" lang="zh-CN" altLang="en-US" sz="28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和</a:t>
            </a:r>
            <a:r>
              <a:rPr kumimoji="0" lang="zh-CN" altLang="en-US" sz="2800" b="1" i="0" u="none" strike="noStrike" kern="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rPr>
              <a:t>操作数</a:t>
            </a:r>
            <a:r>
              <a:rPr kumimoji="0" lang="zh-CN" altLang="en-US" sz="28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两个字段就是前面介绍的指令</a:t>
            </a:r>
            <a:endParaRPr kumimoji="0" lang="en-US" altLang="zh-CN" sz="28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endParaRPr>
          </a:p>
          <a:p>
            <a:pPr marL="457200" marR="0" lvl="0" indent="-457200" defTabSz="914400" eaLnBrk="1" fontAlgn="base" latinLnBrk="0" hangingPunct="1">
              <a:lnSpc>
                <a:spcPct val="150000"/>
              </a:lnSpc>
              <a:spcBef>
                <a:spcPct val="0"/>
              </a:spcBef>
              <a:spcAft>
                <a:spcPct val="0"/>
              </a:spcAft>
              <a:buClr>
                <a:srgbClr val="C00000"/>
              </a:buClr>
              <a:buSzTx/>
              <a:buFont typeface="Wingdings" panose="05000000000000000000" pitchFamily="2" charset="2"/>
              <a:buChar char="u"/>
              <a:defRPr/>
            </a:pPr>
            <a:r>
              <a:rPr kumimoji="0" lang="zh-CN" altLang="en-US" sz="2800" b="1" i="0" u="none" strike="noStrike" kern="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rPr>
              <a:t>标号</a:t>
            </a:r>
            <a:r>
              <a:rPr kumimoji="0" lang="zh-CN" altLang="en-US" sz="28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是可选字段，后面必须跟“：”。主要用于控制程序执行顺序。</a:t>
            </a:r>
            <a:endParaRPr kumimoji="0" lang="en-US" altLang="zh-CN" sz="28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endParaRPr>
          </a:p>
          <a:p>
            <a:pPr marL="457200" marR="0" lvl="0" indent="-457200" defTabSz="914400" eaLnBrk="1" fontAlgn="base" latinLnBrk="0" hangingPunct="1">
              <a:lnSpc>
                <a:spcPct val="150000"/>
              </a:lnSpc>
              <a:spcBef>
                <a:spcPct val="0"/>
              </a:spcBef>
              <a:spcAft>
                <a:spcPct val="0"/>
              </a:spcAft>
              <a:buClr>
                <a:srgbClr val="C00000"/>
              </a:buClr>
              <a:buSzTx/>
              <a:buFont typeface="Wingdings" panose="05000000000000000000" pitchFamily="2" charset="2"/>
              <a:buChar char="u"/>
              <a:defRPr/>
            </a:pPr>
            <a:r>
              <a:rPr kumimoji="0" lang="zh-CN" altLang="en-US" sz="2800" b="1" i="0" u="none" strike="noStrike" kern="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rPr>
              <a:t>注释字段</a:t>
            </a:r>
            <a:r>
              <a:rPr kumimoji="0" lang="zh-CN" altLang="en-US" sz="28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为可选项，该字段以分号“</a:t>
            </a:r>
            <a:r>
              <a:rPr kumimoji="0" lang="en-US" altLang="zh-CN" sz="28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a:t>
            </a:r>
            <a:r>
              <a:rPr kumimoji="0" lang="zh-CN" altLang="en-US" sz="28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开始。</a:t>
            </a:r>
            <a:endParaRPr kumimoji="0" lang="en-US" altLang="zh-CN" sz="28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endParaRPr>
          </a:p>
          <a:p>
            <a:pPr marL="1200150" marR="0" lvl="1" indent="-457200" defTabSz="914400" eaLnBrk="1" fontAlgn="base" latinLnBrk="0" hangingPunct="1">
              <a:lnSpc>
                <a:spcPct val="150000"/>
              </a:lnSpc>
              <a:spcBef>
                <a:spcPct val="0"/>
              </a:spcBef>
              <a:spcAft>
                <a:spcPct val="0"/>
              </a:spcAft>
              <a:buClr>
                <a:srgbClr val="C00000"/>
              </a:buClr>
              <a:buSzTx/>
              <a:buFont typeface="Wingdings" panose="05000000000000000000" pitchFamily="2" charset="2"/>
              <a:buChar char="ü"/>
              <a:defRPr/>
            </a:pPr>
            <a:r>
              <a:rPr kumimoji="0" lang="zh-CN" altLang="en-US"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不会产生机器目标代码，它不影响程序的功能。</a:t>
            </a:r>
            <a:endParaRPr kumimoji="0" lang="en-US" altLang="zh-CN"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endParaRPr>
          </a:p>
          <a:p>
            <a:pPr marL="1200150" marR="0" lvl="1" indent="-457200" defTabSz="914400" eaLnBrk="1" fontAlgn="base" latinLnBrk="0" hangingPunct="1">
              <a:lnSpc>
                <a:spcPct val="150000"/>
              </a:lnSpc>
              <a:spcBef>
                <a:spcPct val="0"/>
              </a:spcBef>
              <a:spcAft>
                <a:spcPct val="0"/>
              </a:spcAft>
              <a:buClr>
                <a:srgbClr val="C00000"/>
              </a:buClr>
              <a:buSzTx/>
              <a:buFont typeface="Wingdings" panose="05000000000000000000" pitchFamily="2" charset="2"/>
              <a:buChar char="ü"/>
              <a:defRPr/>
            </a:pPr>
            <a:r>
              <a:rPr kumimoji="0" lang="zh-CN" altLang="en-US"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注释可以加在指令的后面，也可以是整个语句行。</a:t>
            </a:r>
          </a:p>
        </p:txBody>
      </p:sp>
      <p:grpSp>
        <p:nvGrpSpPr>
          <p:cNvPr id="24" name="Group 8"/>
          <p:cNvGrpSpPr/>
          <p:nvPr/>
        </p:nvGrpSpPr>
        <p:grpSpPr bwMode="auto">
          <a:xfrm>
            <a:off x="159137" y="815146"/>
            <a:ext cx="8764587" cy="1362076"/>
            <a:chOff x="0" y="0"/>
            <a:chExt cx="5521" cy="864"/>
          </a:xfrm>
        </p:grpSpPr>
        <p:sp>
          <p:nvSpPr>
            <p:cNvPr id="25" name="Rectangle 8"/>
            <p:cNvSpPr>
              <a:spLocks noChangeArrowheads="1"/>
            </p:cNvSpPr>
            <p:nvPr/>
          </p:nvSpPr>
          <p:spPr bwMode="auto">
            <a:xfrm>
              <a:off x="246" y="432"/>
              <a:ext cx="641" cy="288"/>
            </a:xfrm>
            <a:prstGeom prst="rect">
              <a:avLst/>
            </a:prstGeom>
            <a:solidFill>
              <a:srgbClr val="FFFF00"/>
            </a:solidFill>
            <a:ln w="9525" cmpd="sng">
              <a:solidFill>
                <a:srgbClr val="FFCC66"/>
              </a:solidFill>
              <a:miter lim="800000"/>
            </a:ln>
          </p:spPr>
          <p:txBody>
            <a:bodyPr wrap="none" anchor="ct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标号</a:t>
              </a:r>
            </a:p>
          </p:txBody>
        </p:sp>
        <p:sp>
          <p:nvSpPr>
            <p:cNvPr id="26" name="Rectangle 9"/>
            <p:cNvSpPr>
              <a:spLocks noChangeArrowheads="1"/>
            </p:cNvSpPr>
            <p:nvPr/>
          </p:nvSpPr>
          <p:spPr bwMode="auto">
            <a:xfrm>
              <a:off x="1676" y="432"/>
              <a:ext cx="1183" cy="288"/>
            </a:xfrm>
            <a:prstGeom prst="rect">
              <a:avLst/>
            </a:prstGeom>
            <a:solidFill>
              <a:srgbClr val="FFFF00"/>
            </a:solidFill>
            <a:ln w="9525" cmpd="sng">
              <a:solidFill>
                <a:srgbClr val="FFCC66"/>
              </a:solidFill>
              <a:miter lim="800000"/>
            </a:ln>
          </p:spPr>
          <p:txBody>
            <a:bodyPr wrap="none" anchor="ct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指令助记符</a:t>
              </a:r>
            </a:p>
          </p:txBody>
        </p:sp>
        <p:sp>
          <p:nvSpPr>
            <p:cNvPr id="27" name="Rectangle 10"/>
            <p:cNvSpPr>
              <a:spLocks noChangeArrowheads="1"/>
            </p:cNvSpPr>
            <p:nvPr/>
          </p:nvSpPr>
          <p:spPr bwMode="auto">
            <a:xfrm>
              <a:off x="3106" y="432"/>
              <a:ext cx="838" cy="288"/>
            </a:xfrm>
            <a:prstGeom prst="rect">
              <a:avLst/>
            </a:prstGeom>
            <a:solidFill>
              <a:srgbClr val="FFFF00"/>
            </a:solidFill>
            <a:ln w="9525" cmpd="sng">
              <a:solidFill>
                <a:srgbClr val="FFCC66"/>
              </a:solidFill>
              <a:miter lim="800000"/>
            </a:ln>
          </p:spPr>
          <p:txBody>
            <a:bodyPr wrap="none" anchor="ct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操作数</a:t>
              </a:r>
            </a:p>
          </p:txBody>
        </p:sp>
        <p:sp>
          <p:nvSpPr>
            <p:cNvPr id="28" name="Rectangle 11"/>
            <p:cNvSpPr>
              <a:spLocks noChangeArrowheads="1"/>
            </p:cNvSpPr>
            <p:nvPr/>
          </p:nvSpPr>
          <p:spPr bwMode="auto">
            <a:xfrm>
              <a:off x="4732" y="432"/>
              <a:ext cx="543" cy="288"/>
            </a:xfrm>
            <a:prstGeom prst="rect">
              <a:avLst/>
            </a:prstGeom>
            <a:solidFill>
              <a:srgbClr val="FFFF00"/>
            </a:solidFill>
            <a:ln w="9525" cmpd="sng">
              <a:solidFill>
                <a:srgbClr val="FFCC66"/>
              </a:solidFill>
              <a:miter lim="800000"/>
            </a:ln>
          </p:spPr>
          <p:txBody>
            <a:bodyPr wrap="none" anchor="ct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注释</a:t>
              </a:r>
            </a:p>
          </p:txBody>
        </p:sp>
        <p:sp>
          <p:nvSpPr>
            <p:cNvPr id="29" name="Oval 12"/>
            <p:cNvSpPr>
              <a:spLocks noChangeArrowheads="1"/>
            </p:cNvSpPr>
            <p:nvPr/>
          </p:nvSpPr>
          <p:spPr bwMode="auto">
            <a:xfrm>
              <a:off x="4239" y="432"/>
              <a:ext cx="296" cy="288"/>
            </a:xfrm>
            <a:prstGeom prst="ellipse">
              <a:avLst/>
            </a:prstGeom>
            <a:solidFill>
              <a:srgbClr val="00FFFF"/>
            </a:solidFill>
            <a:ln w="9525" cmpd="sng">
              <a:solidFill>
                <a:srgbClr val="FFCC66"/>
              </a:solidFill>
              <a:round/>
            </a:ln>
          </p:spPr>
          <p:txBody>
            <a:bodyPr wrap="none" anchor="ct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0" name="Text Box 13"/>
            <p:cNvSpPr txBox="1">
              <a:spLocks noChangeArrowheads="1"/>
            </p:cNvSpPr>
            <p:nvPr/>
          </p:nvSpPr>
          <p:spPr bwMode="auto">
            <a:xfrm>
              <a:off x="4289" y="384"/>
              <a:ext cx="29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 typeface="Arial" panose="020B0604020202020204" pitchFamily="34" charset="0"/>
                <a:buNone/>
                <a:defRPr/>
              </a:pPr>
              <a:r>
                <a:rPr kumimoji="0"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a:t>
              </a:r>
            </a:p>
          </p:txBody>
        </p:sp>
        <p:sp>
          <p:nvSpPr>
            <p:cNvPr id="31" name="Oval 14"/>
            <p:cNvSpPr>
              <a:spLocks noChangeArrowheads="1"/>
            </p:cNvSpPr>
            <p:nvPr/>
          </p:nvSpPr>
          <p:spPr bwMode="auto">
            <a:xfrm>
              <a:off x="1134" y="432"/>
              <a:ext cx="296" cy="288"/>
            </a:xfrm>
            <a:prstGeom prst="ellipse">
              <a:avLst/>
            </a:prstGeom>
            <a:solidFill>
              <a:srgbClr val="00FFFF"/>
            </a:solidFill>
            <a:ln w="9525" cmpd="sng">
              <a:solidFill>
                <a:srgbClr val="FFCC66"/>
              </a:solidFill>
              <a:round/>
            </a:ln>
          </p:spPr>
          <p:txBody>
            <a:bodyPr wrap="none" anchor="ct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2" name="Text Box 15"/>
            <p:cNvSpPr txBox="1">
              <a:spLocks noChangeArrowheads="1"/>
            </p:cNvSpPr>
            <p:nvPr/>
          </p:nvSpPr>
          <p:spPr bwMode="auto">
            <a:xfrm>
              <a:off x="1134" y="384"/>
              <a:ext cx="24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 typeface="Arial" panose="020B0604020202020204" pitchFamily="34" charset="0"/>
                <a:buNone/>
                <a:defRPr/>
              </a:pPr>
              <a:r>
                <a:rPr kumimoji="0"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a:t>
              </a:r>
            </a:p>
          </p:txBody>
        </p:sp>
        <p:sp>
          <p:nvSpPr>
            <p:cNvPr id="33" name="Oval 16"/>
            <p:cNvSpPr>
              <a:spLocks noChangeArrowheads="1"/>
            </p:cNvSpPr>
            <p:nvPr/>
          </p:nvSpPr>
          <p:spPr bwMode="auto">
            <a:xfrm>
              <a:off x="3401" y="96"/>
              <a:ext cx="296" cy="288"/>
            </a:xfrm>
            <a:prstGeom prst="ellipse">
              <a:avLst/>
            </a:prstGeom>
            <a:solidFill>
              <a:srgbClr val="00FFFF"/>
            </a:solidFill>
            <a:ln w="9525" cmpd="sng">
              <a:solidFill>
                <a:srgbClr val="FFCC66"/>
              </a:solidFill>
              <a:round/>
            </a:ln>
          </p:spPr>
          <p:txBody>
            <a:bodyPr wrap="none" anchor="ct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4" name="Text Box 17"/>
            <p:cNvSpPr txBox="1">
              <a:spLocks noChangeArrowheads="1"/>
            </p:cNvSpPr>
            <p:nvPr/>
          </p:nvSpPr>
          <p:spPr bwMode="auto">
            <a:xfrm>
              <a:off x="3451" y="0"/>
              <a:ext cx="19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 typeface="Arial" panose="020B0604020202020204" pitchFamily="34" charset="0"/>
                <a:buNone/>
                <a:defRPr/>
              </a:pPr>
              <a:r>
                <a:rPr kumimoji="0" lang="zh-CN" altLang="en-US" sz="28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a:t>
              </a:r>
            </a:p>
          </p:txBody>
        </p:sp>
        <p:sp>
          <p:nvSpPr>
            <p:cNvPr id="35" name="Line 18"/>
            <p:cNvSpPr>
              <a:spLocks noChangeShapeType="1"/>
            </p:cNvSpPr>
            <p:nvPr/>
          </p:nvSpPr>
          <p:spPr bwMode="auto">
            <a:xfrm>
              <a:off x="0" y="576"/>
              <a:ext cx="246" cy="0"/>
            </a:xfrm>
            <a:prstGeom prst="line">
              <a:avLst/>
            </a:prstGeom>
            <a:noFill/>
            <a:ln w="9525" cmpd="sng">
              <a:solidFill>
                <a:srgbClr val="000000"/>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800" b="0" i="0" u="none" strike="noStrike" kern="0" cap="none" spc="0" normalizeH="0" baseline="0" noProof="0">
                <a:ln>
                  <a:noFill/>
                </a:ln>
                <a:solidFill>
                  <a:srgbClr val="FFCC66"/>
                </a:solidFill>
                <a:effectLst/>
                <a:uLnTx/>
                <a:uFillTx/>
                <a:latin typeface="Times New Roman" panose="02020603050405020304" pitchFamily="18" charset="0"/>
                <a:ea typeface="宋体" panose="02010600030101010101" pitchFamily="2" charset="-122"/>
              </a:endParaRPr>
            </a:p>
          </p:txBody>
        </p:sp>
        <p:sp>
          <p:nvSpPr>
            <p:cNvPr id="36" name="Line 19"/>
            <p:cNvSpPr>
              <a:spLocks noChangeShapeType="1"/>
            </p:cNvSpPr>
            <p:nvPr/>
          </p:nvSpPr>
          <p:spPr bwMode="auto">
            <a:xfrm>
              <a:off x="887" y="576"/>
              <a:ext cx="247" cy="0"/>
            </a:xfrm>
            <a:prstGeom prst="line">
              <a:avLst/>
            </a:prstGeom>
            <a:noFill/>
            <a:ln w="9525" cmpd="sng">
              <a:solidFill>
                <a:srgbClr val="000000"/>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800" b="0" i="0" u="none" strike="noStrike" kern="0" cap="none" spc="0" normalizeH="0" baseline="0" noProof="0">
                <a:ln>
                  <a:noFill/>
                </a:ln>
                <a:solidFill>
                  <a:srgbClr val="FFCC66"/>
                </a:solidFill>
                <a:effectLst/>
                <a:uLnTx/>
                <a:uFillTx/>
                <a:latin typeface="Times New Roman" panose="02020603050405020304" pitchFamily="18" charset="0"/>
                <a:ea typeface="宋体" panose="02010600030101010101" pitchFamily="2" charset="-122"/>
              </a:endParaRPr>
            </a:p>
          </p:txBody>
        </p:sp>
        <p:sp>
          <p:nvSpPr>
            <p:cNvPr id="37" name="Line 20"/>
            <p:cNvSpPr>
              <a:spLocks noChangeShapeType="1"/>
            </p:cNvSpPr>
            <p:nvPr/>
          </p:nvSpPr>
          <p:spPr bwMode="auto">
            <a:xfrm>
              <a:off x="1430" y="576"/>
              <a:ext cx="246" cy="0"/>
            </a:xfrm>
            <a:prstGeom prst="line">
              <a:avLst/>
            </a:prstGeom>
            <a:noFill/>
            <a:ln w="9525" cmpd="sng">
              <a:solidFill>
                <a:srgbClr val="000000"/>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800" b="0" i="0" u="none" strike="noStrike" kern="0" cap="none" spc="0" normalizeH="0" baseline="0" noProof="0">
                <a:ln>
                  <a:noFill/>
                </a:ln>
                <a:solidFill>
                  <a:srgbClr val="FFCC66"/>
                </a:solidFill>
                <a:effectLst/>
                <a:uLnTx/>
                <a:uFillTx/>
                <a:latin typeface="Times New Roman" panose="02020603050405020304" pitchFamily="18" charset="0"/>
                <a:ea typeface="宋体" panose="02010600030101010101" pitchFamily="2" charset="-122"/>
              </a:endParaRPr>
            </a:p>
          </p:txBody>
        </p:sp>
        <p:sp>
          <p:nvSpPr>
            <p:cNvPr id="43" name="Line 21"/>
            <p:cNvSpPr>
              <a:spLocks noChangeShapeType="1"/>
            </p:cNvSpPr>
            <p:nvPr/>
          </p:nvSpPr>
          <p:spPr bwMode="auto">
            <a:xfrm>
              <a:off x="2859" y="576"/>
              <a:ext cx="247" cy="0"/>
            </a:xfrm>
            <a:prstGeom prst="line">
              <a:avLst/>
            </a:prstGeom>
            <a:noFill/>
            <a:ln w="9525" cmpd="sng">
              <a:solidFill>
                <a:srgbClr val="000000"/>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800" b="0" i="0" u="none" strike="noStrike" kern="0" cap="none" spc="0" normalizeH="0" baseline="0" noProof="0">
                <a:ln>
                  <a:noFill/>
                </a:ln>
                <a:solidFill>
                  <a:srgbClr val="FFCC66"/>
                </a:solidFill>
                <a:effectLst/>
                <a:uLnTx/>
                <a:uFillTx/>
                <a:latin typeface="Times New Roman" panose="02020603050405020304" pitchFamily="18" charset="0"/>
                <a:ea typeface="宋体" panose="02010600030101010101" pitchFamily="2" charset="-122"/>
              </a:endParaRPr>
            </a:p>
          </p:txBody>
        </p:sp>
        <p:sp>
          <p:nvSpPr>
            <p:cNvPr id="45" name="Line 22"/>
            <p:cNvSpPr>
              <a:spLocks noChangeShapeType="1"/>
            </p:cNvSpPr>
            <p:nvPr/>
          </p:nvSpPr>
          <p:spPr bwMode="auto">
            <a:xfrm>
              <a:off x="3944" y="576"/>
              <a:ext cx="295" cy="0"/>
            </a:xfrm>
            <a:prstGeom prst="line">
              <a:avLst/>
            </a:prstGeom>
            <a:noFill/>
            <a:ln w="9525" cmpd="sng">
              <a:solidFill>
                <a:srgbClr val="000000"/>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800" b="0" i="0" u="none" strike="noStrike" kern="0" cap="none" spc="0" normalizeH="0" baseline="0" noProof="0">
                <a:ln>
                  <a:noFill/>
                </a:ln>
                <a:solidFill>
                  <a:srgbClr val="FFCC66"/>
                </a:solidFill>
                <a:effectLst/>
                <a:uLnTx/>
                <a:uFillTx/>
                <a:latin typeface="Times New Roman" panose="02020603050405020304" pitchFamily="18" charset="0"/>
                <a:ea typeface="宋体" panose="02010600030101010101" pitchFamily="2" charset="-122"/>
              </a:endParaRPr>
            </a:p>
          </p:txBody>
        </p:sp>
        <p:sp>
          <p:nvSpPr>
            <p:cNvPr id="46" name="Line 23"/>
            <p:cNvSpPr>
              <a:spLocks noChangeShapeType="1"/>
            </p:cNvSpPr>
            <p:nvPr/>
          </p:nvSpPr>
          <p:spPr bwMode="auto">
            <a:xfrm>
              <a:off x="5275" y="576"/>
              <a:ext cx="246" cy="0"/>
            </a:xfrm>
            <a:prstGeom prst="line">
              <a:avLst/>
            </a:prstGeom>
            <a:noFill/>
            <a:ln w="9525" cmpd="sng">
              <a:solidFill>
                <a:srgbClr val="000000"/>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800" b="0" i="0" u="none" strike="noStrike" kern="0" cap="none" spc="0" normalizeH="0" baseline="0" noProof="0">
                <a:ln>
                  <a:noFill/>
                </a:ln>
                <a:solidFill>
                  <a:srgbClr val="FFCC66"/>
                </a:solidFill>
                <a:effectLst/>
                <a:uLnTx/>
                <a:uFillTx/>
                <a:latin typeface="Times New Roman" panose="02020603050405020304" pitchFamily="18" charset="0"/>
                <a:ea typeface="宋体" panose="02010600030101010101" pitchFamily="2" charset="-122"/>
              </a:endParaRPr>
            </a:p>
          </p:txBody>
        </p:sp>
        <p:sp>
          <p:nvSpPr>
            <p:cNvPr id="47" name="Line 24"/>
            <p:cNvSpPr>
              <a:spLocks noChangeShapeType="1"/>
            </p:cNvSpPr>
            <p:nvPr/>
          </p:nvSpPr>
          <p:spPr bwMode="auto">
            <a:xfrm>
              <a:off x="99" y="576"/>
              <a:ext cx="0" cy="288"/>
            </a:xfrm>
            <a:prstGeom prst="line">
              <a:avLst/>
            </a:prstGeom>
            <a:noFill/>
            <a:ln w="9525" cmpd="sng">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800" b="0" i="0" u="none" strike="noStrike" kern="0" cap="none" spc="0" normalizeH="0" baseline="0" noProof="0">
                <a:ln>
                  <a:noFill/>
                </a:ln>
                <a:solidFill>
                  <a:srgbClr val="FFCC66"/>
                </a:solidFill>
                <a:effectLst/>
                <a:uLnTx/>
                <a:uFillTx/>
                <a:latin typeface="Times New Roman" panose="02020603050405020304" pitchFamily="18" charset="0"/>
                <a:ea typeface="宋体" panose="02010600030101010101" pitchFamily="2" charset="-122"/>
              </a:endParaRPr>
            </a:p>
          </p:txBody>
        </p:sp>
        <p:sp>
          <p:nvSpPr>
            <p:cNvPr id="48" name="Line 25"/>
            <p:cNvSpPr>
              <a:spLocks noChangeShapeType="1"/>
            </p:cNvSpPr>
            <p:nvPr/>
          </p:nvSpPr>
          <p:spPr bwMode="auto">
            <a:xfrm flipV="1">
              <a:off x="99" y="864"/>
              <a:ext cx="1429" cy="0"/>
            </a:xfrm>
            <a:prstGeom prst="line">
              <a:avLst/>
            </a:prstGeom>
            <a:noFill/>
            <a:ln w="9525" cmpd="sng">
              <a:solidFill>
                <a:srgbClr val="000000"/>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800" b="0" i="0" u="none" strike="noStrike" kern="0" cap="none" spc="0" normalizeH="0" baseline="0" noProof="0">
                <a:ln>
                  <a:noFill/>
                </a:ln>
                <a:solidFill>
                  <a:srgbClr val="FFCC66"/>
                </a:solidFill>
                <a:effectLst/>
                <a:uLnTx/>
                <a:uFillTx/>
                <a:latin typeface="Times New Roman" panose="02020603050405020304" pitchFamily="18" charset="0"/>
                <a:ea typeface="宋体" panose="02010600030101010101" pitchFamily="2" charset="-122"/>
              </a:endParaRPr>
            </a:p>
          </p:txBody>
        </p:sp>
        <p:sp>
          <p:nvSpPr>
            <p:cNvPr id="49" name="Line 26"/>
            <p:cNvSpPr>
              <a:spLocks noChangeShapeType="1"/>
            </p:cNvSpPr>
            <p:nvPr/>
          </p:nvSpPr>
          <p:spPr bwMode="auto">
            <a:xfrm flipV="1">
              <a:off x="1528" y="576"/>
              <a:ext cx="0" cy="288"/>
            </a:xfrm>
            <a:prstGeom prst="line">
              <a:avLst/>
            </a:prstGeom>
            <a:noFill/>
            <a:ln w="9525" cmpd="sng">
              <a:solidFill>
                <a:srgbClr val="000000"/>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800" b="0" i="0" u="none" strike="noStrike" kern="0" cap="none" spc="0" normalizeH="0" baseline="0" noProof="0">
                <a:ln>
                  <a:noFill/>
                </a:ln>
                <a:solidFill>
                  <a:srgbClr val="FFCC66"/>
                </a:solidFill>
                <a:effectLst/>
                <a:uLnTx/>
                <a:uFillTx/>
                <a:latin typeface="Times New Roman" panose="02020603050405020304" pitchFamily="18" charset="0"/>
                <a:ea typeface="宋体" panose="02010600030101010101" pitchFamily="2" charset="-122"/>
              </a:endParaRPr>
            </a:p>
          </p:txBody>
        </p:sp>
        <p:sp>
          <p:nvSpPr>
            <p:cNvPr id="50" name="Line 27"/>
            <p:cNvSpPr>
              <a:spLocks noChangeShapeType="1"/>
            </p:cNvSpPr>
            <p:nvPr/>
          </p:nvSpPr>
          <p:spPr bwMode="auto">
            <a:xfrm>
              <a:off x="2958" y="576"/>
              <a:ext cx="0" cy="288"/>
            </a:xfrm>
            <a:prstGeom prst="line">
              <a:avLst/>
            </a:prstGeom>
            <a:noFill/>
            <a:ln w="9525" cmpd="sng">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800" b="0" i="0" u="none" strike="noStrike" kern="0" cap="none" spc="0" normalizeH="0" baseline="0" noProof="0">
                <a:ln>
                  <a:noFill/>
                </a:ln>
                <a:solidFill>
                  <a:srgbClr val="FFCC66"/>
                </a:solidFill>
                <a:effectLst/>
                <a:uLnTx/>
                <a:uFillTx/>
                <a:latin typeface="Times New Roman" panose="02020603050405020304" pitchFamily="18" charset="0"/>
                <a:ea typeface="宋体" panose="02010600030101010101" pitchFamily="2" charset="-122"/>
              </a:endParaRPr>
            </a:p>
          </p:txBody>
        </p:sp>
        <p:sp>
          <p:nvSpPr>
            <p:cNvPr id="51" name="Line 28"/>
            <p:cNvSpPr>
              <a:spLocks noChangeShapeType="1"/>
            </p:cNvSpPr>
            <p:nvPr/>
          </p:nvSpPr>
          <p:spPr bwMode="auto">
            <a:xfrm>
              <a:off x="2958" y="864"/>
              <a:ext cx="1133" cy="0"/>
            </a:xfrm>
            <a:prstGeom prst="line">
              <a:avLst/>
            </a:prstGeom>
            <a:noFill/>
            <a:ln w="9525" cmpd="sng">
              <a:solidFill>
                <a:srgbClr val="000000"/>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800" b="0" i="0" u="none" strike="noStrike" kern="0" cap="none" spc="0" normalizeH="0" baseline="0" noProof="0">
                <a:ln>
                  <a:noFill/>
                </a:ln>
                <a:solidFill>
                  <a:srgbClr val="FFCC66"/>
                </a:solidFill>
                <a:effectLst/>
                <a:uLnTx/>
                <a:uFillTx/>
                <a:latin typeface="Times New Roman" panose="02020603050405020304" pitchFamily="18" charset="0"/>
                <a:ea typeface="宋体" panose="02010600030101010101" pitchFamily="2" charset="-122"/>
              </a:endParaRPr>
            </a:p>
          </p:txBody>
        </p:sp>
        <p:sp>
          <p:nvSpPr>
            <p:cNvPr id="52" name="Line 29"/>
            <p:cNvSpPr>
              <a:spLocks noChangeShapeType="1"/>
            </p:cNvSpPr>
            <p:nvPr/>
          </p:nvSpPr>
          <p:spPr bwMode="auto">
            <a:xfrm flipV="1">
              <a:off x="4091" y="576"/>
              <a:ext cx="0" cy="288"/>
            </a:xfrm>
            <a:prstGeom prst="line">
              <a:avLst/>
            </a:prstGeom>
            <a:noFill/>
            <a:ln w="9525" cmpd="sng">
              <a:solidFill>
                <a:srgbClr val="000000"/>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800" b="0" i="0" u="none" strike="noStrike" kern="0" cap="none" spc="0" normalizeH="0" baseline="0" noProof="0">
                <a:ln>
                  <a:noFill/>
                </a:ln>
                <a:solidFill>
                  <a:srgbClr val="FFCC66"/>
                </a:solidFill>
                <a:effectLst/>
                <a:uLnTx/>
                <a:uFillTx/>
                <a:latin typeface="Times New Roman" panose="02020603050405020304" pitchFamily="18" charset="0"/>
                <a:ea typeface="宋体" panose="02010600030101010101" pitchFamily="2" charset="-122"/>
              </a:endParaRPr>
            </a:p>
          </p:txBody>
        </p:sp>
        <p:sp>
          <p:nvSpPr>
            <p:cNvPr id="53" name="Line 30"/>
            <p:cNvSpPr>
              <a:spLocks noChangeShapeType="1"/>
            </p:cNvSpPr>
            <p:nvPr/>
          </p:nvSpPr>
          <p:spPr bwMode="auto">
            <a:xfrm flipV="1">
              <a:off x="4042" y="288"/>
              <a:ext cx="0" cy="288"/>
            </a:xfrm>
            <a:prstGeom prst="line">
              <a:avLst/>
            </a:prstGeom>
            <a:noFill/>
            <a:ln w="9525" cmpd="sng">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800" b="0" i="0" u="none" strike="noStrike" kern="0" cap="none" spc="0" normalizeH="0" baseline="0" noProof="0">
                <a:ln>
                  <a:noFill/>
                </a:ln>
                <a:solidFill>
                  <a:srgbClr val="FFCC66"/>
                </a:solidFill>
                <a:effectLst/>
                <a:uLnTx/>
                <a:uFillTx/>
                <a:latin typeface="Times New Roman" panose="02020603050405020304" pitchFamily="18" charset="0"/>
                <a:ea typeface="宋体" panose="02010600030101010101" pitchFamily="2" charset="-122"/>
              </a:endParaRPr>
            </a:p>
          </p:txBody>
        </p:sp>
        <p:sp>
          <p:nvSpPr>
            <p:cNvPr id="54" name="Line 31"/>
            <p:cNvSpPr>
              <a:spLocks noChangeShapeType="1"/>
            </p:cNvSpPr>
            <p:nvPr/>
          </p:nvSpPr>
          <p:spPr bwMode="auto">
            <a:xfrm flipH="1">
              <a:off x="3697" y="288"/>
              <a:ext cx="345" cy="0"/>
            </a:xfrm>
            <a:prstGeom prst="line">
              <a:avLst/>
            </a:prstGeom>
            <a:noFill/>
            <a:ln w="9525" cmpd="sng">
              <a:solidFill>
                <a:srgbClr val="000000"/>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800" b="0" i="0" u="none" strike="noStrike" kern="0" cap="none" spc="0" normalizeH="0" baseline="0" noProof="0">
                <a:ln>
                  <a:noFill/>
                </a:ln>
                <a:solidFill>
                  <a:srgbClr val="FFCC66"/>
                </a:solidFill>
                <a:effectLst/>
                <a:uLnTx/>
                <a:uFillTx/>
                <a:latin typeface="Times New Roman" panose="02020603050405020304" pitchFamily="18" charset="0"/>
                <a:ea typeface="宋体" panose="02010600030101010101" pitchFamily="2" charset="-122"/>
              </a:endParaRPr>
            </a:p>
          </p:txBody>
        </p:sp>
        <p:sp>
          <p:nvSpPr>
            <p:cNvPr id="55" name="Line 32"/>
            <p:cNvSpPr>
              <a:spLocks noChangeShapeType="1"/>
            </p:cNvSpPr>
            <p:nvPr/>
          </p:nvSpPr>
          <p:spPr bwMode="auto">
            <a:xfrm flipH="1">
              <a:off x="3007" y="240"/>
              <a:ext cx="394" cy="0"/>
            </a:xfrm>
            <a:prstGeom prst="line">
              <a:avLst/>
            </a:prstGeom>
            <a:noFill/>
            <a:ln w="9525" cmpd="sng">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800" b="0" i="0" u="none" strike="noStrike" kern="0" cap="none" spc="0" normalizeH="0" baseline="0" noProof="0">
                <a:ln>
                  <a:noFill/>
                </a:ln>
                <a:solidFill>
                  <a:srgbClr val="FFCC66"/>
                </a:solidFill>
                <a:effectLst/>
                <a:uLnTx/>
                <a:uFillTx/>
                <a:latin typeface="Times New Roman" panose="02020603050405020304" pitchFamily="18" charset="0"/>
                <a:ea typeface="宋体" panose="02010600030101010101" pitchFamily="2" charset="-122"/>
              </a:endParaRPr>
            </a:p>
          </p:txBody>
        </p:sp>
        <p:sp>
          <p:nvSpPr>
            <p:cNvPr id="56" name="Line 33"/>
            <p:cNvSpPr>
              <a:spLocks noChangeShapeType="1"/>
            </p:cNvSpPr>
            <p:nvPr/>
          </p:nvSpPr>
          <p:spPr bwMode="auto">
            <a:xfrm>
              <a:off x="3007" y="240"/>
              <a:ext cx="0" cy="336"/>
            </a:xfrm>
            <a:prstGeom prst="line">
              <a:avLst/>
            </a:prstGeom>
            <a:noFill/>
            <a:ln w="9525" cmpd="sng">
              <a:solidFill>
                <a:srgbClr val="000000"/>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800" b="0" i="0" u="none" strike="noStrike" kern="0" cap="none" spc="0" normalizeH="0" baseline="0" noProof="0">
                <a:ln>
                  <a:noFill/>
                </a:ln>
                <a:solidFill>
                  <a:srgbClr val="FFCC66"/>
                </a:solidFill>
                <a:effectLst/>
                <a:uLnTx/>
                <a:uFillTx/>
                <a:latin typeface="Times New Roman" panose="02020603050405020304" pitchFamily="18" charset="0"/>
                <a:ea typeface="宋体" panose="02010600030101010101" pitchFamily="2" charset="-122"/>
              </a:endParaRPr>
            </a:p>
          </p:txBody>
        </p:sp>
        <p:sp>
          <p:nvSpPr>
            <p:cNvPr id="57" name="Line 34"/>
            <p:cNvSpPr>
              <a:spLocks noChangeShapeType="1"/>
            </p:cNvSpPr>
            <p:nvPr/>
          </p:nvSpPr>
          <p:spPr bwMode="auto">
            <a:xfrm>
              <a:off x="4141" y="576"/>
              <a:ext cx="0" cy="288"/>
            </a:xfrm>
            <a:prstGeom prst="line">
              <a:avLst/>
            </a:prstGeom>
            <a:noFill/>
            <a:ln w="9525" cmpd="sng">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800" b="0" i="0" u="none" strike="noStrike" kern="0" cap="none" spc="0" normalizeH="0" baseline="0" noProof="0">
                <a:ln>
                  <a:noFill/>
                </a:ln>
                <a:solidFill>
                  <a:srgbClr val="FFCC66"/>
                </a:solidFill>
                <a:effectLst/>
                <a:uLnTx/>
                <a:uFillTx/>
                <a:latin typeface="Times New Roman" panose="02020603050405020304" pitchFamily="18" charset="0"/>
                <a:ea typeface="宋体" panose="02010600030101010101" pitchFamily="2" charset="-122"/>
              </a:endParaRPr>
            </a:p>
          </p:txBody>
        </p:sp>
        <p:sp>
          <p:nvSpPr>
            <p:cNvPr id="58" name="Line 35"/>
            <p:cNvSpPr>
              <a:spLocks noChangeShapeType="1"/>
            </p:cNvSpPr>
            <p:nvPr/>
          </p:nvSpPr>
          <p:spPr bwMode="auto">
            <a:xfrm>
              <a:off x="4141" y="864"/>
              <a:ext cx="1281" cy="0"/>
            </a:xfrm>
            <a:prstGeom prst="line">
              <a:avLst/>
            </a:prstGeom>
            <a:noFill/>
            <a:ln w="9525" cmpd="sng">
              <a:solidFill>
                <a:srgbClr val="000000"/>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800" b="0" i="0" u="none" strike="noStrike" kern="0" cap="none" spc="0" normalizeH="0" baseline="0" noProof="0">
                <a:ln>
                  <a:noFill/>
                </a:ln>
                <a:solidFill>
                  <a:srgbClr val="FFCC66"/>
                </a:solidFill>
                <a:effectLst/>
                <a:uLnTx/>
                <a:uFillTx/>
                <a:latin typeface="Times New Roman" panose="02020603050405020304" pitchFamily="18" charset="0"/>
                <a:ea typeface="宋体" panose="02010600030101010101" pitchFamily="2" charset="-122"/>
              </a:endParaRPr>
            </a:p>
          </p:txBody>
        </p:sp>
        <p:sp>
          <p:nvSpPr>
            <p:cNvPr id="59" name="Line 36"/>
            <p:cNvSpPr>
              <a:spLocks noChangeShapeType="1"/>
            </p:cNvSpPr>
            <p:nvPr/>
          </p:nvSpPr>
          <p:spPr bwMode="auto">
            <a:xfrm flipV="1">
              <a:off x="5422" y="576"/>
              <a:ext cx="0" cy="288"/>
            </a:xfrm>
            <a:prstGeom prst="line">
              <a:avLst/>
            </a:prstGeom>
            <a:noFill/>
            <a:ln w="9525" cmpd="sng">
              <a:solidFill>
                <a:srgbClr val="000000"/>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800" b="0" i="0" u="none" strike="noStrike" kern="0" cap="none" spc="0" normalizeH="0" baseline="0" noProof="0">
                <a:ln>
                  <a:noFill/>
                </a:ln>
                <a:solidFill>
                  <a:srgbClr val="FFCC66"/>
                </a:solidFill>
                <a:effectLst/>
                <a:uLnTx/>
                <a:uFillTx/>
                <a:latin typeface="Times New Roman" panose="02020603050405020304" pitchFamily="18" charset="0"/>
                <a:ea typeface="宋体" panose="02010600030101010101" pitchFamily="2" charset="-122"/>
              </a:endParaRPr>
            </a:p>
          </p:txBody>
        </p:sp>
        <p:sp>
          <p:nvSpPr>
            <p:cNvPr id="60" name="Line 37"/>
            <p:cNvSpPr>
              <a:spLocks noChangeShapeType="1"/>
            </p:cNvSpPr>
            <p:nvPr/>
          </p:nvSpPr>
          <p:spPr bwMode="auto">
            <a:xfrm>
              <a:off x="4535" y="576"/>
              <a:ext cx="197" cy="0"/>
            </a:xfrm>
            <a:prstGeom prst="line">
              <a:avLst/>
            </a:prstGeom>
            <a:noFill/>
            <a:ln w="9525" cmpd="sng">
              <a:solidFill>
                <a:srgbClr val="000000"/>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800" b="0" i="0" u="none" strike="noStrike" kern="0" cap="none" spc="0" normalizeH="0" baseline="0" noProof="0">
                <a:ln>
                  <a:noFill/>
                </a:ln>
                <a:solidFill>
                  <a:srgbClr val="FFCC66"/>
                </a:solidFill>
                <a:effectLst/>
                <a:uLnTx/>
                <a:uFillTx/>
                <a:latin typeface="Times New Roman" panose="02020603050405020304" pitchFamily="18" charset="0"/>
                <a:ea typeface="宋体" panose="02010600030101010101" pitchFamily="2" charset="-122"/>
              </a:endParaRPr>
            </a:p>
          </p:txBody>
        </p:sp>
      </p:grpSp>
      <p:sp>
        <p:nvSpPr>
          <p:cNvPr id="61" name="Rectangle 4"/>
          <p:cNvSpPr>
            <a:spLocks noChangeArrowheads="1"/>
          </p:cNvSpPr>
          <p:nvPr/>
        </p:nvSpPr>
        <p:spPr bwMode="auto">
          <a:xfrm>
            <a:off x="-20251" y="5780251"/>
            <a:ext cx="9144000" cy="1200329"/>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例：</a:t>
            </a:r>
            <a:r>
              <a:rPr kumimoji="0" lang="en-US" altLang="zh-CN"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LABEL1</a:t>
            </a:r>
            <a:r>
              <a:rPr kumimoji="0" lang="zh-CN" altLang="en-US"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a:t>
            </a:r>
            <a:r>
              <a:rPr kumimoji="0" lang="en-US" altLang="zh-CN"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ADD  AX</a:t>
            </a:r>
            <a:r>
              <a:rPr kumimoji="0" lang="zh-CN" altLang="en-US"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a:t>
            </a:r>
            <a:r>
              <a:rPr kumimoji="0" lang="en-US" altLang="zh-CN"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BX</a:t>
            </a:r>
            <a:r>
              <a:rPr kumimoji="0" lang="zh-CN" altLang="en-US" sz="2400" b="1" i="0" u="none" strike="noStrike" kern="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rPr>
              <a:t>；功能为</a:t>
            </a:r>
            <a:r>
              <a:rPr kumimoji="0" lang="en-US" altLang="zh-CN" sz="2400" b="1" i="0" u="none" strike="noStrike" kern="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rPr>
              <a:t>AX&lt;=(AX)+(BX)</a:t>
            </a:r>
            <a:r>
              <a:rPr kumimoji="0" lang="en-US" altLang="zh-CN"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a:t>
            </a:r>
            <a:r>
              <a:rPr kumimoji="0" lang="zh-CN" altLang="en-US"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后面的程序段   </a:t>
            </a:r>
            <a:endParaRPr kumimoji="0" lang="en-US" altLang="zh-CN"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endParaRPr>
          </a:p>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lang="en-US" altLang="zh-CN" sz="2400" b="1" kern="0" dirty="0">
                <a:solidFill>
                  <a:srgbClr val="000000"/>
                </a:solidFill>
                <a:latin typeface="楷体" panose="02010609060101010101" pitchFamily="49" charset="-122"/>
                <a:ea typeface="楷体" panose="02010609060101010101" pitchFamily="49" charset="-122"/>
              </a:rPr>
              <a:t>    </a:t>
            </a:r>
            <a:r>
              <a:rPr kumimoji="0" lang="zh-CN" altLang="en-US"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将完成一次对存储器的访问</a:t>
            </a:r>
            <a:endParaRPr kumimoji="0" lang="en-US" altLang="zh-CN"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endParaRPr>
          </a:p>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0" cap="none" spc="0" normalizeH="0" noProof="0" dirty="0">
                <a:ln>
                  <a:noFill/>
                </a:ln>
                <a:solidFill>
                  <a:srgbClr val="000000"/>
                </a:solidFill>
                <a:effectLst/>
                <a:uLnTx/>
                <a:uFillTx/>
                <a:latin typeface="楷体" panose="02010609060101010101" pitchFamily="49" charset="-122"/>
                <a:ea typeface="楷体" panose="02010609060101010101" pitchFamily="49" charset="-122"/>
              </a:rPr>
              <a:t>    </a:t>
            </a:r>
            <a:r>
              <a:rPr kumimoji="0" lang="en-US" altLang="zh-CN"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a:t>
            </a:r>
            <a:endParaRPr kumimoji="0" lang="zh-CN" altLang="en-US"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55" presetClass="entr" presetSubtype="0" fill="hold" grpId="0" nodeType="clickEffect">
                                  <p:stCondLst>
                                    <p:cond delay="0"/>
                                  </p:stCondLst>
                                  <p:childTnLst>
                                    <p:set>
                                      <p:cBhvr>
                                        <p:cTn id="26" dur="1" fill="hold">
                                          <p:stCondLst>
                                            <p:cond delay="0"/>
                                          </p:stCondLst>
                                        </p:cTn>
                                        <p:tgtEl>
                                          <p:spTgt spid="61"/>
                                        </p:tgtEl>
                                        <p:attrNameLst>
                                          <p:attrName>style.visibility</p:attrName>
                                        </p:attrNameLst>
                                      </p:cBhvr>
                                      <p:to>
                                        <p:strVal val="visible"/>
                                      </p:to>
                                    </p:set>
                                    <p:anim calcmode="lin" valueType="num">
                                      <p:cBhvr>
                                        <p:cTn id="27" dur="1000" fill="hold"/>
                                        <p:tgtEl>
                                          <p:spTgt spid="61"/>
                                        </p:tgtEl>
                                        <p:attrNameLst>
                                          <p:attrName>ppt_w</p:attrName>
                                        </p:attrNameLst>
                                      </p:cBhvr>
                                      <p:tavLst>
                                        <p:tav tm="0">
                                          <p:val>
                                            <p:strVal val="#ppt_w*0.70"/>
                                          </p:val>
                                        </p:tav>
                                        <p:tav tm="100000">
                                          <p:val>
                                            <p:strVal val="#ppt_w"/>
                                          </p:val>
                                        </p:tav>
                                      </p:tavLst>
                                    </p:anim>
                                    <p:anim calcmode="lin" valueType="num">
                                      <p:cBhvr>
                                        <p:cTn id="28" dur="1000" fill="hold"/>
                                        <p:tgtEl>
                                          <p:spTgt spid="61"/>
                                        </p:tgtEl>
                                        <p:attrNameLst>
                                          <p:attrName>ppt_h</p:attrName>
                                        </p:attrNameLst>
                                      </p:cBhvr>
                                      <p:tavLst>
                                        <p:tav tm="0">
                                          <p:val>
                                            <p:strVal val="#ppt_h"/>
                                          </p:val>
                                        </p:tav>
                                        <p:tav tm="100000">
                                          <p:val>
                                            <p:strVal val="#ppt_h"/>
                                          </p:val>
                                        </p:tav>
                                      </p:tavLst>
                                    </p:anim>
                                    <p:animEffect transition="in" filter="fade">
                                      <p:cBhvr>
                                        <p:cTn id="29" dur="10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uiExpand="1" build="p" autoUpdateAnimBg="0"/>
      <p:bldP spid="61" grpId="0" animBg="1" autoUpdateAnimBg="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9" name="ïšḻïdê"/>
          <p:cNvSpPr txBox="1"/>
          <p:nvPr/>
        </p:nvSpPr>
        <p:spPr bwMode="auto">
          <a:xfrm>
            <a:off x="-1" y="162085"/>
            <a:ext cx="8281902"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altLang="zh-CN" sz="2400" b="1" dirty="0">
                <a:solidFill>
                  <a:schemeClr val="bg1"/>
                </a:solidFill>
                <a:latin typeface="楷体" panose="02010609060101010101" pitchFamily="49" charset="-122"/>
                <a:ea typeface="楷体" panose="02010609060101010101" pitchFamily="49" charset="-122"/>
              </a:rPr>
              <a:t>4.5 </a:t>
            </a:r>
            <a:r>
              <a:rPr lang="zh-CN" altLang="en-US" sz="2400" b="1" dirty="0">
                <a:solidFill>
                  <a:schemeClr val="bg1"/>
                </a:solidFill>
                <a:latin typeface="楷体" panose="02010609060101010101" pitchFamily="49" charset="-122"/>
                <a:ea typeface="楷体" panose="02010609060101010101" pitchFamily="49" charset="-122"/>
              </a:rPr>
              <a:t>程序的段结构</a:t>
            </a:r>
          </a:p>
          <a:p>
            <a:endParaRPr lang="zh-CN" altLang="en-US" sz="2400" b="1" dirty="0">
              <a:solidFill>
                <a:schemeClr val="bg1"/>
              </a:solidFill>
              <a:latin typeface="楷体" panose="02010609060101010101" pitchFamily="49" charset="-122"/>
              <a:ea typeface="楷体" panose="02010609060101010101" pitchFamily="49" charset="-122"/>
            </a:endParaRPr>
          </a:p>
        </p:txBody>
      </p:sp>
      <p:cxnSp>
        <p:nvCxnSpPr>
          <p:cNvPr id="40" name="直接连接符 39"/>
          <p:cNvCxnSpPr/>
          <p:nvPr/>
        </p:nvCxnSpPr>
        <p:spPr>
          <a:xfrm>
            <a:off x="2381" y="655346"/>
            <a:ext cx="3484890"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41" name="图片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42" name="right-arrowheads_44810"/>
          <p:cNvSpPr>
            <a:spLocks noChangeAspect="1"/>
          </p:cNvSpPr>
          <p:nvPr/>
        </p:nvSpPr>
        <p:spPr bwMode="auto">
          <a:xfrm>
            <a:off x="152015" y="929658"/>
            <a:ext cx="411251" cy="316320"/>
          </a:xfrm>
          <a:custGeom>
            <a:avLst/>
            <a:gdLst>
              <a:gd name="T0" fmla="*/ 59 w 415"/>
              <a:gd name="T1" fmla="*/ 406 h 406"/>
              <a:gd name="T2" fmla="*/ 25 w 415"/>
              <a:gd name="T3" fmla="*/ 394 h 406"/>
              <a:gd name="T4" fmla="*/ 19 w 415"/>
              <a:gd name="T5" fmla="*/ 318 h 406"/>
              <a:gd name="T6" fmla="*/ 114 w 415"/>
              <a:gd name="T7" fmla="*/ 206 h 406"/>
              <a:gd name="T8" fmla="*/ 19 w 415"/>
              <a:gd name="T9" fmla="*/ 94 h 406"/>
              <a:gd name="T10" fmla="*/ 25 w 415"/>
              <a:gd name="T11" fmla="*/ 19 h 406"/>
              <a:gd name="T12" fmla="*/ 100 w 415"/>
              <a:gd name="T13" fmla="*/ 25 h 406"/>
              <a:gd name="T14" fmla="*/ 225 w 415"/>
              <a:gd name="T15" fmla="*/ 172 h 406"/>
              <a:gd name="T16" fmla="*/ 225 w 415"/>
              <a:gd name="T17" fmla="*/ 241 h 406"/>
              <a:gd name="T18" fmla="*/ 100 w 415"/>
              <a:gd name="T19" fmla="*/ 388 h 406"/>
              <a:gd name="T20" fmla="*/ 59 w 415"/>
              <a:gd name="T21" fmla="*/ 406 h 406"/>
              <a:gd name="T22" fmla="*/ 273 w 415"/>
              <a:gd name="T23" fmla="*/ 388 h 406"/>
              <a:gd name="T24" fmla="*/ 398 w 415"/>
              <a:gd name="T25" fmla="*/ 241 h 406"/>
              <a:gd name="T26" fmla="*/ 398 w 415"/>
              <a:gd name="T27" fmla="*/ 172 h 406"/>
              <a:gd name="T28" fmla="*/ 273 w 415"/>
              <a:gd name="T29" fmla="*/ 25 h 406"/>
              <a:gd name="T30" fmla="*/ 198 w 415"/>
              <a:gd name="T31" fmla="*/ 19 h 406"/>
              <a:gd name="T32" fmla="*/ 192 w 415"/>
              <a:gd name="T33" fmla="*/ 94 h 406"/>
              <a:gd name="T34" fmla="*/ 287 w 415"/>
              <a:gd name="T35" fmla="*/ 206 h 406"/>
              <a:gd name="T36" fmla="*/ 192 w 415"/>
              <a:gd name="T37" fmla="*/ 318 h 406"/>
              <a:gd name="T38" fmla="*/ 198 w 415"/>
              <a:gd name="T39" fmla="*/ 394 h 406"/>
              <a:gd name="T40" fmla="*/ 232 w 415"/>
              <a:gd name="T41" fmla="*/ 406 h 406"/>
              <a:gd name="T42" fmla="*/ 273 w 415"/>
              <a:gd name="T43" fmla="*/ 388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15" h="406">
                <a:moveTo>
                  <a:pt x="59" y="406"/>
                </a:moveTo>
                <a:cubicBezTo>
                  <a:pt x="47" y="406"/>
                  <a:pt x="35" y="402"/>
                  <a:pt x="25" y="394"/>
                </a:cubicBezTo>
                <a:cubicBezTo>
                  <a:pt x="2" y="375"/>
                  <a:pt x="0" y="341"/>
                  <a:pt x="19" y="318"/>
                </a:cubicBezTo>
                <a:lnTo>
                  <a:pt x="114" y="206"/>
                </a:lnTo>
                <a:lnTo>
                  <a:pt x="19" y="94"/>
                </a:lnTo>
                <a:cubicBezTo>
                  <a:pt x="0" y="71"/>
                  <a:pt x="2" y="38"/>
                  <a:pt x="25" y="19"/>
                </a:cubicBezTo>
                <a:cubicBezTo>
                  <a:pt x="47" y="0"/>
                  <a:pt x="81" y="2"/>
                  <a:pt x="100" y="25"/>
                </a:cubicBezTo>
                <a:lnTo>
                  <a:pt x="225" y="172"/>
                </a:lnTo>
                <a:cubicBezTo>
                  <a:pt x="242" y="192"/>
                  <a:pt x="242" y="221"/>
                  <a:pt x="225" y="241"/>
                </a:cubicBezTo>
                <a:lnTo>
                  <a:pt x="100" y="388"/>
                </a:lnTo>
                <a:cubicBezTo>
                  <a:pt x="89" y="400"/>
                  <a:pt x="74" y="406"/>
                  <a:pt x="59" y="406"/>
                </a:cubicBezTo>
                <a:close/>
                <a:moveTo>
                  <a:pt x="273" y="388"/>
                </a:moveTo>
                <a:lnTo>
                  <a:pt x="398" y="241"/>
                </a:lnTo>
                <a:cubicBezTo>
                  <a:pt x="415" y="221"/>
                  <a:pt x="415" y="192"/>
                  <a:pt x="398" y="172"/>
                </a:cubicBezTo>
                <a:lnTo>
                  <a:pt x="273" y="25"/>
                </a:lnTo>
                <a:cubicBezTo>
                  <a:pt x="254" y="2"/>
                  <a:pt x="220" y="0"/>
                  <a:pt x="198" y="19"/>
                </a:cubicBezTo>
                <a:cubicBezTo>
                  <a:pt x="175" y="38"/>
                  <a:pt x="173" y="71"/>
                  <a:pt x="192" y="94"/>
                </a:cubicBezTo>
                <a:lnTo>
                  <a:pt x="287" y="206"/>
                </a:lnTo>
                <a:lnTo>
                  <a:pt x="192" y="318"/>
                </a:lnTo>
                <a:cubicBezTo>
                  <a:pt x="173" y="341"/>
                  <a:pt x="175" y="375"/>
                  <a:pt x="198" y="394"/>
                </a:cubicBezTo>
                <a:cubicBezTo>
                  <a:pt x="208" y="402"/>
                  <a:pt x="220" y="406"/>
                  <a:pt x="232" y="406"/>
                </a:cubicBezTo>
                <a:cubicBezTo>
                  <a:pt x="247" y="406"/>
                  <a:pt x="262" y="400"/>
                  <a:pt x="273" y="388"/>
                </a:cubicBezTo>
                <a:close/>
              </a:path>
            </a:pathLst>
          </a:custGeom>
          <a:solidFill>
            <a:schemeClr val="accent1"/>
          </a:solidFill>
          <a:ln>
            <a:noFill/>
          </a:ln>
        </p:spPr>
      </p:sp>
      <p:sp>
        <p:nvSpPr>
          <p:cNvPr id="44" name="矩形 43"/>
          <p:cNvSpPr/>
          <p:nvPr/>
        </p:nvSpPr>
        <p:spPr>
          <a:xfrm>
            <a:off x="584781" y="858016"/>
            <a:ext cx="7429666" cy="461665"/>
          </a:xfrm>
          <a:prstGeom prst="rect">
            <a:avLst/>
          </a:prstGeom>
        </p:spPr>
        <p:txBody>
          <a:bodyPr wrap="square">
            <a:spAutoFit/>
          </a:bodyPr>
          <a:lstStyle/>
          <a:p>
            <a:r>
              <a:rPr lang="zh-CN" altLang="en-US" sz="2400" b="1" dirty="0">
                <a:latin typeface="华文楷体" panose="02010600040101010101" pitchFamily="2" charset="-122"/>
                <a:ea typeface="华文楷体" panose="02010600040101010101" pitchFamily="2" charset="-122"/>
              </a:rPr>
              <a:t>段定义伪指令语句各部分的作用</a:t>
            </a:r>
          </a:p>
        </p:txBody>
      </p:sp>
      <p:sp>
        <p:nvSpPr>
          <p:cNvPr id="3" name="矩形 2"/>
          <p:cNvSpPr/>
          <p:nvPr/>
        </p:nvSpPr>
        <p:spPr>
          <a:xfrm>
            <a:off x="584781" y="1322209"/>
            <a:ext cx="8108628" cy="461665"/>
          </a:xfrm>
          <a:prstGeom prst="rect">
            <a:avLst/>
          </a:prstGeom>
          <a:noFill/>
          <a:ln w="28575">
            <a:noFill/>
          </a:ln>
        </p:spPr>
        <p:style>
          <a:lnRef idx="2">
            <a:schemeClr val="accent1"/>
          </a:lnRef>
          <a:fillRef idx="1">
            <a:schemeClr val="lt1"/>
          </a:fillRef>
          <a:effectRef idx="0">
            <a:schemeClr val="accent1"/>
          </a:effectRef>
          <a:fontRef idx="minor">
            <a:schemeClr val="dk1"/>
          </a:fontRef>
        </p:style>
        <p:txBody>
          <a:bodyPr wrap="square">
            <a:spAutoFit/>
          </a:bodyPr>
          <a:lstStyle/>
          <a:p>
            <a:pPr algn="ctr" defTabSz="914400" fontAlgn="base">
              <a:spcBef>
                <a:spcPct val="0"/>
              </a:spcBef>
              <a:spcAft>
                <a:spcPct val="0"/>
              </a:spcAft>
            </a:pPr>
            <a:r>
              <a:rPr lang="zh-CN" altLang="en-US" sz="2400" b="1" kern="0" dirty="0">
                <a:solidFill>
                  <a:schemeClr val="tx1"/>
                </a:solidFill>
                <a:latin typeface="楷体" panose="02010609060101010101" pitchFamily="49" charset="-122"/>
                <a:ea typeface="楷体" panose="02010609060101010101" pitchFamily="49" charset="-122"/>
              </a:rPr>
              <a:t>分段结构的源程序框架：</a:t>
            </a:r>
          </a:p>
        </p:txBody>
      </p:sp>
      <p:sp>
        <p:nvSpPr>
          <p:cNvPr id="17" name="Rectangle 2"/>
          <p:cNvSpPr>
            <a:spLocks noChangeArrowheads="1"/>
          </p:cNvSpPr>
          <p:nvPr/>
        </p:nvSpPr>
        <p:spPr bwMode="auto">
          <a:xfrm>
            <a:off x="1911656" y="1779687"/>
            <a:ext cx="5320687" cy="5078313"/>
          </a:xfrm>
          <a:prstGeom prst="rect">
            <a:avLst/>
          </a:prstGeom>
          <a:ln w="38100"/>
          <a:extLst>
            <a:ext uri="{909E8E84-426E-40DD-AFC4-6F175D3DCCD1}">
              <a14:hiddenFill xmlns:a14="http://schemas.microsoft.com/office/drawing/2010/main">
                <a:solidFill>
                  <a:srgbClr val="FFFFFF"/>
                </a:solidFill>
              </a14:hiddenFill>
            </a:ext>
          </a:extLst>
        </p:spPr>
        <p:style>
          <a:lnRef idx="2">
            <a:schemeClr val="accent2"/>
          </a:lnRef>
          <a:fillRef idx="1">
            <a:schemeClr val="lt1"/>
          </a:fillRef>
          <a:effectRef idx="0">
            <a:schemeClr val="accent2"/>
          </a:effectRef>
          <a:fontRef idx="minor">
            <a:schemeClr val="dk1"/>
          </a:fontRef>
        </p:style>
        <p:txBody>
          <a:bodyPr wrap="non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800" b="1" i="0"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rPr>
              <a:t>STACK1</a:t>
            </a: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SEGMENT  PARA  STACK  'STACK0'</a:t>
            </a:r>
          </a:p>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a:t>
            </a:r>
          </a:p>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800" b="1" i="0"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rPr>
              <a:t>STACK1</a:t>
            </a: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ENDS</a:t>
            </a:r>
          </a:p>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800" b="1" i="0"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rPr>
              <a:t>DATA1 </a:t>
            </a: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SEGMENT  PARA  'DATA'</a:t>
            </a:r>
          </a:p>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a:t>
            </a:r>
          </a:p>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800" b="1" i="0"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rPr>
              <a:t>DATA1</a:t>
            </a: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ENDS</a:t>
            </a:r>
          </a:p>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800" b="1" i="0"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rPr>
              <a:t>STACK2</a:t>
            </a: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SEGMENT  PARA  'STACK0'</a:t>
            </a:r>
          </a:p>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a:t>
            </a:r>
          </a:p>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800" b="1" i="0"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rPr>
              <a:t>STACK2</a:t>
            </a: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ENDS</a:t>
            </a:r>
          </a:p>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800" b="1" i="0"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rPr>
              <a:t>CODE </a:t>
            </a: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SEGMENT  PARA  MEMORY</a:t>
            </a:r>
          </a:p>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ASSUME  CS:CODE,DS:DATA1,SS:STACK1</a:t>
            </a:r>
          </a:p>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800" b="1" i="0"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rPr>
              <a:t>MAIN</a:t>
            </a: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a:t>
            </a:r>
          </a:p>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a:t>
            </a:r>
          </a:p>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800" b="1" i="0"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rPr>
              <a:t>CODE</a:t>
            </a: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ENDS</a:t>
            </a:r>
          </a:p>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800" b="1" i="0"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rPr>
              <a:t>DATA2</a:t>
            </a: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SEGMENT  BYTE  'DATA'</a:t>
            </a:r>
          </a:p>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a:t>
            </a:r>
          </a:p>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800" b="1" i="0"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rPr>
              <a:t>DATA2 </a:t>
            </a: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ENDS</a:t>
            </a:r>
          </a:p>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END  MAIN</a:t>
            </a: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linds(horizontal)">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autoUpdateAnimBg="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9" name="ïšḻïdê"/>
          <p:cNvSpPr txBox="1"/>
          <p:nvPr/>
        </p:nvSpPr>
        <p:spPr bwMode="auto">
          <a:xfrm>
            <a:off x="-1" y="162085"/>
            <a:ext cx="8281902"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altLang="zh-CN" sz="2400" b="1" dirty="0">
                <a:solidFill>
                  <a:schemeClr val="bg1"/>
                </a:solidFill>
                <a:latin typeface="楷体" panose="02010609060101010101" pitchFamily="49" charset="-122"/>
                <a:ea typeface="楷体" panose="02010609060101010101" pitchFamily="49" charset="-122"/>
              </a:rPr>
              <a:t>4.5 </a:t>
            </a:r>
            <a:r>
              <a:rPr lang="zh-CN" altLang="en-US" sz="2400" b="1" dirty="0">
                <a:solidFill>
                  <a:schemeClr val="bg1"/>
                </a:solidFill>
                <a:latin typeface="楷体" panose="02010609060101010101" pitchFamily="49" charset="-122"/>
                <a:ea typeface="楷体" panose="02010609060101010101" pitchFamily="49" charset="-122"/>
              </a:rPr>
              <a:t>程序的段结构</a:t>
            </a:r>
          </a:p>
          <a:p>
            <a:endParaRPr lang="zh-CN" altLang="en-US" sz="2400" b="1" dirty="0">
              <a:solidFill>
                <a:schemeClr val="bg1"/>
              </a:solidFill>
              <a:latin typeface="楷体" panose="02010609060101010101" pitchFamily="49" charset="-122"/>
              <a:ea typeface="楷体" panose="02010609060101010101" pitchFamily="49" charset="-122"/>
            </a:endParaRPr>
          </a:p>
        </p:txBody>
      </p:sp>
      <p:cxnSp>
        <p:nvCxnSpPr>
          <p:cNvPr id="40" name="直接连接符 39"/>
          <p:cNvCxnSpPr/>
          <p:nvPr/>
        </p:nvCxnSpPr>
        <p:spPr>
          <a:xfrm>
            <a:off x="2381" y="655346"/>
            <a:ext cx="3484890"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41" name="图片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42" name="right-arrowheads_44810"/>
          <p:cNvSpPr>
            <a:spLocks noChangeAspect="1"/>
          </p:cNvSpPr>
          <p:nvPr/>
        </p:nvSpPr>
        <p:spPr bwMode="auto">
          <a:xfrm>
            <a:off x="152015" y="929658"/>
            <a:ext cx="411251" cy="316320"/>
          </a:xfrm>
          <a:custGeom>
            <a:avLst/>
            <a:gdLst>
              <a:gd name="T0" fmla="*/ 59 w 415"/>
              <a:gd name="T1" fmla="*/ 406 h 406"/>
              <a:gd name="T2" fmla="*/ 25 w 415"/>
              <a:gd name="T3" fmla="*/ 394 h 406"/>
              <a:gd name="T4" fmla="*/ 19 w 415"/>
              <a:gd name="T5" fmla="*/ 318 h 406"/>
              <a:gd name="T6" fmla="*/ 114 w 415"/>
              <a:gd name="T7" fmla="*/ 206 h 406"/>
              <a:gd name="T8" fmla="*/ 19 w 415"/>
              <a:gd name="T9" fmla="*/ 94 h 406"/>
              <a:gd name="T10" fmla="*/ 25 w 415"/>
              <a:gd name="T11" fmla="*/ 19 h 406"/>
              <a:gd name="T12" fmla="*/ 100 w 415"/>
              <a:gd name="T13" fmla="*/ 25 h 406"/>
              <a:gd name="T14" fmla="*/ 225 w 415"/>
              <a:gd name="T15" fmla="*/ 172 h 406"/>
              <a:gd name="T16" fmla="*/ 225 w 415"/>
              <a:gd name="T17" fmla="*/ 241 h 406"/>
              <a:gd name="T18" fmla="*/ 100 w 415"/>
              <a:gd name="T19" fmla="*/ 388 h 406"/>
              <a:gd name="T20" fmla="*/ 59 w 415"/>
              <a:gd name="T21" fmla="*/ 406 h 406"/>
              <a:gd name="T22" fmla="*/ 273 w 415"/>
              <a:gd name="T23" fmla="*/ 388 h 406"/>
              <a:gd name="T24" fmla="*/ 398 w 415"/>
              <a:gd name="T25" fmla="*/ 241 h 406"/>
              <a:gd name="T26" fmla="*/ 398 w 415"/>
              <a:gd name="T27" fmla="*/ 172 h 406"/>
              <a:gd name="T28" fmla="*/ 273 w 415"/>
              <a:gd name="T29" fmla="*/ 25 h 406"/>
              <a:gd name="T30" fmla="*/ 198 w 415"/>
              <a:gd name="T31" fmla="*/ 19 h 406"/>
              <a:gd name="T32" fmla="*/ 192 w 415"/>
              <a:gd name="T33" fmla="*/ 94 h 406"/>
              <a:gd name="T34" fmla="*/ 287 w 415"/>
              <a:gd name="T35" fmla="*/ 206 h 406"/>
              <a:gd name="T36" fmla="*/ 192 w 415"/>
              <a:gd name="T37" fmla="*/ 318 h 406"/>
              <a:gd name="T38" fmla="*/ 198 w 415"/>
              <a:gd name="T39" fmla="*/ 394 h 406"/>
              <a:gd name="T40" fmla="*/ 232 w 415"/>
              <a:gd name="T41" fmla="*/ 406 h 406"/>
              <a:gd name="T42" fmla="*/ 273 w 415"/>
              <a:gd name="T43" fmla="*/ 388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15" h="406">
                <a:moveTo>
                  <a:pt x="59" y="406"/>
                </a:moveTo>
                <a:cubicBezTo>
                  <a:pt x="47" y="406"/>
                  <a:pt x="35" y="402"/>
                  <a:pt x="25" y="394"/>
                </a:cubicBezTo>
                <a:cubicBezTo>
                  <a:pt x="2" y="375"/>
                  <a:pt x="0" y="341"/>
                  <a:pt x="19" y="318"/>
                </a:cubicBezTo>
                <a:lnTo>
                  <a:pt x="114" y="206"/>
                </a:lnTo>
                <a:lnTo>
                  <a:pt x="19" y="94"/>
                </a:lnTo>
                <a:cubicBezTo>
                  <a:pt x="0" y="71"/>
                  <a:pt x="2" y="38"/>
                  <a:pt x="25" y="19"/>
                </a:cubicBezTo>
                <a:cubicBezTo>
                  <a:pt x="47" y="0"/>
                  <a:pt x="81" y="2"/>
                  <a:pt x="100" y="25"/>
                </a:cubicBezTo>
                <a:lnTo>
                  <a:pt x="225" y="172"/>
                </a:lnTo>
                <a:cubicBezTo>
                  <a:pt x="242" y="192"/>
                  <a:pt x="242" y="221"/>
                  <a:pt x="225" y="241"/>
                </a:cubicBezTo>
                <a:lnTo>
                  <a:pt x="100" y="388"/>
                </a:lnTo>
                <a:cubicBezTo>
                  <a:pt x="89" y="400"/>
                  <a:pt x="74" y="406"/>
                  <a:pt x="59" y="406"/>
                </a:cubicBezTo>
                <a:close/>
                <a:moveTo>
                  <a:pt x="273" y="388"/>
                </a:moveTo>
                <a:lnTo>
                  <a:pt x="398" y="241"/>
                </a:lnTo>
                <a:cubicBezTo>
                  <a:pt x="415" y="221"/>
                  <a:pt x="415" y="192"/>
                  <a:pt x="398" y="172"/>
                </a:cubicBezTo>
                <a:lnTo>
                  <a:pt x="273" y="25"/>
                </a:lnTo>
                <a:cubicBezTo>
                  <a:pt x="254" y="2"/>
                  <a:pt x="220" y="0"/>
                  <a:pt x="198" y="19"/>
                </a:cubicBezTo>
                <a:cubicBezTo>
                  <a:pt x="175" y="38"/>
                  <a:pt x="173" y="71"/>
                  <a:pt x="192" y="94"/>
                </a:cubicBezTo>
                <a:lnTo>
                  <a:pt x="287" y="206"/>
                </a:lnTo>
                <a:lnTo>
                  <a:pt x="192" y="318"/>
                </a:lnTo>
                <a:cubicBezTo>
                  <a:pt x="173" y="341"/>
                  <a:pt x="175" y="375"/>
                  <a:pt x="198" y="394"/>
                </a:cubicBezTo>
                <a:cubicBezTo>
                  <a:pt x="208" y="402"/>
                  <a:pt x="220" y="406"/>
                  <a:pt x="232" y="406"/>
                </a:cubicBezTo>
                <a:cubicBezTo>
                  <a:pt x="247" y="406"/>
                  <a:pt x="262" y="400"/>
                  <a:pt x="273" y="388"/>
                </a:cubicBezTo>
                <a:close/>
              </a:path>
            </a:pathLst>
          </a:custGeom>
          <a:solidFill>
            <a:schemeClr val="accent1"/>
          </a:solidFill>
          <a:ln>
            <a:noFill/>
          </a:ln>
        </p:spPr>
      </p:sp>
      <p:sp>
        <p:nvSpPr>
          <p:cNvPr id="44" name="矩形 43"/>
          <p:cNvSpPr/>
          <p:nvPr/>
        </p:nvSpPr>
        <p:spPr>
          <a:xfrm>
            <a:off x="584781" y="858016"/>
            <a:ext cx="7429666" cy="461665"/>
          </a:xfrm>
          <a:prstGeom prst="rect">
            <a:avLst/>
          </a:prstGeom>
        </p:spPr>
        <p:txBody>
          <a:bodyPr wrap="square">
            <a:spAutoFit/>
          </a:bodyPr>
          <a:lstStyle/>
          <a:p>
            <a:r>
              <a:rPr lang="zh-CN" altLang="en-US" sz="2400" b="1" dirty="0">
                <a:latin typeface="华文楷体" panose="02010600040101010101" pitchFamily="2" charset="-122"/>
                <a:ea typeface="华文楷体" panose="02010600040101010101" pitchFamily="2" charset="-122"/>
              </a:rPr>
              <a:t>段定义伪指令语句各部分的作用</a:t>
            </a:r>
          </a:p>
        </p:txBody>
      </p:sp>
      <p:sp>
        <p:nvSpPr>
          <p:cNvPr id="10" name="Rectangle 2"/>
          <p:cNvSpPr>
            <a:spLocks noChangeArrowheads="1"/>
          </p:cNvSpPr>
          <p:nvPr/>
        </p:nvSpPr>
        <p:spPr bwMode="auto">
          <a:xfrm>
            <a:off x="385179" y="1380571"/>
            <a:ext cx="7920236"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上述源程序经</a:t>
            </a:r>
            <a:r>
              <a:rPr kumimoji="0" lang="en-US" altLang="zh-CN"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LINK</a:t>
            </a:r>
            <a:r>
              <a:rPr kumimoji="0" lang="zh-CN" altLang="en-US"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程序进行连接处理后，程序被装入内存的情况如图所示。</a:t>
            </a:r>
          </a:p>
        </p:txBody>
      </p:sp>
      <p:sp>
        <p:nvSpPr>
          <p:cNvPr id="11" name="Rectangle 26"/>
          <p:cNvSpPr>
            <a:spLocks noChangeArrowheads="1"/>
          </p:cNvSpPr>
          <p:nvPr/>
        </p:nvSpPr>
        <p:spPr bwMode="auto">
          <a:xfrm>
            <a:off x="152015" y="2296887"/>
            <a:ext cx="5029200" cy="1631216"/>
          </a:xfrm>
          <a:prstGeom prst="rect">
            <a:avLst/>
          </a:prstGeom>
          <a:noFill/>
          <a:ln w="28575" cmpd="sng">
            <a:solidFill>
              <a:srgbClr val="0066FF"/>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342900" marR="0" lvl="0" indent="-342900" defTabSz="914400" eaLnBrk="1" fontAlgn="base" latinLnBrk="0" hangingPunct="1">
              <a:lnSpc>
                <a:spcPct val="100000"/>
              </a:lnSpc>
              <a:spcBef>
                <a:spcPct val="0"/>
              </a:spcBef>
              <a:spcAft>
                <a:spcPct val="0"/>
              </a:spcAft>
              <a:buSzTx/>
              <a:buFont typeface="Wingdings" panose="05000000000000000000" pitchFamily="2" charset="2"/>
              <a:buChar char="l"/>
              <a:defRPr/>
            </a:pPr>
            <a:r>
              <a:rPr kumimoji="0" lang="en-US" altLang="zh-CN"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 </a:t>
            </a:r>
            <a:r>
              <a:rPr kumimoji="0" lang="zh-CN" altLang="en-US"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如果在段定义中选用了</a:t>
            </a:r>
            <a:r>
              <a:rPr kumimoji="0" lang="en-US" altLang="zh-CN"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PARA</a:t>
            </a:r>
            <a:r>
              <a:rPr kumimoji="0" lang="zh-CN" altLang="en-US"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说明，则在一个段的结尾与另一个段的开始之间可能存在一些空白，图中以兰色框表示。</a:t>
            </a:r>
            <a:endParaRPr kumimoji="0" lang="en-US" altLang="zh-CN"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endParaRPr>
          </a:p>
          <a:p>
            <a:pPr marL="342900" marR="0" lvl="0" indent="-342900" defTabSz="914400" eaLnBrk="1" fontAlgn="base" latinLnBrk="0" hangingPunct="1">
              <a:lnSpc>
                <a:spcPct val="100000"/>
              </a:lnSpc>
              <a:spcBef>
                <a:spcPct val="0"/>
              </a:spcBef>
              <a:spcAft>
                <a:spcPct val="0"/>
              </a:spcAft>
              <a:buSzTx/>
              <a:buFont typeface="Wingdings" panose="05000000000000000000" pitchFamily="2" charset="2"/>
              <a:buChar char="l"/>
              <a:defRPr/>
            </a:pPr>
            <a:r>
              <a:rPr kumimoji="0" lang="en-US" altLang="zh-CN"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CODE</a:t>
            </a:r>
            <a:r>
              <a:rPr kumimoji="0" lang="zh-CN" altLang="en-US"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段的组合类型为</a:t>
            </a:r>
            <a:r>
              <a:rPr kumimoji="0" lang="en-US" altLang="zh-CN"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MEMORY,</a:t>
            </a:r>
            <a:r>
              <a:rPr kumimoji="0" lang="zh-CN" altLang="en-US"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因此被装入在其它段之后。</a:t>
            </a:r>
          </a:p>
        </p:txBody>
      </p:sp>
      <p:sp>
        <p:nvSpPr>
          <p:cNvPr id="12" name="Rectangle 27"/>
          <p:cNvSpPr>
            <a:spLocks noChangeArrowheads="1"/>
          </p:cNvSpPr>
          <p:nvPr/>
        </p:nvSpPr>
        <p:spPr bwMode="auto">
          <a:xfrm>
            <a:off x="228215" y="5425857"/>
            <a:ext cx="49530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在进行程序设计时，如果程序不大，一般只需要定义三个段就可以了。</a:t>
            </a:r>
          </a:p>
        </p:txBody>
      </p:sp>
      <p:grpSp>
        <p:nvGrpSpPr>
          <p:cNvPr id="13" name="组合 12"/>
          <p:cNvGrpSpPr/>
          <p:nvPr/>
        </p:nvGrpSpPr>
        <p:grpSpPr>
          <a:xfrm>
            <a:off x="5181215" y="2211569"/>
            <a:ext cx="2590800" cy="4129087"/>
            <a:chOff x="5105400" y="1052513"/>
            <a:chExt cx="2590800" cy="4129087"/>
          </a:xfrm>
        </p:grpSpPr>
        <p:sp>
          <p:nvSpPr>
            <p:cNvPr id="14" name="Rectangle 3"/>
            <p:cNvSpPr>
              <a:spLocks noChangeArrowheads="1"/>
            </p:cNvSpPr>
            <p:nvPr/>
          </p:nvSpPr>
          <p:spPr bwMode="auto">
            <a:xfrm>
              <a:off x="6553200" y="1196975"/>
              <a:ext cx="1143000" cy="3984625"/>
            </a:xfrm>
            <a:prstGeom prst="rect">
              <a:avLst/>
            </a:prstGeom>
            <a:solidFill>
              <a:srgbClr val="FFCC66"/>
            </a:solidFill>
            <a:ln w="9525" cmpd="sng">
              <a:solidFill>
                <a:srgbClr val="000000"/>
              </a:solidFill>
              <a:miter lim="800000"/>
            </a:ln>
          </p:spPr>
          <p:txBody>
            <a:bodyPr wrap="none" anchor="ct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800" b="0" i="0" u="none" strike="noStrike" kern="0" cap="none" spc="0" normalizeH="0" baseline="0" noProof="0">
                <a:ln>
                  <a:noFill/>
                </a:ln>
                <a:solidFill>
                  <a:srgbClr val="FFCC66"/>
                </a:solidFill>
                <a:effectLst/>
                <a:uLnTx/>
                <a:uFillTx/>
                <a:latin typeface="Times New Roman" panose="02020603050405020304" pitchFamily="18" charset="0"/>
                <a:ea typeface="宋体" panose="02010600030101010101" pitchFamily="2" charset="-122"/>
              </a:endParaRPr>
            </a:p>
          </p:txBody>
        </p:sp>
        <p:sp>
          <p:nvSpPr>
            <p:cNvPr id="15" name="Line 5"/>
            <p:cNvSpPr>
              <a:spLocks noChangeShapeType="1"/>
            </p:cNvSpPr>
            <p:nvPr/>
          </p:nvSpPr>
          <p:spPr bwMode="auto">
            <a:xfrm>
              <a:off x="6553200" y="1905000"/>
              <a:ext cx="1143000" cy="0"/>
            </a:xfrm>
            <a:prstGeom prst="line">
              <a:avLst/>
            </a:prstGeom>
            <a:noFill/>
            <a:ln w="9525" cmpd="sng">
              <a:solidFill>
                <a:srgbClr val="FFCC66"/>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800" b="0" i="0" u="none" strike="noStrike" kern="0" cap="none" spc="0" normalizeH="0" baseline="0" noProof="0">
                <a:ln>
                  <a:noFill/>
                </a:ln>
                <a:solidFill>
                  <a:srgbClr val="FFCC66"/>
                </a:solidFill>
                <a:effectLst/>
                <a:uLnTx/>
                <a:uFillTx/>
                <a:latin typeface="Times New Roman" panose="02020603050405020304" pitchFamily="18" charset="0"/>
                <a:ea typeface="宋体" panose="02010600030101010101" pitchFamily="2" charset="-122"/>
              </a:endParaRPr>
            </a:p>
          </p:txBody>
        </p:sp>
        <p:sp>
          <p:nvSpPr>
            <p:cNvPr id="16" name="Line 6"/>
            <p:cNvSpPr>
              <a:spLocks noChangeShapeType="1"/>
            </p:cNvSpPr>
            <p:nvPr/>
          </p:nvSpPr>
          <p:spPr bwMode="auto">
            <a:xfrm>
              <a:off x="6553200" y="2667000"/>
              <a:ext cx="1143000" cy="0"/>
            </a:xfrm>
            <a:prstGeom prst="line">
              <a:avLst/>
            </a:prstGeom>
            <a:noFill/>
            <a:ln w="9525" cmpd="sng">
              <a:solidFill>
                <a:srgbClr val="FFCC66"/>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800" b="0" i="0" u="none" strike="noStrike" kern="0" cap="none" spc="0" normalizeH="0" baseline="0" noProof="0">
                <a:ln>
                  <a:noFill/>
                </a:ln>
                <a:solidFill>
                  <a:srgbClr val="FFCC66"/>
                </a:solidFill>
                <a:effectLst/>
                <a:uLnTx/>
                <a:uFillTx/>
                <a:latin typeface="Times New Roman" panose="02020603050405020304" pitchFamily="18" charset="0"/>
                <a:ea typeface="宋体" panose="02010600030101010101" pitchFamily="2" charset="-122"/>
              </a:endParaRPr>
            </a:p>
          </p:txBody>
        </p:sp>
        <p:sp>
          <p:nvSpPr>
            <p:cNvPr id="18" name="Line 8"/>
            <p:cNvSpPr>
              <a:spLocks noChangeShapeType="1"/>
            </p:cNvSpPr>
            <p:nvPr/>
          </p:nvSpPr>
          <p:spPr bwMode="auto">
            <a:xfrm>
              <a:off x="6553200" y="3429000"/>
              <a:ext cx="1143000" cy="0"/>
            </a:xfrm>
            <a:prstGeom prst="line">
              <a:avLst/>
            </a:prstGeom>
            <a:noFill/>
            <a:ln w="9525" cmpd="sng">
              <a:solidFill>
                <a:srgbClr val="FFCC66"/>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800" b="0" i="0" u="none" strike="noStrike" kern="0" cap="none" spc="0" normalizeH="0" baseline="0" noProof="0">
                <a:ln>
                  <a:noFill/>
                </a:ln>
                <a:solidFill>
                  <a:srgbClr val="FFCC66"/>
                </a:solidFill>
                <a:effectLst/>
                <a:uLnTx/>
                <a:uFillTx/>
                <a:latin typeface="Times New Roman" panose="02020603050405020304" pitchFamily="18" charset="0"/>
                <a:ea typeface="宋体" panose="02010600030101010101" pitchFamily="2" charset="-122"/>
              </a:endParaRPr>
            </a:p>
          </p:txBody>
        </p:sp>
        <p:sp>
          <p:nvSpPr>
            <p:cNvPr id="19" name="Line 9"/>
            <p:cNvSpPr>
              <a:spLocks noChangeShapeType="1"/>
            </p:cNvSpPr>
            <p:nvPr/>
          </p:nvSpPr>
          <p:spPr bwMode="auto">
            <a:xfrm>
              <a:off x="6553200" y="3886200"/>
              <a:ext cx="1143000" cy="0"/>
            </a:xfrm>
            <a:prstGeom prst="line">
              <a:avLst/>
            </a:prstGeom>
            <a:noFill/>
            <a:ln w="9525" cmpd="sng">
              <a:solidFill>
                <a:srgbClr val="FFCC66"/>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800" b="0" i="0" u="none" strike="noStrike" kern="0" cap="none" spc="0" normalizeH="0" baseline="0" noProof="0">
                <a:ln>
                  <a:noFill/>
                </a:ln>
                <a:solidFill>
                  <a:srgbClr val="FFCC66"/>
                </a:solidFill>
                <a:effectLst/>
                <a:uLnTx/>
                <a:uFillTx/>
                <a:latin typeface="Times New Roman" panose="02020603050405020304" pitchFamily="18" charset="0"/>
                <a:ea typeface="宋体" panose="02010600030101010101" pitchFamily="2" charset="-122"/>
              </a:endParaRPr>
            </a:p>
          </p:txBody>
        </p:sp>
        <p:sp>
          <p:nvSpPr>
            <p:cNvPr id="20" name="Line 10"/>
            <p:cNvSpPr>
              <a:spLocks noChangeShapeType="1"/>
            </p:cNvSpPr>
            <p:nvPr/>
          </p:nvSpPr>
          <p:spPr bwMode="auto">
            <a:xfrm>
              <a:off x="6553200" y="4343400"/>
              <a:ext cx="1143000" cy="0"/>
            </a:xfrm>
            <a:prstGeom prst="line">
              <a:avLst/>
            </a:prstGeom>
            <a:noFill/>
            <a:ln w="9525" cmpd="sng">
              <a:solidFill>
                <a:srgbClr val="FFCC66"/>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800" b="0" i="0" u="none" strike="noStrike" kern="0" cap="none" spc="0" normalizeH="0" baseline="0" noProof="0">
                <a:ln>
                  <a:noFill/>
                </a:ln>
                <a:solidFill>
                  <a:srgbClr val="FFCC66"/>
                </a:solidFill>
                <a:effectLst/>
                <a:uLnTx/>
                <a:uFillTx/>
                <a:latin typeface="Times New Roman" panose="02020603050405020304" pitchFamily="18" charset="0"/>
                <a:ea typeface="宋体" panose="02010600030101010101" pitchFamily="2" charset="-122"/>
              </a:endParaRPr>
            </a:p>
          </p:txBody>
        </p:sp>
        <p:sp>
          <p:nvSpPr>
            <p:cNvPr id="21" name="Rectangle 12"/>
            <p:cNvSpPr>
              <a:spLocks noChangeArrowheads="1"/>
            </p:cNvSpPr>
            <p:nvPr/>
          </p:nvSpPr>
          <p:spPr bwMode="auto">
            <a:xfrm>
              <a:off x="6553200" y="2438400"/>
              <a:ext cx="1143000" cy="228600"/>
            </a:xfrm>
            <a:prstGeom prst="rect">
              <a:avLst/>
            </a:prstGeom>
            <a:solidFill>
              <a:srgbClr val="00FFFF"/>
            </a:solidFill>
            <a:ln w="9525" cmpd="sng">
              <a:solidFill>
                <a:srgbClr val="000000"/>
              </a:solidFill>
              <a:miter lim="800000"/>
            </a:ln>
          </p:spPr>
          <p:txBody>
            <a:bodyPr wrap="none" anchor="ct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800" b="0" i="0" u="none" strike="noStrike" kern="0" cap="none" spc="0" normalizeH="0" baseline="0" noProof="0">
                <a:ln>
                  <a:noFill/>
                </a:ln>
                <a:solidFill>
                  <a:srgbClr val="FFCC66"/>
                </a:solidFill>
                <a:effectLst/>
                <a:uLnTx/>
                <a:uFillTx/>
                <a:latin typeface="Times New Roman" panose="02020603050405020304" pitchFamily="18" charset="0"/>
                <a:ea typeface="宋体" panose="02010600030101010101" pitchFamily="2" charset="-122"/>
              </a:endParaRPr>
            </a:p>
          </p:txBody>
        </p:sp>
        <p:sp>
          <p:nvSpPr>
            <p:cNvPr id="22" name="Rectangle 13"/>
            <p:cNvSpPr>
              <a:spLocks noChangeArrowheads="1"/>
            </p:cNvSpPr>
            <p:nvPr/>
          </p:nvSpPr>
          <p:spPr bwMode="auto">
            <a:xfrm>
              <a:off x="6553200" y="3200400"/>
              <a:ext cx="1143000" cy="228600"/>
            </a:xfrm>
            <a:prstGeom prst="rect">
              <a:avLst/>
            </a:prstGeom>
            <a:solidFill>
              <a:srgbClr val="00FFFF"/>
            </a:solidFill>
            <a:ln w="9525" cmpd="sng">
              <a:solidFill>
                <a:srgbClr val="000000"/>
              </a:solidFill>
              <a:miter lim="800000"/>
            </a:ln>
          </p:spPr>
          <p:txBody>
            <a:bodyPr wrap="none" anchor="ct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800" b="0" i="0" u="none" strike="noStrike" kern="0" cap="none" spc="0" normalizeH="0" baseline="0" noProof="0">
                <a:ln>
                  <a:noFill/>
                </a:ln>
                <a:solidFill>
                  <a:srgbClr val="FFCC66"/>
                </a:solidFill>
                <a:effectLst/>
                <a:uLnTx/>
                <a:uFillTx/>
                <a:latin typeface="Times New Roman" panose="02020603050405020304" pitchFamily="18" charset="0"/>
                <a:ea typeface="宋体" panose="02010600030101010101" pitchFamily="2" charset="-122"/>
              </a:endParaRPr>
            </a:p>
          </p:txBody>
        </p:sp>
        <p:sp>
          <p:nvSpPr>
            <p:cNvPr id="23" name="Rectangle 14"/>
            <p:cNvSpPr>
              <a:spLocks noChangeArrowheads="1"/>
            </p:cNvSpPr>
            <p:nvPr/>
          </p:nvSpPr>
          <p:spPr bwMode="auto">
            <a:xfrm>
              <a:off x="6553200" y="4343400"/>
              <a:ext cx="1143000" cy="228600"/>
            </a:xfrm>
            <a:prstGeom prst="rect">
              <a:avLst/>
            </a:prstGeom>
            <a:solidFill>
              <a:srgbClr val="00FFFF"/>
            </a:solidFill>
            <a:ln w="9525" cmpd="sng">
              <a:solidFill>
                <a:srgbClr val="000000"/>
              </a:solidFill>
              <a:miter lim="800000"/>
            </a:ln>
          </p:spPr>
          <p:txBody>
            <a:bodyPr wrap="none" anchor="ct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800" b="0" i="0" u="none" strike="noStrike" kern="0" cap="none" spc="0" normalizeH="0" baseline="0" noProof="0">
                <a:ln>
                  <a:noFill/>
                </a:ln>
                <a:solidFill>
                  <a:srgbClr val="FFCC66"/>
                </a:solidFill>
                <a:effectLst/>
                <a:uLnTx/>
                <a:uFillTx/>
                <a:latin typeface="Times New Roman" panose="02020603050405020304" pitchFamily="18" charset="0"/>
                <a:ea typeface="宋体" panose="02010600030101010101" pitchFamily="2" charset="-122"/>
              </a:endParaRPr>
            </a:p>
          </p:txBody>
        </p:sp>
        <p:sp>
          <p:nvSpPr>
            <p:cNvPr id="24" name="Text Box 15"/>
            <p:cNvSpPr txBox="1">
              <a:spLocks noChangeArrowheads="1"/>
            </p:cNvSpPr>
            <p:nvPr/>
          </p:nvSpPr>
          <p:spPr bwMode="auto">
            <a:xfrm>
              <a:off x="5435600" y="1052513"/>
              <a:ext cx="1066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0000H</a:t>
              </a:r>
            </a:p>
          </p:txBody>
        </p:sp>
        <p:sp>
          <p:nvSpPr>
            <p:cNvPr id="25" name="Text Box 16"/>
            <p:cNvSpPr txBox="1">
              <a:spLocks noChangeArrowheads="1"/>
            </p:cNvSpPr>
            <p:nvPr/>
          </p:nvSpPr>
          <p:spPr bwMode="auto">
            <a:xfrm>
              <a:off x="5105400" y="1752600"/>
              <a:ext cx="1219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STACK1</a:t>
              </a:r>
            </a:p>
          </p:txBody>
        </p:sp>
        <p:sp>
          <p:nvSpPr>
            <p:cNvPr id="26" name="Text Box 17"/>
            <p:cNvSpPr txBox="1">
              <a:spLocks noChangeArrowheads="1"/>
            </p:cNvSpPr>
            <p:nvPr/>
          </p:nvSpPr>
          <p:spPr bwMode="auto">
            <a:xfrm>
              <a:off x="5105400" y="2514600"/>
              <a:ext cx="1219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STACK2</a:t>
              </a:r>
            </a:p>
          </p:txBody>
        </p:sp>
        <p:sp>
          <p:nvSpPr>
            <p:cNvPr id="27" name="Text Box 18"/>
            <p:cNvSpPr txBox="1">
              <a:spLocks noChangeArrowheads="1"/>
            </p:cNvSpPr>
            <p:nvPr/>
          </p:nvSpPr>
          <p:spPr bwMode="auto">
            <a:xfrm>
              <a:off x="5181600" y="3200400"/>
              <a:ext cx="1066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DATA1</a:t>
              </a:r>
            </a:p>
          </p:txBody>
        </p:sp>
        <p:sp>
          <p:nvSpPr>
            <p:cNvPr id="28" name="Text Box 19"/>
            <p:cNvSpPr txBox="1">
              <a:spLocks noChangeArrowheads="1"/>
            </p:cNvSpPr>
            <p:nvPr/>
          </p:nvSpPr>
          <p:spPr bwMode="auto">
            <a:xfrm>
              <a:off x="5181600" y="3733800"/>
              <a:ext cx="1066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DATA2</a:t>
              </a:r>
            </a:p>
          </p:txBody>
        </p:sp>
        <p:sp>
          <p:nvSpPr>
            <p:cNvPr id="29" name="Text Box 20"/>
            <p:cNvSpPr txBox="1">
              <a:spLocks noChangeArrowheads="1"/>
            </p:cNvSpPr>
            <p:nvPr/>
          </p:nvSpPr>
          <p:spPr bwMode="auto">
            <a:xfrm>
              <a:off x="5181600" y="4419600"/>
              <a:ext cx="990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CODE</a:t>
              </a:r>
            </a:p>
          </p:txBody>
        </p:sp>
        <p:sp>
          <p:nvSpPr>
            <p:cNvPr id="30" name="Line 21"/>
            <p:cNvSpPr>
              <a:spLocks noChangeShapeType="1"/>
            </p:cNvSpPr>
            <p:nvPr/>
          </p:nvSpPr>
          <p:spPr bwMode="auto">
            <a:xfrm>
              <a:off x="6172200" y="1905000"/>
              <a:ext cx="381000" cy="0"/>
            </a:xfrm>
            <a:prstGeom prst="line">
              <a:avLst/>
            </a:prstGeom>
            <a:noFill/>
            <a:ln w="9525" cmpd="sng">
              <a:solidFill>
                <a:srgbClr val="000000"/>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800" b="0" i="0" u="none" strike="noStrike" kern="0" cap="none" spc="0" normalizeH="0" baseline="0" noProof="0">
                <a:ln>
                  <a:noFill/>
                </a:ln>
                <a:solidFill>
                  <a:srgbClr val="FFCC66"/>
                </a:solidFill>
                <a:effectLst/>
                <a:uLnTx/>
                <a:uFillTx/>
                <a:latin typeface="Times New Roman" panose="02020603050405020304" pitchFamily="18" charset="0"/>
                <a:ea typeface="宋体" panose="02010600030101010101" pitchFamily="2" charset="-122"/>
              </a:endParaRPr>
            </a:p>
          </p:txBody>
        </p:sp>
        <p:sp>
          <p:nvSpPr>
            <p:cNvPr id="31" name="Line 22"/>
            <p:cNvSpPr>
              <a:spLocks noChangeShapeType="1"/>
            </p:cNvSpPr>
            <p:nvPr/>
          </p:nvSpPr>
          <p:spPr bwMode="auto">
            <a:xfrm>
              <a:off x="6172200" y="2667000"/>
              <a:ext cx="381000" cy="0"/>
            </a:xfrm>
            <a:prstGeom prst="line">
              <a:avLst/>
            </a:prstGeom>
            <a:noFill/>
            <a:ln w="9525" cmpd="sng">
              <a:solidFill>
                <a:srgbClr val="000000"/>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800" b="0" i="0" u="none" strike="noStrike" kern="0" cap="none" spc="0" normalizeH="0" baseline="0" noProof="0">
                <a:ln>
                  <a:noFill/>
                </a:ln>
                <a:solidFill>
                  <a:srgbClr val="FFCC66"/>
                </a:solidFill>
                <a:effectLst/>
                <a:uLnTx/>
                <a:uFillTx/>
                <a:latin typeface="Times New Roman" panose="02020603050405020304" pitchFamily="18" charset="0"/>
                <a:ea typeface="宋体" panose="02010600030101010101" pitchFamily="2" charset="-122"/>
              </a:endParaRPr>
            </a:p>
          </p:txBody>
        </p:sp>
        <p:sp>
          <p:nvSpPr>
            <p:cNvPr id="32" name="Line 23"/>
            <p:cNvSpPr>
              <a:spLocks noChangeShapeType="1"/>
            </p:cNvSpPr>
            <p:nvPr/>
          </p:nvSpPr>
          <p:spPr bwMode="auto">
            <a:xfrm>
              <a:off x="6172200" y="3429000"/>
              <a:ext cx="381000" cy="0"/>
            </a:xfrm>
            <a:prstGeom prst="line">
              <a:avLst/>
            </a:prstGeom>
            <a:noFill/>
            <a:ln w="9525" cmpd="sng">
              <a:solidFill>
                <a:srgbClr val="000000"/>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800" b="0" i="0" u="none" strike="noStrike" kern="0" cap="none" spc="0" normalizeH="0" baseline="0" noProof="0">
                <a:ln>
                  <a:noFill/>
                </a:ln>
                <a:solidFill>
                  <a:srgbClr val="FFCC66"/>
                </a:solidFill>
                <a:effectLst/>
                <a:uLnTx/>
                <a:uFillTx/>
                <a:latin typeface="Times New Roman" panose="02020603050405020304" pitchFamily="18" charset="0"/>
                <a:ea typeface="宋体" panose="02010600030101010101" pitchFamily="2" charset="-122"/>
              </a:endParaRPr>
            </a:p>
          </p:txBody>
        </p:sp>
        <p:sp>
          <p:nvSpPr>
            <p:cNvPr id="33" name="Line 24"/>
            <p:cNvSpPr>
              <a:spLocks noChangeShapeType="1"/>
            </p:cNvSpPr>
            <p:nvPr/>
          </p:nvSpPr>
          <p:spPr bwMode="auto">
            <a:xfrm>
              <a:off x="6172200" y="3886200"/>
              <a:ext cx="381000" cy="0"/>
            </a:xfrm>
            <a:prstGeom prst="line">
              <a:avLst/>
            </a:prstGeom>
            <a:noFill/>
            <a:ln w="9525" cmpd="sng">
              <a:solidFill>
                <a:srgbClr val="000000"/>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800" b="0" i="0" u="none" strike="noStrike" kern="0" cap="none" spc="0" normalizeH="0" baseline="0" noProof="0">
                <a:ln>
                  <a:noFill/>
                </a:ln>
                <a:solidFill>
                  <a:srgbClr val="FFCC66"/>
                </a:solidFill>
                <a:effectLst/>
                <a:uLnTx/>
                <a:uFillTx/>
                <a:latin typeface="Times New Roman" panose="02020603050405020304" pitchFamily="18" charset="0"/>
                <a:ea typeface="宋体" panose="02010600030101010101" pitchFamily="2" charset="-122"/>
              </a:endParaRPr>
            </a:p>
          </p:txBody>
        </p:sp>
        <p:sp>
          <p:nvSpPr>
            <p:cNvPr id="34" name="Line 25"/>
            <p:cNvSpPr>
              <a:spLocks noChangeShapeType="1"/>
            </p:cNvSpPr>
            <p:nvPr/>
          </p:nvSpPr>
          <p:spPr bwMode="auto">
            <a:xfrm>
              <a:off x="6096000" y="4572000"/>
              <a:ext cx="381000" cy="0"/>
            </a:xfrm>
            <a:prstGeom prst="line">
              <a:avLst/>
            </a:prstGeom>
            <a:noFill/>
            <a:ln w="9525" cmpd="sng">
              <a:solidFill>
                <a:srgbClr val="000000"/>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800" b="0" i="0" u="none" strike="noStrike" kern="0" cap="none" spc="0" normalizeH="0" baseline="0" noProof="0">
                <a:ln>
                  <a:noFill/>
                </a:ln>
                <a:solidFill>
                  <a:srgbClr val="FFCC66"/>
                </a:solidFill>
                <a:effectLst/>
                <a:uLnTx/>
                <a:uFillTx/>
                <a:latin typeface="Times New Roman" panose="02020603050405020304" pitchFamily="18" charset="0"/>
                <a:ea typeface="宋体" panose="02010600030101010101" pitchFamily="2" charset="-122"/>
              </a:endParaRPr>
            </a:p>
          </p:txBody>
        </p:sp>
        <p:sp>
          <p:nvSpPr>
            <p:cNvPr id="35" name="Line 28"/>
            <p:cNvSpPr>
              <a:spLocks noChangeShapeType="1"/>
            </p:cNvSpPr>
            <p:nvPr/>
          </p:nvSpPr>
          <p:spPr bwMode="auto">
            <a:xfrm>
              <a:off x="6553200" y="3886200"/>
              <a:ext cx="1143000" cy="0"/>
            </a:xfrm>
            <a:prstGeom prst="line">
              <a:avLst/>
            </a:prstGeom>
            <a:noFill/>
            <a:ln w="9525" cmpd="sng">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800" b="0" i="0" u="none" strike="noStrike" kern="0" cap="none" spc="0" normalizeH="0" baseline="0" noProof="0">
                <a:ln>
                  <a:noFill/>
                </a:ln>
                <a:solidFill>
                  <a:srgbClr val="FFCC66"/>
                </a:solidFill>
                <a:effectLst/>
                <a:uLnTx/>
                <a:uFillTx/>
                <a:latin typeface="Times New Roman" panose="02020603050405020304" pitchFamily="18" charset="0"/>
                <a:ea typeface="宋体" panose="02010600030101010101" pitchFamily="2" charset="-122"/>
              </a:endParaRPr>
            </a:p>
          </p:txBody>
        </p:sp>
        <p:sp>
          <p:nvSpPr>
            <p:cNvPr id="36" name="Line 29"/>
            <p:cNvSpPr>
              <a:spLocks noChangeShapeType="1"/>
            </p:cNvSpPr>
            <p:nvPr/>
          </p:nvSpPr>
          <p:spPr bwMode="auto">
            <a:xfrm>
              <a:off x="6553200" y="1905000"/>
              <a:ext cx="1143000" cy="0"/>
            </a:xfrm>
            <a:prstGeom prst="line">
              <a:avLst/>
            </a:prstGeom>
            <a:noFill/>
            <a:ln w="9525" cmpd="sng">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800" b="0" i="0" u="none" strike="noStrike" kern="0" cap="none" spc="0" normalizeH="0" baseline="0" noProof="0">
                <a:ln>
                  <a:noFill/>
                </a:ln>
                <a:solidFill>
                  <a:srgbClr val="FFCC66"/>
                </a:solidFill>
                <a:effectLst/>
                <a:uLnTx/>
                <a:uFillTx/>
                <a:latin typeface="Times New Roman" panose="02020603050405020304" pitchFamily="18" charset="0"/>
                <a:ea typeface="宋体" panose="02010600030101010101" pitchFamily="2" charset="-122"/>
              </a:endParaRPr>
            </a:p>
          </p:txBody>
        </p:sp>
      </p:grpSp>
      <p:grpSp>
        <p:nvGrpSpPr>
          <p:cNvPr id="37" name="组合 36"/>
          <p:cNvGrpSpPr/>
          <p:nvPr/>
        </p:nvGrpSpPr>
        <p:grpSpPr>
          <a:xfrm>
            <a:off x="7619615" y="3673656"/>
            <a:ext cx="1600200" cy="1981200"/>
            <a:chOff x="7543800" y="2514600"/>
            <a:chExt cx="1600200" cy="1981200"/>
          </a:xfrm>
        </p:grpSpPr>
        <p:sp>
          <p:nvSpPr>
            <p:cNvPr id="43" name="Line 30"/>
            <p:cNvSpPr>
              <a:spLocks noChangeShapeType="1"/>
            </p:cNvSpPr>
            <p:nvPr/>
          </p:nvSpPr>
          <p:spPr bwMode="auto">
            <a:xfrm>
              <a:off x="7543800" y="2514600"/>
              <a:ext cx="685800" cy="838200"/>
            </a:xfrm>
            <a:prstGeom prst="line">
              <a:avLst/>
            </a:prstGeom>
            <a:noFill/>
            <a:ln w="9525" cmpd="sng">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800" b="0" i="0" u="none" strike="noStrike" kern="0" cap="none" spc="0" normalizeH="0" baseline="0" noProof="0">
                <a:ln>
                  <a:noFill/>
                </a:ln>
                <a:solidFill>
                  <a:srgbClr val="FFCC66"/>
                </a:solidFill>
                <a:effectLst/>
                <a:uLnTx/>
                <a:uFillTx/>
                <a:latin typeface="Times New Roman" panose="02020603050405020304" pitchFamily="18" charset="0"/>
                <a:ea typeface="宋体" panose="02010600030101010101" pitchFamily="2" charset="-122"/>
              </a:endParaRPr>
            </a:p>
          </p:txBody>
        </p:sp>
        <p:sp>
          <p:nvSpPr>
            <p:cNvPr id="45" name="Line 31"/>
            <p:cNvSpPr>
              <a:spLocks noChangeShapeType="1"/>
            </p:cNvSpPr>
            <p:nvPr/>
          </p:nvSpPr>
          <p:spPr bwMode="auto">
            <a:xfrm>
              <a:off x="7543800" y="3352800"/>
              <a:ext cx="609600" cy="76200"/>
            </a:xfrm>
            <a:prstGeom prst="line">
              <a:avLst/>
            </a:prstGeom>
            <a:noFill/>
            <a:ln w="9525" cmpd="sng">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800" b="0" i="0" u="none" strike="noStrike" kern="0" cap="none" spc="0" normalizeH="0" baseline="0" noProof="0">
                <a:ln>
                  <a:noFill/>
                </a:ln>
                <a:solidFill>
                  <a:srgbClr val="FFCC66"/>
                </a:solidFill>
                <a:effectLst/>
                <a:uLnTx/>
                <a:uFillTx/>
                <a:latin typeface="Times New Roman" panose="02020603050405020304" pitchFamily="18" charset="0"/>
                <a:ea typeface="宋体" panose="02010600030101010101" pitchFamily="2" charset="-122"/>
              </a:endParaRPr>
            </a:p>
          </p:txBody>
        </p:sp>
        <p:sp>
          <p:nvSpPr>
            <p:cNvPr id="46" name="Line 32"/>
            <p:cNvSpPr>
              <a:spLocks noChangeShapeType="1"/>
            </p:cNvSpPr>
            <p:nvPr/>
          </p:nvSpPr>
          <p:spPr bwMode="auto">
            <a:xfrm flipV="1">
              <a:off x="7543800" y="3657600"/>
              <a:ext cx="609600" cy="838200"/>
            </a:xfrm>
            <a:prstGeom prst="line">
              <a:avLst/>
            </a:prstGeom>
            <a:noFill/>
            <a:ln w="9525" cmpd="sng">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800" b="0" i="0" u="none" strike="noStrike" kern="0" cap="none" spc="0" normalizeH="0" baseline="0" noProof="0">
                <a:ln>
                  <a:noFill/>
                </a:ln>
                <a:solidFill>
                  <a:srgbClr val="FFCC66"/>
                </a:solidFill>
                <a:effectLst/>
                <a:uLnTx/>
                <a:uFillTx/>
                <a:latin typeface="Times New Roman" panose="02020603050405020304" pitchFamily="18" charset="0"/>
                <a:ea typeface="宋体" panose="02010600030101010101" pitchFamily="2" charset="-122"/>
              </a:endParaRPr>
            </a:p>
          </p:txBody>
        </p:sp>
        <p:sp>
          <p:nvSpPr>
            <p:cNvPr id="47" name="Text Box 33"/>
            <p:cNvSpPr txBox="1">
              <a:spLocks noChangeArrowheads="1"/>
            </p:cNvSpPr>
            <p:nvPr/>
          </p:nvSpPr>
          <p:spPr bwMode="auto">
            <a:xfrm>
              <a:off x="8077200" y="3200400"/>
              <a:ext cx="10668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 typeface="Arial" panose="020B0604020202020204" pitchFamily="34" charset="0"/>
                <a:buNone/>
                <a:defRPr/>
              </a:pPr>
              <a:r>
                <a:rPr kumimoji="0" lang="zh-CN" altLang="en-US"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可能有间隔</a:t>
              </a:r>
            </a:p>
          </p:txBody>
        </p:sp>
      </p:grpSp>
      <p:sp>
        <p:nvSpPr>
          <p:cNvPr id="48" name="线形标注 1 1"/>
          <p:cNvSpPr/>
          <p:nvPr/>
        </p:nvSpPr>
        <p:spPr bwMode="auto">
          <a:xfrm>
            <a:off x="608206" y="4256114"/>
            <a:ext cx="3925309" cy="1000434"/>
          </a:xfrm>
          <a:prstGeom prst="borderCallout1">
            <a:avLst>
              <a:gd name="adj1" fmla="val 4274"/>
              <a:gd name="adj2" fmla="val 99838"/>
              <a:gd name="adj3" fmla="val 72918"/>
              <a:gd name="adj4" fmla="val 153223"/>
            </a:avLst>
          </a:prstGeom>
          <a:noFill/>
          <a:ln w="38100">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0" cap="none" spc="0" normalizeH="0" baseline="0" noProof="0" dirty="0">
                <a:ln>
                  <a:noFill/>
                </a:ln>
                <a:solidFill>
                  <a:schemeClr val="tx1"/>
                </a:solidFill>
                <a:effectLst/>
                <a:uLnTx/>
                <a:uFillTx/>
                <a:latin typeface="楷体" panose="02010609060101010101" pitchFamily="49" charset="-122"/>
                <a:ea typeface="楷体" panose="02010609060101010101" pitchFamily="49" charset="-122"/>
              </a:rPr>
              <a:t>如果此地址不是小节开始，则</a:t>
            </a:r>
            <a:r>
              <a:rPr kumimoji="0" lang="en-US" altLang="zh-CN" sz="2000" b="0" i="0" u="none" strike="noStrike" kern="0" cap="none" spc="0" normalizeH="0" baseline="0" noProof="0" dirty="0">
                <a:ln>
                  <a:noFill/>
                </a:ln>
                <a:solidFill>
                  <a:schemeClr val="tx1"/>
                </a:solidFill>
                <a:effectLst/>
                <a:uLnTx/>
                <a:uFillTx/>
                <a:latin typeface="楷体" panose="02010609060101010101" pitchFamily="49" charset="-122"/>
                <a:ea typeface="楷体" panose="02010609060101010101" pitchFamily="49" charset="-122"/>
              </a:rPr>
              <a:t>DATA2</a:t>
            </a:r>
            <a:r>
              <a:rPr kumimoji="0" lang="zh-CN" altLang="en-US" sz="2000" b="0" i="0" u="none" strike="noStrike" kern="0" cap="none" spc="0" normalizeH="0" baseline="0" noProof="0" dirty="0">
                <a:ln>
                  <a:noFill/>
                </a:ln>
                <a:solidFill>
                  <a:schemeClr val="tx1"/>
                </a:solidFill>
                <a:effectLst/>
                <a:uLnTx/>
                <a:uFillTx/>
                <a:latin typeface="楷体" panose="02010609060101010101" pitchFamily="49" charset="-122"/>
                <a:ea typeface="楷体" panose="02010609060101010101" pitchFamily="49" charset="-122"/>
              </a:rPr>
              <a:t>的段基址不在这个位置，而在前面的小节开始处。</a:t>
            </a: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down)">
                                      <p:cBhvr>
                                        <p:cTn id="11" dur="500"/>
                                        <p:tgtEl>
                                          <p:spTgt spid="13"/>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11">
                                            <p:txEl>
                                              <p:pRg st="0" end="0"/>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37"/>
                                        </p:tgtEl>
                                        <p:attrNameLst>
                                          <p:attrName>style.visibility</p:attrName>
                                        </p:attrNameLst>
                                      </p:cBhvr>
                                      <p:to>
                                        <p:strVal val="visible"/>
                                      </p:to>
                                    </p:set>
                                    <p:animEffect transition="in" filter="wipe(down)">
                                      <p:cBhvr>
                                        <p:cTn id="20" dur="500"/>
                                        <p:tgtEl>
                                          <p:spTgt spid="37"/>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48"/>
                                        </p:tgtEl>
                                        <p:attrNameLst>
                                          <p:attrName>style.visibility</p:attrName>
                                        </p:attrNameLst>
                                      </p:cBhvr>
                                      <p:to>
                                        <p:strVal val="visible"/>
                                      </p:to>
                                    </p:set>
                                    <p:animEffect transition="in" filter="wipe(down)">
                                      <p:cBhvr>
                                        <p:cTn id="25" dur="500"/>
                                        <p:tgtEl>
                                          <p:spTgt spid="48"/>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499"/>
                                          </p:stCondLst>
                                        </p:cTn>
                                        <p:tgtEl>
                                          <p:spTgt spid="11">
                                            <p:txEl>
                                              <p:pRg st="1" end="1"/>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499"/>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utoUpdateAnimBg="0"/>
      <p:bldP spid="11" grpId="0" uiExpand="1" build="p" autoUpdateAnimBg="0"/>
      <p:bldP spid="12" grpId="0" autoUpdateAnimBg="0"/>
      <p:bldP spid="48"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9" name="ïšḻïdê"/>
          <p:cNvSpPr txBox="1"/>
          <p:nvPr/>
        </p:nvSpPr>
        <p:spPr bwMode="auto">
          <a:xfrm>
            <a:off x="-1" y="162085"/>
            <a:ext cx="8281902"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altLang="zh-CN" sz="2400" b="1" dirty="0">
                <a:solidFill>
                  <a:schemeClr val="bg1"/>
                </a:solidFill>
                <a:latin typeface="楷体" panose="02010609060101010101" pitchFamily="49" charset="-122"/>
                <a:ea typeface="楷体" panose="02010609060101010101" pitchFamily="49" charset="-122"/>
              </a:rPr>
              <a:t>4.5 </a:t>
            </a:r>
            <a:r>
              <a:rPr lang="zh-CN" altLang="en-US" sz="2400" b="1" dirty="0">
                <a:solidFill>
                  <a:schemeClr val="bg1"/>
                </a:solidFill>
                <a:latin typeface="楷体" panose="02010609060101010101" pitchFamily="49" charset="-122"/>
                <a:ea typeface="楷体" panose="02010609060101010101" pitchFamily="49" charset="-122"/>
              </a:rPr>
              <a:t>程序的段结构</a:t>
            </a:r>
          </a:p>
          <a:p>
            <a:endParaRPr lang="zh-CN" altLang="en-US" sz="2400" b="1" dirty="0">
              <a:solidFill>
                <a:schemeClr val="bg1"/>
              </a:solidFill>
              <a:latin typeface="楷体" panose="02010609060101010101" pitchFamily="49" charset="-122"/>
              <a:ea typeface="楷体" panose="02010609060101010101" pitchFamily="49" charset="-122"/>
            </a:endParaRPr>
          </a:p>
        </p:txBody>
      </p:sp>
      <p:cxnSp>
        <p:nvCxnSpPr>
          <p:cNvPr id="40" name="直接连接符 39"/>
          <p:cNvCxnSpPr/>
          <p:nvPr/>
        </p:nvCxnSpPr>
        <p:spPr>
          <a:xfrm>
            <a:off x="2381" y="655346"/>
            <a:ext cx="3484890"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41" name="图片 40"/>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42" name="right-arrowheads_44810"/>
          <p:cNvSpPr>
            <a:spLocks noChangeAspect="1"/>
          </p:cNvSpPr>
          <p:nvPr/>
        </p:nvSpPr>
        <p:spPr bwMode="auto">
          <a:xfrm>
            <a:off x="152015" y="929658"/>
            <a:ext cx="411251" cy="316320"/>
          </a:xfrm>
          <a:custGeom>
            <a:avLst/>
            <a:gdLst>
              <a:gd name="T0" fmla="*/ 59 w 415"/>
              <a:gd name="T1" fmla="*/ 406 h 406"/>
              <a:gd name="T2" fmla="*/ 25 w 415"/>
              <a:gd name="T3" fmla="*/ 394 h 406"/>
              <a:gd name="T4" fmla="*/ 19 w 415"/>
              <a:gd name="T5" fmla="*/ 318 h 406"/>
              <a:gd name="T6" fmla="*/ 114 w 415"/>
              <a:gd name="T7" fmla="*/ 206 h 406"/>
              <a:gd name="T8" fmla="*/ 19 w 415"/>
              <a:gd name="T9" fmla="*/ 94 h 406"/>
              <a:gd name="T10" fmla="*/ 25 w 415"/>
              <a:gd name="T11" fmla="*/ 19 h 406"/>
              <a:gd name="T12" fmla="*/ 100 w 415"/>
              <a:gd name="T13" fmla="*/ 25 h 406"/>
              <a:gd name="T14" fmla="*/ 225 w 415"/>
              <a:gd name="T15" fmla="*/ 172 h 406"/>
              <a:gd name="T16" fmla="*/ 225 w 415"/>
              <a:gd name="T17" fmla="*/ 241 h 406"/>
              <a:gd name="T18" fmla="*/ 100 w 415"/>
              <a:gd name="T19" fmla="*/ 388 h 406"/>
              <a:gd name="T20" fmla="*/ 59 w 415"/>
              <a:gd name="T21" fmla="*/ 406 h 406"/>
              <a:gd name="T22" fmla="*/ 273 w 415"/>
              <a:gd name="T23" fmla="*/ 388 h 406"/>
              <a:gd name="T24" fmla="*/ 398 w 415"/>
              <a:gd name="T25" fmla="*/ 241 h 406"/>
              <a:gd name="T26" fmla="*/ 398 w 415"/>
              <a:gd name="T27" fmla="*/ 172 h 406"/>
              <a:gd name="T28" fmla="*/ 273 w 415"/>
              <a:gd name="T29" fmla="*/ 25 h 406"/>
              <a:gd name="T30" fmla="*/ 198 w 415"/>
              <a:gd name="T31" fmla="*/ 19 h 406"/>
              <a:gd name="T32" fmla="*/ 192 w 415"/>
              <a:gd name="T33" fmla="*/ 94 h 406"/>
              <a:gd name="T34" fmla="*/ 287 w 415"/>
              <a:gd name="T35" fmla="*/ 206 h 406"/>
              <a:gd name="T36" fmla="*/ 192 w 415"/>
              <a:gd name="T37" fmla="*/ 318 h 406"/>
              <a:gd name="T38" fmla="*/ 198 w 415"/>
              <a:gd name="T39" fmla="*/ 394 h 406"/>
              <a:gd name="T40" fmla="*/ 232 w 415"/>
              <a:gd name="T41" fmla="*/ 406 h 406"/>
              <a:gd name="T42" fmla="*/ 273 w 415"/>
              <a:gd name="T43" fmla="*/ 388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15" h="406">
                <a:moveTo>
                  <a:pt x="59" y="406"/>
                </a:moveTo>
                <a:cubicBezTo>
                  <a:pt x="47" y="406"/>
                  <a:pt x="35" y="402"/>
                  <a:pt x="25" y="394"/>
                </a:cubicBezTo>
                <a:cubicBezTo>
                  <a:pt x="2" y="375"/>
                  <a:pt x="0" y="341"/>
                  <a:pt x="19" y="318"/>
                </a:cubicBezTo>
                <a:lnTo>
                  <a:pt x="114" y="206"/>
                </a:lnTo>
                <a:lnTo>
                  <a:pt x="19" y="94"/>
                </a:lnTo>
                <a:cubicBezTo>
                  <a:pt x="0" y="71"/>
                  <a:pt x="2" y="38"/>
                  <a:pt x="25" y="19"/>
                </a:cubicBezTo>
                <a:cubicBezTo>
                  <a:pt x="47" y="0"/>
                  <a:pt x="81" y="2"/>
                  <a:pt x="100" y="25"/>
                </a:cubicBezTo>
                <a:lnTo>
                  <a:pt x="225" y="172"/>
                </a:lnTo>
                <a:cubicBezTo>
                  <a:pt x="242" y="192"/>
                  <a:pt x="242" y="221"/>
                  <a:pt x="225" y="241"/>
                </a:cubicBezTo>
                <a:lnTo>
                  <a:pt x="100" y="388"/>
                </a:lnTo>
                <a:cubicBezTo>
                  <a:pt x="89" y="400"/>
                  <a:pt x="74" y="406"/>
                  <a:pt x="59" y="406"/>
                </a:cubicBezTo>
                <a:close/>
                <a:moveTo>
                  <a:pt x="273" y="388"/>
                </a:moveTo>
                <a:lnTo>
                  <a:pt x="398" y="241"/>
                </a:lnTo>
                <a:cubicBezTo>
                  <a:pt x="415" y="221"/>
                  <a:pt x="415" y="192"/>
                  <a:pt x="398" y="172"/>
                </a:cubicBezTo>
                <a:lnTo>
                  <a:pt x="273" y="25"/>
                </a:lnTo>
                <a:cubicBezTo>
                  <a:pt x="254" y="2"/>
                  <a:pt x="220" y="0"/>
                  <a:pt x="198" y="19"/>
                </a:cubicBezTo>
                <a:cubicBezTo>
                  <a:pt x="175" y="38"/>
                  <a:pt x="173" y="71"/>
                  <a:pt x="192" y="94"/>
                </a:cubicBezTo>
                <a:lnTo>
                  <a:pt x="287" y="206"/>
                </a:lnTo>
                <a:lnTo>
                  <a:pt x="192" y="318"/>
                </a:lnTo>
                <a:cubicBezTo>
                  <a:pt x="173" y="341"/>
                  <a:pt x="175" y="375"/>
                  <a:pt x="198" y="394"/>
                </a:cubicBezTo>
                <a:cubicBezTo>
                  <a:pt x="208" y="402"/>
                  <a:pt x="220" y="406"/>
                  <a:pt x="232" y="406"/>
                </a:cubicBezTo>
                <a:cubicBezTo>
                  <a:pt x="247" y="406"/>
                  <a:pt x="262" y="400"/>
                  <a:pt x="273" y="388"/>
                </a:cubicBezTo>
                <a:close/>
              </a:path>
            </a:pathLst>
          </a:custGeom>
          <a:solidFill>
            <a:schemeClr val="accent1"/>
          </a:solidFill>
          <a:ln>
            <a:noFill/>
          </a:ln>
        </p:spPr>
      </p:sp>
      <p:sp>
        <p:nvSpPr>
          <p:cNvPr id="44" name="矩形 43"/>
          <p:cNvSpPr/>
          <p:nvPr/>
        </p:nvSpPr>
        <p:spPr>
          <a:xfrm>
            <a:off x="584781" y="858016"/>
            <a:ext cx="7429666" cy="461665"/>
          </a:xfrm>
          <a:prstGeom prst="rect">
            <a:avLst/>
          </a:prstGeom>
        </p:spPr>
        <p:txBody>
          <a:bodyPr wrap="square">
            <a:spAutoFit/>
          </a:bodyPr>
          <a:lstStyle/>
          <a:p>
            <a:r>
              <a:rPr lang="zh-CN" altLang="en-US" sz="2400" b="1" dirty="0">
                <a:latin typeface="华文楷体" panose="02010600040101010101" pitchFamily="2" charset="-122"/>
                <a:ea typeface="华文楷体" panose="02010600040101010101" pitchFamily="2" charset="-122"/>
              </a:rPr>
              <a:t>段寻址伪指令</a:t>
            </a:r>
            <a:r>
              <a:rPr lang="en-US" altLang="zh-CN" sz="2400" b="1" dirty="0">
                <a:latin typeface="华文楷体" panose="02010600040101010101" pitchFamily="2" charset="-122"/>
                <a:ea typeface="华文楷体" panose="02010600040101010101" pitchFamily="2" charset="-122"/>
              </a:rPr>
              <a:t>ASSUME</a:t>
            </a:r>
            <a:endParaRPr lang="zh-CN" altLang="en-US" sz="2400" b="1" dirty="0">
              <a:latin typeface="华文楷体" panose="02010600040101010101" pitchFamily="2" charset="-122"/>
              <a:ea typeface="华文楷体" panose="02010600040101010101" pitchFamily="2" charset="-122"/>
            </a:endParaRPr>
          </a:p>
        </p:txBody>
      </p:sp>
      <p:sp>
        <p:nvSpPr>
          <p:cNvPr id="9" name="MH_Other_1"/>
          <p:cNvSpPr/>
          <p:nvPr>
            <p:custDataLst>
              <p:tags r:id="rId1"/>
            </p:custDataLst>
          </p:nvPr>
        </p:nvSpPr>
        <p:spPr>
          <a:xfrm>
            <a:off x="1596185" y="1878115"/>
            <a:ext cx="704850" cy="7302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rgbClr val="FFFFFF"/>
              </a:solidFill>
            </a:endParaRPr>
          </a:p>
        </p:txBody>
      </p:sp>
      <p:sp>
        <p:nvSpPr>
          <p:cNvPr id="10" name="MH_Other_2"/>
          <p:cNvSpPr/>
          <p:nvPr>
            <p:custDataLst>
              <p:tags r:id="rId2"/>
            </p:custDataLst>
          </p:nvPr>
        </p:nvSpPr>
        <p:spPr>
          <a:xfrm>
            <a:off x="1461247" y="1738415"/>
            <a:ext cx="974725" cy="1009650"/>
          </a:xfrm>
          <a:custGeom>
            <a:avLst/>
            <a:gdLst>
              <a:gd name="connsiteX0" fmla="*/ 743029 w 757237"/>
              <a:gd name="connsiteY0" fmla="*/ 463225 h 783577"/>
              <a:gd name="connsiteX1" fmla="*/ 757237 w 757237"/>
              <a:gd name="connsiteY1" fmla="*/ 463225 h 783577"/>
              <a:gd name="connsiteX2" fmla="*/ 757237 w 757237"/>
              <a:gd name="connsiteY2" fmla="*/ 783577 h 783577"/>
              <a:gd name="connsiteX3" fmla="*/ 450056 w 757237"/>
              <a:gd name="connsiteY3" fmla="*/ 783577 h 783577"/>
              <a:gd name="connsiteX4" fmla="*/ 450056 w 757237"/>
              <a:gd name="connsiteY4" fmla="*/ 768874 h 783577"/>
              <a:gd name="connsiteX5" fmla="*/ 743029 w 757237"/>
              <a:gd name="connsiteY5" fmla="*/ 768874 h 783577"/>
              <a:gd name="connsiteX6" fmla="*/ 0 w 757237"/>
              <a:gd name="connsiteY6" fmla="*/ 463225 h 783577"/>
              <a:gd name="connsiteX7" fmla="*/ 14207 w 757237"/>
              <a:gd name="connsiteY7" fmla="*/ 463225 h 783577"/>
              <a:gd name="connsiteX8" fmla="*/ 14207 w 757237"/>
              <a:gd name="connsiteY8" fmla="*/ 768874 h 783577"/>
              <a:gd name="connsiteX9" fmla="*/ 307181 w 757237"/>
              <a:gd name="connsiteY9" fmla="*/ 768874 h 783577"/>
              <a:gd name="connsiteX10" fmla="*/ 307181 w 757237"/>
              <a:gd name="connsiteY10" fmla="*/ 783577 h 783577"/>
              <a:gd name="connsiteX11" fmla="*/ 0 w 757237"/>
              <a:gd name="connsiteY11" fmla="*/ 783577 h 783577"/>
              <a:gd name="connsiteX12" fmla="*/ 450056 w 757237"/>
              <a:gd name="connsiteY12" fmla="*/ 0 h 783577"/>
              <a:gd name="connsiteX13" fmla="*/ 757237 w 757237"/>
              <a:gd name="connsiteY13" fmla="*/ 0 h 783577"/>
              <a:gd name="connsiteX14" fmla="*/ 757237 w 757237"/>
              <a:gd name="connsiteY14" fmla="*/ 320350 h 783577"/>
              <a:gd name="connsiteX15" fmla="*/ 743029 w 757237"/>
              <a:gd name="connsiteY15" fmla="*/ 320350 h 783577"/>
              <a:gd name="connsiteX16" fmla="*/ 743029 w 757237"/>
              <a:gd name="connsiteY16" fmla="*/ 14702 h 783577"/>
              <a:gd name="connsiteX17" fmla="*/ 450056 w 757237"/>
              <a:gd name="connsiteY17" fmla="*/ 14702 h 783577"/>
              <a:gd name="connsiteX18" fmla="*/ 0 w 757237"/>
              <a:gd name="connsiteY18" fmla="*/ 0 h 783577"/>
              <a:gd name="connsiteX19" fmla="*/ 307181 w 757237"/>
              <a:gd name="connsiteY19" fmla="*/ 0 h 783577"/>
              <a:gd name="connsiteX20" fmla="*/ 307181 w 757237"/>
              <a:gd name="connsiteY20" fmla="*/ 14702 h 783577"/>
              <a:gd name="connsiteX21" fmla="*/ 14207 w 757237"/>
              <a:gd name="connsiteY21" fmla="*/ 14702 h 783577"/>
              <a:gd name="connsiteX22" fmla="*/ 14207 w 757237"/>
              <a:gd name="connsiteY22" fmla="*/ 320350 h 783577"/>
              <a:gd name="connsiteX23" fmla="*/ 0 w 757237"/>
              <a:gd name="connsiteY23" fmla="*/ 320350 h 783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57237" h="783577">
                <a:moveTo>
                  <a:pt x="743029" y="463225"/>
                </a:moveTo>
                <a:lnTo>
                  <a:pt x="757237" y="463225"/>
                </a:lnTo>
                <a:lnTo>
                  <a:pt x="757237" y="783577"/>
                </a:lnTo>
                <a:lnTo>
                  <a:pt x="450056" y="783577"/>
                </a:lnTo>
                <a:lnTo>
                  <a:pt x="450056" y="768874"/>
                </a:lnTo>
                <a:lnTo>
                  <a:pt x="743029" y="768874"/>
                </a:lnTo>
                <a:close/>
                <a:moveTo>
                  <a:pt x="0" y="463225"/>
                </a:moveTo>
                <a:lnTo>
                  <a:pt x="14207" y="463225"/>
                </a:lnTo>
                <a:lnTo>
                  <a:pt x="14207" y="768874"/>
                </a:lnTo>
                <a:lnTo>
                  <a:pt x="307181" y="768874"/>
                </a:lnTo>
                <a:lnTo>
                  <a:pt x="307181" y="783577"/>
                </a:lnTo>
                <a:lnTo>
                  <a:pt x="0" y="783577"/>
                </a:lnTo>
                <a:close/>
                <a:moveTo>
                  <a:pt x="450056" y="0"/>
                </a:moveTo>
                <a:lnTo>
                  <a:pt x="757237" y="0"/>
                </a:lnTo>
                <a:lnTo>
                  <a:pt x="757237" y="320350"/>
                </a:lnTo>
                <a:lnTo>
                  <a:pt x="743029" y="320350"/>
                </a:lnTo>
                <a:lnTo>
                  <a:pt x="743029" y="14702"/>
                </a:lnTo>
                <a:lnTo>
                  <a:pt x="450056" y="14702"/>
                </a:lnTo>
                <a:close/>
                <a:moveTo>
                  <a:pt x="0" y="0"/>
                </a:moveTo>
                <a:lnTo>
                  <a:pt x="307181" y="0"/>
                </a:lnTo>
                <a:lnTo>
                  <a:pt x="307181" y="14702"/>
                </a:lnTo>
                <a:lnTo>
                  <a:pt x="14207" y="14702"/>
                </a:lnTo>
                <a:lnTo>
                  <a:pt x="14207" y="320350"/>
                </a:lnTo>
                <a:lnTo>
                  <a:pt x="0" y="32035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MH_SubTitle_1"/>
          <p:cNvSpPr txBox="1">
            <a:spLocks noChangeArrowheads="1"/>
          </p:cNvSpPr>
          <p:nvPr>
            <p:custDataLst>
              <p:tags r:id="rId3"/>
            </p:custDataLst>
          </p:nvPr>
        </p:nvSpPr>
        <p:spPr bwMode="auto">
          <a:xfrm>
            <a:off x="2620122" y="1506640"/>
            <a:ext cx="5108575"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400" b="1" dirty="0">
                <a:latin typeface="楷体" panose="02010609060101010101" pitchFamily="49" charset="-122"/>
                <a:ea typeface="楷体" panose="02010609060101010101" pitchFamily="49" charset="-122"/>
              </a:rPr>
              <a:t>说明</a:t>
            </a:r>
          </a:p>
        </p:txBody>
      </p:sp>
      <p:sp>
        <p:nvSpPr>
          <p:cNvPr id="12" name="MH_Text_1"/>
          <p:cNvSpPr txBox="1"/>
          <p:nvPr>
            <p:custDataLst>
              <p:tags r:id="rId4"/>
            </p:custDataLst>
          </p:nvPr>
        </p:nvSpPr>
        <p:spPr>
          <a:xfrm>
            <a:off x="2620122" y="2038452"/>
            <a:ext cx="6082814" cy="1640664"/>
          </a:xfrm>
          <a:prstGeom prst="rect">
            <a:avLst/>
          </a:prstGeom>
          <a:noFill/>
        </p:spPr>
        <p:txBody>
          <a:bodyPr lIns="0" tIns="0" rIns="0" bIns="0">
            <a:normAutofit fontScale="85000" lnSpcReduction="20000"/>
          </a:bodyPr>
          <a:lstStyle/>
          <a:p>
            <a:pPr marL="342900" indent="-342900">
              <a:lnSpc>
                <a:spcPct val="150000"/>
              </a:lnSpc>
              <a:buFont typeface="Arial" panose="020B0604020202020204" pitchFamily="34" charset="0"/>
              <a:buChar char="•"/>
              <a:defRPr/>
            </a:pPr>
            <a:r>
              <a:rPr lang="en-US" altLang="zh-CN" sz="2400" b="1" dirty="0">
                <a:latin typeface="楷体" panose="02010609060101010101" pitchFamily="49" charset="-122"/>
                <a:ea typeface="楷体" panose="02010609060101010101" pitchFamily="49" charset="-122"/>
              </a:rPr>
              <a:t>ASSUME</a:t>
            </a:r>
            <a:r>
              <a:rPr lang="zh-CN" altLang="en-US" sz="2400" b="1" dirty="0">
                <a:latin typeface="楷体" panose="02010609060101010101" pitchFamily="49" charset="-122"/>
                <a:ea typeface="楷体" panose="02010609060101010101" pitchFamily="49" charset="-122"/>
              </a:rPr>
              <a:t>的作用是告诉汇编程序</a:t>
            </a:r>
            <a:r>
              <a:rPr lang="en-US" altLang="zh-CN" sz="2400" b="1" dirty="0">
                <a:latin typeface="楷体" panose="02010609060101010101" pitchFamily="49" charset="-122"/>
                <a:ea typeface="楷体" panose="02010609060101010101" pitchFamily="49" charset="-122"/>
              </a:rPr>
              <a:t>,</a:t>
            </a:r>
            <a:r>
              <a:rPr lang="zh-CN" altLang="en-US" sz="2400" b="1" dirty="0">
                <a:latin typeface="楷体" panose="02010609060101010101" pitchFamily="49" charset="-122"/>
                <a:ea typeface="楷体" panose="02010609060101010101" pitchFamily="49" charset="-122"/>
              </a:rPr>
              <a:t>在处理源程序时，定义的段与哪个段寄存器关联。</a:t>
            </a:r>
          </a:p>
          <a:p>
            <a:pPr marL="342900" indent="-342900">
              <a:lnSpc>
                <a:spcPct val="150000"/>
              </a:lnSpc>
              <a:buFont typeface="Arial" panose="020B0604020202020204" pitchFamily="34" charset="0"/>
              <a:buChar char="•"/>
              <a:defRPr/>
            </a:pPr>
            <a:r>
              <a:rPr lang="en-US" altLang="zh-CN" sz="2400" b="1" dirty="0">
                <a:latin typeface="楷体" panose="02010609060101010101" pitchFamily="49" charset="-122"/>
                <a:ea typeface="楷体" panose="02010609060101010101" pitchFamily="49" charset="-122"/>
              </a:rPr>
              <a:t>ASSUME</a:t>
            </a:r>
            <a:r>
              <a:rPr lang="zh-CN" altLang="en-US" sz="2400" b="1" dirty="0">
                <a:latin typeface="楷体" panose="02010609060101010101" pitchFamily="49" charset="-122"/>
                <a:ea typeface="楷体" panose="02010609060101010101" pitchFamily="49" charset="-122"/>
              </a:rPr>
              <a:t>并不设置各个段寄存器的具体内容，段寄存器的值是在程序运行时设定的。</a:t>
            </a:r>
          </a:p>
        </p:txBody>
      </p:sp>
      <p:sp>
        <p:nvSpPr>
          <p:cNvPr id="13" name="MH_Other_3"/>
          <p:cNvSpPr/>
          <p:nvPr>
            <p:custDataLst>
              <p:tags r:id="rId5"/>
            </p:custDataLst>
          </p:nvPr>
        </p:nvSpPr>
        <p:spPr>
          <a:xfrm>
            <a:off x="1596185" y="4189282"/>
            <a:ext cx="704850" cy="7302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rgbClr val="FFFFFF"/>
              </a:solidFill>
            </a:endParaRPr>
          </a:p>
        </p:txBody>
      </p:sp>
      <p:sp>
        <p:nvSpPr>
          <p:cNvPr id="14" name="MH_Other_4"/>
          <p:cNvSpPr/>
          <p:nvPr>
            <p:custDataLst>
              <p:tags r:id="rId6"/>
            </p:custDataLst>
          </p:nvPr>
        </p:nvSpPr>
        <p:spPr>
          <a:xfrm>
            <a:off x="1461247" y="4049582"/>
            <a:ext cx="974725" cy="1009650"/>
          </a:xfrm>
          <a:custGeom>
            <a:avLst/>
            <a:gdLst>
              <a:gd name="connsiteX0" fmla="*/ 743029 w 757237"/>
              <a:gd name="connsiteY0" fmla="*/ 463225 h 783577"/>
              <a:gd name="connsiteX1" fmla="*/ 757237 w 757237"/>
              <a:gd name="connsiteY1" fmla="*/ 463225 h 783577"/>
              <a:gd name="connsiteX2" fmla="*/ 757237 w 757237"/>
              <a:gd name="connsiteY2" fmla="*/ 783577 h 783577"/>
              <a:gd name="connsiteX3" fmla="*/ 450056 w 757237"/>
              <a:gd name="connsiteY3" fmla="*/ 783577 h 783577"/>
              <a:gd name="connsiteX4" fmla="*/ 450056 w 757237"/>
              <a:gd name="connsiteY4" fmla="*/ 768874 h 783577"/>
              <a:gd name="connsiteX5" fmla="*/ 743029 w 757237"/>
              <a:gd name="connsiteY5" fmla="*/ 768874 h 783577"/>
              <a:gd name="connsiteX6" fmla="*/ 0 w 757237"/>
              <a:gd name="connsiteY6" fmla="*/ 463225 h 783577"/>
              <a:gd name="connsiteX7" fmla="*/ 14207 w 757237"/>
              <a:gd name="connsiteY7" fmla="*/ 463225 h 783577"/>
              <a:gd name="connsiteX8" fmla="*/ 14207 w 757237"/>
              <a:gd name="connsiteY8" fmla="*/ 768874 h 783577"/>
              <a:gd name="connsiteX9" fmla="*/ 307181 w 757237"/>
              <a:gd name="connsiteY9" fmla="*/ 768874 h 783577"/>
              <a:gd name="connsiteX10" fmla="*/ 307181 w 757237"/>
              <a:gd name="connsiteY10" fmla="*/ 783577 h 783577"/>
              <a:gd name="connsiteX11" fmla="*/ 0 w 757237"/>
              <a:gd name="connsiteY11" fmla="*/ 783577 h 783577"/>
              <a:gd name="connsiteX12" fmla="*/ 450056 w 757237"/>
              <a:gd name="connsiteY12" fmla="*/ 0 h 783577"/>
              <a:gd name="connsiteX13" fmla="*/ 757237 w 757237"/>
              <a:gd name="connsiteY13" fmla="*/ 0 h 783577"/>
              <a:gd name="connsiteX14" fmla="*/ 757237 w 757237"/>
              <a:gd name="connsiteY14" fmla="*/ 320350 h 783577"/>
              <a:gd name="connsiteX15" fmla="*/ 743029 w 757237"/>
              <a:gd name="connsiteY15" fmla="*/ 320350 h 783577"/>
              <a:gd name="connsiteX16" fmla="*/ 743029 w 757237"/>
              <a:gd name="connsiteY16" fmla="*/ 14702 h 783577"/>
              <a:gd name="connsiteX17" fmla="*/ 450056 w 757237"/>
              <a:gd name="connsiteY17" fmla="*/ 14702 h 783577"/>
              <a:gd name="connsiteX18" fmla="*/ 0 w 757237"/>
              <a:gd name="connsiteY18" fmla="*/ 0 h 783577"/>
              <a:gd name="connsiteX19" fmla="*/ 307181 w 757237"/>
              <a:gd name="connsiteY19" fmla="*/ 0 h 783577"/>
              <a:gd name="connsiteX20" fmla="*/ 307181 w 757237"/>
              <a:gd name="connsiteY20" fmla="*/ 14702 h 783577"/>
              <a:gd name="connsiteX21" fmla="*/ 14207 w 757237"/>
              <a:gd name="connsiteY21" fmla="*/ 14702 h 783577"/>
              <a:gd name="connsiteX22" fmla="*/ 14207 w 757237"/>
              <a:gd name="connsiteY22" fmla="*/ 320350 h 783577"/>
              <a:gd name="connsiteX23" fmla="*/ 0 w 757237"/>
              <a:gd name="connsiteY23" fmla="*/ 320350 h 783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57237" h="783577">
                <a:moveTo>
                  <a:pt x="743029" y="463225"/>
                </a:moveTo>
                <a:lnTo>
                  <a:pt x="757237" y="463225"/>
                </a:lnTo>
                <a:lnTo>
                  <a:pt x="757237" y="783577"/>
                </a:lnTo>
                <a:lnTo>
                  <a:pt x="450056" y="783577"/>
                </a:lnTo>
                <a:lnTo>
                  <a:pt x="450056" y="768874"/>
                </a:lnTo>
                <a:lnTo>
                  <a:pt x="743029" y="768874"/>
                </a:lnTo>
                <a:close/>
                <a:moveTo>
                  <a:pt x="0" y="463225"/>
                </a:moveTo>
                <a:lnTo>
                  <a:pt x="14207" y="463225"/>
                </a:lnTo>
                <a:lnTo>
                  <a:pt x="14207" y="768874"/>
                </a:lnTo>
                <a:lnTo>
                  <a:pt x="307181" y="768874"/>
                </a:lnTo>
                <a:lnTo>
                  <a:pt x="307181" y="783577"/>
                </a:lnTo>
                <a:lnTo>
                  <a:pt x="0" y="783577"/>
                </a:lnTo>
                <a:close/>
                <a:moveTo>
                  <a:pt x="450056" y="0"/>
                </a:moveTo>
                <a:lnTo>
                  <a:pt x="757237" y="0"/>
                </a:lnTo>
                <a:lnTo>
                  <a:pt x="757237" y="320350"/>
                </a:lnTo>
                <a:lnTo>
                  <a:pt x="743029" y="320350"/>
                </a:lnTo>
                <a:lnTo>
                  <a:pt x="743029" y="14702"/>
                </a:lnTo>
                <a:lnTo>
                  <a:pt x="450056" y="14702"/>
                </a:lnTo>
                <a:close/>
                <a:moveTo>
                  <a:pt x="0" y="0"/>
                </a:moveTo>
                <a:lnTo>
                  <a:pt x="307181" y="0"/>
                </a:lnTo>
                <a:lnTo>
                  <a:pt x="307181" y="14702"/>
                </a:lnTo>
                <a:lnTo>
                  <a:pt x="14207" y="14702"/>
                </a:lnTo>
                <a:lnTo>
                  <a:pt x="14207" y="320350"/>
                </a:lnTo>
                <a:lnTo>
                  <a:pt x="0" y="32035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5" name="MH_SubTitle_2"/>
          <p:cNvSpPr txBox="1">
            <a:spLocks noChangeArrowheads="1"/>
          </p:cNvSpPr>
          <p:nvPr>
            <p:custDataLst>
              <p:tags r:id="rId7"/>
            </p:custDataLst>
          </p:nvPr>
        </p:nvSpPr>
        <p:spPr bwMode="auto">
          <a:xfrm>
            <a:off x="2620122" y="3819394"/>
            <a:ext cx="5108575"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400" b="1" dirty="0">
                <a:latin typeface="楷体" panose="02010609060101010101" pitchFamily="49" charset="-122"/>
                <a:ea typeface="楷体" panose="02010609060101010101" pitchFamily="49" charset="-122"/>
              </a:rPr>
              <a:t>格式</a:t>
            </a:r>
          </a:p>
        </p:txBody>
      </p:sp>
      <p:sp>
        <p:nvSpPr>
          <p:cNvPr id="16" name="MH_Text_2"/>
          <p:cNvSpPr txBox="1"/>
          <p:nvPr>
            <p:custDataLst>
              <p:tags r:id="rId8"/>
            </p:custDataLst>
          </p:nvPr>
        </p:nvSpPr>
        <p:spPr>
          <a:xfrm>
            <a:off x="2620122" y="4349619"/>
            <a:ext cx="6717516" cy="1640664"/>
          </a:xfrm>
          <a:prstGeom prst="rect">
            <a:avLst/>
          </a:prstGeom>
          <a:noFill/>
        </p:spPr>
        <p:txBody>
          <a:bodyPr lIns="0" tIns="0" rIns="0" bIns="0">
            <a:normAutofit/>
          </a:bodyPr>
          <a:lstStyle/>
          <a:p>
            <a:pPr>
              <a:lnSpc>
                <a:spcPct val="150000"/>
              </a:lnSpc>
              <a:defRPr/>
            </a:pPr>
            <a:r>
              <a:rPr lang="en-US" altLang="zh-CN" sz="2000" b="1" dirty="0">
                <a:latin typeface="楷体" panose="02010609060101010101" pitchFamily="49" charset="-122"/>
                <a:ea typeface="楷体" panose="02010609060101010101" pitchFamily="49" charset="-122"/>
              </a:rPr>
              <a:t>ASSUME </a:t>
            </a:r>
            <a:r>
              <a:rPr lang="zh-CN" altLang="en-US" sz="2000" b="1" dirty="0">
                <a:latin typeface="楷体" panose="02010609060101010101" pitchFamily="49" charset="-122"/>
                <a:ea typeface="楷体" panose="02010609060101010101" pitchFamily="49" charset="-122"/>
              </a:rPr>
              <a:t>段寄存器名：段名，段寄存器名：段名，</a:t>
            </a:r>
            <a:r>
              <a:rPr lang="en-US" altLang="zh-CN" sz="2000" b="1" dirty="0">
                <a:latin typeface="楷体" panose="02010609060101010101" pitchFamily="49" charset="-122"/>
                <a:ea typeface="楷体" panose="02010609060101010101" pitchFamily="49" charset="-122"/>
              </a:rPr>
              <a:t>......</a:t>
            </a:r>
          </a:p>
          <a:p>
            <a:pPr>
              <a:lnSpc>
                <a:spcPct val="150000"/>
              </a:lnSpc>
              <a:defRPr/>
            </a:pPr>
            <a:r>
              <a:rPr lang="zh-CN" altLang="en-US" sz="2000" b="1" dirty="0">
                <a:latin typeface="楷体" panose="02010609060101010101" pitchFamily="49" charset="-122"/>
                <a:ea typeface="楷体" panose="02010609060101010101" pitchFamily="49" charset="-122"/>
              </a:rPr>
              <a:t>其中段寄存器名为</a:t>
            </a:r>
            <a:r>
              <a:rPr lang="en-US" altLang="zh-CN" sz="2000" b="1" dirty="0">
                <a:latin typeface="楷体" panose="02010609060101010101" pitchFamily="49" charset="-122"/>
                <a:ea typeface="楷体" panose="02010609060101010101" pitchFamily="49" charset="-122"/>
              </a:rPr>
              <a:t>CS,DS,ES</a:t>
            </a:r>
            <a:r>
              <a:rPr lang="zh-CN" altLang="en-US" sz="2000" b="1" dirty="0">
                <a:latin typeface="楷体" panose="02010609060101010101" pitchFamily="49" charset="-122"/>
                <a:ea typeface="楷体" panose="02010609060101010101" pitchFamily="49" charset="-122"/>
              </a:rPr>
              <a:t>和</a:t>
            </a:r>
            <a:r>
              <a:rPr lang="en-US" altLang="zh-CN" sz="2000" b="1" dirty="0">
                <a:latin typeface="楷体" panose="02010609060101010101" pitchFamily="49" charset="-122"/>
                <a:ea typeface="楷体" panose="02010609060101010101" pitchFamily="49" charset="-122"/>
              </a:rPr>
              <a:t>SS</a:t>
            </a:r>
            <a:r>
              <a:rPr lang="zh-CN" altLang="en-US" sz="2000" b="1" dirty="0">
                <a:latin typeface="楷体" panose="02010609060101010101" pitchFamily="49" charset="-122"/>
                <a:ea typeface="楷体" panose="02010609060101010101" pitchFamily="49" charset="-122"/>
              </a:rPr>
              <a:t>四个之一，段名是用</a:t>
            </a:r>
            <a:r>
              <a:rPr lang="en-US" altLang="zh-CN" sz="2000" b="1" dirty="0">
                <a:latin typeface="楷体" panose="02010609060101010101" pitchFamily="49" charset="-122"/>
                <a:ea typeface="楷体" panose="02010609060101010101" pitchFamily="49" charset="-122"/>
              </a:rPr>
              <a:t>SEGMENT/ENDS</a:t>
            </a:r>
            <a:r>
              <a:rPr lang="zh-CN" altLang="en-US" sz="2000" b="1" dirty="0">
                <a:latin typeface="楷体" panose="02010609060101010101" pitchFamily="49" charset="-122"/>
                <a:ea typeface="楷体" panose="02010609060101010101" pitchFamily="49" charset="-122"/>
              </a:rPr>
              <a:t>伪指令定义的段名。</a:t>
            </a:r>
          </a:p>
          <a:p>
            <a:pPr>
              <a:lnSpc>
                <a:spcPct val="150000"/>
              </a:lnSpc>
              <a:defRPr/>
            </a:pPr>
            <a:endParaRPr lang="en-US" altLang="zh-CN" sz="2000" b="1" dirty="0">
              <a:latin typeface="楷体" panose="02010609060101010101" pitchFamily="49" charset="-122"/>
              <a:ea typeface="楷体" panose="02010609060101010101" pitchFamily="49" charset="-122"/>
            </a:endParaRPr>
          </a:p>
        </p:txBody>
      </p:sp>
      <p:sp>
        <p:nvSpPr>
          <p:cNvPr id="17" name="MH_Other_5"/>
          <p:cNvSpPr/>
          <p:nvPr>
            <p:custDataLst>
              <p:tags r:id="rId9"/>
            </p:custDataLst>
          </p:nvPr>
        </p:nvSpPr>
        <p:spPr bwMode="auto">
          <a:xfrm>
            <a:off x="1743822" y="2047977"/>
            <a:ext cx="398463" cy="396875"/>
          </a:xfrm>
          <a:custGeom>
            <a:avLst/>
            <a:gdLst>
              <a:gd name="T0" fmla="*/ 984018 w 1589088"/>
              <a:gd name="T1" fmla="*/ 589506 h 1589088"/>
              <a:gd name="T2" fmla="*/ 955171 w 1589088"/>
              <a:gd name="T3" fmla="*/ 645802 h 1589088"/>
              <a:gd name="T4" fmla="*/ 898294 w 1589088"/>
              <a:gd name="T5" fmla="*/ 673272 h 1589088"/>
              <a:gd name="T6" fmla="*/ 881422 w 1589088"/>
              <a:gd name="T7" fmla="*/ 964824 h 1589088"/>
              <a:gd name="T8" fmla="*/ 873530 w 1589088"/>
              <a:gd name="T9" fmla="*/ 1040159 h 1589088"/>
              <a:gd name="T10" fmla="*/ 824817 w 1589088"/>
              <a:gd name="T11" fmla="*/ 1084490 h 1589088"/>
              <a:gd name="T12" fmla="*/ 756238 w 1589088"/>
              <a:gd name="T13" fmla="*/ 1088026 h 1589088"/>
              <a:gd name="T14" fmla="*/ 703444 w 1589088"/>
              <a:gd name="T15" fmla="*/ 1048590 h 1589088"/>
              <a:gd name="T16" fmla="*/ 686571 w 1589088"/>
              <a:gd name="T17" fmla="*/ 985493 h 1589088"/>
              <a:gd name="T18" fmla="*/ 486007 w 1589088"/>
              <a:gd name="T19" fmla="*/ 893024 h 1589088"/>
              <a:gd name="T20" fmla="*/ 398106 w 1589088"/>
              <a:gd name="T21" fmla="*/ 820680 h 1589088"/>
              <a:gd name="T22" fmla="*/ 402189 w 1589088"/>
              <a:gd name="T23" fmla="*/ 755134 h 1589088"/>
              <a:gd name="T24" fmla="*/ 446547 w 1589088"/>
              <a:gd name="T25" fmla="*/ 706452 h 1589088"/>
              <a:gd name="T26" fmla="*/ 514037 w 1589088"/>
              <a:gd name="T27" fmla="*/ 696389 h 1589088"/>
              <a:gd name="T28" fmla="*/ 570641 w 1589088"/>
              <a:gd name="T29" fmla="*/ 730385 h 1589088"/>
              <a:gd name="T30" fmla="*/ 593501 w 1589088"/>
              <a:gd name="T31" fmla="*/ 794027 h 1589088"/>
              <a:gd name="T32" fmla="*/ 818558 w 1589088"/>
              <a:gd name="T33" fmla="*/ 648522 h 1589088"/>
              <a:gd name="T34" fmla="*/ 785901 w 1589088"/>
              <a:gd name="T35" fmla="*/ 575091 h 1589088"/>
              <a:gd name="T36" fmla="*/ 808761 w 1589088"/>
              <a:gd name="T37" fmla="*/ 511721 h 1589088"/>
              <a:gd name="T38" fmla="*/ 865365 w 1589088"/>
              <a:gd name="T39" fmla="*/ 477726 h 1589088"/>
              <a:gd name="T40" fmla="*/ 728574 w 1589088"/>
              <a:gd name="T41" fmla="*/ 144010 h 1589088"/>
              <a:gd name="T42" fmla="*/ 531280 w 1589088"/>
              <a:gd name="T43" fmla="*/ 182593 h 1589088"/>
              <a:gd name="T44" fmla="*/ 353281 w 1589088"/>
              <a:gd name="T45" fmla="*/ 288291 h 1589088"/>
              <a:gd name="T46" fmla="*/ 219577 w 1589088"/>
              <a:gd name="T47" fmla="*/ 451592 h 1589088"/>
              <a:gd name="T48" fmla="*/ 152454 w 1589088"/>
              <a:gd name="T49" fmla="*/ 642880 h 1589088"/>
              <a:gd name="T50" fmla="*/ 152454 w 1589088"/>
              <a:gd name="T51" fmla="*/ 843135 h 1589088"/>
              <a:gd name="T52" fmla="*/ 219577 w 1589088"/>
              <a:gd name="T53" fmla="*/ 1034422 h 1589088"/>
              <a:gd name="T54" fmla="*/ 353281 w 1589088"/>
              <a:gd name="T55" fmla="*/ 1197724 h 1589088"/>
              <a:gd name="T56" fmla="*/ 531280 w 1589088"/>
              <a:gd name="T57" fmla="*/ 1303421 h 1589088"/>
              <a:gd name="T58" fmla="*/ 728574 w 1589088"/>
              <a:gd name="T59" fmla="*/ 1341734 h 1589088"/>
              <a:gd name="T60" fmla="*/ 927227 w 1589088"/>
              <a:gd name="T61" fmla="*/ 1312931 h 1589088"/>
              <a:gd name="T62" fmla="*/ 1109302 w 1589088"/>
              <a:gd name="T63" fmla="*/ 1217015 h 1589088"/>
              <a:gd name="T64" fmla="*/ 1251431 w 1589088"/>
              <a:gd name="T65" fmla="*/ 1059964 h 1589088"/>
              <a:gd name="T66" fmla="*/ 1328065 w 1589088"/>
              <a:gd name="T67" fmla="*/ 871393 h 1589088"/>
              <a:gd name="T68" fmla="*/ 1337576 w 1589088"/>
              <a:gd name="T69" fmla="*/ 671410 h 1589088"/>
              <a:gd name="T70" fmla="*/ 1280237 w 1589088"/>
              <a:gd name="T71" fmla="*/ 477677 h 1589088"/>
              <a:gd name="T72" fmla="*/ 1155500 w 1589088"/>
              <a:gd name="T73" fmla="*/ 308670 h 1589088"/>
              <a:gd name="T74" fmla="*/ 981849 w 1589088"/>
              <a:gd name="T75" fmla="*/ 193462 h 1589088"/>
              <a:gd name="T76" fmla="*/ 785915 w 1589088"/>
              <a:gd name="T77" fmla="*/ 145640 h 1589088"/>
              <a:gd name="T78" fmla="*/ 902226 w 1589088"/>
              <a:gd name="T79" fmla="*/ 17390 h 1589088"/>
              <a:gd name="T80" fmla="*/ 1136207 w 1589088"/>
              <a:gd name="T81" fmla="*/ 112491 h 1589088"/>
              <a:gd name="T82" fmla="*/ 1320999 w 1589088"/>
              <a:gd name="T83" fmla="*/ 276063 h 1589088"/>
              <a:gd name="T84" fmla="*/ 1429702 w 1589088"/>
              <a:gd name="T85" fmla="*/ 459201 h 1589088"/>
              <a:gd name="T86" fmla="*/ 1481334 w 1589088"/>
              <a:gd name="T87" fmla="*/ 660270 h 1589088"/>
              <a:gd name="T88" fmla="*/ 1475356 w 1589088"/>
              <a:gd name="T89" fmla="*/ 866502 h 1589088"/>
              <a:gd name="T90" fmla="*/ 1412581 w 1589088"/>
              <a:gd name="T91" fmla="*/ 1064855 h 1589088"/>
              <a:gd name="T92" fmla="*/ 1892771 w 1589088"/>
              <a:gd name="T93" fmla="*/ 1636001 h 1589088"/>
              <a:gd name="T94" fmla="*/ 1896304 w 1589088"/>
              <a:gd name="T95" fmla="*/ 1759632 h 1589088"/>
              <a:gd name="T96" fmla="*/ 1783798 w 1589088"/>
              <a:gd name="T97" fmla="*/ 1885980 h 1589088"/>
              <a:gd name="T98" fmla="*/ 1662866 w 1589088"/>
              <a:gd name="T99" fmla="*/ 1900381 h 1589088"/>
              <a:gd name="T100" fmla="*/ 1104954 w 1589088"/>
              <a:gd name="T101" fmla="*/ 1391458 h 1589088"/>
              <a:gd name="T102" fmla="*/ 909835 w 1589088"/>
              <a:gd name="T103" fmla="*/ 1466451 h 1589088"/>
              <a:gd name="T104" fmla="*/ 704388 w 1589088"/>
              <a:gd name="T105" fmla="*/ 1484656 h 1589088"/>
              <a:gd name="T106" fmla="*/ 501116 w 1589088"/>
              <a:gd name="T107" fmla="*/ 1445528 h 1589088"/>
              <a:gd name="T108" fmla="*/ 313061 w 1589088"/>
              <a:gd name="T109" fmla="*/ 1349069 h 1589088"/>
              <a:gd name="T110" fmla="*/ 143758 w 1589088"/>
              <a:gd name="T111" fmla="*/ 1181965 h 1589088"/>
              <a:gd name="T112" fmla="*/ 30708 w 1589088"/>
              <a:gd name="T113" fmla="*/ 954538 h 1589088"/>
              <a:gd name="T114" fmla="*/ 815 w 1589088"/>
              <a:gd name="T115" fmla="*/ 707277 h 1589088"/>
              <a:gd name="T116" fmla="*/ 54351 w 1589088"/>
              <a:gd name="T117" fmla="*/ 463275 h 1589088"/>
              <a:gd name="T118" fmla="*/ 191315 w 1589088"/>
              <a:gd name="T119" fmla="*/ 245360 h 1589088"/>
              <a:gd name="T120" fmla="*/ 397577 w 1589088"/>
              <a:gd name="T121" fmla="*/ 85319 h 1589088"/>
              <a:gd name="T122" fmla="*/ 636177 w 1589088"/>
              <a:gd name="T123" fmla="*/ 7880 h 158908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589088" h="1589088">
                <a:moveTo>
                  <a:pt x="916859" y="288925"/>
                </a:moveTo>
                <a:lnTo>
                  <a:pt x="954088" y="332030"/>
                </a:lnTo>
                <a:lnTo>
                  <a:pt x="816067" y="450682"/>
                </a:lnTo>
                <a:lnTo>
                  <a:pt x="817430" y="454085"/>
                </a:lnTo>
                <a:lnTo>
                  <a:pt x="818338" y="457488"/>
                </a:lnTo>
                <a:lnTo>
                  <a:pt x="819246" y="461118"/>
                </a:lnTo>
                <a:lnTo>
                  <a:pt x="820381" y="464748"/>
                </a:lnTo>
                <a:lnTo>
                  <a:pt x="820835" y="468378"/>
                </a:lnTo>
                <a:lnTo>
                  <a:pt x="821289" y="472008"/>
                </a:lnTo>
                <a:lnTo>
                  <a:pt x="821743" y="475865"/>
                </a:lnTo>
                <a:lnTo>
                  <a:pt x="821743" y="479722"/>
                </a:lnTo>
                <a:lnTo>
                  <a:pt x="821743" y="483805"/>
                </a:lnTo>
                <a:lnTo>
                  <a:pt x="821289" y="487662"/>
                </a:lnTo>
                <a:lnTo>
                  <a:pt x="820835" y="491746"/>
                </a:lnTo>
                <a:lnTo>
                  <a:pt x="820154" y="495602"/>
                </a:lnTo>
                <a:lnTo>
                  <a:pt x="819246" y="499459"/>
                </a:lnTo>
                <a:lnTo>
                  <a:pt x="818338" y="503089"/>
                </a:lnTo>
                <a:lnTo>
                  <a:pt x="816976" y="506946"/>
                </a:lnTo>
                <a:lnTo>
                  <a:pt x="815840" y="510349"/>
                </a:lnTo>
                <a:lnTo>
                  <a:pt x="814251" y="513979"/>
                </a:lnTo>
                <a:lnTo>
                  <a:pt x="812662" y="517382"/>
                </a:lnTo>
                <a:lnTo>
                  <a:pt x="810619" y="520785"/>
                </a:lnTo>
                <a:lnTo>
                  <a:pt x="808803" y="523961"/>
                </a:lnTo>
                <a:lnTo>
                  <a:pt x="806760" y="527137"/>
                </a:lnTo>
                <a:lnTo>
                  <a:pt x="804263" y="530313"/>
                </a:lnTo>
                <a:lnTo>
                  <a:pt x="801993" y="533036"/>
                </a:lnTo>
                <a:lnTo>
                  <a:pt x="799496" y="535985"/>
                </a:lnTo>
                <a:lnTo>
                  <a:pt x="796772" y="538707"/>
                </a:lnTo>
                <a:lnTo>
                  <a:pt x="794048" y="541203"/>
                </a:lnTo>
                <a:lnTo>
                  <a:pt x="791324" y="543698"/>
                </a:lnTo>
                <a:lnTo>
                  <a:pt x="788146" y="545967"/>
                </a:lnTo>
                <a:lnTo>
                  <a:pt x="785194" y="548009"/>
                </a:lnTo>
                <a:lnTo>
                  <a:pt x="781789" y="550051"/>
                </a:lnTo>
                <a:lnTo>
                  <a:pt x="778611" y="552093"/>
                </a:lnTo>
                <a:lnTo>
                  <a:pt x="775433" y="553908"/>
                </a:lnTo>
                <a:lnTo>
                  <a:pt x="771801" y="555496"/>
                </a:lnTo>
                <a:lnTo>
                  <a:pt x="768396" y="556857"/>
                </a:lnTo>
                <a:lnTo>
                  <a:pt x="764537" y="558218"/>
                </a:lnTo>
                <a:lnTo>
                  <a:pt x="760905" y="559352"/>
                </a:lnTo>
                <a:lnTo>
                  <a:pt x="757046" y="560260"/>
                </a:lnTo>
                <a:lnTo>
                  <a:pt x="753413" y="560940"/>
                </a:lnTo>
                <a:lnTo>
                  <a:pt x="749327" y="561621"/>
                </a:lnTo>
                <a:lnTo>
                  <a:pt x="745241" y="562075"/>
                </a:lnTo>
                <a:lnTo>
                  <a:pt x="692121" y="754005"/>
                </a:lnTo>
                <a:lnTo>
                  <a:pt x="697343" y="756728"/>
                </a:lnTo>
                <a:lnTo>
                  <a:pt x="702110" y="759904"/>
                </a:lnTo>
                <a:lnTo>
                  <a:pt x="706650" y="763080"/>
                </a:lnTo>
                <a:lnTo>
                  <a:pt x="710963" y="766937"/>
                </a:lnTo>
                <a:lnTo>
                  <a:pt x="715049" y="770794"/>
                </a:lnTo>
                <a:lnTo>
                  <a:pt x="718908" y="774877"/>
                </a:lnTo>
                <a:lnTo>
                  <a:pt x="722313" y="779188"/>
                </a:lnTo>
                <a:lnTo>
                  <a:pt x="725718" y="783952"/>
                </a:lnTo>
                <a:lnTo>
                  <a:pt x="728670" y="788943"/>
                </a:lnTo>
                <a:lnTo>
                  <a:pt x="731167" y="793934"/>
                </a:lnTo>
                <a:lnTo>
                  <a:pt x="733437" y="799379"/>
                </a:lnTo>
                <a:lnTo>
                  <a:pt x="735253" y="804824"/>
                </a:lnTo>
                <a:lnTo>
                  <a:pt x="736615" y="810496"/>
                </a:lnTo>
                <a:lnTo>
                  <a:pt x="737750" y="816167"/>
                </a:lnTo>
                <a:lnTo>
                  <a:pt x="738431" y="822066"/>
                </a:lnTo>
                <a:lnTo>
                  <a:pt x="738658" y="828191"/>
                </a:lnTo>
                <a:lnTo>
                  <a:pt x="738658" y="832729"/>
                </a:lnTo>
                <a:lnTo>
                  <a:pt x="738431" y="836812"/>
                </a:lnTo>
                <a:lnTo>
                  <a:pt x="737523" y="840896"/>
                </a:lnTo>
                <a:lnTo>
                  <a:pt x="736842" y="844980"/>
                </a:lnTo>
                <a:lnTo>
                  <a:pt x="735934" y="849063"/>
                </a:lnTo>
                <a:lnTo>
                  <a:pt x="734799" y="852920"/>
                </a:lnTo>
                <a:lnTo>
                  <a:pt x="733664" y="856777"/>
                </a:lnTo>
                <a:lnTo>
                  <a:pt x="732075" y="860407"/>
                </a:lnTo>
                <a:lnTo>
                  <a:pt x="730259" y="864263"/>
                </a:lnTo>
                <a:lnTo>
                  <a:pt x="728670" y="867666"/>
                </a:lnTo>
                <a:lnTo>
                  <a:pt x="726626" y="871296"/>
                </a:lnTo>
                <a:lnTo>
                  <a:pt x="724583" y="874699"/>
                </a:lnTo>
                <a:lnTo>
                  <a:pt x="722086" y="877876"/>
                </a:lnTo>
                <a:lnTo>
                  <a:pt x="719589" y="881052"/>
                </a:lnTo>
                <a:lnTo>
                  <a:pt x="717092" y="884228"/>
                </a:lnTo>
                <a:lnTo>
                  <a:pt x="714141" y="886950"/>
                </a:lnTo>
                <a:lnTo>
                  <a:pt x="711417" y="889673"/>
                </a:lnTo>
                <a:lnTo>
                  <a:pt x="708239" y="892395"/>
                </a:lnTo>
                <a:lnTo>
                  <a:pt x="705288" y="894891"/>
                </a:lnTo>
                <a:lnTo>
                  <a:pt x="702110" y="896933"/>
                </a:lnTo>
                <a:lnTo>
                  <a:pt x="698705" y="899428"/>
                </a:lnTo>
                <a:lnTo>
                  <a:pt x="695299" y="901243"/>
                </a:lnTo>
                <a:lnTo>
                  <a:pt x="691440" y="903058"/>
                </a:lnTo>
                <a:lnTo>
                  <a:pt x="688035" y="904646"/>
                </a:lnTo>
                <a:lnTo>
                  <a:pt x="684176" y="906234"/>
                </a:lnTo>
                <a:lnTo>
                  <a:pt x="680317" y="907595"/>
                </a:lnTo>
                <a:lnTo>
                  <a:pt x="676231" y="908730"/>
                </a:lnTo>
                <a:lnTo>
                  <a:pt x="672372" y="909637"/>
                </a:lnTo>
                <a:lnTo>
                  <a:pt x="668286" y="910318"/>
                </a:lnTo>
                <a:lnTo>
                  <a:pt x="664199" y="910771"/>
                </a:lnTo>
                <a:lnTo>
                  <a:pt x="659886" y="911225"/>
                </a:lnTo>
                <a:lnTo>
                  <a:pt x="655573" y="911225"/>
                </a:lnTo>
                <a:lnTo>
                  <a:pt x="651260" y="911225"/>
                </a:lnTo>
                <a:lnTo>
                  <a:pt x="646947" y="910771"/>
                </a:lnTo>
                <a:lnTo>
                  <a:pt x="643088" y="910318"/>
                </a:lnTo>
                <a:lnTo>
                  <a:pt x="638775" y="909637"/>
                </a:lnTo>
                <a:lnTo>
                  <a:pt x="634915" y="908730"/>
                </a:lnTo>
                <a:lnTo>
                  <a:pt x="630829" y="907595"/>
                </a:lnTo>
                <a:lnTo>
                  <a:pt x="627197" y="906234"/>
                </a:lnTo>
                <a:lnTo>
                  <a:pt x="623338" y="904646"/>
                </a:lnTo>
                <a:lnTo>
                  <a:pt x="619706" y="903058"/>
                </a:lnTo>
                <a:lnTo>
                  <a:pt x="616074" y="901243"/>
                </a:lnTo>
                <a:lnTo>
                  <a:pt x="612669" y="899428"/>
                </a:lnTo>
                <a:lnTo>
                  <a:pt x="609037" y="896933"/>
                </a:lnTo>
                <a:lnTo>
                  <a:pt x="605858" y="894891"/>
                </a:lnTo>
                <a:lnTo>
                  <a:pt x="602680" y="892395"/>
                </a:lnTo>
                <a:lnTo>
                  <a:pt x="599729" y="889673"/>
                </a:lnTo>
                <a:lnTo>
                  <a:pt x="596778" y="886950"/>
                </a:lnTo>
                <a:lnTo>
                  <a:pt x="594054" y="884228"/>
                </a:lnTo>
                <a:lnTo>
                  <a:pt x="591557" y="881052"/>
                </a:lnTo>
                <a:lnTo>
                  <a:pt x="588833" y="877876"/>
                </a:lnTo>
                <a:lnTo>
                  <a:pt x="586790" y="874699"/>
                </a:lnTo>
                <a:lnTo>
                  <a:pt x="584520" y="871296"/>
                </a:lnTo>
                <a:lnTo>
                  <a:pt x="582704" y="867666"/>
                </a:lnTo>
                <a:lnTo>
                  <a:pt x="580661" y="864263"/>
                </a:lnTo>
                <a:lnTo>
                  <a:pt x="579072" y="860407"/>
                </a:lnTo>
                <a:lnTo>
                  <a:pt x="577710" y="856777"/>
                </a:lnTo>
                <a:lnTo>
                  <a:pt x="576348" y="852920"/>
                </a:lnTo>
                <a:lnTo>
                  <a:pt x="575212" y="849063"/>
                </a:lnTo>
                <a:lnTo>
                  <a:pt x="574077" y="844980"/>
                </a:lnTo>
                <a:lnTo>
                  <a:pt x="573396" y="840896"/>
                </a:lnTo>
                <a:lnTo>
                  <a:pt x="572942" y="836812"/>
                </a:lnTo>
                <a:lnTo>
                  <a:pt x="572488" y="832729"/>
                </a:lnTo>
                <a:lnTo>
                  <a:pt x="572488" y="828191"/>
                </a:lnTo>
                <a:lnTo>
                  <a:pt x="572488" y="825242"/>
                </a:lnTo>
                <a:lnTo>
                  <a:pt x="572715" y="822066"/>
                </a:lnTo>
                <a:lnTo>
                  <a:pt x="573623" y="815940"/>
                </a:lnTo>
                <a:lnTo>
                  <a:pt x="574986" y="810042"/>
                </a:lnTo>
                <a:lnTo>
                  <a:pt x="576575" y="804370"/>
                </a:lnTo>
                <a:lnTo>
                  <a:pt x="454445" y="733134"/>
                </a:lnTo>
                <a:lnTo>
                  <a:pt x="449904" y="736083"/>
                </a:lnTo>
                <a:lnTo>
                  <a:pt x="444910" y="738352"/>
                </a:lnTo>
                <a:lnTo>
                  <a:pt x="439689" y="740166"/>
                </a:lnTo>
                <a:lnTo>
                  <a:pt x="434468" y="741981"/>
                </a:lnTo>
                <a:lnTo>
                  <a:pt x="429020" y="743569"/>
                </a:lnTo>
                <a:lnTo>
                  <a:pt x="423571" y="744477"/>
                </a:lnTo>
                <a:lnTo>
                  <a:pt x="417669" y="745158"/>
                </a:lnTo>
                <a:lnTo>
                  <a:pt x="412221" y="745384"/>
                </a:lnTo>
                <a:lnTo>
                  <a:pt x="408589" y="745158"/>
                </a:lnTo>
                <a:lnTo>
                  <a:pt x="405411" y="744931"/>
                </a:lnTo>
                <a:lnTo>
                  <a:pt x="398828" y="744023"/>
                </a:lnTo>
                <a:lnTo>
                  <a:pt x="305755" y="898294"/>
                </a:lnTo>
                <a:lnTo>
                  <a:pt x="257175" y="869255"/>
                </a:lnTo>
                <a:lnTo>
                  <a:pt x="349113" y="716118"/>
                </a:lnTo>
                <a:lnTo>
                  <a:pt x="347070" y="713396"/>
                </a:lnTo>
                <a:lnTo>
                  <a:pt x="344573" y="710220"/>
                </a:lnTo>
                <a:lnTo>
                  <a:pt x="342757" y="707497"/>
                </a:lnTo>
                <a:lnTo>
                  <a:pt x="340714" y="704321"/>
                </a:lnTo>
                <a:lnTo>
                  <a:pt x="339125" y="701145"/>
                </a:lnTo>
                <a:lnTo>
                  <a:pt x="337536" y="697969"/>
                </a:lnTo>
                <a:lnTo>
                  <a:pt x="335720" y="694793"/>
                </a:lnTo>
                <a:lnTo>
                  <a:pt x="334358" y="691390"/>
                </a:lnTo>
                <a:lnTo>
                  <a:pt x="333223" y="687987"/>
                </a:lnTo>
                <a:lnTo>
                  <a:pt x="332087" y="684584"/>
                </a:lnTo>
                <a:lnTo>
                  <a:pt x="331179" y="680954"/>
                </a:lnTo>
                <a:lnTo>
                  <a:pt x="330498" y="677324"/>
                </a:lnTo>
                <a:lnTo>
                  <a:pt x="329590" y="673467"/>
                </a:lnTo>
                <a:lnTo>
                  <a:pt x="329136" y="670064"/>
                </a:lnTo>
                <a:lnTo>
                  <a:pt x="328909" y="665981"/>
                </a:lnTo>
                <a:lnTo>
                  <a:pt x="328909" y="662351"/>
                </a:lnTo>
                <a:lnTo>
                  <a:pt x="328909" y="658040"/>
                </a:lnTo>
                <a:lnTo>
                  <a:pt x="329363" y="653730"/>
                </a:lnTo>
                <a:lnTo>
                  <a:pt x="330044" y="649646"/>
                </a:lnTo>
                <a:lnTo>
                  <a:pt x="330725" y="645335"/>
                </a:lnTo>
                <a:lnTo>
                  <a:pt x="331633" y="641479"/>
                </a:lnTo>
                <a:lnTo>
                  <a:pt x="332768" y="637395"/>
                </a:lnTo>
                <a:lnTo>
                  <a:pt x="333904" y="633765"/>
                </a:lnTo>
                <a:lnTo>
                  <a:pt x="335493" y="629908"/>
                </a:lnTo>
                <a:lnTo>
                  <a:pt x="337082" y="626279"/>
                </a:lnTo>
                <a:lnTo>
                  <a:pt x="339125" y="622649"/>
                </a:lnTo>
                <a:lnTo>
                  <a:pt x="340941" y="619246"/>
                </a:lnTo>
                <a:lnTo>
                  <a:pt x="342984" y="615843"/>
                </a:lnTo>
                <a:lnTo>
                  <a:pt x="345481" y="612666"/>
                </a:lnTo>
                <a:lnTo>
                  <a:pt x="347978" y="609263"/>
                </a:lnTo>
                <a:lnTo>
                  <a:pt x="350475" y="606314"/>
                </a:lnTo>
                <a:lnTo>
                  <a:pt x="353426" y="603592"/>
                </a:lnTo>
                <a:lnTo>
                  <a:pt x="356150" y="600642"/>
                </a:lnTo>
                <a:lnTo>
                  <a:pt x="359101" y="598147"/>
                </a:lnTo>
                <a:lnTo>
                  <a:pt x="362279" y="595878"/>
                </a:lnTo>
                <a:lnTo>
                  <a:pt x="365458" y="593383"/>
                </a:lnTo>
                <a:lnTo>
                  <a:pt x="369090" y="591341"/>
                </a:lnTo>
                <a:lnTo>
                  <a:pt x="372495" y="589299"/>
                </a:lnTo>
                <a:lnTo>
                  <a:pt x="376127" y="587484"/>
                </a:lnTo>
                <a:lnTo>
                  <a:pt x="379759" y="585669"/>
                </a:lnTo>
                <a:lnTo>
                  <a:pt x="383618" y="584308"/>
                </a:lnTo>
                <a:lnTo>
                  <a:pt x="387250" y="582947"/>
                </a:lnTo>
                <a:lnTo>
                  <a:pt x="391336" y="581812"/>
                </a:lnTo>
                <a:lnTo>
                  <a:pt x="395196" y="580905"/>
                </a:lnTo>
                <a:lnTo>
                  <a:pt x="399509" y="580224"/>
                </a:lnTo>
                <a:lnTo>
                  <a:pt x="403368" y="579544"/>
                </a:lnTo>
                <a:lnTo>
                  <a:pt x="407681" y="579317"/>
                </a:lnTo>
                <a:lnTo>
                  <a:pt x="412221" y="579090"/>
                </a:lnTo>
                <a:lnTo>
                  <a:pt x="416307" y="579317"/>
                </a:lnTo>
                <a:lnTo>
                  <a:pt x="420620" y="579544"/>
                </a:lnTo>
                <a:lnTo>
                  <a:pt x="424707" y="580224"/>
                </a:lnTo>
                <a:lnTo>
                  <a:pt x="428793" y="580905"/>
                </a:lnTo>
                <a:lnTo>
                  <a:pt x="432652" y="581812"/>
                </a:lnTo>
                <a:lnTo>
                  <a:pt x="436738" y="582947"/>
                </a:lnTo>
                <a:lnTo>
                  <a:pt x="440597" y="584308"/>
                </a:lnTo>
                <a:lnTo>
                  <a:pt x="444456" y="585669"/>
                </a:lnTo>
                <a:lnTo>
                  <a:pt x="447861" y="587484"/>
                </a:lnTo>
                <a:lnTo>
                  <a:pt x="451720" y="589299"/>
                </a:lnTo>
                <a:lnTo>
                  <a:pt x="454899" y="591341"/>
                </a:lnTo>
                <a:lnTo>
                  <a:pt x="458531" y="593383"/>
                </a:lnTo>
                <a:lnTo>
                  <a:pt x="461709" y="595878"/>
                </a:lnTo>
                <a:lnTo>
                  <a:pt x="464887" y="598147"/>
                </a:lnTo>
                <a:lnTo>
                  <a:pt x="467838" y="600642"/>
                </a:lnTo>
                <a:lnTo>
                  <a:pt x="470562" y="603592"/>
                </a:lnTo>
                <a:lnTo>
                  <a:pt x="473513" y="606314"/>
                </a:lnTo>
                <a:lnTo>
                  <a:pt x="476010" y="609263"/>
                </a:lnTo>
                <a:lnTo>
                  <a:pt x="478734" y="612666"/>
                </a:lnTo>
                <a:lnTo>
                  <a:pt x="481004" y="615843"/>
                </a:lnTo>
                <a:lnTo>
                  <a:pt x="483047" y="619246"/>
                </a:lnTo>
                <a:lnTo>
                  <a:pt x="484864" y="622649"/>
                </a:lnTo>
                <a:lnTo>
                  <a:pt x="486907" y="626279"/>
                </a:lnTo>
                <a:lnTo>
                  <a:pt x="488496" y="629908"/>
                </a:lnTo>
                <a:lnTo>
                  <a:pt x="490085" y="633765"/>
                </a:lnTo>
                <a:lnTo>
                  <a:pt x="491220" y="637395"/>
                </a:lnTo>
                <a:lnTo>
                  <a:pt x="492355" y="641479"/>
                </a:lnTo>
                <a:lnTo>
                  <a:pt x="493490" y="645335"/>
                </a:lnTo>
                <a:lnTo>
                  <a:pt x="494171" y="649646"/>
                </a:lnTo>
                <a:lnTo>
                  <a:pt x="494625" y="653730"/>
                </a:lnTo>
                <a:lnTo>
                  <a:pt x="495079" y="658040"/>
                </a:lnTo>
                <a:lnTo>
                  <a:pt x="495079" y="662351"/>
                </a:lnTo>
                <a:lnTo>
                  <a:pt x="495079" y="665527"/>
                </a:lnTo>
                <a:lnTo>
                  <a:pt x="494852" y="669157"/>
                </a:lnTo>
                <a:lnTo>
                  <a:pt x="494398" y="672333"/>
                </a:lnTo>
                <a:lnTo>
                  <a:pt x="493944" y="675509"/>
                </a:lnTo>
                <a:lnTo>
                  <a:pt x="492355" y="682088"/>
                </a:lnTo>
                <a:lnTo>
                  <a:pt x="490539" y="688214"/>
                </a:lnTo>
                <a:lnTo>
                  <a:pt x="610853" y="758543"/>
                </a:lnTo>
                <a:lnTo>
                  <a:pt x="616528" y="755140"/>
                </a:lnTo>
                <a:lnTo>
                  <a:pt x="622430" y="752417"/>
                </a:lnTo>
                <a:lnTo>
                  <a:pt x="628559" y="749922"/>
                </a:lnTo>
                <a:lnTo>
                  <a:pt x="634915" y="748107"/>
                </a:lnTo>
                <a:lnTo>
                  <a:pt x="690305" y="547101"/>
                </a:lnTo>
                <a:lnTo>
                  <a:pt x="686673" y="544152"/>
                </a:lnTo>
                <a:lnTo>
                  <a:pt x="682814" y="540976"/>
                </a:lnTo>
                <a:lnTo>
                  <a:pt x="679409" y="537800"/>
                </a:lnTo>
                <a:lnTo>
                  <a:pt x="676004" y="533943"/>
                </a:lnTo>
                <a:lnTo>
                  <a:pt x="673053" y="530540"/>
                </a:lnTo>
                <a:lnTo>
                  <a:pt x="670102" y="526456"/>
                </a:lnTo>
                <a:lnTo>
                  <a:pt x="667605" y="522373"/>
                </a:lnTo>
                <a:lnTo>
                  <a:pt x="665107" y="518062"/>
                </a:lnTo>
                <a:lnTo>
                  <a:pt x="662837" y="513979"/>
                </a:lnTo>
                <a:lnTo>
                  <a:pt x="661021" y="509214"/>
                </a:lnTo>
                <a:lnTo>
                  <a:pt x="659432" y="504450"/>
                </a:lnTo>
                <a:lnTo>
                  <a:pt x="658070" y="499913"/>
                </a:lnTo>
                <a:lnTo>
                  <a:pt x="657162" y="494922"/>
                </a:lnTo>
                <a:lnTo>
                  <a:pt x="656027" y="489931"/>
                </a:lnTo>
                <a:lnTo>
                  <a:pt x="655573" y="484940"/>
                </a:lnTo>
                <a:lnTo>
                  <a:pt x="655573" y="479722"/>
                </a:lnTo>
                <a:lnTo>
                  <a:pt x="655573" y="475411"/>
                </a:lnTo>
                <a:lnTo>
                  <a:pt x="655800" y="471327"/>
                </a:lnTo>
                <a:lnTo>
                  <a:pt x="656708" y="467017"/>
                </a:lnTo>
                <a:lnTo>
                  <a:pt x="657389" y="463160"/>
                </a:lnTo>
                <a:lnTo>
                  <a:pt x="658297" y="458850"/>
                </a:lnTo>
                <a:lnTo>
                  <a:pt x="659432" y="455220"/>
                </a:lnTo>
                <a:lnTo>
                  <a:pt x="660567" y="451136"/>
                </a:lnTo>
                <a:lnTo>
                  <a:pt x="661929" y="447506"/>
                </a:lnTo>
                <a:lnTo>
                  <a:pt x="663745" y="443649"/>
                </a:lnTo>
                <a:lnTo>
                  <a:pt x="665561" y="440246"/>
                </a:lnTo>
                <a:lnTo>
                  <a:pt x="667605" y="436617"/>
                </a:lnTo>
                <a:lnTo>
                  <a:pt x="669648" y="433440"/>
                </a:lnTo>
                <a:lnTo>
                  <a:pt x="672145" y="430037"/>
                </a:lnTo>
                <a:lnTo>
                  <a:pt x="674642" y="426861"/>
                </a:lnTo>
                <a:lnTo>
                  <a:pt x="677139" y="423912"/>
                </a:lnTo>
                <a:lnTo>
                  <a:pt x="679863" y="420963"/>
                </a:lnTo>
                <a:lnTo>
                  <a:pt x="682814" y="418240"/>
                </a:lnTo>
                <a:lnTo>
                  <a:pt x="685765" y="415518"/>
                </a:lnTo>
                <a:lnTo>
                  <a:pt x="688943" y="413249"/>
                </a:lnTo>
                <a:lnTo>
                  <a:pt x="692121" y="410980"/>
                </a:lnTo>
                <a:lnTo>
                  <a:pt x="695526" y="408712"/>
                </a:lnTo>
                <a:lnTo>
                  <a:pt x="698932" y="406670"/>
                </a:lnTo>
                <a:lnTo>
                  <a:pt x="702791" y="404855"/>
                </a:lnTo>
                <a:lnTo>
                  <a:pt x="706196" y="403267"/>
                </a:lnTo>
                <a:lnTo>
                  <a:pt x="710055" y="401679"/>
                </a:lnTo>
                <a:lnTo>
                  <a:pt x="713914" y="400318"/>
                </a:lnTo>
                <a:lnTo>
                  <a:pt x="718000" y="399410"/>
                </a:lnTo>
                <a:lnTo>
                  <a:pt x="721859" y="398503"/>
                </a:lnTo>
                <a:lnTo>
                  <a:pt x="725945" y="397595"/>
                </a:lnTo>
                <a:lnTo>
                  <a:pt x="730032" y="397141"/>
                </a:lnTo>
                <a:lnTo>
                  <a:pt x="734345" y="396915"/>
                </a:lnTo>
                <a:lnTo>
                  <a:pt x="738658" y="396688"/>
                </a:lnTo>
                <a:lnTo>
                  <a:pt x="744106" y="396915"/>
                </a:lnTo>
                <a:lnTo>
                  <a:pt x="749554" y="397595"/>
                </a:lnTo>
                <a:lnTo>
                  <a:pt x="754775" y="398276"/>
                </a:lnTo>
                <a:lnTo>
                  <a:pt x="759770" y="399637"/>
                </a:lnTo>
                <a:lnTo>
                  <a:pt x="764764" y="400998"/>
                </a:lnTo>
                <a:lnTo>
                  <a:pt x="769758" y="403040"/>
                </a:lnTo>
                <a:lnTo>
                  <a:pt x="774298" y="405082"/>
                </a:lnTo>
                <a:lnTo>
                  <a:pt x="778838" y="407577"/>
                </a:lnTo>
                <a:lnTo>
                  <a:pt x="916859" y="288925"/>
                </a:lnTo>
                <a:close/>
                <a:moveTo>
                  <a:pt x="607752" y="120128"/>
                </a:moveTo>
                <a:lnTo>
                  <a:pt x="595738" y="120581"/>
                </a:lnTo>
                <a:lnTo>
                  <a:pt x="583950" y="121488"/>
                </a:lnTo>
                <a:lnTo>
                  <a:pt x="571936" y="122621"/>
                </a:lnTo>
                <a:lnTo>
                  <a:pt x="559921" y="123755"/>
                </a:lnTo>
                <a:lnTo>
                  <a:pt x="548133" y="125341"/>
                </a:lnTo>
                <a:lnTo>
                  <a:pt x="536119" y="127154"/>
                </a:lnTo>
                <a:lnTo>
                  <a:pt x="524331" y="129421"/>
                </a:lnTo>
                <a:lnTo>
                  <a:pt x="512543" y="131688"/>
                </a:lnTo>
                <a:lnTo>
                  <a:pt x="500755" y="134407"/>
                </a:lnTo>
                <a:lnTo>
                  <a:pt x="489194" y="137581"/>
                </a:lnTo>
                <a:lnTo>
                  <a:pt x="477406" y="140754"/>
                </a:lnTo>
                <a:lnTo>
                  <a:pt x="466072" y="144380"/>
                </a:lnTo>
                <a:lnTo>
                  <a:pt x="454511" y="148234"/>
                </a:lnTo>
                <a:lnTo>
                  <a:pt x="443176" y="152313"/>
                </a:lnTo>
                <a:lnTo>
                  <a:pt x="431615" y="156620"/>
                </a:lnTo>
                <a:lnTo>
                  <a:pt x="420508" y="161380"/>
                </a:lnTo>
                <a:lnTo>
                  <a:pt x="409400" y="166593"/>
                </a:lnTo>
                <a:lnTo>
                  <a:pt x="398519" y="171579"/>
                </a:lnTo>
                <a:lnTo>
                  <a:pt x="387411" y="177246"/>
                </a:lnTo>
                <a:lnTo>
                  <a:pt x="376530" y="183139"/>
                </a:lnTo>
                <a:lnTo>
                  <a:pt x="365876" y="189485"/>
                </a:lnTo>
                <a:lnTo>
                  <a:pt x="355221" y="195831"/>
                </a:lnTo>
                <a:lnTo>
                  <a:pt x="344794" y="202631"/>
                </a:lnTo>
                <a:lnTo>
                  <a:pt x="334593" y="209431"/>
                </a:lnTo>
                <a:lnTo>
                  <a:pt x="324392" y="216684"/>
                </a:lnTo>
                <a:lnTo>
                  <a:pt x="314191" y="224163"/>
                </a:lnTo>
                <a:lnTo>
                  <a:pt x="304443" y="232323"/>
                </a:lnTo>
                <a:lnTo>
                  <a:pt x="294695" y="240483"/>
                </a:lnTo>
                <a:lnTo>
                  <a:pt x="284948" y="248869"/>
                </a:lnTo>
                <a:lnTo>
                  <a:pt x="275654" y="257482"/>
                </a:lnTo>
                <a:lnTo>
                  <a:pt x="266359" y="266548"/>
                </a:lnTo>
                <a:lnTo>
                  <a:pt x="257518" y="275614"/>
                </a:lnTo>
                <a:lnTo>
                  <a:pt x="248678" y="285134"/>
                </a:lnTo>
                <a:lnTo>
                  <a:pt x="240290" y="294654"/>
                </a:lnTo>
                <a:lnTo>
                  <a:pt x="232129" y="304400"/>
                </a:lnTo>
                <a:lnTo>
                  <a:pt x="224195" y="314373"/>
                </a:lnTo>
                <a:lnTo>
                  <a:pt x="216714" y="324346"/>
                </a:lnTo>
                <a:lnTo>
                  <a:pt x="209460" y="334545"/>
                </a:lnTo>
                <a:lnTo>
                  <a:pt x="202433" y="344971"/>
                </a:lnTo>
                <a:lnTo>
                  <a:pt x="195632" y="355397"/>
                </a:lnTo>
                <a:lnTo>
                  <a:pt x="189058" y="366050"/>
                </a:lnTo>
                <a:lnTo>
                  <a:pt x="183164" y="376703"/>
                </a:lnTo>
                <a:lnTo>
                  <a:pt x="177271" y="387583"/>
                </a:lnTo>
                <a:lnTo>
                  <a:pt x="171603" y="398462"/>
                </a:lnTo>
                <a:lnTo>
                  <a:pt x="166390" y="409342"/>
                </a:lnTo>
                <a:lnTo>
                  <a:pt x="161402" y="420448"/>
                </a:lnTo>
                <a:lnTo>
                  <a:pt x="156642" y="431554"/>
                </a:lnTo>
                <a:lnTo>
                  <a:pt x="152108" y="443114"/>
                </a:lnTo>
                <a:lnTo>
                  <a:pt x="148028" y="454673"/>
                </a:lnTo>
                <a:lnTo>
                  <a:pt x="144174" y="466006"/>
                </a:lnTo>
                <a:lnTo>
                  <a:pt x="140774" y="477565"/>
                </a:lnTo>
                <a:lnTo>
                  <a:pt x="137373" y="489125"/>
                </a:lnTo>
                <a:lnTo>
                  <a:pt x="134426" y="500911"/>
                </a:lnTo>
                <a:lnTo>
                  <a:pt x="131706" y="512470"/>
                </a:lnTo>
                <a:lnTo>
                  <a:pt x="129213" y="524256"/>
                </a:lnTo>
                <a:lnTo>
                  <a:pt x="127172" y="536269"/>
                </a:lnTo>
                <a:lnTo>
                  <a:pt x="125359" y="548055"/>
                </a:lnTo>
                <a:lnTo>
                  <a:pt x="123772" y="560068"/>
                </a:lnTo>
                <a:lnTo>
                  <a:pt x="122185" y="571854"/>
                </a:lnTo>
                <a:lnTo>
                  <a:pt x="121278" y="583867"/>
                </a:lnTo>
                <a:lnTo>
                  <a:pt x="120598" y="595880"/>
                </a:lnTo>
                <a:lnTo>
                  <a:pt x="120145" y="607666"/>
                </a:lnTo>
                <a:lnTo>
                  <a:pt x="120145" y="619905"/>
                </a:lnTo>
                <a:lnTo>
                  <a:pt x="120145" y="631918"/>
                </a:lnTo>
                <a:lnTo>
                  <a:pt x="120598" y="643704"/>
                </a:lnTo>
                <a:lnTo>
                  <a:pt x="121278" y="655717"/>
                </a:lnTo>
                <a:lnTo>
                  <a:pt x="122185" y="667503"/>
                </a:lnTo>
                <a:lnTo>
                  <a:pt x="123772" y="679516"/>
                </a:lnTo>
                <a:lnTo>
                  <a:pt x="125359" y="691529"/>
                </a:lnTo>
                <a:lnTo>
                  <a:pt x="127172" y="703315"/>
                </a:lnTo>
                <a:lnTo>
                  <a:pt x="129213" y="715328"/>
                </a:lnTo>
                <a:lnTo>
                  <a:pt x="131706" y="726887"/>
                </a:lnTo>
                <a:lnTo>
                  <a:pt x="134426" y="738673"/>
                </a:lnTo>
                <a:lnTo>
                  <a:pt x="137373" y="750460"/>
                </a:lnTo>
                <a:lnTo>
                  <a:pt x="140774" y="762019"/>
                </a:lnTo>
                <a:lnTo>
                  <a:pt x="144174" y="773579"/>
                </a:lnTo>
                <a:lnTo>
                  <a:pt x="148028" y="784911"/>
                </a:lnTo>
                <a:lnTo>
                  <a:pt x="152108" y="796471"/>
                </a:lnTo>
                <a:lnTo>
                  <a:pt x="156642" y="807804"/>
                </a:lnTo>
                <a:lnTo>
                  <a:pt x="161402" y="819136"/>
                </a:lnTo>
                <a:lnTo>
                  <a:pt x="166390" y="830016"/>
                </a:lnTo>
                <a:lnTo>
                  <a:pt x="171603" y="841122"/>
                </a:lnTo>
                <a:lnTo>
                  <a:pt x="177271" y="852002"/>
                </a:lnTo>
                <a:lnTo>
                  <a:pt x="183164" y="862881"/>
                </a:lnTo>
                <a:lnTo>
                  <a:pt x="189058" y="873534"/>
                </a:lnTo>
                <a:lnTo>
                  <a:pt x="195632" y="884187"/>
                </a:lnTo>
                <a:lnTo>
                  <a:pt x="202433" y="894613"/>
                </a:lnTo>
                <a:lnTo>
                  <a:pt x="209460" y="904813"/>
                </a:lnTo>
                <a:lnTo>
                  <a:pt x="216714" y="915239"/>
                </a:lnTo>
                <a:lnTo>
                  <a:pt x="224195" y="925212"/>
                </a:lnTo>
                <a:lnTo>
                  <a:pt x="232129" y="934958"/>
                </a:lnTo>
                <a:lnTo>
                  <a:pt x="240290" y="944931"/>
                </a:lnTo>
                <a:lnTo>
                  <a:pt x="248678" y="954450"/>
                </a:lnTo>
                <a:lnTo>
                  <a:pt x="257518" y="963743"/>
                </a:lnTo>
                <a:lnTo>
                  <a:pt x="266359" y="973036"/>
                </a:lnTo>
                <a:lnTo>
                  <a:pt x="275654" y="982102"/>
                </a:lnTo>
                <a:lnTo>
                  <a:pt x="284948" y="990715"/>
                </a:lnTo>
                <a:lnTo>
                  <a:pt x="294695" y="999102"/>
                </a:lnTo>
                <a:lnTo>
                  <a:pt x="304443" y="1007261"/>
                </a:lnTo>
                <a:lnTo>
                  <a:pt x="314191" y="1015194"/>
                </a:lnTo>
                <a:lnTo>
                  <a:pt x="324392" y="1022674"/>
                </a:lnTo>
                <a:lnTo>
                  <a:pt x="334593" y="1029927"/>
                </a:lnTo>
                <a:lnTo>
                  <a:pt x="344794" y="1036953"/>
                </a:lnTo>
                <a:lnTo>
                  <a:pt x="355221" y="1043753"/>
                </a:lnTo>
                <a:lnTo>
                  <a:pt x="365876" y="1050099"/>
                </a:lnTo>
                <a:lnTo>
                  <a:pt x="376530" y="1056446"/>
                </a:lnTo>
                <a:lnTo>
                  <a:pt x="387411" y="1062339"/>
                </a:lnTo>
                <a:lnTo>
                  <a:pt x="398292" y="1067779"/>
                </a:lnTo>
                <a:lnTo>
                  <a:pt x="409400" y="1072992"/>
                </a:lnTo>
                <a:lnTo>
                  <a:pt x="420508" y="1078205"/>
                </a:lnTo>
                <a:lnTo>
                  <a:pt x="431615" y="1082738"/>
                </a:lnTo>
                <a:lnTo>
                  <a:pt x="443176" y="1087271"/>
                </a:lnTo>
                <a:lnTo>
                  <a:pt x="454511" y="1091351"/>
                </a:lnTo>
                <a:lnTo>
                  <a:pt x="466072" y="1095204"/>
                </a:lnTo>
                <a:lnTo>
                  <a:pt x="477406" y="1098830"/>
                </a:lnTo>
                <a:lnTo>
                  <a:pt x="489194" y="1102004"/>
                </a:lnTo>
                <a:lnTo>
                  <a:pt x="500755" y="1104950"/>
                </a:lnTo>
                <a:lnTo>
                  <a:pt x="512543" y="1107897"/>
                </a:lnTo>
                <a:lnTo>
                  <a:pt x="524331" y="1110163"/>
                </a:lnTo>
                <a:lnTo>
                  <a:pt x="536119" y="1112203"/>
                </a:lnTo>
                <a:lnTo>
                  <a:pt x="548133" y="1114243"/>
                </a:lnTo>
                <a:lnTo>
                  <a:pt x="559921" y="1115830"/>
                </a:lnTo>
                <a:lnTo>
                  <a:pt x="571936" y="1116963"/>
                </a:lnTo>
                <a:lnTo>
                  <a:pt x="583950" y="1118096"/>
                </a:lnTo>
                <a:lnTo>
                  <a:pt x="595738" y="1118776"/>
                </a:lnTo>
                <a:lnTo>
                  <a:pt x="607752" y="1119230"/>
                </a:lnTo>
                <a:lnTo>
                  <a:pt x="619540" y="1119230"/>
                </a:lnTo>
                <a:lnTo>
                  <a:pt x="631782" y="1119230"/>
                </a:lnTo>
                <a:lnTo>
                  <a:pt x="643796" y="1118776"/>
                </a:lnTo>
                <a:lnTo>
                  <a:pt x="655584" y="1118096"/>
                </a:lnTo>
                <a:lnTo>
                  <a:pt x="667598" y="1116963"/>
                </a:lnTo>
                <a:lnTo>
                  <a:pt x="679613" y="1115830"/>
                </a:lnTo>
                <a:lnTo>
                  <a:pt x="691401" y="1114243"/>
                </a:lnTo>
                <a:lnTo>
                  <a:pt x="703415" y="1112203"/>
                </a:lnTo>
                <a:lnTo>
                  <a:pt x="715203" y="1110163"/>
                </a:lnTo>
                <a:lnTo>
                  <a:pt x="726991" y="1107897"/>
                </a:lnTo>
                <a:lnTo>
                  <a:pt x="738779" y="1104950"/>
                </a:lnTo>
                <a:lnTo>
                  <a:pt x="750340" y="1102004"/>
                </a:lnTo>
                <a:lnTo>
                  <a:pt x="762128" y="1098830"/>
                </a:lnTo>
                <a:lnTo>
                  <a:pt x="773462" y="1095204"/>
                </a:lnTo>
                <a:lnTo>
                  <a:pt x="785023" y="1091351"/>
                </a:lnTo>
                <a:lnTo>
                  <a:pt x="796358" y="1087271"/>
                </a:lnTo>
                <a:lnTo>
                  <a:pt x="807692" y="1082738"/>
                </a:lnTo>
                <a:lnTo>
                  <a:pt x="819026" y="1078205"/>
                </a:lnTo>
                <a:lnTo>
                  <a:pt x="830134" y="1072992"/>
                </a:lnTo>
                <a:lnTo>
                  <a:pt x="841015" y="1067779"/>
                </a:lnTo>
                <a:lnTo>
                  <a:pt x="852123" y="1062339"/>
                </a:lnTo>
                <a:lnTo>
                  <a:pt x="862777" y="1056446"/>
                </a:lnTo>
                <a:lnTo>
                  <a:pt x="873658" y="1050099"/>
                </a:lnTo>
                <a:lnTo>
                  <a:pt x="884086" y="1043753"/>
                </a:lnTo>
                <a:lnTo>
                  <a:pt x="894740" y="1036953"/>
                </a:lnTo>
                <a:lnTo>
                  <a:pt x="904941" y="1029927"/>
                </a:lnTo>
                <a:lnTo>
                  <a:pt x="915142" y="1022674"/>
                </a:lnTo>
                <a:lnTo>
                  <a:pt x="925343" y="1015194"/>
                </a:lnTo>
                <a:lnTo>
                  <a:pt x="935091" y="1007261"/>
                </a:lnTo>
                <a:lnTo>
                  <a:pt x="944839" y="999102"/>
                </a:lnTo>
                <a:lnTo>
                  <a:pt x="954586" y="990715"/>
                </a:lnTo>
                <a:lnTo>
                  <a:pt x="963880" y="982102"/>
                </a:lnTo>
                <a:lnTo>
                  <a:pt x="972948" y="973036"/>
                </a:lnTo>
                <a:lnTo>
                  <a:pt x="982016" y="963743"/>
                </a:lnTo>
                <a:lnTo>
                  <a:pt x="990856" y="954450"/>
                </a:lnTo>
                <a:lnTo>
                  <a:pt x="999244" y="944931"/>
                </a:lnTo>
                <a:lnTo>
                  <a:pt x="1007405" y="934958"/>
                </a:lnTo>
                <a:lnTo>
                  <a:pt x="1015339" y="925212"/>
                </a:lnTo>
                <a:lnTo>
                  <a:pt x="1022820" y="915239"/>
                </a:lnTo>
                <a:lnTo>
                  <a:pt x="1030074" y="904813"/>
                </a:lnTo>
                <a:lnTo>
                  <a:pt x="1037101" y="894613"/>
                </a:lnTo>
                <a:lnTo>
                  <a:pt x="1043902" y="884187"/>
                </a:lnTo>
                <a:lnTo>
                  <a:pt x="1050249" y="873534"/>
                </a:lnTo>
                <a:lnTo>
                  <a:pt x="1056370" y="862881"/>
                </a:lnTo>
                <a:lnTo>
                  <a:pt x="1062263" y="852002"/>
                </a:lnTo>
                <a:lnTo>
                  <a:pt x="1067931" y="841122"/>
                </a:lnTo>
                <a:lnTo>
                  <a:pt x="1073144" y="830016"/>
                </a:lnTo>
                <a:lnTo>
                  <a:pt x="1078132" y="819136"/>
                </a:lnTo>
                <a:lnTo>
                  <a:pt x="1082892" y="807804"/>
                </a:lnTo>
                <a:lnTo>
                  <a:pt x="1087426" y="796471"/>
                </a:lnTo>
                <a:lnTo>
                  <a:pt x="1091280" y="784911"/>
                </a:lnTo>
                <a:lnTo>
                  <a:pt x="1095360" y="773579"/>
                </a:lnTo>
                <a:lnTo>
                  <a:pt x="1098760" y="762019"/>
                </a:lnTo>
                <a:lnTo>
                  <a:pt x="1102161" y="750460"/>
                </a:lnTo>
                <a:lnTo>
                  <a:pt x="1105108" y="738673"/>
                </a:lnTo>
                <a:lnTo>
                  <a:pt x="1107828" y="726887"/>
                </a:lnTo>
                <a:lnTo>
                  <a:pt x="1110321" y="715328"/>
                </a:lnTo>
                <a:lnTo>
                  <a:pt x="1112362" y="703315"/>
                </a:lnTo>
                <a:lnTo>
                  <a:pt x="1114175" y="691529"/>
                </a:lnTo>
                <a:lnTo>
                  <a:pt x="1115762" y="679516"/>
                </a:lnTo>
                <a:lnTo>
                  <a:pt x="1117122" y="667503"/>
                </a:lnTo>
                <a:lnTo>
                  <a:pt x="1118256" y="655717"/>
                </a:lnTo>
                <a:lnTo>
                  <a:pt x="1118936" y="643704"/>
                </a:lnTo>
                <a:lnTo>
                  <a:pt x="1119389" y="631918"/>
                </a:lnTo>
                <a:lnTo>
                  <a:pt x="1119389" y="619905"/>
                </a:lnTo>
                <a:lnTo>
                  <a:pt x="1119389" y="607666"/>
                </a:lnTo>
                <a:lnTo>
                  <a:pt x="1118936" y="595880"/>
                </a:lnTo>
                <a:lnTo>
                  <a:pt x="1118256" y="583867"/>
                </a:lnTo>
                <a:lnTo>
                  <a:pt x="1117122" y="571854"/>
                </a:lnTo>
                <a:lnTo>
                  <a:pt x="1115762" y="560068"/>
                </a:lnTo>
                <a:lnTo>
                  <a:pt x="1114175" y="548055"/>
                </a:lnTo>
                <a:lnTo>
                  <a:pt x="1112362" y="536269"/>
                </a:lnTo>
                <a:lnTo>
                  <a:pt x="1110321" y="524256"/>
                </a:lnTo>
                <a:lnTo>
                  <a:pt x="1107828" y="512470"/>
                </a:lnTo>
                <a:lnTo>
                  <a:pt x="1105108" y="500911"/>
                </a:lnTo>
                <a:lnTo>
                  <a:pt x="1102161" y="489125"/>
                </a:lnTo>
                <a:lnTo>
                  <a:pt x="1098760" y="477565"/>
                </a:lnTo>
                <a:lnTo>
                  <a:pt x="1095360" y="466006"/>
                </a:lnTo>
                <a:lnTo>
                  <a:pt x="1091280" y="454673"/>
                </a:lnTo>
                <a:lnTo>
                  <a:pt x="1087426" y="443114"/>
                </a:lnTo>
                <a:lnTo>
                  <a:pt x="1082892" y="431554"/>
                </a:lnTo>
                <a:lnTo>
                  <a:pt x="1078132" y="420448"/>
                </a:lnTo>
                <a:lnTo>
                  <a:pt x="1073144" y="409342"/>
                </a:lnTo>
                <a:lnTo>
                  <a:pt x="1067931" y="398462"/>
                </a:lnTo>
                <a:lnTo>
                  <a:pt x="1062263" y="387583"/>
                </a:lnTo>
                <a:lnTo>
                  <a:pt x="1056370" y="376703"/>
                </a:lnTo>
                <a:lnTo>
                  <a:pt x="1050249" y="366050"/>
                </a:lnTo>
                <a:lnTo>
                  <a:pt x="1043902" y="355397"/>
                </a:lnTo>
                <a:lnTo>
                  <a:pt x="1037101" y="344971"/>
                </a:lnTo>
                <a:lnTo>
                  <a:pt x="1030074" y="334545"/>
                </a:lnTo>
                <a:lnTo>
                  <a:pt x="1022820" y="324346"/>
                </a:lnTo>
                <a:lnTo>
                  <a:pt x="1015339" y="314373"/>
                </a:lnTo>
                <a:lnTo>
                  <a:pt x="1007405" y="304400"/>
                </a:lnTo>
                <a:lnTo>
                  <a:pt x="999244" y="294654"/>
                </a:lnTo>
                <a:lnTo>
                  <a:pt x="990856" y="285134"/>
                </a:lnTo>
                <a:lnTo>
                  <a:pt x="982016" y="275614"/>
                </a:lnTo>
                <a:lnTo>
                  <a:pt x="972948" y="266548"/>
                </a:lnTo>
                <a:lnTo>
                  <a:pt x="963880" y="257482"/>
                </a:lnTo>
                <a:lnTo>
                  <a:pt x="954586" y="248869"/>
                </a:lnTo>
                <a:lnTo>
                  <a:pt x="944839" y="240483"/>
                </a:lnTo>
                <a:lnTo>
                  <a:pt x="935091" y="232323"/>
                </a:lnTo>
                <a:lnTo>
                  <a:pt x="925343" y="224163"/>
                </a:lnTo>
                <a:lnTo>
                  <a:pt x="915142" y="216684"/>
                </a:lnTo>
                <a:lnTo>
                  <a:pt x="904941" y="209431"/>
                </a:lnTo>
                <a:lnTo>
                  <a:pt x="894740" y="202631"/>
                </a:lnTo>
                <a:lnTo>
                  <a:pt x="884086" y="195831"/>
                </a:lnTo>
                <a:lnTo>
                  <a:pt x="873658" y="189485"/>
                </a:lnTo>
                <a:lnTo>
                  <a:pt x="862777" y="183139"/>
                </a:lnTo>
                <a:lnTo>
                  <a:pt x="852123" y="177246"/>
                </a:lnTo>
                <a:lnTo>
                  <a:pt x="841015" y="171579"/>
                </a:lnTo>
                <a:lnTo>
                  <a:pt x="830134" y="166593"/>
                </a:lnTo>
                <a:lnTo>
                  <a:pt x="819026" y="161380"/>
                </a:lnTo>
                <a:lnTo>
                  <a:pt x="807692" y="156620"/>
                </a:lnTo>
                <a:lnTo>
                  <a:pt x="796358" y="152313"/>
                </a:lnTo>
                <a:lnTo>
                  <a:pt x="785023" y="148234"/>
                </a:lnTo>
                <a:lnTo>
                  <a:pt x="773462" y="144380"/>
                </a:lnTo>
                <a:lnTo>
                  <a:pt x="762128" y="140754"/>
                </a:lnTo>
                <a:lnTo>
                  <a:pt x="750340" y="137581"/>
                </a:lnTo>
                <a:lnTo>
                  <a:pt x="738779" y="134407"/>
                </a:lnTo>
                <a:lnTo>
                  <a:pt x="726991" y="131688"/>
                </a:lnTo>
                <a:lnTo>
                  <a:pt x="715203" y="129421"/>
                </a:lnTo>
                <a:lnTo>
                  <a:pt x="703415" y="127154"/>
                </a:lnTo>
                <a:lnTo>
                  <a:pt x="691401" y="125341"/>
                </a:lnTo>
                <a:lnTo>
                  <a:pt x="679613" y="123755"/>
                </a:lnTo>
                <a:lnTo>
                  <a:pt x="667598" y="122621"/>
                </a:lnTo>
                <a:lnTo>
                  <a:pt x="655584" y="121488"/>
                </a:lnTo>
                <a:lnTo>
                  <a:pt x="643796" y="120581"/>
                </a:lnTo>
                <a:lnTo>
                  <a:pt x="631782" y="120128"/>
                </a:lnTo>
                <a:lnTo>
                  <a:pt x="619540" y="120128"/>
                </a:lnTo>
                <a:lnTo>
                  <a:pt x="607752" y="120128"/>
                </a:lnTo>
                <a:close/>
                <a:moveTo>
                  <a:pt x="619540" y="0"/>
                </a:moveTo>
                <a:lnTo>
                  <a:pt x="634502" y="227"/>
                </a:lnTo>
                <a:lnTo>
                  <a:pt x="649690" y="907"/>
                </a:lnTo>
                <a:lnTo>
                  <a:pt x="664198" y="1587"/>
                </a:lnTo>
                <a:lnTo>
                  <a:pt x="678933" y="3173"/>
                </a:lnTo>
                <a:lnTo>
                  <a:pt x="694121" y="4533"/>
                </a:lnTo>
                <a:lnTo>
                  <a:pt x="708629" y="6573"/>
                </a:lnTo>
                <a:lnTo>
                  <a:pt x="723364" y="8840"/>
                </a:lnTo>
                <a:lnTo>
                  <a:pt x="738098" y="11560"/>
                </a:lnTo>
                <a:lnTo>
                  <a:pt x="752607" y="14506"/>
                </a:lnTo>
                <a:lnTo>
                  <a:pt x="767115" y="17906"/>
                </a:lnTo>
                <a:lnTo>
                  <a:pt x="781623" y="21533"/>
                </a:lnTo>
                <a:lnTo>
                  <a:pt x="796131" y="25839"/>
                </a:lnTo>
                <a:lnTo>
                  <a:pt x="810412" y="30146"/>
                </a:lnTo>
                <a:lnTo>
                  <a:pt x="824694" y="34905"/>
                </a:lnTo>
                <a:lnTo>
                  <a:pt x="838975" y="40118"/>
                </a:lnTo>
                <a:lnTo>
                  <a:pt x="853030" y="45558"/>
                </a:lnTo>
                <a:lnTo>
                  <a:pt x="866858" y="51451"/>
                </a:lnTo>
                <a:lnTo>
                  <a:pt x="880686" y="57571"/>
                </a:lnTo>
                <a:lnTo>
                  <a:pt x="894514" y="64144"/>
                </a:lnTo>
                <a:lnTo>
                  <a:pt x="907888" y="71170"/>
                </a:lnTo>
                <a:lnTo>
                  <a:pt x="921263" y="78423"/>
                </a:lnTo>
                <a:lnTo>
                  <a:pt x="934638" y="85903"/>
                </a:lnTo>
                <a:lnTo>
                  <a:pt x="947786" y="93836"/>
                </a:lnTo>
                <a:lnTo>
                  <a:pt x="960934" y="102222"/>
                </a:lnTo>
                <a:lnTo>
                  <a:pt x="973401" y="110835"/>
                </a:lnTo>
                <a:lnTo>
                  <a:pt x="986096" y="119901"/>
                </a:lnTo>
                <a:lnTo>
                  <a:pt x="998791" y="129421"/>
                </a:lnTo>
                <a:lnTo>
                  <a:pt x="1010805" y="139167"/>
                </a:lnTo>
                <a:lnTo>
                  <a:pt x="1023046" y="149140"/>
                </a:lnTo>
                <a:lnTo>
                  <a:pt x="1034607" y="159793"/>
                </a:lnTo>
                <a:lnTo>
                  <a:pt x="1046395" y="170446"/>
                </a:lnTo>
                <a:lnTo>
                  <a:pt x="1057956" y="181779"/>
                </a:lnTo>
                <a:lnTo>
                  <a:pt x="1067251" y="191072"/>
                </a:lnTo>
                <a:lnTo>
                  <a:pt x="1076318" y="200591"/>
                </a:lnTo>
                <a:lnTo>
                  <a:pt x="1084932" y="210564"/>
                </a:lnTo>
                <a:lnTo>
                  <a:pt x="1093546" y="220310"/>
                </a:lnTo>
                <a:lnTo>
                  <a:pt x="1101934" y="230283"/>
                </a:lnTo>
                <a:lnTo>
                  <a:pt x="1110095" y="240709"/>
                </a:lnTo>
                <a:lnTo>
                  <a:pt x="1117802" y="250909"/>
                </a:lnTo>
                <a:lnTo>
                  <a:pt x="1125510" y="261108"/>
                </a:lnTo>
                <a:lnTo>
                  <a:pt x="1132764" y="271988"/>
                </a:lnTo>
                <a:lnTo>
                  <a:pt x="1139791" y="282414"/>
                </a:lnTo>
                <a:lnTo>
                  <a:pt x="1146592" y="293294"/>
                </a:lnTo>
                <a:lnTo>
                  <a:pt x="1153166" y="304173"/>
                </a:lnTo>
                <a:lnTo>
                  <a:pt x="1159513" y="315279"/>
                </a:lnTo>
                <a:lnTo>
                  <a:pt x="1165634" y="326159"/>
                </a:lnTo>
                <a:lnTo>
                  <a:pt x="1171527" y="337492"/>
                </a:lnTo>
                <a:lnTo>
                  <a:pt x="1177195" y="348598"/>
                </a:lnTo>
                <a:lnTo>
                  <a:pt x="1182408" y="360157"/>
                </a:lnTo>
                <a:lnTo>
                  <a:pt x="1187622" y="371490"/>
                </a:lnTo>
                <a:lnTo>
                  <a:pt x="1192610" y="383050"/>
                </a:lnTo>
                <a:lnTo>
                  <a:pt x="1197143" y="394609"/>
                </a:lnTo>
                <a:lnTo>
                  <a:pt x="1201677" y="406395"/>
                </a:lnTo>
                <a:lnTo>
                  <a:pt x="1205984" y="418181"/>
                </a:lnTo>
                <a:lnTo>
                  <a:pt x="1209611" y="429741"/>
                </a:lnTo>
                <a:lnTo>
                  <a:pt x="1213465" y="441754"/>
                </a:lnTo>
                <a:lnTo>
                  <a:pt x="1216865" y="453540"/>
                </a:lnTo>
                <a:lnTo>
                  <a:pt x="1219812" y="465552"/>
                </a:lnTo>
                <a:lnTo>
                  <a:pt x="1222986" y="477792"/>
                </a:lnTo>
                <a:lnTo>
                  <a:pt x="1225706" y="489578"/>
                </a:lnTo>
                <a:lnTo>
                  <a:pt x="1228200" y="501818"/>
                </a:lnTo>
                <a:lnTo>
                  <a:pt x="1230240" y="514057"/>
                </a:lnTo>
                <a:lnTo>
                  <a:pt x="1232280" y="526070"/>
                </a:lnTo>
                <a:lnTo>
                  <a:pt x="1233867" y="538536"/>
                </a:lnTo>
                <a:lnTo>
                  <a:pt x="1235680" y="550775"/>
                </a:lnTo>
                <a:lnTo>
                  <a:pt x="1236814" y="563015"/>
                </a:lnTo>
                <a:lnTo>
                  <a:pt x="1237720" y="575254"/>
                </a:lnTo>
                <a:lnTo>
                  <a:pt x="1238401" y="587720"/>
                </a:lnTo>
                <a:lnTo>
                  <a:pt x="1239081" y="599733"/>
                </a:lnTo>
                <a:lnTo>
                  <a:pt x="1239307" y="612199"/>
                </a:lnTo>
                <a:lnTo>
                  <a:pt x="1239307" y="624665"/>
                </a:lnTo>
                <a:lnTo>
                  <a:pt x="1239081" y="636678"/>
                </a:lnTo>
                <a:lnTo>
                  <a:pt x="1238627" y="649144"/>
                </a:lnTo>
                <a:lnTo>
                  <a:pt x="1237947" y="661610"/>
                </a:lnTo>
                <a:lnTo>
                  <a:pt x="1237040" y="673623"/>
                </a:lnTo>
                <a:lnTo>
                  <a:pt x="1235907" y="686089"/>
                </a:lnTo>
                <a:lnTo>
                  <a:pt x="1234320" y="698102"/>
                </a:lnTo>
                <a:lnTo>
                  <a:pt x="1232507" y="710341"/>
                </a:lnTo>
                <a:lnTo>
                  <a:pt x="1230693" y="722807"/>
                </a:lnTo>
                <a:lnTo>
                  <a:pt x="1228653" y="734820"/>
                </a:lnTo>
                <a:lnTo>
                  <a:pt x="1226159" y="746833"/>
                </a:lnTo>
                <a:lnTo>
                  <a:pt x="1223439" y="759073"/>
                </a:lnTo>
                <a:lnTo>
                  <a:pt x="1220719" y="771085"/>
                </a:lnTo>
                <a:lnTo>
                  <a:pt x="1217545" y="783098"/>
                </a:lnTo>
                <a:lnTo>
                  <a:pt x="1214145" y="795111"/>
                </a:lnTo>
                <a:lnTo>
                  <a:pt x="1210518" y="806897"/>
                </a:lnTo>
                <a:lnTo>
                  <a:pt x="1206664" y="818683"/>
                </a:lnTo>
                <a:lnTo>
                  <a:pt x="1202357" y="830469"/>
                </a:lnTo>
                <a:lnTo>
                  <a:pt x="1198277" y="842255"/>
                </a:lnTo>
                <a:lnTo>
                  <a:pt x="1193516" y="853588"/>
                </a:lnTo>
                <a:lnTo>
                  <a:pt x="1188529" y="865374"/>
                </a:lnTo>
                <a:lnTo>
                  <a:pt x="1183769" y="876934"/>
                </a:lnTo>
                <a:lnTo>
                  <a:pt x="1178328" y="888267"/>
                </a:lnTo>
                <a:lnTo>
                  <a:pt x="1172661" y="899599"/>
                </a:lnTo>
                <a:lnTo>
                  <a:pt x="1166767" y="910706"/>
                </a:lnTo>
                <a:lnTo>
                  <a:pt x="1160646" y="921812"/>
                </a:lnTo>
                <a:lnTo>
                  <a:pt x="1534229" y="1295115"/>
                </a:lnTo>
                <a:lnTo>
                  <a:pt x="1540350" y="1301461"/>
                </a:lnTo>
                <a:lnTo>
                  <a:pt x="1545790" y="1308034"/>
                </a:lnTo>
                <a:lnTo>
                  <a:pt x="1551231" y="1314607"/>
                </a:lnTo>
                <a:lnTo>
                  <a:pt x="1556445" y="1321407"/>
                </a:lnTo>
                <a:lnTo>
                  <a:pt x="1560752" y="1328433"/>
                </a:lnTo>
                <a:lnTo>
                  <a:pt x="1565286" y="1335460"/>
                </a:lnTo>
                <a:lnTo>
                  <a:pt x="1569366" y="1342713"/>
                </a:lnTo>
                <a:lnTo>
                  <a:pt x="1572766" y="1349966"/>
                </a:lnTo>
                <a:lnTo>
                  <a:pt x="1576167" y="1357219"/>
                </a:lnTo>
                <a:lnTo>
                  <a:pt x="1578887" y="1364698"/>
                </a:lnTo>
                <a:lnTo>
                  <a:pt x="1581381" y="1372178"/>
                </a:lnTo>
                <a:lnTo>
                  <a:pt x="1583648" y="1379658"/>
                </a:lnTo>
                <a:lnTo>
                  <a:pt x="1585461" y="1387137"/>
                </a:lnTo>
                <a:lnTo>
                  <a:pt x="1586821" y="1394617"/>
                </a:lnTo>
                <a:lnTo>
                  <a:pt x="1587955" y="1402323"/>
                </a:lnTo>
                <a:lnTo>
                  <a:pt x="1588635" y="1409803"/>
                </a:lnTo>
                <a:lnTo>
                  <a:pt x="1589088" y="1417283"/>
                </a:lnTo>
                <a:lnTo>
                  <a:pt x="1589088" y="1424762"/>
                </a:lnTo>
                <a:lnTo>
                  <a:pt x="1588861" y="1432242"/>
                </a:lnTo>
                <a:lnTo>
                  <a:pt x="1588181" y="1439495"/>
                </a:lnTo>
                <a:lnTo>
                  <a:pt x="1587274" y="1446748"/>
                </a:lnTo>
                <a:lnTo>
                  <a:pt x="1585914" y="1454001"/>
                </a:lnTo>
                <a:lnTo>
                  <a:pt x="1584101" y="1461027"/>
                </a:lnTo>
                <a:lnTo>
                  <a:pt x="1581834" y="1467827"/>
                </a:lnTo>
                <a:lnTo>
                  <a:pt x="1579340" y="1474627"/>
                </a:lnTo>
                <a:lnTo>
                  <a:pt x="1576620" y="1481200"/>
                </a:lnTo>
                <a:lnTo>
                  <a:pt x="1573220" y="1487773"/>
                </a:lnTo>
                <a:lnTo>
                  <a:pt x="1569593" y="1494119"/>
                </a:lnTo>
                <a:lnTo>
                  <a:pt x="1565512" y="1500239"/>
                </a:lnTo>
                <a:lnTo>
                  <a:pt x="1561432" y="1506132"/>
                </a:lnTo>
                <a:lnTo>
                  <a:pt x="1556445" y="1511572"/>
                </a:lnTo>
                <a:lnTo>
                  <a:pt x="1551231" y="1517011"/>
                </a:lnTo>
                <a:lnTo>
                  <a:pt x="1517228" y="1551237"/>
                </a:lnTo>
                <a:lnTo>
                  <a:pt x="1511787" y="1556223"/>
                </a:lnTo>
                <a:lnTo>
                  <a:pt x="1506120" y="1561209"/>
                </a:lnTo>
                <a:lnTo>
                  <a:pt x="1500226" y="1565516"/>
                </a:lnTo>
                <a:lnTo>
                  <a:pt x="1494106" y="1569369"/>
                </a:lnTo>
                <a:lnTo>
                  <a:pt x="1487985" y="1573222"/>
                </a:lnTo>
                <a:lnTo>
                  <a:pt x="1481411" y="1576395"/>
                </a:lnTo>
                <a:lnTo>
                  <a:pt x="1474837" y="1579342"/>
                </a:lnTo>
                <a:lnTo>
                  <a:pt x="1468036" y="1581835"/>
                </a:lnTo>
                <a:lnTo>
                  <a:pt x="1461009" y="1583875"/>
                </a:lnTo>
                <a:lnTo>
                  <a:pt x="1453982" y="1585688"/>
                </a:lnTo>
                <a:lnTo>
                  <a:pt x="1446728" y="1587275"/>
                </a:lnTo>
                <a:lnTo>
                  <a:pt x="1439474" y="1588182"/>
                </a:lnTo>
                <a:lnTo>
                  <a:pt x="1432219" y="1588862"/>
                </a:lnTo>
                <a:lnTo>
                  <a:pt x="1424739" y="1589088"/>
                </a:lnTo>
                <a:lnTo>
                  <a:pt x="1417258" y="1589088"/>
                </a:lnTo>
                <a:lnTo>
                  <a:pt x="1409777" y="1588862"/>
                </a:lnTo>
                <a:lnTo>
                  <a:pt x="1402296" y="1587955"/>
                </a:lnTo>
                <a:lnTo>
                  <a:pt x="1394589" y="1587048"/>
                </a:lnTo>
                <a:lnTo>
                  <a:pt x="1387108" y="1585235"/>
                </a:lnTo>
                <a:lnTo>
                  <a:pt x="1379628" y="1583422"/>
                </a:lnTo>
                <a:lnTo>
                  <a:pt x="1372147" y="1581382"/>
                </a:lnTo>
                <a:lnTo>
                  <a:pt x="1364666" y="1578662"/>
                </a:lnTo>
                <a:lnTo>
                  <a:pt x="1357186" y="1575942"/>
                </a:lnTo>
                <a:lnTo>
                  <a:pt x="1349931" y="1572769"/>
                </a:lnTo>
                <a:lnTo>
                  <a:pt x="1342677" y="1569142"/>
                </a:lnTo>
                <a:lnTo>
                  <a:pt x="1335423" y="1565289"/>
                </a:lnTo>
                <a:lnTo>
                  <a:pt x="1328396" y="1560756"/>
                </a:lnTo>
                <a:lnTo>
                  <a:pt x="1321369" y="1556223"/>
                </a:lnTo>
                <a:lnTo>
                  <a:pt x="1314568" y="1551237"/>
                </a:lnTo>
                <a:lnTo>
                  <a:pt x="1307994" y="1545797"/>
                </a:lnTo>
                <a:lnTo>
                  <a:pt x="1301420" y="1540130"/>
                </a:lnTo>
                <a:lnTo>
                  <a:pt x="1295299" y="1534011"/>
                </a:lnTo>
                <a:lnTo>
                  <a:pt x="921716" y="1160708"/>
                </a:lnTo>
                <a:lnTo>
                  <a:pt x="910835" y="1166827"/>
                </a:lnTo>
                <a:lnTo>
                  <a:pt x="899501" y="1172720"/>
                </a:lnTo>
                <a:lnTo>
                  <a:pt x="888166" y="1178160"/>
                </a:lnTo>
                <a:lnTo>
                  <a:pt x="876832" y="1183600"/>
                </a:lnTo>
                <a:lnTo>
                  <a:pt x="865498" y="1188586"/>
                </a:lnTo>
                <a:lnTo>
                  <a:pt x="853710" y="1193346"/>
                </a:lnTo>
                <a:lnTo>
                  <a:pt x="842375" y="1198106"/>
                </a:lnTo>
                <a:lnTo>
                  <a:pt x="830588" y="1202412"/>
                </a:lnTo>
                <a:lnTo>
                  <a:pt x="818573" y="1206492"/>
                </a:lnTo>
                <a:lnTo>
                  <a:pt x="807012" y="1210572"/>
                </a:lnTo>
                <a:lnTo>
                  <a:pt x="794997" y="1213972"/>
                </a:lnTo>
                <a:lnTo>
                  <a:pt x="783210" y="1217598"/>
                </a:lnTo>
                <a:lnTo>
                  <a:pt x="771195" y="1220545"/>
                </a:lnTo>
                <a:lnTo>
                  <a:pt x="758954" y="1223265"/>
                </a:lnTo>
                <a:lnTo>
                  <a:pt x="746939" y="1226211"/>
                </a:lnTo>
                <a:lnTo>
                  <a:pt x="734698" y="1228478"/>
                </a:lnTo>
                <a:lnTo>
                  <a:pt x="722457" y="1230518"/>
                </a:lnTo>
                <a:lnTo>
                  <a:pt x="710442" y="1232784"/>
                </a:lnTo>
                <a:lnTo>
                  <a:pt x="698201" y="1234371"/>
                </a:lnTo>
                <a:lnTo>
                  <a:pt x="685960" y="1235731"/>
                </a:lnTo>
                <a:lnTo>
                  <a:pt x="673719" y="1236864"/>
                </a:lnTo>
                <a:lnTo>
                  <a:pt x="661478" y="1237771"/>
                </a:lnTo>
                <a:lnTo>
                  <a:pt x="649010" y="1238451"/>
                </a:lnTo>
                <a:lnTo>
                  <a:pt x="636769" y="1239131"/>
                </a:lnTo>
                <a:lnTo>
                  <a:pt x="624527" y="1239357"/>
                </a:lnTo>
                <a:lnTo>
                  <a:pt x="612060" y="1239357"/>
                </a:lnTo>
                <a:lnTo>
                  <a:pt x="599818" y="1239131"/>
                </a:lnTo>
                <a:lnTo>
                  <a:pt x="587577" y="1238451"/>
                </a:lnTo>
                <a:lnTo>
                  <a:pt x="575109" y="1237544"/>
                </a:lnTo>
                <a:lnTo>
                  <a:pt x="562868" y="1236638"/>
                </a:lnTo>
                <a:lnTo>
                  <a:pt x="550627" y="1235504"/>
                </a:lnTo>
                <a:lnTo>
                  <a:pt x="538612" y="1233918"/>
                </a:lnTo>
                <a:lnTo>
                  <a:pt x="526145" y="1232331"/>
                </a:lnTo>
                <a:lnTo>
                  <a:pt x="513903" y="1230291"/>
                </a:lnTo>
                <a:lnTo>
                  <a:pt x="501889" y="1228025"/>
                </a:lnTo>
                <a:lnTo>
                  <a:pt x="489648" y="1225758"/>
                </a:lnTo>
                <a:lnTo>
                  <a:pt x="477633" y="1222811"/>
                </a:lnTo>
                <a:lnTo>
                  <a:pt x="465619" y="1219865"/>
                </a:lnTo>
                <a:lnTo>
                  <a:pt x="453604" y="1216918"/>
                </a:lnTo>
                <a:lnTo>
                  <a:pt x="441590" y="1213292"/>
                </a:lnTo>
                <a:lnTo>
                  <a:pt x="429802" y="1209665"/>
                </a:lnTo>
                <a:lnTo>
                  <a:pt x="418014" y="1205812"/>
                </a:lnTo>
                <a:lnTo>
                  <a:pt x="406453" y="1201506"/>
                </a:lnTo>
                <a:lnTo>
                  <a:pt x="394665" y="1197199"/>
                </a:lnTo>
                <a:lnTo>
                  <a:pt x="383104" y="1192440"/>
                </a:lnTo>
                <a:lnTo>
                  <a:pt x="371543" y="1187680"/>
                </a:lnTo>
                <a:lnTo>
                  <a:pt x="359982" y="1182467"/>
                </a:lnTo>
                <a:lnTo>
                  <a:pt x="348647" y="1177027"/>
                </a:lnTo>
                <a:lnTo>
                  <a:pt x="337313" y="1171360"/>
                </a:lnTo>
                <a:lnTo>
                  <a:pt x="326205" y="1165694"/>
                </a:lnTo>
                <a:lnTo>
                  <a:pt x="315097" y="1159574"/>
                </a:lnTo>
                <a:lnTo>
                  <a:pt x="304216" y="1153228"/>
                </a:lnTo>
                <a:lnTo>
                  <a:pt x="293109" y="1146655"/>
                </a:lnTo>
                <a:lnTo>
                  <a:pt x="282454" y="1139629"/>
                </a:lnTo>
                <a:lnTo>
                  <a:pt x="272026" y="1132602"/>
                </a:lnTo>
                <a:lnTo>
                  <a:pt x="261145" y="1125349"/>
                </a:lnTo>
                <a:lnTo>
                  <a:pt x="250944" y="1117643"/>
                </a:lnTo>
                <a:lnTo>
                  <a:pt x="240517" y="1109937"/>
                </a:lnTo>
                <a:lnTo>
                  <a:pt x="230316" y="1101777"/>
                </a:lnTo>
                <a:lnTo>
                  <a:pt x="220341" y="1093617"/>
                </a:lnTo>
                <a:lnTo>
                  <a:pt x="210367" y="1085004"/>
                </a:lnTo>
                <a:lnTo>
                  <a:pt x="200620" y="1076391"/>
                </a:lnTo>
                <a:lnTo>
                  <a:pt x="191099" y="1067099"/>
                </a:lnTo>
                <a:lnTo>
                  <a:pt x="181578" y="1057806"/>
                </a:lnTo>
                <a:lnTo>
                  <a:pt x="170470" y="1046473"/>
                </a:lnTo>
                <a:lnTo>
                  <a:pt x="159589" y="1034913"/>
                </a:lnTo>
                <a:lnTo>
                  <a:pt x="149161" y="1022901"/>
                </a:lnTo>
                <a:lnTo>
                  <a:pt x="139187" y="1010888"/>
                </a:lnTo>
                <a:lnTo>
                  <a:pt x="129213" y="998648"/>
                </a:lnTo>
                <a:lnTo>
                  <a:pt x="119918" y="985956"/>
                </a:lnTo>
                <a:lnTo>
                  <a:pt x="110851" y="973489"/>
                </a:lnTo>
                <a:lnTo>
                  <a:pt x="102237" y="960797"/>
                </a:lnTo>
                <a:lnTo>
                  <a:pt x="93849" y="947651"/>
                </a:lnTo>
                <a:lnTo>
                  <a:pt x="85688" y="934505"/>
                </a:lnTo>
                <a:lnTo>
                  <a:pt x="78208" y="921358"/>
                </a:lnTo>
                <a:lnTo>
                  <a:pt x="70954" y="907986"/>
                </a:lnTo>
                <a:lnTo>
                  <a:pt x="64153" y="894386"/>
                </a:lnTo>
                <a:lnTo>
                  <a:pt x="57579" y="880560"/>
                </a:lnTo>
                <a:lnTo>
                  <a:pt x="51232" y="866734"/>
                </a:lnTo>
                <a:lnTo>
                  <a:pt x="45338" y="852908"/>
                </a:lnTo>
                <a:lnTo>
                  <a:pt x="39897" y="838856"/>
                </a:lnTo>
                <a:lnTo>
                  <a:pt x="34910" y="824803"/>
                </a:lnTo>
                <a:lnTo>
                  <a:pt x="30150" y="810524"/>
                </a:lnTo>
                <a:lnTo>
                  <a:pt x="25616" y="796244"/>
                </a:lnTo>
                <a:lnTo>
                  <a:pt x="21535" y="781738"/>
                </a:lnTo>
                <a:lnTo>
                  <a:pt x="17682" y="767232"/>
                </a:lnTo>
                <a:lnTo>
                  <a:pt x="14508" y="752726"/>
                </a:lnTo>
                <a:lnTo>
                  <a:pt x="11334" y="738220"/>
                </a:lnTo>
                <a:lnTo>
                  <a:pt x="8841" y="723487"/>
                </a:lnTo>
                <a:lnTo>
                  <a:pt x="6574" y="708755"/>
                </a:lnTo>
                <a:lnTo>
                  <a:pt x="4307" y="694022"/>
                </a:lnTo>
                <a:lnTo>
                  <a:pt x="2947" y="679289"/>
                </a:lnTo>
                <a:lnTo>
                  <a:pt x="1587" y="664330"/>
                </a:lnTo>
                <a:lnTo>
                  <a:pt x="680" y="649597"/>
                </a:lnTo>
                <a:lnTo>
                  <a:pt x="227" y="634638"/>
                </a:lnTo>
                <a:lnTo>
                  <a:pt x="0" y="619905"/>
                </a:lnTo>
                <a:lnTo>
                  <a:pt x="227" y="604946"/>
                </a:lnTo>
                <a:lnTo>
                  <a:pt x="680" y="589987"/>
                </a:lnTo>
                <a:lnTo>
                  <a:pt x="1587" y="575254"/>
                </a:lnTo>
                <a:lnTo>
                  <a:pt x="2947" y="560295"/>
                </a:lnTo>
                <a:lnTo>
                  <a:pt x="4307" y="545562"/>
                </a:lnTo>
                <a:lnTo>
                  <a:pt x="6574" y="530830"/>
                </a:lnTo>
                <a:lnTo>
                  <a:pt x="8841" y="516097"/>
                </a:lnTo>
                <a:lnTo>
                  <a:pt x="11334" y="501364"/>
                </a:lnTo>
                <a:lnTo>
                  <a:pt x="14508" y="486858"/>
                </a:lnTo>
                <a:lnTo>
                  <a:pt x="17682" y="472352"/>
                </a:lnTo>
                <a:lnTo>
                  <a:pt x="21535" y="457846"/>
                </a:lnTo>
                <a:lnTo>
                  <a:pt x="25616" y="443340"/>
                </a:lnTo>
                <a:lnTo>
                  <a:pt x="30150" y="429061"/>
                </a:lnTo>
                <a:lnTo>
                  <a:pt x="34910" y="414781"/>
                </a:lnTo>
                <a:lnTo>
                  <a:pt x="39897" y="400502"/>
                </a:lnTo>
                <a:lnTo>
                  <a:pt x="45338" y="386449"/>
                </a:lnTo>
                <a:lnTo>
                  <a:pt x="51232" y="372850"/>
                </a:lnTo>
                <a:lnTo>
                  <a:pt x="57579" y="359024"/>
                </a:lnTo>
                <a:lnTo>
                  <a:pt x="64153" y="345198"/>
                </a:lnTo>
                <a:lnTo>
                  <a:pt x="70954" y="331599"/>
                </a:lnTo>
                <a:lnTo>
                  <a:pt x="78208" y="318226"/>
                </a:lnTo>
                <a:lnTo>
                  <a:pt x="85688" y="304853"/>
                </a:lnTo>
                <a:lnTo>
                  <a:pt x="93849" y="291934"/>
                </a:lnTo>
                <a:lnTo>
                  <a:pt x="102237" y="278788"/>
                </a:lnTo>
                <a:lnTo>
                  <a:pt x="110851" y="266095"/>
                </a:lnTo>
                <a:lnTo>
                  <a:pt x="119918" y="253402"/>
                </a:lnTo>
                <a:lnTo>
                  <a:pt x="129213" y="240936"/>
                </a:lnTo>
                <a:lnTo>
                  <a:pt x="139187" y="228697"/>
                </a:lnTo>
                <a:lnTo>
                  <a:pt x="149161" y="216457"/>
                </a:lnTo>
                <a:lnTo>
                  <a:pt x="159589" y="204671"/>
                </a:lnTo>
                <a:lnTo>
                  <a:pt x="170470" y="193111"/>
                </a:lnTo>
                <a:lnTo>
                  <a:pt x="181578" y="181779"/>
                </a:lnTo>
                <a:lnTo>
                  <a:pt x="193139" y="170446"/>
                </a:lnTo>
                <a:lnTo>
                  <a:pt x="204473" y="159793"/>
                </a:lnTo>
                <a:lnTo>
                  <a:pt x="216488" y="149140"/>
                </a:lnTo>
                <a:lnTo>
                  <a:pt x="228729" y="139167"/>
                </a:lnTo>
                <a:lnTo>
                  <a:pt x="240743" y="129421"/>
                </a:lnTo>
                <a:lnTo>
                  <a:pt x="253438" y="119901"/>
                </a:lnTo>
                <a:lnTo>
                  <a:pt x="266133" y="110835"/>
                </a:lnTo>
                <a:lnTo>
                  <a:pt x="278600" y="102222"/>
                </a:lnTo>
                <a:lnTo>
                  <a:pt x="291748" y="93836"/>
                </a:lnTo>
                <a:lnTo>
                  <a:pt x="304896" y="85903"/>
                </a:lnTo>
                <a:lnTo>
                  <a:pt x="318271" y="78423"/>
                </a:lnTo>
                <a:lnTo>
                  <a:pt x="331646" y="71170"/>
                </a:lnTo>
                <a:lnTo>
                  <a:pt x="345020" y="64144"/>
                </a:lnTo>
                <a:lnTo>
                  <a:pt x="358848" y="57571"/>
                </a:lnTo>
                <a:lnTo>
                  <a:pt x="372676" y="51451"/>
                </a:lnTo>
                <a:lnTo>
                  <a:pt x="386504" y="45558"/>
                </a:lnTo>
                <a:lnTo>
                  <a:pt x="400559" y="40118"/>
                </a:lnTo>
                <a:lnTo>
                  <a:pt x="414840" y="34905"/>
                </a:lnTo>
                <a:lnTo>
                  <a:pt x="429122" y="30146"/>
                </a:lnTo>
                <a:lnTo>
                  <a:pt x="443403" y="25839"/>
                </a:lnTo>
                <a:lnTo>
                  <a:pt x="457911" y="21533"/>
                </a:lnTo>
                <a:lnTo>
                  <a:pt x="472419" y="17906"/>
                </a:lnTo>
                <a:lnTo>
                  <a:pt x="486927" y="14506"/>
                </a:lnTo>
                <a:lnTo>
                  <a:pt x="501435" y="11560"/>
                </a:lnTo>
                <a:lnTo>
                  <a:pt x="515944" y="8840"/>
                </a:lnTo>
                <a:lnTo>
                  <a:pt x="530678" y="6573"/>
                </a:lnTo>
                <a:lnTo>
                  <a:pt x="545413" y="4533"/>
                </a:lnTo>
                <a:lnTo>
                  <a:pt x="560148" y="3173"/>
                </a:lnTo>
                <a:lnTo>
                  <a:pt x="575109" y="1587"/>
                </a:lnTo>
                <a:lnTo>
                  <a:pt x="589844" y="907"/>
                </a:lnTo>
                <a:lnTo>
                  <a:pt x="604806" y="227"/>
                </a:lnTo>
                <a:lnTo>
                  <a:pt x="619540" y="0"/>
                </a:lnTo>
                <a:close/>
              </a:path>
            </a:pathLst>
          </a:custGeom>
          <a:solidFill>
            <a:srgbClr val="FFFFFF"/>
          </a:solidFill>
          <a:ln>
            <a:noFill/>
          </a:ln>
        </p:spPr>
        <p:txBody>
          <a:bodyPr anchor="ctr">
            <a:scene3d>
              <a:camera prst="orthographicFront"/>
              <a:lightRig rig="threePt" dir="t"/>
            </a:scene3d>
            <a:sp3d>
              <a:contourClr>
                <a:srgbClr val="FFFFFF"/>
              </a:contourClr>
            </a:sp3d>
          </a:bodyPr>
          <a:lstStyle/>
          <a:p>
            <a:pPr algn="ctr" eaLnBrk="1" fontAlgn="auto" hangingPunct="1">
              <a:spcBef>
                <a:spcPts val="0"/>
              </a:spcBef>
              <a:spcAft>
                <a:spcPts val="0"/>
              </a:spcAft>
              <a:defRPr/>
            </a:pPr>
            <a:endParaRPr lang="zh-CN" altLang="en-US">
              <a:solidFill>
                <a:srgbClr val="FFFFFF"/>
              </a:solidFill>
              <a:latin typeface="+mn-lt"/>
              <a:ea typeface="+mn-ea"/>
            </a:endParaRPr>
          </a:p>
        </p:txBody>
      </p:sp>
      <p:sp>
        <p:nvSpPr>
          <p:cNvPr id="18" name="MH_Other_6"/>
          <p:cNvSpPr>
            <a:spLocks noChangeAspect="1"/>
          </p:cNvSpPr>
          <p:nvPr>
            <p:custDataLst>
              <p:tags r:id="rId10"/>
            </p:custDataLst>
          </p:nvPr>
        </p:nvSpPr>
        <p:spPr bwMode="auto">
          <a:xfrm>
            <a:off x="1761285" y="4357557"/>
            <a:ext cx="396875" cy="393700"/>
          </a:xfrm>
          <a:custGeom>
            <a:avLst/>
            <a:gdLst>
              <a:gd name="T0" fmla="*/ 615878 w 2390775"/>
              <a:gd name="T1" fmla="*/ 1467970 h 2365376"/>
              <a:gd name="T2" fmla="*/ 587250 w 2390775"/>
              <a:gd name="T3" fmla="*/ 1401697 h 2365376"/>
              <a:gd name="T4" fmla="*/ 1282649 w 2390775"/>
              <a:gd name="T5" fmla="*/ 1393474 h 2365376"/>
              <a:gd name="T6" fmla="*/ 1180915 w 2390775"/>
              <a:gd name="T7" fmla="*/ 1446870 h 2365376"/>
              <a:gd name="T8" fmla="*/ 1210073 w 2390775"/>
              <a:gd name="T9" fmla="*/ 1382167 h 2365376"/>
              <a:gd name="T10" fmla="*/ 653657 w 2390775"/>
              <a:gd name="T11" fmla="*/ 1314699 h 2365376"/>
              <a:gd name="T12" fmla="*/ 646041 w 2390775"/>
              <a:gd name="T13" fmla="*/ 1180275 h 2365376"/>
              <a:gd name="T14" fmla="*/ 589870 w 2390775"/>
              <a:gd name="T15" fmla="*/ 1105327 h 2365376"/>
              <a:gd name="T16" fmla="*/ 599516 w 2390775"/>
              <a:gd name="T17" fmla="*/ 1141280 h 2365376"/>
              <a:gd name="T18" fmla="*/ 579914 w 2390775"/>
              <a:gd name="T19" fmla="*/ 1158779 h 2365376"/>
              <a:gd name="T20" fmla="*/ 541333 w 2390775"/>
              <a:gd name="T21" fmla="*/ 1105965 h 2365376"/>
              <a:gd name="T22" fmla="*/ 1137260 w 2390775"/>
              <a:gd name="T23" fmla="*/ 1009231 h 2365376"/>
              <a:gd name="T24" fmla="*/ 1143562 w 2390775"/>
              <a:gd name="T25" fmla="*/ 1026145 h 2365376"/>
              <a:gd name="T26" fmla="*/ 1096615 w 2390775"/>
              <a:gd name="T27" fmla="*/ 1069549 h 2365376"/>
              <a:gd name="T28" fmla="*/ 1102602 w 2390775"/>
              <a:gd name="T29" fmla="*/ 1001572 h 2365376"/>
              <a:gd name="T30" fmla="*/ 972739 w 2390775"/>
              <a:gd name="T31" fmla="*/ 835988 h 2365376"/>
              <a:gd name="T32" fmla="*/ 989500 w 2390775"/>
              <a:gd name="T33" fmla="*/ 1138672 h 2365376"/>
              <a:gd name="T34" fmla="*/ 639427 w 2390775"/>
              <a:gd name="T35" fmla="*/ 1423644 h 2365376"/>
              <a:gd name="T36" fmla="*/ 599898 w 2390775"/>
              <a:gd name="T37" fmla="*/ 1003302 h 2365376"/>
              <a:gd name="T38" fmla="*/ 529694 w 2390775"/>
              <a:gd name="T39" fmla="*/ 1090596 h 2365376"/>
              <a:gd name="T40" fmla="*/ 602428 w 2390775"/>
              <a:gd name="T41" fmla="*/ 868249 h 2365376"/>
              <a:gd name="T42" fmla="*/ 861740 w 2390775"/>
              <a:gd name="T43" fmla="*/ 924231 h 2365376"/>
              <a:gd name="T44" fmla="*/ 755609 w 2390775"/>
              <a:gd name="T45" fmla="*/ 542052 h 2365376"/>
              <a:gd name="T46" fmla="*/ 929665 w 2390775"/>
              <a:gd name="T47" fmla="*/ 525915 h 2365376"/>
              <a:gd name="T48" fmla="*/ 909019 w 2390775"/>
              <a:gd name="T49" fmla="*/ 571798 h 2365376"/>
              <a:gd name="T50" fmla="*/ 936652 w 2390775"/>
              <a:gd name="T51" fmla="*/ 586353 h 2365376"/>
              <a:gd name="T52" fmla="*/ 928394 w 2390775"/>
              <a:gd name="T53" fmla="*/ 688879 h 2365376"/>
              <a:gd name="T54" fmla="*/ 840414 w 2390775"/>
              <a:gd name="T55" fmla="*/ 772101 h 2365376"/>
              <a:gd name="T56" fmla="*/ 742269 w 2390775"/>
              <a:gd name="T57" fmla="*/ 675588 h 2365376"/>
              <a:gd name="T58" fmla="*/ 738139 w 2390775"/>
              <a:gd name="T59" fmla="*/ 608504 h 2365376"/>
              <a:gd name="T60" fmla="*/ 761643 w 2390775"/>
              <a:gd name="T61" fmla="*/ 510093 h 2365376"/>
              <a:gd name="T62" fmla="*/ 617010 w 2390775"/>
              <a:gd name="T63" fmla="*/ 449064 h 2365376"/>
              <a:gd name="T64" fmla="*/ 350272 w 2390775"/>
              <a:gd name="T65" fmla="*/ 638327 h 2365376"/>
              <a:gd name="T66" fmla="*/ 215163 w 2390775"/>
              <a:gd name="T67" fmla="*/ 939947 h 2365376"/>
              <a:gd name="T68" fmla="*/ 256613 w 2390775"/>
              <a:gd name="T69" fmla="*/ 1277331 h 2365376"/>
              <a:gd name="T70" fmla="*/ 458486 w 2390775"/>
              <a:gd name="T71" fmla="*/ 1534008 h 2365376"/>
              <a:gd name="T72" fmla="*/ 767308 w 2390775"/>
              <a:gd name="T73" fmla="*/ 1655225 h 2365376"/>
              <a:gd name="T74" fmla="*/ 1101127 w 2390775"/>
              <a:gd name="T75" fmla="*/ 1596674 h 2365376"/>
              <a:gd name="T76" fmla="*/ 1347614 w 2390775"/>
              <a:gd name="T77" fmla="*/ 1383040 h 2365376"/>
              <a:gd name="T78" fmla="*/ 1453614 w 2390775"/>
              <a:gd name="T79" fmla="*/ 1066861 h 2365376"/>
              <a:gd name="T80" fmla="*/ 1378939 w 2390775"/>
              <a:gd name="T81" fmla="*/ 738024 h 2365376"/>
              <a:gd name="T82" fmla="*/ 1153652 w 2390775"/>
              <a:gd name="T83" fmla="*/ 501602 h 2365376"/>
              <a:gd name="T84" fmla="*/ 831224 w 2390775"/>
              <a:gd name="T85" fmla="*/ 411085 h 2365376"/>
              <a:gd name="T86" fmla="*/ 989432 w 2390775"/>
              <a:gd name="T87" fmla="*/ 315187 h 2365376"/>
              <a:gd name="T88" fmla="*/ 1471649 w 2390775"/>
              <a:gd name="T89" fmla="*/ 671876 h 2365376"/>
              <a:gd name="T90" fmla="*/ 1554866 w 2390775"/>
              <a:gd name="T91" fmla="*/ 1171938 h 2365376"/>
              <a:gd name="T92" fmla="*/ 1239716 w 2390775"/>
              <a:gd name="T93" fmla="*/ 1647313 h 2365376"/>
              <a:gd name="T94" fmla="*/ 646121 w 2390775"/>
              <a:gd name="T95" fmla="*/ 1748275 h 2365376"/>
              <a:gd name="T96" fmla="*/ 110112 w 2390775"/>
              <a:gd name="T97" fmla="*/ 1186813 h 2365376"/>
              <a:gd name="T98" fmla="*/ 251551 w 2390775"/>
              <a:gd name="T99" fmla="*/ 580725 h 2365376"/>
              <a:gd name="T100" fmla="*/ 1549044 w 2390775"/>
              <a:gd name="T101" fmla="*/ 160116 h 2365376"/>
              <a:gd name="T102" fmla="*/ 1461002 w 2390775"/>
              <a:gd name="T103" fmla="*/ 284475 h 2365376"/>
              <a:gd name="T104" fmla="*/ 1550307 w 2390775"/>
              <a:gd name="T105" fmla="*/ 426554 h 2365376"/>
              <a:gd name="T106" fmla="*/ 1719764 w 2390775"/>
              <a:gd name="T107" fmla="*/ 380038 h 2365376"/>
              <a:gd name="T108" fmla="*/ 1735543 w 2390775"/>
              <a:gd name="T109" fmla="*/ 232579 h 2365376"/>
              <a:gd name="T110" fmla="*/ 1705909 w 2390775"/>
              <a:gd name="T111" fmla="*/ 94508 h 2365376"/>
              <a:gd name="T112" fmla="*/ 1774050 w 2390775"/>
              <a:gd name="T113" fmla="*/ 148403 h 2365376"/>
              <a:gd name="T114" fmla="*/ 1781614 w 2390775"/>
              <a:gd name="T115" fmla="*/ 428769 h 2365376"/>
              <a:gd name="T116" fmla="*/ 1600166 w 2390775"/>
              <a:gd name="T117" fmla="*/ 516104 h 2365376"/>
              <a:gd name="T118" fmla="*/ 1452167 w 2390775"/>
              <a:gd name="T119" fmla="*/ 455349 h 2365376"/>
              <a:gd name="T120" fmla="*/ 1310478 w 2390775"/>
              <a:gd name="T121" fmla="*/ 259477 h 2365376"/>
              <a:gd name="T122" fmla="*/ 1562614 w 2390775"/>
              <a:gd name="T123" fmla="*/ 74046 h 23653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90775" h="2365376">
                <a:moveTo>
                  <a:pt x="761351" y="1739900"/>
                </a:moveTo>
                <a:lnTo>
                  <a:pt x="791690" y="1805294"/>
                </a:lnTo>
                <a:lnTo>
                  <a:pt x="794883" y="1808051"/>
                </a:lnTo>
                <a:lnTo>
                  <a:pt x="797278" y="1811991"/>
                </a:lnTo>
                <a:lnTo>
                  <a:pt x="800871" y="1817112"/>
                </a:lnTo>
                <a:lnTo>
                  <a:pt x="803266" y="1822233"/>
                </a:lnTo>
                <a:lnTo>
                  <a:pt x="804065" y="1825384"/>
                </a:lnTo>
                <a:lnTo>
                  <a:pt x="804863" y="1828536"/>
                </a:lnTo>
                <a:lnTo>
                  <a:pt x="804863" y="1831687"/>
                </a:lnTo>
                <a:lnTo>
                  <a:pt x="804863" y="1834839"/>
                </a:lnTo>
                <a:lnTo>
                  <a:pt x="804065" y="1837990"/>
                </a:lnTo>
                <a:lnTo>
                  <a:pt x="802867" y="1841142"/>
                </a:lnTo>
                <a:lnTo>
                  <a:pt x="801670" y="1842718"/>
                </a:lnTo>
                <a:lnTo>
                  <a:pt x="799674" y="1844687"/>
                </a:lnTo>
                <a:lnTo>
                  <a:pt x="797278" y="1845475"/>
                </a:lnTo>
                <a:lnTo>
                  <a:pt x="794484" y="1845869"/>
                </a:lnTo>
                <a:lnTo>
                  <a:pt x="790891" y="1846263"/>
                </a:lnTo>
                <a:lnTo>
                  <a:pt x="787698" y="1845869"/>
                </a:lnTo>
                <a:lnTo>
                  <a:pt x="784105" y="1845475"/>
                </a:lnTo>
                <a:lnTo>
                  <a:pt x="780512" y="1844293"/>
                </a:lnTo>
                <a:lnTo>
                  <a:pt x="776520" y="1842718"/>
                </a:lnTo>
                <a:lnTo>
                  <a:pt x="772927" y="1841142"/>
                </a:lnTo>
                <a:lnTo>
                  <a:pt x="768935" y="1839172"/>
                </a:lnTo>
                <a:lnTo>
                  <a:pt x="765343" y="1836809"/>
                </a:lnTo>
                <a:lnTo>
                  <a:pt x="761750" y="1834051"/>
                </a:lnTo>
                <a:lnTo>
                  <a:pt x="758955" y="1831294"/>
                </a:lnTo>
                <a:lnTo>
                  <a:pt x="756161" y="1827748"/>
                </a:lnTo>
                <a:lnTo>
                  <a:pt x="754165" y="1824597"/>
                </a:lnTo>
                <a:lnTo>
                  <a:pt x="748975" y="1815536"/>
                </a:lnTo>
                <a:lnTo>
                  <a:pt x="745782" y="1808839"/>
                </a:lnTo>
                <a:lnTo>
                  <a:pt x="743387" y="1803718"/>
                </a:lnTo>
                <a:lnTo>
                  <a:pt x="742588" y="1799385"/>
                </a:lnTo>
                <a:lnTo>
                  <a:pt x="742588" y="1795051"/>
                </a:lnTo>
                <a:lnTo>
                  <a:pt x="743387" y="1790718"/>
                </a:lnTo>
                <a:lnTo>
                  <a:pt x="746181" y="1778112"/>
                </a:lnTo>
                <a:lnTo>
                  <a:pt x="746979" y="1774173"/>
                </a:lnTo>
                <a:lnTo>
                  <a:pt x="746979" y="1772203"/>
                </a:lnTo>
                <a:lnTo>
                  <a:pt x="746181" y="1771021"/>
                </a:lnTo>
                <a:lnTo>
                  <a:pt x="745383" y="1770627"/>
                </a:lnTo>
                <a:lnTo>
                  <a:pt x="742987" y="1770627"/>
                </a:lnTo>
                <a:lnTo>
                  <a:pt x="742189" y="1770233"/>
                </a:lnTo>
                <a:lnTo>
                  <a:pt x="741790" y="1769839"/>
                </a:lnTo>
                <a:lnTo>
                  <a:pt x="738596" y="1761961"/>
                </a:lnTo>
                <a:lnTo>
                  <a:pt x="736999" y="1758021"/>
                </a:lnTo>
                <a:lnTo>
                  <a:pt x="736600" y="1756052"/>
                </a:lnTo>
                <a:lnTo>
                  <a:pt x="736600" y="1754476"/>
                </a:lnTo>
                <a:lnTo>
                  <a:pt x="742189" y="1750536"/>
                </a:lnTo>
                <a:lnTo>
                  <a:pt x="747379" y="1747385"/>
                </a:lnTo>
                <a:lnTo>
                  <a:pt x="750971" y="1745021"/>
                </a:lnTo>
                <a:lnTo>
                  <a:pt x="754165" y="1743839"/>
                </a:lnTo>
                <a:lnTo>
                  <a:pt x="758556" y="1741870"/>
                </a:lnTo>
                <a:lnTo>
                  <a:pt x="759754" y="1741870"/>
                </a:lnTo>
                <a:lnTo>
                  <a:pt x="761351" y="1739900"/>
                </a:lnTo>
                <a:close/>
                <a:moveTo>
                  <a:pt x="1554438" y="1730375"/>
                </a:moveTo>
                <a:lnTo>
                  <a:pt x="1565575" y="1730375"/>
                </a:lnTo>
                <a:lnTo>
                  <a:pt x="1575916" y="1730375"/>
                </a:lnTo>
                <a:lnTo>
                  <a:pt x="1586258" y="1731163"/>
                </a:lnTo>
                <a:lnTo>
                  <a:pt x="1591031" y="1731951"/>
                </a:lnTo>
                <a:lnTo>
                  <a:pt x="1595008" y="1733133"/>
                </a:lnTo>
                <a:lnTo>
                  <a:pt x="1598986" y="1734314"/>
                </a:lnTo>
                <a:lnTo>
                  <a:pt x="1602168" y="1735890"/>
                </a:lnTo>
                <a:lnTo>
                  <a:pt x="1605350" y="1737860"/>
                </a:lnTo>
                <a:lnTo>
                  <a:pt x="1607339" y="1739830"/>
                </a:lnTo>
                <a:lnTo>
                  <a:pt x="1608929" y="1741799"/>
                </a:lnTo>
                <a:lnTo>
                  <a:pt x="1609725" y="1744951"/>
                </a:lnTo>
                <a:lnTo>
                  <a:pt x="1609725" y="1747708"/>
                </a:lnTo>
                <a:lnTo>
                  <a:pt x="1608929" y="1751648"/>
                </a:lnTo>
                <a:lnTo>
                  <a:pt x="1607339" y="1755193"/>
                </a:lnTo>
                <a:lnTo>
                  <a:pt x="1604554" y="1759920"/>
                </a:lnTo>
                <a:lnTo>
                  <a:pt x="1600577" y="1764648"/>
                </a:lnTo>
                <a:lnTo>
                  <a:pt x="1595804" y="1769769"/>
                </a:lnTo>
                <a:lnTo>
                  <a:pt x="1589042" y="1776072"/>
                </a:lnTo>
                <a:lnTo>
                  <a:pt x="1582678" y="1781193"/>
                </a:lnTo>
                <a:lnTo>
                  <a:pt x="1576314" y="1786314"/>
                </a:lnTo>
                <a:lnTo>
                  <a:pt x="1570348" y="1790647"/>
                </a:lnTo>
                <a:lnTo>
                  <a:pt x="1563586" y="1794193"/>
                </a:lnTo>
                <a:lnTo>
                  <a:pt x="1557222" y="1797738"/>
                </a:lnTo>
                <a:lnTo>
                  <a:pt x="1550461" y="1800496"/>
                </a:lnTo>
                <a:lnTo>
                  <a:pt x="1544097" y="1802466"/>
                </a:lnTo>
                <a:lnTo>
                  <a:pt x="1537733" y="1804829"/>
                </a:lnTo>
                <a:lnTo>
                  <a:pt x="1530971" y="1806799"/>
                </a:lnTo>
                <a:lnTo>
                  <a:pt x="1524607" y="1807981"/>
                </a:lnTo>
                <a:lnTo>
                  <a:pt x="1518243" y="1809163"/>
                </a:lnTo>
                <a:lnTo>
                  <a:pt x="1505117" y="1811132"/>
                </a:lnTo>
                <a:lnTo>
                  <a:pt x="1491992" y="1812314"/>
                </a:lnTo>
                <a:lnTo>
                  <a:pt x="1486026" y="1813102"/>
                </a:lnTo>
                <a:lnTo>
                  <a:pt x="1483241" y="1813890"/>
                </a:lnTo>
                <a:lnTo>
                  <a:pt x="1482048" y="1814678"/>
                </a:lnTo>
                <a:lnTo>
                  <a:pt x="1481253" y="1815072"/>
                </a:lnTo>
                <a:lnTo>
                  <a:pt x="1480855" y="1815859"/>
                </a:lnTo>
                <a:lnTo>
                  <a:pt x="1480855" y="1817041"/>
                </a:lnTo>
                <a:lnTo>
                  <a:pt x="1481253" y="1818617"/>
                </a:lnTo>
                <a:lnTo>
                  <a:pt x="1482048" y="1819799"/>
                </a:lnTo>
                <a:lnTo>
                  <a:pt x="1482048" y="1821375"/>
                </a:lnTo>
                <a:lnTo>
                  <a:pt x="1482048" y="1821769"/>
                </a:lnTo>
                <a:lnTo>
                  <a:pt x="1480855" y="1822556"/>
                </a:lnTo>
                <a:lnTo>
                  <a:pt x="1471309" y="1830829"/>
                </a:lnTo>
                <a:lnTo>
                  <a:pt x="1465343" y="1834375"/>
                </a:lnTo>
                <a:lnTo>
                  <a:pt x="1463354" y="1835556"/>
                </a:lnTo>
                <a:lnTo>
                  <a:pt x="1461365" y="1836738"/>
                </a:lnTo>
                <a:lnTo>
                  <a:pt x="1452615" y="1830041"/>
                </a:lnTo>
                <a:lnTo>
                  <a:pt x="1445853" y="1824132"/>
                </a:lnTo>
                <a:lnTo>
                  <a:pt x="1440285" y="1819405"/>
                </a:lnTo>
                <a:lnTo>
                  <a:pt x="1437103" y="1815072"/>
                </a:lnTo>
                <a:lnTo>
                  <a:pt x="1434716" y="1812314"/>
                </a:lnTo>
                <a:lnTo>
                  <a:pt x="1433125" y="1810344"/>
                </a:lnTo>
                <a:lnTo>
                  <a:pt x="1432330" y="1808375"/>
                </a:lnTo>
                <a:lnTo>
                  <a:pt x="1428750" y="1806799"/>
                </a:lnTo>
                <a:lnTo>
                  <a:pt x="1512675" y="1734314"/>
                </a:lnTo>
                <a:lnTo>
                  <a:pt x="1518641" y="1733527"/>
                </a:lnTo>
                <a:lnTo>
                  <a:pt x="1533755" y="1731951"/>
                </a:lnTo>
                <a:lnTo>
                  <a:pt x="1543699" y="1731163"/>
                </a:lnTo>
                <a:lnTo>
                  <a:pt x="1554438" y="1730375"/>
                </a:lnTo>
                <a:close/>
                <a:moveTo>
                  <a:pt x="588962" y="1535113"/>
                </a:moveTo>
                <a:lnTo>
                  <a:pt x="694496" y="1535113"/>
                </a:lnTo>
                <a:lnTo>
                  <a:pt x="694496" y="1557872"/>
                </a:lnTo>
                <a:lnTo>
                  <a:pt x="694894" y="1558271"/>
                </a:lnTo>
                <a:lnTo>
                  <a:pt x="696885" y="1560268"/>
                </a:lnTo>
                <a:lnTo>
                  <a:pt x="698478" y="1560667"/>
                </a:lnTo>
                <a:lnTo>
                  <a:pt x="700469" y="1561466"/>
                </a:lnTo>
                <a:lnTo>
                  <a:pt x="704053" y="1561865"/>
                </a:lnTo>
                <a:lnTo>
                  <a:pt x="707239" y="1561865"/>
                </a:lnTo>
                <a:lnTo>
                  <a:pt x="711222" y="1561865"/>
                </a:lnTo>
                <a:lnTo>
                  <a:pt x="714407" y="1561466"/>
                </a:lnTo>
                <a:lnTo>
                  <a:pt x="716797" y="1560667"/>
                </a:lnTo>
                <a:lnTo>
                  <a:pt x="718390" y="1560268"/>
                </a:lnTo>
                <a:lnTo>
                  <a:pt x="720381" y="1558271"/>
                </a:lnTo>
                <a:lnTo>
                  <a:pt x="720779" y="1557872"/>
                </a:lnTo>
                <a:lnTo>
                  <a:pt x="720779" y="1535113"/>
                </a:lnTo>
                <a:lnTo>
                  <a:pt x="820737" y="1535113"/>
                </a:lnTo>
                <a:lnTo>
                  <a:pt x="820737" y="1644117"/>
                </a:lnTo>
                <a:lnTo>
                  <a:pt x="820339" y="1648908"/>
                </a:lnTo>
                <a:lnTo>
                  <a:pt x="819144" y="1652901"/>
                </a:lnTo>
                <a:lnTo>
                  <a:pt x="816755" y="1656894"/>
                </a:lnTo>
                <a:lnTo>
                  <a:pt x="814365" y="1660088"/>
                </a:lnTo>
                <a:lnTo>
                  <a:pt x="810781" y="1663283"/>
                </a:lnTo>
                <a:lnTo>
                  <a:pt x="806799" y="1665279"/>
                </a:lnTo>
                <a:lnTo>
                  <a:pt x="802418" y="1666477"/>
                </a:lnTo>
                <a:lnTo>
                  <a:pt x="797639" y="1666876"/>
                </a:lnTo>
                <a:lnTo>
                  <a:pt x="612060" y="1666876"/>
                </a:lnTo>
                <a:lnTo>
                  <a:pt x="607281" y="1666477"/>
                </a:lnTo>
                <a:lnTo>
                  <a:pt x="602901" y="1665279"/>
                </a:lnTo>
                <a:lnTo>
                  <a:pt x="598918" y="1663283"/>
                </a:lnTo>
                <a:lnTo>
                  <a:pt x="595732" y="1660088"/>
                </a:lnTo>
                <a:lnTo>
                  <a:pt x="592546" y="1656894"/>
                </a:lnTo>
                <a:lnTo>
                  <a:pt x="590555" y="1652901"/>
                </a:lnTo>
                <a:lnTo>
                  <a:pt x="589360" y="1648908"/>
                </a:lnTo>
                <a:lnTo>
                  <a:pt x="588962" y="1644117"/>
                </a:lnTo>
                <a:lnTo>
                  <a:pt x="588962" y="1535113"/>
                </a:lnTo>
                <a:close/>
                <a:moveTo>
                  <a:pt x="612060" y="1476375"/>
                </a:moveTo>
                <a:lnTo>
                  <a:pt x="797639" y="1476375"/>
                </a:lnTo>
                <a:lnTo>
                  <a:pt x="802418" y="1476769"/>
                </a:lnTo>
                <a:lnTo>
                  <a:pt x="806799" y="1477950"/>
                </a:lnTo>
                <a:lnTo>
                  <a:pt x="810781" y="1480312"/>
                </a:lnTo>
                <a:lnTo>
                  <a:pt x="814365" y="1483068"/>
                </a:lnTo>
                <a:lnTo>
                  <a:pt x="816755" y="1486611"/>
                </a:lnTo>
                <a:lnTo>
                  <a:pt x="819144" y="1490155"/>
                </a:lnTo>
                <a:lnTo>
                  <a:pt x="820339" y="1494485"/>
                </a:lnTo>
                <a:lnTo>
                  <a:pt x="820737" y="1498816"/>
                </a:lnTo>
                <a:lnTo>
                  <a:pt x="820737" y="1525588"/>
                </a:lnTo>
                <a:lnTo>
                  <a:pt x="588962" y="1525588"/>
                </a:lnTo>
                <a:lnTo>
                  <a:pt x="588962" y="1498816"/>
                </a:lnTo>
                <a:lnTo>
                  <a:pt x="589360" y="1494485"/>
                </a:lnTo>
                <a:lnTo>
                  <a:pt x="590555" y="1490155"/>
                </a:lnTo>
                <a:lnTo>
                  <a:pt x="592546" y="1486611"/>
                </a:lnTo>
                <a:lnTo>
                  <a:pt x="595732" y="1483068"/>
                </a:lnTo>
                <a:lnTo>
                  <a:pt x="598918" y="1480312"/>
                </a:lnTo>
                <a:lnTo>
                  <a:pt x="602901" y="1477950"/>
                </a:lnTo>
                <a:lnTo>
                  <a:pt x="607281" y="1476769"/>
                </a:lnTo>
                <a:lnTo>
                  <a:pt x="612060" y="1476375"/>
                </a:lnTo>
                <a:close/>
                <a:moveTo>
                  <a:pt x="725449" y="1381125"/>
                </a:moveTo>
                <a:lnTo>
                  <a:pt x="730525" y="1381524"/>
                </a:lnTo>
                <a:lnTo>
                  <a:pt x="732087" y="1381524"/>
                </a:lnTo>
                <a:lnTo>
                  <a:pt x="734430" y="1382322"/>
                </a:lnTo>
                <a:lnTo>
                  <a:pt x="737554" y="1384317"/>
                </a:lnTo>
                <a:lnTo>
                  <a:pt x="740287" y="1386312"/>
                </a:lnTo>
                <a:lnTo>
                  <a:pt x="743411" y="1389505"/>
                </a:lnTo>
                <a:lnTo>
                  <a:pt x="746535" y="1393096"/>
                </a:lnTo>
                <a:lnTo>
                  <a:pt x="749659" y="1397486"/>
                </a:lnTo>
                <a:lnTo>
                  <a:pt x="755906" y="1407063"/>
                </a:lnTo>
                <a:lnTo>
                  <a:pt x="761373" y="1417837"/>
                </a:lnTo>
                <a:lnTo>
                  <a:pt x="766059" y="1427813"/>
                </a:lnTo>
                <a:lnTo>
                  <a:pt x="769182" y="1437390"/>
                </a:lnTo>
                <a:lnTo>
                  <a:pt x="770744" y="1441780"/>
                </a:lnTo>
                <a:lnTo>
                  <a:pt x="771525" y="1445770"/>
                </a:lnTo>
                <a:lnTo>
                  <a:pt x="771525" y="1448164"/>
                </a:lnTo>
                <a:lnTo>
                  <a:pt x="771525" y="1450159"/>
                </a:lnTo>
                <a:lnTo>
                  <a:pt x="770744" y="1451357"/>
                </a:lnTo>
                <a:lnTo>
                  <a:pt x="769182" y="1452155"/>
                </a:lnTo>
                <a:lnTo>
                  <a:pt x="768011" y="1452155"/>
                </a:lnTo>
                <a:lnTo>
                  <a:pt x="766449" y="1450958"/>
                </a:lnTo>
                <a:lnTo>
                  <a:pt x="764887" y="1449760"/>
                </a:lnTo>
                <a:lnTo>
                  <a:pt x="762544" y="1448563"/>
                </a:lnTo>
                <a:lnTo>
                  <a:pt x="759030" y="1444174"/>
                </a:lnTo>
                <a:lnTo>
                  <a:pt x="755516" y="1439784"/>
                </a:lnTo>
                <a:lnTo>
                  <a:pt x="753173" y="1434996"/>
                </a:lnTo>
                <a:lnTo>
                  <a:pt x="752392" y="1433400"/>
                </a:lnTo>
                <a:lnTo>
                  <a:pt x="752392" y="1431404"/>
                </a:lnTo>
                <a:lnTo>
                  <a:pt x="752001" y="1428611"/>
                </a:lnTo>
                <a:lnTo>
                  <a:pt x="750830" y="1426616"/>
                </a:lnTo>
                <a:lnTo>
                  <a:pt x="748878" y="1425419"/>
                </a:lnTo>
                <a:lnTo>
                  <a:pt x="746925" y="1425020"/>
                </a:lnTo>
                <a:lnTo>
                  <a:pt x="746144" y="1425419"/>
                </a:lnTo>
                <a:lnTo>
                  <a:pt x="745363" y="1425818"/>
                </a:lnTo>
                <a:lnTo>
                  <a:pt x="744582" y="1426616"/>
                </a:lnTo>
                <a:lnTo>
                  <a:pt x="743411" y="1427414"/>
                </a:lnTo>
                <a:lnTo>
                  <a:pt x="742630" y="1428611"/>
                </a:lnTo>
                <a:lnTo>
                  <a:pt x="742240" y="1430207"/>
                </a:lnTo>
                <a:lnTo>
                  <a:pt x="741849" y="1432602"/>
                </a:lnTo>
                <a:lnTo>
                  <a:pt x="741849" y="1434597"/>
                </a:lnTo>
                <a:lnTo>
                  <a:pt x="741459" y="1439385"/>
                </a:lnTo>
                <a:lnTo>
                  <a:pt x="740678" y="1443376"/>
                </a:lnTo>
                <a:lnTo>
                  <a:pt x="739897" y="1445371"/>
                </a:lnTo>
                <a:lnTo>
                  <a:pt x="739116" y="1446967"/>
                </a:lnTo>
                <a:lnTo>
                  <a:pt x="737944" y="1448164"/>
                </a:lnTo>
                <a:lnTo>
                  <a:pt x="735992" y="1449361"/>
                </a:lnTo>
                <a:lnTo>
                  <a:pt x="734430" y="1450558"/>
                </a:lnTo>
                <a:lnTo>
                  <a:pt x="732868" y="1452155"/>
                </a:lnTo>
                <a:lnTo>
                  <a:pt x="730525" y="1452953"/>
                </a:lnTo>
                <a:lnTo>
                  <a:pt x="727792" y="1453352"/>
                </a:lnTo>
                <a:lnTo>
                  <a:pt x="721935" y="1454150"/>
                </a:lnTo>
                <a:lnTo>
                  <a:pt x="715297" y="1454150"/>
                </a:lnTo>
                <a:lnTo>
                  <a:pt x="712173" y="1453751"/>
                </a:lnTo>
                <a:lnTo>
                  <a:pt x="709049" y="1452953"/>
                </a:lnTo>
                <a:lnTo>
                  <a:pt x="706706" y="1452155"/>
                </a:lnTo>
                <a:lnTo>
                  <a:pt x="703973" y="1450558"/>
                </a:lnTo>
                <a:lnTo>
                  <a:pt x="701240" y="1448962"/>
                </a:lnTo>
                <a:lnTo>
                  <a:pt x="699287" y="1447366"/>
                </a:lnTo>
                <a:lnTo>
                  <a:pt x="694992" y="1442977"/>
                </a:lnTo>
                <a:lnTo>
                  <a:pt x="691478" y="1438188"/>
                </a:lnTo>
                <a:lnTo>
                  <a:pt x="687963" y="1432602"/>
                </a:lnTo>
                <a:lnTo>
                  <a:pt x="685230" y="1427015"/>
                </a:lnTo>
                <a:lnTo>
                  <a:pt x="682497" y="1421029"/>
                </a:lnTo>
                <a:lnTo>
                  <a:pt x="680544" y="1415044"/>
                </a:lnTo>
                <a:lnTo>
                  <a:pt x="678982" y="1409058"/>
                </a:lnTo>
                <a:lnTo>
                  <a:pt x="676249" y="1399082"/>
                </a:lnTo>
                <a:lnTo>
                  <a:pt x="675078" y="1392298"/>
                </a:lnTo>
                <a:lnTo>
                  <a:pt x="674687" y="1389106"/>
                </a:lnTo>
                <a:lnTo>
                  <a:pt x="674687" y="1388707"/>
                </a:lnTo>
                <a:lnTo>
                  <a:pt x="675078" y="1388308"/>
                </a:lnTo>
                <a:lnTo>
                  <a:pt x="676249" y="1387909"/>
                </a:lnTo>
                <a:lnTo>
                  <a:pt x="679373" y="1387111"/>
                </a:lnTo>
                <a:lnTo>
                  <a:pt x="683278" y="1385913"/>
                </a:lnTo>
                <a:lnTo>
                  <a:pt x="689525" y="1384716"/>
                </a:lnTo>
                <a:lnTo>
                  <a:pt x="698897" y="1383120"/>
                </a:lnTo>
                <a:lnTo>
                  <a:pt x="715297" y="1381524"/>
                </a:lnTo>
                <a:lnTo>
                  <a:pt x="725449" y="1381125"/>
                </a:lnTo>
                <a:close/>
                <a:moveTo>
                  <a:pt x="1433588" y="1247775"/>
                </a:moveTo>
                <a:lnTo>
                  <a:pt x="1439124" y="1247775"/>
                </a:lnTo>
                <a:lnTo>
                  <a:pt x="1444264" y="1248175"/>
                </a:lnTo>
                <a:lnTo>
                  <a:pt x="1448614" y="1248976"/>
                </a:lnTo>
                <a:lnTo>
                  <a:pt x="1451382" y="1249776"/>
                </a:lnTo>
                <a:lnTo>
                  <a:pt x="1453359" y="1250977"/>
                </a:lnTo>
                <a:lnTo>
                  <a:pt x="1454150" y="1252178"/>
                </a:lnTo>
                <a:lnTo>
                  <a:pt x="1454150" y="1253779"/>
                </a:lnTo>
                <a:lnTo>
                  <a:pt x="1453359" y="1255380"/>
                </a:lnTo>
                <a:lnTo>
                  <a:pt x="1452173" y="1256981"/>
                </a:lnTo>
                <a:lnTo>
                  <a:pt x="1450196" y="1258582"/>
                </a:lnTo>
                <a:lnTo>
                  <a:pt x="1447428" y="1260183"/>
                </a:lnTo>
                <a:lnTo>
                  <a:pt x="1441892" y="1262985"/>
                </a:lnTo>
                <a:lnTo>
                  <a:pt x="1435565" y="1264986"/>
                </a:lnTo>
                <a:lnTo>
                  <a:pt x="1432402" y="1265387"/>
                </a:lnTo>
                <a:lnTo>
                  <a:pt x="1429634" y="1265787"/>
                </a:lnTo>
                <a:lnTo>
                  <a:pt x="1427261" y="1265787"/>
                </a:lnTo>
                <a:lnTo>
                  <a:pt x="1425284" y="1265387"/>
                </a:lnTo>
                <a:lnTo>
                  <a:pt x="1423703" y="1264986"/>
                </a:lnTo>
                <a:lnTo>
                  <a:pt x="1422516" y="1264586"/>
                </a:lnTo>
                <a:lnTo>
                  <a:pt x="1420539" y="1264586"/>
                </a:lnTo>
                <a:lnTo>
                  <a:pt x="1419353" y="1264986"/>
                </a:lnTo>
                <a:lnTo>
                  <a:pt x="1418562" y="1265787"/>
                </a:lnTo>
                <a:lnTo>
                  <a:pt x="1417376" y="1266588"/>
                </a:lnTo>
                <a:lnTo>
                  <a:pt x="1416980" y="1267388"/>
                </a:lnTo>
                <a:lnTo>
                  <a:pt x="1416585" y="1268589"/>
                </a:lnTo>
                <a:lnTo>
                  <a:pt x="1416190" y="1269790"/>
                </a:lnTo>
                <a:lnTo>
                  <a:pt x="1416585" y="1270990"/>
                </a:lnTo>
                <a:lnTo>
                  <a:pt x="1416585" y="1272191"/>
                </a:lnTo>
                <a:lnTo>
                  <a:pt x="1417376" y="1273392"/>
                </a:lnTo>
                <a:lnTo>
                  <a:pt x="1418562" y="1274993"/>
                </a:lnTo>
                <a:lnTo>
                  <a:pt x="1419748" y="1276194"/>
                </a:lnTo>
                <a:lnTo>
                  <a:pt x="1422121" y="1277395"/>
                </a:lnTo>
                <a:lnTo>
                  <a:pt x="1424098" y="1278596"/>
                </a:lnTo>
                <a:lnTo>
                  <a:pt x="1428843" y="1280597"/>
                </a:lnTo>
                <a:lnTo>
                  <a:pt x="1430820" y="1282198"/>
                </a:lnTo>
                <a:lnTo>
                  <a:pt x="1432402" y="1283799"/>
                </a:lnTo>
                <a:lnTo>
                  <a:pt x="1433588" y="1285000"/>
                </a:lnTo>
                <a:lnTo>
                  <a:pt x="1435170" y="1287001"/>
                </a:lnTo>
                <a:lnTo>
                  <a:pt x="1436356" y="1289003"/>
                </a:lnTo>
                <a:lnTo>
                  <a:pt x="1436751" y="1291404"/>
                </a:lnTo>
                <a:lnTo>
                  <a:pt x="1437542" y="1293406"/>
                </a:lnTo>
                <a:lnTo>
                  <a:pt x="1437542" y="1296608"/>
                </a:lnTo>
                <a:lnTo>
                  <a:pt x="1437542" y="1299009"/>
                </a:lnTo>
                <a:lnTo>
                  <a:pt x="1437147" y="1302612"/>
                </a:lnTo>
                <a:lnTo>
                  <a:pt x="1436356" y="1305414"/>
                </a:lnTo>
                <a:lnTo>
                  <a:pt x="1435170" y="1309416"/>
                </a:lnTo>
                <a:lnTo>
                  <a:pt x="1431611" y="1317422"/>
                </a:lnTo>
                <a:lnTo>
                  <a:pt x="1430029" y="1320624"/>
                </a:lnTo>
                <a:lnTo>
                  <a:pt x="1428052" y="1323826"/>
                </a:lnTo>
                <a:lnTo>
                  <a:pt x="1425680" y="1326628"/>
                </a:lnTo>
                <a:lnTo>
                  <a:pt x="1423307" y="1328629"/>
                </a:lnTo>
                <a:lnTo>
                  <a:pt x="1420539" y="1331431"/>
                </a:lnTo>
                <a:lnTo>
                  <a:pt x="1417771" y="1333032"/>
                </a:lnTo>
                <a:lnTo>
                  <a:pt x="1414608" y="1334633"/>
                </a:lnTo>
                <a:lnTo>
                  <a:pt x="1411445" y="1336635"/>
                </a:lnTo>
                <a:lnTo>
                  <a:pt x="1404722" y="1338636"/>
                </a:lnTo>
                <a:lnTo>
                  <a:pt x="1397605" y="1340237"/>
                </a:lnTo>
                <a:lnTo>
                  <a:pt x="1390487" y="1341038"/>
                </a:lnTo>
                <a:lnTo>
                  <a:pt x="1383370" y="1341438"/>
                </a:lnTo>
                <a:lnTo>
                  <a:pt x="1376252" y="1341438"/>
                </a:lnTo>
                <a:lnTo>
                  <a:pt x="1369530" y="1341038"/>
                </a:lnTo>
                <a:lnTo>
                  <a:pt x="1358063" y="1339437"/>
                </a:lnTo>
                <a:lnTo>
                  <a:pt x="1350154" y="1338236"/>
                </a:lnTo>
                <a:lnTo>
                  <a:pt x="1347386" y="1337435"/>
                </a:lnTo>
                <a:lnTo>
                  <a:pt x="1347386" y="1337835"/>
                </a:lnTo>
                <a:lnTo>
                  <a:pt x="1346991" y="1337435"/>
                </a:lnTo>
                <a:lnTo>
                  <a:pt x="1346200" y="1337035"/>
                </a:lnTo>
                <a:lnTo>
                  <a:pt x="1346200" y="1334633"/>
                </a:lnTo>
                <a:lnTo>
                  <a:pt x="1346991" y="1331831"/>
                </a:lnTo>
                <a:lnTo>
                  <a:pt x="1347782" y="1326228"/>
                </a:lnTo>
                <a:lnTo>
                  <a:pt x="1349363" y="1318623"/>
                </a:lnTo>
                <a:lnTo>
                  <a:pt x="1351736" y="1307415"/>
                </a:lnTo>
                <a:lnTo>
                  <a:pt x="1355295" y="1296608"/>
                </a:lnTo>
                <a:lnTo>
                  <a:pt x="1357667" y="1287402"/>
                </a:lnTo>
                <a:lnTo>
                  <a:pt x="1361621" y="1275794"/>
                </a:lnTo>
                <a:lnTo>
                  <a:pt x="1363994" y="1270190"/>
                </a:lnTo>
                <a:lnTo>
                  <a:pt x="1364785" y="1268589"/>
                </a:lnTo>
                <a:lnTo>
                  <a:pt x="1366762" y="1265787"/>
                </a:lnTo>
                <a:lnTo>
                  <a:pt x="1369925" y="1262985"/>
                </a:lnTo>
                <a:lnTo>
                  <a:pt x="1373484" y="1260183"/>
                </a:lnTo>
                <a:lnTo>
                  <a:pt x="1378229" y="1258182"/>
                </a:lnTo>
                <a:lnTo>
                  <a:pt x="1383765" y="1256181"/>
                </a:lnTo>
                <a:lnTo>
                  <a:pt x="1389301" y="1253779"/>
                </a:lnTo>
                <a:lnTo>
                  <a:pt x="1395628" y="1252578"/>
                </a:lnTo>
                <a:lnTo>
                  <a:pt x="1401954" y="1250977"/>
                </a:lnTo>
                <a:lnTo>
                  <a:pt x="1415399" y="1248976"/>
                </a:lnTo>
                <a:lnTo>
                  <a:pt x="1428052" y="1248175"/>
                </a:lnTo>
                <a:lnTo>
                  <a:pt x="1433588" y="1247775"/>
                </a:lnTo>
                <a:close/>
                <a:moveTo>
                  <a:pt x="1155700" y="965200"/>
                </a:moveTo>
                <a:lnTo>
                  <a:pt x="1161653" y="965597"/>
                </a:lnTo>
                <a:lnTo>
                  <a:pt x="1167209" y="966787"/>
                </a:lnTo>
                <a:lnTo>
                  <a:pt x="1172766" y="968770"/>
                </a:lnTo>
                <a:lnTo>
                  <a:pt x="1177925" y="971944"/>
                </a:lnTo>
                <a:lnTo>
                  <a:pt x="1182687" y="975514"/>
                </a:lnTo>
                <a:lnTo>
                  <a:pt x="1187450" y="980274"/>
                </a:lnTo>
                <a:lnTo>
                  <a:pt x="1192213" y="985431"/>
                </a:lnTo>
                <a:lnTo>
                  <a:pt x="1196181" y="991381"/>
                </a:lnTo>
                <a:lnTo>
                  <a:pt x="1200150" y="998125"/>
                </a:lnTo>
                <a:lnTo>
                  <a:pt x="1204119" y="1005265"/>
                </a:lnTo>
                <a:lnTo>
                  <a:pt x="1207691" y="1012802"/>
                </a:lnTo>
                <a:lnTo>
                  <a:pt x="1211659" y="1021133"/>
                </a:lnTo>
                <a:lnTo>
                  <a:pt x="1214437" y="1029860"/>
                </a:lnTo>
                <a:lnTo>
                  <a:pt x="1217613" y="1038984"/>
                </a:lnTo>
                <a:lnTo>
                  <a:pt x="1220787" y="1048504"/>
                </a:lnTo>
                <a:lnTo>
                  <a:pt x="1225947" y="1068338"/>
                </a:lnTo>
                <a:lnTo>
                  <a:pt x="1230313" y="1089363"/>
                </a:lnTo>
                <a:lnTo>
                  <a:pt x="1234678" y="1111180"/>
                </a:lnTo>
                <a:lnTo>
                  <a:pt x="1237853" y="1133792"/>
                </a:lnTo>
                <a:lnTo>
                  <a:pt x="1241028" y="1155609"/>
                </a:lnTo>
                <a:lnTo>
                  <a:pt x="1243013" y="1177824"/>
                </a:lnTo>
                <a:lnTo>
                  <a:pt x="1245394" y="1198848"/>
                </a:lnTo>
                <a:lnTo>
                  <a:pt x="1246981" y="1219476"/>
                </a:lnTo>
                <a:lnTo>
                  <a:pt x="1246187" y="1186551"/>
                </a:lnTo>
                <a:lnTo>
                  <a:pt x="1342231" y="1244467"/>
                </a:lnTo>
                <a:lnTo>
                  <a:pt x="1323181" y="1340465"/>
                </a:lnTo>
                <a:lnTo>
                  <a:pt x="1248966" y="1309524"/>
                </a:lnTo>
                <a:lnTo>
                  <a:pt x="1245394" y="1284929"/>
                </a:lnTo>
                <a:lnTo>
                  <a:pt x="1239441" y="1242087"/>
                </a:lnTo>
                <a:lnTo>
                  <a:pt x="1231106" y="1373787"/>
                </a:lnTo>
                <a:lnTo>
                  <a:pt x="1230709" y="1379737"/>
                </a:lnTo>
                <a:lnTo>
                  <a:pt x="1230313" y="1386084"/>
                </a:lnTo>
                <a:lnTo>
                  <a:pt x="1230709" y="1392431"/>
                </a:lnTo>
                <a:lnTo>
                  <a:pt x="1232297" y="1399968"/>
                </a:lnTo>
                <a:lnTo>
                  <a:pt x="1234281" y="1407902"/>
                </a:lnTo>
                <a:lnTo>
                  <a:pt x="1237059" y="1417422"/>
                </a:lnTo>
                <a:lnTo>
                  <a:pt x="1241822" y="1428133"/>
                </a:lnTo>
                <a:lnTo>
                  <a:pt x="1247775" y="1440430"/>
                </a:lnTo>
                <a:lnTo>
                  <a:pt x="1231106" y="1440430"/>
                </a:lnTo>
                <a:lnTo>
                  <a:pt x="1242219" y="1446380"/>
                </a:lnTo>
                <a:lnTo>
                  <a:pt x="1256109" y="1453124"/>
                </a:lnTo>
                <a:lnTo>
                  <a:pt x="1287066" y="1467405"/>
                </a:lnTo>
                <a:lnTo>
                  <a:pt x="1313259" y="1479305"/>
                </a:lnTo>
                <a:lnTo>
                  <a:pt x="1323975" y="1483669"/>
                </a:lnTo>
                <a:lnTo>
                  <a:pt x="1501775" y="1720491"/>
                </a:lnTo>
                <a:lnTo>
                  <a:pt x="1401763" y="1798638"/>
                </a:lnTo>
                <a:lnTo>
                  <a:pt x="1210469" y="1576494"/>
                </a:lnTo>
                <a:lnTo>
                  <a:pt x="1080294" y="1561816"/>
                </a:lnTo>
                <a:lnTo>
                  <a:pt x="1080294" y="1563800"/>
                </a:lnTo>
                <a:lnTo>
                  <a:pt x="1080294" y="1567370"/>
                </a:lnTo>
                <a:lnTo>
                  <a:pt x="1079500" y="1575700"/>
                </a:lnTo>
                <a:lnTo>
                  <a:pt x="1077516" y="1587601"/>
                </a:lnTo>
                <a:lnTo>
                  <a:pt x="1074341" y="1601088"/>
                </a:lnTo>
                <a:lnTo>
                  <a:pt x="1066403" y="1633220"/>
                </a:lnTo>
                <a:lnTo>
                  <a:pt x="1056878" y="1669318"/>
                </a:lnTo>
                <a:lnTo>
                  <a:pt x="1046956" y="1703830"/>
                </a:lnTo>
                <a:lnTo>
                  <a:pt x="1038622" y="1733582"/>
                </a:lnTo>
                <a:lnTo>
                  <a:pt x="1030288" y="1762540"/>
                </a:lnTo>
                <a:lnTo>
                  <a:pt x="802481" y="1785548"/>
                </a:lnTo>
                <a:lnTo>
                  <a:pt x="770731" y="1731201"/>
                </a:lnTo>
                <a:lnTo>
                  <a:pt x="904081" y="1706210"/>
                </a:lnTo>
                <a:lnTo>
                  <a:pt x="903685" y="1489619"/>
                </a:lnTo>
                <a:lnTo>
                  <a:pt x="871935" y="1482479"/>
                </a:lnTo>
                <a:lnTo>
                  <a:pt x="869950" y="1471768"/>
                </a:lnTo>
                <a:lnTo>
                  <a:pt x="867966" y="1461851"/>
                </a:lnTo>
                <a:lnTo>
                  <a:pt x="866378" y="1453124"/>
                </a:lnTo>
                <a:lnTo>
                  <a:pt x="864791" y="1445190"/>
                </a:lnTo>
                <a:lnTo>
                  <a:pt x="863600" y="1428926"/>
                </a:lnTo>
                <a:lnTo>
                  <a:pt x="862806" y="1413455"/>
                </a:lnTo>
                <a:lnTo>
                  <a:pt x="862013" y="1373787"/>
                </a:lnTo>
                <a:lnTo>
                  <a:pt x="860822" y="1346812"/>
                </a:lnTo>
                <a:lnTo>
                  <a:pt x="858044" y="1312697"/>
                </a:lnTo>
                <a:lnTo>
                  <a:pt x="854472" y="1175444"/>
                </a:lnTo>
                <a:lnTo>
                  <a:pt x="843756" y="1181791"/>
                </a:lnTo>
                <a:lnTo>
                  <a:pt x="818753" y="1197658"/>
                </a:lnTo>
                <a:lnTo>
                  <a:pt x="802878" y="1208369"/>
                </a:lnTo>
                <a:lnTo>
                  <a:pt x="786606" y="1219476"/>
                </a:lnTo>
                <a:lnTo>
                  <a:pt x="770731" y="1230980"/>
                </a:lnTo>
                <a:lnTo>
                  <a:pt x="756841" y="1242087"/>
                </a:lnTo>
                <a:lnTo>
                  <a:pt x="754460" y="1250021"/>
                </a:lnTo>
                <a:lnTo>
                  <a:pt x="752872" y="1258351"/>
                </a:lnTo>
                <a:lnTo>
                  <a:pt x="752078" y="1266681"/>
                </a:lnTo>
                <a:lnTo>
                  <a:pt x="751285" y="1275805"/>
                </a:lnTo>
                <a:lnTo>
                  <a:pt x="751285" y="1284532"/>
                </a:lnTo>
                <a:lnTo>
                  <a:pt x="751681" y="1292863"/>
                </a:lnTo>
                <a:lnTo>
                  <a:pt x="752078" y="1301590"/>
                </a:lnTo>
                <a:lnTo>
                  <a:pt x="752872" y="1310317"/>
                </a:lnTo>
                <a:lnTo>
                  <a:pt x="754856" y="1325788"/>
                </a:lnTo>
                <a:lnTo>
                  <a:pt x="756444" y="1339275"/>
                </a:lnTo>
                <a:lnTo>
                  <a:pt x="758031" y="1350382"/>
                </a:lnTo>
                <a:lnTo>
                  <a:pt x="758031" y="1354349"/>
                </a:lnTo>
                <a:lnTo>
                  <a:pt x="756841" y="1357523"/>
                </a:lnTo>
                <a:lnTo>
                  <a:pt x="727869" y="1355539"/>
                </a:lnTo>
                <a:lnTo>
                  <a:pt x="715566" y="1354746"/>
                </a:lnTo>
                <a:lnTo>
                  <a:pt x="709613" y="1354746"/>
                </a:lnTo>
                <a:lnTo>
                  <a:pt x="704453" y="1355143"/>
                </a:lnTo>
                <a:lnTo>
                  <a:pt x="698897" y="1355539"/>
                </a:lnTo>
                <a:lnTo>
                  <a:pt x="693341" y="1356729"/>
                </a:lnTo>
                <a:lnTo>
                  <a:pt x="687785" y="1357919"/>
                </a:lnTo>
                <a:lnTo>
                  <a:pt x="682228" y="1359903"/>
                </a:lnTo>
                <a:lnTo>
                  <a:pt x="677069" y="1361886"/>
                </a:lnTo>
                <a:lnTo>
                  <a:pt x="671116" y="1364663"/>
                </a:lnTo>
                <a:lnTo>
                  <a:pt x="664766" y="1367836"/>
                </a:lnTo>
                <a:lnTo>
                  <a:pt x="658416" y="1372200"/>
                </a:lnTo>
                <a:lnTo>
                  <a:pt x="657225" y="1367043"/>
                </a:lnTo>
                <a:lnTo>
                  <a:pt x="655241" y="1361093"/>
                </a:lnTo>
                <a:lnTo>
                  <a:pt x="654050" y="1355143"/>
                </a:lnTo>
                <a:lnTo>
                  <a:pt x="653256" y="1348399"/>
                </a:lnTo>
                <a:lnTo>
                  <a:pt x="651669" y="1333325"/>
                </a:lnTo>
                <a:lnTo>
                  <a:pt x="650875" y="1316267"/>
                </a:lnTo>
                <a:lnTo>
                  <a:pt x="650875" y="1296830"/>
                </a:lnTo>
                <a:lnTo>
                  <a:pt x="651272" y="1274615"/>
                </a:lnTo>
                <a:lnTo>
                  <a:pt x="652066" y="1251211"/>
                </a:lnTo>
                <a:lnTo>
                  <a:pt x="653653" y="1225029"/>
                </a:lnTo>
                <a:lnTo>
                  <a:pt x="660797" y="1208369"/>
                </a:lnTo>
                <a:lnTo>
                  <a:pt x="667147" y="1194881"/>
                </a:lnTo>
                <a:lnTo>
                  <a:pt x="670322" y="1188931"/>
                </a:lnTo>
                <a:lnTo>
                  <a:pt x="673497" y="1183774"/>
                </a:lnTo>
                <a:lnTo>
                  <a:pt x="680244" y="1174254"/>
                </a:lnTo>
                <a:lnTo>
                  <a:pt x="687388" y="1164733"/>
                </a:lnTo>
                <a:lnTo>
                  <a:pt x="696119" y="1155213"/>
                </a:lnTo>
                <a:lnTo>
                  <a:pt x="706438" y="1143312"/>
                </a:lnTo>
                <a:lnTo>
                  <a:pt x="718741" y="1129031"/>
                </a:lnTo>
                <a:lnTo>
                  <a:pt x="738585" y="1108007"/>
                </a:lnTo>
                <a:lnTo>
                  <a:pt x="756047" y="1088966"/>
                </a:lnTo>
                <a:lnTo>
                  <a:pt x="785416" y="1057231"/>
                </a:lnTo>
                <a:lnTo>
                  <a:pt x="797719" y="1043744"/>
                </a:lnTo>
                <a:lnTo>
                  <a:pt x="809228" y="1032240"/>
                </a:lnTo>
                <a:lnTo>
                  <a:pt x="820738" y="1021926"/>
                </a:lnTo>
                <a:lnTo>
                  <a:pt x="831056" y="1012802"/>
                </a:lnTo>
                <a:lnTo>
                  <a:pt x="836613" y="1008439"/>
                </a:lnTo>
                <a:lnTo>
                  <a:pt x="842169" y="1004869"/>
                </a:lnTo>
                <a:lnTo>
                  <a:pt x="848122" y="1000902"/>
                </a:lnTo>
                <a:lnTo>
                  <a:pt x="854075" y="997331"/>
                </a:lnTo>
                <a:lnTo>
                  <a:pt x="860028" y="994555"/>
                </a:lnTo>
                <a:lnTo>
                  <a:pt x="866378" y="991381"/>
                </a:lnTo>
                <a:lnTo>
                  <a:pt x="873125" y="988208"/>
                </a:lnTo>
                <a:lnTo>
                  <a:pt x="880269" y="985828"/>
                </a:lnTo>
                <a:lnTo>
                  <a:pt x="895350" y="980274"/>
                </a:lnTo>
                <a:lnTo>
                  <a:pt x="912416" y="975117"/>
                </a:lnTo>
                <a:lnTo>
                  <a:pt x="932260" y="970753"/>
                </a:lnTo>
                <a:lnTo>
                  <a:pt x="954881" y="965597"/>
                </a:lnTo>
                <a:lnTo>
                  <a:pt x="963613" y="965993"/>
                </a:lnTo>
                <a:lnTo>
                  <a:pt x="979488" y="966787"/>
                </a:lnTo>
                <a:lnTo>
                  <a:pt x="1004491" y="968373"/>
                </a:lnTo>
                <a:lnTo>
                  <a:pt x="1089819" y="1240103"/>
                </a:lnTo>
                <a:lnTo>
                  <a:pt x="1081484" y="1159179"/>
                </a:lnTo>
                <a:lnTo>
                  <a:pt x="1077516" y="1013199"/>
                </a:lnTo>
                <a:lnTo>
                  <a:pt x="1071959" y="999315"/>
                </a:lnTo>
                <a:lnTo>
                  <a:pt x="1083072" y="980671"/>
                </a:lnTo>
                <a:lnTo>
                  <a:pt x="1107281" y="980671"/>
                </a:lnTo>
                <a:lnTo>
                  <a:pt x="1117600" y="999315"/>
                </a:lnTo>
                <a:lnTo>
                  <a:pt x="1112837" y="1015579"/>
                </a:lnTo>
                <a:lnTo>
                  <a:pt x="1142206" y="1228203"/>
                </a:lnTo>
                <a:lnTo>
                  <a:pt x="1137841" y="971944"/>
                </a:lnTo>
                <a:lnTo>
                  <a:pt x="1146572" y="967580"/>
                </a:lnTo>
                <a:lnTo>
                  <a:pt x="1148953" y="966390"/>
                </a:lnTo>
                <a:lnTo>
                  <a:pt x="1149350" y="965597"/>
                </a:lnTo>
                <a:lnTo>
                  <a:pt x="1155700" y="965200"/>
                </a:lnTo>
                <a:close/>
                <a:moveTo>
                  <a:pt x="931148" y="736601"/>
                </a:moveTo>
                <a:lnTo>
                  <a:pt x="929554" y="751285"/>
                </a:lnTo>
                <a:lnTo>
                  <a:pt x="928757" y="762794"/>
                </a:lnTo>
                <a:lnTo>
                  <a:pt x="929155" y="762794"/>
                </a:lnTo>
                <a:lnTo>
                  <a:pt x="929554" y="751285"/>
                </a:lnTo>
                <a:lnTo>
                  <a:pt x="930351" y="746126"/>
                </a:lnTo>
                <a:lnTo>
                  <a:pt x="931148" y="741363"/>
                </a:lnTo>
                <a:lnTo>
                  <a:pt x="931148" y="736601"/>
                </a:lnTo>
                <a:close/>
                <a:moveTo>
                  <a:pt x="949086" y="679054"/>
                </a:moveTo>
                <a:lnTo>
                  <a:pt x="948289" y="679847"/>
                </a:lnTo>
                <a:lnTo>
                  <a:pt x="945499" y="681435"/>
                </a:lnTo>
                <a:lnTo>
                  <a:pt x="943904" y="683419"/>
                </a:lnTo>
                <a:lnTo>
                  <a:pt x="941911" y="686991"/>
                </a:lnTo>
                <a:lnTo>
                  <a:pt x="945897" y="682625"/>
                </a:lnTo>
                <a:lnTo>
                  <a:pt x="948289" y="681038"/>
                </a:lnTo>
                <a:lnTo>
                  <a:pt x="950282" y="679054"/>
                </a:lnTo>
                <a:lnTo>
                  <a:pt x="949086" y="679054"/>
                </a:lnTo>
                <a:close/>
                <a:moveTo>
                  <a:pt x="1038375" y="620713"/>
                </a:moveTo>
                <a:lnTo>
                  <a:pt x="1049138" y="620713"/>
                </a:lnTo>
                <a:lnTo>
                  <a:pt x="1059502" y="621110"/>
                </a:lnTo>
                <a:lnTo>
                  <a:pt x="1069866" y="622300"/>
                </a:lnTo>
                <a:lnTo>
                  <a:pt x="1079432" y="623491"/>
                </a:lnTo>
                <a:lnTo>
                  <a:pt x="1088999" y="625872"/>
                </a:lnTo>
                <a:lnTo>
                  <a:pt x="1098167" y="627857"/>
                </a:lnTo>
                <a:lnTo>
                  <a:pt x="1106937" y="630238"/>
                </a:lnTo>
                <a:lnTo>
                  <a:pt x="1115307" y="633413"/>
                </a:lnTo>
                <a:lnTo>
                  <a:pt x="1123678" y="636191"/>
                </a:lnTo>
                <a:lnTo>
                  <a:pt x="1130853" y="639763"/>
                </a:lnTo>
                <a:lnTo>
                  <a:pt x="1138028" y="642938"/>
                </a:lnTo>
                <a:lnTo>
                  <a:pt x="1144805" y="646510"/>
                </a:lnTo>
                <a:lnTo>
                  <a:pt x="1156365" y="652860"/>
                </a:lnTo>
                <a:lnTo>
                  <a:pt x="1166729" y="659607"/>
                </a:lnTo>
                <a:lnTo>
                  <a:pt x="1174701" y="664766"/>
                </a:lnTo>
                <a:lnTo>
                  <a:pt x="1180680" y="669529"/>
                </a:lnTo>
                <a:lnTo>
                  <a:pt x="1185862" y="673497"/>
                </a:lnTo>
                <a:lnTo>
                  <a:pt x="1185862" y="676275"/>
                </a:lnTo>
                <a:lnTo>
                  <a:pt x="1185862" y="684213"/>
                </a:lnTo>
                <a:lnTo>
                  <a:pt x="1185065" y="688975"/>
                </a:lnTo>
                <a:lnTo>
                  <a:pt x="1183869" y="694532"/>
                </a:lnTo>
                <a:lnTo>
                  <a:pt x="1182274" y="700088"/>
                </a:lnTo>
                <a:lnTo>
                  <a:pt x="1180281" y="704850"/>
                </a:lnTo>
                <a:lnTo>
                  <a:pt x="1179086" y="707629"/>
                </a:lnTo>
                <a:lnTo>
                  <a:pt x="1177093" y="710010"/>
                </a:lnTo>
                <a:lnTo>
                  <a:pt x="1175498" y="711994"/>
                </a:lnTo>
                <a:lnTo>
                  <a:pt x="1173505" y="713979"/>
                </a:lnTo>
                <a:lnTo>
                  <a:pt x="1170715" y="715963"/>
                </a:lnTo>
                <a:lnTo>
                  <a:pt x="1168323" y="717154"/>
                </a:lnTo>
                <a:lnTo>
                  <a:pt x="1165533" y="718344"/>
                </a:lnTo>
                <a:lnTo>
                  <a:pt x="1161945" y="719138"/>
                </a:lnTo>
                <a:lnTo>
                  <a:pt x="1158756" y="719535"/>
                </a:lnTo>
                <a:lnTo>
                  <a:pt x="1154770" y="719535"/>
                </a:lnTo>
                <a:lnTo>
                  <a:pt x="1150784" y="719138"/>
                </a:lnTo>
                <a:lnTo>
                  <a:pt x="1146001" y="718344"/>
                </a:lnTo>
                <a:lnTo>
                  <a:pt x="1140819" y="717154"/>
                </a:lnTo>
                <a:lnTo>
                  <a:pt x="1135238" y="715566"/>
                </a:lnTo>
                <a:lnTo>
                  <a:pt x="1129259" y="712788"/>
                </a:lnTo>
                <a:lnTo>
                  <a:pt x="1123678" y="710010"/>
                </a:lnTo>
                <a:lnTo>
                  <a:pt x="1120091" y="708819"/>
                </a:lnTo>
                <a:lnTo>
                  <a:pt x="1114112" y="707629"/>
                </a:lnTo>
                <a:lnTo>
                  <a:pt x="1098964" y="704850"/>
                </a:lnTo>
                <a:lnTo>
                  <a:pt x="1083418" y="702072"/>
                </a:lnTo>
                <a:lnTo>
                  <a:pt x="1077439" y="700882"/>
                </a:lnTo>
                <a:lnTo>
                  <a:pt x="1073852" y="700088"/>
                </a:lnTo>
                <a:lnTo>
                  <a:pt x="1104545" y="714772"/>
                </a:lnTo>
                <a:lnTo>
                  <a:pt x="1118895" y="721122"/>
                </a:lnTo>
                <a:lnTo>
                  <a:pt x="1125671" y="723504"/>
                </a:lnTo>
                <a:lnTo>
                  <a:pt x="1132448" y="725885"/>
                </a:lnTo>
                <a:lnTo>
                  <a:pt x="1138826" y="728266"/>
                </a:lnTo>
                <a:lnTo>
                  <a:pt x="1144805" y="729457"/>
                </a:lnTo>
                <a:lnTo>
                  <a:pt x="1150784" y="730647"/>
                </a:lnTo>
                <a:lnTo>
                  <a:pt x="1155966" y="731044"/>
                </a:lnTo>
                <a:lnTo>
                  <a:pt x="1161148" y="730647"/>
                </a:lnTo>
                <a:lnTo>
                  <a:pt x="1165931" y="729457"/>
                </a:lnTo>
                <a:lnTo>
                  <a:pt x="1170316" y="727869"/>
                </a:lnTo>
                <a:lnTo>
                  <a:pt x="1174302" y="725091"/>
                </a:lnTo>
                <a:lnTo>
                  <a:pt x="1175498" y="735410"/>
                </a:lnTo>
                <a:lnTo>
                  <a:pt x="1175897" y="744935"/>
                </a:lnTo>
                <a:lnTo>
                  <a:pt x="1175498" y="753666"/>
                </a:lnTo>
                <a:lnTo>
                  <a:pt x="1175099" y="762397"/>
                </a:lnTo>
                <a:lnTo>
                  <a:pt x="1176694" y="761207"/>
                </a:lnTo>
                <a:lnTo>
                  <a:pt x="1177491" y="760413"/>
                </a:lnTo>
                <a:lnTo>
                  <a:pt x="1178687" y="760016"/>
                </a:lnTo>
                <a:lnTo>
                  <a:pt x="1179086" y="760413"/>
                </a:lnTo>
                <a:lnTo>
                  <a:pt x="1179484" y="761207"/>
                </a:lnTo>
                <a:lnTo>
                  <a:pt x="1179883" y="763985"/>
                </a:lnTo>
                <a:lnTo>
                  <a:pt x="1180281" y="767954"/>
                </a:lnTo>
                <a:lnTo>
                  <a:pt x="1180281" y="773113"/>
                </a:lnTo>
                <a:lnTo>
                  <a:pt x="1179086" y="785813"/>
                </a:lnTo>
                <a:lnTo>
                  <a:pt x="1177491" y="800498"/>
                </a:lnTo>
                <a:lnTo>
                  <a:pt x="1175498" y="814388"/>
                </a:lnTo>
                <a:lnTo>
                  <a:pt x="1173505" y="826294"/>
                </a:lnTo>
                <a:lnTo>
                  <a:pt x="1171911" y="833438"/>
                </a:lnTo>
                <a:lnTo>
                  <a:pt x="1170715" y="834629"/>
                </a:lnTo>
                <a:lnTo>
                  <a:pt x="1170316" y="834232"/>
                </a:lnTo>
                <a:lnTo>
                  <a:pt x="1169519" y="842169"/>
                </a:lnTo>
                <a:lnTo>
                  <a:pt x="1168323" y="849710"/>
                </a:lnTo>
                <a:lnTo>
                  <a:pt x="1166729" y="856854"/>
                </a:lnTo>
                <a:lnTo>
                  <a:pt x="1165134" y="863998"/>
                </a:lnTo>
                <a:lnTo>
                  <a:pt x="1162742" y="870744"/>
                </a:lnTo>
                <a:lnTo>
                  <a:pt x="1160351" y="877491"/>
                </a:lnTo>
                <a:lnTo>
                  <a:pt x="1157959" y="883841"/>
                </a:lnTo>
                <a:lnTo>
                  <a:pt x="1154770" y="890191"/>
                </a:lnTo>
                <a:lnTo>
                  <a:pt x="1151980" y="896541"/>
                </a:lnTo>
                <a:lnTo>
                  <a:pt x="1148791" y="902098"/>
                </a:lnTo>
                <a:lnTo>
                  <a:pt x="1145602" y="907654"/>
                </a:lnTo>
                <a:lnTo>
                  <a:pt x="1141616" y="913210"/>
                </a:lnTo>
                <a:lnTo>
                  <a:pt x="1138028" y="918370"/>
                </a:lnTo>
                <a:lnTo>
                  <a:pt x="1134042" y="923529"/>
                </a:lnTo>
                <a:lnTo>
                  <a:pt x="1126070" y="932260"/>
                </a:lnTo>
                <a:lnTo>
                  <a:pt x="1117699" y="940595"/>
                </a:lnTo>
                <a:lnTo>
                  <a:pt x="1108531" y="947738"/>
                </a:lnTo>
                <a:lnTo>
                  <a:pt x="1099762" y="954088"/>
                </a:lnTo>
                <a:lnTo>
                  <a:pt x="1090593" y="959248"/>
                </a:lnTo>
                <a:lnTo>
                  <a:pt x="1081027" y="963216"/>
                </a:lnTo>
                <a:lnTo>
                  <a:pt x="1077041" y="964804"/>
                </a:lnTo>
                <a:lnTo>
                  <a:pt x="1072257" y="966391"/>
                </a:lnTo>
                <a:lnTo>
                  <a:pt x="1067474" y="967185"/>
                </a:lnTo>
                <a:lnTo>
                  <a:pt x="1063488" y="967979"/>
                </a:lnTo>
                <a:lnTo>
                  <a:pt x="1059103" y="968376"/>
                </a:lnTo>
                <a:lnTo>
                  <a:pt x="1054719" y="968376"/>
                </a:lnTo>
                <a:lnTo>
                  <a:pt x="1051530" y="968376"/>
                </a:lnTo>
                <a:lnTo>
                  <a:pt x="1047543" y="967979"/>
                </a:lnTo>
                <a:lnTo>
                  <a:pt x="1043956" y="967185"/>
                </a:lnTo>
                <a:lnTo>
                  <a:pt x="1039970" y="965995"/>
                </a:lnTo>
                <a:lnTo>
                  <a:pt x="1031998" y="962820"/>
                </a:lnTo>
                <a:lnTo>
                  <a:pt x="1023627" y="958851"/>
                </a:lnTo>
                <a:lnTo>
                  <a:pt x="1014857" y="953295"/>
                </a:lnTo>
                <a:lnTo>
                  <a:pt x="1006088" y="947341"/>
                </a:lnTo>
                <a:lnTo>
                  <a:pt x="997318" y="939801"/>
                </a:lnTo>
                <a:lnTo>
                  <a:pt x="988549" y="931863"/>
                </a:lnTo>
                <a:lnTo>
                  <a:pt x="979779" y="922338"/>
                </a:lnTo>
                <a:lnTo>
                  <a:pt x="971807" y="912813"/>
                </a:lnTo>
                <a:lnTo>
                  <a:pt x="963835" y="902098"/>
                </a:lnTo>
                <a:lnTo>
                  <a:pt x="956660" y="890985"/>
                </a:lnTo>
                <a:lnTo>
                  <a:pt x="949883" y="878682"/>
                </a:lnTo>
                <a:lnTo>
                  <a:pt x="943904" y="865982"/>
                </a:lnTo>
                <a:lnTo>
                  <a:pt x="941512" y="859632"/>
                </a:lnTo>
                <a:lnTo>
                  <a:pt x="938722" y="852885"/>
                </a:lnTo>
                <a:lnTo>
                  <a:pt x="936729" y="846138"/>
                </a:lnTo>
                <a:lnTo>
                  <a:pt x="934736" y="839391"/>
                </a:lnTo>
                <a:lnTo>
                  <a:pt x="933540" y="843757"/>
                </a:lnTo>
                <a:lnTo>
                  <a:pt x="931547" y="847329"/>
                </a:lnTo>
                <a:lnTo>
                  <a:pt x="929554" y="849710"/>
                </a:lnTo>
                <a:lnTo>
                  <a:pt x="928757" y="850107"/>
                </a:lnTo>
                <a:lnTo>
                  <a:pt x="927960" y="850504"/>
                </a:lnTo>
                <a:lnTo>
                  <a:pt x="926764" y="850107"/>
                </a:lnTo>
                <a:lnTo>
                  <a:pt x="925568" y="849710"/>
                </a:lnTo>
                <a:lnTo>
                  <a:pt x="924372" y="848123"/>
                </a:lnTo>
                <a:lnTo>
                  <a:pt x="923575" y="846535"/>
                </a:lnTo>
                <a:lnTo>
                  <a:pt x="921582" y="842963"/>
                </a:lnTo>
                <a:lnTo>
                  <a:pt x="920386" y="837407"/>
                </a:lnTo>
                <a:lnTo>
                  <a:pt x="918791" y="831057"/>
                </a:lnTo>
                <a:lnTo>
                  <a:pt x="917596" y="823516"/>
                </a:lnTo>
                <a:lnTo>
                  <a:pt x="917197" y="815182"/>
                </a:lnTo>
                <a:lnTo>
                  <a:pt x="916798" y="806054"/>
                </a:lnTo>
                <a:lnTo>
                  <a:pt x="917197" y="798116"/>
                </a:lnTo>
                <a:lnTo>
                  <a:pt x="917596" y="790576"/>
                </a:lnTo>
                <a:lnTo>
                  <a:pt x="918393" y="783829"/>
                </a:lnTo>
                <a:lnTo>
                  <a:pt x="919987" y="777479"/>
                </a:lnTo>
                <a:lnTo>
                  <a:pt x="921183" y="772319"/>
                </a:lnTo>
                <a:lnTo>
                  <a:pt x="922379" y="767954"/>
                </a:lnTo>
                <a:lnTo>
                  <a:pt x="924372" y="764779"/>
                </a:lnTo>
                <a:lnTo>
                  <a:pt x="925169" y="763588"/>
                </a:lnTo>
                <a:lnTo>
                  <a:pt x="926365" y="763191"/>
                </a:lnTo>
                <a:lnTo>
                  <a:pt x="923176" y="759619"/>
                </a:lnTo>
                <a:lnTo>
                  <a:pt x="920785" y="756444"/>
                </a:lnTo>
                <a:lnTo>
                  <a:pt x="918393" y="752476"/>
                </a:lnTo>
                <a:lnTo>
                  <a:pt x="916798" y="748507"/>
                </a:lnTo>
                <a:lnTo>
                  <a:pt x="915204" y="744538"/>
                </a:lnTo>
                <a:lnTo>
                  <a:pt x="914407" y="739776"/>
                </a:lnTo>
                <a:lnTo>
                  <a:pt x="913609" y="735807"/>
                </a:lnTo>
                <a:lnTo>
                  <a:pt x="913211" y="731044"/>
                </a:lnTo>
                <a:lnTo>
                  <a:pt x="912812" y="727076"/>
                </a:lnTo>
                <a:lnTo>
                  <a:pt x="912812" y="721916"/>
                </a:lnTo>
                <a:lnTo>
                  <a:pt x="913609" y="712391"/>
                </a:lnTo>
                <a:lnTo>
                  <a:pt x="915204" y="703263"/>
                </a:lnTo>
                <a:lnTo>
                  <a:pt x="917197" y="694135"/>
                </a:lnTo>
                <a:lnTo>
                  <a:pt x="920386" y="685007"/>
                </a:lnTo>
                <a:lnTo>
                  <a:pt x="923575" y="676672"/>
                </a:lnTo>
                <a:lnTo>
                  <a:pt x="927162" y="668735"/>
                </a:lnTo>
                <a:lnTo>
                  <a:pt x="930750" y="661988"/>
                </a:lnTo>
                <a:lnTo>
                  <a:pt x="934337" y="656035"/>
                </a:lnTo>
                <a:lnTo>
                  <a:pt x="937526" y="651272"/>
                </a:lnTo>
                <a:lnTo>
                  <a:pt x="940715" y="647700"/>
                </a:lnTo>
                <a:lnTo>
                  <a:pt x="943107" y="646113"/>
                </a:lnTo>
                <a:lnTo>
                  <a:pt x="955862" y="639763"/>
                </a:lnTo>
                <a:lnTo>
                  <a:pt x="968219" y="634604"/>
                </a:lnTo>
                <a:lnTo>
                  <a:pt x="980178" y="630238"/>
                </a:lnTo>
                <a:lnTo>
                  <a:pt x="992535" y="627063"/>
                </a:lnTo>
                <a:lnTo>
                  <a:pt x="1004493" y="624285"/>
                </a:lnTo>
                <a:lnTo>
                  <a:pt x="1016053" y="622300"/>
                </a:lnTo>
                <a:lnTo>
                  <a:pt x="1027214" y="621110"/>
                </a:lnTo>
                <a:lnTo>
                  <a:pt x="1038375" y="620713"/>
                </a:lnTo>
                <a:close/>
                <a:moveTo>
                  <a:pt x="1043186" y="515586"/>
                </a:moveTo>
                <a:lnTo>
                  <a:pt x="1022934" y="515983"/>
                </a:lnTo>
                <a:lnTo>
                  <a:pt x="1002682" y="516777"/>
                </a:lnTo>
                <a:lnTo>
                  <a:pt x="982827" y="518364"/>
                </a:lnTo>
                <a:lnTo>
                  <a:pt x="962972" y="519952"/>
                </a:lnTo>
                <a:lnTo>
                  <a:pt x="943514" y="521937"/>
                </a:lnTo>
                <a:lnTo>
                  <a:pt x="924056" y="525113"/>
                </a:lnTo>
                <a:lnTo>
                  <a:pt x="904598" y="527891"/>
                </a:lnTo>
                <a:lnTo>
                  <a:pt x="885140" y="531861"/>
                </a:lnTo>
                <a:lnTo>
                  <a:pt x="866476" y="535830"/>
                </a:lnTo>
                <a:lnTo>
                  <a:pt x="847812" y="540594"/>
                </a:lnTo>
                <a:lnTo>
                  <a:pt x="829148" y="545754"/>
                </a:lnTo>
                <a:lnTo>
                  <a:pt x="810485" y="550914"/>
                </a:lnTo>
                <a:lnTo>
                  <a:pt x="792218" y="556869"/>
                </a:lnTo>
                <a:lnTo>
                  <a:pt x="774348" y="563220"/>
                </a:lnTo>
                <a:lnTo>
                  <a:pt x="756082" y="569968"/>
                </a:lnTo>
                <a:lnTo>
                  <a:pt x="738609" y="577113"/>
                </a:lnTo>
                <a:lnTo>
                  <a:pt x="721137" y="585449"/>
                </a:lnTo>
                <a:lnTo>
                  <a:pt x="704061" y="593388"/>
                </a:lnTo>
                <a:lnTo>
                  <a:pt x="686986" y="601724"/>
                </a:lnTo>
                <a:lnTo>
                  <a:pt x="670308" y="610457"/>
                </a:lnTo>
                <a:lnTo>
                  <a:pt x="653630" y="619587"/>
                </a:lnTo>
                <a:lnTo>
                  <a:pt x="637745" y="629114"/>
                </a:lnTo>
                <a:lnTo>
                  <a:pt x="621861" y="639037"/>
                </a:lnTo>
                <a:lnTo>
                  <a:pt x="605977" y="649755"/>
                </a:lnTo>
                <a:lnTo>
                  <a:pt x="590490" y="660473"/>
                </a:lnTo>
                <a:lnTo>
                  <a:pt x="575400" y="671190"/>
                </a:lnTo>
                <a:lnTo>
                  <a:pt x="559913" y="682702"/>
                </a:lnTo>
                <a:lnTo>
                  <a:pt x="545617" y="694610"/>
                </a:lnTo>
                <a:lnTo>
                  <a:pt x="531322" y="706519"/>
                </a:lnTo>
                <a:lnTo>
                  <a:pt x="517026" y="719221"/>
                </a:lnTo>
                <a:lnTo>
                  <a:pt x="503525" y="731924"/>
                </a:lnTo>
                <a:lnTo>
                  <a:pt x="490023" y="745023"/>
                </a:lnTo>
                <a:lnTo>
                  <a:pt x="476919" y="758520"/>
                </a:lnTo>
                <a:lnTo>
                  <a:pt x="464212" y="772413"/>
                </a:lnTo>
                <a:lnTo>
                  <a:pt x="451504" y="786306"/>
                </a:lnTo>
                <a:lnTo>
                  <a:pt x="439591" y="800596"/>
                </a:lnTo>
                <a:lnTo>
                  <a:pt x="427678" y="815680"/>
                </a:lnTo>
                <a:lnTo>
                  <a:pt x="416162" y="830368"/>
                </a:lnTo>
                <a:lnTo>
                  <a:pt x="405441" y="845452"/>
                </a:lnTo>
                <a:lnTo>
                  <a:pt x="394322" y="860933"/>
                </a:lnTo>
                <a:lnTo>
                  <a:pt x="383997" y="876811"/>
                </a:lnTo>
                <a:lnTo>
                  <a:pt x="374070" y="892689"/>
                </a:lnTo>
                <a:lnTo>
                  <a:pt x="364539" y="908964"/>
                </a:lnTo>
                <a:lnTo>
                  <a:pt x="355009" y="925636"/>
                </a:lnTo>
                <a:lnTo>
                  <a:pt x="346272" y="941911"/>
                </a:lnTo>
                <a:lnTo>
                  <a:pt x="337933" y="959377"/>
                </a:lnTo>
                <a:lnTo>
                  <a:pt x="329594" y="976048"/>
                </a:lnTo>
                <a:lnTo>
                  <a:pt x="322049" y="993911"/>
                </a:lnTo>
                <a:lnTo>
                  <a:pt x="314901" y="1011377"/>
                </a:lnTo>
                <a:lnTo>
                  <a:pt x="308151" y="1029240"/>
                </a:lnTo>
                <a:lnTo>
                  <a:pt x="301797" y="1047500"/>
                </a:lnTo>
                <a:lnTo>
                  <a:pt x="295840" y="1065362"/>
                </a:lnTo>
                <a:lnTo>
                  <a:pt x="290678" y="1084019"/>
                </a:lnTo>
                <a:lnTo>
                  <a:pt x="285516" y="1102676"/>
                </a:lnTo>
                <a:lnTo>
                  <a:pt x="280751" y="1121729"/>
                </a:lnTo>
                <a:lnTo>
                  <a:pt x="276780" y="1140783"/>
                </a:lnTo>
                <a:lnTo>
                  <a:pt x="272809" y="1159440"/>
                </a:lnTo>
                <a:lnTo>
                  <a:pt x="270029" y="1178890"/>
                </a:lnTo>
                <a:lnTo>
                  <a:pt x="266852" y="1198341"/>
                </a:lnTo>
                <a:lnTo>
                  <a:pt x="264867" y="1218188"/>
                </a:lnTo>
                <a:lnTo>
                  <a:pt x="263278" y="1237639"/>
                </a:lnTo>
                <a:lnTo>
                  <a:pt x="261690" y="1257883"/>
                </a:lnTo>
                <a:lnTo>
                  <a:pt x="260896" y="1277731"/>
                </a:lnTo>
                <a:lnTo>
                  <a:pt x="260498" y="1297975"/>
                </a:lnTo>
                <a:lnTo>
                  <a:pt x="260896" y="1318220"/>
                </a:lnTo>
                <a:lnTo>
                  <a:pt x="261690" y="1338067"/>
                </a:lnTo>
                <a:lnTo>
                  <a:pt x="263278" y="1357915"/>
                </a:lnTo>
                <a:lnTo>
                  <a:pt x="264867" y="1377763"/>
                </a:lnTo>
                <a:lnTo>
                  <a:pt x="266852" y="1397213"/>
                </a:lnTo>
                <a:lnTo>
                  <a:pt x="270029" y="1416664"/>
                </a:lnTo>
                <a:lnTo>
                  <a:pt x="272809" y="1436114"/>
                </a:lnTo>
                <a:lnTo>
                  <a:pt x="276780" y="1455168"/>
                </a:lnTo>
                <a:lnTo>
                  <a:pt x="280751" y="1474222"/>
                </a:lnTo>
                <a:lnTo>
                  <a:pt x="285516" y="1493275"/>
                </a:lnTo>
                <a:lnTo>
                  <a:pt x="290678" y="1511535"/>
                </a:lnTo>
                <a:lnTo>
                  <a:pt x="295840" y="1530192"/>
                </a:lnTo>
                <a:lnTo>
                  <a:pt x="301797" y="1548452"/>
                </a:lnTo>
                <a:lnTo>
                  <a:pt x="308151" y="1566314"/>
                </a:lnTo>
                <a:lnTo>
                  <a:pt x="314901" y="1584177"/>
                </a:lnTo>
                <a:lnTo>
                  <a:pt x="322049" y="1602040"/>
                </a:lnTo>
                <a:lnTo>
                  <a:pt x="329594" y="1619109"/>
                </a:lnTo>
                <a:lnTo>
                  <a:pt x="337933" y="1636575"/>
                </a:lnTo>
                <a:lnTo>
                  <a:pt x="346272" y="1653247"/>
                </a:lnTo>
                <a:lnTo>
                  <a:pt x="355009" y="1670316"/>
                </a:lnTo>
                <a:lnTo>
                  <a:pt x="364539" y="1686591"/>
                </a:lnTo>
                <a:lnTo>
                  <a:pt x="374070" y="1703262"/>
                </a:lnTo>
                <a:lnTo>
                  <a:pt x="383997" y="1719140"/>
                </a:lnTo>
                <a:lnTo>
                  <a:pt x="394322" y="1734622"/>
                </a:lnTo>
                <a:lnTo>
                  <a:pt x="405441" y="1750500"/>
                </a:lnTo>
                <a:lnTo>
                  <a:pt x="416162" y="1765584"/>
                </a:lnTo>
                <a:lnTo>
                  <a:pt x="427678" y="1780271"/>
                </a:lnTo>
                <a:lnTo>
                  <a:pt x="439591" y="1794958"/>
                </a:lnTo>
                <a:lnTo>
                  <a:pt x="451504" y="1809248"/>
                </a:lnTo>
                <a:lnTo>
                  <a:pt x="464212" y="1823142"/>
                </a:lnTo>
                <a:lnTo>
                  <a:pt x="476919" y="1837035"/>
                </a:lnTo>
                <a:lnTo>
                  <a:pt x="490023" y="1850531"/>
                </a:lnTo>
                <a:lnTo>
                  <a:pt x="503525" y="1863631"/>
                </a:lnTo>
                <a:lnTo>
                  <a:pt x="517026" y="1876333"/>
                </a:lnTo>
                <a:lnTo>
                  <a:pt x="531322" y="1889035"/>
                </a:lnTo>
                <a:lnTo>
                  <a:pt x="545617" y="1900944"/>
                </a:lnTo>
                <a:lnTo>
                  <a:pt x="559913" y="1912852"/>
                </a:lnTo>
                <a:lnTo>
                  <a:pt x="575400" y="1923967"/>
                </a:lnTo>
                <a:lnTo>
                  <a:pt x="590490" y="1935479"/>
                </a:lnTo>
                <a:lnTo>
                  <a:pt x="605977" y="1945799"/>
                </a:lnTo>
                <a:lnTo>
                  <a:pt x="621861" y="1956517"/>
                </a:lnTo>
                <a:lnTo>
                  <a:pt x="637745" y="1966044"/>
                </a:lnTo>
                <a:lnTo>
                  <a:pt x="653630" y="1975968"/>
                </a:lnTo>
                <a:lnTo>
                  <a:pt x="670308" y="1985097"/>
                </a:lnTo>
                <a:lnTo>
                  <a:pt x="686986" y="1994227"/>
                </a:lnTo>
                <a:lnTo>
                  <a:pt x="704061" y="2002563"/>
                </a:lnTo>
                <a:lnTo>
                  <a:pt x="721137" y="2010502"/>
                </a:lnTo>
                <a:lnTo>
                  <a:pt x="738609" y="2018044"/>
                </a:lnTo>
                <a:lnTo>
                  <a:pt x="756082" y="2025189"/>
                </a:lnTo>
                <a:lnTo>
                  <a:pt x="774348" y="2032335"/>
                </a:lnTo>
                <a:lnTo>
                  <a:pt x="792218" y="2038686"/>
                </a:lnTo>
                <a:lnTo>
                  <a:pt x="810485" y="2044640"/>
                </a:lnTo>
                <a:lnTo>
                  <a:pt x="829148" y="2050197"/>
                </a:lnTo>
                <a:lnTo>
                  <a:pt x="847812" y="2055358"/>
                </a:lnTo>
                <a:lnTo>
                  <a:pt x="866476" y="2059724"/>
                </a:lnTo>
                <a:lnTo>
                  <a:pt x="885140" y="2064091"/>
                </a:lnTo>
                <a:lnTo>
                  <a:pt x="904598" y="2067266"/>
                </a:lnTo>
                <a:lnTo>
                  <a:pt x="924056" y="2070839"/>
                </a:lnTo>
                <a:lnTo>
                  <a:pt x="943514" y="2073220"/>
                </a:lnTo>
                <a:lnTo>
                  <a:pt x="962972" y="2075999"/>
                </a:lnTo>
                <a:lnTo>
                  <a:pt x="982827" y="2077587"/>
                </a:lnTo>
                <a:lnTo>
                  <a:pt x="1002682" y="2078778"/>
                </a:lnTo>
                <a:lnTo>
                  <a:pt x="1022934" y="2079572"/>
                </a:lnTo>
                <a:lnTo>
                  <a:pt x="1043186" y="2079572"/>
                </a:lnTo>
                <a:lnTo>
                  <a:pt x="1063041" y="2079572"/>
                </a:lnTo>
                <a:lnTo>
                  <a:pt x="1083293" y="2078778"/>
                </a:lnTo>
                <a:lnTo>
                  <a:pt x="1103148" y="2077587"/>
                </a:lnTo>
                <a:lnTo>
                  <a:pt x="1122606" y="2075999"/>
                </a:lnTo>
                <a:lnTo>
                  <a:pt x="1142064" y="2073220"/>
                </a:lnTo>
                <a:lnTo>
                  <a:pt x="1161919" y="2070839"/>
                </a:lnTo>
                <a:lnTo>
                  <a:pt x="1180980" y="2067266"/>
                </a:lnTo>
                <a:lnTo>
                  <a:pt x="1200438" y="2064091"/>
                </a:lnTo>
                <a:lnTo>
                  <a:pt x="1219499" y="2059724"/>
                </a:lnTo>
                <a:lnTo>
                  <a:pt x="1237766" y="2055358"/>
                </a:lnTo>
                <a:lnTo>
                  <a:pt x="1256827" y="2050197"/>
                </a:lnTo>
                <a:lnTo>
                  <a:pt x="1275093" y="2044640"/>
                </a:lnTo>
                <a:lnTo>
                  <a:pt x="1293757" y="2038686"/>
                </a:lnTo>
                <a:lnTo>
                  <a:pt x="1311627" y="2032335"/>
                </a:lnTo>
                <a:lnTo>
                  <a:pt x="1329496" y="2025189"/>
                </a:lnTo>
                <a:lnTo>
                  <a:pt x="1347366" y="2018044"/>
                </a:lnTo>
                <a:lnTo>
                  <a:pt x="1364441" y="2010502"/>
                </a:lnTo>
                <a:lnTo>
                  <a:pt x="1381914" y="2002563"/>
                </a:lnTo>
                <a:lnTo>
                  <a:pt x="1398592" y="1994227"/>
                </a:lnTo>
                <a:lnTo>
                  <a:pt x="1415667" y="1985097"/>
                </a:lnTo>
                <a:lnTo>
                  <a:pt x="1431949" y="1975968"/>
                </a:lnTo>
                <a:lnTo>
                  <a:pt x="1447833" y="1966044"/>
                </a:lnTo>
                <a:lnTo>
                  <a:pt x="1464114" y="1956517"/>
                </a:lnTo>
                <a:lnTo>
                  <a:pt x="1479998" y="1945799"/>
                </a:lnTo>
                <a:lnTo>
                  <a:pt x="1495088" y="1935479"/>
                </a:lnTo>
                <a:lnTo>
                  <a:pt x="1510575" y="1923967"/>
                </a:lnTo>
                <a:lnTo>
                  <a:pt x="1525665" y="1912852"/>
                </a:lnTo>
                <a:lnTo>
                  <a:pt x="1539960" y="1900944"/>
                </a:lnTo>
                <a:lnTo>
                  <a:pt x="1554256" y="1889035"/>
                </a:lnTo>
                <a:lnTo>
                  <a:pt x="1568551" y="1876333"/>
                </a:lnTo>
                <a:lnTo>
                  <a:pt x="1582053" y="1863631"/>
                </a:lnTo>
                <a:lnTo>
                  <a:pt x="1595555" y="1850531"/>
                </a:lnTo>
                <a:lnTo>
                  <a:pt x="1608659" y="1837035"/>
                </a:lnTo>
                <a:lnTo>
                  <a:pt x="1621763" y="1823142"/>
                </a:lnTo>
                <a:lnTo>
                  <a:pt x="1634073" y="1809248"/>
                </a:lnTo>
                <a:lnTo>
                  <a:pt x="1646383" y="1794958"/>
                </a:lnTo>
                <a:lnTo>
                  <a:pt x="1657899" y="1780271"/>
                </a:lnTo>
                <a:lnTo>
                  <a:pt x="1669415" y="1765584"/>
                </a:lnTo>
                <a:lnTo>
                  <a:pt x="1680534" y="1750500"/>
                </a:lnTo>
                <a:lnTo>
                  <a:pt x="1691256" y="1734622"/>
                </a:lnTo>
                <a:lnTo>
                  <a:pt x="1701581" y="1719140"/>
                </a:lnTo>
                <a:lnTo>
                  <a:pt x="1711508" y="1703262"/>
                </a:lnTo>
                <a:lnTo>
                  <a:pt x="1721436" y="1686591"/>
                </a:lnTo>
                <a:lnTo>
                  <a:pt x="1730569" y="1670316"/>
                </a:lnTo>
                <a:lnTo>
                  <a:pt x="1739305" y="1653247"/>
                </a:lnTo>
                <a:lnTo>
                  <a:pt x="1748041" y="1636575"/>
                </a:lnTo>
                <a:lnTo>
                  <a:pt x="1755983" y="1619109"/>
                </a:lnTo>
                <a:lnTo>
                  <a:pt x="1763529" y="1602040"/>
                </a:lnTo>
                <a:lnTo>
                  <a:pt x="1770676" y="1584177"/>
                </a:lnTo>
                <a:lnTo>
                  <a:pt x="1777427" y="1566314"/>
                </a:lnTo>
                <a:lnTo>
                  <a:pt x="1783781" y="1548452"/>
                </a:lnTo>
                <a:lnTo>
                  <a:pt x="1789737" y="1530192"/>
                </a:lnTo>
                <a:lnTo>
                  <a:pt x="1795694" y="1511535"/>
                </a:lnTo>
                <a:lnTo>
                  <a:pt x="1800459" y="1493275"/>
                </a:lnTo>
                <a:lnTo>
                  <a:pt x="1804827" y="1474222"/>
                </a:lnTo>
                <a:lnTo>
                  <a:pt x="1809195" y="1455168"/>
                </a:lnTo>
                <a:lnTo>
                  <a:pt x="1812769" y="1436114"/>
                </a:lnTo>
                <a:lnTo>
                  <a:pt x="1816343" y="1416664"/>
                </a:lnTo>
                <a:lnTo>
                  <a:pt x="1818726" y="1397213"/>
                </a:lnTo>
                <a:lnTo>
                  <a:pt x="1820711" y="1377763"/>
                </a:lnTo>
                <a:lnTo>
                  <a:pt x="1823094" y="1357915"/>
                </a:lnTo>
                <a:lnTo>
                  <a:pt x="1824285" y="1338067"/>
                </a:lnTo>
                <a:lnTo>
                  <a:pt x="1824682" y="1318220"/>
                </a:lnTo>
                <a:lnTo>
                  <a:pt x="1825079" y="1297975"/>
                </a:lnTo>
                <a:lnTo>
                  <a:pt x="1824682" y="1277731"/>
                </a:lnTo>
                <a:lnTo>
                  <a:pt x="1824285" y="1257883"/>
                </a:lnTo>
                <a:lnTo>
                  <a:pt x="1823094" y="1237639"/>
                </a:lnTo>
                <a:lnTo>
                  <a:pt x="1820711" y="1218188"/>
                </a:lnTo>
                <a:lnTo>
                  <a:pt x="1818726" y="1198341"/>
                </a:lnTo>
                <a:lnTo>
                  <a:pt x="1816343" y="1178890"/>
                </a:lnTo>
                <a:lnTo>
                  <a:pt x="1812769" y="1159440"/>
                </a:lnTo>
                <a:lnTo>
                  <a:pt x="1809195" y="1140783"/>
                </a:lnTo>
                <a:lnTo>
                  <a:pt x="1804827" y="1121729"/>
                </a:lnTo>
                <a:lnTo>
                  <a:pt x="1800459" y="1102676"/>
                </a:lnTo>
                <a:lnTo>
                  <a:pt x="1795694" y="1084019"/>
                </a:lnTo>
                <a:lnTo>
                  <a:pt x="1789737" y="1065362"/>
                </a:lnTo>
                <a:lnTo>
                  <a:pt x="1783781" y="1047500"/>
                </a:lnTo>
                <a:lnTo>
                  <a:pt x="1777427" y="1029240"/>
                </a:lnTo>
                <a:lnTo>
                  <a:pt x="1770676" y="1011377"/>
                </a:lnTo>
                <a:lnTo>
                  <a:pt x="1763529" y="993911"/>
                </a:lnTo>
                <a:lnTo>
                  <a:pt x="1755983" y="976048"/>
                </a:lnTo>
                <a:lnTo>
                  <a:pt x="1748041" y="959377"/>
                </a:lnTo>
                <a:lnTo>
                  <a:pt x="1739305" y="941911"/>
                </a:lnTo>
                <a:lnTo>
                  <a:pt x="1730569" y="925636"/>
                </a:lnTo>
                <a:lnTo>
                  <a:pt x="1721436" y="908964"/>
                </a:lnTo>
                <a:lnTo>
                  <a:pt x="1711508" y="892689"/>
                </a:lnTo>
                <a:lnTo>
                  <a:pt x="1701581" y="876811"/>
                </a:lnTo>
                <a:lnTo>
                  <a:pt x="1691256" y="860933"/>
                </a:lnTo>
                <a:lnTo>
                  <a:pt x="1680534" y="845452"/>
                </a:lnTo>
                <a:lnTo>
                  <a:pt x="1669415" y="830368"/>
                </a:lnTo>
                <a:lnTo>
                  <a:pt x="1657899" y="815680"/>
                </a:lnTo>
                <a:lnTo>
                  <a:pt x="1646383" y="800596"/>
                </a:lnTo>
                <a:lnTo>
                  <a:pt x="1634073" y="786306"/>
                </a:lnTo>
                <a:lnTo>
                  <a:pt x="1621763" y="772413"/>
                </a:lnTo>
                <a:lnTo>
                  <a:pt x="1608659" y="758520"/>
                </a:lnTo>
                <a:lnTo>
                  <a:pt x="1595555" y="745023"/>
                </a:lnTo>
                <a:lnTo>
                  <a:pt x="1582053" y="731924"/>
                </a:lnTo>
                <a:lnTo>
                  <a:pt x="1568551" y="719221"/>
                </a:lnTo>
                <a:lnTo>
                  <a:pt x="1554256" y="706519"/>
                </a:lnTo>
                <a:lnTo>
                  <a:pt x="1539960" y="694610"/>
                </a:lnTo>
                <a:lnTo>
                  <a:pt x="1525665" y="682702"/>
                </a:lnTo>
                <a:lnTo>
                  <a:pt x="1510575" y="671190"/>
                </a:lnTo>
                <a:lnTo>
                  <a:pt x="1495088" y="660473"/>
                </a:lnTo>
                <a:lnTo>
                  <a:pt x="1479998" y="649755"/>
                </a:lnTo>
                <a:lnTo>
                  <a:pt x="1464114" y="639037"/>
                </a:lnTo>
                <a:lnTo>
                  <a:pt x="1447833" y="629114"/>
                </a:lnTo>
                <a:lnTo>
                  <a:pt x="1431949" y="619587"/>
                </a:lnTo>
                <a:lnTo>
                  <a:pt x="1415667" y="610457"/>
                </a:lnTo>
                <a:lnTo>
                  <a:pt x="1398592" y="601724"/>
                </a:lnTo>
                <a:lnTo>
                  <a:pt x="1381914" y="593388"/>
                </a:lnTo>
                <a:lnTo>
                  <a:pt x="1364441" y="585449"/>
                </a:lnTo>
                <a:lnTo>
                  <a:pt x="1347366" y="577113"/>
                </a:lnTo>
                <a:lnTo>
                  <a:pt x="1329496" y="569968"/>
                </a:lnTo>
                <a:lnTo>
                  <a:pt x="1311627" y="563220"/>
                </a:lnTo>
                <a:lnTo>
                  <a:pt x="1293757" y="556869"/>
                </a:lnTo>
                <a:lnTo>
                  <a:pt x="1275093" y="550914"/>
                </a:lnTo>
                <a:lnTo>
                  <a:pt x="1256827" y="545754"/>
                </a:lnTo>
                <a:lnTo>
                  <a:pt x="1237766" y="540594"/>
                </a:lnTo>
                <a:lnTo>
                  <a:pt x="1219499" y="535830"/>
                </a:lnTo>
                <a:lnTo>
                  <a:pt x="1200438" y="531861"/>
                </a:lnTo>
                <a:lnTo>
                  <a:pt x="1180980" y="527891"/>
                </a:lnTo>
                <a:lnTo>
                  <a:pt x="1161919" y="525113"/>
                </a:lnTo>
                <a:lnTo>
                  <a:pt x="1142064" y="521937"/>
                </a:lnTo>
                <a:lnTo>
                  <a:pt x="1122606" y="519952"/>
                </a:lnTo>
                <a:lnTo>
                  <a:pt x="1103148" y="518364"/>
                </a:lnTo>
                <a:lnTo>
                  <a:pt x="1083293" y="516777"/>
                </a:lnTo>
                <a:lnTo>
                  <a:pt x="1063041" y="515983"/>
                </a:lnTo>
                <a:lnTo>
                  <a:pt x="1043186" y="515586"/>
                </a:lnTo>
                <a:close/>
                <a:moveTo>
                  <a:pt x="803734" y="280988"/>
                </a:moveTo>
                <a:lnTo>
                  <a:pt x="862902" y="391340"/>
                </a:lnTo>
                <a:lnTo>
                  <a:pt x="884743" y="387371"/>
                </a:lnTo>
                <a:lnTo>
                  <a:pt x="906980" y="383798"/>
                </a:lnTo>
                <a:lnTo>
                  <a:pt x="929218" y="380622"/>
                </a:lnTo>
                <a:lnTo>
                  <a:pt x="951456" y="378241"/>
                </a:lnTo>
                <a:lnTo>
                  <a:pt x="974488" y="376256"/>
                </a:lnTo>
                <a:lnTo>
                  <a:pt x="997122" y="374668"/>
                </a:lnTo>
                <a:lnTo>
                  <a:pt x="1019757" y="373874"/>
                </a:lnTo>
                <a:lnTo>
                  <a:pt x="1043186" y="373477"/>
                </a:lnTo>
                <a:lnTo>
                  <a:pt x="1059865" y="373874"/>
                </a:lnTo>
                <a:lnTo>
                  <a:pt x="1076940" y="374271"/>
                </a:lnTo>
                <a:lnTo>
                  <a:pt x="1093618" y="375462"/>
                </a:lnTo>
                <a:lnTo>
                  <a:pt x="1110693" y="376256"/>
                </a:lnTo>
                <a:lnTo>
                  <a:pt x="1127372" y="377844"/>
                </a:lnTo>
                <a:lnTo>
                  <a:pt x="1144050" y="379432"/>
                </a:lnTo>
                <a:lnTo>
                  <a:pt x="1160331" y="381019"/>
                </a:lnTo>
                <a:lnTo>
                  <a:pt x="1176612" y="383798"/>
                </a:lnTo>
                <a:lnTo>
                  <a:pt x="1193291" y="386180"/>
                </a:lnTo>
                <a:lnTo>
                  <a:pt x="1209572" y="388958"/>
                </a:lnTo>
                <a:lnTo>
                  <a:pt x="1225853" y="392134"/>
                </a:lnTo>
                <a:lnTo>
                  <a:pt x="1241737" y="395310"/>
                </a:lnTo>
                <a:lnTo>
                  <a:pt x="1257621" y="399279"/>
                </a:lnTo>
                <a:lnTo>
                  <a:pt x="1273505" y="403249"/>
                </a:lnTo>
                <a:lnTo>
                  <a:pt x="1289389" y="407218"/>
                </a:lnTo>
                <a:lnTo>
                  <a:pt x="1304876" y="411982"/>
                </a:lnTo>
                <a:lnTo>
                  <a:pt x="1370398" y="304805"/>
                </a:lnTo>
                <a:lnTo>
                  <a:pt x="1611439" y="417142"/>
                </a:lnTo>
                <a:lnTo>
                  <a:pt x="1570140" y="539800"/>
                </a:lnTo>
                <a:lnTo>
                  <a:pt x="1592775" y="555678"/>
                </a:lnTo>
                <a:lnTo>
                  <a:pt x="1614615" y="572747"/>
                </a:lnTo>
                <a:lnTo>
                  <a:pt x="1636059" y="589815"/>
                </a:lnTo>
                <a:lnTo>
                  <a:pt x="1656708" y="608075"/>
                </a:lnTo>
                <a:lnTo>
                  <a:pt x="1676960" y="626732"/>
                </a:lnTo>
                <a:lnTo>
                  <a:pt x="1696815" y="645389"/>
                </a:lnTo>
                <a:lnTo>
                  <a:pt x="1715876" y="665236"/>
                </a:lnTo>
                <a:lnTo>
                  <a:pt x="1734540" y="685481"/>
                </a:lnTo>
                <a:lnTo>
                  <a:pt x="1752410" y="706519"/>
                </a:lnTo>
                <a:lnTo>
                  <a:pt x="1769882" y="728351"/>
                </a:lnTo>
                <a:lnTo>
                  <a:pt x="1786560" y="750184"/>
                </a:lnTo>
                <a:lnTo>
                  <a:pt x="1802841" y="772413"/>
                </a:lnTo>
                <a:lnTo>
                  <a:pt x="1818329" y="795436"/>
                </a:lnTo>
                <a:lnTo>
                  <a:pt x="1832624" y="818856"/>
                </a:lnTo>
                <a:lnTo>
                  <a:pt x="1846920" y="842673"/>
                </a:lnTo>
                <a:lnTo>
                  <a:pt x="1860024" y="866887"/>
                </a:lnTo>
                <a:lnTo>
                  <a:pt x="1994642" y="834337"/>
                </a:lnTo>
                <a:lnTo>
                  <a:pt x="2085975" y="1084019"/>
                </a:lnTo>
                <a:lnTo>
                  <a:pt x="1954931" y="1149516"/>
                </a:lnTo>
                <a:lnTo>
                  <a:pt x="1958108" y="1167776"/>
                </a:lnTo>
                <a:lnTo>
                  <a:pt x="1960491" y="1185638"/>
                </a:lnTo>
                <a:lnTo>
                  <a:pt x="1962476" y="1204295"/>
                </a:lnTo>
                <a:lnTo>
                  <a:pt x="1964462" y="1222952"/>
                </a:lnTo>
                <a:lnTo>
                  <a:pt x="1965653" y="1241212"/>
                </a:lnTo>
                <a:lnTo>
                  <a:pt x="1966447" y="1259868"/>
                </a:lnTo>
                <a:lnTo>
                  <a:pt x="1967242" y="1278922"/>
                </a:lnTo>
                <a:lnTo>
                  <a:pt x="1967242" y="1297975"/>
                </a:lnTo>
                <a:lnTo>
                  <a:pt x="1967242" y="1315441"/>
                </a:lnTo>
                <a:lnTo>
                  <a:pt x="1966845" y="1332907"/>
                </a:lnTo>
                <a:lnTo>
                  <a:pt x="1966050" y="1349976"/>
                </a:lnTo>
                <a:lnTo>
                  <a:pt x="1964859" y="1367839"/>
                </a:lnTo>
                <a:lnTo>
                  <a:pt x="1962873" y="1385305"/>
                </a:lnTo>
                <a:lnTo>
                  <a:pt x="1961285" y="1401977"/>
                </a:lnTo>
                <a:lnTo>
                  <a:pt x="1959300" y="1419442"/>
                </a:lnTo>
                <a:lnTo>
                  <a:pt x="1957314" y="1436114"/>
                </a:lnTo>
                <a:lnTo>
                  <a:pt x="1954137" y="1453183"/>
                </a:lnTo>
                <a:lnTo>
                  <a:pt x="1951357" y="1469855"/>
                </a:lnTo>
                <a:lnTo>
                  <a:pt x="1947784" y="1486527"/>
                </a:lnTo>
                <a:lnTo>
                  <a:pt x="1944210" y="1503199"/>
                </a:lnTo>
                <a:lnTo>
                  <a:pt x="1940239" y="1519871"/>
                </a:lnTo>
                <a:lnTo>
                  <a:pt x="1935871" y="1535749"/>
                </a:lnTo>
                <a:lnTo>
                  <a:pt x="1931899" y="1552024"/>
                </a:lnTo>
                <a:lnTo>
                  <a:pt x="1926737" y="1568299"/>
                </a:lnTo>
                <a:lnTo>
                  <a:pt x="2061355" y="1650468"/>
                </a:lnTo>
                <a:lnTo>
                  <a:pt x="1949372" y="1891020"/>
                </a:lnTo>
                <a:lnTo>
                  <a:pt x="1791723" y="1838623"/>
                </a:lnTo>
                <a:lnTo>
                  <a:pt x="1776633" y="1859264"/>
                </a:lnTo>
                <a:lnTo>
                  <a:pt x="1761146" y="1879112"/>
                </a:lnTo>
                <a:lnTo>
                  <a:pt x="1744468" y="1898165"/>
                </a:lnTo>
                <a:lnTo>
                  <a:pt x="1728186" y="1917219"/>
                </a:lnTo>
                <a:lnTo>
                  <a:pt x="1710714" y="1935876"/>
                </a:lnTo>
                <a:lnTo>
                  <a:pt x="1693241" y="1954135"/>
                </a:lnTo>
                <a:lnTo>
                  <a:pt x="1674975" y="1971204"/>
                </a:lnTo>
                <a:lnTo>
                  <a:pt x="1655914" y="1988670"/>
                </a:lnTo>
                <a:lnTo>
                  <a:pt x="1636853" y="2004945"/>
                </a:lnTo>
                <a:lnTo>
                  <a:pt x="1616998" y="2021220"/>
                </a:lnTo>
                <a:lnTo>
                  <a:pt x="1597143" y="2036701"/>
                </a:lnTo>
                <a:lnTo>
                  <a:pt x="1576494" y="2051388"/>
                </a:lnTo>
                <a:lnTo>
                  <a:pt x="1555844" y="2066075"/>
                </a:lnTo>
                <a:lnTo>
                  <a:pt x="1534401" y="2079572"/>
                </a:lnTo>
                <a:lnTo>
                  <a:pt x="1512957" y="2093068"/>
                </a:lnTo>
                <a:lnTo>
                  <a:pt x="1491117" y="2105770"/>
                </a:lnTo>
                <a:lnTo>
                  <a:pt x="1531621" y="2274474"/>
                </a:lnTo>
                <a:lnTo>
                  <a:pt x="1281844" y="2365376"/>
                </a:lnTo>
                <a:lnTo>
                  <a:pt x="1202821" y="2207787"/>
                </a:lnTo>
                <a:lnTo>
                  <a:pt x="1183363" y="2210962"/>
                </a:lnTo>
                <a:lnTo>
                  <a:pt x="1163508" y="2213741"/>
                </a:lnTo>
                <a:lnTo>
                  <a:pt x="1144050" y="2216123"/>
                </a:lnTo>
                <a:lnTo>
                  <a:pt x="1124195" y="2218504"/>
                </a:lnTo>
                <a:lnTo>
                  <a:pt x="1103943" y="2219695"/>
                </a:lnTo>
                <a:lnTo>
                  <a:pt x="1083690" y="2220886"/>
                </a:lnTo>
                <a:lnTo>
                  <a:pt x="1063438" y="2221680"/>
                </a:lnTo>
                <a:lnTo>
                  <a:pt x="1043186" y="2221680"/>
                </a:lnTo>
                <a:lnTo>
                  <a:pt x="1013007" y="2221283"/>
                </a:lnTo>
                <a:lnTo>
                  <a:pt x="983224" y="2220092"/>
                </a:lnTo>
                <a:lnTo>
                  <a:pt x="954235" y="2217711"/>
                </a:lnTo>
                <a:lnTo>
                  <a:pt x="924850" y="2214535"/>
                </a:lnTo>
                <a:lnTo>
                  <a:pt x="895862" y="2210565"/>
                </a:lnTo>
                <a:lnTo>
                  <a:pt x="867270" y="2205405"/>
                </a:lnTo>
                <a:lnTo>
                  <a:pt x="839076" y="2199451"/>
                </a:lnTo>
                <a:lnTo>
                  <a:pt x="810882" y="2192703"/>
                </a:lnTo>
                <a:lnTo>
                  <a:pt x="715180" y="2341162"/>
                </a:lnTo>
                <a:lnTo>
                  <a:pt x="474536" y="2229222"/>
                </a:lnTo>
                <a:lnTo>
                  <a:pt x="524968" y="2062900"/>
                </a:lnTo>
                <a:lnTo>
                  <a:pt x="504716" y="2049006"/>
                </a:lnTo>
                <a:lnTo>
                  <a:pt x="484464" y="2033525"/>
                </a:lnTo>
                <a:lnTo>
                  <a:pt x="465006" y="2018441"/>
                </a:lnTo>
                <a:lnTo>
                  <a:pt x="445945" y="2002960"/>
                </a:lnTo>
                <a:lnTo>
                  <a:pt x="427281" y="1986288"/>
                </a:lnTo>
                <a:lnTo>
                  <a:pt x="408617" y="1969616"/>
                </a:lnTo>
                <a:lnTo>
                  <a:pt x="390748" y="1952151"/>
                </a:lnTo>
                <a:lnTo>
                  <a:pt x="373672" y="1934685"/>
                </a:lnTo>
                <a:lnTo>
                  <a:pt x="356597" y="1916028"/>
                </a:lnTo>
                <a:lnTo>
                  <a:pt x="340316" y="1897371"/>
                </a:lnTo>
                <a:lnTo>
                  <a:pt x="324432" y="1878715"/>
                </a:lnTo>
                <a:lnTo>
                  <a:pt x="308548" y="1858867"/>
                </a:lnTo>
                <a:lnTo>
                  <a:pt x="293855" y="1839020"/>
                </a:lnTo>
                <a:lnTo>
                  <a:pt x="279559" y="1818775"/>
                </a:lnTo>
                <a:lnTo>
                  <a:pt x="265661" y="1797737"/>
                </a:lnTo>
                <a:lnTo>
                  <a:pt x="252556" y="1776301"/>
                </a:lnTo>
                <a:lnTo>
                  <a:pt x="91333" y="1811630"/>
                </a:lnTo>
                <a:lnTo>
                  <a:pt x="0" y="1562345"/>
                </a:lnTo>
                <a:lnTo>
                  <a:pt x="138191" y="1488512"/>
                </a:lnTo>
                <a:lnTo>
                  <a:pt x="133426" y="1465092"/>
                </a:lnTo>
                <a:lnTo>
                  <a:pt x="129852" y="1441672"/>
                </a:lnTo>
                <a:lnTo>
                  <a:pt x="126278" y="1418251"/>
                </a:lnTo>
                <a:lnTo>
                  <a:pt x="123498" y="1394434"/>
                </a:lnTo>
                <a:lnTo>
                  <a:pt x="121513" y="1370220"/>
                </a:lnTo>
                <a:lnTo>
                  <a:pt x="119527" y="1346403"/>
                </a:lnTo>
                <a:lnTo>
                  <a:pt x="118733" y="1322189"/>
                </a:lnTo>
                <a:lnTo>
                  <a:pt x="118336" y="1297975"/>
                </a:lnTo>
                <a:lnTo>
                  <a:pt x="118733" y="1269395"/>
                </a:lnTo>
                <a:lnTo>
                  <a:pt x="119924" y="1240418"/>
                </a:lnTo>
                <a:lnTo>
                  <a:pt x="122704" y="1211837"/>
                </a:lnTo>
                <a:lnTo>
                  <a:pt x="125484" y="1184051"/>
                </a:lnTo>
                <a:lnTo>
                  <a:pt x="129455" y="1155867"/>
                </a:lnTo>
                <a:lnTo>
                  <a:pt x="134220" y="1128478"/>
                </a:lnTo>
                <a:lnTo>
                  <a:pt x="139780" y="1101088"/>
                </a:lnTo>
                <a:lnTo>
                  <a:pt x="146133" y="1074095"/>
                </a:lnTo>
                <a:lnTo>
                  <a:pt x="24223" y="995896"/>
                </a:lnTo>
                <a:lnTo>
                  <a:pt x="136603" y="755344"/>
                </a:lnTo>
                <a:lnTo>
                  <a:pt x="268043" y="794642"/>
                </a:lnTo>
                <a:lnTo>
                  <a:pt x="283530" y="772016"/>
                </a:lnTo>
                <a:lnTo>
                  <a:pt x="299017" y="750184"/>
                </a:lnTo>
                <a:lnTo>
                  <a:pt x="315696" y="728351"/>
                </a:lnTo>
                <a:lnTo>
                  <a:pt x="332771" y="707313"/>
                </a:lnTo>
                <a:lnTo>
                  <a:pt x="350243" y="686274"/>
                </a:lnTo>
                <a:lnTo>
                  <a:pt x="368907" y="666824"/>
                </a:lnTo>
                <a:lnTo>
                  <a:pt x="387571" y="646976"/>
                </a:lnTo>
                <a:lnTo>
                  <a:pt x="407426" y="627923"/>
                </a:lnTo>
                <a:lnTo>
                  <a:pt x="427281" y="609266"/>
                </a:lnTo>
                <a:lnTo>
                  <a:pt x="447930" y="591403"/>
                </a:lnTo>
                <a:lnTo>
                  <a:pt x="468977" y="574334"/>
                </a:lnTo>
                <a:lnTo>
                  <a:pt x="490420" y="557662"/>
                </a:lnTo>
                <a:lnTo>
                  <a:pt x="512261" y="541784"/>
                </a:lnTo>
                <a:lnTo>
                  <a:pt x="535293" y="526303"/>
                </a:lnTo>
                <a:lnTo>
                  <a:pt x="557928" y="511616"/>
                </a:lnTo>
                <a:lnTo>
                  <a:pt x="581754" y="497723"/>
                </a:lnTo>
                <a:lnTo>
                  <a:pt x="554354" y="371890"/>
                </a:lnTo>
                <a:lnTo>
                  <a:pt x="803734" y="280988"/>
                </a:lnTo>
                <a:close/>
                <a:moveTo>
                  <a:pt x="2013752" y="186531"/>
                </a:moveTo>
                <a:lnTo>
                  <a:pt x="2001871" y="186928"/>
                </a:lnTo>
                <a:lnTo>
                  <a:pt x="1989594" y="188119"/>
                </a:lnTo>
                <a:lnTo>
                  <a:pt x="1978109" y="190103"/>
                </a:lnTo>
                <a:lnTo>
                  <a:pt x="1966624" y="192881"/>
                </a:lnTo>
                <a:lnTo>
                  <a:pt x="1955139" y="196453"/>
                </a:lnTo>
                <a:lnTo>
                  <a:pt x="1944050" y="200819"/>
                </a:lnTo>
                <a:lnTo>
                  <a:pt x="1932962" y="205978"/>
                </a:lnTo>
                <a:lnTo>
                  <a:pt x="1922269" y="211534"/>
                </a:lnTo>
                <a:lnTo>
                  <a:pt x="1914348" y="216297"/>
                </a:lnTo>
                <a:lnTo>
                  <a:pt x="1906823" y="221853"/>
                </a:lnTo>
                <a:lnTo>
                  <a:pt x="1899695" y="227409"/>
                </a:lnTo>
                <a:lnTo>
                  <a:pt x="1892962" y="233363"/>
                </a:lnTo>
                <a:lnTo>
                  <a:pt x="1886230" y="239713"/>
                </a:lnTo>
                <a:lnTo>
                  <a:pt x="1880289" y="246063"/>
                </a:lnTo>
                <a:lnTo>
                  <a:pt x="1874349" y="252809"/>
                </a:lnTo>
                <a:lnTo>
                  <a:pt x="1869200" y="259953"/>
                </a:lnTo>
                <a:lnTo>
                  <a:pt x="1864052" y="267097"/>
                </a:lnTo>
                <a:lnTo>
                  <a:pt x="1859300" y="274241"/>
                </a:lnTo>
                <a:lnTo>
                  <a:pt x="1855339" y="281781"/>
                </a:lnTo>
                <a:lnTo>
                  <a:pt x="1850983" y="289719"/>
                </a:lnTo>
                <a:lnTo>
                  <a:pt x="1847419" y="297656"/>
                </a:lnTo>
                <a:lnTo>
                  <a:pt x="1844646" y="305594"/>
                </a:lnTo>
                <a:lnTo>
                  <a:pt x="1841874" y="313928"/>
                </a:lnTo>
                <a:lnTo>
                  <a:pt x="1839102" y="322263"/>
                </a:lnTo>
                <a:lnTo>
                  <a:pt x="1837518" y="330597"/>
                </a:lnTo>
                <a:lnTo>
                  <a:pt x="1835934" y="339328"/>
                </a:lnTo>
                <a:lnTo>
                  <a:pt x="1834350" y="348059"/>
                </a:lnTo>
                <a:lnTo>
                  <a:pt x="1833557" y="356791"/>
                </a:lnTo>
                <a:lnTo>
                  <a:pt x="1833557" y="365125"/>
                </a:lnTo>
                <a:lnTo>
                  <a:pt x="1833557" y="373856"/>
                </a:lnTo>
                <a:lnTo>
                  <a:pt x="1833953" y="382984"/>
                </a:lnTo>
                <a:lnTo>
                  <a:pt x="1835142" y="391716"/>
                </a:lnTo>
                <a:lnTo>
                  <a:pt x="1836726" y="400050"/>
                </a:lnTo>
                <a:lnTo>
                  <a:pt x="1838310" y="409178"/>
                </a:lnTo>
                <a:lnTo>
                  <a:pt x="1840290" y="417513"/>
                </a:lnTo>
                <a:lnTo>
                  <a:pt x="1843458" y="426244"/>
                </a:lnTo>
                <a:lnTo>
                  <a:pt x="1846230" y="434578"/>
                </a:lnTo>
                <a:lnTo>
                  <a:pt x="1850191" y="443310"/>
                </a:lnTo>
                <a:lnTo>
                  <a:pt x="1853755" y="451247"/>
                </a:lnTo>
                <a:lnTo>
                  <a:pt x="1858507" y="459581"/>
                </a:lnTo>
                <a:lnTo>
                  <a:pt x="1864844" y="469503"/>
                </a:lnTo>
                <a:lnTo>
                  <a:pt x="1871973" y="479028"/>
                </a:lnTo>
                <a:lnTo>
                  <a:pt x="1879497" y="488156"/>
                </a:lnTo>
                <a:lnTo>
                  <a:pt x="1887418" y="496888"/>
                </a:lnTo>
                <a:lnTo>
                  <a:pt x="1896527" y="504428"/>
                </a:lnTo>
                <a:lnTo>
                  <a:pt x="1905239" y="511969"/>
                </a:lnTo>
                <a:lnTo>
                  <a:pt x="1914744" y="518716"/>
                </a:lnTo>
                <a:lnTo>
                  <a:pt x="1924645" y="524669"/>
                </a:lnTo>
                <a:lnTo>
                  <a:pt x="1934942" y="529828"/>
                </a:lnTo>
                <a:lnTo>
                  <a:pt x="1945635" y="534988"/>
                </a:lnTo>
                <a:lnTo>
                  <a:pt x="1956723" y="538956"/>
                </a:lnTo>
                <a:lnTo>
                  <a:pt x="1967812" y="542131"/>
                </a:lnTo>
                <a:lnTo>
                  <a:pt x="1979297" y="545306"/>
                </a:lnTo>
                <a:lnTo>
                  <a:pt x="1990782" y="546894"/>
                </a:lnTo>
                <a:lnTo>
                  <a:pt x="2002267" y="548085"/>
                </a:lnTo>
                <a:lnTo>
                  <a:pt x="2014544" y="548481"/>
                </a:lnTo>
                <a:lnTo>
                  <a:pt x="2026425" y="548085"/>
                </a:lnTo>
                <a:lnTo>
                  <a:pt x="2038306" y="546894"/>
                </a:lnTo>
                <a:lnTo>
                  <a:pt x="2049791" y="544910"/>
                </a:lnTo>
                <a:lnTo>
                  <a:pt x="2061672" y="542131"/>
                </a:lnTo>
                <a:lnTo>
                  <a:pt x="2073157" y="538560"/>
                </a:lnTo>
                <a:lnTo>
                  <a:pt x="2084246" y="534194"/>
                </a:lnTo>
                <a:lnTo>
                  <a:pt x="2095335" y="529035"/>
                </a:lnTo>
                <a:lnTo>
                  <a:pt x="2106028" y="523081"/>
                </a:lnTo>
                <a:lnTo>
                  <a:pt x="2113552" y="518716"/>
                </a:lnTo>
                <a:lnTo>
                  <a:pt x="2121077" y="513556"/>
                </a:lnTo>
                <a:lnTo>
                  <a:pt x="2128206" y="508000"/>
                </a:lnTo>
                <a:lnTo>
                  <a:pt x="2134938" y="502047"/>
                </a:lnTo>
                <a:lnTo>
                  <a:pt x="2141275" y="496491"/>
                </a:lnTo>
                <a:lnTo>
                  <a:pt x="2147215" y="490141"/>
                </a:lnTo>
                <a:lnTo>
                  <a:pt x="2153156" y="483394"/>
                </a:lnTo>
                <a:lnTo>
                  <a:pt x="2158304" y="476647"/>
                </a:lnTo>
                <a:lnTo>
                  <a:pt x="2163452" y="469503"/>
                </a:lnTo>
                <a:lnTo>
                  <a:pt x="2168601" y="461566"/>
                </a:lnTo>
                <a:lnTo>
                  <a:pt x="2172957" y="454025"/>
                </a:lnTo>
                <a:lnTo>
                  <a:pt x="2176917" y="446485"/>
                </a:lnTo>
                <a:lnTo>
                  <a:pt x="2180482" y="438150"/>
                </a:lnTo>
                <a:lnTo>
                  <a:pt x="2183650" y="430213"/>
                </a:lnTo>
                <a:lnTo>
                  <a:pt x="2186818" y="421481"/>
                </a:lnTo>
                <a:lnTo>
                  <a:pt x="2189195" y="412750"/>
                </a:lnTo>
                <a:lnTo>
                  <a:pt x="2191175" y="404019"/>
                </a:lnTo>
                <a:lnTo>
                  <a:pt x="2192363" y="395288"/>
                </a:lnTo>
                <a:lnTo>
                  <a:pt x="2193947" y="386159"/>
                </a:lnTo>
                <a:lnTo>
                  <a:pt x="2194739" y="377428"/>
                </a:lnTo>
                <a:lnTo>
                  <a:pt x="2194739" y="368697"/>
                </a:lnTo>
                <a:lnTo>
                  <a:pt x="2194739" y="359569"/>
                </a:lnTo>
                <a:lnTo>
                  <a:pt x="2194343" y="351234"/>
                </a:lnTo>
                <a:lnTo>
                  <a:pt x="2192759" y="342503"/>
                </a:lnTo>
                <a:lnTo>
                  <a:pt x="2191571" y="333375"/>
                </a:lnTo>
                <a:lnTo>
                  <a:pt x="2189591" y="325041"/>
                </a:lnTo>
                <a:lnTo>
                  <a:pt x="2187610" y="316706"/>
                </a:lnTo>
                <a:lnTo>
                  <a:pt x="2184838" y="308372"/>
                </a:lnTo>
                <a:lnTo>
                  <a:pt x="2181670" y="299641"/>
                </a:lnTo>
                <a:lnTo>
                  <a:pt x="2178106" y="291703"/>
                </a:lnTo>
                <a:lnTo>
                  <a:pt x="2174145" y="283766"/>
                </a:lnTo>
                <a:lnTo>
                  <a:pt x="2169789" y="275828"/>
                </a:lnTo>
                <a:lnTo>
                  <a:pt x="2163452" y="265509"/>
                </a:lnTo>
                <a:lnTo>
                  <a:pt x="2156324" y="255984"/>
                </a:lnTo>
                <a:lnTo>
                  <a:pt x="2148799" y="247253"/>
                </a:lnTo>
                <a:lnTo>
                  <a:pt x="2140879" y="238522"/>
                </a:lnTo>
                <a:lnTo>
                  <a:pt x="2131770" y="230584"/>
                </a:lnTo>
                <a:lnTo>
                  <a:pt x="2123057" y="223441"/>
                </a:lnTo>
                <a:lnTo>
                  <a:pt x="2113552" y="216694"/>
                </a:lnTo>
                <a:lnTo>
                  <a:pt x="2103255" y="210344"/>
                </a:lnTo>
                <a:lnTo>
                  <a:pt x="2093355" y="204788"/>
                </a:lnTo>
                <a:lnTo>
                  <a:pt x="2082662" y="200422"/>
                </a:lnTo>
                <a:lnTo>
                  <a:pt x="2071969" y="196056"/>
                </a:lnTo>
                <a:lnTo>
                  <a:pt x="2060484" y="192881"/>
                </a:lnTo>
                <a:lnTo>
                  <a:pt x="2048999" y="190103"/>
                </a:lnTo>
                <a:lnTo>
                  <a:pt x="2037118" y="188119"/>
                </a:lnTo>
                <a:lnTo>
                  <a:pt x="2025633" y="186928"/>
                </a:lnTo>
                <a:lnTo>
                  <a:pt x="2013752" y="186531"/>
                </a:lnTo>
                <a:close/>
                <a:moveTo>
                  <a:pt x="2066028" y="0"/>
                </a:moveTo>
                <a:lnTo>
                  <a:pt x="2156324" y="23812"/>
                </a:lnTo>
                <a:lnTo>
                  <a:pt x="2146027" y="100013"/>
                </a:lnTo>
                <a:lnTo>
                  <a:pt x="2140916" y="118533"/>
                </a:lnTo>
                <a:lnTo>
                  <a:pt x="2134542" y="115094"/>
                </a:lnTo>
                <a:lnTo>
                  <a:pt x="2132671" y="114357"/>
                </a:lnTo>
                <a:lnTo>
                  <a:pt x="2132562" y="114300"/>
                </a:lnTo>
                <a:lnTo>
                  <a:pt x="2123453" y="110728"/>
                </a:lnTo>
                <a:lnTo>
                  <a:pt x="2132671" y="114357"/>
                </a:lnTo>
                <a:lnTo>
                  <a:pt x="2140879" y="118666"/>
                </a:lnTo>
                <a:lnTo>
                  <a:pt x="2140916" y="118533"/>
                </a:lnTo>
                <a:lnTo>
                  <a:pt x="2144839" y="120650"/>
                </a:lnTo>
                <a:lnTo>
                  <a:pt x="2153552" y="125413"/>
                </a:lnTo>
                <a:lnTo>
                  <a:pt x="2167413" y="133747"/>
                </a:lnTo>
                <a:lnTo>
                  <a:pt x="2174145" y="138113"/>
                </a:lnTo>
                <a:lnTo>
                  <a:pt x="2180878" y="142875"/>
                </a:lnTo>
                <a:lnTo>
                  <a:pt x="2181274" y="143272"/>
                </a:lnTo>
                <a:lnTo>
                  <a:pt x="2187610" y="148034"/>
                </a:lnTo>
                <a:lnTo>
                  <a:pt x="2193947" y="153194"/>
                </a:lnTo>
                <a:lnTo>
                  <a:pt x="2205432" y="163909"/>
                </a:lnTo>
                <a:lnTo>
                  <a:pt x="2212560" y="170656"/>
                </a:lnTo>
                <a:lnTo>
                  <a:pt x="2221273" y="180181"/>
                </a:lnTo>
                <a:lnTo>
                  <a:pt x="2226433" y="186128"/>
                </a:lnTo>
                <a:lnTo>
                  <a:pt x="2226422" y="186134"/>
                </a:lnTo>
                <a:lnTo>
                  <a:pt x="2229194" y="189309"/>
                </a:lnTo>
                <a:lnTo>
                  <a:pt x="2226433" y="186128"/>
                </a:lnTo>
                <a:lnTo>
                  <a:pt x="2244639" y="175419"/>
                </a:lnTo>
                <a:lnTo>
                  <a:pt x="2315925" y="143669"/>
                </a:lnTo>
                <a:lnTo>
                  <a:pt x="2363053" y="224234"/>
                </a:lnTo>
                <a:lnTo>
                  <a:pt x="2302064" y="270669"/>
                </a:lnTo>
                <a:lnTo>
                  <a:pt x="2280282" y="283369"/>
                </a:lnTo>
                <a:lnTo>
                  <a:pt x="2284242" y="296466"/>
                </a:lnTo>
                <a:lnTo>
                  <a:pt x="2287015" y="309166"/>
                </a:lnTo>
                <a:lnTo>
                  <a:pt x="2289787" y="322263"/>
                </a:lnTo>
                <a:lnTo>
                  <a:pt x="2291371" y="335359"/>
                </a:lnTo>
                <a:lnTo>
                  <a:pt x="2292559" y="348456"/>
                </a:lnTo>
                <a:lnTo>
                  <a:pt x="2293351" y="361553"/>
                </a:lnTo>
                <a:lnTo>
                  <a:pt x="2293351" y="374650"/>
                </a:lnTo>
                <a:lnTo>
                  <a:pt x="2292559" y="387350"/>
                </a:lnTo>
                <a:lnTo>
                  <a:pt x="2318301" y="394097"/>
                </a:lnTo>
                <a:lnTo>
                  <a:pt x="2390775" y="422275"/>
                </a:lnTo>
                <a:lnTo>
                  <a:pt x="2367409" y="512763"/>
                </a:lnTo>
                <a:lnTo>
                  <a:pt x="2291371" y="502047"/>
                </a:lnTo>
                <a:lnTo>
                  <a:pt x="2262857" y="494506"/>
                </a:lnTo>
                <a:lnTo>
                  <a:pt x="2256916" y="506016"/>
                </a:lnTo>
                <a:lnTo>
                  <a:pt x="2250183" y="517128"/>
                </a:lnTo>
                <a:lnTo>
                  <a:pt x="2243451" y="527447"/>
                </a:lnTo>
                <a:lnTo>
                  <a:pt x="2235926" y="537766"/>
                </a:lnTo>
                <a:lnTo>
                  <a:pt x="2228006" y="547688"/>
                </a:lnTo>
                <a:lnTo>
                  <a:pt x="2219293" y="557610"/>
                </a:lnTo>
                <a:lnTo>
                  <a:pt x="2210580" y="566738"/>
                </a:lnTo>
                <a:lnTo>
                  <a:pt x="2201075" y="575469"/>
                </a:lnTo>
                <a:lnTo>
                  <a:pt x="2216125" y="601266"/>
                </a:lnTo>
                <a:lnTo>
                  <a:pt x="2247807" y="671910"/>
                </a:lnTo>
                <a:lnTo>
                  <a:pt x="2167413" y="719932"/>
                </a:lnTo>
                <a:lnTo>
                  <a:pt x="2121077" y="658416"/>
                </a:lnTo>
                <a:lnTo>
                  <a:pt x="2105632" y="632222"/>
                </a:lnTo>
                <a:lnTo>
                  <a:pt x="2110780" y="629841"/>
                </a:lnTo>
                <a:lnTo>
                  <a:pt x="2115929" y="627857"/>
                </a:lnTo>
                <a:lnTo>
                  <a:pt x="2104048" y="632222"/>
                </a:lnTo>
                <a:lnTo>
                  <a:pt x="2092563" y="635794"/>
                </a:lnTo>
                <a:lnTo>
                  <a:pt x="2083058" y="638969"/>
                </a:lnTo>
                <a:lnTo>
                  <a:pt x="2067217" y="642541"/>
                </a:lnTo>
                <a:lnTo>
                  <a:pt x="2059296" y="643732"/>
                </a:lnTo>
                <a:lnTo>
                  <a:pt x="2050583" y="644922"/>
                </a:lnTo>
                <a:lnTo>
                  <a:pt x="2048999" y="644922"/>
                </a:lnTo>
                <a:lnTo>
                  <a:pt x="2033554" y="646907"/>
                </a:lnTo>
                <a:lnTo>
                  <a:pt x="2018505" y="647303"/>
                </a:lnTo>
                <a:lnTo>
                  <a:pt x="2014544" y="647700"/>
                </a:lnTo>
                <a:lnTo>
                  <a:pt x="2008208" y="647303"/>
                </a:lnTo>
                <a:lnTo>
                  <a:pt x="2002617" y="647117"/>
                </a:lnTo>
                <a:lnTo>
                  <a:pt x="1994743" y="646510"/>
                </a:lnTo>
                <a:lnTo>
                  <a:pt x="1984842" y="645716"/>
                </a:lnTo>
                <a:lnTo>
                  <a:pt x="1996327" y="646907"/>
                </a:lnTo>
                <a:lnTo>
                  <a:pt x="2002617" y="647117"/>
                </a:lnTo>
                <a:lnTo>
                  <a:pt x="2005039" y="647303"/>
                </a:lnTo>
                <a:lnTo>
                  <a:pt x="1994347" y="687785"/>
                </a:lnTo>
                <a:lnTo>
                  <a:pt x="1970189" y="747713"/>
                </a:lnTo>
                <a:lnTo>
                  <a:pt x="1879497" y="724297"/>
                </a:lnTo>
                <a:lnTo>
                  <a:pt x="1886230" y="662385"/>
                </a:lnTo>
                <a:lnTo>
                  <a:pt x="1896923" y="621507"/>
                </a:lnTo>
                <a:lnTo>
                  <a:pt x="1904447" y="625078"/>
                </a:lnTo>
                <a:lnTo>
                  <a:pt x="1893754" y="619919"/>
                </a:lnTo>
                <a:lnTo>
                  <a:pt x="1883061" y="614363"/>
                </a:lnTo>
                <a:lnTo>
                  <a:pt x="1874745" y="609997"/>
                </a:lnTo>
                <a:lnTo>
                  <a:pt x="1860884" y="601663"/>
                </a:lnTo>
                <a:lnTo>
                  <a:pt x="1854151" y="596900"/>
                </a:lnTo>
                <a:lnTo>
                  <a:pt x="1847419" y="592535"/>
                </a:lnTo>
                <a:lnTo>
                  <a:pt x="1846627" y="592138"/>
                </a:lnTo>
                <a:lnTo>
                  <a:pt x="1840290" y="586978"/>
                </a:lnTo>
                <a:lnTo>
                  <a:pt x="1834350" y="581819"/>
                </a:lnTo>
                <a:lnTo>
                  <a:pt x="1822469" y="571103"/>
                </a:lnTo>
                <a:lnTo>
                  <a:pt x="1815736" y="564356"/>
                </a:lnTo>
                <a:lnTo>
                  <a:pt x="1809516" y="557841"/>
                </a:lnTo>
                <a:lnTo>
                  <a:pt x="1805439" y="553244"/>
                </a:lnTo>
                <a:lnTo>
                  <a:pt x="1799103" y="545703"/>
                </a:lnTo>
                <a:lnTo>
                  <a:pt x="1807023" y="555228"/>
                </a:lnTo>
                <a:lnTo>
                  <a:pt x="1809516" y="557841"/>
                </a:lnTo>
                <a:lnTo>
                  <a:pt x="1811776" y="560388"/>
                </a:lnTo>
                <a:lnTo>
                  <a:pt x="1779697" y="579438"/>
                </a:lnTo>
                <a:lnTo>
                  <a:pt x="1720292" y="604044"/>
                </a:lnTo>
                <a:lnTo>
                  <a:pt x="1673164" y="523875"/>
                </a:lnTo>
                <a:lnTo>
                  <a:pt x="1721480" y="484585"/>
                </a:lnTo>
                <a:lnTo>
                  <a:pt x="1752767" y="465931"/>
                </a:lnTo>
                <a:lnTo>
                  <a:pt x="1748410" y="452835"/>
                </a:lnTo>
                <a:lnTo>
                  <a:pt x="1744450" y="439341"/>
                </a:lnTo>
                <a:lnTo>
                  <a:pt x="1741282" y="425847"/>
                </a:lnTo>
                <a:lnTo>
                  <a:pt x="1738510" y="412353"/>
                </a:lnTo>
                <a:lnTo>
                  <a:pt x="1736530" y="398860"/>
                </a:lnTo>
                <a:lnTo>
                  <a:pt x="1735737" y="385366"/>
                </a:lnTo>
                <a:lnTo>
                  <a:pt x="1734945" y="371475"/>
                </a:lnTo>
                <a:lnTo>
                  <a:pt x="1735341" y="357981"/>
                </a:lnTo>
                <a:lnTo>
                  <a:pt x="1704451" y="350441"/>
                </a:lnTo>
                <a:lnTo>
                  <a:pt x="1644650" y="325438"/>
                </a:lnTo>
                <a:lnTo>
                  <a:pt x="1668412" y="235347"/>
                </a:lnTo>
                <a:lnTo>
                  <a:pt x="1730193" y="242094"/>
                </a:lnTo>
                <a:lnTo>
                  <a:pt x="1760687" y="250031"/>
                </a:lnTo>
                <a:lnTo>
                  <a:pt x="1766628" y="237331"/>
                </a:lnTo>
                <a:lnTo>
                  <a:pt x="1773361" y="225028"/>
                </a:lnTo>
                <a:lnTo>
                  <a:pt x="1781281" y="213519"/>
                </a:lnTo>
                <a:lnTo>
                  <a:pt x="1789202" y="201613"/>
                </a:lnTo>
                <a:lnTo>
                  <a:pt x="1797915" y="190500"/>
                </a:lnTo>
                <a:lnTo>
                  <a:pt x="1807023" y="179784"/>
                </a:lnTo>
                <a:lnTo>
                  <a:pt x="1816924" y="169069"/>
                </a:lnTo>
                <a:lnTo>
                  <a:pt x="1827221" y="159544"/>
                </a:lnTo>
                <a:lnTo>
                  <a:pt x="1812964" y="135334"/>
                </a:lnTo>
                <a:lnTo>
                  <a:pt x="1788410" y="75406"/>
                </a:lnTo>
                <a:lnTo>
                  <a:pt x="1868804" y="27781"/>
                </a:lnTo>
                <a:lnTo>
                  <a:pt x="1907219" y="76994"/>
                </a:lnTo>
                <a:lnTo>
                  <a:pt x="1923061" y="102791"/>
                </a:lnTo>
                <a:lnTo>
                  <a:pt x="1917516" y="105172"/>
                </a:lnTo>
                <a:lnTo>
                  <a:pt x="1912368" y="107156"/>
                </a:lnTo>
                <a:lnTo>
                  <a:pt x="1924249" y="102791"/>
                </a:lnTo>
                <a:lnTo>
                  <a:pt x="1935734" y="99219"/>
                </a:lnTo>
                <a:lnTo>
                  <a:pt x="1945239" y="96044"/>
                </a:lnTo>
                <a:lnTo>
                  <a:pt x="1961080" y="92869"/>
                </a:lnTo>
                <a:lnTo>
                  <a:pt x="1969001" y="91281"/>
                </a:lnTo>
                <a:lnTo>
                  <a:pt x="1977317" y="89694"/>
                </a:lnTo>
                <a:lnTo>
                  <a:pt x="1979297" y="89694"/>
                </a:lnTo>
                <a:lnTo>
                  <a:pt x="1994347" y="88106"/>
                </a:lnTo>
                <a:lnTo>
                  <a:pt x="2009792" y="87709"/>
                </a:lnTo>
                <a:lnTo>
                  <a:pt x="2013752" y="87709"/>
                </a:lnTo>
                <a:lnTo>
                  <a:pt x="2019693" y="87709"/>
                </a:lnTo>
                <a:lnTo>
                  <a:pt x="2031970" y="88503"/>
                </a:lnTo>
                <a:lnTo>
                  <a:pt x="2043455" y="89297"/>
                </a:lnTo>
                <a:lnTo>
                  <a:pt x="2034346" y="88503"/>
                </a:lnTo>
                <a:lnTo>
                  <a:pt x="2038306" y="72628"/>
                </a:lnTo>
                <a:lnTo>
                  <a:pt x="2066028" y="0"/>
                </a:lnTo>
                <a:close/>
              </a:path>
            </a:pathLst>
          </a:custGeom>
          <a:solidFill>
            <a:srgbClr val="FFFFFF"/>
          </a:solidFill>
          <a:ln>
            <a:noFill/>
          </a:ln>
        </p:spPr>
        <p:txBody>
          <a:bodyPr anchor="ctr">
            <a:scene3d>
              <a:camera prst="orthographicFront"/>
              <a:lightRig rig="threePt" dir="t"/>
            </a:scene3d>
            <a:sp3d>
              <a:contourClr>
                <a:srgbClr val="FFFFFF"/>
              </a:contourClr>
            </a:sp3d>
          </a:bodyPr>
          <a:lstStyle/>
          <a:p>
            <a:pPr algn="ctr" eaLnBrk="1" fontAlgn="auto" hangingPunct="1">
              <a:spcBef>
                <a:spcPts val="0"/>
              </a:spcBef>
              <a:spcAft>
                <a:spcPts val="0"/>
              </a:spcAft>
              <a:defRPr/>
            </a:pPr>
            <a:endParaRPr lang="zh-CN" altLang="en-US">
              <a:solidFill>
                <a:srgbClr val="FFFFFF"/>
              </a:solidFill>
              <a:latin typeface="+mn-lt"/>
              <a:ea typeface="+mn-ea"/>
            </a:endParaRP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anim calcmode="lin" valueType="num">
                                      <p:cBhvr>
                                        <p:cTn id="8" dur="500" fill="hold"/>
                                        <p:tgtEl>
                                          <p:spTgt spid="9"/>
                                        </p:tgtEl>
                                        <p:attrNameLst>
                                          <p:attrName>ppt_x</p:attrName>
                                        </p:attrNameLst>
                                      </p:cBhvr>
                                      <p:tavLst>
                                        <p:tav tm="0">
                                          <p:val>
                                            <p:strVal val="#ppt_x"/>
                                          </p:val>
                                        </p:tav>
                                        <p:tav tm="100000">
                                          <p:val>
                                            <p:strVal val="#ppt_x"/>
                                          </p:val>
                                        </p:tav>
                                      </p:tavLst>
                                    </p:anim>
                                    <p:anim calcmode="lin" valueType="num">
                                      <p:cBhvr>
                                        <p:cTn id="9" dur="500" fill="hold"/>
                                        <p:tgtEl>
                                          <p:spTgt spid="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anim calcmode="lin" valueType="num">
                                      <p:cBhvr>
                                        <p:cTn id="13" dur="500" fill="hold"/>
                                        <p:tgtEl>
                                          <p:spTgt spid="10"/>
                                        </p:tgtEl>
                                        <p:attrNameLst>
                                          <p:attrName>ppt_x</p:attrName>
                                        </p:attrNameLst>
                                      </p:cBhvr>
                                      <p:tavLst>
                                        <p:tav tm="0">
                                          <p:val>
                                            <p:strVal val="#ppt_x"/>
                                          </p:val>
                                        </p:tav>
                                        <p:tav tm="100000">
                                          <p:val>
                                            <p:strVal val="#ppt_x"/>
                                          </p:val>
                                        </p:tav>
                                      </p:tavLst>
                                    </p:anim>
                                    <p:anim calcmode="lin" valueType="num">
                                      <p:cBhvr>
                                        <p:cTn id="14" dur="500" fill="hold"/>
                                        <p:tgtEl>
                                          <p:spTgt spid="10"/>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anim calcmode="lin" valueType="num">
                                      <p:cBhvr>
                                        <p:cTn id="18" dur="500" fill="hold"/>
                                        <p:tgtEl>
                                          <p:spTgt spid="11"/>
                                        </p:tgtEl>
                                        <p:attrNameLst>
                                          <p:attrName>ppt_x</p:attrName>
                                        </p:attrNameLst>
                                      </p:cBhvr>
                                      <p:tavLst>
                                        <p:tav tm="0">
                                          <p:val>
                                            <p:strVal val="#ppt_x"/>
                                          </p:val>
                                        </p:tav>
                                        <p:tav tm="100000">
                                          <p:val>
                                            <p:strVal val="#ppt_x"/>
                                          </p:val>
                                        </p:tav>
                                      </p:tavLst>
                                    </p:anim>
                                    <p:anim calcmode="lin" valueType="num">
                                      <p:cBhvr>
                                        <p:cTn id="19" dur="500" fill="hold"/>
                                        <p:tgtEl>
                                          <p:spTgt spid="11"/>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anim calcmode="lin" valueType="num">
                                      <p:cBhvr>
                                        <p:cTn id="23" dur="500" fill="hold"/>
                                        <p:tgtEl>
                                          <p:spTgt spid="12"/>
                                        </p:tgtEl>
                                        <p:attrNameLst>
                                          <p:attrName>ppt_x</p:attrName>
                                        </p:attrNameLst>
                                      </p:cBhvr>
                                      <p:tavLst>
                                        <p:tav tm="0">
                                          <p:val>
                                            <p:strVal val="#ppt_x"/>
                                          </p:val>
                                        </p:tav>
                                        <p:tav tm="100000">
                                          <p:val>
                                            <p:strVal val="#ppt_x"/>
                                          </p:val>
                                        </p:tav>
                                      </p:tavLst>
                                    </p:anim>
                                    <p:anim calcmode="lin" valueType="num">
                                      <p:cBhvr>
                                        <p:cTn id="24" dur="500" fill="hold"/>
                                        <p:tgtEl>
                                          <p:spTgt spid="12"/>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anim calcmode="lin" valueType="num">
                                      <p:cBhvr>
                                        <p:cTn id="28" dur="500" fill="hold"/>
                                        <p:tgtEl>
                                          <p:spTgt spid="17"/>
                                        </p:tgtEl>
                                        <p:attrNameLst>
                                          <p:attrName>ppt_x</p:attrName>
                                        </p:attrNameLst>
                                      </p:cBhvr>
                                      <p:tavLst>
                                        <p:tav tm="0">
                                          <p:val>
                                            <p:strVal val="#ppt_x"/>
                                          </p:val>
                                        </p:tav>
                                        <p:tav tm="100000">
                                          <p:val>
                                            <p:strVal val="#ppt_x"/>
                                          </p:val>
                                        </p:tav>
                                      </p:tavLst>
                                    </p:anim>
                                    <p:anim calcmode="lin" valueType="num">
                                      <p:cBhvr>
                                        <p:cTn id="29" dur="5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500"/>
                                        <p:tgtEl>
                                          <p:spTgt spid="13"/>
                                        </p:tgtEl>
                                      </p:cBhvr>
                                    </p:animEffect>
                                    <p:anim calcmode="lin" valueType="num">
                                      <p:cBhvr>
                                        <p:cTn id="35" dur="500" fill="hold"/>
                                        <p:tgtEl>
                                          <p:spTgt spid="13"/>
                                        </p:tgtEl>
                                        <p:attrNameLst>
                                          <p:attrName>ppt_x</p:attrName>
                                        </p:attrNameLst>
                                      </p:cBhvr>
                                      <p:tavLst>
                                        <p:tav tm="0">
                                          <p:val>
                                            <p:strVal val="#ppt_x"/>
                                          </p:val>
                                        </p:tav>
                                        <p:tav tm="100000">
                                          <p:val>
                                            <p:strVal val="#ppt_x"/>
                                          </p:val>
                                        </p:tav>
                                      </p:tavLst>
                                    </p:anim>
                                    <p:anim calcmode="lin" valueType="num">
                                      <p:cBhvr>
                                        <p:cTn id="36" dur="500" fill="hold"/>
                                        <p:tgtEl>
                                          <p:spTgt spid="13"/>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fade">
                                      <p:cBhvr>
                                        <p:cTn id="39" dur="500"/>
                                        <p:tgtEl>
                                          <p:spTgt spid="14"/>
                                        </p:tgtEl>
                                      </p:cBhvr>
                                    </p:animEffect>
                                    <p:anim calcmode="lin" valueType="num">
                                      <p:cBhvr>
                                        <p:cTn id="40" dur="500" fill="hold"/>
                                        <p:tgtEl>
                                          <p:spTgt spid="14"/>
                                        </p:tgtEl>
                                        <p:attrNameLst>
                                          <p:attrName>ppt_x</p:attrName>
                                        </p:attrNameLst>
                                      </p:cBhvr>
                                      <p:tavLst>
                                        <p:tav tm="0">
                                          <p:val>
                                            <p:strVal val="#ppt_x"/>
                                          </p:val>
                                        </p:tav>
                                        <p:tav tm="100000">
                                          <p:val>
                                            <p:strVal val="#ppt_x"/>
                                          </p:val>
                                        </p:tav>
                                      </p:tavLst>
                                    </p:anim>
                                    <p:anim calcmode="lin" valueType="num">
                                      <p:cBhvr>
                                        <p:cTn id="41" dur="500" fill="hold"/>
                                        <p:tgtEl>
                                          <p:spTgt spid="14"/>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15"/>
                                        </p:tgtEl>
                                        <p:attrNameLst>
                                          <p:attrName>style.visibility</p:attrName>
                                        </p:attrNameLst>
                                      </p:cBhvr>
                                      <p:to>
                                        <p:strVal val="visible"/>
                                      </p:to>
                                    </p:set>
                                    <p:animEffect transition="in" filter="fade">
                                      <p:cBhvr>
                                        <p:cTn id="44" dur="500"/>
                                        <p:tgtEl>
                                          <p:spTgt spid="15"/>
                                        </p:tgtEl>
                                      </p:cBhvr>
                                    </p:animEffect>
                                    <p:anim calcmode="lin" valueType="num">
                                      <p:cBhvr>
                                        <p:cTn id="45" dur="500" fill="hold"/>
                                        <p:tgtEl>
                                          <p:spTgt spid="15"/>
                                        </p:tgtEl>
                                        <p:attrNameLst>
                                          <p:attrName>ppt_x</p:attrName>
                                        </p:attrNameLst>
                                      </p:cBhvr>
                                      <p:tavLst>
                                        <p:tav tm="0">
                                          <p:val>
                                            <p:strVal val="#ppt_x"/>
                                          </p:val>
                                        </p:tav>
                                        <p:tav tm="100000">
                                          <p:val>
                                            <p:strVal val="#ppt_x"/>
                                          </p:val>
                                        </p:tav>
                                      </p:tavLst>
                                    </p:anim>
                                    <p:anim calcmode="lin" valueType="num">
                                      <p:cBhvr>
                                        <p:cTn id="46" dur="500" fill="hold"/>
                                        <p:tgtEl>
                                          <p:spTgt spid="15"/>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fade">
                                      <p:cBhvr>
                                        <p:cTn id="49" dur="500"/>
                                        <p:tgtEl>
                                          <p:spTgt spid="16"/>
                                        </p:tgtEl>
                                      </p:cBhvr>
                                    </p:animEffect>
                                    <p:anim calcmode="lin" valueType="num">
                                      <p:cBhvr>
                                        <p:cTn id="50" dur="500" fill="hold"/>
                                        <p:tgtEl>
                                          <p:spTgt spid="16"/>
                                        </p:tgtEl>
                                        <p:attrNameLst>
                                          <p:attrName>ppt_x</p:attrName>
                                        </p:attrNameLst>
                                      </p:cBhvr>
                                      <p:tavLst>
                                        <p:tav tm="0">
                                          <p:val>
                                            <p:strVal val="#ppt_x"/>
                                          </p:val>
                                        </p:tav>
                                        <p:tav tm="100000">
                                          <p:val>
                                            <p:strVal val="#ppt_x"/>
                                          </p:val>
                                        </p:tav>
                                      </p:tavLst>
                                    </p:anim>
                                    <p:anim calcmode="lin" valueType="num">
                                      <p:cBhvr>
                                        <p:cTn id="51" dur="500" fill="hold"/>
                                        <p:tgtEl>
                                          <p:spTgt spid="16"/>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18"/>
                                        </p:tgtEl>
                                        <p:attrNameLst>
                                          <p:attrName>style.visibility</p:attrName>
                                        </p:attrNameLst>
                                      </p:cBhvr>
                                      <p:to>
                                        <p:strVal val="visible"/>
                                      </p:to>
                                    </p:set>
                                    <p:animEffect transition="in" filter="fade">
                                      <p:cBhvr>
                                        <p:cTn id="54" dur="500"/>
                                        <p:tgtEl>
                                          <p:spTgt spid="18"/>
                                        </p:tgtEl>
                                      </p:cBhvr>
                                    </p:animEffect>
                                    <p:anim calcmode="lin" valueType="num">
                                      <p:cBhvr>
                                        <p:cTn id="55" dur="500" fill="hold"/>
                                        <p:tgtEl>
                                          <p:spTgt spid="18"/>
                                        </p:tgtEl>
                                        <p:attrNameLst>
                                          <p:attrName>ppt_x</p:attrName>
                                        </p:attrNameLst>
                                      </p:cBhvr>
                                      <p:tavLst>
                                        <p:tav tm="0">
                                          <p:val>
                                            <p:strVal val="#ppt_x"/>
                                          </p:val>
                                        </p:tav>
                                        <p:tav tm="100000">
                                          <p:val>
                                            <p:strVal val="#ppt_x"/>
                                          </p:val>
                                        </p:tav>
                                      </p:tavLst>
                                    </p:anim>
                                    <p:anim calcmode="lin" valueType="num">
                                      <p:cBhvr>
                                        <p:cTn id="56" dur="5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p:bldP spid="12" grpId="0"/>
      <p:bldP spid="13" grpId="0" animBg="1"/>
      <p:bldP spid="14" grpId="0" animBg="1"/>
      <p:bldP spid="15" grpId="0"/>
      <p:bldP spid="16" grpId="0"/>
      <p:bldP spid="17" grpId="0" animBg="1"/>
      <p:bldP spid="18"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9" name="ïšḻïdê"/>
          <p:cNvSpPr txBox="1"/>
          <p:nvPr/>
        </p:nvSpPr>
        <p:spPr bwMode="auto">
          <a:xfrm>
            <a:off x="-1" y="162085"/>
            <a:ext cx="8281902"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altLang="zh-CN" sz="2400" b="1" dirty="0">
                <a:solidFill>
                  <a:schemeClr val="bg1"/>
                </a:solidFill>
                <a:latin typeface="楷体" panose="02010609060101010101" pitchFamily="49" charset="-122"/>
                <a:ea typeface="楷体" panose="02010609060101010101" pitchFamily="49" charset="-122"/>
              </a:rPr>
              <a:t>4.5 </a:t>
            </a:r>
            <a:r>
              <a:rPr lang="zh-CN" altLang="en-US" sz="2400" b="1" dirty="0">
                <a:solidFill>
                  <a:schemeClr val="bg1"/>
                </a:solidFill>
                <a:latin typeface="楷体" panose="02010609060101010101" pitchFamily="49" charset="-122"/>
                <a:ea typeface="楷体" panose="02010609060101010101" pitchFamily="49" charset="-122"/>
              </a:rPr>
              <a:t>程序的段结构</a:t>
            </a:r>
          </a:p>
          <a:p>
            <a:endParaRPr lang="zh-CN" altLang="en-US" sz="2400" b="1" dirty="0">
              <a:solidFill>
                <a:schemeClr val="bg1"/>
              </a:solidFill>
              <a:latin typeface="楷体" panose="02010609060101010101" pitchFamily="49" charset="-122"/>
              <a:ea typeface="楷体" panose="02010609060101010101" pitchFamily="49" charset="-122"/>
            </a:endParaRPr>
          </a:p>
        </p:txBody>
      </p:sp>
      <p:cxnSp>
        <p:nvCxnSpPr>
          <p:cNvPr id="40" name="直接连接符 39"/>
          <p:cNvCxnSpPr/>
          <p:nvPr/>
        </p:nvCxnSpPr>
        <p:spPr>
          <a:xfrm>
            <a:off x="2381" y="655346"/>
            <a:ext cx="3484890"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41" name="图片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42" name="right-arrowheads_44810"/>
          <p:cNvSpPr>
            <a:spLocks noChangeAspect="1"/>
          </p:cNvSpPr>
          <p:nvPr/>
        </p:nvSpPr>
        <p:spPr bwMode="auto">
          <a:xfrm>
            <a:off x="152015" y="929658"/>
            <a:ext cx="411251" cy="316320"/>
          </a:xfrm>
          <a:custGeom>
            <a:avLst/>
            <a:gdLst>
              <a:gd name="T0" fmla="*/ 59 w 415"/>
              <a:gd name="T1" fmla="*/ 406 h 406"/>
              <a:gd name="T2" fmla="*/ 25 w 415"/>
              <a:gd name="T3" fmla="*/ 394 h 406"/>
              <a:gd name="T4" fmla="*/ 19 w 415"/>
              <a:gd name="T5" fmla="*/ 318 h 406"/>
              <a:gd name="T6" fmla="*/ 114 w 415"/>
              <a:gd name="T7" fmla="*/ 206 h 406"/>
              <a:gd name="T8" fmla="*/ 19 w 415"/>
              <a:gd name="T9" fmla="*/ 94 h 406"/>
              <a:gd name="T10" fmla="*/ 25 w 415"/>
              <a:gd name="T11" fmla="*/ 19 h 406"/>
              <a:gd name="T12" fmla="*/ 100 w 415"/>
              <a:gd name="T13" fmla="*/ 25 h 406"/>
              <a:gd name="T14" fmla="*/ 225 w 415"/>
              <a:gd name="T15" fmla="*/ 172 h 406"/>
              <a:gd name="T16" fmla="*/ 225 w 415"/>
              <a:gd name="T17" fmla="*/ 241 h 406"/>
              <a:gd name="T18" fmla="*/ 100 w 415"/>
              <a:gd name="T19" fmla="*/ 388 h 406"/>
              <a:gd name="T20" fmla="*/ 59 w 415"/>
              <a:gd name="T21" fmla="*/ 406 h 406"/>
              <a:gd name="T22" fmla="*/ 273 w 415"/>
              <a:gd name="T23" fmla="*/ 388 h 406"/>
              <a:gd name="T24" fmla="*/ 398 w 415"/>
              <a:gd name="T25" fmla="*/ 241 h 406"/>
              <a:gd name="T26" fmla="*/ 398 w 415"/>
              <a:gd name="T27" fmla="*/ 172 h 406"/>
              <a:gd name="T28" fmla="*/ 273 w 415"/>
              <a:gd name="T29" fmla="*/ 25 h 406"/>
              <a:gd name="T30" fmla="*/ 198 w 415"/>
              <a:gd name="T31" fmla="*/ 19 h 406"/>
              <a:gd name="T32" fmla="*/ 192 w 415"/>
              <a:gd name="T33" fmla="*/ 94 h 406"/>
              <a:gd name="T34" fmla="*/ 287 w 415"/>
              <a:gd name="T35" fmla="*/ 206 h 406"/>
              <a:gd name="T36" fmla="*/ 192 w 415"/>
              <a:gd name="T37" fmla="*/ 318 h 406"/>
              <a:gd name="T38" fmla="*/ 198 w 415"/>
              <a:gd name="T39" fmla="*/ 394 h 406"/>
              <a:gd name="T40" fmla="*/ 232 w 415"/>
              <a:gd name="T41" fmla="*/ 406 h 406"/>
              <a:gd name="T42" fmla="*/ 273 w 415"/>
              <a:gd name="T43" fmla="*/ 388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15" h="406">
                <a:moveTo>
                  <a:pt x="59" y="406"/>
                </a:moveTo>
                <a:cubicBezTo>
                  <a:pt x="47" y="406"/>
                  <a:pt x="35" y="402"/>
                  <a:pt x="25" y="394"/>
                </a:cubicBezTo>
                <a:cubicBezTo>
                  <a:pt x="2" y="375"/>
                  <a:pt x="0" y="341"/>
                  <a:pt x="19" y="318"/>
                </a:cubicBezTo>
                <a:lnTo>
                  <a:pt x="114" y="206"/>
                </a:lnTo>
                <a:lnTo>
                  <a:pt x="19" y="94"/>
                </a:lnTo>
                <a:cubicBezTo>
                  <a:pt x="0" y="71"/>
                  <a:pt x="2" y="38"/>
                  <a:pt x="25" y="19"/>
                </a:cubicBezTo>
                <a:cubicBezTo>
                  <a:pt x="47" y="0"/>
                  <a:pt x="81" y="2"/>
                  <a:pt x="100" y="25"/>
                </a:cubicBezTo>
                <a:lnTo>
                  <a:pt x="225" y="172"/>
                </a:lnTo>
                <a:cubicBezTo>
                  <a:pt x="242" y="192"/>
                  <a:pt x="242" y="221"/>
                  <a:pt x="225" y="241"/>
                </a:cubicBezTo>
                <a:lnTo>
                  <a:pt x="100" y="388"/>
                </a:lnTo>
                <a:cubicBezTo>
                  <a:pt x="89" y="400"/>
                  <a:pt x="74" y="406"/>
                  <a:pt x="59" y="406"/>
                </a:cubicBezTo>
                <a:close/>
                <a:moveTo>
                  <a:pt x="273" y="388"/>
                </a:moveTo>
                <a:lnTo>
                  <a:pt x="398" y="241"/>
                </a:lnTo>
                <a:cubicBezTo>
                  <a:pt x="415" y="221"/>
                  <a:pt x="415" y="192"/>
                  <a:pt x="398" y="172"/>
                </a:cubicBezTo>
                <a:lnTo>
                  <a:pt x="273" y="25"/>
                </a:lnTo>
                <a:cubicBezTo>
                  <a:pt x="254" y="2"/>
                  <a:pt x="220" y="0"/>
                  <a:pt x="198" y="19"/>
                </a:cubicBezTo>
                <a:cubicBezTo>
                  <a:pt x="175" y="38"/>
                  <a:pt x="173" y="71"/>
                  <a:pt x="192" y="94"/>
                </a:cubicBezTo>
                <a:lnTo>
                  <a:pt x="287" y="206"/>
                </a:lnTo>
                <a:lnTo>
                  <a:pt x="192" y="318"/>
                </a:lnTo>
                <a:cubicBezTo>
                  <a:pt x="173" y="341"/>
                  <a:pt x="175" y="375"/>
                  <a:pt x="198" y="394"/>
                </a:cubicBezTo>
                <a:cubicBezTo>
                  <a:pt x="208" y="402"/>
                  <a:pt x="220" y="406"/>
                  <a:pt x="232" y="406"/>
                </a:cubicBezTo>
                <a:cubicBezTo>
                  <a:pt x="247" y="406"/>
                  <a:pt x="262" y="400"/>
                  <a:pt x="273" y="388"/>
                </a:cubicBezTo>
                <a:close/>
              </a:path>
            </a:pathLst>
          </a:custGeom>
          <a:solidFill>
            <a:schemeClr val="accent1"/>
          </a:solidFill>
          <a:ln>
            <a:noFill/>
          </a:ln>
        </p:spPr>
      </p:sp>
      <p:sp>
        <p:nvSpPr>
          <p:cNvPr id="44" name="矩形 43"/>
          <p:cNvSpPr/>
          <p:nvPr/>
        </p:nvSpPr>
        <p:spPr>
          <a:xfrm>
            <a:off x="584781" y="858016"/>
            <a:ext cx="7429666" cy="461665"/>
          </a:xfrm>
          <a:prstGeom prst="rect">
            <a:avLst/>
          </a:prstGeom>
        </p:spPr>
        <p:txBody>
          <a:bodyPr wrap="square">
            <a:spAutoFit/>
          </a:bodyPr>
          <a:lstStyle/>
          <a:p>
            <a:r>
              <a:rPr lang="zh-CN" altLang="en-US" sz="2400" b="1" dirty="0">
                <a:latin typeface="华文楷体" panose="02010600040101010101" pitchFamily="2" charset="-122"/>
                <a:ea typeface="华文楷体" panose="02010600040101010101" pitchFamily="2" charset="-122"/>
              </a:rPr>
              <a:t>段寻址伪指令</a:t>
            </a:r>
            <a:r>
              <a:rPr lang="en-US" altLang="zh-CN" sz="2400" b="1" dirty="0">
                <a:latin typeface="华文楷体" panose="02010600040101010101" pitchFamily="2" charset="-122"/>
                <a:ea typeface="华文楷体" panose="02010600040101010101" pitchFamily="2" charset="-122"/>
              </a:rPr>
              <a:t>ASSUME</a:t>
            </a:r>
            <a:r>
              <a:rPr lang="zh-CN" altLang="en-US" sz="2400" b="1" dirty="0">
                <a:latin typeface="华文楷体" panose="02010600040101010101" pitchFamily="2" charset="-122"/>
                <a:ea typeface="华文楷体" panose="02010600040101010101" pitchFamily="2" charset="-122"/>
              </a:rPr>
              <a:t>例</a:t>
            </a:r>
          </a:p>
        </p:txBody>
      </p:sp>
      <p:sp>
        <p:nvSpPr>
          <p:cNvPr id="19" name="Rectangle 2"/>
          <p:cNvSpPr>
            <a:spLocks noChangeArrowheads="1"/>
          </p:cNvSpPr>
          <p:nvPr/>
        </p:nvSpPr>
        <p:spPr bwMode="auto">
          <a:xfrm>
            <a:off x="672352" y="1314302"/>
            <a:ext cx="7772400" cy="5324535"/>
          </a:xfrm>
          <a:prstGeom prst="rect">
            <a:avLst/>
          </a:prstGeom>
          <a:noFill/>
          <a:ln w="38100"/>
        </p:spPr>
        <p:style>
          <a:lnRef idx="2">
            <a:schemeClr val="accent2"/>
          </a:lnRef>
          <a:fillRef idx="1">
            <a:schemeClr val="lt1"/>
          </a:fillRef>
          <a:effectRef idx="0">
            <a:schemeClr val="accent2"/>
          </a:effectRef>
          <a:fontRef idx="minor">
            <a:schemeClr val="dk1"/>
          </a:fontRef>
        </p:style>
        <p:txBody>
          <a:bodyPr>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rPr>
              <a:t>DATA1</a:t>
            </a:r>
            <a:r>
              <a:rPr kumimoji="0"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SEGMENT</a:t>
            </a:r>
          </a:p>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rPr>
              <a:t>VAR1</a:t>
            </a:r>
            <a:r>
              <a:rPr kumimoji="0"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DB  12H</a:t>
            </a:r>
          </a:p>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rPr>
              <a:t>DATA1</a:t>
            </a:r>
            <a:r>
              <a:rPr kumimoji="0"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ENDS</a:t>
            </a:r>
          </a:p>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rPr>
              <a:t>DATA2</a:t>
            </a:r>
            <a:r>
              <a:rPr kumimoji="0"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SEGMENT</a:t>
            </a:r>
          </a:p>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rPr>
              <a:t> VAR2</a:t>
            </a:r>
            <a:r>
              <a:rPr kumimoji="0"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DB  34H</a:t>
            </a:r>
          </a:p>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a:t>
            </a:r>
            <a:r>
              <a:rPr kumimoji="0" lang="en-US" altLang="zh-CN" sz="2000" b="1" i="0"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rPr>
              <a:t>DATA2</a:t>
            </a:r>
            <a:r>
              <a:rPr kumimoji="0"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ENDS</a:t>
            </a:r>
          </a:p>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a:t>
            </a:r>
            <a:r>
              <a:rPr kumimoji="0" lang="en-US" altLang="zh-CN" sz="2000" b="1" i="0"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rPr>
              <a:t>CODE</a:t>
            </a:r>
            <a:r>
              <a:rPr kumimoji="0"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SEGMENT</a:t>
            </a:r>
          </a:p>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a:t>
            </a:r>
            <a:r>
              <a:rPr kumimoji="0" lang="en-US" altLang="zh-CN" sz="2000" b="1" i="0"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rPr>
              <a:t>VAR3</a:t>
            </a:r>
            <a:r>
              <a:rPr kumimoji="0"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DB  56H</a:t>
            </a:r>
          </a:p>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ASSUME  CS:CODE,DS:DATA1,ES:DATA2</a:t>
            </a:r>
          </a:p>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rPr>
              <a:t>START</a:t>
            </a:r>
            <a:r>
              <a:rPr kumimoji="0"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a:t>
            </a:r>
          </a:p>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a:t>
            </a:r>
          </a:p>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INC  VAR1 </a:t>
            </a:r>
          </a:p>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INC  VAR2 </a:t>
            </a:r>
          </a:p>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INC  VAR3 </a:t>
            </a:r>
          </a:p>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a:t>
            </a:r>
          </a:p>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rPr>
              <a:t>CODE</a:t>
            </a:r>
            <a:r>
              <a:rPr kumimoji="0"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ENDS</a:t>
            </a:r>
          </a:p>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END START</a:t>
            </a:r>
          </a:p>
        </p:txBody>
      </p:sp>
      <p:sp>
        <p:nvSpPr>
          <p:cNvPr id="20" name="AutoShape 5"/>
          <p:cNvSpPr>
            <a:spLocks noChangeArrowheads="1"/>
          </p:cNvSpPr>
          <p:nvPr/>
        </p:nvSpPr>
        <p:spPr bwMode="auto">
          <a:xfrm>
            <a:off x="3033693" y="4151631"/>
            <a:ext cx="4392613" cy="436563"/>
          </a:xfrm>
          <a:prstGeom prst="wedgeRectCallout">
            <a:avLst>
              <a:gd name="adj1" fmla="val -52819"/>
              <a:gd name="adj2" fmla="val 107093"/>
            </a:avLst>
          </a:prstGeom>
          <a:noFill/>
          <a:ln w="28575"/>
        </p:spPr>
        <p:style>
          <a:lnRef idx="2">
            <a:schemeClr val="accent1"/>
          </a:lnRef>
          <a:fillRef idx="1">
            <a:schemeClr val="lt1"/>
          </a:fillRef>
          <a:effectRef idx="0">
            <a:schemeClr val="accent1"/>
          </a:effectRef>
          <a:fontRef idx="minor">
            <a:schemeClr val="dk1"/>
          </a:fontRef>
        </p:style>
        <p:txBody>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该指令汇编时，</a:t>
            </a: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VAR1</a:t>
            </a:r>
            <a:r>
              <a:rPr kumimoji="0" lang="zh-CN" altLang="en-US"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使用的是</a:t>
            </a: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DS</a:t>
            </a:r>
          </a:p>
        </p:txBody>
      </p:sp>
      <p:sp>
        <p:nvSpPr>
          <p:cNvPr id="21" name="AutoShape 6"/>
          <p:cNvSpPr>
            <a:spLocks noChangeArrowheads="1"/>
          </p:cNvSpPr>
          <p:nvPr/>
        </p:nvSpPr>
        <p:spPr bwMode="auto">
          <a:xfrm>
            <a:off x="3698370" y="4756546"/>
            <a:ext cx="4679950" cy="719138"/>
          </a:xfrm>
          <a:prstGeom prst="wedgeRectCallout">
            <a:avLst>
              <a:gd name="adj1" fmla="val -66990"/>
              <a:gd name="adj2" fmla="val 7019"/>
            </a:avLst>
          </a:prstGeom>
          <a:noFill/>
          <a:ln w="28575"/>
        </p:spPr>
        <p:style>
          <a:lnRef idx="2">
            <a:schemeClr val="accent1"/>
          </a:lnRef>
          <a:fillRef idx="1">
            <a:schemeClr val="lt1"/>
          </a:fillRef>
          <a:effectRef idx="0">
            <a:schemeClr val="accent1"/>
          </a:effectRef>
          <a:fontRef idx="minor">
            <a:schemeClr val="dk1"/>
          </a:fontRef>
        </p:style>
        <p:txBody>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该指令被汇编时，</a:t>
            </a: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VAR2</a:t>
            </a:r>
            <a:r>
              <a:rPr kumimoji="0" lang="zh-CN" altLang="en-US"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使用的是</a:t>
            </a: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ES,</a:t>
            </a:r>
            <a:r>
              <a:rPr kumimoji="0" lang="zh-CN" altLang="en-US"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即指令编码中有段前缀</a:t>
            </a: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ES</a:t>
            </a:r>
          </a:p>
        </p:txBody>
      </p:sp>
      <p:sp>
        <p:nvSpPr>
          <p:cNvPr id="22" name="AutoShape 7"/>
          <p:cNvSpPr>
            <a:spLocks noChangeArrowheads="1"/>
          </p:cNvSpPr>
          <p:nvPr/>
        </p:nvSpPr>
        <p:spPr bwMode="auto">
          <a:xfrm>
            <a:off x="3271108" y="5693704"/>
            <a:ext cx="4679950" cy="647700"/>
          </a:xfrm>
          <a:prstGeom prst="wedgeRectCallout">
            <a:avLst>
              <a:gd name="adj1" fmla="val -57838"/>
              <a:gd name="adj2" fmla="val -88236"/>
            </a:avLst>
          </a:prstGeom>
          <a:noFill/>
          <a:ln w="28575"/>
        </p:spPr>
        <p:style>
          <a:lnRef idx="2">
            <a:schemeClr val="accent1"/>
          </a:lnRef>
          <a:fillRef idx="1">
            <a:schemeClr val="lt1"/>
          </a:fillRef>
          <a:effectRef idx="0">
            <a:schemeClr val="accent1"/>
          </a:effectRef>
          <a:fontRef idx="minor">
            <a:schemeClr val="dk1"/>
          </a:fontRef>
        </p:style>
        <p:txBody>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该指令汇编时，</a:t>
            </a:r>
            <a:r>
              <a:rPr kumimoji="0"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VAR3</a:t>
            </a:r>
            <a:r>
              <a:rPr kumimoji="0" lang="zh-CN" altLang="en-US"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使用的是</a:t>
            </a:r>
            <a:r>
              <a:rPr kumimoji="0"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CS</a:t>
            </a:r>
            <a:r>
              <a:rPr kumimoji="0" lang="zh-CN" altLang="en-US"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，即指令编码中有段前缀</a:t>
            </a:r>
            <a:r>
              <a:rPr kumimoji="0"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CS</a:t>
            </a: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1+#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1"/>
                                        </p:tgtEl>
                                        <p:attrNameLst>
                                          <p:attrName>style.visibility</p:attrName>
                                        </p:attrNameLst>
                                      </p:cBhvr>
                                      <p:to>
                                        <p:strVal val="visible"/>
                                      </p:to>
                                    </p:set>
                                    <p:anim calcmode="lin" valueType="num">
                                      <p:cBhvr additive="base">
                                        <p:cTn id="13" dur="500" fill="hold"/>
                                        <p:tgtEl>
                                          <p:spTgt spid="21"/>
                                        </p:tgtEl>
                                        <p:attrNameLst>
                                          <p:attrName>ppt_x</p:attrName>
                                        </p:attrNameLst>
                                      </p:cBhvr>
                                      <p:tavLst>
                                        <p:tav tm="0">
                                          <p:val>
                                            <p:strVal val="1+#ppt_w/2"/>
                                          </p:val>
                                        </p:tav>
                                        <p:tav tm="100000">
                                          <p:val>
                                            <p:strVal val="#ppt_x"/>
                                          </p:val>
                                        </p:tav>
                                      </p:tavLst>
                                    </p:anim>
                                    <p:anim calcmode="lin" valueType="num">
                                      <p:cBhvr additive="base">
                                        <p:cTn id="14" dur="500" fill="hold"/>
                                        <p:tgtEl>
                                          <p:spTgt spid="21"/>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22"/>
                                        </p:tgtEl>
                                        <p:attrNameLst>
                                          <p:attrName>style.visibility</p:attrName>
                                        </p:attrNameLst>
                                      </p:cBhvr>
                                      <p:to>
                                        <p:strVal val="visible"/>
                                      </p:to>
                                    </p:set>
                                    <p:anim calcmode="lin" valueType="num">
                                      <p:cBhvr additive="base">
                                        <p:cTn id="19" dur="500" fill="hold"/>
                                        <p:tgtEl>
                                          <p:spTgt spid="22"/>
                                        </p:tgtEl>
                                        <p:attrNameLst>
                                          <p:attrName>ppt_x</p:attrName>
                                        </p:attrNameLst>
                                      </p:cBhvr>
                                      <p:tavLst>
                                        <p:tav tm="0">
                                          <p:val>
                                            <p:strVal val="1+#ppt_w/2"/>
                                          </p:val>
                                        </p:tav>
                                        <p:tav tm="100000">
                                          <p:val>
                                            <p:strVal val="#ppt_x"/>
                                          </p:val>
                                        </p:tav>
                                      </p:tavLst>
                                    </p:anim>
                                    <p:anim calcmode="lin" valueType="num">
                                      <p:cBhvr additive="base">
                                        <p:cTn id="20" dur="5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autoUpdateAnimBg="0"/>
      <p:bldP spid="21" grpId="0" animBg="1" autoUpdateAnimBg="0"/>
      <p:bldP spid="22" grpId="0" animBg="1" autoUpdateAnimBg="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9" name="ïšḻïdê"/>
          <p:cNvSpPr txBox="1"/>
          <p:nvPr/>
        </p:nvSpPr>
        <p:spPr bwMode="auto">
          <a:xfrm>
            <a:off x="-1" y="162085"/>
            <a:ext cx="8281902"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altLang="zh-CN" sz="2400" b="1" dirty="0">
                <a:solidFill>
                  <a:schemeClr val="bg1"/>
                </a:solidFill>
                <a:latin typeface="楷体" panose="02010609060101010101" pitchFamily="49" charset="-122"/>
                <a:ea typeface="楷体" panose="02010609060101010101" pitchFamily="49" charset="-122"/>
              </a:rPr>
              <a:t>4.5 </a:t>
            </a:r>
            <a:r>
              <a:rPr lang="zh-CN" altLang="en-US" sz="2400" b="1" dirty="0">
                <a:solidFill>
                  <a:schemeClr val="bg1"/>
                </a:solidFill>
                <a:latin typeface="楷体" panose="02010609060101010101" pitchFamily="49" charset="-122"/>
                <a:ea typeface="楷体" panose="02010609060101010101" pitchFamily="49" charset="-122"/>
              </a:rPr>
              <a:t>程序的段结构</a:t>
            </a:r>
          </a:p>
          <a:p>
            <a:endParaRPr lang="zh-CN" altLang="en-US" sz="2400" b="1" dirty="0">
              <a:solidFill>
                <a:schemeClr val="bg1"/>
              </a:solidFill>
              <a:latin typeface="楷体" panose="02010609060101010101" pitchFamily="49" charset="-122"/>
              <a:ea typeface="楷体" panose="02010609060101010101" pitchFamily="49" charset="-122"/>
            </a:endParaRPr>
          </a:p>
        </p:txBody>
      </p:sp>
      <p:cxnSp>
        <p:nvCxnSpPr>
          <p:cNvPr id="40" name="直接连接符 39"/>
          <p:cNvCxnSpPr/>
          <p:nvPr/>
        </p:nvCxnSpPr>
        <p:spPr>
          <a:xfrm>
            <a:off x="2381" y="655346"/>
            <a:ext cx="3484890"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41" name="图片 40"/>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42" name="right-arrowheads_44810"/>
          <p:cNvSpPr>
            <a:spLocks noChangeAspect="1"/>
          </p:cNvSpPr>
          <p:nvPr/>
        </p:nvSpPr>
        <p:spPr bwMode="auto">
          <a:xfrm>
            <a:off x="152015" y="929658"/>
            <a:ext cx="411251" cy="316320"/>
          </a:xfrm>
          <a:custGeom>
            <a:avLst/>
            <a:gdLst>
              <a:gd name="T0" fmla="*/ 59 w 415"/>
              <a:gd name="T1" fmla="*/ 406 h 406"/>
              <a:gd name="T2" fmla="*/ 25 w 415"/>
              <a:gd name="T3" fmla="*/ 394 h 406"/>
              <a:gd name="T4" fmla="*/ 19 w 415"/>
              <a:gd name="T5" fmla="*/ 318 h 406"/>
              <a:gd name="T6" fmla="*/ 114 w 415"/>
              <a:gd name="T7" fmla="*/ 206 h 406"/>
              <a:gd name="T8" fmla="*/ 19 w 415"/>
              <a:gd name="T9" fmla="*/ 94 h 406"/>
              <a:gd name="T10" fmla="*/ 25 w 415"/>
              <a:gd name="T11" fmla="*/ 19 h 406"/>
              <a:gd name="T12" fmla="*/ 100 w 415"/>
              <a:gd name="T13" fmla="*/ 25 h 406"/>
              <a:gd name="T14" fmla="*/ 225 w 415"/>
              <a:gd name="T15" fmla="*/ 172 h 406"/>
              <a:gd name="T16" fmla="*/ 225 w 415"/>
              <a:gd name="T17" fmla="*/ 241 h 406"/>
              <a:gd name="T18" fmla="*/ 100 w 415"/>
              <a:gd name="T19" fmla="*/ 388 h 406"/>
              <a:gd name="T20" fmla="*/ 59 w 415"/>
              <a:gd name="T21" fmla="*/ 406 h 406"/>
              <a:gd name="T22" fmla="*/ 273 w 415"/>
              <a:gd name="T23" fmla="*/ 388 h 406"/>
              <a:gd name="T24" fmla="*/ 398 w 415"/>
              <a:gd name="T25" fmla="*/ 241 h 406"/>
              <a:gd name="T26" fmla="*/ 398 w 415"/>
              <a:gd name="T27" fmla="*/ 172 h 406"/>
              <a:gd name="T28" fmla="*/ 273 w 415"/>
              <a:gd name="T29" fmla="*/ 25 h 406"/>
              <a:gd name="T30" fmla="*/ 198 w 415"/>
              <a:gd name="T31" fmla="*/ 19 h 406"/>
              <a:gd name="T32" fmla="*/ 192 w 415"/>
              <a:gd name="T33" fmla="*/ 94 h 406"/>
              <a:gd name="T34" fmla="*/ 287 w 415"/>
              <a:gd name="T35" fmla="*/ 206 h 406"/>
              <a:gd name="T36" fmla="*/ 192 w 415"/>
              <a:gd name="T37" fmla="*/ 318 h 406"/>
              <a:gd name="T38" fmla="*/ 198 w 415"/>
              <a:gd name="T39" fmla="*/ 394 h 406"/>
              <a:gd name="T40" fmla="*/ 232 w 415"/>
              <a:gd name="T41" fmla="*/ 406 h 406"/>
              <a:gd name="T42" fmla="*/ 273 w 415"/>
              <a:gd name="T43" fmla="*/ 388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15" h="406">
                <a:moveTo>
                  <a:pt x="59" y="406"/>
                </a:moveTo>
                <a:cubicBezTo>
                  <a:pt x="47" y="406"/>
                  <a:pt x="35" y="402"/>
                  <a:pt x="25" y="394"/>
                </a:cubicBezTo>
                <a:cubicBezTo>
                  <a:pt x="2" y="375"/>
                  <a:pt x="0" y="341"/>
                  <a:pt x="19" y="318"/>
                </a:cubicBezTo>
                <a:lnTo>
                  <a:pt x="114" y="206"/>
                </a:lnTo>
                <a:lnTo>
                  <a:pt x="19" y="94"/>
                </a:lnTo>
                <a:cubicBezTo>
                  <a:pt x="0" y="71"/>
                  <a:pt x="2" y="38"/>
                  <a:pt x="25" y="19"/>
                </a:cubicBezTo>
                <a:cubicBezTo>
                  <a:pt x="47" y="0"/>
                  <a:pt x="81" y="2"/>
                  <a:pt x="100" y="25"/>
                </a:cubicBezTo>
                <a:lnTo>
                  <a:pt x="225" y="172"/>
                </a:lnTo>
                <a:cubicBezTo>
                  <a:pt x="242" y="192"/>
                  <a:pt x="242" y="221"/>
                  <a:pt x="225" y="241"/>
                </a:cubicBezTo>
                <a:lnTo>
                  <a:pt x="100" y="388"/>
                </a:lnTo>
                <a:cubicBezTo>
                  <a:pt x="89" y="400"/>
                  <a:pt x="74" y="406"/>
                  <a:pt x="59" y="406"/>
                </a:cubicBezTo>
                <a:close/>
                <a:moveTo>
                  <a:pt x="273" y="388"/>
                </a:moveTo>
                <a:lnTo>
                  <a:pt x="398" y="241"/>
                </a:lnTo>
                <a:cubicBezTo>
                  <a:pt x="415" y="221"/>
                  <a:pt x="415" y="192"/>
                  <a:pt x="398" y="172"/>
                </a:cubicBezTo>
                <a:lnTo>
                  <a:pt x="273" y="25"/>
                </a:lnTo>
                <a:cubicBezTo>
                  <a:pt x="254" y="2"/>
                  <a:pt x="220" y="0"/>
                  <a:pt x="198" y="19"/>
                </a:cubicBezTo>
                <a:cubicBezTo>
                  <a:pt x="175" y="38"/>
                  <a:pt x="173" y="71"/>
                  <a:pt x="192" y="94"/>
                </a:cubicBezTo>
                <a:lnTo>
                  <a:pt x="287" y="206"/>
                </a:lnTo>
                <a:lnTo>
                  <a:pt x="192" y="318"/>
                </a:lnTo>
                <a:cubicBezTo>
                  <a:pt x="173" y="341"/>
                  <a:pt x="175" y="375"/>
                  <a:pt x="198" y="394"/>
                </a:cubicBezTo>
                <a:cubicBezTo>
                  <a:pt x="208" y="402"/>
                  <a:pt x="220" y="406"/>
                  <a:pt x="232" y="406"/>
                </a:cubicBezTo>
                <a:cubicBezTo>
                  <a:pt x="247" y="406"/>
                  <a:pt x="262" y="400"/>
                  <a:pt x="273" y="388"/>
                </a:cubicBezTo>
                <a:close/>
              </a:path>
            </a:pathLst>
          </a:custGeom>
          <a:solidFill>
            <a:schemeClr val="accent1"/>
          </a:solidFill>
          <a:ln>
            <a:noFill/>
          </a:ln>
        </p:spPr>
      </p:sp>
      <p:sp>
        <p:nvSpPr>
          <p:cNvPr id="44" name="矩形 43"/>
          <p:cNvSpPr/>
          <p:nvPr/>
        </p:nvSpPr>
        <p:spPr>
          <a:xfrm>
            <a:off x="584781" y="858016"/>
            <a:ext cx="7429666" cy="461665"/>
          </a:xfrm>
          <a:prstGeom prst="rect">
            <a:avLst/>
          </a:prstGeom>
        </p:spPr>
        <p:txBody>
          <a:bodyPr wrap="square">
            <a:spAutoFit/>
          </a:bodyPr>
          <a:lstStyle/>
          <a:p>
            <a:r>
              <a:rPr lang="zh-CN" altLang="en-US" sz="2400" b="1" dirty="0">
                <a:latin typeface="华文楷体" panose="02010600040101010101" pitchFamily="2" charset="-122"/>
                <a:ea typeface="华文楷体" panose="02010600040101010101" pitchFamily="2" charset="-122"/>
              </a:rPr>
              <a:t>段寻址伪指令</a:t>
            </a:r>
            <a:r>
              <a:rPr lang="en-US" altLang="zh-CN" sz="2400" b="1" dirty="0">
                <a:latin typeface="华文楷体" panose="02010600040101010101" pitchFamily="2" charset="-122"/>
                <a:ea typeface="华文楷体" panose="02010600040101010101" pitchFamily="2" charset="-122"/>
              </a:rPr>
              <a:t>ASSUME</a:t>
            </a:r>
            <a:r>
              <a:rPr lang="zh-CN" altLang="en-US" sz="2400" b="1" dirty="0">
                <a:latin typeface="华文楷体" panose="02010600040101010101" pitchFamily="2" charset="-122"/>
                <a:ea typeface="华文楷体" panose="02010600040101010101" pitchFamily="2" charset="-122"/>
              </a:rPr>
              <a:t>例</a:t>
            </a:r>
          </a:p>
        </p:txBody>
      </p:sp>
      <p:sp>
        <p:nvSpPr>
          <p:cNvPr id="12" name="MH_Other_1"/>
          <p:cNvSpPr/>
          <p:nvPr>
            <p:custDataLst>
              <p:tags r:id="rId1"/>
            </p:custDataLst>
          </p:nvPr>
        </p:nvSpPr>
        <p:spPr>
          <a:xfrm>
            <a:off x="12960" y="1367177"/>
            <a:ext cx="4135438" cy="4152900"/>
          </a:xfrm>
          <a:custGeom>
            <a:avLst/>
            <a:gdLst>
              <a:gd name="connsiteX0" fmla="*/ 3089036 w 4134954"/>
              <a:gd name="connsiteY0" fmla="*/ 19 h 4152849"/>
              <a:gd name="connsiteX1" fmla="*/ 3615265 w 4134954"/>
              <a:gd name="connsiteY1" fmla="*/ 318497 h 4152849"/>
              <a:gd name="connsiteX2" fmla="*/ 3367532 w 4134954"/>
              <a:gd name="connsiteY2" fmla="*/ 1131705 h 4152849"/>
              <a:gd name="connsiteX3" fmla="*/ 2936624 w 4134954"/>
              <a:gd name="connsiteY3" fmla="*/ 1183097 h 4152849"/>
              <a:gd name="connsiteX4" fmla="*/ 2121962 w 4134954"/>
              <a:gd name="connsiteY4" fmla="*/ 1375343 h 4152849"/>
              <a:gd name="connsiteX5" fmla="*/ 1711534 w 4134954"/>
              <a:gd name="connsiteY5" fmla="*/ 1673204 h 4152849"/>
              <a:gd name="connsiteX6" fmla="*/ 1673139 w 4134954"/>
              <a:gd name="connsiteY6" fmla="*/ 1714588 h 4152849"/>
              <a:gd name="connsiteX7" fmla="*/ 1723384 w 4134954"/>
              <a:gd name="connsiteY7" fmla="*/ 1734930 h 4152849"/>
              <a:gd name="connsiteX8" fmla="*/ 2269957 w 4134954"/>
              <a:gd name="connsiteY8" fmla="*/ 1825448 h 4152849"/>
              <a:gd name="connsiteX9" fmla="*/ 3086034 w 4134954"/>
              <a:gd name="connsiteY9" fmla="*/ 1618355 h 4152849"/>
              <a:gd name="connsiteX10" fmla="*/ 3203403 w 4134954"/>
              <a:gd name="connsiteY10" fmla="*/ 1516313 h 4152849"/>
              <a:gd name="connsiteX11" fmla="*/ 3207674 w 4134954"/>
              <a:gd name="connsiteY11" fmla="*/ 1511619 h 4152849"/>
              <a:gd name="connsiteX12" fmla="*/ 3211231 w 4134954"/>
              <a:gd name="connsiteY12" fmla="*/ 1511660 h 4152849"/>
              <a:gd name="connsiteX13" fmla="*/ 3540812 w 4134954"/>
              <a:gd name="connsiteY13" fmla="*/ 1417449 h 4152849"/>
              <a:gd name="connsiteX14" fmla="*/ 4134913 w 4134954"/>
              <a:gd name="connsiteY14" fmla="*/ 2025498 h 4152849"/>
              <a:gd name="connsiteX15" fmla="*/ 3526862 w 4134954"/>
              <a:gd name="connsiteY15" fmla="*/ 2619598 h 4152849"/>
              <a:gd name="connsiteX16" fmla="*/ 3124277 w 4134954"/>
              <a:gd name="connsiteY16" fmla="*/ 2457589 h 4152849"/>
              <a:gd name="connsiteX17" fmla="*/ 2317463 w 4134954"/>
              <a:gd name="connsiteY17" fmla="*/ 2234686 h 4152849"/>
              <a:gd name="connsiteX18" fmla="*/ 1707569 w 4134954"/>
              <a:gd name="connsiteY18" fmla="*/ 2334249 h 4152849"/>
              <a:gd name="connsiteX19" fmla="*/ 1682125 w 4134954"/>
              <a:gd name="connsiteY19" fmla="*/ 2345343 h 4152849"/>
              <a:gd name="connsiteX20" fmla="*/ 1710521 w 4134954"/>
              <a:gd name="connsiteY20" fmla="*/ 2382713 h 4152849"/>
              <a:gd name="connsiteX21" fmla="*/ 2134084 w 4134954"/>
              <a:gd name="connsiteY21" fmla="*/ 2739826 h 4152849"/>
              <a:gd name="connsiteX22" fmla="*/ 2941390 w 4134954"/>
              <a:gd name="connsiteY22" fmla="*/ 2978840 h 4152849"/>
              <a:gd name="connsiteX23" fmla="*/ 3094422 w 4134954"/>
              <a:gd name="connsiteY23" fmla="*/ 2951105 h 4152849"/>
              <a:gd name="connsiteX24" fmla="*/ 3100492 w 4134954"/>
              <a:gd name="connsiteY24" fmla="*/ 2949252 h 4152849"/>
              <a:gd name="connsiteX25" fmla="*/ 3103528 w 4134954"/>
              <a:gd name="connsiteY25" fmla="*/ 2951105 h 4152849"/>
              <a:gd name="connsiteX26" fmla="*/ 3434970 w 4134954"/>
              <a:gd name="connsiteY26" fmla="*/ 3038544 h 4152849"/>
              <a:gd name="connsiteX27" fmla="*/ 3634923 w 4134954"/>
              <a:gd name="connsiteY27" fmla="*/ 3864800 h 4152849"/>
              <a:gd name="connsiteX28" fmla="*/ 2808666 w 4134954"/>
              <a:gd name="connsiteY28" fmla="*/ 4064751 h 4152849"/>
              <a:gd name="connsiteX29" fmla="*/ 2545403 w 4134954"/>
              <a:gd name="connsiteY29" fmla="*/ 3719766 h 4152849"/>
              <a:gd name="connsiteX30" fmla="*/ 1965793 w 4134954"/>
              <a:gd name="connsiteY30" fmla="*/ 3115873 h 4152849"/>
              <a:gd name="connsiteX31" fmla="*/ 1187140 w 4134954"/>
              <a:gd name="connsiteY31" fmla="*/ 2874272 h 4152849"/>
              <a:gd name="connsiteX32" fmla="*/ 1102375 w 4134954"/>
              <a:gd name="connsiteY32" fmla="*/ 2882353 h 4152849"/>
              <a:gd name="connsiteX33" fmla="*/ 1096470 w 4134954"/>
              <a:gd name="connsiteY33" fmla="*/ 2886778 h 4152849"/>
              <a:gd name="connsiteX34" fmla="*/ 994951 w 4134954"/>
              <a:gd name="connsiteY34" fmla="*/ 2942378 h 4152849"/>
              <a:gd name="connsiteX35" fmla="*/ 977538 w 4134954"/>
              <a:gd name="connsiteY35" fmla="*/ 2952616 h 4152849"/>
              <a:gd name="connsiteX36" fmla="*/ 46328 w 4134954"/>
              <a:gd name="connsiteY36" fmla="*/ 2911558 h 4152849"/>
              <a:gd name="connsiteX37" fmla="*/ 1 w 4134954"/>
              <a:gd name="connsiteY37" fmla="*/ 2878176 h 4152849"/>
              <a:gd name="connsiteX38" fmla="*/ 0 w 4134954"/>
              <a:gd name="connsiteY38" fmla="*/ 1926001 h 4152849"/>
              <a:gd name="connsiteX39" fmla="*/ 1 w 4134954"/>
              <a:gd name="connsiteY39" fmla="*/ 1926000 h 4152849"/>
              <a:gd name="connsiteX40" fmla="*/ 1 w 4134954"/>
              <a:gd name="connsiteY40" fmla="*/ 1257695 h 4152849"/>
              <a:gd name="connsiteX41" fmla="*/ 61658 w 4134954"/>
              <a:gd name="connsiteY41" fmla="*/ 1219491 h 4152849"/>
              <a:gd name="connsiteX42" fmla="*/ 503519 w 4134954"/>
              <a:gd name="connsiteY42" fmla="*/ 1105956 h 4152849"/>
              <a:gd name="connsiteX43" fmla="*/ 569031 w 4134954"/>
              <a:gd name="connsiteY43" fmla="*/ 1109032 h 4152849"/>
              <a:gd name="connsiteX44" fmla="*/ 585555 w 4134954"/>
              <a:gd name="connsiteY44" fmla="*/ 1107907 h 4152849"/>
              <a:gd name="connsiteX45" fmla="*/ 1027609 w 4134954"/>
              <a:gd name="connsiteY45" fmla="*/ 1220683 h 4152849"/>
              <a:gd name="connsiteX46" fmla="*/ 1039650 w 4134954"/>
              <a:gd name="connsiteY46" fmla="*/ 1228036 h 4152849"/>
              <a:gd name="connsiteX47" fmla="*/ 1128582 w 4134954"/>
              <a:gd name="connsiteY47" fmla="*/ 1237940 h 4152849"/>
              <a:gd name="connsiteX48" fmla="*/ 1883635 w 4134954"/>
              <a:gd name="connsiteY48" fmla="*/ 1039286 h 4152849"/>
              <a:gd name="connsiteX49" fmla="*/ 2499782 w 4134954"/>
              <a:gd name="connsiteY49" fmla="*/ 465499 h 4152849"/>
              <a:gd name="connsiteX50" fmla="*/ 2553672 w 4134954"/>
              <a:gd name="connsiteY50" fmla="*/ 319609 h 4152849"/>
              <a:gd name="connsiteX51" fmla="*/ 2555163 w 4134954"/>
              <a:gd name="connsiteY51" fmla="*/ 313440 h 4152849"/>
              <a:gd name="connsiteX52" fmla="*/ 2558302 w 4134954"/>
              <a:gd name="connsiteY52" fmla="*/ 311766 h 4152849"/>
              <a:gd name="connsiteX53" fmla="*/ 2802058 w 4134954"/>
              <a:gd name="connsiteY53" fmla="*/ 70763 h 4152849"/>
              <a:gd name="connsiteX54" fmla="*/ 3089036 w 4134954"/>
              <a:gd name="connsiteY54" fmla="*/ 19 h 4152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134954" h="4152849">
                <a:moveTo>
                  <a:pt x="3089036" y="19"/>
                </a:moveTo>
                <a:cubicBezTo>
                  <a:pt x="3302275" y="1712"/>
                  <a:pt x="3507912" y="117078"/>
                  <a:pt x="3615265" y="318497"/>
                </a:cubicBezTo>
                <a:cubicBezTo>
                  <a:pt x="3771417" y="611467"/>
                  <a:pt x="3660503" y="975553"/>
                  <a:pt x="3367532" y="1131705"/>
                </a:cubicBezTo>
                <a:cubicBezTo>
                  <a:pt x="3229889" y="1205067"/>
                  <a:pt x="3076552" y="1219481"/>
                  <a:pt x="2936624" y="1183097"/>
                </a:cubicBezTo>
                <a:cubicBezTo>
                  <a:pt x="2713131" y="1154646"/>
                  <a:pt x="2414345" y="1219506"/>
                  <a:pt x="2121962" y="1375343"/>
                </a:cubicBezTo>
                <a:cubicBezTo>
                  <a:pt x="1960645" y="1461323"/>
                  <a:pt x="1821233" y="1564362"/>
                  <a:pt x="1711534" y="1673204"/>
                </a:cubicBezTo>
                <a:lnTo>
                  <a:pt x="1673139" y="1714588"/>
                </a:lnTo>
                <a:lnTo>
                  <a:pt x="1723384" y="1734930"/>
                </a:lnTo>
                <a:cubicBezTo>
                  <a:pt x="1880619" y="1790042"/>
                  <a:pt x="2068224" y="1823107"/>
                  <a:pt x="2269957" y="1825448"/>
                </a:cubicBezTo>
                <a:cubicBezTo>
                  <a:pt x="2603814" y="1829322"/>
                  <a:pt x="2900939" y="1748173"/>
                  <a:pt x="3086034" y="1618355"/>
                </a:cubicBezTo>
                <a:cubicBezTo>
                  <a:pt x="3120263" y="1579223"/>
                  <a:pt x="3159863" y="1545006"/>
                  <a:pt x="3203403" y="1516313"/>
                </a:cubicBezTo>
                <a:lnTo>
                  <a:pt x="3207674" y="1511619"/>
                </a:lnTo>
                <a:lnTo>
                  <a:pt x="3211231" y="1511660"/>
                </a:lnTo>
                <a:cubicBezTo>
                  <a:pt x="3306202" y="1450657"/>
                  <a:pt x="3419519" y="1416041"/>
                  <a:pt x="3540812" y="1417449"/>
                </a:cubicBezTo>
                <a:cubicBezTo>
                  <a:pt x="3872776" y="1421301"/>
                  <a:pt x="4138765" y="1693533"/>
                  <a:pt x="4134913" y="2025498"/>
                </a:cubicBezTo>
                <a:cubicBezTo>
                  <a:pt x="4131061" y="2357462"/>
                  <a:pt x="3858827" y="2623450"/>
                  <a:pt x="3526862" y="2619598"/>
                </a:cubicBezTo>
                <a:cubicBezTo>
                  <a:pt x="3370902" y="2617788"/>
                  <a:pt x="3229503" y="2556741"/>
                  <a:pt x="3124277" y="2457589"/>
                </a:cubicBezTo>
                <a:cubicBezTo>
                  <a:pt x="2941955" y="2325237"/>
                  <a:pt x="2648762" y="2238531"/>
                  <a:pt x="2317463" y="2234686"/>
                </a:cubicBezTo>
                <a:cubicBezTo>
                  <a:pt x="2088980" y="2232035"/>
                  <a:pt x="1877701" y="2269206"/>
                  <a:pt x="1707569" y="2334249"/>
                </a:cubicBezTo>
                <a:lnTo>
                  <a:pt x="1682125" y="2345343"/>
                </a:lnTo>
                <a:lnTo>
                  <a:pt x="1710521" y="2382713"/>
                </a:lnTo>
                <a:cubicBezTo>
                  <a:pt x="1817513" y="2510436"/>
                  <a:pt x="1961876" y="2634726"/>
                  <a:pt x="2134084" y="2739826"/>
                </a:cubicBezTo>
                <a:cubicBezTo>
                  <a:pt x="2419079" y="2913761"/>
                  <a:pt x="2715948" y="2995842"/>
                  <a:pt x="2941390" y="2978840"/>
                </a:cubicBezTo>
                <a:cubicBezTo>
                  <a:pt x="2990809" y="2962696"/>
                  <a:pt x="3042333" y="2953519"/>
                  <a:pt x="3094422" y="2951105"/>
                </a:cubicBezTo>
                <a:lnTo>
                  <a:pt x="3100492" y="2949252"/>
                </a:lnTo>
                <a:lnTo>
                  <a:pt x="3103528" y="2951105"/>
                </a:lnTo>
                <a:cubicBezTo>
                  <a:pt x="3216336" y="2947200"/>
                  <a:pt x="3331429" y="2975352"/>
                  <a:pt x="3434970" y="3038544"/>
                </a:cubicBezTo>
                <a:cubicBezTo>
                  <a:pt x="3718349" y="3211493"/>
                  <a:pt x="3807872" y="3581420"/>
                  <a:pt x="3634923" y="3864800"/>
                </a:cubicBezTo>
                <a:cubicBezTo>
                  <a:pt x="3461973" y="4148179"/>
                  <a:pt x="3092046" y="4237700"/>
                  <a:pt x="2808666" y="4064751"/>
                </a:cubicBezTo>
                <a:cubicBezTo>
                  <a:pt x="2675531" y="3983497"/>
                  <a:pt x="2585185" y="3858766"/>
                  <a:pt x="2545403" y="3719766"/>
                </a:cubicBezTo>
                <a:cubicBezTo>
                  <a:pt x="2456318" y="3512832"/>
                  <a:pt x="2248604" y="3288475"/>
                  <a:pt x="1965793" y="3115873"/>
                </a:cubicBezTo>
                <a:cubicBezTo>
                  <a:pt x="1692733" y="2949223"/>
                  <a:pt x="1408771" y="2866892"/>
                  <a:pt x="1187140" y="2874272"/>
                </a:cubicBezTo>
                <a:lnTo>
                  <a:pt x="1102375" y="2882353"/>
                </a:lnTo>
                <a:lnTo>
                  <a:pt x="1096470" y="2886778"/>
                </a:lnTo>
                <a:lnTo>
                  <a:pt x="994951" y="2942378"/>
                </a:lnTo>
                <a:lnTo>
                  <a:pt x="977538" y="2952616"/>
                </a:lnTo>
                <a:cubicBezTo>
                  <a:pt x="690820" y="3094618"/>
                  <a:pt x="339714" y="3090613"/>
                  <a:pt x="46328" y="2911558"/>
                </a:cubicBezTo>
                <a:lnTo>
                  <a:pt x="1" y="2878176"/>
                </a:lnTo>
                <a:lnTo>
                  <a:pt x="0" y="1926001"/>
                </a:lnTo>
                <a:lnTo>
                  <a:pt x="1" y="1926000"/>
                </a:lnTo>
                <a:lnTo>
                  <a:pt x="1" y="1257695"/>
                </a:lnTo>
                <a:cubicBezTo>
                  <a:pt x="19193" y="1243150"/>
                  <a:pt x="40119" y="1230971"/>
                  <a:pt x="61658" y="1219491"/>
                </a:cubicBezTo>
                <a:cubicBezTo>
                  <a:pt x="202725" y="1144303"/>
                  <a:pt x="354052" y="1107642"/>
                  <a:pt x="503519" y="1105956"/>
                </a:cubicBezTo>
                <a:lnTo>
                  <a:pt x="569031" y="1109032"/>
                </a:lnTo>
                <a:lnTo>
                  <a:pt x="585555" y="1107907"/>
                </a:lnTo>
                <a:cubicBezTo>
                  <a:pt x="745397" y="1109762"/>
                  <a:pt x="895722" y="1150334"/>
                  <a:pt x="1027609" y="1220683"/>
                </a:cubicBezTo>
                <a:lnTo>
                  <a:pt x="1039650" y="1228036"/>
                </a:lnTo>
                <a:lnTo>
                  <a:pt x="1128582" y="1237940"/>
                </a:lnTo>
                <a:cubicBezTo>
                  <a:pt x="1344181" y="1248064"/>
                  <a:pt x="1616580" y="1181625"/>
                  <a:pt x="1883635" y="1039286"/>
                </a:cubicBezTo>
                <a:cubicBezTo>
                  <a:pt x="2178277" y="882244"/>
                  <a:pt x="2399846" y="668293"/>
                  <a:pt x="2499782" y="465499"/>
                </a:cubicBezTo>
                <a:cubicBezTo>
                  <a:pt x="2510996" y="414732"/>
                  <a:pt x="2529280" y="365696"/>
                  <a:pt x="2553672" y="319609"/>
                </a:cubicBezTo>
                <a:lnTo>
                  <a:pt x="2555163" y="313440"/>
                </a:lnTo>
                <a:lnTo>
                  <a:pt x="2558302" y="311766"/>
                </a:lnTo>
                <a:cubicBezTo>
                  <a:pt x="2612273" y="212630"/>
                  <a:pt x="2695012" y="127817"/>
                  <a:pt x="2802058" y="70763"/>
                </a:cubicBezTo>
                <a:cubicBezTo>
                  <a:pt x="2893611" y="21965"/>
                  <a:pt x="2992110" y="-751"/>
                  <a:pt x="3089036" y="19"/>
                </a:cubicBezTo>
                <a:close/>
              </a:path>
            </a:pathLst>
          </a:custGeom>
          <a:solidFill>
            <a:srgbClr val="EAEAEA"/>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kern="0">
              <a:solidFill>
                <a:sysClr val="window" lastClr="FFFFFF"/>
              </a:solidFill>
              <a:latin typeface="Calibri" panose="020F0502020204030204"/>
              <a:ea typeface="宋体" panose="02010600030101010101" pitchFamily="2" charset="-122"/>
            </a:endParaRPr>
          </a:p>
        </p:txBody>
      </p:sp>
      <p:sp>
        <p:nvSpPr>
          <p:cNvPr id="13" name="MH_Other_2"/>
          <p:cNvSpPr/>
          <p:nvPr>
            <p:custDataLst>
              <p:tags r:id="rId2"/>
            </p:custDataLst>
          </p:nvPr>
        </p:nvSpPr>
        <p:spPr>
          <a:xfrm flipH="1">
            <a:off x="2614873" y="1471952"/>
            <a:ext cx="987425" cy="987425"/>
          </a:xfrm>
          <a:prstGeom prst="ellipse">
            <a:avLst/>
          </a:prstGeom>
          <a:solidFill>
            <a:schemeClr val="accent1"/>
          </a:solidFill>
          <a:ln w="19050" cap="flat" cmpd="sng" algn="ctr">
            <a:noFill/>
            <a:prstDash val="solid"/>
          </a:ln>
          <a:effectLst/>
        </p:spPr>
        <p:txBody>
          <a:bodyPr lIns="0" tIns="0" rIns="0" bIns="0" anchor="ctr"/>
          <a:lstStyle/>
          <a:p>
            <a:pPr algn="ctr" eaLnBrk="1" fontAlgn="auto" hangingPunct="1">
              <a:spcBef>
                <a:spcPts val="0"/>
              </a:spcBef>
              <a:spcAft>
                <a:spcPts val="0"/>
              </a:spcAft>
              <a:defRPr/>
            </a:pPr>
            <a:r>
              <a:rPr lang="en-US" altLang="zh-CN" sz="3600" kern="0" dirty="0">
                <a:solidFill>
                  <a:srgbClr val="FFFFFF"/>
                </a:solidFill>
                <a:latin typeface="Arial" panose="020B0604020202020204" pitchFamily="34" charset="0"/>
                <a:ea typeface="宋体" panose="02010600030101010101" pitchFamily="2" charset="-122"/>
                <a:cs typeface="Arial" panose="020B0604020202020204" pitchFamily="34" charset="0"/>
              </a:rPr>
              <a:t>01</a:t>
            </a:r>
            <a:endParaRPr lang="zh-CN" altLang="en-US" sz="3600" kern="0" dirty="0">
              <a:solidFill>
                <a:srgbClr val="FFFFFF"/>
              </a:solidFill>
              <a:latin typeface="Arial" panose="020B0604020202020204" pitchFamily="34" charset="0"/>
              <a:ea typeface="宋体" panose="02010600030101010101" pitchFamily="2" charset="-122"/>
              <a:cs typeface="Arial" panose="020B0604020202020204" pitchFamily="34" charset="0"/>
            </a:endParaRPr>
          </a:p>
        </p:txBody>
      </p:sp>
      <p:sp>
        <p:nvSpPr>
          <p:cNvPr id="14" name="MH_Other_3"/>
          <p:cNvSpPr/>
          <p:nvPr>
            <p:custDataLst>
              <p:tags r:id="rId3"/>
            </p:custDataLst>
          </p:nvPr>
        </p:nvSpPr>
        <p:spPr>
          <a:xfrm flipH="1">
            <a:off x="2630748" y="4419939"/>
            <a:ext cx="987425" cy="987425"/>
          </a:xfrm>
          <a:prstGeom prst="ellipse">
            <a:avLst/>
          </a:prstGeom>
          <a:solidFill>
            <a:schemeClr val="accent3"/>
          </a:solidFill>
          <a:ln w="19050" cap="flat" cmpd="sng" algn="ctr">
            <a:noFill/>
            <a:prstDash val="solid"/>
          </a:ln>
          <a:effectLst/>
        </p:spPr>
        <p:txBody>
          <a:bodyPr lIns="0" tIns="0" rIns="0" bIns="0" anchor="ctr"/>
          <a:lstStyle/>
          <a:p>
            <a:pPr algn="ctr" eaLnBrk="1" fontAlgn="auto" hangingPunct="1">
              <a:spcBef>
                <a:spcPts val="0"/>
              </a:spcBef>
              <a:spcAft>
                <a:spcPts val="0"/>
              </a:spcAft>
              <a:defRPr/>
            </a:pPr>
            <a:r>
              <a:rPr lang="en-US" altLang="zh-CN" sz="3600" kern="0" dirty="0">
                <a:solidFill>
                  <a:srgbClr val="FFFFFF"/>
                </a:solidFill>
                <a:latin typeface="Arial" panose="020B0604020202020204" pitchFamily="34" charset="0"/>
                <a:ea typeface="宋体" panose="02010600030101010101" pitchFamily="2" charset="-122"/>
                <a:cs typeface="Arial" panose="020B0604020202020204" pitchFamily="34" charset="0"/>
              </a:rPr>
              <a:t>03</a:t>
            </a:r>
            <a:endParaRPr lang="zh-CN" altLang="en-US" sz="3600" kern="0" dirty="0">
              <a:solidFill>
                <a:srgbClr val="FFFFFF"/>
              </a:solidFill>
              <a:latin typeface="Arial" panose="020B0604020202020204" pitchFamily="34" charset="0"/>
              <a:ea typeface="宋体" panose="02010600030101010101" pitchFamily="2" charset="-122"/>
              <a:cs typeface="Arial" panose="020B0604020202020204" pitchFamily="34" charset="0"/>
            </a:endParaRPr>
          </a:p>
        </p:txBody>
      </p:sp>
      <p:sp>
        <p:nvSpPr>
          <p:cNvPr id="15" name="MH_Other_4"/>
          <p:cNvSpPr/>
          <p:nvPr>
            <p:custDataLst>
              <p:tags r:id="rId4"/>
            </p:custDataLst>
          </p:nvPr>
        </p:nvSpPr>
        <p:spPr>
          <a:xfrm flipH="1">
            <a:off x="3054610" y="2889589"/>
            <a:ext cx="987425" cy="987425"/>
          </a:xfrm>
          <a:prstGeom prst="ellipse">
            <a:avLst/>
          </a:prstGeom>
          <a:solidFill>
            <a:schemeClr val="accent2"/>
          </a:solidFill>
          <a:ln w="19050" cap="flat" cmpd="sng" algn="ctr">
            <a:noFill/>
            <a:prstDash val="solid"/>
          </a:ln>
          <a:effectLst/>
        </p:spPr>
        <p:txBody>
          <a:bodyPr lIns="0" tIns="0" rIns="0" bIns="0" anchor="ctr"/>
          <a:lstStyle/>
          <a:p>
            <a:pPr algn="ctr" eaLnBrk="1" fontAlgn="auto" hangingPunct="1">
              <a:spcBef>
                <a:spcPts val="0"/>
              </a:spcBef>
              <a:spcAft>
                <a:spcPts val="0"/>
              </a:spcAft>
              <a:defRPr/>
            </a:pPr>
            <a:r>
              <a:rPr lang="en-US" altLang="zh-CN" sz="3600" kern="0" dirty="0">
                <a:solidFill>
                  <a:srgbClr val="FFFFFF"/>
                </a:solidFill>
                <a:latin typeface="Arial" panose="020B0604020202020204" pitchFamily="34" charset="0"/>
                <a:ea typeface="宋体" panose="02010600030101010101" pitchFamily="2" charset="-122"/>
                <a:cs typeface="Arial" panose="020B0604020202020204" pitchFamily="34" charset="0"/>
              </a:rPr>
              <a:t>02</a:t>
            </a:r>
            <a:endParaRPr lang="zh-CN" altLang="en-US" sz="3600" kern="0" dirty="0">
              <a:solidFill>
                <a:srgbClr val="FFFFFF"/>
              </a:solidFill>
              <a:latin typeface="Arial" panose="020B0604020202020204" pitchFamily="34" charset="0"/>
              <a:ea typeface="宋体" panose="02010600030101010101" pitchFamily="2" charset="-122"/>
              <a:cs typeface="Arial" panose="020B0604020202020204" pitchFamily="34" charset="0"/>
            </a:endParaRPr>
          </a:p>
        </p:txBody>
      </p:sp>
      <p:sp>
        <p:nvSpPr>
          <p:cNvPr id="16" name="MH_Title_1"/>
          <p:cNvSpPr/>
          <p:nvPr>
            <p:custDataLst>
              <p:tags r:id="rId5"/>
            </p:custDataLst>
          </p:nvPr>
        </p:nvSpPr>
        <p:spPr>
          <a:xfrm>
            <a:off x="16135" y="2560977"/>
            <a:ext cx="1411288" cy="1760537"/>
          </a:xfrm>
          <a:custGeom>
            <a:avLst/>
            <a:gdLst>
              <a:gd name="connsiteX0" fmla="*/ 586959 w 1529609"/>
              <a:gd name="connsiteY0" fmla="*/ 65 h 1907431"/>
              <a:gd name="connsiteX1" fmla="*/ 1529544 w 1529609"/>
              <a:gd name="connsiteY1" fmla="*/ 964782 h 1907431"/>
              <a:gd name="connsiteX2" fmla="*/ 564827 w 1529609"/>
              <a:gd name="connsiteY2" fmla="*/ 1907366 h 1907431"/>
              <a:gd name="connsiteX3" fmla="*/ 0 w 1529609"/>
              <a:gd name="connsiteY3" fmla="*/ 1712632 h 1907431"/>
              <a:gd name="connsiteX4" fmla="*/ 0 w 1529609"/>
              <a:gd name="connsiteY4" fmla="*/ 194607 h 1907431"/>
              <a:gd name="connsiteX5" fmla="*/ 586959 w 1529609"/>
              <a:gd name="connsiteY5" fmla="*/ 65 h 1907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29609" h="1907431">
                <a:moveTo>
                  <a:pt x="586959" y="65"/>
                </a:moveTo>
                <a:cubicBezTo>
                  <a:pt x="1113646" y="6177"/>
                  <a:pt x="1535656" y="438095"/>
                  <a:pt x="1529544" y="964782"/>
                </a:cubicBezTo>
                <a:cubicBezTo>
                  <a:pt x="1523433" y="1491469"/>
                  <a:pt x="1091515" y="1913478"/>
                  <a:pt x="564827" y="1907366"/>
                </a:cubicBezTo>
                <a:cubicBezTo>
                  <a:pt x="352169" y="1904899"/>
                  <a:pt x="156577" y="1833014"/>
                  <a:pt x="0" y="1712632"/>
                </a:cubicBezTo>
                <a:lnTo>
                  <a:pt x="0" y="194607"/>
                </a:lnTo>
                <a:cubicBezTo>
                  <a:pt x="162454" y="70026"/>
                  <a:pt x="366397" y="-2494"/>
                  <a:pt x="586959" y="65"/>
                </a:cubicBezTo>
                <a:close/>
              </a:path>
            </a:pathLst>
          </a:custGeom>
          <a:solidFill>
            <a:srgbClr val="A9A9A9"/>
          </a:solidFill>
          <a:ln w="38100">
            <a:noFill/>
          </a:ln>
        </p:spPr>
        <p:style>
          <a:lnRef idx="2">
            <a:schemeClr val="accent1">
              <a:shade val="50000"/>
            </a:schemeClr>
          </a:lnRef>
          <a:fillRef idx="1">
            <a:schemeClr val="accent1"/>
          </a:fillRef>
          <a:effectRef idx="0">
            <a:schemeClr val="accent1"/>
          </a:effectRef>
          <a:fontRef idx="minor">
            <a:schemeClr val="lt1"/>
          </a:fontRef>
        </p:style>
        <p:txBody>
          <a:bodyPr lIns="0" tIns="0" bIns="0" anchor="ctr">
            <a:normAutofit/>
          </a:bodyPr>
          <a:lstStyle/>
          <a:p>
            <a:pPr algn="ctr" eaLnBrk="1" fontAlgn="auto" hangingPunct="1">
              <a:lnSpc>
                <a:spcPct val="130000"/>
              </a:lnSpc>
              <a:spcBef>
                <a:spcPts val="0"/>
              </a:spcBef>
              <a:spcAft>
                <a:spcPts val="0"/>
              </a:spcAft>
              <a:defRPr/>
            </a:pPr>
            <a:r>
              <a:rPr lang="zh-CN" altLang="en-US" sz="3200" b="1" dirty="0">
                <a:solidFill>
                  <a:schemeClr val="tx1"/>
                </a:solidFill>
                <a:latin typeface="楷体" panose="02010609060101010101" pitchFamily="49" charset="-122"/>
                <a:ea typeface="楷体" panose="02010609060101010101" pitchFamily="49" charset="-122"/>
              </a:rPr>
              <a:t>说明</a:t>
            </a:r>
          </a:p>
        </p:txBody>
      </p:sp>
      <p:sp>
        <p:nvSpPr>
          <p:cNvPr id="17" name="MH_SubTitle_2"/>
          <p:cNvSpPr txBox="1"/>
          <p:nvPr>
            <p:custDataLst>
              <p:tags r:id="rId6"/>
            </p:custDataLst>
          </p:nvPr>
        </p:nvSpPr>
        <p:spPr>
          <a:xfrm>
            <a:off x="4234122" y="3044417"/>
            <a:ext cx="4831233" cy="779929"/>
          </a:xfrm>
          <a:prstGeom prst="rect">
            <a:avLst/>
          </a:prstGeom>
          <a:noFill/>
        </p:spPr>
        <p:txBody>
          <a:bodyPr lIns="72000" tIns="0" rIns="72000" bIns="0" anchor="ctr">
            <a:noAutofit/>
          </a:bodyPr>
          <a:lstStyle/>
          <a:p>
            <a:pPr>
              <a:defRPr/>
            </a:pPr>
            <a:r>
              <a:rPr lang="zh-CN" altLang="en-US" sz="2400" b="1" kern="0" dirty="0">
                <a:latin typeface="楷体" panose="02010609060101010101" pitchFamily="49" charset="-122"/>
                <a:ea typeface="楷体" panose="02010609060101010101" pitchFamily="49" charset="-122"/>
                <a:cs typeface="Arial" panose="020B0604020202020204" pitchFamily="34" charset="0"/>
              </a:rPr>
              <a:t>一条</a:t>
            </a:r>
            <a:r>
              <a:rPr lang="en-US" altLang="zh-CN" sz="2400" b="1" kern="0" dirty="0">
                <a:latin typeface="楷体" panose="02010609060101010101" pitchFamily="49" charset="-122"/>
                <a:ea typeface="楷体" panose="02010609060101010101" pitchFamily="49" charset="-122"/>
                <a:cs typeface="Arial" panose="020B0604020202020204" pitchFamily="34" charset="0"/>
              </a:rPr>
              <a:t>ASSUME</a:t>
            </a:r>
            <a:r>
              <a:rPr lang="zh-CN" altLang="en-US" sz="2400" b="1" kern="0" dirty="0">
                <a:latin typeface="楷体" panose="02010609060101010101" pitchFamily="49" charset="-122"/>
                <a:ea typeface="楷体" panose="02010609060101010101" pitchFamily="49" charset="-122"/>
                <a:cs typeface="Arial" panose="020B0604020202020204" pitchFamily="34" charset="0"/>
              </a:rPr>
              <a:t>语句不一定设置全部段寄存器，可以选择其中一个或几个段寄存器。</a:t>
            </a:r>
          </a:p>
        </p:txBody>
      </p:sp>
      <p:sp>
        <p:nvSpPr>
          <p:cNvPr id="18" name="MH_SubTitle_1"/>
          <p:cNvSpPr txBox="1"/>
          <p:nvPr>
            <p:custDataLst>
              <p:tags r:id="rId7"/>
            </p:custDataLst>
          </p:nvPr>
        </p:nvSpPr>
        <p:spPr>
          <a:xfrm>
            <a:off x="3797560" y="1120202"/>
            <a:ext cx="4988800" cy="1466977"/>
          </a:xfrm>
          <a:prstGeom prst="rect">
            <a:avLst/>
          </a:prstGeom>
          <a:noFill/>
        </p:spPr>
        <p:txBody>
          <a:bodyPr lIns="72000" tIns="0" rIns="72000" bIns="0" anchor="ctr">
            <a:normAutofit/>
          </a:bodyPr>
          <a:lstStyle/>
          <a:p>
            <a:pPr>
              <a:defRPr/>
            </a:pPr>
            <a:r>
              <a:rPr lang="zh-CN" altLang="en-US" sz="2400" b="1" kern="0" dirty="0">
                <a:latin typeface="楷体" panose="02010609060101010101" pitchFamily="49" charset="-122"/>
                <a:ea typeface="楷体" panose="02010609060101010101" pitchFamily="49" charset="-122"/>
                <a:cs typeface="Arial" panose="020B0604020202020204" pitchFamily="34" charset="0"/>
              </a:rPr>
              <a:t>在一个代码段中可以有几条</a:t>
            </a:r>
            <a:r>
              <a:rPr lang="en-US" altLang="zh-CN" sz="2400" b="1" kern="0" dirty="0">
                <a:latin typeface="楷体" panose="02010609060101010101" pitchFamily="49" charset="-122"/>
                <a:ea typeface="楷体" panose="02010609060101010101" pitchFamily="49" charset="-122"/>
                <a:cs typeface="Arial" panose="020B0604020202020204" pitchFamily="34" charset="0"/>
              </a:rPr>
              <a:t>ASSUME</a:t>
            </a:r>
            <a:r>
              <a:rPr lang="zh-CN" altLang="en-US" sz="2400" b="1" kern="0" dirty="0">
                <a:latin typeface="楷体" panose="02010609060101010101" pitchFamily="49" charset="-122"/>
                <a:ea typeface="楷体" panose="02010609060101010101" pitchFamily="49" charset="-122"/>
                <a:cs typeface="Arial" panose="020B0604020202020204" pitchFamily="34" charset="0"/>
              </a:rPr>
              <a:t>伪指令，对于前面的设置，可以用</a:t>
            </a:r>
            <a:r>
              <a:rPr lang="en-US" altLang="zh-CN" sz="2400" b="1" kern="0" dirty="0">
                <a:latin typeface="楷体" panose="02010609060101010101" pitchFamily="49" charset="-122"/>
                <a:ea typeface="楷体" panose="02010609060101010101" pitchFamily="49" charset="-122"/>
                <a:cs typeface="Arial" panose="020B0604020202020204" pitchFamily="34" charset="0"/>
              </a:rPr>
              <a:t>ASSUME</a:t>
            </a:r>
            <a:r>
              <a:rPr lang="zh-CN" altLang="en-US" sz="2400" b="1" kern="0" dirty="0">
                <a:latin typeface="楷体" panose="02010609060101010101" pitchFamily="49" charset="-122"/>
                <a:ea typeface="楷体" panose="02010609060101010101" pitchFamily="49" charset="-122"/>
                <a:cs typeface="Arial" panose="020B0604020202020204" pitchFamily="34" charset="0"/>
              </a:rPr>
              <a:t>改变原来的设置。</a:t>
            </a:r>
          </a:p>
        </p:txBody>
      </p:sp>
      <p:sp>
        <p:nvSpPr>
          <p:cNvPr id="23" name="MH_SubTitle_3"/>
          <p:cNvSpPr txBox="1"/>
          <p:nvPr>
            <p:custDataLst>
              <p:tags r:id="rId8"/>
            </p:custDataLst>
          </p:nvPr>
        </p:nvSpPr>
        <p:spPr>
          <a:xfrm>
            <a:off x="3815022" y="4126755"/>
            <a:ext cx="5081552" cy="1514522"/>
          </a:xfrm>
          <a:prstGeom prst="rect">
            <a:avLst/>
          </a:prstGeom>
          <a:noFill/>
        </p:spPr>
        <p:txBody>
          <a:bodyPr lIns="72000" tIns="0" rIns="72000" bIns="0" anchor="ctr">
            <a:noAutofit/>
          </a:bodyPr>
          <a:lstStyle/>
          <a:p>
            <a:pPr>
              <a:defRPr/>
            </a:pPr>
            <a:r>
              <a:rPr lang="zh-CN" altLang="en-US" sz="2400" b="1" kern="0" dirty="0">
                <a:latin typeface="楷体" panose="02010609060101010101" pitchFamily="49" charset="-122"/>
                <a:ea typeface="楷体" panose="02010609060101010101" pitchFamily="49" charset="-122"/>
                <a:cs typeface="Arial" panose="020B0604020202020204" pitchFamily="34" charset="0"/>
              </a:rPr>
              <a:t>可以使用关键字</a:t>
            </a:r>
            <a:r>
              <a:rPr lang="en-US" altLang="zh-CN" sz="2400" b="1" kern="0" dirty="0">
                <a:latin typeface="楷体" panose="02010609060101010101" pitchFamily="49" charset="-122"/>
                <a:ea typeface="楷体" panose="02010609060101010101" pitchFamily="49" charset="-122"/>
                <a:cs typeface="Arial" panose="020B0604020202020204" pitchFamily="34" charset="0"/>
              </a:rPr>
              <a:t>NOTHING</a:t>
            </a:r>
            <a:r>
              <a:rPr lang="zh-CN" altLang="en-US" sz="2400" b="1" kern="0" dirty="0">
                <a:latin typeface="楷体" panose="02010609060101010101" pitchFamily="49" charset="-122"/>
                <a:ea typeface="楷体" panose="02010609060101010101" pitchFamily="49" charset="-122"/>
                <a:cs typeface="Arial" panose="020B0604020202020204" pitchFamily="34" charset="0"/>
              </a:rPr>
              <a:t>将前面的设置删除。</a:t>
            </a:r>
          </a:p>
        </p:txBody>
      </p:sp>
      <p:sp>
        <p:nvSpPr>
          <p:cNvPr id="24" name="Rectangle 5"/>
          <p:cNvSpPr>
            <a:spLocks noChangeArrowheads="1"/>
          </p:cNvSpPr>
          <p:nvPr/>
        </p:nvSpPr>
        <p:spPr bwMode="auto">
          <a:xfrm>
            <a:off x="251055" y="5606743"/>
            <a:ext cx="8477001" cy="46166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ASSUME  ES:NOTHING ;</a:t>
            </a:r>
            <a:r>
              <a:rPr kumimoji="0"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删除前面对</a:t>
            </a: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ES</a:t>
            </a:r>
            <a:r>
              <a:rPr kumimoji="0"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与某个定义段的关联</a:t>
            </a:r>
          </a:p>
        </p:txBody>
      </p:sp>
      <p:sp>
        <p:nvSpPr>
          <p:cNvPr id="25" name="Rectangle 6"/>
          <p:cNvSpPr>
            <a:spLocks noChangeArrowheads="1"/>
          </p:cNvSpPr>
          <p:nvPr/>
        </p:nvSpPr>
        <p:spPr bwMode="auto">
          <a:xfrm>
            <a:off x="251055" y="4997143"/>
            <a:ext cx="1098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例如：</a:t>
            </a:r>
          </a:p>
        </p:txBody>
      </p:sp>
      <p:sp>
        <p:nvSpPr>
          <p:cNvPr id="26" name="Rectangle 5"/>
          <p:cNvSpPr>
            <a:spLocks noChangeArrowheads="1"/>
          </p:cNvSpPr>
          <p:nvPr/>
        </p:nvSpPr>
        <p:spPr bwMode="auto">
          <a:xfrm>
            <a:off x="247426" y="6220808"/>
            <a:ext cx="7617791" cy="46166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ASSUME  NOTHING       ;</a:t>
            </a:r>
            <a:r>
              <a:rPr kumimoji="0"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删除全部</a:t>
            </a: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4</a:t>
            </a:r>
            <a:r>
              <a:rPr kumimoji="0"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个段寄存器的设置</a:t>
            </a: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0-#ppt_w/2"/>
                                          </p:val>
                                        </p:tav>
                                        <p:tav tm="100000">
                                          <p:val>
                                            <p:strVal val="#ppt_x"/>
                                          </p:val>
                                        </p:tav>
                                      </p:tavLst>
                                    </p:anim>
                                    <p:anim calcmode="lin" valueType="num">
                                      <p:cBhvr additive="base">
                                        <p:cTn id="8" dur="500" fill="hold"/>
                                        <p:tgtEl>
                                          <p:spTgt spid="2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6" presetClass="entr" presetSubtype="37" fill="hold" grpId="0" nodeType="after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barn(outVertical)">
                                      <p:cBhvr>
                                        <p:cTn id="12" dur="500"/>
                                        <p:tgtEl>
                                          <p:spTgt spid="24"/>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barn(outVertical)">
                                      <p:cBhvr>
                                        <p:cTn id="1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autoUpdateAnimBg="0"/>
      <p:bldP spid="25" grpId="0" autoUpdateAnimBg="0"/>
      <p:bldP spid="26" grpId="0" animBg="1"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9" name="ïšḻïdê"/>
          <p:cNvSpPr txBox="1"/>
          <p:nvPr/>
        </p:nvSpPr>
        <p:spPr bwMode="auto">
          <a:xfrm>
            <a:off x="-1" y="162085"/>
            <a:ext cx="8281902"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altLang="zh-CN" sz="2400" b="1" dirty="0">
                <a:solidFill>
                  <a:schemeClr val="bg1"/>
                </a:solidFill>
                <a:latin typeface="楷体" panose="02010609060101010101" pitchFamily="49" charset="-122"/>
                <a:ea typeface="楷体" panose="02010609060101010101" pitchFamily="49" charset="-122"/>
              </a:rPr>
              <a:t>4.5 </a:t>
            </a:r>
            <a:r>
              <a:rPr lang="zh-CN" altLang="en-US" sz="2400" b="1" dirty="0">
                <a:solidFill>
                  <a:schemeClr val="bg1"/>
                </a:solidFill>
                <a:latin typeface="楷体" panose="02010609060101010101" pitchFamily="49" charset="-122"/>
                <a:ea typeface="楷体" panose="02010609060101010101" pitchFamily="49" charset="-122"/>
              </a:rPr>
              <a:t>程序的段结构</a:t>
            </a:r>
          </a:p>
          <a:p>
            <a:endParaRPr lang="zh-CN" altLang="en-US" sz="2400" b="1" dirty="0">
              <a:solidFill>
                <a:schemeClr val="bg1"/>
              </a:solidFill>
              <a:latin typeface="楷体" panose="02010609060101010101" pitchFamily="49" charset="-122"/>
              <a:ea typeface="楷体" panose="02010609060101010101" pitchFamily="49" charset="-122"/>
            </a:endParaRPr>
          </a:p>
        </p:txBody>
      </p:sp>
      <p:cxnSp>
        <p:nvCxnSpPr>
          <p:cNvPr id="40" name="直接连接符 39"/>
          <p:cNvCxnSpPr/>
          <p:nvPr/>
        </p:nvCxnSpPr>
        <p:spPr>
          <a:xfrm>
            <a:off x="2381" y="655346"/>
            <a:ext cx="3484890"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41" name="图片 4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42" name="right-arrowheads_44810"/>
          <p:cNvSpPr>
            <a:spLocks noChangeAspect="1"/>
          </p:cNvSpPr>
          <p:nvPr/>
        </p:nvSpPr>
        <p:spPr bwMode="auto">
          <a:xfrm>
            <a:off x="152015" y="929658"/>
            <a:ext cx="411251" cy="316320"/>
          </a:xfrm>
          <a:custGeom>
            <a:avLst/>
            <a:gdLst>
              <a:gd name="T0" fmla="*/ 59 w 415"/>
              <a:gd name="T1" fmla="*/ 406 h 406"/>
              <a:gd name="T2" fmla="*/ 25 w 415"/>
              <a:gd name="T3" fmla="*/ 394 h 406"/>
              <a:gd name="T4" fmla="*/ 19 w 415"/>
              <a:gd name="T5" fmla="*/ 318 h 406"/>
              <a:gd name="T6" fmla="*/ 114 w 415"/>
              <a:gd name="T7" fmla="*/ 206 h 406"/>
              <a:gd name="T8" fmla="*/ 19 w 415"/>
              <a:gd name="T9" fmla="*/ 94 h 406"/>
              <a:gd name="T10" fmla="*/ 25 w 415"/>
              <a:gd name="T11" fmla="*/ 19 h 406"/>
              <a:gd name="T12" fmla="*/ 100 w 415"/>
              <a:gd name="T13" fmla="*/ 25 h 406"/>
              <a:gd name="T14" fmla="*/ 225 w 415"/>
              <a:gd name="T15" fmla="*/ 172 h 406"/>
              <a:gd name="T16" fmla="*/ 225 w 415"/>
              <a:gd name="T17" fmla="*/ 241 h 406"/>
              <a:gd name="T18" fmla="*/ 100 w 415"/>
              <a:gd name="T19" fmla="*/ 388 h 406"/>
              <a:gd name="T20" fmla="*/ 59 w 415"/>
              <a:gd name="T21" fmla="*/ 406 h 406"/>
              <a:gd name="T22" fmla="*/ 273 w 415"/>
              <a:gd name="T23" fmla="*/ 388 h 406"/>
              <a:gd name="T24" fmla="*/ 398 w 415"/>
              <a:gd name="T25" fmla="*/ 241 h 406"/>
              <a:gd name="T26" fmla="*/ 398 w 415"/>
              <a:gd name="T27" fmla="*/ 172 h 406"/>
              <a:gd name="T28" fmla="*/ 273 w 415"/>
              <a:gd name="T29" fmla="*/ 25 h 406"/>
              <a:gd name="T30" fmla="*/ 198 w 415"/>
              <a:gd name="T31" fmla="*/ 19 h 406"/>
              <a:gd name="T32" fmla="*/ 192 w 415"/>
              <a:gd name="T33" fmla="*/ 94 h 406"/>
              <a:gd name="T34" fmla="*/ 287 w 415"/>
              <a:gd name="T35" fmla="*/ 206 h 406"/>
              <a:gd name="T36" fmla="*/ 192 w 415"/>
              <a:gd name="T37" fmla="*/ 318 h 406"/>
              <a:gd name="T38" fmla="*/ 198 w 415"/>
              <a:gd name="T39" fmla="*/ 394 h 406"/>
              <a:gd name="T40" fmla="*/ 232 w 415"/>
              <a:gd name="T41" fmla="*/ 406 h 406"/>
              <a:gd name="T42" fmla="*/ 273 w 415"/>
              <a:gd name="T43" fmla="*/ 388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15" h="406">
                <a:moveTo>
                  <a:pt x="59" y="406"/>
                </a:moveTo>
                <a:cubicBezTo>
                  <a:pt x="47" y="406"/>
                  <a:pt x="35" y="402"/>
                  <a:pt x="25" y="394"/>
                </a:cubicBezTo>
                <a:cubicBezTo>
                  <a:pt x="2" y="375"/>
                  <a:pt x="0" y="341"/>
                  <a:pt x="19" y="318"/>
                </a:cubicBezTo>
                <a:lnTo>
                  <a:pt x="114" y="206"/>
                </a:lnTo>
                <a:lnTo>
                  <a:pt x="19" y="94"/>
                </a:lnTo>
                <a:cubicBezTo>
                  <a:pt x="0" y="71"/>
                  <a:pt x="2" y="38"/>
                  <a:pt x="25" y="19"/>
                </a:cubicBezTo>
                <a:cubicBezTo>
                  <a:pt x="47" y="0"/>
                  <a:pt x="81" y="2"/>
                  <a:pt x="100" y="25"/>
                </a:cubicBezTo>
                <a:lnTo>
                  <a:pt x="225" y="172"/>
                </a:lnTo>
                <a:cubicBezTo>
                  <a:pt x="242" y="192"/>
                  <a:pt x="242" y="221"/>
                  <a:pt x="225" y="241"/>
                </a:cubicBezTo>
                <a:lnTo>
                  <a:pt x="100" y="388"/>
                </a:lnTo>
                <a:cubicBezTo>
                  <a:pt x="89" y="400"/>
                  <a:pt x="74" y="406"/>
                  <a:pt x="59" y="406"/>
                </a:cubicBezTo>
                <a:close/>
                <a:moveTo>
                  <a:pt x="273" y="388"/>
                </a:moveTo>
                <a:lnTo>
                  <a:pt x="398" y="241"/>
                </a:lnTo>
                <a:cubicBezTo>
                  <a:pt x="415" y="221"/>
                  <a:pt x="415" y="192"/>
                  <a:pt x="398" y="172"/>
                </a:cubicBezTo>
                <a:lnTo>
                  <a:pt x="273" y="25"/>
                </a:lnTo>
                <a:cubicBezTo>
                  <a:pt x="254" y="2"/>
                  <a:pt x="220" y="0"/>
                  <a:pt x="198" y="19"/>
                </a:cubicBezTo>
                <a:cubicBezTo>
                  <a:pt x="175" y="38"/>
                  <a:pt x="173" y="71"/>
                  <a:pt x="192" y="94"/>
                </a:cubicBezTo>
                <a:lnTo>
                  <a:pt x="287" y="206"/>
                </a:lnTo>
                <a:lnTo>
                  <a:pt x="192" y="318"/>
                </a:lnTo>
                <a:cubicBezTo>
                  <a:pt x="173" y="341"/>
                  <a:pt x="175" y="375"/>
                  <a:pt x="198" y="394"/>
                </a:cubicBezTo>
                <a:cubicBezTo>
                  <a:pt x="208" y="402"/>
                  <a:pt x="220" y="406"/>
                  <a:pt x="232" y="406"/>
                </a:cubicBezTo>
                <a:cubicBezTo>
                  <a:pt x="247" y="406"/>
                  <a:pt x="262" y="400"/>
                  <a:pt x="273" y="388"/>
                </a:cubicBezTo>
                <a:close/>
              </a:path>
            </a:pathLst>
          </a:custGeom>
          <a:solidFill>
            <a:schemeClr val="accent1"/>
          </a:solidFill>
          <a:ln>
            <a:noFill/>
          </a:ln>
        </p:spPr>
      </p:sp>
      <p:sp>
        <p:nvSpPr>
          <p:cNvPr id="44" name="矩形 43"/>
          <p:cNvSpPr/>
          <p:nvPr/>
        </p:nvSpPr>
        <p:spPr>
          <a:xfrm>
            <a:off x="584781" y="858016"/>
            <a:ext cx="7429666" cy="461665"/>
          </a:xfrm>
          <a:prstGeom prst="rect">
            <a:avLst/>
          </a:prstGeom>
        </p:spPr>
        <p:txBody>
          <a:bodyPr wrap="square">
            <a:spAutoFit/>
          </a:bodyPr>
          <a:lstStyle/>
          <a:p>
            <a:r>
              <a:rPr lang="zh-CN" altLang="en-US" sz="2400" b="1" dirty="0">
                <a:latin typeface="华文楷体" panose="02010600040101010101" pitchFamily="2" charset="-122"/>
                <a:ea typeface="华文楷体" panose="02010600040101010101" pitchFamily="2" charset="-122"/>
              </a:rPr>
              <a:t>段寄存器的装入</a:t>
            </a:r>
          </a:p>
        </p:txBody>
      </p:sp>
      <p:sp>
        <p:nvSpPr>
          <p:cNvPr id="8" name="MH_Other_1"/>
          <p:cNvSpPr/>
          <p:nvPr>
            <p:custDataLst>
              <p:tags r:id="rId1"/>
            </p:custDataLst>
          </p:nvPr>
        </p:nvSpPr>
        <p:spPr>
          <a:xfrm>
            <a:off x="1873250" y="1636751"/>
            <a:ext cx="3889375" cy="3192462"/>
          </a:xfrm>
          <a:custGeom>
            <a:avLst/>
            <a:gdLst>
              <a:gd name="connsiteX0" fmla="*/ 0 w 3718560"/>
              <a:gd name="connsiteY0" fmla="*/ 0 h 3518262"/>
              <a:gd name="connsiteX1" fmla="*/ 0 w 3718560"/>
              <a:gd name="connsiteY1" fmla="*/ 3509554 h 3518262"/>
              <a:gd name="connsiteX2" fmla="*/ 3718560 w 3718560"/>
              <a:gd name="connsiteY2" fmla="*/ 3518262 h 3518262"/>
              <a:gd name="connsiteX3" fmla="*/ 3718560 w 3718560"/>
              <a:gd name="connsiteY3" fmla="*/ 3518262 h 3518262"/>
            </a:gdLst>
            <a:ahLst/>
            <a:cxnLst>
              <a:cxn ang="0">
                <a:pos x="connsiteX0" y="connsiteY0"/>
              </a:cxn>
              <a:cxn ang="0">
                <a:pos x="connsiteX1" y="connsiteY1"/>
              </a:cxn>
              <a:cxn ang="0">
                <a:pos x="connsiteX2" y="connsiteY2"/>
              </a:cxn>
              <a:cxn ang="0">
                <a:pos x="connsiteX3" y="connsiteY3"/>
              </a:cxn>
            </a:cxnLst>
            <a:rect l="l" t="t" r="r" b="b"/>
            <a:pathLst>
              <a:path w="3718560" h="3518262">
                <a:moveTo>
                  <a:pt x="0" y="0"/>
                </a:moveTo>
                <a:lnTo>
                  <a:pt x="0" y="3509554"/>
                </a:lnTo>
                <a:lnTo>
                  <a:pt x="3718560" y="3518262"/>
                </a:lnTo>
                <a:lnTo>
                  <a:pt x="3718560" y="3518262"/>
                </a:lnTo>
              </a:path>
            </a:pathLst>
          </a:custGeom>
          <a:noFill/>
          <a:ln w="76200" cap="flat" cmpd="sng" algn="ctr">
            <a:solidFill>
              <a:schemeClr val="accent1"/>
            </a:solidFill>
            <a:prstDash val="solid"/>
            <a:miter lim="800000"/>
          </a:ln>
          <a:effectLst/>
        </p:spPr>
        <p:txBody>
          <a:bodyPr anchor="ctr"/>
          <a:lstStyle/>
          <a:p>
            <a:pPr algn="ctr" eaLnBrk="1" fontAlgn="auto" hangingPunct="1">
              <a:spcBef>
                <a:spcPts val="0"/>
              </a:spcBef>
              <a:spcAft>
                <a:spcPts val="0"/>
              </a:spcAft>
              <a:defRPr/>
            </a:pPr>
            <a:endParaRPr lang="zh-CN" altLang="en-US" kern="0">
              <a:solidFill>
                <a:srgbClr val="FFFFFF"/>
              </a:solidFill>
              <a:latin typeface="Arial" panose="020B0604020202020204"/>
              <a:ea typeface="宋体" panose="02010600030101010101" pitchFamily="2" charset="-122"/>
            </a:endParaRPr>
          </a:p>
        </p:txBody>
      </p:sp>
      <p:sp>
        <p:nvSpPr>
          <p:cNvPr id="9" name="MH_Desc_1"/>
          <p:cNvSpPr/>
          <p:nvPr>
            <p:custDataLst>
              <p:tags r:id="rId2"/>
            </p:custDataLst>
          </p:nvPr>
        </p:nvSpPr>
        <p:spPr>
          <a:xfrm>
            <a:off x="1636713" y="1924088"/>
            <a:ext cx="5464175" cy="3911600"/>
          </a:xfrm>
          <a:custGeom>
            <a:avLst/>
            <a:gdLst>
              <a:gd name="connsiteX0" fmla="*/ 5320937 w 5320937"/>
              <a:gd name="connsiteY0" fmla="*/ 1837508 h 4188823"/>
              <a:gd name="connsiteX1" fmla="*/ 5320937 w 5320937"/>
              <a:gd name="connsiteY1" fmla="*/ 0 h 4188823"/>
              <a:gd name="connsiteX2" fmla="*/ 0 w 5320937"/>
              <a:gd name="connsiteY2" fmla="*/ 0 h 4188823"/>
              <a:gd name="connsiteX3" fmla="*/ 0 w 5320937"/>
              <a:gd name="connsiteY3" fmla="*/ 3405051 h 4188823"/>
              <a:gd name="connsiteX4" fmla="*/ 2717075 w 5320937"/>
              <a:gd name="connsiteY4" fmla="*/ 3405051 h 4188823"/>
              <a:gd name="connsiteX5" fmla="*/ 3500847 w 5320937"/>
              <a:gd name="connsiteY5" fmla="*/ 4188823 h 4188823"/>
              <a:gd name="connsiteX6" fmla="*/ 3518263 w 5320937"/>
              <a:gd name="connsiteY6" fmla="*/ 4188823 h 4188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20937" h="4188823">
                <a:moveTo>
                  <a:pt x="5320937" y="1837508"/>
                </a:moveTo>
                <a:lnTo>
                  <a:pt x="5320937" y="0"/>
                </a:lnTo>
                <a:lnTo>
                  <a:pt x="0" y="0"/>
                </a:lnTo>
                <a:lnTo>
                  <a:pt x="0" y="3405051"/>
                </a:lnTo>
                <a:lnTo>
                  <a:pt x="2717075" y="3405051"/>
                </a:lnTo>
                <a:lnTo>
                  <a:pt x="3500847" y="4188823"/>
                </a:lnTo>
                <a:lnTo>
                  <a:pt x="3518263" y="4188823"/>
                </a:lnTo>
              </a:path>
            </a:pathLst>
          </a:custGeom>
          <a:noFill/>
          <a:ln w="76200" cap="flat" cmpd="sng" algn="ctr">
            <a:solidFill>
              <a:schemeClr val="accent1"/>
            </a:solidFill>
            <a:prstDash val="solid"/>
            <a:miter lim="800000"/>
          </a:ln>
          <a:effectLst/>
        </p:spPr>
        <p:txBody>
          <a:bodyPr lIns="612000" tIns="216000" rIns="324000" bIns="1584000">
            <a:noAutofit/>
          </a:bodyPr>
          <a:lstStyle/>
          <a:p>
            <a:pPr algn="just">
              <a:defRPr/>
            </a:pPr>
            <a:r>
              <a:rPr lang="zh-CN" altLang="en-US" sz="2400" b="1" kern="0" dirty="0">
                <a:latin typeface="楷体" panose="02010609060101010101" pitchFamily="49" charset="-122"/>
                <a:ea typeface="楷体" panose="02010609060101010101" pitchFamily="49" charset="-122"/>
              </a:rPr>
              <a:t>要让一个段寄存器真正地指向某个逻辑段，就需要将段基值装入到该段寄存器。</a:t>
            </a:r>
            <a:endParaRPr lang="en-US" altLang="zh-CN" sz="2400" b="1" kern="0" dirty="0">
              <a:latin typeface="楷体" panose="02010609060101010101" pitchFamily="49" charset="-122"/>
              <a:ea typeface="楷体" panose="02010609060101010101" pitchFamily="49" charset="-122"/>
            </a:endParaRPr>
          </a:p>
          <a:p>
            <a:pPr algn="just">
              <a:defRPr/>
            </a:pPr>
            <a:r>
              <a:rPr lang="zh-CN" altLang="en-US" sz="2400" b="1" kern="0" dirty="0">
                <a:latin typeface="楷体" panose="02010609060101010101" pitchFamily="49" charset="-122"/>
                <a:ea typeface="楷体" panose="02010609060101010101" pitchFamily="49" charset="-122"/>
              </a:rPr>
              <a:t>段寄存器的装入需要用程序的方法来实现。四个段寄存器的装入方法略有不同。</a:t>
            </a:r>
          </a:p>
        </p:txBody>
      </p:sp>
      <p:sp>
        <p:nvSpPr>
          <p:cNvPr id="10" name="MH_Other_2"/>
          <p:cNvSpPr/>
          <p:nvPr>
            <p:custDataLst>
              <p:tags r:id="rId3"/>
            </p:custDataLst>
          </p:nvPr>
        </p:nvSpPr>
        <p:spPr bwMode="auto">
          <a:xfrm>
            <a:off x="5216525" y="3529051"/>
            <a:ext cx="2281238" cy="2357437"/>
          </a:xfrm>
          <a:custGeom>
            <a:avLst/>
            <a:gdLst>
              <a:gd name="T0" fmla="*/ 311438 w 1909763"/>
              <a:gd name="T1" fmla="*/ 1234671 h 1912938"/>
              <a:gd name="T2" fmla="*/ 423998 w 1909763"/>
              <a:gd name="T3" fmla="*/ 1256142 h 1912938"/>
              <a:gd name="T4" fmla="*/ 469528 w 1909763"/>
              <a:gd name="T5" fmla="*/ 1335710 h 1912938"/>
              <a:gd name="T6" fmla="*/ 530235 w 1909763"/>
              <a:gd name="T7" fmla="*/ 1396649 h 1912938"/>
              <a:gd name="T8" fmla="*/ 631728 w 1909763"/>
              <a:gd name="T9" fmla="*/ 1456326 h 1912938"/>
              <a:gd name="T10" fmla="*/ 647854 w 1909763"/>
              <a:gd name="T11" fmla="*/ 1533683 h 1912938"/>
              <a:gd name="T12" fmla="*/ 0 w 1909763"/>
              <a:gd name="T13" fmla="*/ 1905000 h 1912938"/>
              <a:gd name="T14" fmla="*/ 990076 w 1909763"/>
              <a:gd name="T15" fmla="*/ 547002 h 1912938"/>
              <a:gd name="T16" fmla="*/ 1084268 w 1909763"/>
              <a:gd name="T17" fmla="*/ 595709 h 1912938"/>
              <a:gd name="T18" fmla="*/ 1176565 w 1909763"/>
              <a:gd name="T19" fmla="*/ 667504 h 1912938"/>
              <a:gd name="T20" fmla="*/ 1294781 w 1909763"/>
              <a:gd name="T21" fmla="*/ 800657 h 1912938"/>
              <a:gd name="T22" fmla="*/ 1351992 w 1909763"/>
              <a:gd name="T23" fmla="*/ 906610 h 1912938"/>
              <a:gd name="T24" fmla="*/ 1367480 w 1909763"/>
              <a:gd name="T25" fmla="*/ 971447 h 1912938"/>
              <a:gd name="T26" fmla="*/ 741633 w 1909763"/>
              <a:gd name="T27" fmla="*/ 1521772 h 1912938"/>
              <a:gd name="T28" fmla="*/ 719507 w 1909763"/>
              <a:gd name="T29" fmla="*/ 1441437 h 1912938"/>
              <a:gd name="T30" fmla="*/ 689163 w 1909763"/>
              <a:gd name="T31" fmla="*/ 1362684 h 1912938"/>
              <a:gd name="T32" fmla="*/ 605717 w 1909763"/>
              <a:gd name="T33" fmla="*/ 1309233 h 1912938"/>
              <a:gd name="T34" fmla="*/ 554511 w 1909763"/>
              <a:gd name="T35" fmla="*/ 1257047 h 1912938"/>
              <a:gd name="T36" fmla="*/ 495403 w 1909763"/>
              <a:gd name="T37" fmla="*/ 1173233 h 1912938"/>
              <a:gd name="T38" fmla="*/ 414485 w 1909763"/>
              <a:gd name="T39" fmla="*/ 1167223 h 1912938"/>
              <a:gd name="T40" fmla="*/ 334200 w 1909763"/>
              <a:gd name="T41" fmla="*/ 1137810 h 1912938"/>
              <a:gd name="T42" fmla="*/ 1102115 w 1909763"/>
              <a:gd name="T43" fmla="*/ 389221 h 1912938"/>
              <a:gd name="T44" fmla="*/ 1182317 w 1909763"/>
              <a:gd name="T45" fmla="*/ 412935 h 1912938"/>
              <a:gd name="T46" fmla="*/ 1278052 w 1909763"/>
              <a:gd name="T47" fmla="*/ 467951 h 1912938"/>
              <a:gd name="T48" fmla="*/ 1390271 w 1909763"/>
              <a:gd name="T49" fmla="*/ 569762 h 1912938"/>
              <a:gd name="T50" fmla="*/ 1465401 w 1909763"/>
              <a:gd name="T51" fmla="*/ 674102 h 1912938"/>
              <a:gd name="T52" fmla="*/ 1496150 w 1909763"/>
              <a:gd name="T53" fmla="*/ 753148 h 1912938"/>
              <a:gd name="T54" fmla="*/ 1438773 w 1909763"/>
              <a:gd name="T55" fmla="*/ 874245 h 1912938"/>
              <a:gd name="T56" fmla="*/ 1394075 w 1909763"/>
              <a:gd name="T57" fmla="*/ 754728 h 1912938"/>
              <a:gd name="T58" fmla="*/ 1286611 w 1909763"/>
              <a:gd name="T59" fmla="*/ 617822 h 1912938"/>
              <a:gd name="T60" fmla="*/ 1182317 w 1909763"/>
              <a:gd name="T61" fmla="*/ 530239 h 1912938"/>
              <a:gd name="T62" fmla="*/ 1095458 w 1909763"/>
              <a:gd name="T63" fmla="*/ 479966 h 1912938"/>
              <a:gd name="T64" fmla="*/ 1079925 w 1909763"/>
              <a:gd name="T65" fmla="*/ 387324 h 1912938"/>
              <a:gd name="T66" fmla="*/ 1274840 w 1909763"/>
              <a:gd name="T67" fmla="*/ 248813 h 1912938"/>
              <a:gd name="T68" fmla="*/ 1361157 w 1909763"/>
              <a:gd name="T69" fmla="*/ 287000 h 1912938"/>
              <a:gd name="T70" fmla="*/ 1471820 w 1909763"/>
              <a:gd name="T71" fmla="*/ 367792 h 1912938"/>
              <a:gd name="T72" fmla="*/ 1577108 w 1909763"/>
              <a:gd name="T73" fmla="*/ 484246 h 1912938"/>
              <a:gd name="T74" fmla="*/ 1629910 w 1909763"/>
              <a:gd name="T75" fmla="*/ 580818 h 1912938"/>
              <a:gd name="T76" fmla="*/ 1646668 w 1909763"/>
              <a:gd name="T77" fmla="*/ 647723 h 1912938"/>
              <a:gd name="T78" fmla="*/ 1571733 w 1909763"/>
              <a:gd name="T79" fmla="*/ 701374 h 1912938"/>
              <a:gd name="T80" fmla="*/ 1500908 w 1909763"/>
              <a:gd name="T81" fmla="*/ 566932 h 1912938"/>
              <a:gd name="T82" fmla="*/ 1381077 w 1909763"/>
              <a:gd name="T83" fmla="*/ 437539 h 1912938"/>
              <a:gd name="T84" fmla="*/ 1277685 w 1909763"/>
              <a:gd name="T85" fmla="*/ 362111 h 1912938"/>
              <a:gd name="T86" fmla="*/ 1174610 w 1909763"/>
              <a:gd name="T87" fmla="*/ 313195 h 1912938"/>
              <a:gd name="T88" fmla="*/ 1571880 w 1909763"/>
              <a:gd name="T89" fmla="*/ 0 h 1912938"/>
              <a:gd name="T90" fmla="*/ 1674374 w 1909763"/>
              <a:gd name="T91" fmla="*/ 27868 h 1912938"/>
              <a:gd name="T92" fmla="*/ 1797116 w 1909763"/>
              <a:gd name="T93" fmla="*/ 110838 h 1912938"/>
              <a:gd name="T94" fmla="*/ 1880946 w 1909763"/>
              <a:gd name="T95" fmla="*/ 216927 h 1912938"/>
              <a:gd name="T96" fmla="*/ 1901825 w 1909763"/>
              <a:gd name="T97" fmla="*/ 315415 h 1912938"/>
              <a:gd name="T98" fmla="*/ 1879681 w 1909763"/>
              <a:gd name="T99" fmla="*/ 399018 h 1912938"/>
              <a:gd name="T100" fmla="*/ 1834128 w 1909763"/>
              <a:gd name="T101" fmla="*/ 461405 h 1912938"/>
              <a:gd name="T102" fmla="*/ 1716764 w 1909763"/>
              <a:gd name="T103" fmla="*/ 551026 h 1912938"/>
              <a:gd name="T104" fmla="*/ 1686079 w 1909763"/>
              <a:gd name="T105" fmla="*/ 466156 h 1912938"/>
              <a:gd name="T106" fmla="*/ 1635148 w 1909763"/>
              <a:gd name="T107" fmla="*/ 386034 h 1912938"/>
              <a:gd name="T108" fmla="*/ 1552899 w 1909763"/>
              <a:gd name="T109" fmla="*/ 297997 h 1912938"/>
              <a:gd name="T110" fmla="*/ 1465272 w 1909763"/>
              <a:gd name="T111" fmla="*/ 231811 h 1912938"/>
              <a:gd name="T112" fmla="*/ 1387135 w 1909763"/>
              <a:gd name="T113" fmla="*/ 193176 h 1912938"/>
              <a:gd name="T114" fmla="*/ 1324816 w 1909763"/>
              <a:gd name="T115" fmla="*/ 138389 h 1912938"/>
              <a:gd name="T116" fmla="*/ 1449455 w 1909763"/>
              <a:gd name="T117" fmla="*/ 33885 h 1912938"/>
              <a:gd name="T118" fmla="*/ 1518102 w 1909763"/>
              <a:gd name="T119" fmla="*/ 4750 h 191293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1909763" h="1912938">
                <a:moveTo>
                  <a:pt x="275590" y="1223963"/>
                </a:moveTo>
                <a:lnTo>
                  <a:pt x="276860" y="1225231"/>
                </a:lnTo>
                <a:lnTo>
                  <a:pt x="281623" y="1228085"/>
                </a:lnTo>
                <a:lnTo>
                  <a:pt x="285433" y="1229987"/>
                </a:lnTo>
                <a:lnTo>
                  <a:pt x="290513" y="1232207"/>
                </a:lnTo>
                <a:lnTo>
                  <a:pt x="296545" y="1235060"/>
                </a:lnTo>
                <a:lnTo>
                  <a:pt x="304165" y="1237280"/>
                </a:lnTo>
                <a:lnTo>
                  <a:pt x="312738" y="1239816"/>
                </a:lnTo>
                <a:lnTo>
                  <a:pt x="323215" y="1242036"/>
                </a:lnTo>
                <a:lnTo>
                  <a:pt x="335280" y="1244255"/>
                </a:lnTo>
                <a:lnTo>
                  <a:pt x="348933" y="1246157"/>
                </a:lnTo>
                <a:lnTo>
                  <a:pt x="364173" y="1248060"/>
                </a:lnTo>
                <a:lnTo>
                  <a:pt x="381318" y="1249328"/>
                </a:lnTo>
                <a:lnTo>
                  <a:pt x="400368" y="1249962"/>
                </a:lnTo>
                <a:lnTo>
                  <a:pt x="421958" y="1250279"/>
                </a:lnTo>
                <a:lnTo>
                  <a:pt x="425768" y="1261376"/>
                </a:lnTo>
                <a:lnTo>
                  <a:pt x="430213" y="1272474"/>
                </a:lnTo>
                <a:lnTo>
                  <a:pt x="434658" y="1282937"/>
                </a:lnTo>
                <a:lnTo>
                  <a:pt x="440055" y="1293083"/>
                </a:lnTo>
                <a:lnTo>
                  <a:pt x="445453" y="1303229"/>
                </a:lnTo>
                <a:lnTo>
                  <a:pt x="451485" y="1313375"/>
                </a:lnTo>
                <a:lnTo>
                  <a:pt x="457835" y="1322886"/>
                </a:lnTo>
                <a:lnTo>
                  <a:pt x="464185" y="1332081"/>
                </a:lnTo>
                <a:lnTo>
                  <a:pt x="471488" y="1341276"/>
                </a:lnTo>
                <a:lnTo>
                  <a:pt x="478473" y="1349837"/>
                </a:lnTo>
                <a:lnTo>
                  <a:pt x="485775" y="1358080"/>
                </a:lnTo>
                <a:lnTo>
                  <a:pt x="493395" y="1366324"/>
                </a:lnTo>
                <a:lnTo>
                  <a:pt x="500698" y="1374250"/>
                </a:lnTo>
                <a:lnTo>
                  <a:pt x="508635" y="1381860"/>
                </a:lnTo>
                <a:lnTo>
                  <a:pt x="516573" y="1388835"/>
                </a:lnTo>
                <a:lnTo>
                  <a:pt x="524510" y="1395493"/>
                </a:lnTo>
                <a:lnTo>
                  <a:pt x="532448" y="1402469"/>
                </a:lnTo>
                <a:lnTo>
                  <a:pt x="540385" y="1408810"/>
                </a:lnTo>
                <a:lnTo>
                  <a:pt x="555943" y="1420541"/>
                </a:lnTo>
                <a:lnTo>
                  <a:pt x="571500" y="1430687"/>
                </a:lnTo>
                <a:lnTo>
                  <a:pt x="586105" y="1439565"/>
                </a:lnTo>
                <a:lnTo>
                  <a:pt x="600075" y="1447492"/>
                </a:lnTo>
                <a:lnTo>
                  <a:pt x="612775" y="1453833"/>
                </a:lnTo>
                <a:lnTo>
                  <a:pt x="624523" y="1458589"/>
                </a:lnTo>
                <a:lnTo>
                  <a:pt x="634365" y="1462394"/>
                </a:lnTo>
                <a:lnTo>
                  <a:pt x="634365" y="1467784"/>
                </a:lnTo>
                <a:lnTo>
                  <a:pt x="634683" y="1473808"/>
                </a:lnTo>
                <a:lnTo>
                  <a:pt x="635318" y="1479832"/>
                </a:lnTo>
                <a:lnTo>
                  <a:pt x="636270" y="1486173"/>
                </a:lnTo>
                <a:lnTo>
                  <a:pt x="638810" y="1499173"/>
                </a:lnTo>
                <a:lnTo>
                  <a:pt x="641668" y="1512489"/>
                </a:lnTo>
                <a:lnTo>
                  <a:pt x="645795" y="1526440"/>
                </a:lnTo>
                <a:lnTo>
                  <a:pt x="650558" y="1540074"/>
                </a:lnTo>
                <a:lnTo>
                  <a:pt x="655321" y="1553707"/>
                </a:lnTo>
                <a:lnTo>
                  <a:pt x="660083" y="1566707"/>
                </a:lnTo>
                <a:lnTo>
                  <a:pt x="665481" y="1579389"/>
                </a:lnTo>
                <a:lnTo>
                  <a:pt x="670243" y="1590803"/>
                </a:lnTo>
                <a:lnTo>
                  <a:pt x="679133" y="1610144"/>
                </a:lnTo>
                <a:lnTo>
                  <a:pt x="685165" y="1623144"/>
                </a:lnTo>
                <a:lnTo>
                  <a:pt x="687388" y="1627900"/>
                </a:lnTo>
                <a:lnTo>
                  <a:pt x="0" y="1912938"/>
                </a:lnTo>
                <a:lnTo>
                  <a:pt x="275590" y="1223963"/>
                </a:lnTo>
                <a:close/>
                <a:moveTo>
                  <a:pt x="923427" y="530225"/>
                </a:moveTo>
                <a:lnTo>
                  <a:pt x="931362" y="531813"/>
                </a:lnTo>
                <a:lnTo>
                  <a:pt x="941201" y="533401"/>
                </a:lnTo>
                <a:lnTo>
                  <a:pt x="951993" y="536259"/>
                </a:lnTo>
                <a:lnTo>
                  <a:pt x="965007" y="539435"/>
                </a:lnTo>
                <a:lnTo>
                  <a:pt x="978972" y="544199"/>
                </a:lnTo>
                <a:lnTo>
                  <a:pt x="994208" y="549281"/>
                </a:lnTo>
                <a:lnTo>
                  <a:pt x="1010713" y="555950"/>
                </a:lnTo>
                <a:lnTo>
                  <a:pt x="1028805" y="564526"/>
                </a:lnTo>
                <a:lnTo>
                  <a:pt x="1038327" y="568972"/>
                </a:lnTo>
                <a:lnTo>
                  <a:pt x="1047849" y="574053"/>
                </a:lnTo>
                <a:lnTo>
                  <a:pt x="1057689" y="579453"/>
                </a:lnTo>
                <a:lnTo>
                  <a:pt x="1067845" y="585487"/>
                </a:lnTo>
                <a:lnTo>
                  <a:pt x="1078320" y="591521"/>
                </a:lnTo>
                <a:lnTo>
                  <a:pt x="1088794" y="598191"/>
                </a:lnTo>
                <a:lnTo>
                  <a:pt x="1099903" y="605495"/>
                </a:lnTo>
                <a:lnTo>
                  <a:pt x="1111012" y="613118"/>
                </a:lnTo>
                <a:lnTo>
                  <a:pt x="1122439" y="621058"/>
                </a:lnTo>
                <a:lnTo>
                  <a:pt x="1133548" y="630268"/>
                </a:lnTo>
                <a:lnTo>
                  <a:pt x="1145609" y="639161"/>
                </a:lnTo>
                <a:lnTo>
                  <a:pt x="1157353" y="649006"/>
                </a:lnTo>
                <a:lnTo>
                  <a:pt x="1169415" y="659487"/>
                </a:lnTo>
                <a:lnTo>
                  <a:pt x="1181476" y="670285"/>
                </a:lnTo>
                <a:lnTo>
                  <a:pt x="1193855" y="681719"/>
                </a:lnTo>
                <a:lnTo>
                  <a:pt x="1206234" y="693787"/>
                </a:lnTo>
                <a:lnTo>
                  <a:pt x="1224326" y="712208"/>
                </a:lnTo>
                <a:lnTo>
                  <a:pt x="1241148" y="730311"/>
                </a:lnTo>
                <a:lnTo>
                  <a:pt x="1257336" y="748731"/>
                </a:lnTo>
                <a:lnTo>
                  <a:pt x="1272888" y="767152"/>
                </a:lnTo>
                <a:lnTo>
                  <a:pt x="1287172" y="785573"/>
                </a:lnTo>
                <a:lnTo>
                  <a:pt x="1300185" y="803993"/>
                </a:lnTo>
                <a:lnTo>
                  <a:pt x="1312246" y="822096"/>
                </a:lnTo>
                <a:lnTo>
                  <a:pt x="1323356" y="840199"/>
                </a:lnTo>
                <a:lnTo>
                  <a:pt x="1333513" y="857984"/>
                </a:lnTo>
                <a:lnTo>
                  <a:pt x="1343035" y="875770"/>
                </a:lnTo>
                <a:lnTo>
                  <a:pt x="1346843" y="884345"/>
                </a:lnTo>
                <a:lnTo>
                  <a:pt x="1350970" y="892920"/>
                </a:lnTo>
                <a:lnTo>
                  <a:pt x="1354461" y="901813"/>
                </a:lnTo>
                <a:lnTo>
                  <a:pt x="1357635" y="910388"/>
                </a:lnTo>
                <a:lnTo>
                  <a:pt x="1360809" y="918963"/>
                </a:lnTo>
                <a:lnTo>
                  <a:pt x="1363349" y="927220"/>
                </a:lnTo>
                <a:lnTo>
                  <a:pt x="1365570" y="935478"/>
                </a:lnTo>
                <a:lnTo>
                  <a:pt x="1367792" y="943735"/>
                </a:lnTo>
                <a:lnTo>
                  <a:pt x="1369697" y="951675"/>
                </a:lnTo>
                <a:lnTo>
                  <a:pt x="1370966" y="959933"/>
                </a:lnTo>
                <a:lnTo>
                  <a:pt x="1372236" y="967873"/>
                </a:lnTo>
                <a:lnTo>
                  <a:pt x="1373188" y="975495"/>
                </a:lnTo>
                <a:lnTo>
                  <a:pt x="774247" y="1579563"/>
                </a:lnTo>
                <a:lnTo>
                  <a:pt x="771708" y="1576387"/>
                </a:lnTo>
                <a:lnTo>
                  <a:pt x="768851" y="1572258"/>
                </a:lnTo>
                <a:lnTo>
                  <a:pt x="765042" y="1566542"/>
                </a:lnTo>
                <a:lnTo>
                  <a:pt x="760281" y="1559237"/>
                </a:lnTo>
                <a:lnTo>
                  <a:pt x="755520" y="1550344"/>
                </a:lnTo>
                <a:lnTo>
                  <a:pt x="749807" y="1540181"/>
                </a:lnTo>
                <a:lnTo>
                  <a:pt x="744728" y="1528113"/>
                </a:lnTo>
                <a:lnTo>
                  <a:pt x="739333" y="1515091"/>
                </a:lnTo>
                <a:lnTo>
                  <a:pt x="734254" y="1500164"/>
                </a:lnTo>
                <a:lnTo>
                  <a:pt x="731715" y="1492224"/>
                </a:lnTo>
                <a:lnTo>
                  <a:pt x="729493" y="1483967"/>
                </a:lnTo>
                <a:lnTo>
                  <a:pt x="727271" y="1475392"/>
                </a:lnTo>
                <a:lnTo>
                  <a:pt x="725367" y="1466181"/>
                </a:lnTo>
                <a:lnTo>
                  <a:pt x="724097" y="1457289"/>
                </a:lnTo>
                <a:lnTo>
                  <a:pt x="722510" y="1447443"/>
                </a:lnTo>
                <a:lnTo>
                  <a:pt x="721241" y="1437280"/>
                </a:lnTo>
                <a:lnTo>
                  <a:pt x="720288" y="1427117"/>
                </a:lnTo>
                <a:lnTo>
                  <a:pt x="719336" y="1416319"/>
                </a:lnTo>
                <a:lnTo>
                  <a:pt x="719336" y="1405203"/>
                </a:lnTo>
                <a:lnTo>
                  <a:pt x="719336" y="1394087"/>
                </a:lnTo>
                <a:lnTo>
                  <a:pt x="719971" y="1382018"/>
                </a:lnTo>
                <a:lnTo>
                  <a:pt x="705688" y="1375349"/>
                </a:lnTo>
                <a:lnTo>
                  <a:pt x="692039" y="1368362"/>
                </a:lnTo>
                <a:lnTo>
                  <a:pt x="679343" y="1361692"/>
                </a:lnTo>
                <a:lnTo>
                  <a:pt x="667282" y="1355023"/>
                </a:lnTo>
                <a:lnTo>
                  <a:pt x="655855" y="1348035"/>
                </a:lnTo>
                <a:lnTo>
                  <a:pt x="645381" y="1341366"/>
                </a:lnTo>
                <a:lnTo>
                  <a:pt x="635224" y="1334696"/>
                </a:lnTo>
                <a:lnTo>
                  <a:pt x="625385" y="1327709"/>
                </a:lnTo>
                <a:lnTo>
                  <a:pt x="616497" y="1321357"/>
                </a:lnTo>
                <a:lnTo>
                  <a:pt x="608245" y="1314688"/>
                </a:lnTo>
                <a:lnTo>
                  <a:pt x="599992" y="1308018"/>
                </a:lnTo>
                <a:lnTo>
                  <a:pt x="592692" y="1301349"/>
                </a:lnTo>
                <a:lnTo>
                  <a:pt x="585709" y="1294679"/>
                </a:lnTo>
                <a:lnTo>
                  <a:pt x="579361" y="1288327"/>
                </a:lnTo>
                <a:lnTo>
                  <a:pt x="573013" y="1281975"/>
                </a:lnTo>
                <a:lnTo>
                  <a:pt x="567300" y="1275306"/>
                </a:lnTo>
                <a:lnTo>
                  <a:pt x="561904" y="1268636"/>
                </a:lnTo>
                <a:lnTo>
                  <a:pt x="556825" y="1262285"/>
                </a:lnTo>
                <a:lnTo>
                  <a:pt x="552064" y="1255933"/>
                </a:lnTo>
                <a:lnTo>
                  <a:pt x="547621" y="1249898"/>
                </a:lnTo>
                <a:lnTo>
                  <a:pt x="539686" y="1237194"/>
                </a:lnTo>
                <a:lnTo>
                  <a:pt x="532703" y="1224808"/>
                </a:lnTo>
                <a:lnTo>
                  <a:pt x="526355" y="1212739"/>
                </a:lnTo>
                <a:lnTo>
                  <a:pt x="520641" y="1200988"/>
                </a:lnTo>
                <a:lnTo>
                  <a:pt x="509850" y="1177804"/>
                </a:lnTo>
                <a:lnTo>
                  <a:pt x="497471" y="1178122"/>
                </a:lnTo>
                <a:lnTo>
                  <a:pt x="485727" y="1178122"/>
                </a:lnTo>
                <a:lnTo>
                  <a:pt x="474300" y="1178122"/>
                </a:lnTo>
                <a:lnTo>
                  <a:pt x="463509" y="1177804"/>
                </a:lnTo>
                <a:lnTo>
                  <a:pt x="453352" y="1177169"/>
                </a:lnTo>
                <a:lnTo>
                  <a:pt x="443512" y="1175898"/>
                </a:lnTo>
                <a:lnTo>
                  <a:pt x="433673" y="1174628"/>
                </a:lnTo>
                <a:lnTo>
                  <a:pt x="424785" y="1173675"/>
                </a:lnTo>
                <a:lnTo>
                  <a:pt x="416215" y="1172087"/>
                </a:lnTo>
                <a:lnTo>
                  <a:pt x="408280" y="1170182"/>
                </a:lnTo>
                <a:lnTo>
                  <a:pt x="393045" y="1167006"/>
                </a:lnTo>
                <a:lnTo>
                  <a:pt x="379714" y="1162877"/>
                </a:lnTo>
                <a:lnTo>
                  <a:pt x="367653" y="1158431"/>
                </a:lnTo>
                <a:lnTo>
                  <a:pt x="357496" y="1153984"/>
                </a:lnTo>
                <a:lnTo>
                  <a:pt x="348926" y="1149855"/>
                </a:lnTo>
                <a:lnTo>
                  <a:pt x="341308" y="1146044"/>
                </a:lnTo>
                <a:lnTo>
                  <a:pt x="335595" y="1142551"/>
                </a:lnTo>
                <a:lnTo>
                  <a:pt x="331151" y="1139375"/>
                </a:lnTo>
                <a:lnTo>
                  <a:pt x="327660" y="1137152"/>
                </a:lnTo>
                <a:lnTo>
                  <a:pt x="325438" y="1134928"/>
                </a:lnTo>
                <a:lnTo>
                  <a:pt x="923427" y="530225"/>
                </a:lnTo>
                <a:close/>
                <a:moveTo>
                  <a:pt x="1084432" y="388938"/>
                </a:moveTo>
                <a:lnTo>
                  <a:pt x="1089844" y="389573"/>
                </a:lnTo>
                <a:lnTo>
                  <a:pt x="1097165" y="389891"/>
                </a:lnTo>
                <a:lnTo>
                  <a:pt x="1106715" y="390843"/>
                </a:lnTo>
                <a:lnTo>
                  <a:pt x="1118175" y="392748"/>
                </a:lnTo>
                <a:lnTo>
                  <a:pt x="1132499" y="396241"/>
                </a:lnTo>
                <a:lnTo>
                  <a:pt x="1140458" y="398146"/>
                </a:lnTo>
                <a:lnTo>
                  <a:pt x="1148734" y="400686"/>
                </a:lnTo>
                <a:lnTo>
                  <a:pt x="1157329" y="403226"/>
                </a:lnTo>
                <a:lnTo>
                  <a:pt x="1166879" y="406718"/>
                </a:lnTo>
                <a:lnTo>
                  <a:pt x="1176747" y="410528"/>
                </a:lnTo>
                <a:lnTo>
                  <a:pt x="1187252" y="414656"/>
                </a:lnTo>
                <a:lnTo>
                  <a:pt x="1197756" y="419418"/>
                </a:lnTo>
                <a:lnTo>
                  <a:pt x="1208579" y="424816"/>
                </a:lnTo>
                <a:lnTo>
                  <a:pt x="1220358" y="430848"/>
                </a:lnTo>
                <a:lnTo>
                  <a:pt x="1232136" y="437198"/>
                </a:lnTo>
                <a:lnTo>
                  <a:pt x="1244550" y="444183"/>
                </a:lnTo>
                <a:lnTo>
                  <a:pt x="1256965" y="452121"/>
                </a:lnTo>
                <a:lnTo>
                  <a:pt x="1270017" y="460376"/>
                </a:lnTo>
                <a:lnTo>
                  <a:pt x="1283386" y="469901"/>
                </a:lnTo>
                <a:lnTo>
                  <a:pt x="1296438" y="480061"/>
                </a:lnTo>
                <a:lnTo>
                  <a:pt x="1310444" y="490856"/>
                </a:lnTo>
                <a:lnTo>
                  <a:pt x="1324450" y="502286"/>
                </a:lnTo>
                <a:lnTo>
                  <a:pt x="1338775" y="514986"/>
                </a:lnTo>
                <a:lnTo>
                  <a:pt x="1353100" y="528003"/>
                </a:lnTo>
                <a:lnTo>
                  <a:pt x="1367743" y="542291"/>
                </a:lnTo>
                <a:lnTo>
                  <a:pt x="1382386" y="557531"/>
                </a:lnTo>
                <a:lnTo>
                  <a:pt x="1396074" y="572136"/>
                </a:lnTo>
                <a:lnTo>
                  <a:pt x="1408489" y="586423"/>
                </a:lnTo>
                <a:lnTo>
                  <a:pt x="1420267" y="600393"/>
                </a:lnTo>
                <a:lnTo>
                  <a:pt x="1430772" y="613728"/>
                </a:lnTo>
                <a:lnTo>
                  <a:pt x="1440640" y="627381"/>
                </a:lnTo>
                <a:lnTo>
                  <a:pt x="1449235" y="640081"/>
                </a:lnTo>
                <a:lnTo>
                  <a:pt x="1457511" y="653098"/>
                </a:lnTo>
                <a:lnTo>
                  <a:pt x="1464833" y="665163"/>
                </a:lnTo>
                <a:lnTo>
                  <a:pt x="1471517" y="676911"/>
                </a:lnTo>
                <a:lnTo>
                  <a:pt x="1477566" y="688341"/>
                </a:lnTo>
                <a:lnTo>
                  <a:pt x="1482341" y="699136"/>
                </a:lnTo>
                <a:lnTo>
                  <a:pt x="1487434" y="709613"/>
                </a:lnTo>
                <a:lnTo>
                  <a:pt x="1490935" y="720408"/>
                </a:lnTo>
                <a:lnTo>
                  <a:pt x="1494755" y="729616"/>
                </a:lnTo>
                <a:lnTo>
                  <a:pt x="1497939" y="739141"/>
                </a:lnTo>
                <a:lnTo>
                  <a:pt x="1500167" y="747713"/>
                </a:lnTo>
                <a:lnTo>
                  <a:pt x="1502395" y="756286"/>
                </a:lnTo>
                <a:lnTo>
                  <a:pt x="1503987" y="763906"/>
                </a:lnTo>
                <a:lnTo>
                  <a:pt x="1505260" y="771526"/>
                </a:lnTo>
                <a:lnTo>
                  <a:pt x="1507170" y="784543"/>
                </a:lnTo>
                <a:lnTo>
                  <a:pt x="1508125" y="795338"/>
                </a:lnTo>
                <a:lnTo>
                  <a:pt x="1508125" y="804228"/>
                </a:lnTo>
                <a:lnTo>
                  <a:pt x="1507807" y="810261"/>
                </a:lnTo>
                <a:lnTo>
                  <a:pt x="1506852" y="815341"/>
                </a:lnTo>
                <a:lnTo>
                  <a:pt x="1444778" y="877888"/>
                </a:lnTo>
                <a:lnTo>
                  <a:pt x="1442550" y="864553"/>
                </a:lnTo>
                <a:lnTo>
                  <a:pt x="1439048" y="851218"/>
                </a:lnTo>
                <a:lnTo>
                  <a:pt x="1435228" y="836296"/>
                </a:lnTo>
                <a:lnTo>
                  <a:pt x="1430135" y="821691"/>
                </a:lnTo>
                <a:lnTo>
                  <a:pt x="1424087" y="806451"/>
                </a:lnTo>
                <a:lnTo>
                  <a:pt x="1416765" y="790576"/>
                </a:lnTo>
                <a:lnTo>
                  <a:pt x="1408807" y="774383"/>
                </a:lnTo>
                <a:lnTo>
                  <a:pt x="1399894" y="757873"/>
                </a:lnTo>
                <a:lnTo>
                  <a:pt x="1390026" y="741363"/>
                </a:lnTo>
                <a:lnTo>
                  <a:pt x="1378884" y="724536"/>
                </a:lnTo>
                <a:lnTo>
                  <a:pt x="1367106" y="707073"/>
                </a:lnTo>
                <a:lnTo>
                  <a:pt x="1353737" y="689928"/>
                </a:lnTo>
                <a:lnTo>
                  <a:pt x="1340048" y="672466"/>
                </a:lnTo>
                <a:lnTo>
                  <a:pt x="1325087" y="655003"/>
                </a:lnTo>
                <a:lnTo>
                  <a:pt x="1308852" y="637541"/>
                </a:lnTo>
                <a:lnTo>
                  <a:pt x="1291981" y="620396"/>
                </a:lnTo>
                <a:lnTo>
                  <a:pt x="1278611" y="607061"/>
                </a:lnTo>
                <a:lnTo>
                  <a:pt x="1264923" y="594361"/>
                </a:lnTo>
                <a:lnTo>
                  <a:pt x="1251235" y="582296"/>
                </a:lnTo>
                <a:lnTo>
                  <a:pt x="1238184" y="570866"/>
                </a:lnTo>
                <a:lnTo>
                  <a:pt x="1224814" y="560388"/>
                </a:lnTo>
                <a:lnTo>
                  <a:pt x="1212081" y="550228"/>
                </a:lnTo>
                <a:lnTo>
                  <a:pt x="1199348" y="541021"/>
                </a:lnTo>
                <a:lnTo>
                  <a:pt x="1187252" y="532448"/>
                </a:lnTo>
                <a:lnTo>
                  <a:pt x="1175155" y="524511"/>
                </a:lnTo>
                <a:lnTo>
                  <a:pt x="1163059" y="516573"/>
                </a:lnTo>
                <a:lnTo>
                  <a:pt x="1151917" y="509588"/>
                </a:lnTo>
                <a:lnTo>
                  <a:pt x="1140776" y="502921"/>
                </a:lnTo>
                <a:lnTo>
                  <a:pt x="1129953" y="496888"/>
                </a:lnTo>
                <a:lnTo>
                  <a:pt x="1119766" y="491808"/>
                </a:lnTo>
                <a:lnTo>
                  <a:pt x="1109580" y="486411"/>
                </a:lnTo>
                <a:lnTo>
                  <a:pt x="1100030" y="481966"/>
                </a:lnTo>
                <a:lnTo>
                  <a:pt x="1082522" y="474028"/>
                </a:lnTo>
                <a:lnTo>
                  <a:pt x="1066287" y="467678"/>
                </a:lnTo>
                <a:lnTo>
                  <a:pt x="1052599" y="462598"/>
                </a:lnTo>
                <a:lnTo>
                  <a:pt x="1040821" y="459106"/>
                </a:lnTo>
                <a:lnTo>
                  <a:pt x="1031590" y="456248"/>
                </a:lnTo>
                <a:lnTo>
                  <a:pt x="1024905" y="454343"/>
                </a:lnTo>
                <a:lnTo>
                  <a:pt x="1019175" y="453391"/>
                </a:lnTo>
                <a:lnTo>
                  <a:pt x="1084432" y="388938"/>
                </a:lnTo>
                <a:close/>
                <a:moveTo>
                  <a:pt x="1213168" y="238125"/>
                </a:moveTo>
                <a:lnTo>
                  <a:pt x="1218883" y="238125"/>
                </a:lnTo>
                <a:lnTo>
                  <a:pt x="1226186" y="238759"/>
                </a:lnTo>
                <a:lnTo>
                  <a:pt x="1236028" y="239709"/>
                </a:lnTo>
                <a:lnTo>
                  <a:pt x="1248411" y="242245"/>
                </a:lnTo>
                <a:lnTo>
                  <a:pt x="1263016" y="245414"/>
                </a:lnTo>
                <a:lnTo>
                  <a:pt x="1270953" y="247315"/>
                </a:lnTo>
                <a:lnTo>
                  <a:pt x="1280161" y="249850"/>
                </a:lnTo>
                <a:lnTo>
                  <a:pt x="1289051" y="253020"/>
                </a:lnTo>
                <a:lnTo>
                  <a:pt x="1298893" y="256506"/>
                </a:lnTo>
                <a:lnTo>
                  <a:pt x="1309053" y="260625"/>
                </a:lnTo>
                <a:lnTo>
                  <a:pt x="1319848" y="264745"/>
                </a:lnTo>
                <a:lnTo>
                  <a:pt x="1330961" y="269816"/>
                </a:lnTo>
                <a:lnTo>
                  <a:pt x="1342391" y="275203"/>
                </a:lnTo>
                <a:lnTo>
                  <a:pt x="1354456" y="281541"/>
                </a:lnTo>
                <a:lnTo>
                  <a:pt x="1366838" y="288196"/>
                </a:lnTo>
                <a:lnTo>
                  <a:pt x="1379538" y="295802"/>
                </a:lnTo>
                <a:lnTo>
                  <a:pt x="1392873" y="303725"/>
                </a:lnTo>
                <a:lnTo>
                  <a:pt x="1405891" y="312598"/>
                </a:lnTo>
                <a:lnTo>
                  <a:pt x="1419861" y="322422"/>
                </a:lnTo>
                <a:lnTo>
                  <a:pt x="1433831" y="332880"/>
                </a:lnTo>
                <a:lnTo>
                  <a:pt x="1448436" y="344289"/>
                </a:lnTo>
                <a:lnTo>
                  <a:pt x="1463041" y="356332"/>
                </a:lnTo>
                <a:lnTo>
                  <a:pt x="1477963" y="369325"/>
                </a:lnTo>
                <a:lnTo>
                  <a:pt x="1492886" y="383269"/>
                </a:lnTo>
                <a:lnTo>
                  <a:pt x="1508126" y="398164"/>
                </a:lnTo>
                <a:lnTo>
                  <a:pt x="1523366" y="413692"/>
                </a:lnTo>
                <a:lnTo>
                  <a:pt x="1537653" y="428587"/>
                </a:lnTo>
                <a:lnTo>
                  <a:pt x="1550353" y="443481"/>
                </a:lnTo>
                <a:lnTo>
                  <a:pt x="1562418" y="458376"/>
                </a:lnTo>
                <a:lnTo>
                  <a:pt x="1573848" y="472637"/>
                </a:lnTo>
                <a:lnTo>
                  <a:pt x="1583691" y="486264"/>
                </a:lnTo>
                <a:lnTo>
                  <a:pt x="1593216" y="499891"/>
                </a:lnTo>
                <a:lnTo>
                  <a:pt x="1601471" y="512884"/>
                </a:lnTo>
                <a:lnTo>
                  <a:pt x="1609091" y="525878"/>
                </a:lnTo>
                <a:lnTo>
                  <a:pt x="1616076" y="538237"/>
                </a:lnTo>
                <a:lnTo>
                  <a:pt x="1622108" y="549963"/>
                </a:lnTo>
                <a:lnTo>
                  <a:pt x="1627823" y="561371"/>
                </a:lnTo>
                <a:lnTo>
                  <a:pt x="1632268" y="572780"/>
                </a:lnTo>
                <a:lnTo>
                  <a:pt x="1636713" y="583238"/>
                </a:lnTo>
                <a:lnTo>
                  <a:pt x="1640206" y="593379"/>
                </a:lnTo>
                <a:lnTo>
                  <a:pt x="1643699" y="603203"/>
                </a:lnTo>
                <a:lnTo>
                  <a:pt x="1646239" y="612077"/>
                </a:lnTo>
                <a:lnTo>
                  <a:pt x="1648143" y="620633"/>
                </a:lnTo>
                <a:lnTo>
                  <a:pt x="1650049" y="628873"/>
                </a:lnTo>
                <a:lnTo>
                  <a:pt x="1651636" y="636478"/>
                </a:lnTo>
                <a:lnTo>
                  <a:pt x="1652589" y="643767"/>
                </a:lnTo>
                <a:lnTo>
                  <a:pt x="1653541" y="650422"/>
                </a:lnTo>
                <a:lnTo>
                  <a:pt x="1654176" y="661514"/>
                </a:lnTo>
                <a:lnTo>
                  <a:pt x="1654176" y="670705"/>
                </a:lnTo>
                <a:lnTo>
                  <a:pt x="1653859" y="677043"/>
                </a:lnTo>
                <a:lnTo>
                  <a:pt x="1652906" y="682747"/>
                </a:lnTo>
                <a:lnTo>
                  <a:pt x="1588136" y="747713"/>
                </a:lnTo>
                <a:lnTo>
                  <a:pt x="1585596" y="733769"/>
                </a:lnTo>
                <a:lnTo>
                  <a:pt x="1582421" y="719508"/>
                </a:lnTo>
                <a:lnTo>
                  <a:pt x="1578293" y="704297"/>
                </a:lnTo>
                <a:lnTo>
                  <a:pt x="1572896" y="689085"/>
                </a:lnTo>
                <a:lnTo>
                  <a:pt x="1566546" y="672923"/>
                </a:lnTo>
                <a:lnTo>
                  <a:pt x="1559561" y="656761"/>
                </a:lnTo>
                <a:lnTo>
                  <a:pt x="1550671" y="639964"/>
                </a:lnTo>
                <a:lnTo>
                  <a:pt x="1541463" y="622534"/>
                </a:lnTo>
                <a:lnTo>
                  <a:pt x="1531303" y="605105"/>
                </a:lnTo>
                <a:lnTo>
                  <a:pt x="1519556" y="587358"/>
                </a:lnTo>
                <a:lnTo>
                  <a:pt x="1507173" y="569294"/>
                </a:lnTo>
                <a:lnTo>
                  <a:pt x="1493521" y="551230"/>
                </a:lnTo>
                <a:lnTo>
                  <a:pt x="1479233" y="533166"/>
                </a:lnTo>
                <a:lnTo>
                  <a:pt x="1463676" y="514786"/>
                </a:lnTo>
                <a:lnTo>
                  <a:pt x="1446848" y="497039"/>
                </a:lnTo>
                <a:lnTo>
                  <a:pt x="1429386" y="478975"/>
                </a:lnTo>
                <a:lnTo>
                  <a:pt x="1415098" y="465031"/>
                </a:lnTo>
                <a:lnTo>
                  <a:pt x="1400811" y="451721"/>
                </a:lnTo>
                <a:lnTo>
                  <a:pt x="1386841" y="439362"/>
                </a:lnTo>
                <a:lnTo>
                  <a:pt x="1372871" y="427636"/>
                </a:lnTo>
                <a:lnTo>
                  <a:pt x="1359536" y="416544"/>
                </a:lnTo>
                <a:lnTo>
                  <a:pt x="1345883" y="406086"/>
                </a:lnTo>
                <a:lnTo>
                  <a:pt x="1332548" y="396262"/>
                </a:lnTo>
                <a:lnTo>
                  <a:pt x="1319848" y="387389"/>
                </a:lnTo>
                <a:lnTo>
                  <a:pt x="1307148" y="378832"/>
                </a:lnTo>
                <a:lnTo>
                  <a:pt x="1295083" y="370909"/>
                </a:lnTo>
                <a:lnTo>
                  <a:pt x="1283018" y="363620"/>
                </a:lnTo>
                <a:lnTo>
                  <a:pt x="1271271" y="356648"/>
                </a:lnTo>
                <a:lnTo>
                  <a:pt x="1260158" y="350627"/>
                </a:lnTo>
                <a:lnTo>
                  <a:pt x="1249681" y="344606"/>
                </a:lnTo>
                <a:lnTo>
                  <a:pt x="1239203" y="339219"/>
                </a:lnTo>
                <a:lnTo>
                  <a:pt x="1229361" y="334782"/>
                </a:lnTo>
                <a:lnTo>
                  <a:pt x="1210628" y="326542"/>
                </a:lnTo>
                <a:lnTo>
                  <a:pt x="1193801" y="319887"/>
                </a:lnTo>
                <a:lnTo>
                  <a:pt x="1179513" y="314500"/>
                </a:lnTo>
                <a:lnTo>
                  <a:pt x="1167766" y="310697"/>
                </a:lnTo>
                <a:lnTo>
                  <a:pt x="1157923" y="307845"/>
                </a:lnTo>
                <a:lnTo>
                  <a:pt x="1150621" y="306260"/>
                </a:lnTo>
                <a:lnTo>
                  <a:pt x="1144588" y="304992"/>
                </a:lnTo>
                <a:lnTo>
                  <a:pt x="1213168" y="238125"/>
                </a:lnTo>
                <a:close/>
                <a:moveTo>
                  <a:pt x="1555569" y="0"/>
                </a:moveTo>
                <a:lnTo>
                  <a:pt x="1566687" y="0"/>
                </a:lnTo>
                <a:lnTo>
                  <a:pt x="1578441" y="0"/>
                </a:lnTo>
                <a:lnTo>
                  <a:pt x="1589876" y="1272"/>
                </a:lnTo>
                <a:lnTo>
                  <a:pt x="1601948" y="2862"/>
                </a:lnTo>
                <a:lnTo>
                  <a:pt x="1614337" y="5088"/>
                </a:lnTo>
                <a:lnTo>
                  <a:pt x="1627043" y="7950"/>
                </a:lnTo>
                <a:lnTo>
                  <a:pt x="1640385" y="11766"/>
                </a:lnTo>
                <a:lnTo>
                  <a:pt x="1653409" y="16218"/>
                </a:lnTo>
                <a:lnTo>
                  <a:pt x="1667386" y="21624"/>
                </a:lnTo>
                <a:lnTo>
                  <a:pt x="1681363" y="27984"/>
                </a:lnTo>
                <a:lnTo>
                  <a:pt x="1695976" y="35298"/>
                </a:lnTo>
                <a:lnTo>
                  <a:pt x="1710588" y="42930"/>
                </a:lnTo>
                <a:lnTo>
                  <a:pt x="1725836" y="52152"/>
                </a:lnTo>
                <a:lnTo>
                  <a:pt x="1741084" y="62010"/>
                </a:lnTo>
                <a:lnTo>
                  <a:pt x="1756649" y="72822"/>
                </a:lnTo>
                <a:lnTo>
                  <a:pt x="1772850" y="84588"/>
                </a:lnTo>
                <a:lnTo>
                  <a:pt x="1789051" y="97626"/>
                </a:lnTo>
                <a:lnTo>
                  <a:pt x="1804617" y="111300"/>
                </a:lnTo>
                <a:lnTo>
                  <a:pt x="1819547" y="124656"/>
                </a:lnTo>
                <a:lnTo>
                  <a:pt x="1832571" y="138330"/>
                </a:lnTo>
                <a:lnTo>
                  <a:pt x="1844642" y="151686"/>
                </a:lnTo>
                <a:lnTo>
                  <a:pt x="1856078" y="165042"/>
                </a:lnTo>
                <a:lnTo>
                  <a:pt x="1865608" y="178398"/>
                </a:lnTo>
                <a:lnTo>
                  <a:pt x="1874502" y="191755"/>
                </a:lnTo>
                <a:lnTo>
                  <a:pt x="1881809" y="204475"/>
                </a:lnTo>
                <a:lnTo>
                  <a:pt x="1888797" y="217831"/>
                </a:lnTo>
                <a:lnTo>
                  <a:pt x="1894197" y="230869"/>
                </a:lnTo>
                <a:lnTo>
                  <a:pt x="1898962" y="243907"/>
                </a:lnTo>
                <a:lnTo>
                  <a:pt x="1902457" y="256309"/>
                </a:lnTo>
                <a:lnTo>
                  <a:pt x="1905633" y="268711"/>
                </a:lnTo>
                <a:lnTo>
                  <a:pt x="1907857" y="281113"/>
                </a:lnTo>
                <a:lnTo>
                  <a:pt x="1908810" y="293197"/>
                </a:lnTo>
                <a:lnTo>
                  <a:pt x="1909763" y="305281"/>
                </a:lnTo>
                <a:lnTo>
                  <a:pt x="1909763" y="316729"/>
                </a:lnTo>
                <a:lnTo>
                  <a:pt x="1908492" y="328177"/>
                </a:lnTo>
                <a:lnTo>
                  <a:pt x="1907539" y="339307"/>
                </a:lnTo>
                <a:lnTo>
                  <a:pt x="1905316" y="350437"/>
                </a:lnTo>
                <a:lnTo>
                  <a:pt x="1902457" y="360931"/>
                </a:lnTo>
                <a:lnTo>
                  <a:pt x="1899598" y="371425"/>
                </a:lnTo>
                <a:lnTo>
                  <a:pt x="1895786" y="381601"/>
                </a:lnTo>
                <a:lnTo>
                  <a:pt x="1891656" y="391459"/>
                </a:lnTo>
                <a:lnTo>
                  <a:pt x="1887527" y="400681"/>
                </a:lnTo>
                <a:lnTo>
                  <a:pt x="1882762" y="409903"/>
                </a:lnTo>
                <a:lnTo>
                  <a:pt x="1877361" y="418490"/>
                </a:lnTo>
                <a:lnTo>
                  <a:pt x="1871643" y="426758"/>
                </a:lnTo>
                <a:lnTo>
                  <a:pt x="1865925" y="434708"/>
                </a:lnTo>
                <a:lnTo>
                  <a:pt x="1860208" y="442340"/>
                </a:lnTo>
                <a:lnTo>
                  <a:pt x="1854172" y="449336"/>
                </a:lnTo>
                <a:lnTo>
                  <a:pt x="1847501" y="456014"/>
                </a:lnTo>
                <a:lnTo>
                  <a:pt x="1841783" y="463328"/>
                </a:lnTo>
                <a:lnTo>
                  <a:pt x="1830983" y="476048"/>
                </a:lnTo>
                <a:lnTo>
                  <a:pt x="1801122" y="514208"/>
                </a:lnTo>
                <a:lnTo>
                  <a:pt x="1764909" y="560636"/>
                </a:lnTo>
                <a:lnTo>
                  <a:pt x="1730283" y="604838"/>
                </a:lnTo>
                <a:lnTo>
                  <a:pt x="1729648" y="593708"/>
                </a:lnTo>
                <a:lnTo>
                  <a:pt x="1728377" y="581306"/>
                </a:lnTo>
                <a:lnTo>
                  <a:pt x="1726471" y="567632"/>
                </a:lnTo>
                <a:lnTo>
                  <a:pt x="1723930" y="553322"/>
                </a:lnTo>
                <a:lnTo>
                  <a:pt x="1720118" y="537740"/>
                </a:lnTo>
                <a:lnTo>
                  <a:pt x="1715353" y="521840"/>
                </a:lnTo>
                <a:lnTo>
                  <a:pt x="1712494" y="513254"/>
                </a:lnTo>
                <a:lnTo>
                  <a:pt x="1709318" y="504668"/>
                </a:lnTo>
                <a:lnTo>
                  <a:pt x="1705823" y="496082"/>
                </a:lnTo>
                <a:lnTo>
                  <a:pt x="1702011" y="487178"/>
                </a:lnTo>
                <a:lnTo>
                  <a:pt x="1697882" y="477638"/>
                </a:lnTo>
                <a:lnTo>
                  <a:pt x="1693117" y="468098"/>
                </a:lnTo>
                <a:lnTo>
                  <a:pt x="1688034" y="458876"/>
                </a:lnTo>
                <a:lnTo>
                  <a:pt x="1682952" y="449018"/>
                </a:lnTo>
                <a:lnTo>
                  <a:pt x="1677234" y="439160"/>
                </a:lnTo>
                <a:lnTo>
                  <a:pt x="1670881" y="428984"/>
                </a:lnTo>
                <a:lnTo>
                  <a:pt x="1664527" y="418808"/>
                </a:lnTo>
                <a:lnTo>
                  <a:pt x="1657221" y="408631"/>
                </a:lnTo>
                <a:lnTo>
                  <a:pt x="1649915" y="398137"/>
                </a:lnTo>
                <a:lnTo>
                  <a:pt x="1641973" y="387643"/>
                </a:lnTo>
                <a:lnTo>
                  <a:pt x="1633079" y="376831"/>
                </a:lnTo>
                <a:lnTo>
                  <a:pt x="1624184" y="365701"/>
                </a:lnTo>
                <a:lnTo>
                  <a:pt x="1614337" y="354889"/>
                </a:lnTo>
                <a:lnTo>
                  <a:pt x="1604489" y="343441"/>
                </a:lnTo>
                <a:lnTo>
                  <a:pt x="1593688" y="332311"/>
                </a:lnTo>
                <a:lnTo>
                  <a:pt x="1582570" y="320863"/>
                </a:lnTo>
                <a:lnTo>
                  <a:pt x="1571134" y="310051"/>
                </a:lnTo>
                <a:lnTo>
                  <a:pt x="1559381" y="299239"/>
                </a:lnTo>
                <a:lnTo>
                  <a:pt x="1548263" y="289381"/>
                </a:lnTo>
                <a:lnTo>
                  <a:pt x="1536827" y="279523"/>
                </a:lnTo>
                <a:lnTo>
                  <a:pt x="1525709" y="270619"/>
                </a:lnTo>
                <a:lnTo>
                  <a:pt x="1514590" y="262351"/>
                </a:lnTo>
                <a:lnTo>
                  <a:pt x="1503472" y="254083"/>
                </a:lnTo>
                <a:lnTo>
                  <a:pt x="1492672" y="246451"/>
                </a:lnTo>
                <a:lnTo>
                  <a:pt x="1481871" y="239137"/>
                </a:lnTo>
                <a:lnTo>
                  <a:pt x="1471388" y="232777"/>
                </a:lnTo>
                <a:lnTo>
                  <a:pt x="1460905" y="226417"/>
                </a:lnTo>
                <a:lnTo>
                  <a:pt x="1450740" y="220693"/>
                </a:lnTo>
                <a:lnTo>
                  <a:pt x="1440575" y="215287"/>
                </a:lnTo>
                <a:lnTo>
                  <a:pt x="1430410" y="210199"/>
                </a:lnTo>
                <a:lnTo>
                  <a:pt x="1420562" y="205747"/>
                </a:lnTo>
                <a:lnTo>
                  <a:pt x="1411350" y="201613"/>
                </a:lnTo>
                <a:lnTo>
                  <a:pt x="1401820" y="197479"/>
                </a:lnTo>
                <a:lnTo>
                  <a:pt x="1392925" y="193981"/>
                </a:lnTo>
                <a:lnTo>
                  <a:pt x="1375136" y="187620"/>
                </a:lnTo>
                <a:lnTo>
                  <a:pt x="1358300" y="182850"/>
                </a:lnTo>
                <a:lnTo>
                  <a:pt x="1342417" y="178716"/>
                </a:lnTo>
                <a:lnTo>
                  <a:pt x="1327805" y="175536"/>
                </a:lnTo>
                <a:lnTo>
                  <a:pt x="1314145" y="173310"/>
                </a:lnTo>
                <a:lnTo>
                  <a:pt x="1301756" y="171720"/>
                </a:lnTo>
                <a:lnTo>
                  <a:pt x="1290638" y="171084"/>
                </a:lnTo>
                <a:lnTo>
                  <a:pt x="1330346" y="138966"/>
                </a:lnTo>
                <a:lnTo>
                  <a:pt x="1370689" y="105894"/>
                </a:lnTo>
                <a:lnTo>
                  <a:pt x="1405950" y="76638"/>
                </a:lnTo>
                <a:lnTo>
                  <a:pt x="1419609" y="64554"/>
                </a:lnTo>
                <a:lnTo>
                  <a:pt x="1429774" y="55650"/>
                </a:lnTo>
                <a:lnTo>
                  <a:pt x="1435810" y="49926"/>
                </a:lnTo>
                <a:lnTo>
                  <a:pt x="1442163" y="44520"/>
                </a:lnTo>
                <a:lnTo>
                  <a:pt x="1448834" y="39432"/>
                </a:lnTo>
                <a:lnTo>
                  <a:pt x="1455505" y="34026"/>
                </a:lnTo>
                <a:lnTo>
                  <a:pt x="1463129" y="29256"/>
                </a:lnTo>
                <a:lnTo>
                  <a:pt x="1470753" y="24486"/>
                </a:lnTo>
                <a:lnTo>
                  <a:pt x="1479012" y="20352"/>
                </a:lnTo>
                <a:lnTo>
                  <a:pt x="1487271" y="16218"/>
                </a:lnTo>
                <a:lnTo>
                  <a:pt x="1495848" y="13038"/>
                </a:lnTo>
                <a:lnTo>
                  <a:pt x="1505378" y="9540"/>
                </a:lnTo>
                <a:lnTo>
                  <a:pt x="1514590" y="6996"/>
                </a:lnTo>
                <a:lnTo>
                  <a:pt x="1524438" y="4770"/>
                </a:lnTo>
                <a:lnTo>
                  <a:pt x="1534285" y="2544"/>
                </a:lnTo>
                <a:lnTo>
                  <a:pt x="1544768" y="1272"/>
                </a:lnTo>
                <a:lnTo>
                  <a:pt x="1555569" y="0"/>
                </a:lnTo>
                <a:close/>
              </a:path>
            </a:pathLst>
          </a:custGeom>
          <a:solidFill>
            <a:schemeClr val="accent1"/>
          </a:solidFill>
          <a:ln>
            <a:noFill/>
          </a:ln>
        </p:spPr>
        <p:txBody>
          <a:bodyPr anchor="ctr">
            <a:scene3d>
              <a:camera prst="orthographicFront"/>
              <a:lightRig rig="threePt" dir="t"/>
            </a:scene3d>
            <a:sp3d contourW="12700">
              <a:contourClr>
                <a:srgbClr val="FFFFFF"/>
              </a:contourClr>
            </a:sp3d>
          </a:bodyPr>
          <a:lstStyle/>
          <a:p>
            <a:pPr algn="ctr" eaLnBrk="1" fontAlgn="auto" hangingPunct="1">
              <a:spcBef>
                <a:spcPts val="0"/>
              </a:spcBef>
              <a:spcAft>
                <a:spcPts val="0"/>
              </a:spcAft>
              <a:defRPr/>
            </a:pPr>
            <a:endParaRPr lang="zh-CN" altLang="en-US" kern="0">
              <a:solidFill>
                <a:srgbClr val="FFFFFF"/>
              </a:solidFill>
              <a:latin typeface="Arial" panose="020B0604020202020204"/>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9" name="ïšḻïdê"/>
          <p:cNvSpPr txBox="1"/>
          <p:nvPr/>
        </p:nvSpPr>
        <p:spPr bwMode="auto">
          <a:xfrm>
            <a:off x="-1" y="162085"/>
            <a:ext cx="8281902"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altLang="zh-CN" sz="2400" b="1" dirty="0">
                <a:solidFill>
                  <a:schemeClr val="bg1"/>
                </a:solidFill>
                <a:latin typeface="楷体" panose="02010609060101010101" pitchFamily="49" charset="-122"/>
                <a:ea typeface="楷体" panose="02010609060101010101" pitchFamily="49" charset="-122"/>
              </a:rPr>
              <a:t>4.5 </a:t>
            </a:r>
            <a:r>
              <a:rPr lang="zh-CN" altLang="en-US" sz="2400" b="1" dirty="0">
                <a:solidFill>
                  <a:schemeClr val="bg1"/>
                </a:solidFill>
                <a:latin typeface="楷体" panose="02010609060101010101" pitchFamily="49" charset="-122"/>
                <a:ea typeface="楷体" panose="02010609060101010101" pitchFamily="49" charset="-122"/>
              </a:rPr>
              <a:t>程序的段结构</a:t>
            </a:r>
          </a:p>
          <a:p>
            <a:endParaRPr lang="zh-CN" altLang="en-US" sz="2400" b="1" dirty="0">
              <a:solidFill>
                <a:schemeClr val="bg1"/>
              </a:solidFill>
              <a:latin typeface="楷体" panose="02010609060101010101" pitchFamily="49" charset="-122"/>
              <a:ea typeface="楷体" panose="02010609060101010101" pitchFamily="49" charset="-122"/>
            </a:endParaRPr>
          </a:p>
        </p:txBody>
      </p:sp>
      <p:cxnSp>
        <p:nvCxnSpPr>
          <p:cNvPr id="40" name="直接连接符 39"/>
          <p:cNvCxnSpPr/>
          <p:nvPr/>
        </p:nvCxnSpPr>
        <p:spPr>
          <a:xfrm>
            <a:off x="2381" y="655346"/>
            <a:ext cx="3484890"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41" name="图片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42" name="right-arrowheads_44810"/>
          <p:cNvSpPr>
            <a:spLocks noChangeAspect="1"/>
          </p:cNvSpPr>
          <p:nvPr/>
        </p:nvSpPr>
        <p:spPr bwMode="auto">
          <a:xfrm>
            <a:off x="152015" y="929658"/>
            <a:ext cx="411251" cy="316320"/>
          </a:xfrm>
          <a:custGeom>
            <a:avLst/>
            <a:gdLst>
              <a:gd name="T0" fmla="*/ 59 w 415"/>
              <a:gd name="T1" fmla="*/ 406 h 406"/>
              <a:gd name="T2" fmla="*/ 25 w 415"/>
              <a:gd name="T3" fmla="*/ 394 h 406"/>
              <a:gd name="T4" fmla="*/ 19 w 415"/>
              <a:gd name="T5" fmla="*/ 318 h 406"/>
              <a:gd name="T6" fmla="*/ 114 w 415"/>
              <a:gd name="T7" fmla="*/ 206 h 406"/>
              <a:gd name="T8" fmla="*/ 19 w 415"/>
              <a:gd name="T9" fmla="*/ 94 h 406"/>
              <a:gd name="T10" fmla="*/ 25 w 415"/>
              <a:gd name="T11" fmla="*/ 19 h 406"/>
              <a:gd name="T12" fmla="*/ 100 w 415"/>
              <a:gd name="T13" fmla="*/ 25 h 406"/>
              <a:gd name="T14" fmla="*/ 225 w 415"/>
              <a:gd name="T15" fmla="*/ 172 h 406"/>
              <a:gd name="T16" fmla="*/ 225 w 415"/>
              <a:gd name="T17" fmla="*/ 241 h 406"/>
              <a:gd name="T18" fmla="*/ 100 w 415"/>
              <a:gd name="T19" fmla="*/ 388 h 406"/>
              <a:gd name="T20" fmla="*/ 59 w 415"/>
              <a:gd name="T21" fmla="*/ 406 h 406"/>
              <a:gd name="T22" fmla="*/ 273 w 415"/>
              <a:gd name="T23" fmla="*/ 388 h 406"/>
              <a:gd name="T24" fmla="*/ 398 w 415"/>
              <a:gd name="T25" fmla="*/ 241 h 406"/>
              <a:gd name="T26" fmla="*/ 398 w 415"/>
              <a:gd name="T27" fmla="*/ 172 h 406"/>
              <a:gd name="T28" fmla="*/ 273 w 415"/>
              <a:gd name="T29" fmla="*/ 25 h 406"/>
              <a:gd name="T30" fmla="*/ 198 w 415"/>
              <a:gd name="T31" fmla="*/ 19 h 406"/>
              <a:gd name="T32" fmla="*/ 192 w 415"/>
              <a:gd name="T33" fmla="*/ 94 h 406"/>
              <a:gd name="T34" fmla="*/ 287 w 415"/>
              <a:gd name="T35" fmla="*/ 206 h 406"/>
              <a:gd name="T36" fmla="*/ 192 w 415"/>
              <a:gd name="T37" fmla="*/ 318 h 406"/>
              <a:gd name="T38" fmla="*/ 198 w 415"/>
              <a:gd name="T39" fmla="*/ 394 h 406"/>
              <a:gd name="T40" fmla="*/ 232 w 415"/>
              <a:gd name="T41" fmla="*/ 406 h 406"/>
              <a:gd name="T42" fmla="*/ 273 w 415"/>
              <a:gd name="T43" fmla="*/ 388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15" h="406">
                <a:moveTo>
                  <a:pt x="59" y="406"/>
                </a:moveTo>
                <a:cubicBezTo>
                  <a:pt x="47" y="406"/>
                  <a:pt x="35" y="402"/>
                  <a:pt x="25" y="394"/>
                </a:cubicBezTo>
                <a:cubicBezTo>
                  <a:pt x="2" y="375"/>
                  <a:pt x="0" y="341"/>
                  <a:pt x="19" y="318"/>
                </a:cubicBezTo>
                <a:lnTo>
                  <a:pt x="114" y="206"/>
                </a:lnTo>
                <a:lnTo>
                  <a:pt x="19" y="94"/>
                </a:lnTo>
                <a:cubicBezTo>
                  <a:pt x="0" y="71"/>
                  <a:pt x="2" y="38"/>
                  <a:pt x="25" y="19"/>
                </a:cubicBezTo>
                <a:cubicBezTo>
                  <a:pt x="47" y="0"/>
                  <a:pt x="81" y="2"/>
                  <a:pt x="100" y="25"/>
                </a:cubicBezTo>
                <a:lnTo>
                  <a:pt x="225" y="172"/>
                </a:lnTo>
                <a:cubicBezTo>
                  <a:pt x="242" y="192"/>
                  <a:pt x="242" y="221"/>
                  <a:pt x="225" y="241"/>
                </a:cubicBezTo>
                <a:lnTo>
                  <a:pt x="100" y="388"/>
                </a:lnTo>
                <a:cubicBezTo>
                  <a:pt x="89" y="400"/>
                  <a:pt x="74" y="406"/>
                  <a:pt x="59" y="406"/>
                </a:cubicBezTo>
                <a:close/>
                <a:moveTo>
                  <a:pt x="273" y="388"/>
                </a:moveTo>
                <a:lnTo>
                  <a:pt x="398" y="241"/>
                </a:lnTo>
                <a:cubicBezTo>
                  <a:pt x="415" y="221"/>
                  <a:pt x="415" y="192"/>
                  <a:pt x="398" y="172"/>
                </a:cubicBezTo>
                <a:lnTo>
                  <a:pt x="273" y="25"/>
                </a:lnTo>
                <a:cubicBezTo>
                  <a:pt x="254" y="2"/>
                  <a:pt x="220" y="0"/>
                  <a:pt x="198" y="19"/>
                </a:cubicBezTo>
                <a:cubicBezTo>
                  <a:pt x="175" y="38"/>
                  <a:pt x="173" y="71"/>
                  <a:pt x="192" y="94"/>
                </a:cubicBezTo>
                <a:lnTo>
                  <a:pt x="287" y="206"/>
                </a:lnTo>
                <a:lnTo>
                  <a:pt x="192" y="318"/>
                </a:lnTo>
                <a:cubicBezTo>
                  <a:pt x="173" y="341"/>
                  <a:pt x="175" y="375"/>
                  <a:pt x="198" y="394"/>
                </a:cubicBezTo>
                <a:cubicBezTo>
                  <a:pt x="208" y="402"/>
                  <a:pt x="220" y="406"/>
                  <a:pt x="232" y="406"/>
                </a:cubicBezTo>
                <a:cubicBezTo>
                  <a:pt x="247" y="406"/>
                  <a:pt x="262" y="400"/>
                  <a:pt x="273" y="388"/>
                </a:cubicBezTo>
                <a:close/>
              </a:path>
            </a:pathLst>
          </a:custGeom>
          <a:solidFill>
            <a:schemeClr val="accent1"/>
          </a:solidFill>
          <a:ln>
            <a:noFill/>
          </a:ln>
        </p:spPr>
      </p:sp>
      <p:sp>
        <p:nvSpPr>
          <p:cNvPr id="44" name="矩形 43"/>
          <p:cNvSpPr/>
          <p:nvPr/>
        </p:nvSpPr>
        <p:spPr>
          <a:xfrm>
            <a:off x="584781" y="858016"/>
            <a:ext cx="7429666" cy="461665"/>
          </a:xfrm>
          <a:prstGeom prst="rect">
            <a:avLst/>
          </a:prstGeom>
        </p:spPr>
        <p:txBody>
          <a:bodyPr wrap="square">
            <a:spAutoFit/>
          </a:bodyPr>
          <a:lstStyle/>
          <a:p>
            <a:r>
              <a:rPr lang="zh-CN" altLang="en-US" sz="2400" b="1" dirty="0">
                <a:latin typeface="华文楷体" panose="02010600040101010101" pitchFamily="2" charset="-122"/>
                <a:ea typeface="华文楷体" panose="02010600040101010101" pitchFamily="2" charset="-122"/>
              </a:rPr>
              <a:t>段寄存器的装入</a:t>
            </a:r>
          </a:p>
        </p:txBody>
      </p:sp>
      <p:sp>
        <p:nvSpPr>
          <p:cNvPr id="11" name="矩形 10"/>
          <p:cNvSpPr/>
          <p:nvPr/>
        </p:nvSpPr>
        <p:spPr>
          <a:xfrm>
            <a:off x="357640" y="1343452"/>
            <a:ext cx="8108628" cy="830997"/>
          </a:xfrm>
          <a:prstGeom prst="rect">
            <a:avLst/>
          </a:prstGeom>
          <a:noFill/>
          <a:ln w="28575"/>
        </p:spPr>
        <p:style>
          <a:lnRef idx="2">
            <a:schemeClr val="accent1"/>
          </a:lnRef>
          <a:fillRef idx="1">
            <a:schemeClr val="lt1"/>
          </a:fillRef>
          <a:effectRef idx="0">
            <a:schemeClr val="accent1"/>
          </a:effectRef>
          <a:fontRef idx="minor">
            <a:schemeClr val="dk1"/>
          </a:fontRef>
        </p:style>
        <p:txBody>
          <a:bodyPr wrap="square">
            <a:spAutoFit/>
          </a:bodyPr>
          <a:lstStyle/>
          <a:p>
            <a:pPr defTabSz="914400" fontAlgn="base">
              <a:spcBef>
                <a:spcPct val="0"/>
              </a:spcBef>
              <a:spcAft>
                <a:spcPct val="0"/>
              </a:spcAft>
            </a:pPr>
            <a:r>
              <a:rPr lang="en-US" altLang="zh-CN" sz="2400" b="1" kern="0" dirty="0">
                <a:solidFill>
                  <a:srgbClr val="000000"/>
                </a:solidFill>
                <a:latin typeface="楷体" panose="02010609060101010101" pitchFamily="49" charset="-122"/>
                <a:ea typeface="楷体" panose="02010609060101010101" pitchFamily="49" charset="-122"/>
              </a:rPr>
              <a:t>1.DS</a:t>
            </a:r>
            <a:r>
              <a:rPr lang="zh-CN" altLang="en-US" sz="2400" b="1" kern="0" dirty="0">
                <a:solidFill>
                  <a:srgbClr val="000000"/>
                </a:solidFill>
                <a:latin typeface="楷体" panose="02010609060101010101" pitchFamily="49" charset="-122"/>
                <a:ea typeface="楷体" panose="02010609060101010101" pitchFamily="49" charset="-122"/>
              </a:rPr>
              <a:t>和</a:t>
            </a:r>
            <a:r>
              <a:rPr lang="en-US" altLang="zh-CN" sz="2400" b="1" kern="0" dirty="0">
                <a:solidFill>
                  <a:srgbClr val="000000"/>
                </a:solidFill>
                <a:latin typeface="楷体" panose="02010609060101010101" pitchFamily="49" charset="-122"/>
                <a:ea typeface="楷体" panose="02010609060101010101" pitchFamily="49" charset="-122"/>
              </a:rPr>
              <a:t>ES</a:t>
            </a:r>
            <a:r>
              <a:rPr lang="zh-CN" altLang="en-US" sz="2400" b="1" kern="0" dirty="0">
                <a:solidFill>
                  <a:srgbClr val="000000"/>
                </a:solidFill>
                <a:latin typeface="楷体" panose="02010609060101010101" pitchFamily="49" charset="-122"/>
                <a:ea typeface="楷体" panose="02010609060101010101" pitchFamily="49" charset="-122"/>
              </a:rPr>
              <a:t>的装入：在程序中，使用数据传送语句来实现对</a:t>
            </a:r>
            <a:r>
              <a:rPr lang="en-US" altLang="zh-CN" sz="2400" b="1" kern="0" dirty="0">
                <a:solidFill>
                  <a:srgbClr val="000000"/>
                </a:solidFill>
                <a:latin typeface="楷体" panose="02010609060101010101" pitchFamily="49" charset="-122"/>
                <a:ea typeface="楷体" panose="02010609060101010101" pitchFamily="49" charset="-122"/>
              </a:rPr>
              <a:t>DS</a:t>
            </a:r>
            <a:r>
              <a:rPr lang="zh-CN" altLang="en-US" sz="2400" b="1" kern="0" dirty="0">
                <a:solidFill>
                  <a:srgbClr val="000000"/>
                </a:solidFill>
                <a:latin typeface="楷体" panose="02010609060101010101" pitchFamily="49" charset="-122"/>
                <a:ea typeface="楷体" panose="02010609060101010101" pitchFamily="49" charset="-122"/>
              </a:rPr>
              <a:t>和</a:t>
            </a:r>
            <a:r>
              <a:rPr lang="en-US" altLang="zh-CN" sz="2400" b="1" kern="0" dirty="0">
                <a:solidFill>
                  <a:srgbClr val="000000"/>
                </a:solidFill>
                <a:latin typeface="楷体" panose="02010609060101010101" pitchFamily="49" charset="-122"/>
                <a:ea typeface="楷体" panose="02010609060101010101" pitchFamily="49" charset="-122"/>
              </a:rPr>
              <a:t>ES</a:t>
            </a:r>
            <a:r>
              <a:rPr lang="zh-CN" altLang="en-US" sz="2400" b="1" kern="0" dirty="0">
                <a:solidFill>
                  <a:srgbClr val="000000"/>
                </a:solidFill>
                <a:latin typeface="楷体" panose="02010609060101010101" pitchFamily="49" charset="-122"/>
                <a:ea typeface="楷体" panose="02010609060101010101" pitchFamily="49" charset="-122"/>
              </a:rPr>
              <a:t>的装入。</a:t>
            </a:r>
          </a:p>
        </p:txBody>
      </p:sp>
      <p:sp>
        <p:nvSpPr>
          <p:cNvPr id="12" name="Rectangle 2"/>
          <p:cNvSpPr>
            <a:spLocks noChangeArrowheads="1"/>
          </p:cNvSpPr>
          <p:nvPr/>
        </p:nvSpPr>
        <p:spPr bwMode="auto">
          <a:xfrm>
            <a:off x="1447800" y="2274420"/>
            <a:ext cx="6248400" cy="4606389"/>
          </a:xfrm>
          <a:prstGeom prst="rect">
            <a:avLst/>
          </a:prstGeom>
          <a:noFill/>
          <a:ln w="38100"/>
        </p:spPr>
        <p:style>
          <a:lnRef idx="2">
            <a:schemeClr val="accent2"/>
          </a:lnRef>
          <a:fillRef idx="1">
            <a:schemeClr val="lt1"/>
          </a:fillRef>
          <a:effectRef idx="0">
            <a:schemeClr val="accent2"/>
          </a:effectRef>
          <a:fontRef idx="minor">
            <a:schemeClr val="dk1"/>
          </a:fontRef>
        </p:style>
        <p:txBody>
          <a:bodyPr>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ts val="2200"/>
              </a:lnSpc>
              <a:spcBef>
                <a:spcPct val="0"/>
              </a:spcBef>
              <a:spcAft>
                <a:spcPct val="0"/>
              </a:spcAft>
              <a:buClrTx/>
              <a:buSzTx/>
              <a:buFont typeface="Arial" panose="020B0604020202020204" pitchFamily="34" charset="0"/>
              <a:buNone/>
              <a:defRPr/>
            </a:pPr>
            <a:r>
              <a:rPr kumimoji="0"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DATA1    SEGMENT</a:t>
            </a:r>
          </a:p>
          <a:p>
            <a:pPr marL="0" marR="0" lvl="0" indent="0" defTabSz="914400" eaLnBrk="1" fontAlgn="base" latinLnBrk="0" hangingPunct="1">
              <a:lnSpc>
                <a:spcPts val="2200"/>
              </a:lnSpc>
              <a:spcBef>
                <a:spcPct val="0"/>
              </a:spcBef>
              <a:spcAft>
                <a:spcPct val="0"/>
              </a:spcAft>
              <a:buClrTx/>
              <a:buSzTx/>
              <a:buFont typeface="Arial" panose="020B0604020202020204" pitchFamily="34" charset="0"/>
              <a:buNone/>
              <a:defRPr/>
            </a:pPr>
            <a:r>
              <a:rPr kumimoji="0"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DBYTE1  DB  12H</a:t>
            </a:r>
          </a:p>
          <a:p>
            <a:pPr marL="0" marR="0" lvl="0" indent="0" defTabSz="914400" eaLnBrk="1" fontAlgn="base" latinLnBrk="0" hangingPunct="1">
              <a:lnSpc>
                <a:spcPts val="2200"/>
              </a:lnSpc>
              <a:spcBef>
                <a:spcPct val="0"/>
              </a:spcBef>
              <a:spcAft>
                <a:spcPct val="0"/>
              </a:spcAft>
              <a:buClrTx/>
              <a:buSzTx/>
              <a:buFont typeface="Arial" panose="020B0604020202020204" pitchFamily="34" charset="0"/>
              <a:buNone/>
              <a:defRPr/>
            </a:pPr>
            <a:r>
              <a:rPr kumimoji="0"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DATA1    ENDS</a:t>
            </a:r>
          </a:p>
          <a:p>
            <a:pPr marL="0" marR="0" lvl="0" indent="0" defTabSz="914400" eaLnBrk="1" fontAlgn="base" latinLnBrk="0" hangingPunct="1">
              <a:lnSpc>
                <a:spcPts val="2200"/>
              </a:lnSpc>
              <a:spcBef>
                <a:spcPct val="0"/>
              </a:spcBef>
              <a:spcAft>
                <a:spcPct val="0"/>
              </a:spcAft>
              <a:buClrTx/>
              <a:buSzTx/>
              <a:buFont typeface="Arial" panose="020B0604020202020204" pitchFamily="34" charset="0"/>
              <a:buNone/>
              <a:defRPr/>
            </a:pPr>
            <a:r>
              <a:rPr kumimoji="0"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DATA2    SEGMENT</a:t>
            </a:r>
          </a:p>
          <a:p>
            <a:pPr marL="0" marR="0" lvl="0" indent="0" defTabSz="914400" eaLnBrk="1" fontAlgn="base" latinLnBrk="0" hangingPunct="1">
              <a:lnSpc>
                <a:spcPts val="2200"/>
              </a:lnSpc>
              <a:spcBef>
                <a:spcPct val="0"/>
              </a:spcBef>
              <a:spcAft>
                <a:spcPct val="0"/>
              </a:spcAft>
              <a:buClrTx/>
              <a:buSzTx/>
              <a:buFont typeface="Arial" panose="020B0604020202020204" pitchFamily="34" charset="0"/>
              <a:buNone/>
              <a:defRPr/>
            </a:pPr>
            <a:r>
              <a:rPr kumimoji="0"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DBYTE2  DB 14H DUP(?)</a:t>
            </a:r>
          </a:p>
          <a:p>
            <a:pPr marL="0" marR="0" lvl="0" indent="0" defTabSz="914400" eaLnBrk="1" fontAlgn="base" latinLnBrk="0" hangingPunct="1">
              <a:lnSpc>
                <a:spcPts val="2200"/>
              </a:lnSpc>
              <a:spcBef>
                <a:spcPct val="0"/>
              </a:spcBef>
              <a:spcAft>
                <a:spcPct val="0"/>
              </a:spcAft>
              <a:buClrTx/>
              <a:buSzTx/>
              <a:buFont typeface="Arial" panose="020B0604020202020204" pitchFamily="34" charset="0"/>
              <a:buNone/>
              <a:defRPr/>
            </a:pPr>
            <a:r>
              <a:rPr kumimoji="0"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DATA2    ENDS</a:t>
            </a:r>
          </a:p>
          <a:p>
            <a:pPr marL="0" marR="0" lvl="0" indent="0" defTabSz="914400" eaLnBrk="1" fontAlgn="base" latinLnBrk="0" hangingPunct="1">
              <a:lnSpc>
                <a:spcPts val="2200"/>
              </a:lnSpc>
              <a:spcBef>
                <a:spcPct val="0"/>
              </a:spcBef>
              <a:spcAft>
                <a:spcPct val="0"/>
              </a:spcAft>
              <a:buClrTx/>
              <a:buSzTx/>
              <a:buFont typeface="Arial" panose="020B0604020202020204" pitchFamily="34" charset="0"/>
              <a:buNone/>
              <a:defRPr/>
            </a:pPr>
            <a:r>
              <a:rPr kumimoji="0"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CODE      SEGMENT</a:t>
            </a:r>
          </a:p>
          <a:p>
            <a:pPr marL="0" marR="0" lvl="0" indent="0" defTabSz="914400" eaLnBrk="1" fontAlgn="base" latinLnBrk="0" hangingPunct="1">
              <a:lnSpc>
                <a:spcPts val="2200"/>
              </a:lnSpc>
              <a:spcBef>
                <a:spcPct val="0"/>
              </a:spcBef>
              <a:spcAft>
                <a:spcPct val="0"/>
              </a:spcAft>
              <a:buClrTx/>
              <a:buSzTx/>
              <a:buFont typeface="Arial" panose="020B0604020202020204" pitchFamily="34" charset="0"/>
              <a:buNone/>
              <a:defRPr/>
            </a:pPr>
            <a:r>
              <a:rPr kumimoji="0"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ASSUME  CS:CODE,DS:DATA1</a:t>
            </a:r>
          </a:p>
          <a:p>
            <a:pPr marL="0" marR="0" lvl="0" indent="0" defTabSz="914400" eaLnBrk="1" fontAlgn="base" latinLnBrk="0" hangingPunct="1">
              <a:lnSpc>
                <a:spcPts val="2200"/>
              </a:lnSpc>
              <a:spcBef>
                <a:spcPct val="0"/>
              </a:spcBef>
              <a:spcAft>
                <a:spcPct val="0"/>
              </a:spcAft>
              <a:buClrTx/>
              <a:buSzTx/>
              <a:buFont typeface="Arial" panose="020B0604020202020204" pitchFamily="34" charset="0"/>
              <a:buNone/>
              <a:defRPr/>
            </a:pPr>
            <a:r>
              <a:rPr kumimoji="0"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START: </a:t>
            </a:r>
            <a:r>
              <a:rPr kumimoji="0" lang="en-US" altLang="zh-CN" sz="2000" b="1" i="0"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rPr>
              <a:t>MOV  AX,DATA1</a:t>
            </a:r>
          </a:p>
          <a:p>
            <a:pPr marL="0" marR="0" lvl="0" indent="0" defTabSz="914400" eaLnBrk="1" fontAlgn="base" latinLnBrk="0" hangingPunct="1">
              <a:lnSpc>
                <a:spcPts val="2200"/>
              </a:lnSpc>
              <a:spcBef>
                <a:spcPct val="0"/>
              </a:spcBef>
              <a:spcAft>
                <a:spcPct val="0"/>
              </a:spcAft>
              <a:buClrTx/>
              <a:buSzTx/>
              <a:buFont typeface="Arial" panose="020B0604020202020204" pitchFamily="34" charset="0"/>
              <a:buNone/>
              <a:defRPr/>
            </a:pPr>
            <a:r>
              <a:rPr kumimoji="0"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a:t>
            </a:r>
            <a:r>
              <a:rPr kumimoji="0" lang="en-US" altLang="zh-CN" sz="2000" b="1" i="0"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rPr>
              <a:t>MOV  DS,AX</a:t>
            </a:r>
          </a:p>
          <a:p>
            <a:pPr marL="0" marR="0" lvl="0" indent="0" defTabSz="914400" eaLnBrk="1" fontAlgn="base" latinLnBrk="0" hangingPunct="1">
              <a:lnSpc>
                <a:spcPts val="2200"/>
              </a:lnSpc>
              <a:spcBef>
                <a:spcPct val="0"/>
              </a:spcBef>
              <a:spcAft>
                <a:spcPct val="0"/>
              </a:spcAft>
              <a:buClrTx/>
              <a:buSzTx/>
              <a:buFont typeface="Arial" panose="020B0604020202020204" pitchFamily="34" charset="0"/>
              <a:buNone/>
              <a:defRPr/>
            </a:pPr>
            <a:r>
              <a:rPr kumimoji="0"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a:t>
            </a:r>
            <a:r>
              <a:rPr kumimoji="0" lang="en-US" altLang="zh-CN" sz="2000" b="1" i="0"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rPr>
              <a:t>MOV  AX,DATA2</a:t>
            </a:r>
          </a:p>
          <a:p>
            <a:pPr marL="0" marR="0" lvl="0" indent="0" defTabSz="914400" eaLnBrk="1" fontAlgn="base" latinLnBrk="0" hangingPunct="1">
              <a:lnSpc>
                <a:spcPts val="2200"/>
              </a:lnSpc>
              <a:spcBef>
                <a:spcPct val="0"/>
              </a:spcBef>
              <a:spcAft>
                <a:spcPct val="0"/>
              </a:spcAft>
              <a:buClrTx/>
              <a:buSzTx/>
              <a:buFont typeface="Arial" panose="020B0604020202020204" pitchFamily="34" charset="0"/>
              <a:buNone/>
              <a:defRPr/>
            </a:pPr>
            <a:r>
              <a:rPr kumimoji="0"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a:t>
            </a:r>
            <a:r>
              <a:rPr kumimoji="0" lang="en-US" altLang="zh-CN" sz="2000" b="1" i="0"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rPr>
              <a:t>MOV  ES,AX</a:t>
            </a:r>
          </a:p>
          <a:p>
            <a:pPr marL="0" marR="0" lvl="0" indent="0" defTabSz="914400" eaLnBrk="1" fontAlgn="base" latinLnBrk="0" hangingPunct="1">
              <a:lnSpc>
                <a:spcPts val="2200"/>
              </a:lnSpc>
              <a:spcBef>
                <a:spcPct val="0"/>
              </a:spcBef>
              <a:spcAft>
                <a:spcPct val="0"/>
              </a:spcAft>
              <a:buClrTx/>
              <a:buSzTx/>
              <a:buFont typeface="Arial" panose="020B0604020202020204" pitchFamily="34" charset="0"/>
              <a:buNone/>
              <a:defRPr/>
            </a:pPr>
            <a:r>
              <a:rPr kumimoji="0"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MOV  AL,DBYTE1</a:t>
            </a:r>
          </a:p>
          <a:p>
            <a:pPr marL="0" marR="0" lvl="0" indent="0" defTabSz="914400" eaLnBrk="1" fontAlgn="base" latinLnBrk="0" hangingPunct="1">
              <a:lnSpc>
                <a:spcPts val="2200"/>
              </a:lnSpc>
              <a:spcBef>
                <a:spcPct val="0"/>
              </a:spcBef>
              <a:spcAft>
                <a:spcPct val="0"/>
              </a:spcAft>
              <a:buClrTx/>
              <a:buSzTx/>
              <a:buFont typeface="Arial" panose="020B0604020202020204" pitchFamily="34" charset="0"/>
              <a:buNone/>
              <a:defRPr/>
            </a:pPr>
            <a:r>
              <a:rPr kumimoji="0"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MOV  DBYTE2[2],AL</a:t>
            </a:r>
          </a:p>
          <a:p>
            <a:pPr marL="0" marR="0" lvl="0" indent="0" defTabSz="914400" eaLnBrk="1" fontAlgn="base" latinLnBrk="0" hangingPunct="1">
              <a:lnSpc>
                <a:spcPts val="2200"/>
              </a:lnSpc>
              <a:spcBef>
                <a:spcPct val="0"/>
              </a:spcBef>
              <a:spcAft>
                <a:spcPct val="0"/>
              </a:spcAft>
              <a:buClrTx/>
              <a:buSzTx/>
              <a:buFont typeface="Arial" panose="020B0604020202020204" pitchFamily="34" charset="0"/>
              <a:buNone/>
              <a:defRPr/>
            </a:pPr>
            <a:r>
              <a:rPr kumimoji="0"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a:t>
            </a:r>
          </a:p>
          <a:p>
            <a:pPr marL="0" marR="0" lvl="0" indent="0" defTabSz="914400" eaLnBrk="1" fontAlgn="base" latinLnBrk="0" hangingPunct="1">
              <a:lnSpc>
                <a:spcPts val="2200"/>
              </a:lnSpc>
              <a:spcBef>
                <a:spcPct val="0"/>
              </a:spcBef>
              <a:spcAft>
                <a:spcPct val="0"/>
              </a:spcAft>
              <a:buClrTx/>
              <a:buSzTx/>
              <a:buFont typeface="Arial" panose="020B0604020202020204" pitchFamily="34" charset="0"/>
              <a:buNone/>
              <a:defRPr/>
            </a:pPr>
            <a:r>
              <a:rPr kumimoji="0"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CODE   ENDS</a:t>
            </a:r>
          </a:p>
        </p:txBody>
      </p:sp>
      <p:sp>
        <p:nvSpPr>
          <p:cNvPr id="13" name="Rectangle 3"/>
          <p:cNvSpPr>
            <a:spLocks noChangeArrowheads="1"/>
          </p:cNvSpPr>
          <p:nvPr/>
        </p:nvSpPr>
        <p:spPr bwMode="auto">
          <a:xfrm>
            <a:off x="319143" y="2217353"/>
            <a:ext cx="1174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a:t>
            </a:r>
            <a:r>
              <a:rPr kumimoji="0"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例如：</a:t>
            </a:r>
          </a:p>
        </p:txBody>
      </p:sp>
      <p:sp>
        <p:nvSpPr>
          <p:cNvPr id="14" name="AutoShape 5"/>
          <p:cNvSpPr>
            <a:spLocks noChangeArrowheads="1"/>
          </p:cNvSpPr>
          <p:nvPr/>
        </p:nvSpPr>
        <p:spPr bwMode="auto">
          <a:xfrm>
            <a:off x="5260996" y="4927001"/>
            <a:ext cx="3124200" cy="1275987"/>
          </a:xfrm>
          <a:prstGeom prst="wedgeRectCallout">
            <a:avLst>
              <a:gd name="adj1" fmla="val -59889"/>
              <a:gd name="adj2" fmla="val 42001"/>
            </a:avLst>
          </a:prstGeom>
        </p:spPr>
        <p:style>
          <a:lnRef idx="1">
            <a:schemeClr val="accent5"/>
          </a:lnRef>
          <a:fillRef idx="2">
            <a:schemeClr val="accent5"/>
          </a:fillRef>
          <a:effectRef idx="1">
            <a:schemeClr val="accent5"/>
          </a:effectRef>
          <a:fontRef idx="minor">
            <a:schemeClr val="dk1"/>
          </a:fontRef>
        </p:style>
        <p:txBody>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 typeface="Arial" panose="020B0604020202020204" pitchFamily="34" charset="0"/>
              <a:buNone/>
              <a:defRPr/>
            </a:pPr>
            <a:r>
              <a:rPr kumimoji="0" lang="zh-CN" altLang="en-US"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该指令在汇编时出错，因为在</a:t>
            </a:r>
            <a:r>
              <a:rPr kumimoji="0" lang="en-US" altLang="zh-CN"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ASSUME</a:t>
            </a:r>
            <a:r>
              <a:rPr kumimoji="0" lang="zh-CN" altLang="en-US"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指令中未指定</a:t>
            </a:r>
            <a:r>
              <a:rPr kumimoji="0" lang="en-US" altLang="zh-CN"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ES</a:t>
            </a:r>
            <a:r>
              <a:rPr kumimoji="0" lang="zh-CN" altLang="en-US"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与</a:t>
            </a:r>
            <a:r>
              <a:rPr kumimoji="0" lang="en-US" altLang="zh-CN"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DATA2</a:t>
            </a:r>
            <a:r>
              <a:rPr kumimoji="0" lang="zh-CN" altLang="en-US"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关联。 </a:t>
            </a:r>
          </a:p>
          <a:p>
            <a:pPr marL="0" marR="0" lvl="0" indent="0" algn="ctr"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2400" b="1" i="0" u="none" strike="noStrike" kern="0" cap="none" spc="0" normalizeH="0" baseline="0" noProof="0" dirty="0">
              <a:ln>
                <a:noFill/>
              </a:ln>
              <a:solidFill>
                <a:srgbClr val="FFCC66"/>
              </a:solidFill>
              <a:effectLst/>
              <a:uLnTx/>
              <a:uFillTx/>
              <a:latin typeface="楷体" panose="02010609060101010101" pitchFamily="49" charset="-122"/>
              <a:ea typeface="楷体" panose="02010609060101010101"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1+#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autoUpdateAnimBg="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9" name="ïšḻïdê"/>
          <p:cNvSpPr txBox="1"/>
          <p:nvPr/>
        </p:nvSpPr>
        <p:spPr bwMode="auto">
          <a:xfrm>
            <a:off x="-1" y="162085"/>
            <a:ext cx="8281902"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altLang="zh-CN" sz="2400" b="1" dirty="0">
                <a:solidFill>
                  <a:schemeClr val="bg1"/>
                </a:solidFill>
                <a:latin typeface="楷体" panose="02010609060101010101" pitchFamily="49" charset="-122"/>
                <a:ea typeface="楷体" panose="02010609060101010101" pitchFamily="49" charset="-122"/>
              </a:rPr>
              <a:t>4.5 </a:t>
            </a:r>
            <a:r>
              <a:rPr lang="zh-CN" altLang="en-US" sz="2400" b="1" dirty="0">
                <a:solidFill>
                  <a:schemeClr val="bg1"/>
                </a:solidFill>
                <a:latin typeface="楷体" panose="02010609060101010101" pitchFamily="49" charset="-122"/>
                <a:ea typeface="楷体" panose="02010609060101010101" pitchFamily="49" charset="-122"/>
              </a:rPr>
              <a:t>程序的段结构</a:t>
            </a:r>
          </a:p>
          <a:p>
            <a:endParaRPr lang="zh-CN" altLang="en-US" sz="2400" b="1" dirty="0">
              <a:solidFill>
                <a:schemeClr val="bg1"/>
              </a:solidFill>
              <a:latin typeface="楷体" panose="02010609060101010101" pitchFamily="49" charset="-122"/>
              <a:ea typeface="楷体" panose="02010609060101010101" pitchFamily="49" charset="-122"/>
            </a:endParaRPr>
          </a:p>
        </p:txBody>
      </p:sp>
      <p:cxnSp>
        <p:nvCxnSpPr>
          <p:cNvPr id="40" name="直接连接符 39"/>
          <p:cNvCxnSpPr/>
          <p:nvPr/>
        </p:nvCxnSpPr>
        <p:spPr>
          <a:xfrm>
            <a:off x="2381" y="655346"/>
            <a:ext cx="3484890"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41" name="图片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42" name="right-arrowheads_44810"/>
          <p:cNvSpPr>
            <a:spLocks noChangeAspect="1"/>
          </p:cNvSpPr>
          <p:nvPr/>
        </p:nvSpPr>
        <p:spPr bwMode="auto">
          <a:xfrm>
            <a:off x="152015" y="929658"/>
            <a:ext cx="411251" cy="316320"/>
          </a:xfrm>
          <a:custGeom>
            <a:avLst/>
            <a:gdLst>
              <a:gd name="T0" fmla="*/ 59 w 415"/>
              <a:gd name="T1" fmla="*/ 406 h 406"/>
              <a:gd name="T2" fmla="*/ 25 w 415"/>
              <a:gd name="T3" fmla="*/ 394 h 406"/>
              <a:gd name="T4" fmla="*/ 19 w 415"/>
              <a:gd name="T5" fmla="*/ 318 h 406"/>
              <a:gd name="T6" fmla="*/ 114 w 415"/>
              <a:gd name="T7" fmla="*/ 206 h 406"/>
              <a:gd name="T8" fmla="*/ 19 w 415"/>
              <a:gd name="T9" fmla="*/ 94 h 406"/>
              <a:gd name="T10" fmla="*/ 25 w 415"/>
              <a:gd name="T11" fmla="*/ 19 h 406"/>
              <a:gd name="T12" fmla="*/ 100 w 415"/>
              <a:gd name="T13" fmla="*/ 25 h 406"/>
              <a:gd name="T14" fmla="*/ 225 w 415"/>
              <a:gd name="T15" fmla="*/ 172 h 406"/>
              <a:gd name="T16" fmla="*/ 225 w 415"/>
              <a:gd name="T17" fmla="*/ 241 h 406"/>
              <a:gd name="T18" fmla="*/ 100 w 415"/>
              <a:gd name="T19" fmla="*/ 388 h 406"/>
              <a:gd name="T20" fmla="*/ 59 w 415"/>
              <a:gd name="T21" fmla="*/ 406 h 406"/>
              <a:gd name="T22" fmla="*/ 273 w 415"/>
              <a:gd name="T23" fmla="*/ 388 h 406"/>
              <a:gd name="T24" fmla="*/ 398 w 415"/>
              <a:gd name="T25" fmla="*/ 241 h 406"/>
              <a:gd name="T26" fmla="*/ 398 w 415"/>
              <a:gd name="T27" fmla="*/ 172 h 406"/>
              <a:gd name="T28" fmla="*/ 273 w 415"/>
              <a:gd name="T29" fmla="*/ 25 h 406"/>
              <a:gd name="T30" fmla="*/ 198 w 415"/>
              <a:gd name="T31" fmla="*/ 19 h 406"/>
              <a:gd name="T32" fmla="*/ 192 w 415"/>
              <a:gd name="T33" fmla="*/ 94 h 406"/>
              <a:gd name="T34" fmla="*/ 287 w 415"/>
              <a:gd name="T35" fmla="*/ 206 h 406"/>
              <a:gd name="T36" fmla="*/ 192 w 415"/>
              <a:gd name="T37" fmla="*/ 318 h 406"/>
              <a:gd name="T38" fmla="*/ 198 w 415"/>
              <a:gd name="T39" fmla="*/ 394 h 406"/>
              <a:gd name="T40" fmla="*/ 232 w 415"/>
              <a:gd name="T41" fmla="*/ 406 h 406"/>
              <a:gd name="T42" fmla="*/ 273 w 415"/>
              <a:gd name="T43" fmla="*/ 388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15" h="406">
                <a:moveTo>
                  <a:pt x="59" y="406"/>
                </a:moveTo>
                <a:cubicBezTo>
                  <a:pt x="47" y="406"/>
                  <a:pt x="35" y="402"/>
                  <a:pt x="25" y="394"/>
                </a:cubicBezTo>
                <a:cubicBezTo>
                  <a:pt x="2" y="375"/>
                  <a:pt x="0" y="341"/>
                  <a:pt x="19" y="318"/>
                </a:cubicBezTo>
                <a:lnTo>
                  <a:pt x="114" y="206"/>
                </a:lnTo>
                <a:lnTo>
                  <a:pt x="19" y="94"/>
                </a:lnTo>
                <a:cubicBezTo>
                  <a:pt x="0" y="71"/>
                  <a:pt x="2" y="38"/>
                  <a:pt x="25" y="19"/>
                </a:cubicBezTo>
                <a:cubicBezTo>
                  <a:pt x="47" y="0"/>
                  <a:pt x="81" y="2"/>
                  <a:pt x="100" y="25"/>
                </a:cubicBezTo>
                <a:lnTo>
                  <a:pt x="225" y="172"/>
                </a:lnTo>
                <a:cubicBezTo>
                  <a:pt x="242" y="192"/>
                  <a:pt x="242" y="221"/>
                  <a:pt x="225" y="241"/>
                </a:cubicBezTo>
                <a:lnTo>
                  <a:pt x="100" y="388"/>
                </a:lnTo>
                <a:cubicBezTo>
                  <a:pt x="89" y="400"/>
                  <a:pt x="74" y="406"/>
                  <a:pt x="59" y="406"/>
                </a:cubicBezTo>
                <a:close/>
                <a:moveTo>
                  <a:pt x="273" y="388"/>
                </a:moveTo>
                <a:lnTo>
                  <a:pt x="398" y="241"/>
                </a:lnTo>
                <a:cubicBezTo>
                  <a:pt x="415" y="221"/>
                  <a:pt x="415" y="192"/>
                  <a:pt x="398" y="172"/>
                </a:cubicBezTo>
                <a:lnTo>
                  <a:pt x="273" y="25"/>
                </a:lnTo>
                <a:cubicBezTo>
                  <a:pt x="254" y="2"/>
                  <a:pt x="220" y="0"/>
                  <a:pt x="198" y="19"/>
                </a:cubicBezTo>
                <a:cubicBezTo>
                  <a:pt x="175" y="38"/>
                  <a:pt x="173" y="71"/>
                  <a:pt x="192" y="94"/>
                </a:cubicBezTo>
                <a:lnTo>
                  <a:pt x="287" y="206"/>
                </a:lnTo>
                <a:lnTo>
                  <a:pt x="192" y="318"/>
                </a:lnTo>
                <a:cubicBezTo>
                  <a:pt x="173" y="341"/>
                  <a:pt x="175" y="375"/>
                  <a:pt x="198" y="394"/>
                </a:cubicBezTo>
                <a:cubicBezTo>
                  <a:pt x="208" y="402"/>
                  <a:pt x="220" y="406"/>
                  <a:pt x="232" y="406"/>
                </a:cubicBezTo>
                <a:cubicBezTo>
                  <a:pt x="247" y="406"/>
                  <a:pt x="262" y="400"/>
                  <a:pt x="273" y="388"/>
                </a:cubicBezTo>
                <a:close/>
              </a:path>
            </a:pathLst>
          </a:custGeom>
          <a:solidFill>
            <a:schemeClr val="accent1"/>
          </a:solidFill>
          <a:ln>
            <a:noFill/>
          </a:ln>
        </p:spPr>
      </p:sp>
      <p:sp>
        <p:nvSpPr>
          <p:cNvPr id="44" name="矩形 43"/>
          <p:cNvSpPr/>
          <p:nvPr/>
        </p:nvSpPr>
        <p:spPr>
          <a:xfrm>
            <a:off x="584781" y="858016"/>
            <a:ext cx="7429666" cy="461665"/>
          </a:xfrm>
          <a:prstGeom prst="rect">
            <a:avLst/>
          </a:prstGeom>
        </p:spPr>
        <p:txBody>
          <a:bodyPr wrap="square">
            <a:spAutoFit/>
          </a:bodyPr>
          <a:lstStyle/>
          <a:p>
            <a:r>
              <a:rPr lang="zh-CN" altLang="en-US" sz="2400" b="1" dirty="0">
                <a:latin typeface="华文楷体" panose="02010600040101010101" pitchFamily="2" charset="-122"/>
                <a:ea typeface="华文楷体" panose="02010600040101010101" pitchFamily="2" charset="-122"/>
              </a:rPr>
              <a:t>段寄存器的装入</a:t>
            </a:r>
          </a:p>
        </p:txBody>
      </p:sp>
      <p:sp>
        <p:nvSpPr>
          <p:cNvPr id="15" name="Rectangle 3"/>
          <p:cNvSpPr>
            <a:spLocks noChangeArrowheads="1"/>
          </p:cNvSpPr>
          <p:nvPr/>
        </p:nvSpPr>
        <p:spPr bwMode="auto">
          <a:xfrm>
            <a:off x="585701" y="2462044"/>
            <a:ext cx="7696200" cy="1216025"/>
          </a:xfrm>
          <a:prstGeom prst="rect">
            <a:avLst/>
          </a:prstGeom>
          <a:noFill/>
          <a:ln w="28575" cmpd="sng">
            <a:noFill/>
            <a:miter lim="800000"/>
          </a:ln>
        </p:spPr>
        <p:txBody>
          <a:bodyPr>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为了改正上述程序中的错误，可以在变量</a:t>
            </a:r>
            <a:r>
              <a:rPr kumimoji="0" lang="en-US" altLang="zh-CN"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DBYTE2</a:t>
            </a:r>
            <a:r>
              <a:rPr kumimoji="0" lang="zh-CN" altLang="en-US"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前加一个段前缀说明即可。即：</a:t>
            </a:r>
          </a:p>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       </a:t>
            </a:r>
            <a:r>
              <a:rPr kumimoji="0" lang="en-US" altLang="zh-CN" sz="2400" b="1" i="0" u="none" strike="noStrike" kern="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rPr>
              <a:t>MOV  ES:DBYTE2[2],  AL</a:t>
            </a:r>
            <a:endParaRPr kumimoji="0" lang="en-US" altLang="zh-CN"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endParaRPr>
          </a:p>
        </p:txBody>
      </p:sp>
      <p:sp>
        <p:nvSpPr>
          <p:cNvPr id="16" name="Text Box 7"/>
          <p:cNvSpPr txBox="1">
            <a:spLocks noChangeArrowheads="1"/>
          </p:cNvSpPr>
          <p:nvPr/>
        </p:nvSpPr>
        <p:spPr bwMode="auto">
          <a:xfrm>
            <a:off x="615110" y="3911656"/>
            <a:ext cx="7704137" cy="1113766"/>
          </a:xfrm>
          <a:prstGeom prst="rect">
            <a:avLst/>
          </a:prstGeom>
          <a:noFill/>
          <a:ln w="28575" cmpd="sng">
            <a:noFill/>
            <a:miter lim="800000"/>
          </a:ln>
          <a:effectLst/>
        </p:spPr>
        <p:txBody>
          <a:bodyPr>
            <a:spAutoFit/>
          </a:bodyPr>
          <a:lstStyle/>
          <a:p>
            <a:pPr defTabSz="914400" fontAlgn="base">
              <a:lnSpc>
                <a:spcPct val="150000"/>
              </a:lnSpc>
              <a:spcBef>
                <a:spcPct val="50000"/>
              </a:spcBef>
              <a:spcAft>
                <a:spcPct val="0"/>
              </a:spcAft>
              <a:buFont typeface="Arial" panose="020B0604020202020204" pitchFamily="34" charset="0"/>
              <a:buNone/>
            </a:pPr>
            <a:r>
              <a:rPr lang="zh-CN" altLang="en-US" sz="2400" b="1" dirty="0">
                <a:solidFill>
                  <a:srgbClr val="000000"/>
                </a:solidFill>
                <a:latin typeface="楷体" panose="02010609060101010101" pitchFamily="49" charset="-122"/>
                <a:ea typeface="楷体" panose="02010609060101010101" pitchFamily="49" charset="-122"/>
              </a:rPr>
              <a:t>但上述方法只是在一条指令中有效，最好的办法是在</a:t>
            </a:r>
            <a:r>
              <a:rPr lang="en-US" altLang="zh-CN" sz="2400" b="1" dirty="0">
                <a:solidFill>
                  <a:srgbClr val="000000"/>
                </a:solidFill>
                <a:latin typeface="楷体" panose="02010609060101010101" pitchFamily="49" charset="-122"/>
                <a:ea typeface="楷体" panose="02010609060101010101" pitchFamily="49" charset="-122"/>
              </a:rPr>
              <a:t>ASUMME</a:t>
            </a:r>
            <a:r>
              <a:rPr lang="zh-CN" altLang="en-US" sz="2400" b="1" dirty="0">
                <a:solidFill>
                  <a:srgbClr val="000000"/>
                </a:solidFill>
                <a:latin typeface="楷体" panose="02010609060101010101" pitchFamily="49" charset="-122"/>
                <a:ea typeface="楷体" panose="02010609060101010101" pitchFamily="49" charset="-122"/>
              </a:rPr>
              <a:t>语句中，将</a:t>
            </a:r>
            <a:r>
              <a:rPr lang="en-US" altLang="zh-CN" sz="2400" b="1" dirty="0">
                <a:solidFill>
                  <a:srgbClr val="000000"/>
                </a:solidFill>
                <a:latin typeface="楷体" panose="02010609060101010101" pitchFamily="49" charset="-122"/>
                <a:ea typeface="楷体" panose="02010609060101010101" pitchFamily="49" charset="-122"/>
              </a:rPr>
              <a:t>ES</a:t>
            </a:r>
            <a:r>
              <a:rPr lang="zh-CN" altLang="en-US" sz="2400" b="1" dirty="0">
                <a:solidFill>
                  <a:srgbClr val="000000"/>
                </a:solidFill>
                <a:latin typeface="楷体" panose="02010609060101010101" pitchFamily="49" charset="-122"/>
                <a:ea typeface="楷体" panose="02010609060101010101" pitchFamily="49" charset="-122"/>
              </a:rPr>
              <a:t>与</a:t>
            </a:r>
            <a:r>
              <a:rPr lang="en-US" altLang="zh-CN" sz="2400" b="1" dirty="0">
                <a:solidFill>
                  <a:srgbClr val="000000"/>
                </a:solidFill>
                <a:latin typeface="楷体" panose="02010609060101010101" pitchFamily="49" charset="-122"/>
                <a:ea typeface="楷体" panose="02010609060101010101" pitchFamily="49" charset="-122"/>
              </a:rPr>
              <a:t>DATA2</a:t>
            </a:r>
            <a:r>
              <a:rPr lang="zh-CN" altLang="en-US" sz="2400" b="1" dirty="0">
                <a:solidFill>
                  <a:srgbClr val="000000"/>
                </a:solidFill>
                <a:latin typeface="楷体" panose="02010609060101010101" pitchFamily="49" charset="-122"/>
                <a:ea typeface="楷体" panose="02010609060101010101" pitchFamily="49" charset="-122"/>
              </a:rPr>
              <a:t>关联。</a:t>
            </a:r>
          </a:p>
        </p:txBody>
      </p:sp>
      <p:sp>
        <p:nvSpPr>
          <p:cNvPr id="17" name="矩形 16"/>
          <p:cNvSpPr/>
          <p:nvPr/>
        </p:nvSpPr>
        <p:spPr>
          <a:xfrm>
            <a:off x="357640" y="1483301"/>
            <a:ext cx="8108628" cy="830997"/>
          </a:xfrm>
          <a:prstGeom prst="rect">
            <a:avLst/>
          </a:prstGeom>
          <a:noFill/>
          <a:ln w="28575"/>
        </p:spPr>
        <p:style>
          <a:lnRef idx="2">
            <a:schemeClr val="accent1"/>
          </a:lnRef>
          <a:fillRef idx="1">
            <a:schemeClr val="lt1"/>
          </a:fillRef>
          <a:effectRef idx="0">
            <a:schemeClr val="accent1"/>
          </a:effectRef>
          <a:fontRef idx="minor">
            <a:schemeClr val="dk1"/>
          </a:fontRef>
        </p:style>
        <p:txBody>
          <a:bodyPr wrap="square">
            <a:spAutoFit/>
          </a:bodyPr>
          <a:lstStyle/>
          <a:p>
            <a:pPr defTabSz="914400" fontAlgn="base">
              <a:spcBef>
                <a:spcPct val="0"/>
              </a:spcBef>
              <a:spcAft>
                <a:spcPct val="0"/>
              </a:spcAft>
            </a:pPr>
            <a:r>
              <a:rPr lang="en-US" altLang="zh-CN" sz="2400" b="1" kern="0" dirty="0">
                <a:solidFill>
                  <a:srgbClr val="000000"/>
                </a:solidFill>
                <a:latin typeface="楷体" panose="02010609060101010101" pitchFamily="49" charset="-122"/>
                <a:ea typeface="楷体" panose="02010609060101010101" pitchFamily="49" charset="-122"/>
              </a:rPr>
              <a:t>1.DS</a:t>
            </a:r>
            <a:r>
              <a:rPr lang="zh-CN" altLang="en-US" sz="2400" b="1" kern="0" dirty="0">
                <a:solidFill>
                  <a:srgbClr val="000000"/>
                </a:solidFill>
                <a:latin typeface="楷体" panose="02010609060101010101" pitchFamily="49" charset="-122"/>
                <a:ea typeface="楷体" panose="02010609060101010101" pitchFamily="49" charset="-122"/>
              </a:rPr>
              <a:t>和</a:t>
            </a:r>
            <a:r>
              <a:rPr lang="en-US" altLang="zh-CN" sz="2400" b="1" kern="0" dirty="0">
                <a:solidFill>
                  <a:srgbClr val="000000"/>
                </a:solidFill>
                <a:latin typeface="楷体" panose="02010609060101010101" pitchFamily="49" charset="-122"/>
                <a:ea typeface="楷体" panose="02010609060101010101" pitchFamily="49" charset="-122"/>
              </a:rPr>
              <a:t>ES</a:t>
            </a:r>
            <a:r>
              <a:rPr lang="zh-CN" altLang="en-US" sz="2400" b="1" kern="0" dirty="0">
                <a:solidFill>
                  <a:srgbClr val="000000"/>
                </a:solidFill>
                <a:latin typeface="楷体" panose="02010609060101010101" pitchFamily="49" charset="-122"/>
                <a:ea typeface="楷体" panose="02010609060101010101" pitchFamily="49" charset="-122"/>
              </a:rPr>
              <a:t>的装入：在程序中，使用数据传送语句来实现对</a:t>
            </a:r>
            <a:r>
              <a:rPr lang="en-US" altLang="zh-CN" sz="2400" b="1" kern="0" dirty="0">
                <a:solidFill>
                  <a:srgbClr val="000000"/>
                </a:solidFill>
                <a:latin typeface="楷体" panose="02010609060101010101" pitchFamily="49" charset="-122"/>
                <a:ea typeface="楷体" panose="02010609060101010101" pitchFamily="49" charset="-122"/>
              </a:rPr>
              <a:t>DS</a:t>
            </a:r>
            <a:r>
              <a:rPr lang="zh-CN" altLang="en-US" sz="2400" b="1" kern="0" dirty="0">
                <a:solidFill>
                  <a:srgbClr val="000000"/>
                </a:solidFill>
                <a:latin typeface="楷体" panose="02010609060101010101" pitchFamily="49" charset="-122"/>
                <a:ea typeface="楷体" panose="02010609060101010101" pitchFamily="49" charset="-122"/>
              </a:rPr>
              <a:t>和</a:t>
            </a:r>
            <a:r>
              <a:rPr lang="en-US" altLang="zh-CN" sz="2400" b="1" kern="0" dirty="0">
                <a:solidFill>
                  <a:srgbClr val="000000"/>
                </a:solidFill>
                <a:latin typeface="楷体" panose="02010609060101010101" pitchFamily="49" charset="-122"/>
                <a:ea typeface="楷体" panose="02010609060101010101" pitchFamily="49" charset="-122"/>
              </a:rPr>
              <a:t>ES</a:t>
            </a:r>
            <a:r>
              <a:rPr lang="zh-CN" altLang="en-US" sz="2400" b="1" kern="0" dirty="0">
                <a:solidFill>
                  <a:srgbClr val="000000"/>
                </a:solidFill>
                <a:latin typeface="楷体" panose="02010609060101010101" pitchFamily="49" charset="-122"/>
                <a:ea typeface="楷体" panose="02010609060101010101" pitchFamily="49" charset="-122"/>
              </a:rPr>
              <a:t>的装入。</a:t>
            </a: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arn(outVertical)">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55"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 calcmode="lin" valueType="num">
                                      <p:cBhvr>
                                        <p:cTn id="12" dur="1000" fill="hold"/>
                                        <p:tgtEl>
                                          <p:spTgt spid="16"/>
                                        </p:tgtEl>
                                        <p:attrNameLst>
                                          <p:attrName>ppt_w</p:attrName>
                                        </p:attrNameLst>
                                      </p:cBhvr>
                                      <p:tavLst>
                                        <p:tav tm="0">
                                          <p:val>
                                            <p:strVal val="#ppt_w*0.70"/>
                                          </p:val>
                                        </p:tav>
                                        <p:tav tm="100000">
                                          <p:val>
                                            <p:strVal val="#ppt_w"/>
                                          </p:val>
                                        </p:tav>
                                      </p:tavLst>
                                    </p:anim>
                                    <p:anim calcmode="lin" valueType="num">
                                      <p:cBhvr>
                                        <p:cTn id="13" dur="1000" fill="hold"/>
                                        <p:tgtEl>
                                          <p:spTgt spid="16"/>
                                        </p:tgtEl>
                                        <p:attrNameLst>
                                          <p:attrName>ppt_h</p:attrName>
                                        </p:attrNameLst>
                                      </p:cBhvr>
                                      <p:tavLst>
                                        <p:tav tm="0">
                                          <p:val>
                                            <p:strVal val="#ppt_h"/>
                                          </p:val>
                                        </p:tav>
                                        <p:tav tm="100000">
                                          <p:val>
                                            <p:strVal val="#ppt_h"/>
                                          </p:val>
                                        </p:tav>
                                      </p:tavLst>
                                    </p:anim>
                                    <p:animEffect transition="in" filter="fade">
                                      <p:cBhvr>
                                        <p:cTn id="14"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autoUpdateAnimBg="0"/>
      <p:bldP spid="16" grpId="0" animBg="1" autoUpdateAnimBg="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9" name="ïšḻïdê"/>
          <p:cNvSpPr txBox="1"/>
          <p:nvPr/>
        </p:nvSpPr>
        <p:spPr bwMode="auto">
          <a:xfrm>
            <a:off x="-1" y="162085"/>
            <a:ext cx="8281902"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altLang="zh-CN" sz="2400" b="1" dirty="0">
                <a:solidFill>
                  <a:schemeClr val="bg1"/>
                </a:solidFill>
                <a:latin typeface="楷体" panose="02010609060101010101" pitchFamily="49" charset="-122"/>
                <a:ea typeface="楷体" panose="02010609060101010101" pitchFamily="49" charset="-122"/>
              </a:rPr>
              <a:t>4.5 </a:t>
            </a:r>
            <a:r>
              <a:rPr lang="zh-CN" altLang="en-US" sz="2400" b="1" dirty="0">
                <a:solidFill>
                  <a:schemeClr val="bg1"/>
                </a:solidFill>
                <a:latin typeface="楷体" panose="02010609060101010101" pitchFamily="49" charset="-122"/>
                <a:ea typeface="楷体" panose="02010609060101010101" pitchFamily="49" charset="-122"/>
              </a:rPr>
              <a:t>程序的段结构</a:t>
            </a:r>
          </a:p>
          <a:p>
            <a:endParaRPr lang="zh-CN" altLang="en-US" sz="2400" b="1" dirty="0">
              <a:solidFill>
                <a:schemeClr val="bg1"/>
              </a:solidFill>
              <a:latin typeface="楷体" panose="02010609060101010101" pitchFamily="49" charset="-122"/>
              <a:ea typeface="楷体" panose="02010609060101010101" pitchFamily="49" charset="-122"/>
            </a:endParaRPr>
          </a:p>
        </p:txBody>
      </p:sp>
      <p:cxnSp>
        <p:nvCxnSpPr>
          <p:cNvPr id="40" name="直接连接符 39"/>
          <p:cNvCxnSpPr/>
          <p:nvPr/>
        </p:nvCxnSpPr>
        <p:spPr>
          <a:xfrm>
            <a:off x="2381" y="655346"/>
            <a:ext cx="3484890"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41" name="图片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42" name="right-arrowheads_44810"/>
          <p:cNvSpPr>
            <a:spLocks noChangeAspect="1"/>
          </p:cNvSpPr>
          <p:nvPr/>
        </p:nvSpPr>
        <p:spPr bwMode="auto">
          <a:xfrm>
            <a:off x="152015" y="929658"/>
            <a:ext cx="411251" cy="316320"/>
          </a:xfrm>
          <a:custGeom>
            <a:avLst/>
            <a:gdLst>
              <a:gd name="T0" fmla="*/ 59 w 415"/>
              <a:gd name="T1" fmla="*/ 406 h 406"/>
              <a:gd name="T2" fmla="*/ 25 w 415"/>
              <a:gd name="T3" fmla="*/ 394 h 406"/>
              <a:gd name="T4" fmla="*/ 19 w 415"/>
              <a:gd name="T5" fmla="*/ 318 h 406"/>
              <a:gd name="T6" fmla="*/ 114 w 415"/>
              <a:gd name="T7" fmla="*/ 206 h 406"/>
              <a:gd name="T8" fmla="*/ 19 w 415"/>
              <a:gd name="T9" fmla="*/ 94 h 406"/>
              <a:gd name="T10" fmla="*/ 25 w 415"/>
              <a:gd name="T11" fmla="*/ 19 h 406"/>
              <a:gd name="T12" fmla="*/ 100 w 415"/>
              <a:gd name="T13" fmla="*/ 25 h 406"/>
              <a:gd name="T14" fmla="*/ 225 w 415"/>
              <a:gd name="T15" fmla="*/ 172 h 406"/>
              <a:gd name="T16" fmla="*/ 225 w 415"/>
              <a:gd name="T17" fmla="*/ 241 h 406"/>
              <a:gd name="T18" fmla="*/ 100 w 415"/>
              <a:gd name="T19" fmla="*/ 388 h 406"/>
              <a:gd name="T20" fmla="*/ 59 w 415"/>
              <a:gd name="T21" fmla="*/ 406 h 406"/>
              <a:gd name="T22" fmla="*/ 273 w 415"/>
              <a:gd name="T23" fmla="*/ 388 h 406"/>
              <a:gd name="T24" fmla="*/ 398 w 415"/>
              <a:gd name="T25" fmla="*/ 241 h 406"/>
              <a:gd name="T26" fmla="*/ 398 w 415"/>
              <a:gd name="T27" fmla="*/ 172 h 406"/>
              <a:gd name="T28" fmla="*/ 273 w 415"/>
              <a:gd name="T29" fmla="*/ 25 h 406"/>
              <a:gd name="T30" fmla="*/ 198 w 415"/>
              <a:gd name="T31" fmla="*/ 19 h 406"/>
              <a:gd name="T32" fmla="*/ 192 w 415"/>
              <a:gd name="T33" fmla="*/ 94 h 406"/>
              <a:gd name="T34" fmla="*/ 287 w 415"/>
              <a:gd name="T35" fmla="*/ 206 h 406"/>
              <a:gd name="T36" fmla="*/ 192 w 415"/>
              <a:gd name="T37" fmla="*/ 318 h 406"/>
              <a:gd name="T38" fmla="*/ 198 w 415"/>
              <a:gd name="T39" fmla="*/ 394 h 406"/>
              <a:gd name="T40" fmla="*/ 232 w 415"/>
              <a:gd name="T41" fmla="*/ 406 h 406"/>
              <a:gd name="T42" fmla="*/ 273 w 415"/>
              <a:gd name="T43" fmla="*/ 388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15" h="406">
                <a:moveTo>
                  <a:pt x="59" y="406"/>
                </a:moveTo>
                <a:cubicBezTo>
                  <a:pt x="47" y="406"/>
                  <a:pt x="35" y="402"/>
                  <a:pt x="25" y="394"/>
                </a:cubicBezTo>
                <a:cubicBezTo>
                  <a:pt x="2" y="375"/>
                  <a:pt x="0" y="341"/>
                  <a:pt x="19" y="318"/>
                </a:cubicBezTo>
                <a:lnTo>
                  <a:pt x="114" y="206"/>
                </a:lnTo>
                <a:lnTo>
                  <a:pt x="19" y="94"/>
                </a:lnTo>
                <a:cubicBezTo>
                  <a:pt x="0" y="71"/>
                  <a:pt x="2" y="38"/>
                  <a:pt x="25" y="19"/>
                </a:cubicBezTo>
                <a:cubicBezTo>
                  <a:pt x="47" y="0"/>
                  <a:pt x="81" y="2"/>
                  <a:pt x="100" y="25"/>
                </a:cubicBezTo>
                <a:lnTo>
                  <a:pt x="225" y="172"/>
                </a:lnTo>
                <a:cubicBezTo>
                  <a:pt x="242" y="192"/>
                  <a:pt x="242" y="221"/>
                  <a:pt x="225" y="241"/>
                </a:cubicBezTo>
                <a:lnTo>
                  <a:pt x="100" y="388"/>
                </a:lnTo>
                <a:cubicBezTo>
                  <a:pt x="89" y="400"/>
                  <a:pt x="74" y="406"/>
                  <a:pt x="59" y="406"/>
                </a:cubicBezTo>
                <a:close/>
                <a:moveTo>
                  <a:pt x="273" y="388"/>
                </a:moveTo>
                <a:lnTo>
                  <a:pt x="398" y="241"/>
                </a:lnTo>
                <a:cubicBezTo>
                  <a:pt x="415" y="221"/>
                  <a:pt x="415" y="192"/>
                  <a:pt x="398" y="172"/>
                </a:cubicBezTo>
                <a:lnTo>
                  <a:pt x="273" y="25"/>
                </a:lnTo>
                <a:cubicBezTo>
                  <a:pt x="254" y="2"/>
                  <a:pt x="220" y="0"/>
                  <a:pt x="198" y="19"/>
                </a:cubicBezTo>
                <a:cubicBezTo>
                  <a:pt x="175" y="38"/>
                  <a:pt x="173" y="71"/>
                  <a:pt x="192" y="94"/>
                </a:cubicBezTo>
                <a:lnTo>
                  <a:pt x="287" y="206"/>
                </a:lnTo>
                <a:lnTo>
                  <a:pt x="192" y="318"/>
                </a:lnTo>
                <a:cubicBezTo>
                  <a:pt x="173" y="341"/>
                  <a:pt x="175" y="375"/>
                  <a:pt x="198" y="394"/>
                </a:cubicBezTo>
                <a:cubicBezTo>
                  <a:pt x="208" y="402"/>
                  <a:pt x="220" y="406"/>
                  <a:pt x="232" y="406"/>
                </a:cubicBezTo>
                <a:cubicBezTo>
                  <a:pt x="247" y="406"/>
                  <a:pt x="262" y="400"/>
                  <a:pt x="273" y="388"/>
                </a:cubicBezTo>
                <a:close/>
              </a:path>
            </a:pathLst>
          </a:custGeom>
          <a:solidFill>
            <a:schemeClr val="accent1"/>
          </a:solidFill>
          <a:ln>
            <a:noFill/>
          </a:ln>
        </p:spPr>
      </p:sp>
      <p:sp>
        <p:nvSpPr>
          <p:cNvPr id="44" name="矩形 43"/>
          <p:cNvSpPr/>
          <p:nvPr/>
        </p:nvSpPr>
        <p:spPr>
          <a:xfrm>
            <a:off x="584781" y="858016"/>
            <a:ext cx="7429666" cy="461665"/>
          </a:xfrm>
          <a:prstGeom prst="rect">
            <a:avLst/>
          </a:prstGeom>
        </p:spPr>
        <p:txBody>
          <a:bodyPr wrap="square">
            <a:spAutoFit/>
          </a:bodyPr>
          <a:lstStyle/>
          <a:p>
            <a:r>
              <a:rPr lang="zh-CN" altLang="en-US" sz="2400" b="1" dirty="0">
                <a:latin typeface="华文楷体" panose="02010600040101010101" pitchFamily="2" charset="-122"/>
                <a:ea typeface="华文楷体" panose="02010600040101010101" pitchFamily="2" charset="-122"/>
              </a:rPr>
              <a:t>段寄存器的装入</a:t>
            </a:r>
          </a:p>
        </p:txBody>
      </p:sp>
      <p:sp>
        <p:nvSpPr>
          <p:cNvPr id="17" name="矩形 16"/>
          <p:cNvSpPr/>
          <p:nvPr/>
        </p:nvSpPr>
        <p:spPr>
          <a:xfrm>
            <a:off x="357640" y="1483301"/>
            <a:ext cx="5005047" cy="461665"/>
          </a:xfrm>
          <a:prstGeom prst="rect">
            <a:avLst/>
          </a:prstGeom>
          <a:noFill/>
          <a:ln w="28575"/>
        </p:spPr>
        <p:style>
          <a:lnRef idx="2">
            <a:schemeClr val="accent1"/>
          </a:lnRef>
          <a:fillRef idx="1">
            <a:schemeClr val="lt1"/>
          </a:fillRef>
          <a:effectRef idx="0">
            <a:schemeClr val="accent1"/>
          </a:effectRef>
          <a:fontRef idx="minor">
            <a:schemeClr val="dk1"/>
          </a:fontRef>
        </p:style>
        <p:txBody>
          <a:bodyPr wrap="square">
            <a:spAutoFit/>
          </a:bodyPr>
          <a:lstStyle/>
          <a:p>
            <a:pPr defTabSz="914400" fontAlgn="base">
              <a:spcBef>
                <a:spcPct val="0"/>
              </a:spcBef>
              <a:spcAft>
                <a:spcPct val="0"/>
              </a:spcAft>
            </a:pPr>
            <a:r>
              <a:rPr lang="en-US" altLang="zh-CN" sz="2400" b="1" kern="0" dirty="0">
                <a:solidFill>
                  <a:srgbClr val="000000"/>
                </a:solidFill>
                <a:latin typeface="楷体" panose="02010609060101010101" pitchFamily="49" charset="-122"/>
                <a:ea typeface="楷体" panose="02010609060101010101" pitchFamily="49" charset="-122"/>
              </a:rPr>
              <a:t>2.SS</a:t>
            </a:r>
            <a:r>
              <a:rPr lang="zh-CN" altLang="en-US" sz="2400" b="1" kern="0" dirty="0">
                <a:solidFill>
                  <a:srgbClr val="000000"/>
                </a:solidFill>
                <a:latin typeface="楷体" panose="02010609060101010101" pitchFamily="49" charset="-122"/>
                <a:ea typeface="楷体" panose="02010609060101010101" pitchFamily="49" charset="-122"/>
              </a:rPr>
              <a:t>的装入：</a:t>
            </a:r>
            <a:r>
              <a:rPr lang="en-US" altLang="zh-CN" sz="2400" b="1" kern="0" dirty="0">
                <a:solidFill>
                  <a:srgbClr val="000000"/>
                </a:solidFill>
                <a:latin typeface="楷体" panose="02010609060101010101" pitchFamily="49" charset="-122"/>
                <a:ea typeface="楷体" panose="02010609060101010101" pitchFamily="49" charset="-122"/>
              </a:rPr>
              <a:t>SS</a:t>
            </a:r>
            <a:r>
              <a:rPr lang="zh-CN" altLang="en-US" sz="2400" b="1" kern="0" dirty="0">
                <a:solidFill>
                  <a:srgbClr val="000000"/>
                </a:solidFill>
                <a:latin typeface="楷体" panose="02010609060101010101" pitchFamily="49" charset="-122"/>
                <a:ea typeface="楷体" panose="02010609060101010101" pitchFamily="49" charset="-122"/>
              </a:rPr>
              <a:t>的装入有两种方法</a:t>
            </a:r>
          </a:p>
        </p:txBody>
      </p:sp>
      <p:sp>
        <p:nvSpPr>
          <p:cNvPr id="2" name="矩形 1"/>
          <p:cNvSpPr/>
          <p:nvPr/>
        </p:nvSpPr>
        <p:spPr>
          <a:xfrm>
            <a:off x="270348" y="2213049"/>
            <a:ext cx="8152889" cy="707886"/>
          </a:xfrm>
          <a:prstGeom prst="rect">
            <a:avLst/>
          </a:prstGeom>
        </p:spPr>
        <p:txBody>
          <a:bodyPr wrap="square">
            <a:spAutoFit/>
          </a:bodyPr>
          <a:lstStyle/>
          <a:p>
            <a:r>
              <a:rPr lang="zh-CN" altLang="en-US" sz="2000" b="1" dirty="0">
                <a:latin typeface="楷体" panose="02010609060101010101" pitchFamily="49" charset="-122"/>
                <a:ea typeface="楷体" panose="02010609060101010101" pitchFamily="49" charset="-122"/>
              </a:rPr>
              <a:t>（</a:t>
            </a:r>
            <a:r>
              <a:rPr lang="en-US" altLang="zh-CN" sz="2000" b="1" dirty="0">
                <a:latin typeface="楷体" panose="02010609060101010101" pitchFamily="49" charset="-122"/>
                <a:ea typeface="楷体" panose="02010609060101010101" pitchFamily="49" charset="-122"/>
              </a:rPr>
              <a:t>1</a:t>
            </a:r>
            <a:r>
              <a:rPr lang="zh-CN" altLang="en-US" sz="2000" b="1" dirty="0">
                <a:latin typeface="楷体" panose="02010609060101010101" pitchFamily="49" charset="-122"/>
                <a:ea typeface="楷体" panose="02010609060101010101" pitchFamily="49" charset="-122"/>
              </a:rPr>
              <a:t>）在段定义伪指令的组合类型项中，使用</a:t>
            </a:r>
            <a:r>
              <a:rPr lang="en-US" altLang="zh-CN" sz="2000" b="1" dirty="0">
                <a:latin typeface="楷体" panose="02010609060101010101" pitchFamily="49" charset="-122"/>
                <a:ea typeface="楷体" panose="02010609060101010101" pitchFamily="49" charset="-122"/>
              </a:rPr>
              <a:t>STACK</a:t>
            </a:r>
            <a:r>
              <a:rPr lang="zh-CN" altLang="en-US" sz="2000" b="1" dirty="0">
                <a:latin typeface="楷体" panose="02010609060101010101" pitchFamily="49" charset="-122"/>
                <a:ea typeface="楷体" panose="02010609060101010101" pitchFamily="49" charset="-122"/>
              </a:rPr>
              <a:t>参数，并在段寻址伪指令</a:t>
            </a:r>
            <a:r>
              <a:rPr lang="en-US" altLang="zh-CN" sz="2000" b="1" dirty="0">
                <a:latin typeface="楷体" panose="02010609060101010101" pitchFamily="49" charset="-122"/>
                <a:ea typeface="楷体" panose="02010609060101010101" pitchFamily="49" charset="-122"/>
              </a:rPr>
              <a:t>ASSUME</a:t>
            </a:r>
            <a:r>
              <a:rPr lang="zh-CN" altLang="en-US" sz="2000" b="1" dirty="0">
                <a:latin typeface="楷体" panose="02010609060101010101" pitchFamily="49" charset="-122"/>
                <a:ea typeface="楷体" panose="02010609060101010101" pitchFamily="49" charset="-122"/>
              </a:rPr>
              <a:t>语句中把该段与</a:t>
            </a:r>
            <a:r>
              <a:rPr lang="en-US" altLang="zh-CN" sz="2000" b="1" dirty="0">
                <a:latin typeface="楷体" panose="02010609060101010101" pitchFamily="49" charset="-122"/>
                <a:ea typeface="楷体" panose="02010609060101010101" pitchFamily="49" charset="-122"/>
              </a:rPr>
              <a:t>SS</a:t>
            </a:r>
            <a:r>
              <a:rPr lang="zh-CN" altLang="en-US" sz="2000" b="1" dirty="0">
                <a:latin typeface="楷体" panose="02010609060101010101" pitchFamily="49" charset="-122"/>
                <a:ea typeface="楷体" panose="02010609060101010101" pitchFamily="49" charset="-122"/>
              </a:rPr>
              <a:t>段寄存器关联。</a:t>
            </a:r>
          </a:p>
        </p:txBody>
      </p:sp>
      <p:sp>
        <p:nvSpPr>
          <p:cNvPr id="12" name="Rectangle 2"/>
          <p:cNvSpPr>
            <a:spLocks noChangeArrowheads="1"/>
          </p:cNvSpPr>
          <p:nvPr/>
        </p:nvSpPr>
        <p:spPr bwMode="auto">
          <a:xfrm>
            <a:off x="1829696" y="3037577"/>
            <a:ext cx="6073775" cy="2647950"/>
          </a:xfrm>
          <a:prstGeom prst="rect">
            <a:avLst/>
          </a:prstGeom>
          <a:noFill/>
          <a:ln w="38100"/>
        </p:spPr>
        <p:style>
          <a:lnRef idx="2">
            <a:schemeClr val="accent2"/>
          </a:lnRef>
          <a:fillRef idx="1">
            <a:schemeClr val="lt1"/>
          </a:fillRef>
          <a:effectRef idx="0">
            <a:schemeClr val="accent2"/>
          </a:effectRef>
          <a:fontRef idx="minor">
            <a:schemeClr val="dk1"/>
          </a:fontRef>
        </p:style>
        <p:txBody>
          <a:bodyPr wrap="non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STACK1  SEGMENT  PARA  STACK</a:t>
            </a:r>
          </a:p>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DB  40H DUP(?)</a:t>
            </a:r>
          </a:p>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STACK1  ENDS</a:t>
            </a:r>
          </a:p>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a:t>
            </a:r>
          </a:p>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CODE      SEGMENT</a:t>
            </a:r>
          </a:p>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ASSUME  CS:CODE,SS:STACK1</a:t>
            </a:r>
          </a:p>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a:t>
            </a:r>
          </a:p>
        </p:txBody>
      </p:sp>
      <p:sp>
        <p:nvSpPr>
          <p:cNvPr id="13" name="Rectangle 3"/>
          <p:cNvSpPr>
            <a:spLocks noChangeArrowheads="1"/>
          </p:cNvSpPr>
          <p:nvPr/>
        </p:nvSpPr>
        <p:spPr bwMode="auto">
          <a:xfrm>
            <a:off x="534296" y="2961377"/>
            <a:ext cx="1098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例如：</a:t>
            </a:r>
          </a:p>
        </p:txBody>
      </p:sp>
      <p:sp>
        <p:nvSpPr>
          <p:cNvPr id="14" name="Rectangle 4"/>
          <p:cNvSpPr>
            <a:spLocks noChangeArrowheads="1"/>
          </p:cNvSpPr>
          <p:nvPr/>
        </p:nvSpPr>
        <p:spPr bwMode="auto">
          <a:xfrm>
            <a:off x="458096" y="5933177"/>
            <a:ext cx="80010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SS</a:t>
            </a:r>
            <a:r>
              <a:rPr kumimoji="0" lang="zh-CN" altLang="en-US"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将被自动装入</a:t>
            </a:r>
            <a:r>
              <a:rPr kumimoji="0" lang="en-US" altLang="zh-CN"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STACK1</a:t>
            </a:r>
            <a:r>
              <a:rPr kumimoji="0" lang="zh-CN" altLang="en-US"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段的段基值，堆栈指针</a:t>
            </a:r>
            <a:r>
              <a:rPr kumimoji="0" lang="en-US" altLang="zh-CN"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SP</a:t>
            </a:r>
            <a:r>
              <a:rPr kumimoji="0" lang="zh-CN" altLang="en-US"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也将指向堆栈底部</a:t>
            </a:r>
            <a:r>
              <a:rPr kumimoji="0" lang="en-US" altLang="zh-CN"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+2</a:t>
            </a:r>
            <a:r>
              <a:rPr kumimoji="0" lang="zh-CN" altLang="en-US"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的存储单元。上例中（</a:t>
            </a:r>
            <a:r>
              <a:rPr kumimoji="0" lang="en-US" altLang="zh-CN"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SP</a:t>
            </a:r>
            <a:r>
              <a:rPr kumimoji="0" lang="zh-CN" altLang="en-US"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a:t>
            </a:r>
            <a:r>
              <a:rPr kumimoji="0" lang="en-US" altLang="zh-CN"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=40H</a:t>
            </a:r>
            <a:r>
              <a:rPr kumimoji="0" lang="zh-CN" altLang="en-US"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a:t>
            </a: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ox(out)">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arn(outVertical)">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autoUpdateAnimBg="0"/>
      <p:bldP spid="14" grpId="0" autoUpdateAnimBg="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9" name="ïšḻïdê"/>
          <p:cNvSpPr txBox="1"/>
          <p:nvPr/>
        </p:nvSpPr>
        <p:spPr bwMode="auto">
          <a:xfrm>
            <a:off x="-1" y="162085"/>
            <a:ext cx="8281902"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altLang="zh-CN" sz="2400" b="1" dirty="0">
                <a:solidFill>
                  <a:schemeClr val="bg1"/>
                </a:solidFill>
                <a:latin typeface="楷体" panose="02010609060101010101" pitchFamily="49" charset="-122"/>
                <a:ea typeface="楷体" panose="02010609060101010101" pitchFamily="49" charset="-122"/>
              </a:rPr>
              <a:t>4.5 </a:t>
            </a:r>
            <a:r>
              <a:rPr lang="zh-CN" altLang="en-US" sz="2400" b="1" dirty="0">
                <a:solidFill>
                  <a:schemeClr val="bg1"/>
                </a:solidFill>
                <a:latin typeface="楷体" panose="02010609060101010101" pitchFamily="49" charset="-122"/>
                <a:ea typeface="楷体" panose="02010609060101010101" pitchFamily="49" charset="-122"/>
              </a:rPr>
              <a:t>程序的段结构</a:t>
            </a:r>
          </a:p>
          <a:p>
            <a:endParaRPr lang="zh-CN" altLang="en-US" sz="2400" b="1" dirty="0">
              <a:solidFill>
                <a:schemeClr val="bg1"/>
              </a:solidFill>
              <a:latin typeface="楷体" panose="02010609060101010101" pitchFamily="49" charset="-122"/>
              <a:ea typeface="楷体" panose="02010609060101010101" pitchFamily="49" charset="-122"/>
            </a:endParaRPr>
          </a:p>
        </p:txBody>
      </p:sp>
      <p:cxnSp>
        <p:nvCxnSpPr>
          <p:cNvPr id="40" name="直接连接符 39"/>
          <p:cNvCxnSpPr/>
          <p:nvPr/>
        </p:nvCxnSpPr>
        <p:spPr>
          <a:xfrm>
            <a:off x="2381" y="655346"/>
            <a:ext cx="3484890"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41" name="图片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42" name="right-arrowheads_44810"/>
          <p:cNvSpPr>
            <a:spLocks noChangeAspect="1"/>
          </p:cNvSpPr>
          <p:nvPr/>
        </p:nvSpPr>
        <p:spPr bwMode="auto">
          <a:xfrm>
            <a:off x="152015" y="929658"/>
            <a:ext cx="411251" cy="316320"/>
          </a:xfrm>
          <a:custGeom>
            <a:avLst/>
            <a:gdLst>
              <a:gd name="T0" fmla="*/ 59 w 415"/>
              <a:gd name="T1" fmla="*/ 406 h 406"/>
              <a:gd name="T2" fmla="*/ 25 w 415"/>
              <a:gd name="T3" fmla="*/ 394 h 406"/>
              <a:gd name="T4" fmla="*/ 19 w 415"/>
              <a:gd name="T5" fmla="*/ 318 h 406"/>
              <a:gd name="T6" fmla="*/ 114 w 415"/>
              <a:gd name="T7" fmla="*/ 206 h 406"/>
              <a:gd name="T8" fmla="*/ 19 w 415"/>
              <a:gd name="T9" fmla="*/ 94 h 406"/>
              <a:gd name="T10" fmla="*/ 25 w 415"/>
              <a:gd name="T11" fmla="*/ 19 h 406"/>
              <a:gd name="T12" fmla="*/ 100 w 415"/>
              <a:gd name="T13" fmla="*/ 25 h 406"/>
              <a:gd name="T14" fmla="*/ 225 w 415"/>
              <a:gd name="T15" fmla="*/ 172 h 406"/>
              <a:gd name="T16" fmla="*/ 225 w 415"/>
              <a:gd name="T17" fmla="*/ 241 h 406"/>
              <a:gd name="T18" fmla="*/ 100 w 415"/>
              <a:gd name="T19" fmla="*/ 388 h 406"/>
              <a:gd name="T20" fmla="*/ 59 w 415"/>
              <a:gd name="T21" fmla="*/ 406 h 406"/>
              <a:gd name="T22" fmla="*/ 273 w 415"/>
              <a:gd name="T23" fmla="*/ 388 h 406"/>
              <a:gd name="T24" fmla="*/ 398 w 415"/>
              <a:gd name="T25" fmla="*/ 241 h 406"/>
              <a:gd name="T26" fmla="*/ 398 w 415"/>
              <a:gd name="T27" fmla="*/ 172 h 406"/>
              <a:gd name="T28" fmla="*/ 273 w 415"/>
              <a:gd name="T29" fmla="*/ 25 h 406"/>
              <a:gd name="T30" fmla="*/ 198 w 415"/>
              <a:gd name="T31" fmla="*/ 19 h 406"/>
              <a:gd name="T32" fmla="*/ 192 w 415"/>
              <a:gd name="T33" fmla="*/ 94 h 406"/>
              <a:gd name="T34" fmla="*/ 287 w 415"/>
              <a:gd name="T35" fmla="*/ 206 h 406"/>
              <a:gd name="T36" fmla="*/ 192 w 415"/>
              <a:gd name="T37" fmla="*/ 318 h 406"/>
              <a:gd name="T38" fmla="*/ 198 w 415"/>
              <a:gd name="T39" fmla="*/ 394 h 406"/>
              <a:gd name="T40" fmla="*/ 232 w 415"/>
              <a:gd name="T41" fmla="*/ 406 h 406"/>
              <a:gd name="T42" fmla="*/ 273 w 415"/>
              <a:gd name="T43" fmla="*/ 388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15" h="406">
                <a:moveTo>
                  <a:pt x="59" y="406"/>
                </a:moveTo>
                <a:cubicBezTo>
                  <a:pt x="47" y="406"/>
                  <a:pt x="35" y="402"/>
                  <a:pt x="25" y="394"/>
                </a:cubicBezTo>
                <a:cubicBezTo>
                  <a:pt x="2" y="375"/>
                  <a:pt x="0" y="341"/>
                  <a:pt x="19" y="318"/>
                </a:cubicBezTo>
                <a:lnTo>
                  <a:pt x="114" y="206"/>
                </a:lnTo>
                <a:lnTo>
                  <a:pt x="19" y="94"/>
                </a:lnTo>
                <a:cubicBezTo>
                  <a:pt x="0" y="71"/>
                  <a:pt x="2" y="38"/>
                  <a:pt x="25" y="19"/>
                </a:cubicBezTo>
                <a:cubicBezTo>
                  <a:pt x="47" y="0"/>
                  <a:pt x="81" y="2"/>
                  <a:pt x="100" y="25"/>
                </a:cubicBezTo>
                <a:lnTo>
                  <a:pt x="225" y="172"/>
                </a:lnTo>
                <a:cubicBezTo>
                  <a:pt x="242" y="192"/>
                  <a:pt x="242" y="221"/>
                  <a:pt x="225" y="241"/>
                </a:cubicBezTo>
                <a:lnTo>
                  <a:pt x="100" y="388"/>
                </a:lnTo>
                <a:cubicBezTo>
                  <a:pt x="89" y="400"/>
                  <a:pt x="74" y="406"/>
                  <a:pt x="59" y="406"/>
                </a:cubicBezTo>
                <a:close/>
                <a:moveTo>
                  <a:pt x="273" y="388"/>
                </a:moveTo>
                <a:lnTo>
                  <a:pt x="398" y="241"/>
                </a:lnTo>
                <a:cubicBezTo>
                  <a:pt x="415" y="221"/>
                  <a:pt x="415" y="192"/>
                  <a:pt x="398" y="172"/>
                </a:cubicBezTo>
                <a:lnTo>
                  <a:pt x="273" y="25"/>
                </a:lnTo>
                <a:cubicBezTo>
                  <a:pt x="254" y="2"/>
                  <a:pt x="220" y="0"/>
                  <a:pt x="198" y="19"/>
                </a:cubicBezTo>
                <a:cubicBezTo>
                  <a:pt x="175" y="38"/>
                  <a:pt x="173" y="71"/>
                  <a:pt x="192" y="94"/>
                </a:cubicBezTo>
                <a:lnTo>
                  <a:pt x="287" y="206"/>
                </a:lnTo>
                <a:lnTo>
                  <a:pt x="192" y="318"/>
                </a:lnTo>
                <a:cubicBezTo>
                  <a:pt x="173" y="341"/>
                  <a:pt x="175" y="375"/>
                  <a:pt x="198" y="394"/>
                </a:cubicBezTo>
                <a:cubicBezTo>
                  <a:pt x="208" y="402"/>
                  <a:pt x="220" y="406"/>
                  <a:pt x="232" y="406"/>
                </a:cubicBezTo>
                <a:cubicBezTo>
                  <a:pt x="247" y="406"/>
                  <a:pt x="262" y="400"/>
                  <a:pt x="273" y="388"/>
                </a:cubicBezTo>
                <a:close/>
              </a:path>
            </a:pathLst>
          </a:custGeom>
          <a:solidFill>
            <a:schemeClr val="accent1"/>
          </a:solidFill>
          <a:ln>
            <a:noFill/>
          </a:ln>
        </p:spPr>
      </p:sp>
      <p:sp>
        <p:nvSpPr>
          <p:cNvPr id="44" name="矩形 43"/>
          <p:cNvSpPr/>
          <p:nvPr/>
        </p:nvSpPr>
        <p:spPr>
          <a:xfrm>
            <a:off x="584781" y="858016"/>
            <a:ext cx="7429666" cy="461665"/>
          </a:xfrm>
          <a:prstGeom prst="rect">
            <a:avLst/>
          </a:prstGeom>
        </p:spPr>
        <p:txBody>
          <a:bodyPr wrap="square">
            <a:spAutoFit/>
          </a:bodyPr>
          <a:lstStyle/>
          <a:p>
            <a:r>
              <a:rPr lang="zh-CN" altLang="en-US" sz="2400" b="1" dirty="0">
                <a:latin typeface="华文楷体" panose="02010600040101010101" pitchFamily="2" charset="-122"/>
                <a:ea typeface="华文楷体" panose="02010600040101010101" pitchFamily="2" charset="-122"/>
              </a:rPr>
              <a:t>段寄存器的装入</a:t>
            </a:r>
          </a:p>
        </p:txBody>
      </p:sp>
      <p:sp>
        <p:nvSpPr>
          <p:cNvPr id="17" name="矩形 16"/>
          <p:cNvSpPr/>
          <p:nvPr/>
        </p:nvSpPr>
        <p:spPr>
          <a:xfrm>
            <a:off x="357640" y="1483301"/>
            <a:ext cx="5005047" cy="461665"/>
          </a:xfrm>
          <a:prstGeom prst="rect">
            <a:avLst/>
          </a:prstGeom>
          <a:noFill/>
          <a:ln w="28575"/>
        </p:spPr>
        <p:style>
          <a:lnRef idx="2">
            <a:schemeClr val="accent1"/>
          </a:lnRef>
          <a:fillRef idx="1">
            <a:schemeClr val="lt1"/>
          </a:fillRef>
          <a:effectRef idx="0">
            <a:schemeClr val="accent1"/>
          </a:effectRef>
          <a:fontRef idx="minor">
            <a:schemeClr val="dk1"/>
          </a:fontRef>
        </p:style>
        <p:txBody>
          <a:bodyPr wrap="square">
            <a:spAutoFit/>
          </a:bodyPr>
          <a:lstStyle/>
          <a:p>
            <a:pPr defTabSz="914400" fontAlgn="base">
              <a:spcBef>
                <a:spcPct val="0"/>
              </a:spcBef>
              <a:spcAft>
                <a:spcPct val="0"/>
              </a:spcAft>
            </a:pPr>
            <a:r>
              <a:rPr lang="en-US" altLang="zh-CN" sz="2400" b="1" kern="0" dirty="0">
                <a:solidFill>
                  <a:srgbClr val="000000"/>
                </a:solidFill>
                <a:latin typeface="楷体" panose="02010609060101010101" pitchFamily="49" charset="-122"/>
                <a:ea typeface="楷体" panose="02010609060101010101" pitchFamily="49" charset="-122"/>
              </a:rPr>
              <a:t>2.SS</a:t>
            </a:r>
            <a:r>
              <a:rPr lang="zh-CN" altLang="en-US" sz="2400" b="1" kern="0" dirty="0">
                <a:solidFill>
                  <a:srgbClr val="000000"/>
                </a:solidFill>
                <a:latin typeface="楷体" panose="02010609060101010101" pitchFamily="49" charset="-122"/>
                <a:ea typeface="楷体" panose="02010609060101010101" pitchFamily="49" charset="-122"/>
              </a:rPr>
              <a:t>的装入：</a:t>
            </a:r>
            <a:r>
              <a:rPr lang="en-US" altLang="zh-CN" sz="2400" b="1" kern="0" dirty="0">
                <a:solidFill>
                  <a:srgbClr val="000000"/>
                </a:solidFill>
                <a:latin typeface="楷体" panose="02010609060101010101" pitchFamily="49" charset="-122"/>
                <a:ea typeface="楷体" panose="02010609060101010101" pitchFamily="49" charset="-122"/>
              </a:rPr>
              <a:t>SS</a:t>
            </a:r>
            <a:r>
              <a:rPr lang="zh-CN" altLang="en-US" sz="2400" b="1" kern="0" dirty="0">
                <a:solidFill>
                  <a:srgbClr val="000000"/>
                </a:solidFill>
                <a:latin typeface="楷体" panose="02010609060101010101" pitchFamily="49" charset="-122"/>
                <a:ea typeface="楷体" panose="02010609060101010101" pitchFamily="49" charset="-122"/>
              </a:rPr>
              <a:t>的装入有两种方法</a:t>
            </a:r>
          </a:p>
        </p:txBody>
      </p:sp>
      <p:sp>
        <p:nvSpPr>
          <p:cNvPr id="2" name="矩形 1"/>
          <p:cNvSpPr/>
          <p:nvPr/>
        </p:nvSpPr>
        <p:spPr>
          <a:xfrm>
            <a:off x="270348" y="2213049"/>
            <a:ext cx="8152889" cy="707886"/>
          </a:xfrm>
          <a:prstGeom prst="rect">
            <a:avLst/>
          </a:prstGeom>
        </p:spPr>
        <p:txBody>
          <a:bodyPr wrap="square">
            <a:spAutoFit/>
          </a:bodyPr>
          <a:lstStyle/>
          <a:p>
            <a:r>
              <a:rPr lang="zh-CN" altLang="en-US" sz="2000" b="1" dirty="0">
                <a:latin typeface="楷体" panose="02010609060101010101" pitchFamily="49" charset="-122"/>
                <a:ea typeface="楷体" panose="02010609060101010101" pitchFamily="49" charset="-122"/>
              </a:rPr>
              <a:t>（</a:t>
            </a:r>
            <a:r>
              <a:rPr lang="en-US" altLang="zh-CN" sz="2000" b="1" dirty="0">
                <a:latin typeface="楷体" panose="02010609060101010101" pitchFamily="49" charset="-122"/>
                <a:ea typeface="楷体" panose="02010609060101010101" pitchFamily="49" charset="-122"/>
              </a:rPr>
              <a:t>2</a:t>
            </a:r>
            <a:r>
              <a:rPr lang="zh-CN" altLang="en-US" sz="2000" b="1" dirty="0">
                <a:latin typeface="楷体" panose="02010609060101010101" pitchFamily="49" charset="-122"/>
                <a:ea typeface="楷体" panose="02010609060101010101" pitchFamily="49" charset="-122"/>
              </a:rPr>
              <a:t>）如果在段定义伪指令的组合类型中，未使用</a:t>
            </a:r>
            <a:r>
              <a:rPr lang="en-US" altLang="zh-CN" sz="2000" b="1" dirty="0">
                <a:latin typeface="楷体" panose="02010609060101010101" pitchFamily="49" charset="-122"/>
                <a:ea typeface="楷体" panose="02010609060101010101" pitchFamily="49" charset="-122"/>
              </a:rPr>
              <a:t>STACK</a:t>
            </a:r>
            <a:r>
              <a:rPr lang="zh-CN" altLang="en-US" sz="2000" b="1" dirty="0">
                <a:latin typeface="楷体" panose="02010609060101010101" pitchFamily="49" charset="-122"/>
                <a:ea typeface="楷体" panose="02010609060101010101" pitchFamily="49" charset="-122"/>
              </a:rPr>
              <a:t>参数，或者是在程序中要调换到另一个堆栈，使用类似于</a:t>
            </a:r>
            <a:r>
              <a:rPr lang="en-US" altLang="zh-CN" sz="2000" b="1" dirty="0">
                <a:latin typeface="楷体" panose="02010609060101010101" pitchFamily="49" charset="-122"/>
                <a:ea typeface="楷体" panose="02010609060101010101" pitchFamily="49" charset="-122"/>
              </a:rPr>
              <a:t>DS</a:t>
            </a:r>
            <a:r>
              <a:rPr lang="zh-CN" altLang="en-US" sz="2000" b="1" dirty="0">
                <a:latin typeface="楷体" panose="02010609060101010101" pitchFamily="49" charset="-122"/>
                <a:ea typeface="楷体" panose="02010609060101010101" pitchFamily="49" charset="-122"/>
              </a:rPr>
              <a:t>和</a:t>
            </a:r>
            <a:r>
              <a:rPr lang="en-US" altLang="zh-CN" sz="2000" b="1" dirty="0">
                <a:latin typeface="楷体" panose="02010609060101010101" pitchFamily="49" charset="-122"/>
                <a:ea typeface="楷体" panose="02010609060101010101" pitchFamily="49" charset="-122"/>
              </a:rPr>
              <a:t>ES</a:t>
            </a:r>
            <a:r>
              <a:rPr lang="zh-CN" altLang="en-US" sz="2000" b="1" dirty="0">
                <a:latin typeface="楷体" panose="02010609060101010101" pitchFamily="49" charset="-122"/>
                <a:ea typeface="楷体" panose="02010609060101010101" pitchFamily="49" charset="-122"/>
              </a:rPr>
              <a:t>的装入方法。</a:t>
            </a:r>
          </a:p>
        </p:txBody>
      </p:sp>
      <p:sp>
        <p:nvSpPr>
          <p:cNvPr id="15" name="Rectangle 2"/>
          <p:cNvSpPr>
            <a:spLocks noChangeArrowheads="1"/>
          </p:cNvSpPr>
          <p:nvPr/>
        </p:nvSpPr>
        <p:spPr bwMode="auto">
          <a:xfrm>
            <a:off x="2473114" y="3160574"/>
            <a:ext cx="5779146" cy="3477875"/>
          </a:xfrm>
          <a:prstGeom prst="rect">
            <a:avLst/>
          </a:prstGeom>
          <a:noFill/>
          <a:ln w="38100"/>
        </p:spPr>
        <p:style>
          <a:lnRef idx="2">
            <a:schemeClr val="accent2"/>
          </a:lnRef>
          <a:fillRef idx="1">
            <a:schemeClr val="lt1"/>
          </a:fillRef>
          <a:effectRef idx="0">
            <a:schemeClr val="accent2"/>
          </a:effectRef>
          <a:fontRef idx="minor">
            <a:schemeClr val="dk1"/>
          </a:fontRef>
        </p:style>
        <p:txBody>
          <a:bodyPr wrap="non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ts val="2400"/>
              </a:lnSpc>
              <a:spcBef>
                <a:spcPct val="0"/>
              </a:spcBef>
              <a:spcAft>
                <a:spcPct val="0"/>
              </a:spcAft>
              <a:buClrTx/>
              <a:buSzTx/>
              <a:buFont typeface="Arial" panose="020B0604020202020204" pitchFamily="34" charset="0"/>
              <a:buNone/>
              <a:defRPr/>
            </a:pP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DATA_STACK   SEGMENT</a:t>
            </a:r>
          </a:p>
          <a:p>
            <a:pPr marL="0" marR="0" lvl="0" indent="0" defTabSz="914400" eaLnBrk="1" fontAlgn="base" latinLnBrk="0" hangingPunct="1">
              <a:lnSpc>
                <a:spcPts val="2400"/>
              </a:lnSpc>
              <a:spcBef>
                <a:spcPct val="0"/>
              </a:spcBef>
              <a:spcAft>
                <a:spcPct val="0"/>
              </a:spcAft>
              <a:buClrTx/>
              <a:buSzTx/>
              <a:buFont typeface="Arial" panose="020B0604020202020204" pitchFamily="34" charset="0"/>
              <a:buNone/>
              <a:defRPr/>
            </a:pP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DB  40H DUP(?)</a:t>
            </a:r>
          </a:p>
          <a:p>
            <a:pPr marL="0" marR="0" lvl="0" indent="0" defTabSz="914400" eaLnBrk="1" fontAlgn="base" latinLnBrk="0" hangingPunct="1">
              <a:lnSpc>
                <a:spcPts val="2400"/>
              </a:lnSpc>
              <a:spcBef>
                <a:spcPct val="0"/>
              </a:spcBef>
              <a:spcAft>
                <a:spcPct val="0"/>
              </a:spcAft>
              <a:buClrTx/>
              <a:buSzTx/>
              <a:buFont typeface="Arial" panose="020B0604020202020204" pitchFamily="34" charset="0"/>
              <a:buNone/>
              <a:defRPr/>
            </a:pP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TOP          LABEL  WORD</a:t>
            </a:r>
            <a:b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b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DATA_STACK   ENDS</a:t>
            </a:r>
          </a:p>
          <a:p>
            <a:pPr marL="0" marR="0" lvl="0" indent="0" defTabSz="914400" eaLnBrk="1" fontAlgn="base" latinLnBrk="0" hangingPunct="1">
              <a:lnSpc>
                <a:spcPts val="2400"/>
              </a:lnSpc>
              <a:spcBef>
                <a:spcPct val="0"/>
              </a:spcBef>
              <a:spcAft>
                <a:spcPct val="0"/>
              </a:spcAft>
              <a:buClrTx/>
              <a:buSzTx/>
              <a:buFont typeface="Arial" panose="020B0604020202020204" pitchFamily="34" charset="0"/>
              <a:buNone/>
              <a:defRPr/>
            </a:pP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a:t>
            </a:r>
          </a:p>
          <a:p>
            <a:pPr marL="0" marR="0" lvl="0" indent="0" defTabSz="914400" eaLnBrk="1" fontAlgn="base" latinLnBrk="0" hangingPunct="1">
              <a:lnSpc>
                <a:spcPts val="2400"/>
              </a:lnSpc>
              <a:spcBef>
                <a:spcPct val="0"/>
              </a:spcBef>
              <a:spcAft>
                <a:spcPct val="0"/>
              </a:spcAft>
              <a:buClrTx/>
              <a:buSzTx/>
              <a:buFont typeface="Arial" panose="020B0604020202020204" pitchFamily="34" charset="0"/>
              <a:buNone/>
              <a:defRPr/>
            </a:pP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CODE                 SEGMENT</a:t>
            </a:r>
          </a:p>
          <a:p>
            <a:pPr marL="0" marR="0" lvl="0" indent="0" defTabSz="914400" eaLnBrk="1" fontAlgn="base" latinLnBrk="0" hangingPunct="1">
              <a:lnSpc>
                <a:spcPts val="2400"/>
              </a:lnSpc>
              <a:spcBef>
                <a:spcPct val="0"/>
              </a:spcBef>
              <a:spcAft>
                <a:spcPct val="0"/>
              </a:spcAft>
              <a:buClrTx/>
              <a:buSzTx/>
              <a:buFont typeface="Arial" panose="020B0604020202020204" pitchFamily="34" charset="0"/>
              <a:buNone/>
              <a:defRPr/>
            </a:pP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a:t>
            </a:r>
          </a:p>
          <a:p>
            <a:pPr marL="0" marR="0" lvl="0" indent="0" defTabSz="914400" eaLnBrk="1" fontAlgn="base" latinLnBrk="0" hangingPunct="1">
              <a:lnSpc>
                <a:spcPts val="2400"/>
              </a:lnSpc>
              <a:spcBef>
                <a:spcPct val="0"/>
              </a:spcBef>
              <a:spcAft>
                <a:spcPct val="0"/>
              </a:spcAft>
              <a:buClrTx/>
              <a:buSzTx/>
              <a:buFont typeface="Arial" panose="020B0604020202020204" pitchFamily="34" charset="0"/>
              <a:buNone/>
              <a:defRPr/>
            </a:pP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MOV  AX,DATA_STACK</a:t>
            </a:r>
          </a:p>
          <a:p>
            <a:pPr marL="0" marR="0" lvl="0" indent="0" defTabSz="914400" eaLnBrk="1" fontAlgn="base" latinLnBrk="0" hangingPunct="1">
              <a:lnSpc>
                <a:spcPts val="2400"/>
              </a:lnSpc>
              <a:spcBef>
                <a:spcPct val="0"/>
              </a:spcBef>
              <a:spcAft>
                <a:spcPct val="0"/>
              </a:spcAft>
              <a:buClrTx/>
              <a:buSzTx/>
              <a:buFont typeface="Arial" panose="020B0604020202020204" pitchFamily="34" charset="0"/>
              <a:buNone/>
              <a:defRPr/>
            </a:pP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MOV   SS,AX</a:t>
            </a:r>
          </a:p>
          <a:p>
            <a:pPr marL="0" marR="0" lvl="0" indent="0" defTabSz="914400" eaLnBrk="1" fontAlgn="base" latinLnBrk="0" hangingPunct="1">
              <a:lnSpc>
                <a:spcPts val="2400"/>
              </a:lnSpc>
              <a:spcBef>
                <a:spcPct val="0"/>
              </a:spcBef>
              <a:spcAft>
                <a:spcPct val="0"/>
              </a:spcAft>
              <a:buClrTx/>
              <a:buSzTx/>
              <a:buFont typeface="Arial" panose="020B0604020202020204" pitchFamily="34" charset="0"/>
              <a:buNone/>
              <a:defRPr/>
            </a:pP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MOV   SP,OFFSET TOP</a:t>
            </a:r>
          </a:p>
          <a:p>
            <a:pPr marL="0" marR="0" lvl="0" indent="0" defTabSz="914400" eaLnBrk="1" fontAlgn="base" latinLnBrk="0" hangingPunct="1">
              <a:lnSpc>
                <a:spcPts val="2400"/>
              </a:lnSpc>
              <a:spcBef>
                <a:spcPct val="0"/>
              </a:spcBef>
              <a:spcAft>
                <a:spcPct val="0"/>
              </a:spcAft>
              <a:buClrTx/>
              <a:buSzTx/>
              <a:buFont typeface="Arial" panose="020B0604020202020204" pitchFamily="34" charset="0"/>
              <a:buNone/>
              <a:defRPr/>
            </a:pP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a:t>
            </a:r>
          </a:p>
        </p:txBody>
      </p:sp>
      <p:sp>
        <p:nvSpPr>
          <p:cNvPr id="16" name="Rectangle 3"/>
          <p:cNvSpPr>
            <a:spLocks noChangeArrowheads="1"/>
          </p:cNvSpPr>
          <p:nvPr/>
        </p:nvSpPr>
        <p:spPr bwMode="auto">
          <a:xfrm>
            <a:off x="745338" y="3060605"/>
            <a:ext cx="1098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例如：</a:t>
            </a:r>
          </a:p>
        </p:txBody>
      </p:sp>
      <p:sp>
        <p:nvSpPr>
          <p:cNvPr id="18" name="AutoShape 4"/>
          <p:cNvSpPr>
            <a:spLocks noChangeArrowheads="1"/>
          </p:cNvSpPr>
          <p:nvPr/>
        </p:nvSpPr>
        <p:spPr bwMode="auto">
          <a:xfrm>
            <a:off x="270348" y="4017748"/>
            <a:ext cx="2042864" cy="1292225"/>
          </a:xfrm>
          <a:prstGeom prst="wedgeRectCallout">
            <a:avLst>
              <a:gd name="adj1" fmla="val 112899"/>
              <a:gd name="adj2" fmla="val -55443"/>
            </a:avLst>
          </a:prstGeom>
        </p:spPr>
        <p:style>
          <a:lnRef idx="1">
            <a:schemeClr val="accent5"/>
          </a:lnRef>
          <a:fillRef idx="2">
            <a:schemeClr val="accent5"/>
          </a:fillRef>
          <a:effectRef idx="1">
            <a:schemeClr val="accent5"/>
          </a:effectRef>
          <a:fontRef idx="minor">
            <a:schemeClr val="dk1"/>
          </a:fontRef>
        </p:style>
        <p:txBody>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TOP</a:t>
            </a:r>
            <a:r>
              <a:rPr kumimoji="0" lang="zh-CN" altLang="en-US"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变量的偏移量为</a:t>
            </a:r>
            <a:r>
              <a:rPr kumimoji="0" lang="en-US" altLang="zh-CN"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40H</a:t>
            </a:r>
            <a:r>
              <a:rPr kumimoji="0" lang="zh-CN" altLang="en-US"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，即栈底+2</a:t>
            </a:r>
            <a:endParaRPr kumimoji="0" lang="en-US" altLang="zh-CN"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0-#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ldLvl="0" animBg="1"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9" name="ïšḻïdê"/>
          <p:cNvSpPr txBox="1"/>
          <p:nvPr/>
        </p:nvSpPr>
        <p:spPr bwMode="auto">
          <a:xfrm>
            <a:off x="-1" y="162085"/>
            <a:ext cx="8281902"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altLang="zh-CN" sz="2400" b="1" dirty="0">
                <a:solidFill>
                  <a:schemeClr val="bg1"/>
                </a:solidFill>
                <a:latin typeface="楷体" panose="02010609060101010101" pitchFamily="49" charset="-122"/>
                <a:ea typeface="楷体" panose="02010609060101010101" pitchFamily="49" charset="-122"/>
              </a:rPr>
              <a:t>4.1  </a:t>
            </a:r>
            <a:r>
              <a:rPr lang="zh-CN" altLang="en-US" sz="2400" b="1" dirty="0">
                <a:solidFill>
                  <a:schemeClr val="bg1"/>
                </a:solidFill>
                <a:latin typeface="楷体" panose="02010609060101010101" pitchFamily="49" charset="-122"/>
                <a:ea typeface="楷体" panose="02010609060101010101" pitchFamily="49" charset="-122"/>
              </a:rPr>
              <a:t>汇编语言语句种类及其格式</a:t>
            </a:r>
          </a:p>
          <a:p>
            <a:endParaRPr lang="zh-CN" altLang="en-US" sz="2400" b="1" dirty="0">
              <a:solidFill>
                <a:schemeClr val="bg1"/>
              </a:solidFill>
              <a:latin typeface="楷体" panose="02010609060101010101" pitchFamily="49" charset="-122"/>
              <a:ea typeface="楷体" panose="02010609060101010101" pitchFamily="49" charset="-122"/>
            </a:endParaRPr>
          </a:p>
          <a:p>
            <a:endParaRPr lang="zh-CN" altLang="en-US" sz="2400" b="1" dirty="0">
              <a:solidFill>
                <a:schemeClr val="bg1"/>
              </a:solidFill>
              <a:latin typeface="楷体" panose="02010609060101010101" pitchFamily="49" charset="-122"/>
              <a:ea typeface="楷体" panose="02010609060101010101" pitchFamily="49" charset="-122"/>
            </a:endParaRPr>
          </a:p>
        </p:txBody>
      </p:sp>
      <p:cxnSp>
        <p:nvCxnSpPr>
          <p:cNvPr id="40" name="直接连接符 39"/>
          <p:cNvCxnSpPr/>
          <p:nvPr/>
        </p:nvCxnSpPr>
        <p:spPr>
          <a:xfrm>
            <a:off x="2381" y="655346"/>
            <a:ext cx="3484890"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41" name="图片 40"/>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42" name="right-arrowheads_44810"/>
          <p:cNvSpPr>
            <a:spLocks noChangeAspect="1"/>
          </p:cNvSpPr>
          <p:nvPr/>
        </p:nvSpPr>
        <p:spPr bwMode="auto">
          <a:xfrm>
            <a:off x="152015" y="929658"/>
            <a:ext cx="411251" cy="316320"/>
          </a:xfrm>
          <a:custGeom>
            <a:avLst/>
            <a:gdLst>
              <a:gd name="T0" fmla="*/ 59 w 415"/>
              <a:gd name="T1" fmla="*/ 406 h 406"/>
              <a:gd name="T2" fmla="*/ 25 w 415"/>
              <a:gd name="T3" fmla="*/ 394 h 406"/>
              <a:gd name="T4" fmla="*/ 19 w 415"/>
              <a:gd name="T5" fmla="*/ 318 h 406"/>
              <a:gd name="T6" fmla="*/ 114 w 415"/>
              <a:gd name="T7" fmla="*/ 206 h 406"/>
              <a:gd name="T8" fmla="*/ 19 w 415"/>
              <a:gd name="T9" fmla="*/ 94 h 406"/>
              <a:gd name="T10" fmla="*/ 25 w 415"/>
              <a:gd name="T11" fmla="*/ 19 h 406"/>
              <a:gd name="T12" fmla="*/ 100 w 415"/>
              <a:gd name="T13" fmla="*/ 25 h 406"/>
              <a:gd name="T14" fmla="*/ 225 w 415"/>
              <a:gd name="T15" fmla="*/ 172 h 406"/>
              <a:gd name="T16" fmla="*/ 225 w 415"/>
              <a:gd name="T17" fmla="*/ 241 h 406"/>
              <a:gd name="T18" fmla="*/ 100 w 415"/>
              <a:gd name="T19" fmla="*/ 388 h 406"/>
              <a:gd name="T20" fmla="*/ 59 w 415"/>
              <a:gd name="T21" fmla="*/ 406 h 406"/>
              <a:gd name="T22" fmla="*/ 273 w 415"/>
              <a:gd name="T23" fmla="*/ 388 h 406"/>
              <a:gd name="T24" fmla="*/ 398 w 415"/>
              <a:gd name="T25" fmla="*/ 241 h 406"/>
              <a:gd name="T26" fmla="*/ 398 w 415"/>
              <a:gd name="T27" fmla="*/ 172 h 406"/>
              <a:gd name="T28" fmla="*/ 273 w 415"/>
              <a:gd name="T29" fmla="*/ 25 h 406"/>
              <a:gd name="T30" fmla="*/ 198 w 415"/>
              <a:gd name="T31" fmla="*/ 19 h 406"/>
              <a:gd name="T32" fmla="*/ 192 w 415"/>
              <a:gd name="T33" fmla="*/ 94 h 406"/>
              <a:gd name="T34" fmla="*/ 287 w 415"/>
              <a:gd name="T35" fmla="*/ 206 h 406"/>
              <a:gd name="T36" fmla="*/ 192 w 415"/>
              <a:gd name="T37" fmla="*/ 318 h 406"/>
              <a:gd name="T38" fmla="*/ 198 w 415"/>
              <a:gd name="T39" fmla="*/ 394 h 406"/>
              <a:gd name="T40" fmla="*/ 232 w 415"/>
              <a:gd name="T41" fmla="*/ 406 h 406"/>
              <a:gd name="T42" fmla="*/ 273 w 415"/>
              <a:gd name="T43" fmla="*/ 388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15" h="406">
                <a:moveTo>
                  <a:pt x="59" y="406"/>
                </a:moveTo>
                <a:cubicBezTo>
                  <a:pt x="47" y="406"/>
                  <a:pt x="35" y="402"/>
                  <a:pt x="25" y="394"/>
                </a:cubicBezTo>
                <a:cubicBezTo>
                  <a:pt x="2" y="375"/>
                  <a:pt x="0" y="341"/>
                  <a:pt x="19" y="318"/>
                </a:cubicBezTo>
                <a:lnTo>
                  <a:pt x="114" y="206"/>
                </a:lnTo>
                <a:lnTo>
                  <a:pt x="19" y="94"/>
                </a:lnTo>
                <a:cubicBezTo>
                  <a:pt x="0" y="71"/>
                  <a:pt x="2" y="38"/>
                  <a:pt x="25" y="19"/>
                </a:cubicBezTo>
                <a:cubicBezTo>
                  <a:pt x="47" y="0"/>
                  <a:pt x="81" y="2"/>
                  <a:pt x="100" y="25"/>
                </a:cubicBezTo>
                <a:lnTo>
                  <a:pt x="225" y="172"/>
                </a:lnTo>
                <a:cubicBezTo>
                  <a:pt x="242" y="192"/>
                  <a:pt x="242" y="221"/>
                  <a:pt x="225" y="241"/>
                </a:cubicBezTo>
                <a:lnTo>
                  <a:pt x="100" y="388"/>
                </a:lnTo>
                <a:cubicBezTo>
                  <a:pt x="89" y="400"/>
                  <a:pt x="74" y="406"/>
                  <a:pt x="59" y="406"/>
                </a:cubicBezTo>
                <a:close/>
                <a:moveTo>
                  <a:pt x="273" y="388"/>
                </a:moveTo>
                <a:lnTo>
                  <a:pt x="398" y="241"/>
                </a:lnTo>
                <a:cubicBezTo>
                  <a:pt x="415" y="221"/>
                  <a:pt x="415" y="192"/>
                  <a:pt x="398" y="172"/>
                </a:cubicBezTo>
                <a:lnTo>
                  <a:pt x="273" y="25"/>
                </a:lnTo>
                <a:cubicBezTo>
                  <a:pt x="254" y="2"/>
                  <a:pt x="220" y="0"/>
                  <a:pt x="198" y="19"/>
                </a:cubicBezTo>
                <a:cubicBezTo>
                  <a:pt x="175" y="38"/>
                  <a:pt x="173" y="71"/>
                  <a:pt x="192" y="94"/>
                </a:cubicBezTo>
                <a:lnTo>
                  <a:pt x="287" y="206"/>
                </a:lnTo>
                <a:lnTo>
                  <a:pt x="192" y="318"/>
                </a:lnTo>
                <a:cubicBezTo>
                  <a:pt x="173" y="341"/>
                  <a:pt x="175" y="375"/>
                  <a:pt x="198" y="394"/>
                </a:cubicBezTo>
                <a:cubicBezTo>
                  <a:pt x="208" y="402"/>
                  <a:pt x="220" y="406"/>
                  <a:pt x="232" y="406"/>
                </a:cubicBezTo>
                <a:cubicBezTo>
                  <a:pt x="247" y="406"/>
                  <a:pt x="262" y="400"/>
                  <a:pt x="273" y="388"/>
                </a:cubicBezTo>
                <a:close/>
              </a:path>
            </a:pathLst>
          </a:custGeom>
          <a:solidFill>
            <a:schemeClr val="accent1"/>
          </a:solidFill>
          <a:ln>
            <a:noFill/>
          </a:ln>
        </p:spPr>
      </p:sp>
      <p:sp>
        <p:nvSpPr>
          <p:cNvPr id="44" name="矩形 43"/>
          <p:cNvSpPr/>
          <p:nvPr/>
        </p:nvSpPr>
        <p:spPr>
          <a:xfrm>
            <a:off x="584781" y="858016"/>
            <a:ext cx="7429666" cy="461665"/>
          </a:xfrm>
          <a:prstGeom prst="rect">
            <a:avLst/>
          </a:prstGeom>
        </p:spPr>
        <p:txBody>
          <a:bodyPr wrap="square">
            <a:spAutoFit/>
          </a:bodyPr>
          <a:lstStyle/>
          <a:p>
            <a:r>
              <a:rPr lang="zh-CN" altLang="en-US" sz="2400" b="1" dirty="0">
                <a:latin typeface="华文楷体" panose="02010600040101010101" pitchFamily="2" charset="-122"/>
                <a:ea typeface="华文楷体" panose="02010600040101010101" pitchFamily="2" charset="-122"/>
              </a:rPr>
              <a:t>伪指令语句</a:t>
            </a:r>
          </a:p>
        </p:txBody>
      </p:sp>
      <p:sp>
        <p:nvSpPr>
          <p:cNvPr id="8" name="MH_Other_1"/>
          <p:cNvSpPr/>
          <p:nvPr>
            <p:custDataLst>
              <p:tags r:id="rId1"/>
            </p:custDataLst>
          </p:nvPr>
        </p:nvSpPr>
        <p:spPr>
          <a:xfrm>
            <a:off x="1504745" y="1796894"/>
            <a:ext cx="704850" cy="7302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rgbClr val="FFFFFF"/>
              </a:solidFill>
            </a:endParaRPr>
          </a:p>
        </p:txBody>
      </p:sp>
      <p:sp>
        <p:nvSpPr>
          <p:cNvPr id="9" name="MH_Other_2"/>
          <p:cNvSpPr/>
          <p:nvPr>
            <p:custDataLst>
              <p:tags r:id="rId2"/>
            </p:custDataLst>
          </p:nvPr>
        </p:nvSpPr>
        <p:spPr>
          <a:xfrm>
            <a:off x="1369807" y="1657194"/>
            <a:ext cx="974725" cy="1009650"/>
          </a:xfrm>
          <a:custGeom>
            <a:avLst/>
            <a:gdLst>
              <a:gd name="connsiteX0" fmla="*/ 743029 w 757237"/>
              <a:gd name="connsiteY0" fmla="*/ 463225 h 783577"/>
              <a:gd name="connsiteX1" fmla="*/ 757237 w 757237"/>
              <a:gd name="connsiteY1" fmla="*/ 463225 h 783577"/>
              <a:gd name="connsiteX2" fmla="*/ 757237 w 757237"/>
              <a:gd name="connsiteY2" fmla="*/ 783577 h 783577"/>
              <a:gd name="connsiteX3" fmla="*/ 450056 w 757237"/>
              <a:gd name="connsiteY3" fmla="*/ 783577 h 783577"/>
              <a:gd name="connsiteX4" fmla="*/ 450056 w 757237"/>
              <a:gd name="connsiteY4" fmla="*/ 768874 h 783577"/>
              <a:gd name="connsiteX5" fmla="*/ 743029 w 757237"/>
              <a:gd name="connsiteY5" fmla="*/ 768874 h 783577"/>
              <a:gd name="connsiteX6" fmla="*/ 0 w 757237"/>
              <a:gd name="connsiteY6" fmla="*/ 463225 h 783577"/>
              <a:gd name="connsiteX7" fmla="*/ 14207 w 757237"/>
              <a:gd name="connsiteY7" fmla="*/ 463225 h 783577"/>
              <a:gd name="connsiteX8" fmla="*/ 14207 w 757237"/>
              <a:gd name="connsiteY8" fmla="*/ 768874 h 783577"/>
              <a:gd name="connsiteX9" fmla="*/ 307181 w 757237"/>
              <a:gd name="connsiteY9" fmla="*/ 768874 h 783577"/>
              <a:gd name="connsiteX10" fmla="*/ 307181 w 757237"/>
              <a:gd name="connsiteY10" fmla="*/ 783577 h 783577"/>
              <a:gd name="connsiteX11" fmla="*/ 0 w 757237"/>
              <a:gd name="connsiteY11" fmla="*/ 783577 h 783577"/>
              <a:gd name="connsiteX12" fmla="*/ 450056 w 757237"/>
              <a:gd name="connsiteY12" fmla="*/ 0 h 783577"/>
              <a:gd name="connsiteX13" fmla="*/ 757237 w 757237"/>
              <a:gd name="connsiteY13" fmla="*/ 0 h 783577"/>
              <a:gd name="connsiteX14" fmla="*/ 757237 w 757237"/>
              <a:gd name="connsiteY14" fmla="*/ 320350 h 783577"/>
              <a:gd name="connsiteX15" fmla="*/ 743029 w 757237"/>
              <a:gd name="connsiteY15" fmla="*/ 320350 h 783577"/>
              <a:gd name="connsiteX16" fmla="*/ 743029 w 757237"/>
              <a:gd name="connsiteY16" fmla="*/ 14702 h 783577"/>
              <a:gd name="connsiteX17" fmla="*/ 450056 w 757237"/>
              <a:gd name="connsiteY17" fmla="*/ 14702 h 783577"/>
              <a:gd name="connsiteX18" fmla="*/ 0 w 757237"/>
              <a:gd name="connsiteY18" fmla="*/ 0 h 783577"/>
              <a:gd name="connsiteX19" fmla="*/ 307181 w 757237"/>
              <a:gd name="connsiteY19" fmla="*/ 0 h 783577"/>
              <a:gd name="connsiteX20" fmla="*/ 307181 w 757237"/>
              <a:gd name="connsiteY20" fmla="*/ 14702 h 783577"/>
              <a:gd name="connsiteX21" fmla="*/ 14207 w 757237"/>
              <a:gd name="connsiteY21" fmla="*/ 14702 h 783577"/>
              <a:gd name="connsiteX22" fmla="*/ 14207 w 757237"/>
              <a:gd name="connsiteY22" fmla="*/ 320350 h 783577"/>
              <a:gd name="connsiteX23" fmla="*/ 0 w 757237"/>
              <a:gd name="connsiteY23" fmla="*/ 320350 h 783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57237" h="783577">
                <a:moveTo>
                  <a:pt x="743029" y="463225"/>
                </a:moveTo>
                <a:lnTo>
                  <a:pt x="757237" y="463225"/>
                </a:lnTo>
                <a:lnTo>
                  <a:pt x="757237" y="783577"/>
                </a:lnTo>
                <a:lnTo>
                  <a:pt x="450056" y="783577"/>
                </a:lnTo>
                <a:lnTo>
                  <a:pt x="450056" y="768874"/>
                </a:lnTo>
                <a:lnTo>
                  <a:pt x="743029" y="768874"/>
                </a:lnTo>
                <a:close/>
                <a:moveTo>
                  <a:pt x="0" y="463225"/>
                </a:moveTo>
                <a:lnTo>
                  <a:pt x="14207" y="463225"/>
                </a:lnTo>
                <a:lnTo>
                  <a:pt x="14207" y="768874"/>
                </a:lnTo>
                <a:lnTo>
                  <a:pt x="307181" y="768874"/>
                </a:lnTo>
                <a:lnTo>
                  <a:pt x="307181" y="783577"/>
                </a:lnTo>
                <a:lnTo>
                  <a:pt x="0" y="783577"/>
                </a:lnTo>
                <a:close/>
                <a:moveTo>
                  <a:pt x="450056" y="0"/>
                </a:moveTo>
                <a:lnTo>
                  <a:pt x="757237" y="0"/>
                </a:lnTo>
                <a:lnTo>
                  <a:pt x="757237" y="320350"/>
                </a:lnTo>
                <a:lnTo>
                  <a:pt x="743029" y="320350"/>
                </a:lnTo>
                <a:lnTo>
                  <a:pt x="743029" y="14702"/>
                </a:lnTo>
                <a:lnTo>
                  <a:pt x="450056" y="14702"/>
                </a:lnTo>
                <a:close/>
                <a:moveTo>
                  <a:pt x="0" y="0"/>
                </a:moveTo>
                <a:lnTo>
                  <a:pt x="307181" y="0"/>
                </a:lnTo>
                <a:lnTo>
                  <a:pt x="307181" y="14702"/>
                </a:lnTo>
                <a:lnTo>
                  <a:pt x="14207" y="14702"/>
                </a:lnTo>
                <a:lnTo>
                  <a:pt x="14207" y="320350"/>
                </a:lnTo>
                <a:lnTo>
                  <a:pt x="0" y="32035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 name="MH_SubTitle_1"/>
          <p:cNvSpPr txBox="1">
            <a:spLocks noChangeArrowheads="1"/>
          </p:cNvSpPr>
          <p:nvPr>
            <p:custDataLst>
              <p:tags r:id="rId3"/>
            </p:custDataLst>
          </p:nvPr>
        </p:nvSpPr>
        <p:spPr bwMode="auto">
          <a:xfrm>
            <a:off x="2528682" y="1425419"/>
            <a:ext cx="5108575"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400" b="1" dirty="0">
                <a:latin typeface="楷体" panose="02010609060101010101" pitchFamily="49" charset="-122"/>
                <a:ea typeface="楷体" panose="02010609060101010101" pitchFamily="49" charset="-122"/>
              </a:rPr>
              <a:t>说明</a:t>
            </a:r>
          </a:p>
        </p:txBody>
      </p:sp>
      <p:sp>
        <p:nvSpPr>
          <p:cNvPr id="11" name="MH_Text_1"/>
          <p:cNvSpPr txBox="1"/>
          <p:nvPr>
            <p:custDataLst>
              <p:tags r:id="rId4"/>
            </p:custDataLst>
          </p:nvPr>
        </p:nvSpPr>
        <p:spPr>
          <a:xfrm>
            <a:off x="2528682" y="1957231"/>
            <a:ext cx="5856514" cy="1247775"/>
          </a:xfrm>
          <a:prstGeom prst="rect">
            <a:avLst/>
          </a:prstGeom>
          <a:noFill/>
        </p:spPr>
        <p:txBody>
          <a:bodyPr lIns="0" tIns="0" rIns="0" bIns="0">
            <a:normAutofit fontScale="70000" lnSpcReduction="20000"/>
          </a:bodyPr>
          <a:lstStyle/>
          <a:p>
            <a:pPr marL="342900" indent="-342900">
              <a:lnSpc>
                <a:spcPct val="150000"/>
              </a:lnSpc>
              <a:buFont typeface="Arial" panose="020B0604020202020204" pitchFamily="34" charset="0"/>
              <a:buChar char="•"/>
              <a:defRPr/>
            </a:pPr>
            <a:r>
              <a:rPr lang="zh-CN" altLang="en-US" sz="2600" b="1" dirty="0">
                <a:latin typeface="楷体" panose="02010609060101010101" pitchFamily="49" charset="-122"/>
                <a:ea typeface="楷体" panose="02010609060101010101" pitchFamily="49" charset="-122"/>
              </a:rPr>
              <a:t>伪指令语句又叫命令语句</a:t>
            </a:r>
            <a:r>
              <a:rPr lang="en-US" altLang="zh-CN" sz="2600" b="1" dirty="0">
                <a:latin typeface="楷体" panose="02010609060101010101" pitchFamily="49" charset="-122"/>
                <a:ea typeface="楷体" panose="02010609060101010101" pitchFamily="49" charset="-122"/>
              </a:rPr>
              <a:t>,</a:t>
            </a:r>
            <a:r>
              <a:rPr lang="zh-CN" altLang="en-US" sz="2600" b="1" dirty="0">
                <a:latin typeface="楷体" panose="02010609060101010101" pitchFamily="49" charset="-122"/>
                <a:ea typeface="楷体" panose="02010609060101010101" pitchFamily="49" charset="-122"/>
              </a:rPr>
              <a:t>指示性语句。</a:t>
            </a:r>
          </a:p>
          <a:p>
            <a:pPr marL="342900" indent="-342900">
              <a:lnSpc>
                <a:spcPct val="150000"/>
              </a:lnSpc>
              <a:buFont typeface="Arial" panose="020B0604020202020204" pitchFamily="34" charset="0"/>
              <a:buChar char="•"/>
              <a:defRPr/>
            </a:pPr>
            <a:r>
              <a:rPr lang="zh-CN" altLang="en-US" sz="2600" b="1" dirty="0">
                <a:latin typeface="楷体" panose="02010609060101010101" pitchFamily="49" charset="-122"/>
                <a:ea typeface="楷体" panose="02010609060101010101" pitchFamily="49" charset="-122"/>
              </a:rPr>
              <a:t>伪指令本身不产生对应的机器目标代码。它指示汇编程序对其后面的指令语句和伪指令语句如何处理</a:t>
            </a:r>
            <a:r>
              <a:rPr lang="zh-CN" altLang="en-US" sz="2400" b="1" dirty="0">
                <a:latin typeface="楷体" panose="02010609060101010101" pitchFamily="49" charset="-122"/>
                <a:ea typeface="楷体" panose="02010609060101010101" pitchFamily="49" charset="-122"/>
              </a:rPr>
              <a:t>。</a:t>
            </a:r>
          </a:p>
        </p:txBody>
      </p:sp>
      <p:sp>
        <p:nvSpPr>
          <p:cNvPr id="12" name="MH_Other_3"/>
          <p:cNvSpPr/>
          <p:nvPr>
            <p:custDataLst>
              <p:tags r:id="rId5"/>
            </p:custDataLst>
          </p:nvPr>
        </p:nvSpPr>
        <p:spPr>
          <a:xfrm>
            <a:off x="1504745" y="3366931"/>
            <a:ext cx="704850" cy="7302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rgbClr val="FFFFFF"/>
              </a:solidFill>
            </a:endParaRPr>
          </a:p>
        </p:txBody>
      </p:sp>
      <p:sp>
        <p:nvSpPr>
          <p:cNvPr id="13" name="MH_Other_4"/>
          <p:cNvSpPr/>
          <p:nvPr>
            <p:custDataLst>
              <p:tags r:id="rId6"/>
            </p:custDataLst>
          </p:nvPr>
        </p:nvSpPr>
        <p:spPr>
          <a:xfrm>
            <a:off x="1369807" y="3227231"/>
            <a:ext cx="974725" cy="1009650"/>
          </a:xfrm>
          <a:custGeom>
            <a:avLst/>
            <a:gdLst>
              <a:gd name="connsiteX0" fmla="*/ 743029 w 757237"/>
              <a:gd name="connsiteY0" fmla="*/ 463225 h 783577"/>
              <a:gd name="connsiteX1" fmla="*/ 757237 w 757237"/>
              <a:gd name="connsiteY1" fmla="*/ 463225 h 783577"/>
              <a:gd name="connsiteX2" fmla="*/ 757237 w 757237"/>
              <a:gd name="connsiteY2" fmla="*/ 783577 h 783577"/>
              <a:gd name="connsiteX3" fmla="*/ 450056 w 757237"/>
              <a:gd name="connsiteY3" fmla="*/ 783577 h 783577"/>
              <a:gd name="connsiteX4" fmla="*/ 450056 w 757237"/>
              <a:gd name="connsiteY4" fmla="*/ 768874 h 783577"/>
              <a:gd name="connsiteX5" fmla="*/ 743029 w 757237"/>
              <a:gd name="connsiteY5" fmla="*/ 768874 h 783577"/>
              <a:gd name="connsiteX6" fmla="*/ 0 w 757237"/>
              <a:gd name="connsiteY6" fmla="*/ 463225 h 783577"/>
              <a:gd name="connsiteX7" fmla="*/ 14207 w 757237"/>
              <a:gd name="connsiteY7" fmla="*/ 463225 h 783577"/>
              <a:gd name="connsiteX8" fmla="*/ 14207 w 757237"/>
              <a:gd name="connsiteY8" fmla="*/ 768874 h 783577"/>
              <a:gd name="connsiteX9" fmla="*/ 307181 w 757237"/>
              <a:gd name="connsiteY9" fmla="*/ 768874 h 783577"/>
              <a:gd name="connsiteX10" fmla="*/ 307181 w 757237"/>
              <a:gd name="connsiteY10" fmla="*/ 783577 h 783577"/>
              <a:gd name="connsiteX11" fmla="*/ 0 w 757237"/>
              <a:gd name="connsiteY11" fmla="*/ 783577 h 783577"/>
              <a:gd name="connsiteX12" fmla="*/ 450056 w 757237"/>
              <a:gd name="connsiteY12" fmla="*/ 0 h 783577"/>
              <a:gd name="connsiteX13" fmla="*/ 757237 w 757237"/>
              <a:gd name="connsiteY13" fmla="*/ 0 h 783577"/>
              <a:gd name="connsiteX14" fmla="*/ 757237 w 757237"/>
              <a:gd name="connsiteY14" fmla="*/ 320350 h 783577"/>
              <a:gd name="connsiteX15" fmla="*/ 743029 w 757237"/>
              <a:gd name="connsiteY15" fmla="*/ 320350 h 783577"/>
              <a:gd name="connsiteX16" fmla="*/ 743029 w 757237"/>
              <a:gd name="connsiteY16" fmla="*/ 14702 h 783577"/>
              <a:gd name="connsiteX17" fmla="*/ 450056 w 757237"/>
              <a:gd name="connsiteY17" fmla="*/ 14702 h 783577"/>
              <a:gd name="connsiteX18" fmla="*/ 0 w 757237"/>
              <a:gd name="connsiteY18" fmla="*/ 0 h 783577"/>
              <a:gd name="connsiteX19" fmla="*/ 307181 w 757237"/>
              <a:gd name="connsiteY19" fmla="*/ 0 h 783577"/>
              <a:gd name="connsiteX20" fmla="*/ 307181 w 757237"/>
              <a:gd name="connsiteY20" fmla="*/ 14702 h 783577"/>
              <a:gd name="connsiteX21" fmla="*/ 14207 w 757237"/>
              <a:gd name="connsiteY21" fmla="*/ 14702 h 783577"/>
              <a:gd name="connsiteX22" fmla="*/ 14207 w 757237"/>
              <a:gd name="connsiteY22" fmla="*/ 320350 h 783577"/>
              <a:gd name="connsiteX23" fmla="*/ 0 w 757237"/>
              <a:gd name="connsiteY23" fmla="*/ 320350 h 783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57237" h="783577">
                <a:moveTo>
                  <a:pt x="743029" y="463225"/>
                </a:moveTo>
                <a:lnTo>
                  <a:pt x="757237" y="463225"/>
                </a:lnTo>
                <a:lnTo>
                  <a:pt x="757237" y="783577"/>
                </a:lnTo>
                <a:lnTo>
                  <a:pt x="450056" y="783577"/>
                </a:lnTo>
                <a:lnTo>
                  <a:pt x="450056" y="768874"/>
                </a:lnTo>
                <a:lnTo>
                  <a:pt x="743029" y="768874"/>
                </a:lnTo>
                <a:close/>
                <a:moveTo>
                  <a:pt x="0" y="463225"/>
                </a:moveTo>
                <a:lnTo>
                  <a:pt x="14207" y="463225"/>
                </a:lnTo>
                <a:lnTo>
                  <a:pt x="14207" y="768874"/>
                </a:lnTo>
                <a:lnTo>
                  <a:pt x="307181" y="768874"/>
                </a:lnTo>
                <a:lnTo>
                  <a:pt x="307181" y="783577"/>
                </a:lnTo>
                <a:lnTo>
                  <a:pt x="0" y="783577"/>
                </a:lnTo>
                <a:close/>
                <a:moveTo>
                  <a:pt x="450056" y="0"/>
                </a:moveTo>
                <a:lnTo>
                  <a:pt x="757237" y="0"/>
                </a:lnTo>
                <a:lnTo>
                  <a:pt x="757237" y="320350"/>
                </a:lnTo>
                <a:lnTo>
                  <a:pt x="743029" y="320350"/>
                </a:lnTo>
                <a:lnTo>
                  <a:pt x="743029" y="14702"/>
                </a:lnTo>
                <a:lnTo>
                  <a:pt x="450056" y="14702"/>
                </a:lnTo>
                <a:close/>
                <a:moveTo>
                  <a:pt x="0" y="0"/>
                </a:moveTo>
                <a:lnTo>
                  <a:pt x="307181" y="0"/>
                </a:lnTo>
                <a:lnTo>
                  <a:pt x="307181" y="14702"/>
                </a:lnTo>
                <a:lnTo>
                  <a:pt x="14207" y="14702"/>
                </a:lnTo>
                <a:lnTo>
                  <a:pt x="14207" y="320350"/>
                </a:lnTo>
                <a:lnTo>
                  <a:pt x="0" y="32035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4" name="MH_SubTitle_2"/>
          <p:cNvSpPr txBox="1">
            <a:spLocks noChangeArrowheads="1"/>
          </p:cNvSpPr>
          <p:nvPr>
            <p:custDataLst>
              <p:tags r:id="rId7"/>
            </p:custDataLst>
          </p:nvPr>
        </p:nvSpPr>
        <p:spPr bwMode="auto">
          <a:xfrm>
            <a:off x="2528682" y="2997043"/>
            <a:ext cx="5108575"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400" b="1" dirty="0">
                <a:latin typeface="楷体" panose="02010609060101010101" pitchFamily="49" charset="-122"/>
                <a:ea typeface="楷体" panose="02010609060101010101" pitchFamily="49" charset="-122"/>
              </a:rPr>
              <a:t>格式</a:t>
            </a:r>
          </a:p>
        </p:txBody>
      </p:sp>
      <p:sp>
        <p:nvSpPr>
          <p:cNvPr id="15" name="MH_Other_5"/>
          <p:cNvSpPr/>
          <p:nvPr>
            <p:custDataLst>
              <p:tags r:id="rId8"/>
            </p:custDataLst>
          </p:nvPr>
        </p:nvSpPr>
        <p:spPr bwMode="auto">
          <a:xfrm>
            <a:off x="1652382" y="1966756"/>
            <a:ext cx="398463" cy="396875"/>
          </a:xfrm>
          <a:custGeom>
            <a:avLst/>
            <a:gdLst>
              <a:gd name="T0" fmla="*/ 984018 w 1589088"/>
              <a:gd name="T1" fmla="*/ 589506 h 1589088"/>
              <a:gd name="T2" fmla="*/ 955171 w 1589088"/>
              <a:gd name="T3" fmla="*/ 645802 h 1589088"/>
              <a:gd name="T4" fmla="*/ 898294 w 1589088"/>
              <a:gd name="T5" fmla="*/ 673272 h 1589088"/>
              <a:gd name="T6" fmla="*/ 881422 w 1589088"/>
              <a:gd name="T7" fmla="*/ 964824 h 1589088"/>
              <a:gd name="T8" fmla="*/ 873530 w 1589088"/>
              <a:gd name="T9" fmla="*/ 1040159 h 1589088"/>
              <a:gd name="T10" fmla="*/ 824817 w 1589088"/>
              <a:gd name="T11" fmla="*/ 1084490 h 1589088"/>
              <a:gd name="T12" fmla="*/ 756238 w 1589088"/>
              <a:gd name="T13" fmla="*/ 1088026 h 1589088"/>
              <a:gd name="T14" fmla="*/ 703444 w 1589088"/>
              <a:gd name="T15" fmla="*/ 1048590 h 1589088"/>
              <a:gd name="T16" fmla="*/ 686571 w 1589088"/>
              <a:gd name="T17" fmla="*/ 985493 h 1589088"/>
              <a:gd name="T18" fmla="*/ 486007 w 1589088"/>
              <a:gd name="T19" fmla="*/ 893024 h 1589088"/>
              <a:gd name="T20" fmla="*/ 398106 w 1589088"/>
              <a:gd name="T21" fmla="*/ 820680 h 1589088"/>
              <a:gd name="T22" fmla="*/ 402189 w 1589088"/>
              <a:gd name="T23" fmla="*/ 755134 h 1589088"/>
              <a:gd name="T24" fmla="*/ 446547 w 1589088"/>
              <a:gd name="T25" fmla="*/ 706452 h 1589088"/>
              <a:gd name="T26" fmla="*/ 514037 w 1589088"/>
              <a:gd name="T27" fmla="*/ 696389 h 1589088"/>
              <a:gd name="T28" fmla="*/ 570641 w 1589088"/>
              <a:gd name="T29" fmla="*/ 730385 h 1589088"/>
              <a:gd name="T30" fmla="*/ 593501 w 1589088"/>
              <a:gd name="T31" fmla="*/ 794027 h 1589088"/>
              <a:gd name="T32" fmla="*/ 818558 w 1589088"/>
              <a:gd name="T33" fmla="*/ 648522 h 1589088"/>
              <a:gd name="T34" fmla="*/ 785901 w 1589088"/>
              <a:gd name="T35" fmla="*/ 575091 h 1589088"/>
              <a:gd name="T36" fmla="*/ 808761 w 1589088"/>
              <a:gd name="T37" fmla="*/ 511721 h 1589088"/>
              <a:gd name="T38" fmla="*/ 865365 w 1589088"/>
              <a:gd name="T39" fmla="*/ 477726 h 1589088"/>
              <a:gd name="T40" fmla="*/ 728574 w 1589088"/>
              <a:gd name="T41" fmla="*/ 144010 h 1589088"/>
              <a:gd name="T42" fmla="*/ 531280 w 1589088"/>
              <a:gd name="T43" fmla="*/ 182593 h 1589088"/>
              <a:gd name="T44" fmla="*/ 353281 w 1589088"/>
              <a:gd name="T45" fmla="*/ 288291 h 1589088"/>
              <a:gd name="T46" fmla="*/ 219577 w 1589088"/>
              <a:gd name="T47" fmla="*/ 451592 h 1589088"/>
              <a:gd name="T48" fmla="*/ 152454 w 1589088"/>
              <a:gd name="T49" fmla="*/ 642880 h 1589088"/>
              <a:gd name="T50" fmla="*/ 152454 w 1589088"/>
              <a:gd name="T51" fmla="*/ 843135 h 1589088"/>
              <a:gd name="T52" fmla="*/ 219577 w 1589088"/>
              <a:gd name="T53" fmla="*/ 1034422 h 1589088"/>
              <a:gd name="T54" fmla="*/ 353281 w 1589088"/>
              <a:gd name="T55" fmla="*/ 1197724 h 1589088"/>
              <a:gd name="T56" fmla="*/ 531280 w 1589088"/>
              <a:gd name="T57" fmla="*/ 1303421 h 1589088"/>
              <a:gd name="T58" fmla="*/ 728574 w 1589088"/>
              <a:gd name="T59" fmla="*/ 1341734 h 1589088"/>
              <a:gd name="T60" fmla="*/ 927227 w 1589088"/>
              <a:gd name="T61" fmla="*/ 1312931 h 1589088"/>
              <a:gd name="T62" fmla="*/ 1109302 w 1589088"/>
              <a:gd name="T63" fmla="*/ 1217015 h 1589088"/>
              <a:gd name="T64" fmla="*/ 1251431 w 1589088"/>
              <a:gd name="T65" fmla="*/ 1059964 h 1589088"/>
              <a:gd name="T66" fmla="*/ 1328065 w 1589088"/>
              <a:gd name="T67" fmla="*/ 871393 h 1589088"/>
              <a:gd name="T68" fmla="*/ 1337576 w 1589088"/>
              <a:gd name="T69" fmla="*/ 671410 h 1589088"/>
              <a:gd name="T70" fmla="*/ 1280237 w 1589088"/>
              <a:gd name="T71" fmla="*/ 477677 h 1589088"/>
              <a:gd name="T72" fmla="*/ 1155500 w 1589088"/>
              <a:gd name="T73" fmla="*/ 308670 h 1589088"/>
              <a:gd name="T74" fmla="*/ 981849 w 1589088"/>
              <a:gd name="T75" fmla="*/ 193462 h 1589088"/>
              <a:gd name="T76" fmla="*/ 785915 w 1589088"/>
              <a:gd name="T77" fmla="*/ 145640 h 1589088"/>
              <a:gd name="T78" fmla="*/ 902226 w 1589088"/>
              <a:gd name="T79" fmla="*/ 17390 h 1589088"/>
              <a:gd name="T80" fmla="*/ 1136207 w 1589088"/>
              <a:gd name="T81" fmla="*/ 112491 h 1589088"/>
              <a:gd name="T82" fmla="*/ 1320999 w 1589088"/>
              <a:gd name="T83" fmla="*/ 276063 h 1589088"/>
              <a:gd name="T84" fmla="*/ 1429702 w 1589088"/>
              <a:gd name="T85" fmla="*/ 459201 h 1589088"/>
              <a:gd name="T86" fmla="*/ 1481334 w 1589088"/>
              <a:gd name="T87" fmla="*/ 660270 h 1589088"/>
              <a:gd name="T88" fmla="*/ 1475356 w 1589088"/>
              <a:gd name="T89" fmla="*/ 866502 h 1589088"/>
              <a:gd name="T90" fmla="*/ 1412581 w 1589088"/>
              <a:gd name="T91" fmla="*/ 1064855 h 1589088"/>
              <a:gd name="T92" fmla="*/ 1892771 w 1589088"/>
              <a:gd name="T93" fmla="*/ 1636001 h 1589088"/>
              <a:gd name="T94" fmla="*/ 1896304 w 1589088"/>
              <a:gd name="T95" fmla="*/ 1759632 h 1589088"/>
              <a:gd name="T96" fmla="*/ 1783798 w 1589088"/>
              <a:gd name="T97" fmla="*/ 1885980 h 1589088"/>
              <a:gd name="T98" fmla="*/ 1662866 w 1589088"/>
              <a:gd name="T99" fmla="*/ 1900381 h 1589088"/>
              <a:gd name="T100" fmla="*/ 1104954 w 1589088"/>
              <a:gd name="T101" fmla="*/ 1391458 h 1589088"/>
              <a:gd name="T102" fmla="*/ 909835 w 1589088"/>
              <a:gd name="T103" fmla="*/ 1466451 h 1589088"/>
              <a:gd name="T104" fmla="*/ 704388 w 1589088"/>
              <a:gd name="T105" fmla="*/ 1484656 h 1589088"/>
              <a:gd name="T106" fmla="*/ 501116 w 1589088"/>
              <a:gd name="T107" fmla="*/ 1445528 h 1589088"/>
              <a:gd name="T108" fmla="*/ 313061 w 1589088"/>
              <a:gd name="T109" fmla="*/ 1349069 h 1589088"/>
              <a:gd name="T110" fmla="*/ 143758 w 1589088"/>
              <a:gd name="T111" fmla="*/ 1181965 h 1589088"/>
              <a:gd name="T112" fmla="*/ 30708 w 1589088"/>
              <a:gd name="T113" fmla="*/ 954538 h 1589088"/>
              <a:gd name="T114" fmla="*/ 815 w 1589088"/>
              <a:gd name="T115" fmla="*/ 707277 h 1589088"/>
              <a:gd name="T116" fmla="*/ 54351 w 1589088"/>
              <a:gd name="T117" fmla="*/ 463275 h 1589088"/>
              <a:gd name="T118" fmla="*/ 191315 w 1589088"/>
              <a:gd name="T119" fmla="*/ 245360 h 1589088"/>
              <a:gd name="T120" fmla="*/ 397577 w 1589088"/>
              <a:gd name="T121" fmla="*/ 85319 h 1589088"/>
              <a:gd name="T122" fmla="*/ 636177 w 1589088"/>
              <a:gd name="T123" fmla="*/ 7880 h 158908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589088" h="1589088">
                <a:moveTo>
                  <a:pt x="916859" y="288925"/>
                </a:moveTo>
                <a:lnTo>
                  <a:pt x="954088" y="332030"/>
                </a:lnTo>
                <a:lnTo>
                  <a:pt x="816067" y="450682"/>
                </a:lnTo>
                <a:lnTo>
                  <a:pt x="817430" y="454085"/>
                </a:lnTo>
                <a:lnTo>
                  <a:pt x="818338" y="457488"/>
                </a:lnTo>
                <a:lnTo>
                  <a:pt x="819246" y="461118"/>
                </a:lnTo>
                <a:lnTo>
                  <a:pt x="820381" y="464748"/>
                </a:lnTo>
                <a:lnTo>
                  <a:pt x="820835" y="468378"/>
                </a:lnTo>
                <a:lnTo>
                  <a:pt x="821289" y="472008"/>
                </a:lnTo>
                <a:lnTo>
                  <a:pt x="821743" y="475865"/>
                </a:lnTo>
                <a:lnTo>
                  <a:pt x="821743" y="479722"/>
                </a:lnTo>
                <a:lnTo>
                  <a:pt x="821743" y="483805"/>
                </a:lnTo>
                <a:lnTo>
                  <a:pt x="821289" y="487662"/>
                </a:lnTo>
                <a:lnTo>
                  <a:pt x="820835" y="491746"/>
                </a:lnTo>
                <a:lnTo>
                  <a:pt x="820154" y="495602"/>
                </a:lnTo>
                <a:lnTo>
                  <a:pt x="819246" y="499459"/>
                </a:lnTo>
                <a:lnTo>
                  <a:pt x="818338" y="503089"/>
                </a:lnTo>
                <a:lnTo>
                  <a:pt x="816976" y="506946"/>
                </a:lnTo>
                <a:lnTo>
                  <a:pt x="815840" y="510349"/>
                </a:lnTo>
                <a:lnTo>
                  <a:pt x="814251" y="513979"/>
                </a:lnTo>
                <a:lnTo>
                  <a:pt x="812662" y="517382"/>
                </a:lnTo>
                <a:lnTo>
                  <a:pt x="810619" y="520785"/>
                </a:lnTo>
                <a:lnTo>
                  <a:pt x="808803" y="523961"/>
                </a:lnTo>
                <a:lnTo>
                  <a:pt x="806760" y="527137"/>
                </a:lnTo>
                <a:lnTo>
                  <a:pt x="804263" y="530313"/>
                </a:lnTo>
                <a:lnTo>
                  <a:pt x="801993" y="533036"/>
                </a:lnTo>
                <a:lnTo>
                  <a:pt x="799496" y="535985"/>
                </a:lnTo>
                <a:lnTo>
                  <a:pt x="796772" y="538707"/>
                </a:lnTo>
                <a:lnTo>
                  <a:pt x="794048" y="541203"/>
                </a:lnTo>
                <a:lnTo>
                  <a:pt x="791324" y="543698"/>
                </a:lnTo>
                <a:lnTo>
                  <a:pt x="788146" y="545967"/>
                </a:lnTo>
                <a:lnTo>
                  <a:pt x="785194" y="548009"/>
                </a:lnTo>
                <a:lnTo>
                  <a:pt x="781789" y="550051"/>
                </a:lnTo>
                <a:lnTo>
                  <a:pt x="778611" y="552093"/>
                </a:lnTo>
                <a:lnTo>
                  <a:pt x="775433" y="553908"/>
                </a:lnTo>
                <a:lnTo>
                  <a:pt x="771801" y="555496"/>
                </a:lnTo>
                <a:lnTo>
                  <a:pt x="768396" y="556857"/>
                </a:lnTo>
                <a:lnTo>
                  <a:pt x="764537" y="558218"/>
                </a:lnTo>
                <a:lnTo>
                  <a:pt x="760905" y="559352"/>
                </a:lnTo>
                <a:lnTo>
                  <a:pt x="757046" y="560260"/>
                </a:lnTo>
                <a:lnTo>
                  <a:pt x="753413" y="560940"/>
                </a:lnTo>
                <a:lnTo>
                  <a:pt x="749327" y="561621"/>
                </a:lnTo>
                <a:lnTo>
                  <a:pt x="745241" y="562075"/>
                </a:lnTo>
                <a:lnTo>
                  <a:pt x="692121" y="754005"/>
                </a:lnTo>
                <a:lnTo>
                  <a:pt x="697343" y="756728"/>
                </a:lnTo>
                <a:lnTo>
                  <a:pt x="702110" y="759904"/>
                </a:lnTo>
                <a:lnTo>
                  <a:pt x="706650" y="763080"/>
                </a:lnTo>
                <a:lnTo>
                  <a:pt x="710963" y="766937"/>
                </a:lnTo>
                <a:lnTo>
                  <a:pt x="715049" y="770794"/>
                </a:lnTo>
                <a:lnTo>
                  <a:pt x="718908" y="774877"/>
                </a:lnTo>
                <a:lnTo>
                  <a:pt x="722313" y="779188"/>
                </a:lnTo>
                <a:lnTo>
                  <a:pt x="725718" y="783952"/>
                </a:lnTo>
                <a:lnTo>
                  <a:pt x="728670" y="788943"/>
                </a:lnTo>
                <a:lnTo>
                  <a:pt x="731167" y="793934"/>
                </a:lnTo>
                <a:lnTo>
                  <a:pt x="733437" y="799379"/>
                </a:lnTo>
                <a:lnTo>
                  <a:pt x="735253" y="804824"/>
                </a:lnTo>
                <a:lnTo>
                  <a:pt x="736615" y="810496"/>
                </a:lnTo>
                <a:lnTo>
                  <a:pt x="737750" y="816167"/>
                </a:lnTo>
                <a:lnTo>
                  <a:pt x="738431" y="822066"/>
                </a:lnTo>
                <a:lnTo>
                  <a:pt x="738658" y="828191"/>
                </a:lnTo>
                <a:lnTo>
                  <a:pt x="738658" y="832729"/>
                </a:lnTo>
                <a:lnTo>
                  <a:pt x="738431" y="836812"/>
                </a:lnTo>
                <a:lnTo>
                  <a:pt x="737523" y="840896"/>
                </a:lnTo>
                <a:lnTo>
                  <a:pt x="736842" y="844980"/>
                </a:lnTo>
                <a:lnTo>
                  <a:pt x="735934" y="849063"/>
                </a:lnTo>
                <a:lnTo>
                  <a:pt x="734799" y="852920"/>
                </a:lnTo>
                <a:lnTo>
                  <a:pt x="733664" y="856777"/>
                </a:lnTo>
                <a:lnTo>
                  <a:pt x="732075" y="860407"/>
                </a:lnTo>
                <a:lnTo>
                  <a:pt x="730259" y="864263"/>
                </a:lnTo>
                <a:lnTo>
                  <a:pt x="728670" y="867666"/>
                </a:lnTo>
                <a:lnTo>
                  <a:pt x="726626" y="871296"/>
                </a:lnTo>
                <a:lnTo>
                  <a:pt x="724583" y="874699"/>
                </a:lnTo>
                <a:lnTo>
                  <a:pt x="722086" y="877876"/>
                </a:lnTo>
                <a:lnTo>
                  <a:pt x="719589" y="881052"/>
                </a:lnTo>
                <a:lnTo>
                  <a:pt x="717092" y="884228"/>
                </a:lnTo>
                <a:lnTo>
                  <a:pt x="714141" y="886950"/>
                </a:lnTo>
                <a:lnTo>
                  <a:pt x="711417" y="889673"/>
                </a:lnTo>
                <a:lnTo>
                  <a:pt x="708239" y="892395"/>
                </a:lnTo>
                <a:lnTo>
                  <a:pt x="705288" y="894891"/>
                </a:lnTo>
                <a:lnTo>
                  <a:pt x="702110" y="896933"/>
                </a:lnTo>
                <a:lnTo>
                  <a:pt x="698705" y="899428"/>
                </a:lnTo>
                <a:lnTo>
                  <a:pt x="695299" y="901243"/>
                </a:lnTo>
                <a:lnTo>
                  <a:pt x="691440" y="903058"/>
                </a:lnTo>
                <a:lnTo>
                  <a:pt x="688035" y="904646"/>
                </a:lnTo>
                <a:lnTo>
                  <a:pt x="684176" y="906234"/>
                </a:lnTo>
                <a:lnTo>
                  <a:pt x="680317" y="907595"/>
                </a:lnTo>
                <a:lnTo>
                  <a:pt x="676231" y="908730"/>
                </a:lnTo>
                <a:lnTo>
                  <a:pt x="672372" y="909637"/>
                </a:lnTo>
                <a:lnTo>
                  <a:pt x="668286" y="910318"/>
                </a:lnTo>
                <a:lnTo>
                  <a:pt x="664199" y="910771"/>
                </a:lnTo>
                <a:lnTo>
                  <a:pt x="659886" y="911225"/>
                </a:lnTo>
                <a:lnTo>
                  <a:pt x="655573" y="911225"/>
                </a:lnTo>
                <a:lnTo>
                  <a:pt x="651260" y="911225"/>
                </a:lnTo>
                <a:lnTo>
                  <a:pt x="646947" y="910771"/>
                </a:lnTo>
                <a:lnTo>
                  <a:pt x="643088" y="910318"/>
                </a:lnTo>
                <a:lnTo>
                  <a:pt x="638775" y="909637"/>
                </a:lnTo>
                <a:lnTo>
                  <a:pt x="634915" y="908730"/>
                </a:lnTo>
                <a:lnTo>
                  <a:pt x="630829" y="907595"/>
                </a:lnTo>
                <a:lnTo>
                  <a:pt x="627197" y="906234"/>
                </a:lnTo>
                <a:lnTo>
                  <a:pt x="623338" y="904646"/>
                </a:lnTo>
                <a:lnTo>
                  <a:pt x="619706" y="903058"/>
                </a:lnTo>
                <a:lnTo>
                  <a:pt x="616074" y="901243"/>
                </a:lnTo>
                <a:lnTo>
                  <a:pt x="612669" y="899428"/>
                </a:lnTo>
                <a:lnTo>
                  <a:pt x="609037" y="896933"/>
                </a:lnTo>
                <a:lnTo>
                  <a:pt x="605858" y="894891"/>
                </a:lnTo>
                <a:lnTo>
                  <a:pt x="602680" y="892395"/>
                </a:lnTo>
                <a:lnTo>
                  <a:pt x="599729" y="889673"/>
                </a:lnTo>
                <a:lnTo>
                  <a:pt x="596778" y="886950"/>
                </a:lnTo>
                <a:lnTo>
                  <a:pt x="594054" y="884228"/>
                </a:lnTo>
                <a:lnTo>
                  <a:pt x="591557" y="881052"/>
                </a:lnTo>
                <a:lnTo>
                  <a:pt x="588833" y="877876"/>
                </a:lnTo>
                <a:lnTo>
                  <a:pt x="586790" y="874699"/>
                </a:lnTo>
                <a:lnTo>
                  <a:pt x="584520" y="871296"/>
                </a:lnTo>
                <a:lnTo>
                  <a:pt x="582704" y="867666"/>
                </a:lnTo>
                <a:lnTo>
                  <a:pt x="580661" y="864263"/>
                </a:lnTo>
                <a:lnTo>
                  <a:pt x="579072" y="860407"/>
                </a:lnTo>
                <a:lnTo>
                  <a:pt x="577710" y="856777"/>
                </a:lnTo>
                <a:lnTo>
                  <a:pt x="576348" y="852920"/>
                </a:lnTo>
                <a:lnTo>
                  <a:pt x="575212" y="849063"/>
                </a:lnTo>
                <a:lnTo>
                  <a:pt x="574077" y="844980"/>
                </a:lnTo>
                <a:lnTo>
                  <a:pt x="573396" y="840896"/>
                </a:lnTo>
                <a:lnTo>
                  <a:pt x="572942" y="836812"/>
                </a:lnTo>
                <a:lnTo>
                  <a:pt x="572488" y="832729"/>
                </a:lnTo>
                <a:lnTo>
                  <a:pt x="572488" y="828191"/>
                </a:lnTo>
                <a:lnTo>
                  <a:pt x="572488" y="825242"/>
                </a:lnTo>
                <a:lnTo>
                  <a:pt x="572715" y="822066"/>
                </a:lnTo>
                <a:lnTo>
                  <a:pt x="573623" y="815940"/>
                </a:lnTo>
                <a:lnTo>
                  <a:pt x="574986" y="810042"/>
                </a:lnTo>
                <a:lnTo>
                  <a:pt x="576575" y="804370"/>
                </a:lnTo>
                <a:lnTo>
                  <a:pt x="454445" y="733134"/>
                </a:lnTo>
                <a:lnTo>
                  <a:pt x="449904" y="736083"/>
                </a:lnTo>
                <a:lnTo>
                  <a:pt x="444910" y="738352"/>
                </a:lnTo>
                <a:lnTo>
                  <a:pt x="439689" y="740166"/>
                </a:lnTo>
                <a:lnTo>
                  <a:pt x="434468" y="741981"/>
                </a:lnTo>
                <a:lnTo>
                  <a:pt x="429020" y="743569"/>
                </a:lnTo>
                <a:lnTo>
                  <a:pt x="423571" y="744477"/>
                </a:lnTo>
                <a:lnTo>
                  <a:pt x="417669" y="745158"/>
                </a:lnTo>
                <a:lnTo>
                  <a:pt x="412221" y="745384"/>
                </a:lnTo>
                <a:lnTo>
                  <a:pt x="408589" y="745158"/>
                </a:lnTo>
                <a:lnTo>
                  <a:pt x="405411" y="744931"/>
                </a:lnTo>
                <a:lnTo>
                  <a:pt x="398828" y="744023"/>
                </a:lnTo>
                <a:lnTo>
                  <a:pt x="305755" y="898294"/>
                </a:lnTo>
                <a:lnTo>
                  <a:pt x="257175" y="869255"/>
                </a:lnTo>
                <a:lnTo>
                  <a:pt x="349113" y="716118"/>
                </a:lnTo>
                <a:lnTo>
                  <a:pt x="347070" y="713396"/>
                </a:lnTo>
                <a:lnTo>
                  <a:pt x="344573" y="710220"/>
                </a:lnTo>
                <a:lnTo>
                  <a:pt x="342757" y="707497"/>
                </a:lnTo>
                <a:lnTo>
                  <a:pt x="340714" y="704321"/>
                </a:lnTo>
                <a:lnTo>
                  <a:pt x="339125" y="701145"/>
                </a:lnTo>
                <a:lnTo>
                  <a:pt x="337536" y="697969"/>
                </a:lnTo>
                <a:lnTo>
                  <a:pt x="335720" y="694793"/>
                </a:lnTo>
                <a:lnTo>
                  <a:pt x="334358" y="691390"/>
                </a:lnTo>
                <a:lnTo>
                  <a:pt x="333223" y="687987"/>
                </a:lnTo>
                <a:lnTo>
                  <a:pt x="332087" y="684584"/>
                </a:lnTo>
                <a:lnTo>
                  <a:pt x="331179" y="680954"/>
                </a:lnTo>
                <a:lnTo>
                  <a:pt x="330498" y="677324"/>
                </a:lnTo>
                <a:lnTo>
                  <a:pt x="329590" y="673467"/>
                </a:lnTo>
                <a:lnTo>
                  <a:pt x="329136" y="670064"/>
                </a:lnTo>
                <a:lnTo>
                  <a:pt x="328909" y="665981"/>
                </a:lnTo>
                <a:lnTo>
                  <a:pt x="328909" y="662351"/>
                </a:lnTo>
                <a:lnTo>
                  <a:pt x="328909" y="658040"/>
                </a:lnTo>
                <a:lnTo>
                  <a:pt x="329363" y="653730"/>
                </a:lnTo>
                <a:lnTo>
                  <a:pt x="330044" y="649646"/>
                </a:lnTo>
                <a:lnTo>
                  <a:pt x="330725" y="645335"/>
                </a:lnTo>
                <a:lnTo>
                  <a:pt x="331633" y="641479"/>
                </a:lnTo>
                <a:lnTo>
                  <a:pt x="332768" y="637395"/>
                </a:lnTo>
                <a:lnTo>
                  <a:pt x="333904" y="633765"/>
                </a:lnTo>
                <a:lnTo>
                  <a:pt x="335493" y="629908"/>
                </a:lnTo>
                <a:lnTo>
                  <a:pt x="337082" y="626279"/>
                </a:lnTo>
                <a:lnTo>
                  <a:pt x="339125" y="622649"/>
                </a:lnTo>
                <a:lnTo>
                  <a:pt x="340941" y="619246"/>
                </a:lnTo>
                <a:lnTo>
                  <a:pt x="342984" y="615843"/>
                </a:lnTo>
                <a:lnTo>
                  <a:pt x="345481" y="612666"/>
                </a:lnTo>
                <a:lnTo>
                  <a:pt x="347978" y="609263"/>
                </a:lnTo>
                <a:lnTo>
                  <a:pt x="350475" y="606314"/>
                </a:lnTo>
                <a:lnTo>
                  <a:pt x="353426" y="603592"/>
                </a:lnTo>
                <a:lnTo>
                  <a:pt x="356150" y="600642"/>
                </a:lnTo>
                <a:lnTo>
                  <a:pt x="359101" y="598147"/>
                </a:lnTo>
                <a:lnTo>
                  <a:pt x="362279" y="595878"/>
                </a:lnTo>
                <a:lnTo>
                  <a:pt x="365458" y="593383"/>
                </a:lnTo>
                <a:lnTo>
                  <a:pt x="369090" y="591341"/>
                </a:lnTo>
                <a:lnTo>
                  <a:pt x="372495" y="589299"/>
                </a:lnTo>
                <a:lnTo>
                  <a:pt x="376127" y="587484"/>
                </a:lnTo>
                <a:lnTo>
                  <a:pt x="379759" y="585669"/>
                </a:lnTo>
                <a:lnTo>
                  <a:pt x="383618" y="584308"/>
                </a:lnTo>
                <a:lnTo>
                  <a:pt x="387250" y="582947"/>
                </a:lnTo>
                <a:lnTo>
                  <a:pt x="391336" y="581812"/>
                </a:lnTo>
                <a:lnTo>
                  <a:pt x="395196" y="580905"/>
                </a:lnTo>
                <a:lnTo>
                  <a:pt x="399509" y="580224"/>
                </a:lnTo>
                <a:lnTo>
                  <a:pt x="403368" y="579544"/>
                </a:lnTo>
                <a:lnTo>
                  <a:pt x="407681" y="579317"/>
                </a:lnTo>
                <a:lnTo>
                  <a:pt x="412221" y="579090"/>
                </a:lnTo>
                <a:lnTo>
                  <a:pt x="416307" y="579317"/>
                </a:lnTo>
                <a:lnTo>
                  <a:pt x="420620" y="579544"/>
                </a:lnTo>
                <a:lnTo>
                  <a:pt x="424707" y="580224"/>
                </a:lnTo>
                <a:lnTo>
                  <a:pt x="428793" y="580905"/>
                </a:lnTo>
                <a:lnTo>
                  <a:pt x="432652" y="581812"/>
                </a:lnTo>
                <a:lnTo>
                  <a:pt x="436738" y="582947"/>
                </a:lnTo>
                <a:lnTo>
                  <a:pt x="440597" y="584308"/>
                </a:lnTo>
                <a:lnTo>
                  <a:pt x="444456" y="585669"/>
                </a:lnTo>
                <a:lnTo>
                  <a:pt x="447861" y="587484"/>
                </a:lnTo>
                <a:lnTo>
                  <a:pt x="451720" y="589299"/>
                </a:lnTo>
                <a:lnTo>
                  <a:pt x="454899" y="591341"/>
                </a:lnTo>
                <a:lnTo>
                  <a:pt x="458531" y="593383"/>
                </a:lnTo>
                <a:lnTo>
                  <a:pt x="461709" y="595878"/>
                </a:lnTo>
                <a:lnTo>
                  <a:pt x="464887" y="598147"/>
                </a:lnTo>
                <a:lnTo>
                  <a:pt x="467838" y="600642"/>
                </a:lnTo>
                <a:lnTo>
                  <a:pt x="470562" y="603592"/>
                </a:lnTo>
                <a:lnTo>
                  <a:pt x="473513" y="606314"/>
                </a:lnTo>
                <a:lnTo>
                  <a:pt x="476010" y="609263"/>
                </a:lnTo>
                <a:lnTo>
                  <a:pt x="478734" y="612666"/>
                </a:lnTo>
                <a:lnTo>
                  <a:pt x="481004" y="615843"/>
                </a:lnTo>
                <a:lnTo>
                  <a:pt x="483047" y="619246"/>
                </a:lnTo>
                <a:lnTo>
                  <a:pt x="484864" y="622649"/>
                </a:lnTo>
                <a:lnTo>
                  <a:pt x="486907" y="626279"/>
                </a:lnTo>
                <a:lnTo>
                  <a:pt x="488496" y="629908"/>
                </a:lnTo>
                <a:lnTo>
                  <a:pt x="490085" y="633765"/>
                </a:lnTo>
                <a:lnTo>
                  <a:pt x="491220" y="637395"/>
                </a:lnTo>
                <a:lnTo>
                  <a:pt x="492355" y="641479"/>
                </a:lnTo>
                <a:lnTo>
                  <a:pt x="493490" y="645335"/>
                </a:lnTo>
                <a:lnTo>
                  <a:pt x="494171" y="649646"/>
                </a:lnTo>
                <a:lnTo>
                  <a:pt x="494625" y="653730"/>
                </a:lnTo>
                <a:lnTo>
                  <a:pt x="495079" y="658040"/>
                </a:lnTo>
                <a:lnTo>
                  <a:pt x="495079" y="662351"/>
                </a:lnTo>
                <a:lnTo>
                  <a:pt x="495079" y="665527"/>
                </a:lnTo>
                <a:lnTo>
                  <a:pt x="494852" y="669157"/>
                </a:lnTo>
                <a:lnTo>
                  <a:pt x="494398" y="672333"/>
                </a:lnTo>
                <a:lnTo>
                  <a:pt x="493944" y="675509"/>
                </a:lnTo>
                <a:lnTo>
                  <a:pt x="492355" y="682088"/>
                </a:lnTo>
                <a:lnTo>
                  <a:pt x="490539" y="688214"/>
                </a:lnTo>
                <a:lnTo>
                  <a:pt x="610853" y="758543"/>
                </a:lnTo>
                <a:lnTo>
                  <a:pt x="616528" y="755140"/>
                </a:lnTo>
                <a:lnTo>
                  <a:pt x="622430" y="752417"/>
                </a:lnTo>
                <a:lnTo>
                  <a:pt x="628559" y="749922"/>
                </a:lnTo>
                <a:lnTo>
                  <a:pt x="634915" y="748107"/>
                </a:lnTo>
                <a:lnTo>
                  <a:pt x="690305" y="547101"/>
                </a:lnTo>
                <a:lnTo>
                  <a:pt x="686673" y="544152"/>
                </a:lnTo>
                <a:lnTo>
                  <a:pt x="682814" y="540976"/>
                </a:lnTo>
                <a:lnTo>
                  <a:pt x="679409" y="537800"/>
                </a:lnTo>
                <a:lnTo>
                  <a:pt x="676004" y="533943"/>
                </a:lnTo>
                <a:lnTo>
                  <a:pt x="673053" y="530540"/>
                </a:lnTo>
                <a:lnTo>
                  <a:pt x="670102" y="526456"/>
                </a:lnTo>
                <a:lnTo>
                  <a:pt x="667605" y="522373"/>
                </a:lnTo>
                <a:lnTo>
                  <a:pt x="665107" y="518062"/>
                </a:lnTo>
                <a:lnTo>
                  <a:pt x="662837" y="513979"/>
                </a:lnTo>
                <a:lnTo>
                  <a:pt x="661021" y="509214"/>
                </a:lnTo>
                <a:lnTo>
                  <a:pt x="659432" y="504450"/>
                </a:lnTo>
                <a:lnTo>
                  <a:pt x="658070" y="499913"/>
                </a:lnTo>
                <a:lnTo>
                  <a:pt x="657162" y="494922"/>
                </a:lnTo>
                <a:lnTo>
                  <a:pt x="656027" y="489931"/>
                </a:lnTo>
                <a:lnTo>
                  <a:pt x="655573" y="484940"/>
                </a:lnTo>
                <a:lnTo>
                  <a:pt x="655573" y="479722"/>
                </a:lnTo>
                <a:lnTo>
                  <a:pt x="655573" y="475411"/>
                </a:lnTo>
                <a:lnTo>
                  <a:pt x="655800" y="471327"/>
                </a:lnTo>
                <a:lnTo>
                  <a:pt x="656708" y="467017"/>
                </a:lnTo>
                <a:lnTo>
                  <a:pt x="657389" y="463160"/>
                </a:lnTo>
                <a:lnTo>
                  <a:pt x="658297" y="458850"/>
                </a:lnTo>
                <a:lnTo>
                  <a:pt x="659432" y="455220"/>
                </a:lnTo>
                <a:lnTo>
                  <a:pt x="660567" y="451136"/>
                </a:lnTo>
                <a:lnTo>
                  <a:pt x="661929" y="447506"/>
                </a:lnTo>
                <a:lnTo>
                  <a:pt x="663745" y="443649"/>
                </a:lnTo>
                <a:lnTo>
                  <a:pt x="665561" y="440246"/>
                </a:lnTo>
                <a:lnTo>
                  <a:pt x="667605" y="436617"/>
                </a:lnTo>
                <a:lnTo>
                  <a:pt x="669648" y="433440"/>
                </a:lnTo>
                <a:lnTo>
                  <a:pt x="672145" y="430037"/>
                </a:lnTo>
                <a:lnTo>
                  <a:pt x="674642" y="426861"/>
                </a:lnTo>
                <a:lnTo>
                  <a:pt x="677139" y="423912"/>
                </a:lnTo>
                <a:lnTo>
                  <a:pt x="679863" y="420963"/>
                </a:lnTo>
                <a:lnTo>
                  <a:pt x="682814" y="418240"/>
                </a:lnTo>
                <a:lnTo>
                  <a:pt x="685765" y="415518"/>
                </a:lnTo>
                <a:lnTo>
                  <a:pt x="688943" y="413249"/>
                </a:lnTo>
                <a:lnTo>
                  <a:pt x="692121" y="410980"/>
                </a:lnTo>
                <a:lnTo>
                  <a:pt x="695526" y="408712"/>
                </a:lnTo>
                <a:lnTo>
                  <a:pt x="698932" y="406670"/>
                </a:lnTo>
                <a:lnTo>
                  <a:pt x="702791" y="404855"/>
                </a:lnTo>
                <a:lnTo>
                  <a:pt x="706196" y="403267"/>
                </a:lnTo>
                <a:lnTo>
                  <a:pt x="710055" y="401679"/>
                </a:lnTo>
                <a:lnTo>
                  <a:pt x="713914" y="400318"/>
                </a:lnTo>
                <a:lnTo>
                  <a:pt x="718000" y="399410"/>
                </a:lnTo>
                <a:lnTo>
                  <a:pt x="721859" y="398503"/>
                </a:lnTo>
                <a:lnTo>
                  <a:pt x="725945" y="397595"/>
                </a:lnTo>
                <a:lnTo>
                  <a:pt x="730032" y="397141"/>
                </a:lnTo>
                <a:lnTo>
                  <a:pt x="734345" y="396915"/>
                </a:lnTo>
                <a:lnTo>
                  <a:pt x="738658" y="396688"/>
                </a:lnTo>
                <a:lnTo>
                  <a:pt x="744106" y="396915"/>
                </a:lnTo>
                <a:lnTo>
                  <a:pt x="749554" y="397595"/>
                </a:lnTo>
                <a:lnTo>
                  <a:pt x="754775" y="398276"/>
                </a:lnTo>
                <a:lnTo>
                  <a:pt x="759770" y="399637"/>
                </a:lnTo>
                <a:lnTo>
                  <a:pt x="764764" y="400998"/>
                </a:lnTo>
                <a:lnTo>
                  <a:pt x="769758" y="403040"/>
                </a:lnTo>
                <a:lnTo>
                  <a:pt x="774298" y="405082"/>
                </a:lnTo>
                <a:lnTo>
                  <a:pt x="778838" y="407577"/>
                </a:lnTo>
                <a:lnTo>
                  <a:pt x="916859" y="288925"/>
                </a:lnTo>
                <a:close/>
                <a:moveTo>
                  <a:pt x="607752" y="120128"/>
                </a:moveTo>
                <a:lnTo>
                  <a:pt x="595738" y="120581"/>
                </a:lnTo>
                <a:lnTo>
                  <a:pt x="583950" y="121488"/>
                </a:lnTo>
                <a:lnTo>
                  <a:pt x="571936" y="122621"/>
                </a:lnTo>
                <a:lnTo>
                  <a:pt x="559921" y="123755"/>
                </a:lnTo>
                <a:lnTo>
                  <a:pt x="548133" y="125341"/>
                </a:lnTo>
                <a:lnTo>
                  <a:pt x="536119" y="127154"/>
                </a:lnTo>
                <a:lnTo>
                  <a:pt x="524331" y="129421"/>
                </a:lnTo>
                <a:lnTo>
                  <a:pt x="512543" y="131688"/>
                </a:lnTo>
                <a:lnTo>
                  <a:pt x="500755" y="134407"/>
                </a:lnTo>
                <a:lnTo>
                  <a:pt x="489194" y="137581"/>
                </a:lnTo>
                <a:lnTo>
                  <a:pt x="477406" y="140754"/>
                </a:lnTo>
                <a:lnTo>
                  <a:pt x="466072" y="144380"/>
                </a:lnTo>
                <a:lnTo>
                  <a:pt x="454511" y="148234"/>
                </a:lnTo>
                <a:lnTo>
                  <a:pt x="443176" y="152313"/>
                </a:lnTo>
                <a:lnTo>
                  <a:pt x="431615" y="156620"/>
                </a:lnTo>
                <a:lnTo>
                  <a:pt x="420508" y="161380"/>
                </a:lnTo>
                <a:lnTo>
                  <a:pt x="409400" y="166593"/>
                </a:lnTo>
                <a:lnTo>
                  <a:pt x="398519" y="171579"/>
                </a:lnTo>
                <a:lnTo>
                  <a:pt x="387411" y="177246"/>
                </a:lnTo>
                <a:lnTo>
                  <a:pt x="376530" y="183139"/>
                </a:lnTo>
                <a:lnTo>
                  <a:pt x="365876" y="189485"/>
                </a:lnTo>
                <a:lnTo>
                  <a:pt x="355221" y="195831"/>
                </a:lnTo>
                <a:lnTo>
                  <a:pt x="344794" y="202631"/>
                </a:lnTo>
                <a:lnTo>
                  <a:pt x="334593" y="209431"/>
                </a:lnTo>
                <a:lnTo>
                  <a:pt x="324392" y="216684"/>
                </a:lnTo>
                <a:lnTo>
                  <a:pt x="314191" y="224163"/>
                </a:lnTo>
                <a:lnTo>
                  <a:pt x="304443" y="232323"/>
                </a:lnTo>
                <a:lnTo>
                  <a:pt x="294695" y="240483"/>
                </a:lnTo>
                <a:lnTo>
                  <a:pt x="284948" y="248869"/>
                </a:lnTo>
                <a:lnTo>
                  <a:pt x="275654" y="257482"/>
                </a:lnTo>
                <a:lnTo>
                  <a:pt x="266359" y="266548"/>
                </a:lnTo>
                <a:lnTo>
                  <a:pt x="257518" y="275614"/>
                </a:lnTo>
                <a:lnTo>
                  <a:pt x="248678" y="285134"/>
                </a:lnTo>
                <a:lnTo>
                  <a:pt x="240290" y="294654"/>
                </a:lnTo>
                <a:lnTo>
                  <a:pt x="232129" y="304400"/>
                </a:lnTo>
                <a:lnTo>
                  <a:pt x="224195" y="314373"/>
                </a:lnTo>
                <a:lnTo>
                  <a:pt x="216714" y="324346"/>
                </a:lnTo>
                <a:lnTo>
                  <a:pt x="209460" y="334545"/>
                </a:lnTo>
                <a:lnTo>
                  <a:pt x="202433" y="344971"/>
                </a:lnTo>
                <a:lnTo>
                  <a:pt x="195632" y="355397"/>
                </a:lnTo>
                <a:lnTo>
                  <a:pt x="189058" y="366050"/>
                </a:lnTo>
                <a:lnTo>
                  <a:pt x="183164" y="376703"/>
                </a:lnTo>
                <a:lnTo>
                  <a:pt x="177271" y="387583"/>
                </a:lnTo>
                <a:lnTo>
                  <a:pt x="171603" y="398462"/>
                </a:lnTo>
                <a:lnTo>
                  <a:pt x="166390" y="409342"/>
                </a:lnTo>
                <a:lnTo>
                  <a:pt x="161402" y="420448"/>
                </a:lnTo>
                <a:lnTo>
                  <a:pt x="156642" y="431554"/>
                </a:lnTo>
                <a:lnTo>
                  <a:pt x="152108" y="443114"/>
                </a:lnTo>
                <a:lnTo>
                  <a:pt x="148028" y="454673"/>
                </a:lnTo>
                <a:lnTo>
                  <a:pt x="144174" y="466006"/>
                </a:lnTo>
                <a:lnTo>
                  <a:pt x="140774" y="477565"/>
                </a:lnTo>
                <a:lnTo>
                  <a:pt x="137373" y="489125"/>
                </a:lnTo>
                <a:lnTo>
                  <a:pt x="134426" y="500911"/>
                </a:lnTo>
                <a:lnTo>
                  <a:pt x="131706" y="512470"/>
                </a:lnTo>
                <a:lnTo>
                  <a:pt x="129213" y="524256"/>
                </a:lnTo>
                <a:lnTo>
                  <a:pt x="127172" y="536269"/>
                </a:lnTo>
                <a:lnTo>
                  <a:pt x="125359" y="548055"/>
                </a:lnTo>
                <a:lnTo>
                  <a:pt x="123772" y="560068"/>
                </a:lnTo>
                <a:lnTo>
                  <a:pt x="122185" y="571854"/>
                </a:lnTo>
                <a:lnTo>
                  <a:pt x="121278" y="583867"/>
                </a:lnTo>
                <a:lnTo>
                  <a:pt x="120598" y="595880"/>
                </a:lnTo>
                <a:lnTo>
                  <a:pt x="120145" y="607666"/>
                </a:lnTo>
                <a:lnTo>
                  <a:pt x="120145" y="619905"/>
                </a:lnTo>
                <a:lnTo>
                  <a:pt x="120145" y="631918"/>
                </a:lnTo>
                <a:lnTo>
                  <a:pt x="120598" y="643704"/>
                </a:lnTo>
                <a:lnTo>
                  <a:pt x="121278" y="655717"/>
                </a:lnTo>
                <a:lnTo>
                  <a:pt x="122185" y="667503"/>
                </a:lnTo>
                <a:lnTo>
                  <a:pt x="123772" y="679516"/>
                </a:lnTo>
                <a:lnTo>
                  <a:pt x="125359" y="691529"/>
                </a:lnTo>
                <a:lnTo>
                  <a:pt x="127172" y="703315"/>
                </a:lnTo>
                <a:lnTo>
                  <a:pt x="129213" y="715328"/>
                </a:lnTo>
                <a:lnTo>
                  <a:pt x="131706" y="726887"/>
                </a:lnTo>
                <a:lnTo>
                  <a:pt x="134426" y="738673"/>
                </a:lnTo>
                <a:lnTo>
                  <a:pt x="137373" y="750460"/>
                </a:lnTo>
                <a:lnTo>
                  <a:pt x="140774" y="762019"/>
                </a:lnTo>
                <a:lnTo>
                  <a:pt x="144174" y="773579"/>
                </a:lnTo>
                <a:lnTo>
                  <a:pt x="148028" y="784911"/>
                </a:lnTo>
                <a:lnTo>
                  <a:pt x="152108" y="796471"/>
                </a:lnTo>
                <a:lnTo>
                  <a:pt x="156642" y="807804"/>
                </a:lnTo>
                <a:lnTo>
                  <a:pt x="161402" y="819136"/>
                </a:lnTo>
                <a:lnTo>
                  <a:pt x="166390" y="830016"/>
                </a:lnTo>
                <a:lnTo>
                  <a:pt x="171603" y="841122"/>
                </a:lnTo>
                <a:lnTo>
                  <a:pt x="177271" y="852002"/>
                </a:lnTo>
                <a:lnTo>
                  <a:pt x="183164" y="862881"/>
                </a:lnTo>
                <a:lnTo>
                  <a:pt x="189058" y="873534"/>
                </a:lnTo>
                <a:lnTo>
                  <a:pt x="195632" y="884187"/>
                </a:lnTo>
                <a:lnTo>
                  <a:pt x="202433" y="894613"/>
                </a:lnTo>
                <a:lnTo>
                  <a:pt x="209460" y="904813"/>
                </a:lnTo>
                <a:lnTo>
                  <a:pt x="216714" y="915239"/>
                </a:lnTo>
                <a:lnTo>
                  <a:pt x="224195" y="925212"/>
                </a:lnTo>
                <a:lnTo>
                  <a:pt x="232129" y="934958"/>
                </a:lnTo>
                <a:lnTo>
                  <a:pt x="240290" y="944931"/>
                </a:lnTo>
                <a:lnTo>
                  <a:pt x="248678" y="954450"/>
                </a:lnTo>
                <a:lnTo>
                  <a:pt x="257518" y="963743"/>
                </a:lnTo>
                <a:lnTo>
                  <a:pt x="266359" y="973036"/>
                </a:lnTo>
                <a:lnTo>
                  <a:pt x="275654" y="982102"/>
                </a:lnTo>
                <a:lnTo>
                  <a:pt x="284948" y="990715"/>
                </a:lnTo>
                <a:lnTo>
                  <a:pt x="294695" y="999102"/>
                </a:lnTo>
                <a:lnTo>
                  <a:pt x="304443" y="1007261"/>
                </a:lnTo>
                <a:lnTo>
                  <a:pt x="314191" y="1015194"/>
                </a:lnTo>
                <a:lnTo>
                  <a:pt x="324392" y="1022674"/>
                </a:lnTo>
                <a:lnTo>
                  <a:pt x="334593" y="1029927"/>
                </a:lnTo>
                <a:lnTo>
                  <a:pt x="344794" y="1036953"/>
                </a:lnTo>
                <a:lnTo>
                  <a:pt x="355221" y="1043753"/>
                </a:lnTo>
                <a:lnTo>
                  <a:pt x="365876" y="1050099"/>
                </a:lnTo>
                <a:lnTo>
                  <a:pt x="376530" y="1056446"/>
                </a:lnTo>
                <a:lnTo>
                  <a:pt x="387411" y="1062339"/>
                </a:lnTo>
                <a:lnTo>
                  <a:pt x="398292" y="1067779"/>
                </a:lnTo>
                <a:lnTo>
                  <a:pt x="409400" y="1072992"/>
                </a:lnTo>
                <a:lnTo>
                  <a:pt x="420508" y="1078205"/>
                </a:lnTo>
                <a:lnTo>
                  <a:pt x="431615" y="1082738"/>
                </a:lnTo>
                <a:lnTo>
                  <a:pt x="443176" y="1087271"/>
                </a:lnTo>
                <a:lnTo>
                  <a:pt x="454511" y="1091351"/>
                </a:lnTo>
                <a:lnTo>
                  <a:pt x="466072" y="1095204"/>
                </a:lnTo>
                <a:lnTo>
                  <a:pt x="477406" y="1098830"/>
                </a:lnTo>
                <a:lnTo>
                  <a:pt x="489194" y="1102004"/>
                </a:lnTo>
                <a:lnTo>
                  <a:pt x="500755" y="1104950"/>
                </a:lnTo>
                <a:lnTo>
                  <a:pt x="512543" y="1107897"/>
                </a:lnTo>
                <a:lnTo>
                  <a:pt x="524331" y="1110163"/>
                </a:lnTo>
                <a:lnTo>
                  <a:pt x="536119" y="1112203"/>
                </a:lnTo>
                <a:lnTo>
                  <a:pt x="548133" y="1114243"/>
                </a:lnTo>
                <a:lnTo>
                  <a:pt x="559921" y="1115830"/>
                </a:lnTo>
                <a:lnTo>
                  <a:pt x="571936" y="1116963"/>
                </a:lnTo>
                <a:lnTo>
                  <a:pt x="583950" y="1118096"/>
                </a:lnTo>
                <a:lnTo>
                  <a:pt x="595738" y="1118776"/>
                </a:lnTo>
                <a:lnTo>
                  <a:pt x="607752" y="1119230"/>
                </a:lnTo>
                <a:lnTo>
                  <a:pt x="619540" y="1119230"/>
                </a:lnTo>
                <a:lnTo>
                  <a:pt x="631782" y="1119230"/>
                </a:lnTo>
                <a:lnTo>
                  <a:pt x="643796" y="1118776"/>
                </a:lnTo>
                <a:lnTo>
                  <a:pt x="655584" y="1118096"/>
                </a:lnTo>
                <a:lnTo>
                  <a:pt x="667598" y="1116963"/>
                </a:lnTo>
                <a:lnTo>
                  <a:pt x="679613" y="1115830"/>
                </a:lnTo>
                <a:lnTo>
                  <a:pt x="691401" y="1114243"/>
                </a:lnTo>
                <a:lnTo>
                  <a:pt x="703415" y="1112203"/>
                </a:lnTo>
                <a:lnTo>
                  <a:pt x="715203" y="1110163"/>
                </a:lnTo>
                <a:lnTo>
                  <a:pt x="726991" y="1107897"/>
                </a:lnTo>
                <a:lnTo>
                  <a:pt x="738779" y="1104950"/>
                </a:lnTo>
                <a:lnTo>
                  <a:pt x="750340" y="1102004"/>
                </a:lnTo>
                <a:lnTo>
                  <a:pt x="762128" y="1098830"/>
                </a:lnTo>
                <a:lnTo>
                  <a:pt x="773462" y="1095204"/>
                </a:lnTo>
                <a:lnTo>
                  <a:pt x="785023" y="1091351"/>
                </a:lnTo>
                <a:lnTo>
                  <a:pt x="796358" y="1087271"/>
                </a:lnTo>
                <a:lnTo>
                  <a:pt x="807692" y="1082738"/>
                </a:lnTo>
                <a:lnTo>
                  <a:pt x="819026" y="1078205"/>
                </a:lnTo>
                <a:lnTo>
                  <a:pt x="830134" y="1072992"/>
                </a:lnTo>
                <a:lnTo>
                  <a:pt x="841015" y="1067779"/>
                </a:lnTo>
                <a:lnTo>
                  <a:pt x="852123" y="1062339"/>
                </a:lnTo>
                <a:lnTo>
                  <a:pt x="862777" y="1056446"/>
                </a:lnTo>
                <a:lnTo>
                  <a:pt x="873658" y="1050099"/>
                </a:lnTo>
                <a:lnTo>
                  <a:pt x="884086" y="1043753"/>
                </a:lnTo>
                <a:lnTo>
                  <a:pt x="894740" y="1036953"/>
                </a:lnTo>
                <a:lnTo>
                  <a:pt x="904941" y="1029927"/>
                </a:lnTo>
                <a:lnTo>
                  <a:pt x="915142" y="1022674"/>
                </a:lnTo>
                <a:lnTo>
                  <a:pt x="925343" y="1015194"/>
                </a:lnTo>
                <a:lnTo>
                  <a:pt x="935091" y="1007261"/>
                </a:lnTo>
                <a:lnTo>
                  <a:pt x="944839" y="999102"/>
                </a:lnTo>
                <a:lnTo>
                  <a:pt x="954586" y="990715"/>
                </a:lnTo>
                <a:lnTo>
                  <a:pt x="963880" y="982102"/>
                </a:lnTo>
                <a:lnTo>
                  <a:pt x="972948" y="973036"/>
                </a:lnTo>
                <a:lnTo>
                  <a:pt x="982016" y="963743"/>
                </a:lnTo>
                <a:lnTo>
                  <a:pt x="990856" y="954450"/>
                </a:lnTo>
                <a:lnTo>
                  <a:pt x="999244" y="944931"/>
                </a:lnTo>
                <a:lnTo>
                  <a:pt x="1007405" y="934958"/>
                </a:lnTo>
                <a:lnTo>
                  <a:pt x="1015339" y="925212"/>
                </a:lnTo>
                <a:lnTo>
                  <a:pt x="1022820" y="915239"/>
                </a:lnTo>
                <a:lnTo>
                  <a:pt x="1030074" y="904813"/>
                </a:lnTo>
                <a:lnTo>
                  <a:pt x="1037101" y="894613"/>
                </a:lnTo>
                <a:lnTo>
                  <a:pt x="1043902" y="884187"/>
                </a:lnTo>
                <a:lnTo>
                  <a:pt x="1050249" y="873534"/>
                </a:lnTo>
                <a:lnTo>
                  <a:pt x="1056370" y="862881"/>
                </a:lnTo>
                <a:lnTo>
                  <a:pt x="1062263" y="852002"/>
                </a:lnTo>
                <a:lnTo>
                  <a:pt x="1067931" y="841122"/>
                </a:lnTo>
                <a:lnTo>
                  <a:pt x="1073144" y="830016"/>
                </a:lnTo>
                <a:lnTo>
                  <a:pt x="1078132" y="819136"/>
                </a:lnTo>
                <a:lnTo>
                  <a:pt x="1082892" y="807804"/>
                </a:lnTo>
                <a:lnTo>
                  <a:pt x="1087426" y="796471"/>
                </a:lnTo>
                <a:lnTo>
                  <a:pt x="1091280" y="784911"/>
                </a:lnTo>
                <a:lnTo>
                  <a:pt x="1095360" y="773579"/>
                </a:lnTo>
                <a:lnTo>
                  <a:pt x="1098760" y="762019"/>
                </a:lnTo>
                <a:lnTo>
                  <a:pt x="1102161" y="750460"/>
                </a:lnTo>
                <a:lnTo>
                  <a:pt x="1105108" y="738673"/>
                </a:lnTo>
                <a:lnTo>
                  <a:pt x="1107828" y="726887"/>
                </a:lnTo>
                <a:lnTo>
                  <a:pt x="1110321" y="715328"/>
                </a:lnTo>
                <a:lnTo>
                  <a:pt x="1112362" y="703315"/>
                </a:lnTo>
                <a:lnTo>
                  <a:pt x="1114175" y="691529"/>
                </a:lnTo>
                <a:lnTo>
                  <a:pt x="1115762" y="679516"/>
                </a:lnTo>
                <a:lnTo>
                  <a:pt x="1117122" y="667503"/>
                </a:lnTo>
                <a:lnTo>
                  <a:pt x="1118256" y="655717"/>
                </a:lnTo>
                <a:lnTo>
                  <a:pt x="1118936" y="643704"/>
                </a:lnTo>
                <a:lnTo>
                  <a:pt x="1119389" y="631918"/>
                </a:lnTo>
                <a:lnTo>
                  <a:pt x="1119389" y="619905"/>
                </a:lnTo>
                <a:lnTo>
                  <a:pt x="1119389" y="607666"/>
                </a:lnTo>
                <a:lnTo>
                  <a:pt x="1118936" y="595880"/>
                </a:lnTo>
                <a:lnTo>
                  <a:pt x="1118256" y="583867"/>
                </a:lnTo>
                <a:lnTo>
                  <a:pt x="1117122" y="571854"/>
                </a:lnTo>
                <a:lnTo>
                  <a:pt x="1115762" y="560068"/>
                </a:lnTo>
                <a:lnTo>
                  <a:pt x="1114175" y="548055"/>
                </a:lnTo>
                <a:lnTo>
                  <a:pt x="1112362" y="536269"/>
                </a:lnTo>
                <a:lnTo>
                  <a:pt x="1110321" y="524256"/>
                </a:lnTo>
                <a:lnTo>
                  <a:pt x="1107828" y="512470"/>
                </a:lnTo>
                <a:lnTo>
                  <a:pt x="1105108" y="500911"/>
                </a:lnTo>
                <a:lnTo>
                  <a:pt x="1102161" y="489125"/>
                </a:lnTo>
                <a:lnTo>
                  <a:pt x="1098760" y="477565"/>
                </a:lnTo>
                <a:lnTo>
                  <a:pt x="1095360" y="466006"/>
                </a:lnTo>
                <a:lnTo>
                  <a:pt x="1091280" y="454673"/>
                </a:lnTo>
                <a:lnTo>
                  <a:pt x="1087426" y="443114"/>
                </a:lnTo>
                <a:lnTo>
                  <a:pt x="1082892" y="431554"/>
                </a:lnTo>
                <a:lnTo>
                  <a:pt x="1078132" y="420448"/>
                </a:lnTo>
                <a:lnTo>
                  <a:pt x="1073144" y="409342"/>
                </a:lnTo>
                <a:lnTo>
                  <a:pt x="1067931" y="398462"/>
                </a:lnTo>
                <a:lnTo>
                  <a:pt x="1062263" y="387583"/>
                </a:lnTo>
                <a:lnTo>
                  <a:pt x="1056370" y="376703"/>
                </a:lnTo>
                <a:lnTo>
                  <a:pt x="1050249" y="366050"/>
                </a:lnTo>
                <a:lnTo>
                  <a:pt x="1043902" y="355397"/>
                </a:lnTo>
                <a:lnTo>
                  <a:pt x="1037101" y="344971"/>
                </a:lnTo>
                <a:lnTo>
                  <a:pt x="1030074" y="334545"/>
                </a:lnTo>
                <a:lnTo>
                  <a:pt x="1022820" y="324346"/>
                </a:lnTo>
                <a:lnTo>
                  <a:pt x="1015339" y="314373"/>
                </a:lnTo>
                <a:lnTo>
                  <a:pt x="1007405" y="304400"/>
                </a:lnTo>
                <a:lnTo>
                  <a:pt x="999244" y="294654"/>
                </a:lnTo>
                <a:lnTo>
                  <a:pt x="990856" y="285134"/>
                </a:lnTo>
                <a:lnTo>
                  <a:pt x="982016" y="275614"/>
                </a:lnTo>
                <a:lnTo>
                  <a:pt x="972948" y="266548"/>
                </a:lnTo>
                <a:lnTo>
                  <a:pt x="963880" y="257482"/>
                </a:lnTo>
                <a:lnTo>
                  <a:pt x="954586" y="248869"/>
                </a:lnTo>
                <a:lnTo>
                  <a:pt x="944839" y="240483"/>
                </a:lnTo>
                <a:lnTo>
                  <a:pt x="935091" y="232323"/>
                </a:lnTo>
                <a:lnTo>
                  <a:pt x="925343" y="224163"/>
                </a:lnTo>
                <a:lnTo>
                  <a:pt x="915142" y="216684"/>
                </a:lnTo>
                <a:lnTo>
                  <a:pt x="904941" y="209431"/>
                </a:lnTo>
                <a:lnTo>
                  <a:pt x="894740" y="202631"/>
                </a:lnTo>
                <a:lnTo>
                  <a:pt x="884086" y="195831"/>
                </a:lnTo>
                <a:lnTo>
                  <a:pt x="873658" y="189485"/>
                </a:lnTo>
                <a:lnTo>
                  <a:pt x="862777" y="183139"/>
                </a:lnTo>
                <a:lnTo>
                  <a:pt x="852123" y="177246"/>
                </a:lnTo>
                <a:lnTo>
                  <a:pt x="841015" y="171579"/>
                </a:lnTo>
                <a:lnTo>
                  <a:pt x="830134" y="166593"/>
                </a:lnTo>
                <a:lnTo>
                  <a:pt x="819026" y="161380"/>
                </a:lnTo>
                <a:lnTo>
                  <a:pt x="807692" y="156620"/>
                </a:lnTo>
                <a:lnTo>
                  <a:pt x="796358" y="152313"/>
                </a:lnTo>
                <a:lnTo>
                  <a:pt x="785023" y="148234"/>
                </a:lnTo>
                <a:lnTo>
                  <a:pt x="773462" y="144380"/>
                </a:lnTo>
                <a:lnTo>
                  <a:pt x="762128" y="140754"/>
                </a:lnTo>
                <a:lnTo>
                  <a:pt x="750340" y="137581"/>
                </a:lnTo>
                <a:lnTo>
                  <a:pt x="738779" y="134407"/>
                </a:lnTo>
                <a:lnTo>
                  <a:pt x="726991" y="131688"/>
                </a:lnTo>
                <a:lnTo>
                  <a:pt x="715203" y="129421"/>
                </a:lnTo>
                <a:lnTo>
                  <a:pt x="703415" y="127154"/>
                </a:lnTo>
                <a:lnTo>
                  <a:pt x="691401" y="125341"/>
                </a:lnTo>
                <a:lnTo>
                  <a:pt x="679613" y="123755"/>
                </a:lnTo>
                <a:lnTo>
                  <a:pt x="667598" y="122621"/>
                </a:lnTo>
                <a:lnTo>
                  <a:pt x="655584" y="121488"/>
                </a:lnTo>
                <a:lnTo>
                  <a:pt x="643796" y="120581"/>
                </a:lnTo>
                <a:lnTo>
                  <a:pt x="631782" y="120128"/>
                </a:lnTo>
                <a:lnTo>
                  <a:pt x="619540" y="120128"/>
                </a:lnTo>
                <a:lnTo>
                  <a:pt x="607752" y="120128"/>
                </a:lnTo>
                <a:close/>
                <a:moveTo>
                  <a:pt x="619540" y="0"/>
                </a:moveTo>
                <a:lnTo>
                  <a:pt x="634502" y="227"/>
                </a:lnTo>
                <a:lnTo>
                  <a:pt x="649690" y="907"/>
                </a:lnTo>
                <a:lnTo>
                  <a:pt x="664198" y="1587"/>
                </a:lnTo>
                <a:lnTo>
                  <a:pt x="678933" y="3173"/>
                </a:lnTo>
                <a:lnTo>
                  <a:pt x="694121" y="4533"/>
                </a:lnTo>
                <a:lnTo>
                  <a:pt x="708629" y="6573"/>
                </a:lnTo>
                <a:lnTo>
                  <a:pt x="723364" y="8840"/>
                </a:lnTo>
                <a:lnTo>
                  <a:pt x="738098" y="11560"/>
                </a:lnTo>
                <a:lnTo>
                  <a:pt x="752607" y="14506"/>
                </a:lnTo>
                <a:lnTo>
                  <a:pt x="767115" y="17906"/>
                </a:lnTo>
                <a:lnTo>
                  <a:pt x="781623" y="21533"/>
                </a:lnTo>
                <a:lnTo>
                  <a:pt x="796131" y="25839"/>
                </a:lnTo>
                <a:lnTo>
                  <a:pt x="810412" y="30146"/>
                </a:lnTo>
                <a:lnTo>
                  <a:pt x="824694" y="34905"/>
                </a:lnTo>
                <a:lnTo>
                  <a:pt x="838975" y="40118"/>
                </a:lnTo>
                <a:lnTo>
                  <a:pt x="853030" y="45558"/>
                </a:lnTo>
                <a:lnTo>
                  <a:pt x="866858" y="51451"/>
                </a:lnTo>
                <a:lnTo>
                  <a:pt x="880686" y="57571"/>
                </a:lnTo>
                <a:lnTo>
                  <a:pt x="894514" y="64144"/>
                </a:lnTo>
                <a:lnTo>
                  <a:pt x="907888" y="71170"/>
                </a:lnTo>
                <a:lnTo>
                  <a:pt x="921263" y="78423"/>
                </a:lnTo>
                <a:lnTo>
                  <a:pt x="934638" y="85903"/>
                </a:lnTo>
                <a:lnTo>
                  <a:pt x="947786" y="93836"/>
                </a:lnTo>
                <a:lnTo>
                  <a:pt x="960934" y="102222"/>
                </a:lnTo>
                <a:lnTo>
                  <a:pt x="973401" y="110835"/>
                </a:lnTo>
                <a:lnTo>
                  <a:pt x="986096" y="119901"/>
                </a:lnTo>
                <a:lnTo>
                  <a:pt x="998791" y="129421"/>
                </a:lnTo>
                <a:lnTo>
                  <a:pt x="1010805" y="139167"/>
                </a:lnTo>
                <a:lnTo>
                  <a:pt x="1023046" y="149140"/>
                </a:lnTo>
                <a:lnTo>
                  <a:pt x="1034607" y="159793"/>
                </a:lnTo>
                <a:lnTo>
                  <a:pt x="1046395" y="170446"/>
                </a:lnTo>
                <a:lnTo>
                  <a:pt x="1057956" y="181779"/>
                </a:lnTo>
                <a:lnTo>
                  <a:pt x="1067251" y="191072"/>
                </a:lnTo>
                <a:lnTo>
                  <a:pt x="1076318" y="200591"/>
                </a:lnTo>
                <a:lnTo>
                  <a:pt x="1084932" y="210564"/>
                </a:lnTo>
                <a:lnTo>
                  <a:pt x="1093546" y="220310"/>
                </a:lnTo>
                <a:lnTo>
                  <a:pt x="1101934" y="230283"/>
                </a:lnTo>
                <a:lnTo>
                  <a:pt x="1110095" y="240709"/>
                </a:lnTo>
                <a:lnTo>
                  <a:pt x="1117802" y="250909"/>
                </a:lnTo>
                <a:lnTo>
                  <a:pt x="1125510" y="261108"/>
                </a:lnTo>
                <a:lnTo>
                  <a:pt x="1132764" y="271988"/>
                </a:lnTo>
                <a:lnTo>
                  <a:pt x="1139791" y="282414"/>
                </a:lnTo>
                <a:lnTo>
                  <a:pt x="1146592" y="293294"/>
                </a:lnTo>
                <a:lnTo>
                  <a:pt x="1153166" y="304173"/>
                </a:lnTo>
                <a:lnTo>
                  <a:pt x="1159513" y="315279"/>
                </a:lnTo>
                <a:lnTo>
                  <a:pt x="1165634" y="326159"/>
                </a:lnTo>
                <a:lnTo>
                  <a:pt x="1171527" y="337492"/>
                </a:lnTo>
                <a:lnTo>
                  <a:pt x="1177195" y="348598"/>
                </a:lnTo>
                <a:lnTo>
                  <a:pt x="1182408" y="360157"/>
                </a:lnTo>
                <a:lnTo>
                  <a:pt x="1187622" y="371490"/>
                </a:lnTo>
                <a:lnTo>
                  <a:pt x="1192610" y="383050"/>
                </a:lnTo>
                <a:lnTo>
                  <a:pt x="1197143" y="394609"/>
                </a:lnTo>
                <a:lnTo>
                  <a:pt x="1201677" y="406395"/>
                </a:lnTo>
                <a:lnTo>
                  <a:pt x="1205984" y="418181"/>
                </a:lnTo>
                <a:lnTo>
                  <a:pt x="1209611" y="429741"/>
                </a:lnTo>
                <a:lnTo>
                  <a:pt x="1213465" y="441754"/>
                </a:lnTo>
                <a:lnTo>
                  <a:pt x="1216865" y="453540"/>
                </a:lnTo>
                <a:lnTo>
                  <a:pt x="1219812" y="465552"/>
                </a:lnTo>
                <a:lnTo>
                  <a:pt x="1222986" y="477792"/>
                </a:lnTo>
                <a:lnTo>
                  <a:pt x="1225706" y="489578"/>
                </a:lnTo>
                <a:lnTo>
                  <a:pt x="1228200" y="501818"/>
                </a:lnTo>
                <a:lnTo>
                  <a:pt x="1230240" y="514057"/>
                </a:lnTo>
                <a:lnTo>
                  <a:pt x="1232280" y="526070"/>
                </a:lnTo>
                <a:lnTo>
                  <a:pt x="1233867" y="538536"/>
                </a:lnTo>
                <a:lnTo>
                  <a:pt x="1235680" y="550775"/>
                </a:lnTo>
                <a:lnTo>
                  <a:pt x="1236814" y="563015"/>
                </a:lnTo>
                <a:lnTo>
                  <a:pt x="1237720" y="575254"/>
                </a:lnTo>
                <a:lnTo>
                  <a:pt x="1238401" y="587720"/>
                </a:lnTo>
                <a:lnTo>
                  <a:pt x="1239081" y="599733"/>
                </a:lnTo>
                <a:lnTo>
                  <a:pt x="1239307" y="612199"/>
                </a:lnTo>
                <a:lnTo>
                  <a:pt x="1239307" y="624665"/>
                </a:lnTo>
                <a:lnTo>
                  <a:pt x="1239081" y="636678"/>
                </a:lnTo>
                <a:lnTo>
                  <a:pt x="1238627" y="649144"/>
                </a:lnTo>
                <a:lnTo>
                  <a:pt x="1237947" y="661610"/>
                </a:lnTo>
                <a:lnTo>
                  <a:pt x="1237040" y="673623"/>
                </a:lnTo>
                <a:lnTo>
                  <a:pt x="1235907" y="686089"/>
                </a:lnTo>
                <a:lnTo>
                  <a:pt x="1234320" y="698102"/>
                </a:lnTo>
                <a:lnTo>
                  <a:pt x="1232507" y="710341"/>
                </a:lnTo>
                <a:lnTo>
                  <a:pt x="1230693" y="722807"/>
                </a:lnTo>
                <a:lnTo>
                  <a:pt x="1228653" y="734820"/>
                </a:lnTo>
                <a:lnTo>
                  <a:pt x="1226159" y="746833"/>
                </a:lnTo>
                <a:lnTo>
                  <a:pt x="1223439" y="759073"/>
                </a:lnTo>
                <a:lnTo>
                  <a:pt x="1220719" y="771085"/>
                </a:lnTo>
                <a:lnTo>
                  <a:pt x="1217545" y="783098"/>
                </a:lnTo>
                <a:lnTo>
                  <a:pt x="1214145" y="795111"/>
                </a:lnTo>
                <a:lnTo>
                  <a:pt x="1210518" y="806897"/>
                </a:lnTo>
                <a:lnTo>
                  <a:pt x="1206664" y="818683"/>
                </a:lnTo>
                <a:lnTo>
                  <a:pt x="1202357" y="830469"/>
                </a:lnTo>
                <a:lnTo>
                  <a:pt x="1198277" y="842255"/>
                </a:lnTo>
                <a:lnTo>
                  <a:pt x="1193516" y="853588"/>
                </a:lnTo>
                <a:lnTo>
                  <a:pt x="1188529" y="865374"/>
                </a:lnTo>
                <a:lnTo>
                  <a:pt x="1183769" y="876934"/>
                </a:lnTo>
                <a:lnTo>
                  <a:pt x="1178328" y="888267"/>
                </a:lnTo>
                <a:lnTo>
                  <a:pt x="1172661" y="899599"/>
                </a:lnTo>
                <a:lnTo>
                  <a:pt x="1166767" y="910706"/>
                </a:lnTo>
                <a:lnTo>
                  <a:pt x="1160646" y="921812"/>
                </a:lnTo>
                <a:lnTo>
                  <a:pt x="1534229" y="1295115"/>
                </a:lnTo>
                <a:lnTo>
                  <a:pt x="1540350" y="1301461"/>
                </a:lnTo>
                <a:lnTo>
                  <a:pt x="1545790" y="1308034"/>
                </a:lnTo>
                <a:lnTo>
                  <a:pt x="1551231" y="1314607"/>
                </a:lnTo>
                <a:lnTo>
                  <a:pt x="1556445" y="1321407"/>
                </a:lnTo>
                <a:lnTo>
                  <a:pt x="1560752" y="1328433"/>
                </a:lnTo>
                <a:lnTo>
                  <a:pt x="1565286" y="1335460"/>
                </a:lnTo>
                <a:lnTo>
                  <a:pt x="1569366" y="1342713"/>
                </a:lnTo>
                <a:lnTo>
                  <a:pt x="1572766" y="1349966"/>
                </a:lnTo>
                <a:lnTo>
                  <a:pt x="1576167" y="1357219"/>
                </a:lnTo>
                <a:lnTo>
                  <a:pt x="1578887" y="1364698"/>
                </a:lnTo>
                <a:lnTo>
                  <a:pt x="1581381" y="1372178"/>
                </a:lnTo>
                <a:lnTo>
                  <a:pt x="1583648" y="1379658"/>
                </a:lnTo>
                <a:lnTo>
                  <a:pt x="1585461" y="1387137"/>
                </a:lnTo>
                <a:lnTo>
                  <a:pt x="1586821" y="1394617"/>
                </a:lnTo>
                <a:lnTo>
                  <a:pt x="1587955" y="1402323"/>
                </a:lnTo>
                <a:lnTo>
                  <a:pt x="1588635" y="1409803"/>
                </a:lnTo>
                <a:lnTo>
                  <a:pt x="1589088" y="1417283"/>
                </a:lnTo>
                <a:lnTo>
                  <a:pt x="1589088" y="1424762"/>
                </a:lnTo>
                <a:lnTo>
                  <a:pt x="1588861" y="1432242"/>
                </a:lnTo>
                <a:lnTo>
                  <a:pt x="1588181" y="1439495"/>
                </a:lnTo>
                <a:lnTo>
                  <a:pt x="1587274" y="1446748"/>
                </a:lnTo>
                <a:lnTo>
                  <a:pt x="1585914" y="1454001"/>
                </a:lnTo>
                <a:lnTo>
                  <a:pt x="1584101" y="1461027"/>
                </a:lnTo>
                <a:lnTo>
                  <a:pt x="1581834" y="1467827"/>
                </a:lnTo>
                <a:lnTo>
                  <a:pt x="1579340" y="1474627"/>
                </a:lnTo>
                <a:lnTo>
                  <a:pt x="1576620" y="1481200"/>
                </a:lnTo>
                <a:lnTo>
                  <a:pt x="1573220" y="1487773"/>
                </a:lnTo>
                <a:lnTo>
                  <a:pt x="1569593" y="1494119"/>
                </a:lnTo>
                <a:lnTo>
                  <a:pt x="1565512" y="1500239"/>
                </a:lnTo>
                <a:lnTo>
                  <a:pt x="1561432" y="1506132"/>
                </a:lnTo>
                <a:lnTo>
                  <a:pt x="1556445" y="1511572"/>
                </a:lnTo>
                <a:lnTo>
                  <a:pt x="1551231" y="1517011"/>
                </a:lnTo>
                <a:lnTo>
                  <a:pt x="1517228" y="1551237"/>
                </a:lnTo>
                <a:lnTo>
                  <a:pt x="1511787" y="1556223"/>
                </a:lnTo>
                <a:lnTo>
                  <a:pt x="1506120" y="1561209"/>
                </a:lnTo>
                <a:lnTo>
                  <a:pt x="1500226" y="1565516"/>
                </a:lnTo>
                <a:lnTo>
                  <a:pt x="1494106" y="1569369"/>
                </a:lnTo>
                <a:lnTo>
                  <a:pt x="1487985" y="1573222"/>
                </a:lnTo>
                <a:lnTo>
                  <a:pt x="1481411" y="1576395"/>
                </a:lnTo>
                <a:lnTo>
                  <a:pt x="1474837" y="1579342"/>
                </a:lnTo>
                <a:lnTo>
                  <a:pt x="1468036" y="1581835"/>
                </a:lnTo>
                <a:lnTo>
                  <a:pt x="1461009" y="1583875"/>
                </a:lnTo>
                <a:lnTo>
                  <a:pt x="1453982" y="1585688"/>
                </a:lnTo>
                <a:lnTo>
                  <a:pt x="1446728" y="1587275"/>
                </a:lnTo>
                <a:lnTo>
                  <a:pt x="1439474" y="1588182"/>
                </a:lnTo>
                <a:lnTo>
                  <a:pt x="1432219" y="1588862"/>
                </a:lnTo>
                <a:lnTo>
                  <a:pt x="1424739" y="1589088"/>
                </a:lnTo>
                <a:lnTo>
                  <a:pt x="1417258" y="1589088"/>
                </a:lnTo>
                <a:lnTo>
                  <a:pt x="1409777" y="1588862"/>
                </a:lnTo>
                <a:lnTo>
                  <a:pt x="1402296" y="1587955"/>
                </a:lnTo>
                <a:lnTo>
                  <a:pt x="1394589" y="1587048"/>
                </a:lnTo>
                <a:lnTo>
                  <a:pt x="1387108" y="1585235"/>
                </a:lnTo>
                <a:lnTo>
                  <a:pt x="1379628" y="1583422"/>
                </a:lnTo>
                <a:lnTo>
                  <a:pt x="1372147" y="1581382"/>
                </a:lnTo>
                <a:lnTo>
                  <a:pt x="1364666" y="1578662"/>
                </a:lnTo>
                <a:lnTo>
                  <a:pt x="1357186" y="1575942"/>
                </a:lnTo>
                <a:lnTo>
                  <a:pt x="1349931" y="1572769"/>
                </a:lnTo>
                <a:lnTo>
                  <a:pt x="1342677" y="1569142"/>
                </a:lnTo>
                <a:lnTo>
                  <a:pt x="1335423" y="1565289"/>
                </a:lnTo>
                <a:lnTo>
                  <a:pt x="1328396" y="1560756"/>
                </a:lnTo>
                <a:lnTo>
                  <a:pt x="1321369" y="1556223"/>
                </a:lnTo>
                <a:lnTo>
                  <a:pt x="1314568" y="1551237"/>
                </a:lnTo>
                <a:lnTo>
                  <a:pt x="1307994" y="1545797"/>
                </a:lnTo>
                <a:lnTo>
                  <a:pt x="1301420" y="1540130"/>
                </a:lnTo>
                <a:lnTo>
                  <a:pt x="1295299" y="1534011"/>
                </a:lnTo>
                <a:lnTo>
                  <a:pt x="921716" y="1160708"/>
                </a:lnTo>
                <a:lnTo>
                  <a:pt x="910835" y="1166827"/>
                </a:lnTo>
                <a:lnTo>
                  <a:pt x="899501" y="1172720"/>
                </a:lnTo>
                <a:lnTo>
                  <a:pt x="888166" y="1178160"/>
                </a:lnTo>
                <a:lnTo>
                  <a:pt x="876832" y="1183600"/>
                </a:lnTo>
                <a:lnTo>
                  <a:pt x="865498" y="1188586"/>
                </a:lnTo>
                <a:lnTo>
                  <a:pt x="853710" y="1193346"/>
                </a:lnTo>
                <a:lnTo>
                  <a:pt x="842375" y="1198106"/>
                </a:lnTo>
                <a:lnTo>
                  <a:pt x="830588" y="1202412"/>
                </a:lnTo>
                <a:lnTo>
                  <a:pt x="818573" y="1206492"/>
                </a:lnTo>
                <a:lnTo>
                  <a:pt x="807012" y="1210572"/>
                </a:lnTo>
                <a:lnTo>
                  <a:pt x="794997" y="1213972"/>
                </a:lnTo>
                <a:lnTo>
                  <a:pt x="783210" y="1217598"/>
                </a:lnTo>
                <a:lnTo>
                  <a:pt x="771195" y="1220545"/>
                </a:lnTo>
                <a:lnTo>
                  <a:pt x="758954" y="1223265"/>
                </a:lnTo>
                <a:lnTo>
                  <a:pt x="746939" y="1226211"/>
                </a:lnTo>
                <a:lnTo>
                  <a:pt x="734698" y="1228478"/>
                </a:lnTo>
                <a:lnTo>
                  <a:pt x="722457" y="1230518"/>
                </a:lnTo>
                <a:lnTo>
                  <a:pt x="710442" y="1232784"/>
                </a:lnTo>
                <a:lnTo>
                  <a:pt x="698201" y="1234371"/>
                </a:lnTo>
                <a:lnTo>
                  <a:pt x="685960" y="1235731"/>
                </a:lnTo>
                <a:lnTo>
                  <a:pt x="673719" y="1236864"/>
                </a:lnTo>
                <a:lnTo>
                  <a:pt x="661478" y="1237771"/>
                </a:lnTo>
                <a:lnTo>
                  <a:pt x="649010" y="1238451"/>
                </a:lnTo>
                <a:lnTo>
                  <a:pt x="636769" y="1239131"/>
                </a:lnTo>
                <a:lnTo>
                  <a:pt x="624527" y="1239357"/>
                </a:lnTo>
                <a:lnTo>
                  <a:pt x="612060" y="1239357"/>
                </a:lnTo>
                <a:lnTo>
                  <a:pt x="599818" y="1239131"/>
                </a:lnTo>
                <a:lnTo>
                  <a:pt x="587577" y="1238451"/>
                </a:lnTo>
                <a:lnTo>
                  <a:pt x="575109" y="1237544"/>
                </a:lnTo>
                <a:lnTo>
                  <a:pt x="562868" y="1236638"/>
                </a:lnTo>
                <a:lnTo>
                  <a:pt x="550627" y="1235504"/>
                </a:lnTo>
                <a:lnTo>
                  <a:pt x="538612" y="1233918"/>
                </a:lnTo>
                <a:lnTo>
                  <a:pt x="526145" y="1232331"/>
                </a:lnTo>
                <a:lnTo>
                  <a:pt x="513903" y="1230291"/>
                </a:lnTo>
                <a:lnTo>
                  <a:pt x="501889" y="1228025"/>
                </a:lnTo>
                <a:lnTo>
                  <a:pt x="489648" y="1225758"/>
                </a:lnTo>
                <a:lnTo>
                  <a:pt x="477633" y="1222811"/>
                </a:lnTo>
                <a:lnTo>
                  <a:pt x="465619" y="1219865"/>
                </a:lnTo>
                <a:lnTo>
                  <a:pt x="453604" y="1216918"/>
                </a:lnTo>
                <a:lnTo>
                  <a:pt x="441590" y="1213292"/>
                </a:lnTo>
                <a:lnTo>
                  <a:pt x="429802" y="1209665"/>
                </a:lnTo>
                <a:lnTo>
                  <a:pt x="418014" y="1205812"/>
                </a:lnTo>
                <a:lnTo>
                  <a:pt x="406453" y="1201506"/>
                </a:lnTo>
                <a:lnTo>
                  <a:pt x="394665" y="1197199"/>
                </a:lnTo>
                <a:lnTo>
                  <a:pt x="383104" y="1192440"/>
                </a:lnTo>
                <a:lnTo>
                  <a:pt x="371543" y="1187680"/>
                </a:lnTo>
                <a:lnTo>
                  <a:pt x="359982" y="1182467"/>
                </a:lnTo>
                <a:lnTo>
                  <a:pt x="348647" y="1177027"/>
                </a:lnTo>
                <a:lnTo>
                  <a:pt x="337313" y="1171360"/>
                </a:lnTo>
                <a:lnTo>
                  <a:pt x="326205" y="1165694"/>
                </a:lnTo>
                <a:lnTo>
                  <a:pt x="315097" y="1159574"/>
                </a:lnTo>
                <a:lnTo>
                  <a:pt x="304216" y="1153228"/>
                </a:lnTo>
                <a:lnTo>
                  <a:pt x="293109" y="1146655"/>
                </a:lnTo>
                <a:lnTo>
                  <a:pt x="282454" y="1139629"/>
                </a:lnTo>
                <a:lnTo>
                  <a:pt x="272026" y="1132602"/>
                </a:lnTo>
                <a:lnTo>
                  <a:pt x="261145" y="1125349"/>
                </a:lnTo>
                <a:lnTo>
                  <a:pt x="250944" y="1117643"/>
                </a:lnTo>
                <a:lnTo>
                  <a:pt x="240517" y="1109937"/>
                </a:lnTo>
                <a:lnTo>
                  <a:pt x="230316" y="1101777"/>
                </a:lnTo>
                <a:lnTo>
                  <a:pt x="220341" y="1093617"/>
                </a:lnTo>
                <a:lnTo>
                  <a:pt x="210367" y="1085004"/>
                </a:lnTo>
                <a:lnTo>
                  <a:pt x="200620" y="1076391"/>
                </a:lnTo>
                <a:lnTo>
                  <a:pt x="191099" y="1067099"/>
                </a:lnTo>
                <a:lnTo>
                  <a:pt x="181578" y="1057806"/>
                </a:lnTo>
                <a:lnTo>
                  <a:pt x="170470" y="1046473"/>
                </a:lnTo>
                <a:lnTo>
                  <a:pt x="159589" y="1034913"/>
                </a:lnTo>
                <a:lnTo>
                  <a:pt x="149161" y="1022901"/>
                </a:lnTo>
                <a:lnTo>
                  <a:pt x="139187" y="1010888"/>
                </a:lnTo>
                <a:lnTo>
                  <a:pt x="129213" y="998648"/>
                </a:lnTo>
                <a:lnTo>
                  <a:pt x="119918" y="985956"/>
                </a:lnTo>
                <a:lnTo>
                  <a:pt x="110851" y="973489"/>
                </a:lnTo>
                <a:lnTo>
                  <a:pt x="102237" y="960797"/>
                </a:lnTo>
                <a:lnTo>
                  <a:pt x="93849" y="947651"/>
                </a:lnTo>
                <a:lnTo>
                  <a:pt x="85688" y="934505"/>
                </a:lnTo>
                <a:lnTo>
                  <a:pt x="78208" y="921358"/>
                </a:lnTo>
                <a:lnTo>
                  <a:pt x="70954" y="907986"/>
                </a:lnTo>
                <a:lnTo>
                  <a:pt x="64153" y="894386"/>
                </a:lnTo>
                <a:lnTo>
                  <a:pt x="57579" y="880560"/>
                </a:lnTo>
                <a:lnTo>
                  <a:pt x="51232" y="866734"/>
                </a:lnTo>
                <a:lnTo>
                  <a:pt x="45338" y="852908"/>
                </a:lnTo>
                <a:lnTo>
                  <a:pt x="39897" y="838856"/>
                </a:lnTo>
                <a:lnTo>
                  <a:pt x="34910" y="824803"/>
                </a:lnTo>
                <a:lnTo>
                  <a:pt x="30150" y="810524"/>
                </a:lnTo>
                <a:lnTo>
                  <a:pt x="25616" y="796244"/>
                </a:lnTo>
                <a:lnTo>
                  <a:pt x="21535" y="781738"/>
                </a:lnTo>
                <a:lnTo>
                  <a:pt x="17682" y="767232"/>
                </a:lnTo>
                <a:lnTo>
                  <a:pt x="14508" y="752726"/>
                </a:lnTo>
                <a:lnTo>
                  <a:pt x="11334" y="738220"/>
                </a:lnTo>
                <a:lnTo>
                  <a:pt x="8841" y="723487"/>
                </a:lnTo>
                <a:lnTo>
                  <a:pt x="6574" y="708755"/>
                </a:lnTo>
                <a:lnTo>
                  <a:pt x="4307" y="694022"/>
                </a:lnTo>
                <a:lnTo>
                  <a:pt x="2947" y="679289"/>
                </a:lnTo>
                <a:lnTo>
                  <a:pt x="1587" y="664330"/>
                </a:lnTo>
                <a:lnTo>
                  <a:pt x="680" y="649597"/>
                </a:lnTo>
                <a:lnTo>
                  <a:pt x="227" y="634638"/>
                </a:lnTo>
                <a:lnTo>
                  <a:pt x="0" y="619905"/>
                </a:lnTo>
                <a:lnTo>
                  <a:pt x="227" y="604946"/>
                </a:lnTo>
                <a:lnTo>
                  <a:pt x="680" y="589987"/>
                </a:lnTo>
                <a:lnTo>
                  <a:pt x="1587" y="575254"/>
                </a:lnTo>
                <a:lnTo>
                  <a:pt x="2947" y="560295"/>
                </a:lnTo>
                <a:lnTo>
                  <a:pt x="4307" y="545562"/>
                </a:lnTo>
                <a:lnTo>
                  <a:pt x="6574" y="530830"/>
                </a:lnTo>
                <a:lnTo>
                  <a:pt x="8841" y="516097"/>
                </a:lnTo>
                <a:lnTo>
                  <a:pt x="11334" y="501364"/>
                </a:lnTo>
                <a:lnTo>
                  <a:pt x="14508" y="486858"/>
                </a:lnTo>
                <a:lnTo>
                  <a:pt x="17682" y="472352"/>
                </a:lnTo>
                <a:lnTo>
                  <a:pt x="21535" y="457846"/>
                </a:lnTo>
                <a:lnTo>
                  <a:pt x="25616" y="443340"/>
                </a:lnTo>
                <a:lnTo>
                  <a:pt x="30150" y="429061"/>
                </a:lnTo>
                <a:lnTo>
                  <a:pt x="34910" y="414781"/>
                </a:lnTo>
                <a:lnTo>
                  <a:pt x="39897" y="400502"/>
                </a:lnTo>
                <a:lnTo>
                  <a:pt x="45338" y="386449"/>
                </a:lnTo>
                <a:lnTo>
                  <a:pt x="51232" y="372850"/>
                </a:lnTo>
                <a:lnTo>
                  <a:pt x="57579" y="359024"/>
                </a:lnTo>
                <a:lnTo>
                  <a:pt x="64153" y="345198"/>
                </a:lnTo>
                <a:lnTo>
                  <a:pt x="70954" y="331599"/>
                </a:lnTo>
                <a:lnTo>
                  <a:pt x="78208" y="318226"/>
                </a:lnTo>
                <a:lnTo>
                  <a:pt x="85688" y="304853"/>
                </a:lnTo>
                <a:lnTo>
                  <a:pt x="93849" y="291934"/>
                </a:lnTo>
                <a:lnTo>
                  <a:pt x="102237" y="278788"/>
                </a:lnTo>
                <a:lnTo>
                  <a:pt x="110851" y="266095"/>
                </a:lnTo>
                <a:lnTo>
                  <a:pt x="119918" y="253402"/>
                </a:lnTo>
                <a:lnTo>
                  <a:pt x="129213" y="240936"/>
                </a:lnTo>
                <a:lnTo>
                  <a:pt x="139187" y="228697"/>
                </a:lnTo>
                <a:lnTo>
                  <a:pt x="149161" y="216457"/>
                </a:lnTo>
                <a:lnTo>
                  <a:pt x="159589" y="204671"/>
                </a:lnTo>
                <a:lnTo>
                  <a:pt x="170470" y="193111"/>
                </a:lnTo>
                <a:lnTo>
                  <a:pt x="181578" y="181779"/>
                </a:lnTo>
                <a:lnTo>
                  <a:pt x="193139" y="170446"/>
                </a:lnTo>
                <a:lnTo>
                  <a:pt x="204473" y="159793"/>
                </a:lnTo>
                <a:lnTo>
                  <a:pt x="216488" y="149140"/>
                </a:lnTo>
                <a:lnTo>
                  <a:pt x="228729" y="139167"/>
                </a:lnTo>
                <a:lnTo>
                  <a:pt x="240743" y="129421"/>
                </a:lnTo>
                <a:lnTo>
                  <a:pt x="253438" y="119901"/>
                </a:lnTo>
                <a:lnTo>
                  <a:pt x="266133" y="110835"/>
                </a:lnTo>
                <a:lnTo>
                  <a:pt x="278600" y="102222"/>
                </a:lnTo>
                <a:lnTo>
                  <a:pt x="291748" y="93836"/>
                </a:lnTo>
                <a:lnTo>
                  <a:pt x="304896" y="85903"/>
                </a:lnTo>
                <a:lnTo>
                  <a:pt x="318271" y="78423"/>
                </a:lnTo>
                <a:lnTo>
                  <a:pt x="331646" y="71170"/>
                </a:lnTo>
                <a:lnTo>
                  <a:pt x="345020" y="64144"/>
                </a:lnTo>
                <a:lnTo>
                  <a:pt x="358848" y="57571"/>
                </a:lnTo>
                <a:lnTo>
                  <a:pt x="372676" y="51451"/>
                </a:lnTo>
                <a:lnTo>
                  <a:pt x="386504" y="45558"/>
                </a:lnTo>
                <a:lnTo>
                  <a:pt x="400559" y="40118"/>
                </a:lnTo>
                <a:lnTo>
                  <a:pt x="414840" y="34905"/>
                </a:lnTo>
                <a:lnTo>
                  <a:pt x="429122" y="30146"/>
                </a:lnTo>
                <a:lnTo>
                  <a:pt x="443403" y="25839"/>
                </a:lnTo>
                <a:lnTo>
                  <a:pt x="457911" y="21533"/>
                </a:lnTo>
                <a:lnTo>
                  <a:pt x="472419" y="17906"/>
                </a:lnTo>
                <a:lnTo>
                  <a:pt x="486927" y="14506"/>
                </a:lnTo>
                <a:lnTo>
                  <a:pt x="501435" y="11560"/>
                </a:lnTo>
                <a:lnTo>
                  <a:pt x="515944" y="8840"/>
                </a:lnTo>
                <a:lnTo>
                  <a:pt x="530678" y="6573"/>
                </a:lnTo>
                <a:lnTo>
                  <a:pt x="545413" y="4533"/>
                </a:lnTo>
                <a:lnTo>
                  <a:pt x="560148" y="3173"/>
                </a:lnTo>
                <a:lnTo>
                  <a:pt x="575109" y="1587"/>
                </a:lnTo>
                <a:lnTo>
                  <a:pt x="589844" y="907"/>
                </a:lnTo>
                <a:lnTo>
                  <a:pt x="604806" y="227"/>
                </a:lnTo>
                <a:lnTo>
                  <a:pt x="619540" y="0"/>
                </a:lnTo>
                <a:close/>
              </a:path>
            </a:pathLst>
          </a:custGeom>
          <a:solidFill>
            <a:srgbClr val="FFFFFF"/>
          </a:solidFill>
          <a:ln>
            <a:noFill/>
          </a:ln>
        </p:spPr>
        <p:txBody>
          <a:bodyPr anchor="ctr">
            <a:scene3d>
              <a:camera prst="orthographicFront"/>
              <a:lightRig rig="threePt" dir="t"/>
            </a:scene3d>
            <a:sp3d>
              <a:contourClr>
                <a:srgbClr val="FFFFFF"/>
              </a:contourClr>
            </a:sp3d>
          </a:bodyPr>
          <a:lstStyle/>
          <a:p>
            <a:pPr algn="ctr" eaLnBrk="1" fontAlgn="auto" hangingPunct="1">
              <a:spcBef>
                <a:spcPts val="0"/>
              </a:spcBef>
              <a:spcAft>
                <a:spcPts val="0"/>
              </a:spcAft>
              <a:defRPr/>
            </a:pPr>
            <a:endParaRPr lang="zh-CN" altLang="en-US">
              <a:solidFill>
                <a:srgbClr val="FFFFFF"/>
              </a:solidFill>
              <a:latin typeface="+mn-lt"/>
              <a:ea typeface="+mn-ea"/>
            </a:endParaRPr>
          </a:p>
        </p:txBody>
      </p:sp>
      <p:sp>
        <p:nvSpPr>
          <p:cNvPr id="16" name="MH_Other_6"/>
          <p:cNvSpPr>
            <a:spLocks noChangeAspect="1"/>
          </p:cNvSpPr>
          <p:nvPr>
            <p:custDataLst>
              <p:tags r:id="rId9"/>
            </p:custDataLst>
          </p:nvPr>
        </p:nvSpPr>
        <p:spPr bwMode="auto">
          <a:xfrm>
            <a:off x="1669845" y="3535206"/>
            <a:ext cx="396875" cy="393700"/>
          </a:xfrm>
          <a:custGeom>
            <a:avLst/>
            <a:gdLst>
              <a:gd name="T0" fmla="*/ 615878 w 2390775"/>
              <a:gd name="T1" fmla="*/ 1467970 h 2365376"/>
              <a:gd name="T2" fmla="*/ 587250 w 2390775"/>
              <a:gd name="T3" fmla="*/ 1401697 h 2365376"/>
              <a:gd name="T4" fmla="*/ 1282649 w 2390775"/>
              <a:gd name="T5" fmla="*/ 1393474 h 2365376"/>
              <a:gd name="T6" fmla="*/ 1180915 w 2390775"/>
              <a:gd name="T7" fmla="*/ 1446870 h 2365376"/>
              <a:gd name="T8" fmla="*/ 1210073 w 2390775"/>
              <a:gd name="T9" fmla="*/ 1382167 h 2365376"/>
              <a:gd name="T10" fmla="*/ 653657 w 2390775"/>
              <a:gd name="T11" fmla="*/ 1314699 h 2365376"/>
              <a:gd name="T12" fmla="*/ 646041 w 2390775"/>
              <a:gd name="T13" fmla="*/ 1180275 h 2365376"/>
              <a:gd name="T14" fmla="*/ 589870 w 2390775"/>
              <a:gd name="T15" fmla="*/ 1105327 h 2365376"/>
              <a:gd name="T16" fmla="*/ 599516 w 2390775"/>
              <a:gd name="T17" fmla="*/ 1141280 h 2365376"/>
              <a:gd name="T18" fmla="*/ 579914 w 2390775"/>
              <a:gd name="T19" fmla="*/ 1158779 h 2365376"/>
              <a:gd name="T20" fmla="*/ 541333 w 2390775"/>
              <a:gd name="T21" fmla="*/ 1105965 h 2365376"/>
              <a:gd name="T22" fmla="*/ 1137260 w 2390775"/>
              <a:gd name="T23" fmla="*/ 1009231 h 2365376"/>
              <a:gd name="T24" fmla="*/ 1143562 w 2390775"/>
              <a:gd name="T25" fmla="*/ 1026145 h 2365376"/>
              <a:gd name="T26" fmla="*/ 1096615 w 2390775"/>
              <a:gd name="T27" fmla="*/ 1069549 h 2365376"/>
              <a:gd name="T28" fmla="*/ 1102602 w 2390775"/>
              <a:gd name="T29" fmla="*/ 1001572 h 2365376"/>
              <a:gd name="T30" fmla="*/ 972739 w 2390775"/>
              <a:gd name="T31" fmla="*/ 835988 h 2365376"/>
              <a:gd name="T32" fmla="*/ 989500 w 2390775"/>
              <a:gd name="T33" fmla="*/ 1138672 h 2365376"/>
              <a:gd name="T34" fmla="*/ 639427 w 2390775"/>
              <a:gd name="T35" fmla="*/ 1423644 h 2365376"/>
              <a:gd name="T36" fmla="*/ 599898 w 2390775"/>
              <a:gd name="T37" fmla="*/ 1003302 h 2365376"/>
              <a:gd name="T38" fmla="*/ 529694 w 2390775"/>
              <a:gd name="T39" fmla="*/ 1090596 h 2365376"/>
              <a:gd name="T40" fmla="*/ 602428 w 2390775"/>
              <a:gd name="T41" fmla="*/ 868249 h 2365376"/>
              <a:gd name="T42" fmla="*/ 861740 w 2390775"/>
              <a:gd name="T43" fmla="*/ 924231 h 2365376"/>
              <a:gd name="T44" fmla="*/ 755609 w 2390775"/>
              <a:gd name="T45" fmla="*/ 542052 h 2365376"/>
              <a:gd name="T46" fmla="*/ 929665 w 2390775"/>
              <a:gd name="T47" fmla="*/ 525915 h 2365376"/>
              <a:gd name="T48" fmla="*/ 909019 w 2390775"/>
              <a:gd name="T49" fmla="*/ 571798 h 2365376"/>
              <a:gd name="T50" fmla="*/ 936652 w 2390775"/>
              <a:gd name="T51" fmla="*/ 586353 h 2365376"/>
              <a:gd name="T52" fmla="*/ 928394 w 2390775"/>
              <a:gd name="T53" fmla="*/ 688879 h 2365376"/>
              <a:gd name="T54" fmla="*/ 840414 w 2390775"/>
              <a:gd name="T55" fmla="*/ 772101 h 2365376"/>
              <a:gd name="T56" fmla="*/ 742269 w 2390775"/>
              <a:gd name="T57" fmla="*/ 675588 h 2365376"/>
              <a:gd name="T58" fmla="*/ 738139 w 2390775"/>
              <a:gd name="T59" fmla="*/ 608504 h 2365376"/>
              <a:gd name="T60" fmla="*/ 761643 w 2390775"/>
              <a:gd name="T61" fmla="*/ 510093 h 2365376"/>
              <a:gd name="T62" fmla="*/ 617010 w 2390775"/>
              <a:gd name="T63" fmla="*/ 449064 h 2365376"/>
              <a:gd name="T64" fmla="*/ 350272 w 2390775"/>
              <a:gd name="T65" fmla="*/ 638327 h 2365376"/>
              <a:gd name="T66" fmla="*/ 215163 w 2390775"/>
              <a:gd name="T67" fmla="*/ 939947 h 2365376"/>
              <a:gd name="T68" fmla="*/ 256613 w 2390775"/>
              <a:gd name="T69" fmla="*/ 1277331 h 2365376"/>
              <a:gd name="T70" fmla="*/ 458486 w 2390775"/>
              <a:gd name="T71" fmla="*/ 1534008 h 2365376"/>
              <a:gd name="T72" fmla="*/ 767308 w 2390775"/>
              <a:gd name="T73" fmla="*/ 1655225 h 2365376"/>
              <a:gd name="T74" fmla="*/ 1101127 w 2390775"/>
              <a:gd name="T75" fmla="*/ 1596674 h 2365376"/>
              <a:gd name="T76" fmla="*/ 1347614 w 2390775"/>
              <a:gd name="T77" fmla="*/ 1383040 h 2365376"/>
              <a:gd name="T78" fmla="*/ 1453614 w 2390775"/>
              <a:gd name="T79" fmla="*/ 1066861 h 2365376"/>
              <a:gd name="T80" fmla="*/ 1378939 w 2390775"/>
              <a:gd name="T81" fmla="*/ 738024 h 2365376"/>
              <a:gd name="T82" fmla="*/ 1153652 w 2390775"/>
              <a:gd name="T83" fmla="*/ 501602 h 2365376"/>
              <a:gd name="T84" fmla="*/ 831224 w 2390775"/>
              <a:gd name="T85" fmla="*/ 411085 h 2365376"/>
              <a:gd name="T86" fmla="*/ 989432 w 2390775"/>
              <a:gd name="T87" fmla="*/ 315187 h 2365376"/>
              <a:gd name="T88" fmla="*/ 1471649 w 2390775"/>
              <a:gd name="T89" fmla="*/ 671876 h 2365376"/>
              <a:gd name="T90" fmla="*/ 1554866 w 2390775"/>
              <a:gd name="T91" fmla="*/ 1171938 h 2365376"/>
              <a:gd name="T92" fmla="*/ 1239716 w 2390775"/>
              <a:gd name="T93" fmla="*/ 1647313 h 2365376"/>
              <a:gd name="T94" fmla="*/ 646121 w 2390775"/>
              <a:gd name="T95" fmla="*/ 1748275 h 2365376"/>
              <a:gd name="T96" fmla="*/ 110112 w 2390775"/>
              <a:gd name="T97" fmla="*/ 1186813 h 2365376"/>
              <a:gd name="T98" fmla="*/ 251551 w 2390775"/>
              <a:gd name="T99" fmla="*/ 580725 h 2365376"/>
              <a:gd name="T100" fmla="*/ 1549044 w 2390775"/>
              <a:gd name="T101" fmla="*/ 160116 h 2365376"/>
              <a:gd name="T102" fmla="*/ 1461002 w 2390775"/>
              <a:gd name="T103" fmla="*/ 284475 h 2365376"/>
              <a:gd name="T104" fmla="*/ 1550307 w 2390775"/>
              <a:gd name="T105" fmla="*/ 426554 h 2365376"/>
              <a:gd name="T106" fmla="*/ 1719764 w 2390775"/>
              <a:gd name="T107" fmla="*/ 380038 h 2365376"/>
              <a:gd name="T108" fmla="*/ 1735543 w 2390775"/>
              <a:gd name="T109" fmla="*/ 232579 h 2365376"/>
              <a:gd name="T110" fmla="*/ 1705909 w 2390775"/>
              <a:gd name="T111" fmla="*/ 94508 h 2365376"/>
              <a:gd name="T112" fmla="*/ 1774050 w 2390775"/>
              <a:gd name="T113" fmla="*/ 148403 h 2365376"/>
              <a:gd name="T114" fmla="*/ 1781614 w 2390775"/>
              <a:gd name="T115" fmla="*/ 428769 h 2365376"/>
              <a:gd name="T116" fmla="*/ 1600166 w 2390775"/>
              <a:gd name="T117" fmla="*/ 516104 h 2365376"/>
              <a:gd name="T118" fmla="*/ 1452167 w 2390775"/>
              <a:gd name="T119" fmla="*/ 455349 h 2365376"/>
              <a:gd name="T120" fmla="*/ 1310478 w 2390775"/>
              <a:gd name="T121" fmla="*/ 259477 h 2365376"/>
              <a:gd name="T122" fmla="*/ 1562614 w 2390775"/>
              <a:gd name="T123" fmla="*/ 74046 h 23653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90775" h="2365376">
                <a:moveTo>
                  <a:pt x="761351" y="1739900"/>
                </a:moveTo>
                <a:lnTo>
                  <a:pt x="791690" y="1805294"/>
                </a:lnTo>
                <a:lnTo>
                  <a:pt x="794883" y="1808051"/>
                </a:lnTo>
                <a:lnTo>
                  <a:pt x="797278" y="1811991"/>
                </a:lnTo>
                <a:lnTo>
                  <a:pt x="800871" y="1817112"/>
                </a:lnTo>
                <a:lnTo>
                  <a:pt x="803266" y="1822233"/>
                </a:lnTo>
                <a:lnTo>
                  <a:pt x="804065" y="1825384"/>
                </a:lnTo>
                <a:lnTo>
                  <a:pt x="804863" y="1828536"/>
                </a:lnTo>
                <a:lnTo>
                  <a:pt x="804863" y="1831687"/>
                </a:lnTo>
                <a:lnTo>
                  <a:pt x="804863" y="1834839"/>
                </a:lnTo>
                <a:lnTo>
                  <a:pt x="804065" y="1837990"/>
                </a:lnTo>
                <a:lnTo>
                  <a:pt x="802867" y="1841142"/>
                </a:lnTo>
                <a:lnTo>
                  <a:pt x="801670" y="1842718"/>
                </a:lnTo>
                <a:lnTo>
                  <a:pt x="799674" y="1844687"/>
                </a:lnTo>
                <a:lnTo>
                  <a:pt x="797278" y="1845475"/>
                </a:lnTo>
                <a:lnTo>
                  <a:pt x="794484" y="1845869"/>
                </a:lnTo>
                <a:lnTo>
                  <a:pt x="790891" y="1846263"/>
                </a:lnTo>
                <a:lnTo>
                  <a:pt x="787698" y="1845869"/>
                </a:lnTo>
                <a:lnTo>
                  <a:pt x="784105" y="1845475"/>
                </a:lnTo>
                <a:lnTo>
                  <a:pt x="780512" y="1844293"/>
                </a:lnTo>
                <a:lnTo>
                  <a:pt x="776520" y="1842718"/>
                </a:lnTo>
                <a:lnTo>
                  <a:pt x="772927" y="1841142"/>
                </a:lnTo>
                <a:lnTo>
                  <a:pt x="768935" y="1839172"/>
                </a:lnTo>
                <a:lnTo>
                  <a:pt x="765343" y="1836809"/>
                </a:lnTo>
                <a:lnTo>
                  <a:pt x="761750" y="1834051"/>
                </a:lnTo>
                <a:lnTo>
                  <a:pt x="758955" y="1831294"/>
                </a:lnTo>
                <a:lnTo>
                  <a:pt x="756161" y="1827748"/>
                </a:lnTo>
                <a:lnTo>
                  <a:pt x="754165" y="1824597"/>
                </a:lnTo>
                <a:lnTo>
                  <a:pt x="748975" y="1815536"/>
                </a:lnTo>
                <a:lnTo>
                  <a:pt x="745782" y="1808839"/>
                </a:lnTo>
                <a:lnTo>
                  <a:pt x="743387" y="1803718"/>
                </a:lnTo>
                <a:lnTo>
                  <a:pt x="742588" y="1799385"/>
                </a:lnTo>
                <a:lnTo>
                  <a:pt x="742588" y="1795051"/>
                </a:lnTo>
                <a:lnTo>
                  <a:pt x="743387" y="1790718"/>
                </a:lnTo>
                <a:lnTo>
                  <a:pt x="746181" y="1778112"/>
                </a:lnTo>
                <a:lnTo>
                  <a:pt x="746979" y="1774173"/>
                </a:lnTo>
                <a:lnTo>
                  <a:pt x="746979" y="1772203"/>
                </a:lnTo>
                <a:lnTo>
                  <a:pt x="746181" y="1771021"/>
                </a:lnTo>
                <a:lnTo>
                  <a:pt x="745383" y="1770627"/>
                </a:lnTo>
                <a:lnTo>
                  <a:pt x="742987" y="1770627"/>
                </a:lnTo>
                <a:lnTo>
                  <a:pt x="742189" y="1770233"/>
                </a:lnTo>
                <a:lnTo>
                  <a:pt x="741790" y="1769839"/>
                </a:lnTo>
                <a:lnTo>
                  <a:pt x="738596" y="1761961"/>
                </a:lnTo>
                <a:lnTo>
                  <a:pt x="736999" y="1758021"/>
                </a:lnTo>
                <a:lnTo>
                  <a:pt x="736600" y="1756052"/>
                </a:lnTo>
                <a:lnTo>
                  <a:pt x="736600" y="1754476"/>
                </a:lnTo>
                <a:lnTo>
                  <a:pt x="742189" y="1750536"/>
                </a:lnTo>
                <a:lnTo>
                  <a:pt x="747379" y="1747385"/>
                </a:lnTo>
                <a:lnTo>
                  <a:pt x="750971" y="1745021"/>
                </a:lnTo>
                <a:lnTo>
                  <a:pt x="754165" y="1743839"/>
                </a:lnTo>
                <a:lnTo>
                  <a:pt x="758556" y="1741870"/>
                </a:lnTo>
                <a:lnTo>
                  <a:pt x="759754" y="1741870"/>
                </a:lnTo>
                <a:lnTo>
                  <a:pt x="761351" y="1739900"/>
                </a:lnTo>
                <a:close/>
                <a:moveTo>
                  <a:pt x="1554438" y="1730375"/>
                </a:moveTo>
                <a:lnTo>
                  <a:pt x="1565575" y="1730375"/>
                </a:lnTo>
                <a:lnTo>
                  <a:pt x="1575916" y="1730375"/>
                </a:lnTo>
                <a:lnTo>
                  <a:pt x="1586258" y="1731163"/>
                </a:lnTo>
                <a:lnTo>
                  <a:pt x="1591031" y="1731951"/>
                </a:lnTo>
                <a:lnTo>
                  <a:pt x="1595008" y="1733133"/>
                </a:lnTo>
                <a:lnTo>
                  <a:pt x="1598986" y="1734314"/>
                </a:lnTo>
                <a:lnTo>
                  <a:pt x="1602168" y="1735890"/>
                </a:lnTo>
                <a:lnTo>
                  <a:pt x="1605350" y="1737860"/>
                </a:lnTo>
                <a:lnTo>
                  <a:pt x="1607339" y="1739830"/>
                </a:lnTo>
                <a:lnTo>
                  <a:pt x="1608929" y="1741799"/>
                </a:lnTo>
                <a:lnTo>
                  <a:pt x="1609725" y="1744951"/>
                </a:lnTo>
                <a:lnTo>
                  <a:pt x="1609725" y="1747708"/>
                </a:lnTo>
                <a:lnTo>
                  <a:pt x="1608929" y="1751648"/>
                </a:lnTo>
                <a:lnTo>
                  <a:pt x="1607339" y="1755193"/>
                </a:lnTo>
                <a:lnTo>
                  <a:pt x="1604554" y="1759920"/>
                </a:lnTo>
                <a:lnTo>
                  <a:pt x="1600577" y="1764648"/>
                </a:lnTo>
                <a:lnTo>
                  <a:pt x="1595804" y="1769769"/>
                </a:lnTo>
                <a:lnTo>
                  <a:pt x="1589042" y="1776072"/>
                </a:lnTo>
                <a:lnTo>
                  <a:pt x="1582678" y="1781193"/>
                </a:lnTo>
                <a:lnTo>
                  <a:pt x="1576314" y="1786314"/>
                </a:lnTo>
                <a:lnTo>
                  <a:pt x="1570348" y="1790647"/>
                </a:lnTo>
                <a:lnTo>
                  <a:pt x="1563586" y="1794193"/>
                </a:lnTo>
                <a:lnTo>
                  <a:pt x="1557222" y="1797738"/>
                </a:lnTo>
                <a:lnTo>
                  <a:pt x="1550461" y="1800496"/>
                </a:lnTo>
                <a:lnTo>
                  <a:pt x="1544097" y="1802466"/>
                </a:lnTo>
                <a:lnTo>
                  <a:pt x="1537733" y="1804829"/>
                </a:lnTo>
                <a:lnTo>
                  <a:pt x="1530971" y="1806799"/>
                </a:lnTo>
                <a:lnTo>
                  <a:pt x="1524607" y="1807981"/>
                </a:lnTo>
                <a:lnTo>
                  <a:pt x="1518243" y="1809163"/>
                </a:lnTo>
                <a:lnTo>
                  <a:pt x="1505117" y="1811132"/>
                </a:lnTo>
                <a:lnTo>
                  <a:pt x="1491992" y="1812314"/>
                </a:lnTo>
                <a:lnTo>
                  <a:pt x="1486026" y="1813102"/>
                </a:lnTo>
                <a:lnTo>
                  <a:pt x="1483241" y="1813890"/>
                </a:lnTo>
                <a:lnTo>
                  <a:pt x="1482048" y="1814678"/>
                </a:lnTo>
                <a:lnTo>
                  <a:pt x="1481253" y="1815072"/>
                </a:lnTo>
                <a:lnTo>
                  <a:pt x="1480855" y="1815859"/>
                </a:lnTo>
                <a:lnTo>
                  <a:pt x="1480855" y="1817041"/>
                </a:lnTo>
                <a:lnTo>
                  <a:pt x="1481253" y="1818617"/>
                </a:lnTo>
                <a:lnTo>
                  <a:pt x="1482048" y="1819799"/>
                </a:lnTo>
                <a:lnTo>
                  <a:pt x="1482048" y="1821375"/>
                </a:lnTo>
                <a:lnTo>
                  <a:pt x="1482048" y="1821769"/>
                </a:lnTo>
                <a:lnTo>
                  <a:pt x="1480855" y="1822556"/>
                </a:lnTo>
                <a:lnTo>
                  <a:pt x="1471309" y="1830829"/>
                </a:lnTo>
                <a:lnTo>
                  <a:pt x="1465343" y="1834375"/>
                </a:lnTo>
                <a:lnTo>
                  <a:pt x="1463354" y="1835556"/>
                </a:lnTo>
                <a:lnTo>
                  <a:pt x="1461365" y="1836738"/>
                </a:lnTo>
                <a:lnTo>
                  <a:pt x="1452615" y="1830041"/>
                </a:lnTo>
                <a:lnTo>
                  <a:pt x="1445853" y="1824132"/>
                </a:lnTo>
                <a:lnTo>
                  <a:pt x="1440285" y="1819405"/>
                </a:lnTo>
                <a:lnTo>
                  <a:pt x="1437103" y="1815072"/>
                </a:lnTo>
                <a:lnTo>
                  <a:pt x="1434716" y="1812314"/>
                </a:lnTo>
                <a:lnTo>
                  <a:pt x="1433125" y="1810344"/>
                </a:lnTo>
                <a:lnTo>
                  <a:pt x="1432330" y="1808375"/>
                </a:lnTo>
                <a:lnTo>
                  <a:pt x="1428750" y="1806799"/>
                </a:lnTo>
                <a:lnTo>
                  <a:pt x="1512675" y="1734314"/>
                </a:lnTo>
                <a:lnTo>
                  <a:pt x="1518641" y="1733527"/>
                </a:lnTo>
                <a:lnTo>
                  <a:pt x="1533755" y="1731951"/>
                </a:lnTo>
                <a:lnTo>
                  <a:pt x="1543699" y="1731163"/>
                </a:lnTo>
                <a:lnTo>
                  <a:pt x="1554438" y="1730375"/>
                </a:lnTo>
                <a:close/>
                <a:moveTo>
                  <a:pt x="588962" y="1535113"/>
                </a:moveTo>
                <a:lnTo>
                  <a:pt x="694496" y="1535113"/>
                </a:lnTo>
                <a:lnTo>
                  <a:pt x="694496" y="1557872"/>
                </a:lnTo>
                <a:lnTo>
                  <a:pt x="694894" y="1558271"/>
                </a:lnTo>
                <a:lnTo>
                  <a:pt x="696885" y="1560268"/>
                </a:lnTo>
                <a:lnTo>
                  <a:pt x="698478" y="1560667"/>
                </a:lnTo>
                <a:lnTo>
                  <a:pt x="700469" y="1561466"/>
                </a:lnTo>
                <a:lnTo>
                  <a:pt x="704053" y="1561865"/>
                </a:lnTo>
                <a:lnTo>
                  <a:pt x="707239" y="1561865"/>
                </a:lnTo>
                <a:lnTo>
                  <a:pt x="711222" y="1561865"/>
                </a:lnTo>
                <a:lnTo>
                  <a:pt x="714407" y="1561466"/>
                </a:lnTo>
                <a:lnTo>
                  <a:pt x="716797" y="1560667"/>
                </a:lnTo>
                <a:lnTo>
                  <a:pt x="718390" y="1560268"/>
                </a:lnTo>
                <a:lnTo>
                  <a:pt x="720381" y="1558271"/>
                </a:lnTo>
                <a:lnTo>
                  <a:pt x="720779" y="1557872"/>
                </a:lnTo>
                <a:lnTo>
                  <a:pt x="720779" y="1535113"/>
                </a:lnTo>
                <a:lnTo>
                  <a:pt x="820737" y="1535113"/>
                </a:lnTo>
                <a:lnTo>
                  <a:pt x="820737" y="1644117"/>
                </a:lnTo>
                <a:lnTo>
                  <a:pt x="820339" y="1648908"/>
                </a:lnTo>
                <a:lnTo>
                  <a:pt x="819144" y="1652901"/>
                </a:lnTo>
                <a:lnTo>
                  <a:pt x="816755" y="1656894"/>
                </a:lnTo>
                <a:lnTo>
                  <a:pt x="814365" y="1660088"/>
                </a:lnTo>
                <a:lnTo>
                  <a:pt x="810781" y="1663283"/>
                </a:lnTo>
                <a:lnTo>
                  <a:pt x="806799" y="1665279"/>
                </a:lnTo>
                <a:lnTo>
                  <a:pt x="802418" y="1666477"/>
                </a:lnTo>
                <a:lnTo>
                  <a:pt x="797639" y="1666876"/>
                </a:lnTo>
                <a:lnTo>
                  <a:pt x="612060" y="1666876"/>
                </a:lnTo>
                <a:lnTo>
                  <a:pt x="607281" y="1666477"/>
                </a:lnTo>
                <a:lnTo>
                  <a:pt x="602901" y="1665279"/>
                </a:lnTo>
                <a:lnTo>
                  <a:pt x="598918" y="1663283"/>
                </a:lnTo>
                <a:lnTo>
                  <a:pt x="595732" y="1660088"/>
                </a:lnTo>
                <a:lnTo>
                  <a:pt x="592546" y="1656894"/>
                </a:lnTo>
                <a:lnTo>
                  <a:pt x="590555" y="1652901"/>
                </a:lnTo>
                <a:lnTo>
                  <a:pt x="589360" y="1648908"/>
                </a:lnTo>
                <a:lnTo>
                  <a:pt x="588962" y="1644117"/>
                </a:lnTo>
                <a:lnTo>
                  <a:pt x="588962" y="1535113"/>
                </a:lnTo>
                <a:close/>
                <a:moveTo>
                  <a:pt x="612060" y="1476375"/>
                </a:moveTo>
                <a:lnTo>
                  <a:pt x="797639" y="1476375"/>
                </a:lnTo>
                <a:lnTo>
                  <a:pt x="802418" y="1476769"/>
                </a:lnTo>
                <a:lnTo>
                  <a:pt x="806799" y="1477950"/>
                </a:lnTo>
                <a:lnTo>
                  <a:pt x="810781" y="1480312"/>
                </a:lnTo>
                <a:lnTo>
                  <a:pt x="814365" y="1483068"/>
                </a:lnTo>
                <a:lnTo>
                  <a:pt x="816755" y="1486611"/>
                </a:lnTo>
                <a:lnTo>
                  <a:pt x="819144" y="1490155"/>
                </a:lnTo>
                <a:lnTo>
                  <a:pt x="820339" y="1494485"/>
                </a:lnTo>
                <a:lnTo>
                  <a:pt x="820737" y="1498816"/>
                </a:lnTo>
                <a:lnTo>
                  <a:pt x="820737" y="1525588"/>
                </a:lnTo>
                <a:lnTo>
                  <a:pt x="588962" y="1525588"/>
                </a:lnTo>
                <a:lnTo>
                  <a:pt x="588962" y="1498816"/>
                </a:lnTo>
                <a:lnTo>
                  <a:pt x="589360" y="1494485"/>
                </a:lnTo>
                <a:lnTo>
                  <a:pt x="590555" y="1490155"/>
                </a:lnTo>
                <a:lnTo>
                  <a:pt x="592546" y="1486611"/>
                </a:lnTo>
                <a:lnTo>
                  <a:pt x="595732" y="1483068"/>
                </a:lnTo>
                <a:lnTo>
                  <a:pt x="598918" y="1480312"/>
                </a:lnTo>
                <a:lnTo>
                  <a:pt x="602901" y="1477950"/>
                </a:lnTo>
                <a:lnTo>
                  <a:pt x="607281" y="1476769"/>
                </a:lnTo>
                <a:lnTo>
                  <a:pt x="612060" y="1476375"/>
                </a:lnTo>
                <a:close/>
                <a:moveTo>
                  <a:pt x="725449" y="1381125"/>
                </a:moveTo>
                <a:lnTo>
                  <a:pt x="730525" y="1381524"/>
                </a:lnTo>
                <a:lnTo>
                  <a:pt x="732087" y="1381524"/>
                </a:lnTo>
                <a:lnTo>
                  <a:pt x="734430" y="1382322"/>
                </a:lnTo>
                <a:lnTo>
                  <a:pt x="737554" y="1384317"/>
                </a:lnTo>
                <a:lnTo>
                  <a:pt x="740287" y="1386312"/>
                </a:lnTo>
                <a:lnTo>
                  <a:pt x="743411" y="1389505"/>
                </a:lnTo>
                <a:lnTo>
                  <a:pt x="746535" y="1393096"/>
                </a:lnTo>
                <a:lnTo>
                  <a:pt x="749659" y="1397486"/>
                </a:lnTo>
                <a:lnTo>
                  <a:pt x="755906" y="1407063"/>
                </a:lnTo>
                <a:lnTo>
                  <a:pt x="761373" y="1417837"/>
                </a:lnTo>
                <a:lnTo>
                  <a:pt x="766059" y="1427813"/>
                </a:lnTo>
                <a:lnTo>
                  <a:pt x="769182" y="1437390"/>
                </a:lnTo>
                <a:lnTo>
                  <a:pt x="770744" y="1441780"/>
                </a:lnTo>
                <a:lnTo>
                  <a:pt x="771525" y="1445770"/>
                </a:lnTo>
                <a:lnTo>
                  <a:pt x="771525" y="1448164"/>
                </a:lnTo>
                <a:lnTo>
                  <a:pt x="771525" y="1450159"/>
                </a:lnTo>
                <a:lnTo>
                  <a:pt x="770744" y="1451357"/>
                </a:lnTo>
                <a:lnTo>
                  <a:pt x="769182" y="1452155"/>
                </a:lnTo>
                <a:lnTo>
                  <a:pt x="768011" y="1452155"/>
                </a:lnTo>
                <a:lnTo>
                  <a:pt x="766449" y="1450958"/>
                </a:lnTo>
                <a:lnTo>
                  <a:pt x="764887" y="1449760"/>
                </a:lnTo>
                <a:lnTo>
                  <a:pt x="762544" y="1448563"/>
                </a:lnTo>
                <a:lnTo>
                  <a:pt x="759030" y="1444174"/>
                </a:lnTo>
                <a:lnTo>
                  <a:pt x="755516" y="1439784"/>
                </a:lnTo>
                <a:lnTo>
                  <a:pt x="753173" y="1434996"/>
                </a:lnTo>
                <a:lnTo>
                  <a:pt x="752392" y="1433400"/>
                </a:lnTo>
                <a:lnTo>
                  <a:pt x="752392" y="1431404"/>
                </a:lnTo>
                <a:lnTo>
                  <a:pt x="752001" y="1428611"/>
                </a:lnTo>
                <a:lnTo>
                  <a:pt x="750830" y="1426616"/>
                </a:lnTo>
                <a:lnTo>
                  <a:pt x="748878" y="1425419"/>
                </a:lnTo>
                <a:lnTo>
                  <a:pt x="746925" y="1425020"/>
                </a:lnTo>
                <a:lnTo>
                  <a:pt x="746144" y="1425419"/>
                </a:lnTo>
                <a:lnTo>
                  <a:pt x="745363" y="1425818"/>
                </a:lnTo>
                <a:lnTo>
                  <a:pt x="744582" y="1426616"/>
                </a:lnTo>
                <a:lnTo>
                  <a:pt x="743411" y="1427414"/>
                </a:lnTo>
                <a:lnTo>
                  <a:pt x="742630" y="1428611"/>
                </a:lnTo>
                <a:lnTo>
                  <a:pt x="742240" y="1430207"/>
                </a:lnTo>
                <a:lnTo>
                  <a:pt x="741849" y="1432602"/>
                </a:lnTo>
                <a:lnTo>
                  <a:pt x="741849" y="1434597"/>
                </a:lnTo>
                <a:lnTo>
                  <a:pt x="741459" y="1439385"/>
                </a:lnTo>
                <a:lnTo>
                  <a:pt x="740678" y="1443376"/>
                </a:lnTo>
                <a:lnTo>
                  <a:pt x="739897" y="1445371"/>
                </a:lnTo>
                <a:lnTo>
                  <a:pt x="739116" y="1446967"/>
                </a:lnTo>
                <a:lnTo>
                  <a:pt x="737944" y="1448164"/>
                </a:lnTo>
                <a:lnTo>
                  <a:pt x="735992" y="1449361"/>
                </a:lnTo>
                <a:lnTo>
                  <a:pt x="734430" y="1450558"/>
                </a:lnTo>
                <a:lnTo>
                  <a:pt x="732868" y="1452155"/>
                </a:lnTo>
                <a:lnTo>
                  <a:pt x="730525" y="1452953"/>
                </a:lnTo>
                <a:lnTo>
                  <a:pt x="727792" y="1453352"/>
                </a:lnTo>
                <a:lnTo>
                  <a:pt x="721935" y="1454150"/>
                </a:lnTo>
                <a:lnTo>
                  <a:pt x="715297" y="1454150"/>
                </a:lnTo>
                <a:lnTo>
                  <a:pt x="712173" y="1453751"/>
                </a:lnTo>
                <a:lnTo>
                  <a:pt x="709049" y="1452953"/>
                </a:lnTo>
                <a:lnTo>
                  <a:pt x="706706" y="1452155"/>
                </a:lnTo>
                <a:lnTo>
                  <a:pt x="703973" y="1450558"/>
                </a:lnTo>
                <a:lnTo>
                  <a:pt x="701240" y="1448962"/>
                </a:lnTo>
                <a:lnTo>
                  <a:pt x="699287" y="1447366"/>
                </a:lnTo>
                <a:lnTo>
                  <a:pt x="694992" y="1442977"/>
                </a:lnTo>
                <a:lnTo>
                  <a:pt x="691478" y="1438188"/>
                </a:lnTo>
                <a:lnTo>
                  <a:pt x="687963" y="1432602"/>
                </a:lnTo>
                <a:lnTo>
                  <a:pt x="685230" y="1427015"/>
                </a:lnTo>
                <a:lnTo>
                  <a:pt x="682497" y="1421029"/>
                </a:lnTo>
                <a:lnTo>
                  <a:pt x="680544" y="1415044"/>
                </a:lnTo>
                <a:lnTo>
                  <a:pt x="678982" y="1409058"/>
                </a:lnTo>
                <a:lnTo>
                  <a:pt x="676249" y="1399082"/>
                </a:lnTo>
                <a:lnTo>
                  <a:pt x="675078" y="1392298"/>
                </a:lnTo>
                <a:lnTo>
                  <a:pt x="674687" y="1389106"/>
                </a:lnTo>
                <a:lnTo>
                  <a:pt x="674687" y="1388707"/>
                </a:lnTo>
                <a:lnTo>
                  <a:pt x="675078" y="1388308"/>
                </a:lnTo>
                <a:lnTo>
                  <a:pt x="676249" y="1387909"/>
                </a:lnTo>
                <a:lnTo>
                  <a:pt x="679373" y="1387111"/>
                </a:lnTo>
                <a:lnTo>
                  <a:pt x="683278" y="1385913"/>
                </a:lnTo>
                <a:lnTo>
                  <a:pt x="689525" y="1384716"/>
                </a:lnTo>
                <a:lnTo>
                  <a:pt x="698897" y="1383120"/>
                </a:lnTo>
                <a:lnTo>
                  <a:pt x="715297" y="1381524"/>
                </a:lnTo>
                <a:lnTo>
                  <a:pt x="725449" y="1381125"/>
                </a:lnTo>
                <a:close/>
                <a:moveTo>
                  <a:pt x="1433588" y="1247775"/>
                </a:moveTo>
                <a:lnTo>
                  <a:pt x="1439124" y="1247775"/>
                </a:lnTo>
                <a:lnTo>
                  <a:pt x="1444264" y="1248175"/>
                </a:lnTo>
                <a:lnTo>
                  <a:pt x="1448614" y="1248976"/>
                </a:lnTo>
                <a:lnTo>
                  <a:pt x="1451382" y="1249776"/>
                </a:lnTo>
                <a:lnTo>
                  <a:pt x="1453359" y="1250977"/>
                </a:lnTo>
                <a:lnTo>
                  <a:pt x="1454150" y="1252178"/>
                </a:lnTo>
                <a:lnTo>
                  <a:pt x="1454150" y="1253779"/>
                </a:lnTo>
                <a:lnTo>
                  <a:pt x="1453359" y="1255380"/>
                </a:lnTo>
                <a:lnTo>
                  <a:pt x="1452173" y="1256981"/>
                </a:lnTo>
                <a:lnTo>
                  <a:pt x="1450196" y="1258582"/>
                </a:lnTo>
                <a:lnTo>
                  <a:pt x="1447428" y="1260183"/>
                </a:lnTo>
                <a:lnTo>
                  <a:pt x="1441892" y="1262985"/>
                </a:lnTo>
                <a:lnTo>
                  <a:pt x="1435565" y="1264986"/>
                </a:lnTo>
                <a:lnTo>
                  <a:pt x="1432402" y="1265387"/>
                </a:lnTo>
                <a:lnTo>
                  <a:pt x="1429634" y="1265787"/>
                </a:lnTo>
                <a:lnTo>
                  <a:pt x="1427261" y="1265787"/>
                </a:lnTo>
                <a:lnTo>
                  <a:pt x="1425284" y="1265387"/>
                </a:lnTo>
                <a:lnTo>
                  <a:pt x="1423703" y="1264986"/>
                </a:lnTo>
                <a:lnTo>
                  <a:pt x="1422516" y="1264586"/>
                </a:lnTo>
                <a:lnTo>
                  <a:pt x="1420539" y="1264586"/>
                </a:lnTo>
                <a:lnTo>
                  <a:pt x="1419353" y="1264986"/>
                </a:lnTo>
                <a:lnTo>
                  <a:pt x="1418562" y="1265787"/>
                </a:lnTo>
                <a:lnTo>
                  <a:pt x="1417376" y="1266588"/>
                </a:lnTo>
                <a:lnTo>
                  <a:pt x="1416980" y="1267388"/>
                </a:lnTo>
                <a:lnTo>
                  <a:pt x="1416585" y="1268589"/>
                </a:lnTo>
                <a:lnTo>
                  <a:pt x="1416190" y="1269790"/>
                </a:lnTo>
                <a:lnTo>
                  <a:pt x="1416585" y="1270990"/>
                </a:lnTo>
                <a:lnTo>
                  <a:pt x="1416585" y="1272191"/>
                </a:lnTo>
                <a:lnTo>
                  <a:pt x="1417376" y="1273392"/>
                </a:lnTo>
                <a:lnTo>
                  <a:pt x="1418562" y="1274993"/>
                </a:lnTo>
                <a:lnTo>
                  <a:pt x="1419748" y="1276194"/>
                </a:lnTo>
                <a:lnTo>
                  <a:pt x="1422121" y="1277395"/>
                </a:lnTo>
                <a:lnTo>
                  <a:pt x="1424098" y="1278596"/>
                </a:lnTo>
                <a:lnTo>
                  <a:pt x="1428843" y="1280597"/>
                </a:lnTo>
                <a:lnTo>
                  <a:pt x="1430820" y="1282198"/>
                </a:lnTo>
                <a:lnTo>
                  <a:pt x="1432402" y="1283799"/>
                </a:lnTo>
                <a:lnTo>
                  <a:pt x="1433588" y="1285000"/>
                </a:lnTo>
                <a:lnTo>
                  <a:pt x="1435170" y="1287001"/>
                </a:lnTo>
                <a:lnTo>
                  <a:pt x="1436356" y="1289003"/>
                </a:lnTo>
                <a:lnTo>
                  <a:pt x="1436751" y="1291404"/>
                </a:lnTo>
                <a:lnTo>
                  <a:pt x="1437542" y="1293406"/>
                </a:lnTo>
                <a:lnTo>
                  <a:pt x="1437542" y="1296608"/>
                </a:lnTo>
                <a:lnTo>
                  <a:pt x="1437542" y="1299009"/>
                </a:lnTo>
                <a:lnTo>
                  <a:pt x="1437147" y="1302612"/>
                </a:lnTo>
                <a:lnTo>
                  <a:pt x="1436356" y="1305414"/>
                </a:lnTo>
                <a:lnTo>
                  <a:pt x="1435170" y="1309416"/>
                </a:lnTo>
                <a:lnTo>
                  <a:pt x="1431611" y="1317422"/>
                </a:lnTo>
                <a:lnTo>
                  <a:pt x="1430029" y="1320624"/>
                </a:lnTo>
                <a:lnTo>
                  <a:pt x="1428052" y="1323826"/>
                </a:lnTo>
                <a:lnTo>
                  <a:pt x="1425680" y="1326628"/>
                </a:lnTo>
                <a:lnTo>
                  <a:pt x="1423307" y="1328629"/>
                </a:lnTo>
                <a:lnTo>
                  <a:pt x="1420539" y="1331431"/>
                </a:lnTo>
                <a:lnTo>
                  <a:pt x="1417771" y="1333032"/>
                </a:lnTo>
                <a:lnTo>
                  <a:pt x="1414608" y="1334633"/>
                </a:lnTo>
                <a:lnTo>
                  <a:pt x="1411445" y="1336635"/>
                </a:lnTo>
                <a:lnTo>
                  <a:pt x="1404722" y="1338636"/>
                </a:lnTo>
                <a:lnTo>
                  <a:pt x="1397605" y="1340237"/>
                </a:lnTo>
                <a:lnTo>
                  <a:pt x="1390487" y="1341038"/>
                </a:lnTo>
                <a:lnTo>
                  <a:pt x="1383370" y="1341438"/>
                </a:lnTo>
                <a:lnTo>
                  <a:pt x="1376252" y="1341438"/>
                </a:lnTo>
                <a:lnTo>
                  <a:pt x="1369530" y="1341038"/>
                </a:lnTo>
                <a:lnTo>
                  <a:pt x="1358063" y="1339437"/>
                </a:lnTo>
                <a:lnTo>
                  <a:pt x="1350154" y="1338236"/>
                </a:lnTo>
                <a:lnTo>
                  <a:pt x="1347386" y="1337435"/>
                </a:lnTo>
                <a:lnTo>
                  <a:pt x="1347386" y="1337835"/>
                </a:lnTo>
                <a:lnTo>
                  <a:pt x="1346991" y="1337435"/>
                </a:lnTo>
                <a:lnTo>
                  <a:pt x="1346200" y="1337035"/>
                </a:lnTo>
                <a:lnTo>
                  <a:pt x="1346200" y="1334633"/>
                </a:lnTo>
                <a:lnTo>
                  <a:pt x="1346991" y="1331831"/>
                </a:lnTo>
                <a:lnTo>
                  <a:pt x="1347782" y="1326228"/>
                </a:lnTo>
                <a:lnTo>
                  <a:pt x="1349363" y="1318623"/>
                </a:lnTo>
                <a:lnTo>
                  <a:pt x="1351736" y="1307415"/>
                </a:lnTo>
                <a:lnTo>
                  <a:pt x="1355295" y="1296608"/>
                </a:lnTo>
                <a:lnTo>
                  <a:pt x="1357667" y="1287402"/>
                </a:lnTo>
                <a:lnTo>
                  <a:pt x="1361621" y="1275794"/>
                </a:lnTo>
                <a:lnTo>
                  <a:pt x="1363994" y="1270190"/>
                </a:lnTo>
                <a:lnTo>
                  <a:pt x="1364785" y="1268589"/>
                </a:lnTo>
                <a:lnTo>
                  <a:pt x="1366762" y="1265787"/>
                </a:lnTo>
                <a:lnTo>
                  <a:pt x="1369925" y="1262985"/>
                </a:lnTo>
                <a:lnTo>
                  <a:pt x="1373484" y="1260183"/>
                </a:lnTo>
                <a:lnTo>
                  <a:pt x="1378229" y="1258182"/>
                </a:lnTo>
                <a:lnTo>
                  <a:pt x="1383765" y="1256181"/>
                </a:lnTo>
                <a:lnTo>
                  <a:pt x="1389301" y="1253779"/>
                </a:lnTo>
                <a:lnTo>
                  <a:pt x="1395628" y="1252578"/>
                </a:lnTo>
                <a:lnTo>
                  <a:pt x="1401954" y="1250977"/>
                </a:lnTo>
                <a:lnTo>
                  <a:pt x="1415399" y="1248976"/>
                </a:lnTo>
                <a:lnTo>
                  <a:pt x="1428052" y="1248175"/>
                </a:lnTo>
                <a:lnTo>
                  <a:pt x="1433588" y="1247775"/>
                </a:lnTo>
                <a:close/>
                <a:moveTo>
                  <a:pt x="1155700" y="965200"/>
                </a:moveTo>
                <a:lnTo>
                  <a:pt x="1161653" y="965597"/>
                </a:lnTo>
                <a:lnTo>
                  <a:pt x="1167209" y="966787"/>
                </a:lnTo>
                <a:lnTo>
                  <a:pt x="1172766" y="968770"/>
                </a:lnTo>
                <a:lnTo>
                  <a:pt x="1177925" y="971944"/>
                </a:lnTo>
                <a:lnTo>
                  <a:pt x="1182687" y="975514"/>
                </a:lnTo>
                <a:lnTo>
                  <a:pt x="1187450" y="980274"/>
                </a:lnTo>
                <a:lnTo>
                  <a:pt x="1192213" y="985431"/>
                </a:lnTo>
                <a:lnTo>
                  <a:pt x="1196181" y="991381"/>
                </a:lnTo>
                <a:lnTo>
                  <a:pt x="1200150" y="998125"/>
                </a:lnTo>
                <a:lnTo>
                  <a:pt x="1204119" y="1005265"/>
                </a:lnTo>
                <a:lnTo>
                  <a:pt x="1207691" y="1012802"/>
                </a:lnTo>
                <a:lnTo>
                  <a:pt x="1211659" y="1021133"/>
                </a:lnTo>
                <a:lnTo>
                  <a:pt x="1214437" y="1029860"/>
                </a:lnTo>
                <a:lnTo>
                  <a:pt x="1217613" y="1038984"/>
                </a:lnTo>
                <a:lnTo>
                  <a:pt x="1220787" y="1048504"/>
                </a:lnTo>
                <a:lnTo>
                  <a:pt x="1225947" y="1068338"/>
                </a:lnTo>
                <a:lnTo>
                  <a:pt x="1230313" y="1089363"/>
                </a:lnTo>
                <a:lnTo>
                  <a:pt x="1234678" y="1111180"/>
                </a:lnTo>
                <a:lnTo>
                  <a:pt x="1237853" y="1133792"/>
                </a:lnTo>
                <a:lnTo>
                  <a:pt x="1241028" y="1155609"/>
                </a:lnTo>
                <a:lnTo>
                  <a:pt x="1243013" y="1177824"/>
                </a:lnTo>
                <a:lnTo>
                  <a:pt x="1245394" y="1198848"/>
                </a:lnTo>
                <a:lnTo>
                  <a:pt x="1246981" y="1219476"/>
                </a:lnTo>
                <a:lnTo>
                  <a:pt x="1246187" y="1186551"/>
                </a:lnTo>
                <a:lnTo>
                  <a:pt x="1342231" y="1244467"/>
                </a:lnTo>
                <a:lnTo>
                  <a:pt x="1323181" y="1340465"/>
                </a:lnTo>
                <a:lnTo>
                  <a:pt x="1248966" y="1309524"/>
                </a:lnTo>
                <a:lnTo>
                  <a:pt x="1245394" y="1284929"/>
                </a:lnTo>
                <a:lnTo>
                  <a:pt x="1239441" y="1242087"/>
                </a:lnTo>
                <a:lnTo>
                  <a:pt x="1231106" y="1373787"/>
                </a:lnTo>
                <a:lnTo>
                  <a:pt x="1230709" y="1379737"/>
                </a:lnTo>
                <a:lnTo>
                  <a:pt x="1230313" y="1386084"/>
                </a:lnTo>
                <a:lnTo>
                  <a:pt x="1230709" y="1392431"/>
                </a:lnTo>
                <a:lnTo>
                  <a:pt x="1232297" y="1399968"/>
                </a:lnTo>
                <a:lnTo>
                  <a:pt x="1234281" y="1407902"/>
                </a:lnTo>
                <a:lnTo>
                  <a:pt x="1237059" y="1417422"/>
                </a:lnTo>
                <a:lnTo>
                  <a:pt x="1241822" y="1428133"/>
                </a:lnTo>
                <a:lnTo>
                  <a:pt x="1247775" y="1440430"/>
                </a:lnTo>
                <a:lnTo>
                  <a:pt x="1231106" y="1440430"/>
                </a:lnTo>
                <a:lnTo>
                  <a:pt x="1242219" y="1446380"/>
                </a:lnTo>
                <a:lnTo>
                  <a:pt x="1256109" y="1453124"/>
                </a:lnTo>
                <a:lnTo>
                  <a:pt x="1287066" y="1467405"/>
                </a:lnTo>
                <a:lnTo>
                  <a:pt x="1313259" y="1479305"/>
                </a:lnTo>
                <a:lnTo>
                  <a:pt x="1323975" y="1483669"/>
                </a:lnTo>
                <a:lnTo>
                  <a:pt x="1501775" y="1720491"/>
                </a:lnTo>
                <a:lnTo>
                  <a:pt x="1401763" y="1798638"/>
                </a:lnTo>
                <a:lnTo>
                  <a:pt x="1210469" y="1576494"/>
                </a:lnTo>
                <a:lnTo>
                  <a:pt x="1080294" y="1561816"/>
                </a:lnTo>
                <a:lnTo>
                  <a:pt x="1080294" y="1563800"/>
                </a:lnTo>
                <a:lnTo>
                  <a:pt x="1080294" y="1567370"/>
                </a:lnTo>
                <a:lnTo>
                  <a:pt x="1079500" y="1575700"/>
                </a:lnTo>
                <a:lnTo>
                  <a:pt x="1077516" y="1587601"/>
                </a:lnTo>
                <a:lnTo>
                  <a:pt x="1074341" y="1601088"/>
                </a:lnTo>
                <a:lnTo>
                  <a:pt x="1066403" y="1633220"/>
                </a:lnTo>
                <a:lnTo>
                  <a:pt x="1056878" y="1669318"/>
                </a:lnTo>
                <a:lnTo>
                  <a:pt x="1046956" y="1703830"/>
                </a:lnTo>
                <a:lnTo>
                  <a:pt x="1038622" y="1733582"/>
                </a:lnTo>
                <a:lnTo>
                  <a:pt x="1030288" y="1762540"/>
                </a:lnTo>
                <a:lnTo>
                  <a:pt x="802481" y="1785548"/>
                </a:lnTo>
                <a:lnTo>
                  <a:pt x="770731" y="1731201"/>
                </a:lnTo>
                <a:lnTo>
                  <a:pt x="904081" y="1706210"/>
                </a:lnTo>
                <a:lnTo>
                  <a:pt x="903685" y="1489619"/>
                </a:lnTo>
                <a:lnTo>
                  <a:pt x="871935" y="1482479"/>
                </a:lnTo>
                <a:lnTo>
                  <a:pt x="869950" y="1471768"/>
                </a:lnTo>
                <a:lnTo>
                  <a:pt x="867966" y="1461851"/>
                </a:lnTo>
                <a:lnTo>
                  <a:pt x="866378" y="1453124"/>
                </a:lnTo>
                <a:lnTo>
                  <a:pt x="864791" y="1445190"/>
                </a:lnTo>
                <a:lnTo>
                  <a:pt x="863600" y="1428926"/>
                </a:lnTo>
                <a:lnTo>
                  <a:pt x="862806" y="1413455"/>
                </a:lnTo>
                <a:lnTo>
                  <a:pt x="862013" y="1373787"/>
                </a:lnTo>
                <a:lnTo>
                  <a:pt x="860822" y="1346812"/>
                </a:lnTo>
                <a:lnTo>
                  <a:pt x="858044" y="1312697"/>
                </a:lnTo>
                <a:lnTo>
                  <a:pt x="854472" y="1175444"/>
                </a:lnTo>
                <a:lnTo>
                  <a:pt x="843756" y="1181791"/>
                </a:lnTo>
                <a:lnTo>
                  <a:pt x="818753" y="1197658"/>
                </a:lnTo>
                <a:lnTo>
                  <a:pt x="802878" y="1208369"/>
                </a:lnTo>
                <a:lnTo>
                  <a:pt x="786606" y="1219476"/>
                </a:lnTo>
                <a:lnTo>
                  <a:pt x="770731" y="1230980"/>
                </a:lnTo>
                <a:lnTo>
                  <a:pt x="756841" y="1242087"/>
                </a:lnTo>
                <a:lnTo>
                  <a:pt x="754460" y="1250021"/>
                </a:lnTo>
                <a:lnTo>
                  <a:pt x="752872" y="1258351"/>
                </a:lnTo>
                <a:lnTo>
                  <a:pt x="752078" y="1266681"/>
                </a:lnTo>
                <a:lnTo>
                  <a:pt x="751285" y="1275805"/>
                </a:lnTo>
                <a:lnTo>
                  <a:pt x="751285" y="1284532"/>
                </a:lnTo>
                <a:lnTo>
                  <a:pt x="751681" y="1292863"/>
                </a:lnTo>
                <a:lnTo>
                  <a:pt x="752078" y="1301590"/>
                </a:lnTo>
                <a:lnTo>
                  <a:pt x="752872" y="1310317"/>
                </a:lnTo>
                <a:lnTo>
                  <a:pt x="754856" y="1325788"/>
                </a:lnTo>
                <a:lnTo>
                  <a:pt x="756444" y="1339275"/>
                </a:lnTo>
                <a:lnTo>
                  <a:pt x="758031" y="1350382"/>
                </a:lnTo>
                <a:lnTo>
                  <a:pt x="758031" y="1354349"/>
                </a:lnTo>
                <a:lnTo>
                  <a:pt x="756841" y="1357523"/>
                </a:lnTo>
                <a:lnTo>
                  <a:pt x="727869" y="1355539"/>
                </a:lnTo>
                <a:lnTo>
                  <a:pt x="715566" y="1354746"/>
                </a:lnTo>
                <a:lnTo>
                  <a:pt x="709613" y="1354746"/>
                </a:lnTo>
                <a:lnTo>
                  <a:pt x="704453" y="1355143"/>
                </a:lnTo>
                <a:lnTo>
                  <a:pt x="698897" y="1355539"/>
                </a:lnTo>
                <a:lnTo>
                  <a:pt x="693341" y="1356729"/>
                </a:lnTo>
                <a:lnTo>
                  <a:pt x="687785" y="1357919"/>
                </a:lnTo>
                <a:lnTo>
                  <a:pt x="682228" y="1359903"/>
                </a:lnTo>
                <a:lnTo>
                  <a:pt x="677069" y="1361886"/>
                </a:lnTo>
                <a:lnTo>
                  <a:pt x="671116" y="1364663"/>
                </a:lnTo>
                <a:lnTo>
                  <a:pt x="664766" y="1367836"/>
                </a:lnTo>
                <a:lnTo>
                  <a:pt x="658416" y="1372200"/>
                </a:lnTo>
                <a:lnTo>
                  <a:pt x="657225" y="1367043"/>
                </a:lnTo>
                <a:lnTo>
                  <a:pt x="655241" y="1361093"/>
                </a:lnTo>
                <a:lnTo>
                  <a:pt x="654050" y="1355143"/>
                </a:lnTo>
                <a:lnTo>
                  <a:pt x="653256" y="1348399"/>
                </a:lnTo>
                <a:lnTo>
                  <a:pt x="651669" y="1333325"/>
                </a:lnTo>
                <a:lnTo>
                  <a:pt x="650875" y="1316267"/>
                </a:lnTo>
                <a:lnTo>
                  <a:pt x="650875" y="1296830"/>
                </a:lnTo>
                <a:lnTo>
                  <a:pt x="651272" y="1274615"/>
                </a:lnTo>
                <a:lnTo>
                  <a:pt x="652066" y="1251211"/>
                </a:lnTo>
                <a:lnTo>
                  <a:pt x="653653" y="1225029"/>
                </a:lnTo>
                <a:lnTo>
                  <a:pt x="660797" y="1208369"/>
                </a:lnTo>
                <a:lnTo>
                  <a:pt x="667147" y="1194881"/>
                </a:lnTo>
                <a:lnTo>
                  <a:pt x="670322" y="1188931"/>
                </a:lnTo>
                <a:lnTo>
                  <a:pt x="673497" y="1183774"/>
                </a:lnTo>
                <a:lnTo>
                  <a:pt x="680244" y="1174254"/>
                </a:lnTo>
                <a:lnTo>
                  <a:pt x="687388" y="1164733"/>
                </a:lnTo>
                <a:lnTo>
                  <a:pt x="696119" y="1155213"/>
                </a:lnTo>
                <a:lnTo>
                  <a:pt x="706438" y="1143312"/>
                </a:lnTo>
                <a:lnTo>
                  <a:pt x="718741" y="1129031"/>
                </a:lnTo>
                <a:lnTo>
                  <a:pt x="738585" y="1108007"/>
                </a:lnTo>
                <a:lnTo>
                  <a:pt x="756047" y="1088966"/>
                </a:lnTo>
                <a:lnTo>
                  <a:pt x="785416" y="1057231"/>
                </a:lnTo>
                <a:lnTo>
                  <a:pt x="797719" y="1043744"/>
                </a:lnTo>
                <a:lnTo>
                  <a:pt x="809228" y="1032240"/>
                </a:lnTo>
                <a:lnTo>
                  <a:pt x="820738" y="1021926"/>
                </a:lnTo>
                <a:lnTo>
                  <a:pt x="831056" y="1012802"/>
                </a:lnTo>
                <a:lnTo>
                  <a:pt x="836613" y="1008439"/>
                </a:lnTo>
                <a:lnTo>
                  <a:pt x="842169" y="1004869"/>
                </a:lnTo>
                <a:lnTo>
                  <a:pt x="848122" y="1000902"/>
                </a:lnTo>
                <a:lnTo>
                  <a:pt x="854075" y="997331"/>
                </a:lnTo>
                <a:lnTo>
                  <a:pt x="860028" y="994555"/>
                </a:lnTo>
                <a:lnTo>
                  <a:pt x="866378" y="991381"/>
                </a:lnTo>
                <a:lnTo>
                  <a:pt x="873125" y="988208"/>
                </a:lnTo>
                <a:lnTo>
                  <a:pt x="880269" y="985828"/>
                </a:lnTo>
                <a:lnTo>
                  <a:pt x="895350" y="980274"/>
                </a:lnTo>
                <a:lnTo>
                  <a:pt x="912416" y="975117"/>
                </a:lnTo>
                <a:lnTo>
                  <a:pt x="932260" y="970753"/>
                </a:lnTo>
                <a:lnTo>
                  <a:pt x="954881" y="965597"/>
                </a:lnTo>
                <a:lnTo>
                  <a:pt x="963613" y="965993"/>
                </a:lnTo>
                <a:lnTo>
                  <a:pt x="979488" y="966787"/>
                </a:lnTo>
                <a:lnTo>
                  <a:pt x="1004491" y="968373"/>
                </a:lnTo>
                <a:lnTo>
                  <a:pt x="1089819" y="1240103"/>
                </a:lnTo>
                <a:lnTo>
                  <a:pt x="1081484" y="1159179"/>
                </a:lnTo>
                <a:lnTo>
                  <a:pt x="1077516" y="1013199"/>
                </a:lnTo>
                <a:lnTo>
                  <a:pt x="1071959" y="999315"/>
                </a:lnTo>
                <a:lnTo>
                  <a:pt x="1083072" y="980671"/>
                </a:lnTo>
                <a:lnTo>
                  <a:pt x="1107281" y="980671"/>
                </a:lnTo>
                <a:lnTo>
                  <a:pt x="1117600" y="999315"/>
                </a:lnTo>
                <a:lnTo>
                  <a:pt x="1112837" y="1015579"/>
                </a:lnTo>
                <a:lnTo>
                  <a:pt x="1142206" y="1228203"/>
                </a:lnTo>
                <a:lnTo>
                  <a:pt x="1137841" y="971944"/>
                </a:lnTo>
                <a:lnTo>
                  <a:pt x="1146572" y="967580"/>
                </a:lnTo>
                <a:lnTo>
                  <a:pt x="1148953" y="966390"/>
                </a:lnTo>
                <a:lnTo>
                  <a:pt x="1149350" y="965597"/>
                </a:lnTo>
                <a:lnTo>
                  <a:pt x="1155700" y="965200"/>
                </a:lnTo>
                <a:close/>
                <a:moveTo>
                  <a:pt x="931148" y="736601"/>
                </a:moveTo>
                <a:lnTo>
                  <a:pt x="929554" y="751285"/>
                </a:lnTo>
                <a:lnTo>
                  <a:pt x="928757" y="762794"/>
                </a:lnTo>
                <a:lnTo>
                  <a:pt x="929155" y="762794"/>
                </a:lnTo>
                <a:lnTo>
                  <a:pt x="929554" y="751285"/>
                </a:lnTo>
                <a:lnTo>
                  <a:pt x="930351" y="746126"/>
                </a:lnTo>
                <a:lnTo>
                  <a:pt x="931148" y="741363"/>
                </a:lnTo>
                <a:lnTo>
                  <a:pt x="931148" y="736601"/>
                </a:lnTo>
                <a:close/>
                <a:moveTo>
                  <a:pt x="949086" y="679054"/>
                </a:moveTo>
                <a:lnTo>
                  <a:pt x="948289" y="679847"/>
                </a:lnTo>
                <a:lnTo>
                  <a:pt x="945499" y="681435"/>
                </a:lnTo>
                <a:lnTo>
                  <a:pt x="943904" y="683419"/>
                </a:lnTo>
                <a:lnTo>
                  <a:pt x="941911" y="686991"/>
                </a:lnTo>
                <a:lnTo>
                  <a:pt x="945897" y="682625"/>
                </a:lnTo>
                <a:lnTo>
                  <a:pt x="948289" y="681038"/>
                </a:lnTo>
                <a:lnTo>
                  <a:pt x="950282" y="679054"/>
                </a:lnTo>
                <a:lnTo>
                  <a:pt x="949086" y="679054"/>
                </a:lnTo>
                <a:close/>
                <a:moveTo>
                  <a:pt x="1038375" y="620713"/>
                </a:moveTo>
                <a:lnTo>
                  <a:pt x="1049138" y="620713"/>
                </a:lnTo>
                <a:lnTo>
                  <a:pt x="1059502" y="621110"/>
                </a:lnTo>
                <a:lnTo>
                  <a:pt x="1069866" y="622300"/>
                </a:lnTo>
                <a:lnTo>
                  <a:pt x="1079432" y="623491"/>
                </a:lnTo>
                <a:lnTo>
                  <a:pt x="1088999" y="625872"/>
                </a:lnTo>
                <a:lnTo>
                  <a:pt x="1098167" y="627857"/>
                </a:lnTo>
                <a:lnTo>
                  <a:pt x="1106937" y="630238"/>
                </a:lnTo>
                <a:lnTo>
                  <a:pt x="1115307" y="633413"/>
                </a:lnTo>
                <a:lnTo>
                  <a:pt x="1123678" y="636191"/>
                </a:lnTo>
                <a:lnTo>
                  <a:pt x="1130853" y="639763"/>
                </a:lnTo>
                <a:lnTo>
                  <a:pt x="1138028" y="642938"/>
                </a:lnTo>
                <a:lnTo>
                  <a:pt x="1144805" y="646510"/>
                </a:lnTo>
                <a:lnTo>
                  <a:pt x="1156365" y="652860"/>
                </a:lnTo>
                <a:lnTo>
                  <a:pt x="1166729" y="659607"/>
                </a:lnTo>
                <a:lnTo>
                  <a:pt x="1174701" y="664766"/>
                </a:lnTo>
                <a:lnTo>
                  <a:pt x="1180680" y="669529"/>
                </a:lnTo>
                <a:lnTo>
                  <a:pt x="1185862" y="673497"/>
                </a:lnTo>
                <a:lnTo>
                  <a:pt x="1185862" y="676275"/>
                </a:lnTo>
                <a:lnTo>
                  <a:pt x="1185862" y="684213"/>
                </a:lnTo>
                <a:lnTo>
                  <a:pt x="1185065" y="688975"/>
                </a:lnTo>
                <a:lnTo>
                  <a:pt x="1183869" y="694532"/>
                </a:lnTo>
                <a:lnTo>
                  <a:pt x="1182274" y="700088"/>
                </a:lnTo>
                <a:lnTo>
                  <a:pt x="1180281" y="704850"/>
                </a:lnTo>
                <a:lnTo>
                  <a:pt x="1179086" y="707629"/>
                </a:lnTo>
                <a:lnTo>
                  <a:pt x="1177093" y="710010"/>
                </a:lnTo>
                <a:lnTo>
                  <a:pt x="1175498" y="711994"/>
                </a:lnTo>
                <a:lnTo>
                  <a:pt x="1173505" y="713979"/>
                </a:lnTo>
                <a:lnTo>
                  <a:pt x="1170715" y="715963"/>
                </a:lnTo>
                <a:lnTo>
                  <a:pt x="1168323" y="717154"/>
                </a:lnTo>
                <a:lnTo>
                  <a:pt x="1165533" y="718344"/>
                </a:lnTo>
                <a:lnTo>
                  <a:pt x="1161945" y="719138"/>
                </a:lnTo>
                <a:lnTo>
                  <a:pt x="1158756" y="719535"/>
                </a:lnTo>
                <a:lnTo>
                  <a:pt x="1154770" y="719535"/>
                </a:lnTo>
                <a:lnTo>
                  <a:pt x="1150784" y="719138"/>
                </a:lnTo>
                <a:lnTo>
                  <a:pt x="1146001" y="718344"/>
                </a:lnTo>
                <a:lnTo>
                  <a:pt x="1140819" y="717154"/>
                </a:lnTo>
                <a:lnTo>
                  <a:pt x="1135238" y="715566"/>
                </a:lnTo>
                <a:lnTo>
                  <a:pt x="1129259" y="712788"/>
                </a:lnTo>
                <a:lnTo>
                  <a:pt x="1123678" y="710010"/>
                </a:lnTo>
                <a:lnTo>
                  <a:pt x="1120091" y="708819"/>
                </a:lnTo>
                <a:lnTo>
                  <a:pt x="1114112" y="707629"/>
                </a:lnTo>
                <a:lnTo>
                  <a:pt x="1098964" y="704850"/>
                </a:lnTo>
                <a:lnTo>
                  <a:pt x="1083418" y="702072"/>
                </a:lnTo>
                <a:lnTo>
                  <a:pt x="1077439" y="700882"/>
                </a:lnTo>
                <a:lnTo>
                  <a:pt x="1073852" y="700088"/>
                </a:lnTo>
                <a:lnTo>
                  <a:pt x="1104545" y="714772"/>
                </a:lnTo>
                <a:lnTo>
                  <a:pt x="1118895" y="721122"/>
                </a:lnTo>
                <a:lnTo>
                  <a:pt x="1125671" y="723504"/>
                </a:lnTo>
                <a:lnTo>
                  <a:pt x="1132448" y="725885"/>
                </a:lnTo>
                <a:lnTo>
                  <a:pt x="1138826" y="728266"/>
                </a:lnTo>
                <a:lnTo>
                  <a:pt x="1144805" y="729457"/>
                </a:lnTo>
                <a:lnTo>
                  <a:pt x="1150784" y="730647"/>
                </a:lnTo>
                <a:lnTo>
                  <a:pt x="1155966" y="731044"/>
                </a:lnTo>
                <a:lnTo>
                  <a:pt x="1161148" y="730647"/>
                </a:lnTo>
                <a:lnTo>
                  <a:pt x="1165931" y="729457"/>
                </a:lnTo>
                <a:lnTo>
                  <a:pt x="1170316" y="727869"/>
                </a:lnTo>
                <a:lnTo>
                  <a:pt x="1174302" y="725091"/>
                </a:lnTo>
                <a:lnTo>
                  <a:pt x="1175498" y="735410"/>
                </a:lnTo>
                <a:lnTo>
                  <a:pt x="1175897" y="744935"/>
                </a:lnTo>
                <a:lnTo>
                  <a:pt x="1175498" y="753666"/>
                </a:lnTo>
                <a:lnTo>
                  <a:pt x="1175099" y="762397"/>
                </a:lnTo>
                <a:lnTo>
                  <a:pt x="1176694" y="761207"/>
                </a:lnTo>
                <a:lnTo>
                  <a:pt x="1177491" y="760413"/>
                </a:lnTo>
                <a:lnTo>
                  <a:pt x="1178687" y="760016"/>
                </a:lnTo>
                <a:lnTo>
                  <a:pt x="1179086" y="760413"/>
                </a:lnTo>
                <a:lnTo>
                  <a:pt x="1179484" y="761207"/>
                </a:lnTo>
                <a:lnTo>
                  <a:pt x="1179883" y="763985"/>
                </a:lnTo>
                <a:lnTo>
                  <a:pt x="1180281" y="767954"/>
                </a:lnTo>
                <a:lnTo>
                  <a:pt x="1180281" y="773113"/>
                </a:lnTo>
                <a:lnTo>
                  <a:pt x="1179086" y="785813"/>
                </a:lnTo>
                <a:lnTo>
                  <a:pt x="1177491" y="800498"/>
                </a:lnTo>
                <a:lnTo>
                  <a:pt x="1175498" y="814388"/>
                </a:lnTo>
                <a:lnTo>
                  <a:pt x="1173505" y="826294"/>
                </a:lnTo>
                <a:lnTo>
                  <a:pt x="1171911" y="833438"/>
                </a:lnTo>
                <a:lnTo>
                  <a:pt x="1170715" y="834629"/>
                </a:lnTo>
                <a:lnTo>
                  <a:pt x="1170316" y="834232"/>
                </a:lnTo>
                <a:lnTo>
                  <a:pt x="1169519" y="842169"/>
                </a:lnTo>
                <a:lnTo>
                  <a:pt x="1168323" y="849710"/>
                </a:lnTo>
                <a:lnTo>
                  <a:pt x="1166729" y="856854"/>
                </a:lnTo>
                <a:lnTo>
                  <a:pt x="1165134" y="863998"/>
                </a:lnTo>
                <a:lnTo>
                  <a:pt x="1162742" y="870744"/>
                </a:lnTo>
                <a:lnTo>
                  <a:pt x="1160351" y="877491"/>
                </a:lnTo>
                <a:lnTo>
                  <a:pt x="1157959" y="883841"/>
                </a:lnTo>
                <a:lnTo>
                  <a:pt x="1154770" y="890191"/>
                </a:lnTo>
                <a:lnTo>
                  <a:pt x="1151980" y="896541"/>
                </a:lnTo>
                <a:lnTo>
                  <a:pt x="1148791" y="902098"/>
                </a:lnTo>
                <a:lnTo>
                  <a:pt x="1145602" y="907654"/>
                </a:lnTo>
                <a:lnTo>
                  <a:pt x="1141616" y="913210"/>
                </a:lnTo>
                <a:lnTo>
                  <a:pt x="1138028" y="918370"/>
                </a:lnTo>
                <a:lnTo>
                  <a:pt x="1134042" y="923529"/>
                </a:lnTo>
                <a:lnTo>
                  <a:pt x="1126070" y="932260"/>
                </a:lnTo>
                <a:lnTo>
                  <a:pt x="1117699" y="940595"/>
                </a:lnTo>
                <a:lnTo>
                  <a:pt x="1108531" y="947738"/>
                </a:lnTo>
                <a:lnTo>
                  <a:pt x="1099762" y="954088"/>
                </a:lnTo>
                <a:lnTo>
                  <a:pt x="1090593" y="959248"/>
                </a:lnTo>
                <a:lnTo>
                  <a:pt x="1081027" y="963216"/>
                </a:lnTo>
                <a:lnTo>
                  <a:pt x="1077041" y="964804"/>
                </a:lnTo>
                <a:lnTo>
                  <a:pt x="1072257" y="966391"/>
                </a:lnTo>
                <a:lnTo>
                  <a:pt x="1067474" y="967185"/>
                </a:lnTo>
                <a:lnTo>
                  <a:pt x="1063488" y="967979"/>
                </a:lnTo>
                <a:lnTo>
                  <a:pt x="1059103" y="968376"/>
                </a:lnTo>
                <a:lnTo>
                  <a:pt x="1054719" y="968376"/>
                </a:lnTo>
                <a:lnTo>
                  <a:pt x="1051530" y="968376"/>
                </a:lnTo>
                <a:lnTo>
                  <a:pt x="1047543" y="967979"/>
                </a:lnTo>
                <a:lnTo>
                  <a:pt x="1043956" y="967185"/>
                </a:lnTo>
                <a:lnTo>
                  <a:pt x="1039970" y="965995"/>
                </a:lnTo>
                <a:lnTo>
                  <a:pt x="1031998" y="962820"/>
                </a:lnTo>
                <a:lnTo>
                  <a:pt x="1023627" y="958851"/>
                </a:lnTo>
                <a:lnTo>
                  <a:pt x="1014857" y="953295"/>
                </a:lnTo>
                <a:lnTo>
                  <a:pt x="1006088" y="947341"/>
                </a:lnTo>
                <a:lnTo>
                  <a:pt x="997318" y="939801"/>
                </a:lnTo>
                <a:lnTo>
                  <a:pt x="988549" y="931863"/>
                </a:lnTo>
                <a:lnTo>
                  <a:pt x="979779" y="922338"/>
                </a:lnTo>
                <a:lnTo>
                  <a:pt x="971807" y="912813"/>
                </a:lnTo>
                <a:lnTo>
                  <a:pt x="963835" y="902098"/>
                </a:lnTo>
                <a:lnTo>
                  <a:pt x="956660" y="890985"/>
                </a:lnTo>
                <a:lnTo>
                  <a:pt x="949883" y="878682"/>
                </a:lnTo>
                <a:lnTo>
                  <a:pt x="943904" y="865982"/>
                </a:lnTo>
                <a:lnTo>
                  <a:pt x="941512" y="859632"/>
                </a:lnTo>
                <a:lnTo>
                  <a:pt x="938722" y="852885"/>
                </a:lnTo>
                <a:lnTo>
                  <a:pt x="936729" y="846138"/>
                </a:lnTo>
                <a:lnTo>
                  <a:pt x="934736" y="839391"/>
                </a:lnTo>
                <a:lnTo>
                  <a:pt x="933540" y="843757"/>
                </a:lnTo>
                <a:lnTo>
                  <a:pt x="931547" y="847329"/>
                </a:lnTo>
                <a:lnTo>
                  <a:pt x="929554" y="849710"/>
                </a:lnTo>
                <a:lnTo>
                  <a:pt x="928757" y="850107"/>
                </a:lnTo>
                <a:lnTo>
                  <a:pt x="927960" y="850504"/>
                </a:lnTo>
                <a:lnTo>
                  <a:pt x="926764" y="850107"/>
                </a:lnTo>
                <a:lnTo>
                  <a:pt x="925568" y="849710"/>
                </a:lnTo>
                <a:lnTo>
                  <a:pt x="924372" y="848123"/>
                </a:lnTo>
                <a:lnTo>
                  <a:pt x="923575" y="846535"/>
                </a:lnTo>
                <a:lnTo>
                  <a:pt x="921582" y="842963"/>
                </a:lnTo>
                <a:lnTo>
                  <a:pt x="920386" y="837407"/>
                </a:lnTo>
                <a:lnTo>
                  <a:pt x="918791" y="831057"/>
                </a:lnTo>
                <a:lnTo>
                  <a:pt x="917596" y="823516"/>
                </a:lnTo>
                <a:lnTo>
                  <a:pt x="917197" y="815182"/>
                </a:lnTo>
                <a:lnTo>
                  <a:pt x="916798" y="806054"/>
                </a:lnTo>
                <a:lnTo>
                  <a:pt x="917197" y="798116"/>
                </a:lnTo>
                <a:lnTo>
                  <a:pt x="917596" y="790576"/>
                </a:lnTo>
                <a:lnTo>
                  <a:pt x="918393" y="783829"/>
                </a:lnTo>
                <a:lnTo>
                  <a:pt x="919987" y="777479"/>
                </a:lnTo>
                <a:lnTo>
                  <a:pt x="921183" y="772319"/>
                </a:lnTo>
                <a:lnTo>
                  <a:pt x="922379" y="767954"/>
                </a:lnTo>
                <a:lnTo>
                  <a:pt x="924372" y="764779"/>
                </a:lnTo>
                <a:lnTo>
                  <a:pt x="925169" y="763588"/>
                </a:lnTo>
                <a:lnTo>
                  <a:pt x="926365" y="763191"/>
                </a:lnTo>
                <a:lnTo>
                  <a:pt x="923176" y="759619"/>
                </a:lnTo>
                <a:lnTo>
                  <a:pt x="920785" y="756444"/>
                </a:lnTo>
                <a:lnTo>
                  <a:pt x="918393" y="752476"/>
                </a:lnTo>
                <a:lnTo>
                  <a:pt x="916798" y="748507"/>
                </a:lnTo>
                <a:lnTo>
                  <a:pt x="915204" y="744538"/>
                </a:lnTo>
                <a:lnTo>
                  <a:pt x="914407" y="739776"/>
                </a:lnTo>
                <a:lnTo>
                  <a:pt x="913609" y="735807"/>
                </a:lnTo>
                <a:lnTo>
                  <a:pt x="913211" y="731044"/>
                </a:lnTo>
                <a:lnTo>
                  <a:pt x="912812" y="727076"/>
                </a:lnTo>
                <a:lnTo>
                  <a:pt x="912812" y="721916"/>
                </a:lnTo>
                <a:lnTo>
                  <a:pt x="913609" y="712391"/>
                </a:lnTo>
                <a:lnTo>
                  <a:pt x="915204" y="703263"/>
                </a:lnTo>
                <a:lnTo>
                  <a:pt x="917197" y="694135"/>
                </a:lnTo>
                <a:lnTo>
                  <a:pt x="920386" y="685007"/>
                </a:lnTo>
                <a:lnTo>
                  <a:pt x="923575" y="676672"/>
                </a:lnTo>
                <a:lnTo>
                  <a:pt x="927162" y="668735"/>
                </a:lnTo>
                <a:lnTo>
                  <a:pt x="930750" y="661988"/>
                </a:lnTo>
                <a:lnTo>
                  <a:pt x="934337" y="656035"/>
                </a:lnTo>
                <a:lnTo>
                  <a:pt x="937526" y="651272"/>
                </a:lnTo>
                <a:lnTo>
                  <a:pt x="940715" y="647700"/>
                </a:lnTo>
                <a:lnTo>
                  <a:pt x="943107" y="646113"/>
                </a:lnTo>
                <a:lnTo>
                  <a:pt x="955862" y="639763"/>
                </a:lnTo>
                <a:lnTo>
                  <a:pt x="968219" y="634604"/>
                </a:lnTo>
                <a:lnTo>
                  <a:pt x="980178" y="630238"/>
                </a:lnTo>
                <a:lnTo>
                  <a:pt x="992535" y="627063"/>
                </a:lnTo>
                <a:lnTo>
                  <a:pt x="1004493" y="624285"/>
                </a:lnTo>
                <a:lnTo>
                  <a:pt x="1016053" y="622300"/>
                </a:lnTo>
                <a:lnTo>
                  <a:pt x="1027214" y="621110"/>
                </a:lnTo>
                <a:lnTo>
                  <a:pt x="1038375" y="620713"/>
                </a:lnTo>
                <a:close/>
                <a:moveTo>
                  <a:pt x="1043186" y="515586"/>
                </a:moveTo>
                <a:lnTo>
                  <a:pt x="1022934" y="515983"/>
                </a:lnTo>
                <a:lnTo>
                  <a:pt x="1002682" y="516777"/>
                </a:lnTo>
                <a:lnTo>
                  <a:pt x="982827" y="518364"/>
                </a:lnTo>
                <a:lnTo>
                  <a:pt x="962972" y="519952"/>
                </a:lnTo>
                <a:lnTo>
                  <a:pt x="943514" y="521937"/>
                </a:lnTo>
                <a:lnTo>
                  <a:pt x="924056" y="525113"/>
                </a:lnTo>
                <a:lnTo>
                  <a:pt x="904598" y="527891"/>
                </a:lnTo>
                <a:lnTo>
                  <a:pt x="885140" y="531861"/>
                </a:lnTo>
                <a:lnTo>
                  <a:pt x="866476" y="535830"/>
                </a:lnTo>
                <a:lnTo>
                  <a:pt x="847812" y="540594"/>
                </a:lnTo>
                <a:lnTo>
                  <a:pt x="829148" y="545754"/>
                </a:lnTo>
                <a:lnTo>
                  <a:pt x="810485" y="550914"/>
                </a:lnTo>
                <a:lnTo>
                  <a:pt x="792218" y="556869"/>
                </a:lnTo>
                <a:lnTo>
                  <a:pt x="774348" y="563220"/>
                </a:lnTo>
                <a:lnTo>
                  <a:pt x="756082" y="569968"/>
                </a:lnTo>
                <a:lnTo>
                  <a:pt x="738609" y="577113"/>
                </a:lnTo>
                <a:lnTo>
                  <a:pt x="721137" y="585449"/>
                </a:lnTo>
                <a:lnTo>
                  <a:pt x="704061" y="593388"/>
                </a:lnTo>
                <a:lnTo>
                  <a:pt x="686986" y="601724"/>
                </a:lnTo>
                <a:lnTo>
                  <a:pt x="670308" y="610457"/>
                </a:lnTo>
                <a:lnTo>
                  <a:pt x="653630" y="619587"/>
                </a:lnTo>
                <a:lnTo>
                  <a:pt x="637745" y="629114"/>
                </a:lnTo>
                <a:lnTo>
                  <a:pt x="621861" y="639037"/>
                </a:lnTo>
                <a:lnTo>
                  <a:pt x="605977" y="649755"/>
                </a:lnTo>
                <a:lnTo>
                  <a:pt x="590490" y="660473"/>
                </a:lnTo>
                <a:lnTo>
                  <a:pt x="575400" y="671190"/>
                </a:lnTo>
                <a:lnTo>
                  <a:pt x="559913" y="682702"/>
                </a:lnTo>
                <a:lnTo>
                  <a:pt x="545617" y="694610"/>
                </a:lnTo>
                <a:lnTo>
                  <a:pt x="531322" y="706519"/>
                </a:lnTo>
                <a:lnTo>
                  <a:pt x="517026" y="719221"/>
                </a:lnTo>
                <a:lnTo>
                  <a:pt x="503525" y="731924"/>
                </a:lnTo>
                <a:lnTo>
                  <a:pt x="490023" y="745023"/>
                </a:lnTo>
                <a:lnTo>
                  <a:pt x="476919" y="758520"/>
                </a:lnTo>
                <a:lnTo>
                  <a:pt x="464212" y="772413"/>
                </a:lnTo>
                <a:lnTo>
                  <a:pt x="451504" y="786306"/>
                </a:lnTo>
                <a:lnTo>
                  <a:pt x="439591" y="800596"/>
                </a:lnTo>
                <a:lnTo>
                  <a:pt x="427678" y="815680"/>
                </a:lnTo>
                <a:lnTo>
                  <a:pt x="416162" y="830368"/>
                </a:lnTo>
                <a:lnTo>
                  <a:pt x="405441" y="845452"/>
                </a:lnTo>
                <a:lnTo>
                  <a:pt x="394322" y="860933"/>
                </a:lnTo>
                <a:lnTo>
                  <a:pt x="383997" y="876811"/>
                </a:lnTo>
                <a:lnTo>
                  <a:pt x="374070" y="892689"/>
                </a:lnTo>
                <a:lnTo>
                  <a:pt x="364539" y="908964"/>
                </a:lnTo>
                <a:lnTo>
                  <a:pt x="355009" y="925636"/>
                </a:lnTo>
                <a:lnTo>
                  <a:pt x="346272" y="941911"/>
                </a:lnTo>
                <a:lnTo>
                  <a:pt x="337933" y="959377"/>
                </a:lnTo>
                <a:lnTo>
                  <a:pt x="329594" y="976048"/>
                </a:lnTo>
                <a:lnTo>
                  <a:pt x="322049" y="993911"/>
                </a:lnTo>
                <a:lnTo>
                  <a:pt x="314901" y="1011377"/>
                </a:lnTo>
                <a:lnTo>
                  <a:pt x="308151" y="1029240"/>
                </a:lnTo>
                <a:lnTo>
                  <a:pt x="301797" y="1047500"/>
                </a:lnTo>
                <a:lnTo>
                  <a:pt x="295840" y="1065362"/>
                </a:lnTo>
                <a:lnTo>
                  <a:pt x="290678" y="1084019"/>
                </a:lnTo>
                <a:lnTo>
                  <a:pt x="285516" y="1102676"/>
                </a:lnTo>
                <a:lnTo>
                  <a:pt x="280751" y="1121729"/>
                </a:lnTo>
                <a:lnTo>
                  <a:pt x="276780" y="1140783"/>
                </a:lnTo>
                <a:lnTo>
                  <a:pt x="272809" y="1159440"/>
                </a:lnTo>
                <a:lnTo>
                  <a:pt x="270029" y="1178890"/>
                </a:lnTo>
                <a:lnTo>
                  <a:pt x="266852" y="1198341"/>
                </a:lnTo>
                <a:lnTo>
                  <a:pt x="264867" y="1218188"/>
                </a:lnTo>
                <a:lnTo>
                  <a:pt x="263278" y="1237639"/>
                </a:lnTo>
                <a:lnTo>
                  <a:pt x="261690" y="1257883"/>
                </a:lnTo>
                <a:lnTo>
                  <a:pt x="260896" y="1277731"/>
                </a:lnTo>
                <a:lnTo>
                  <a:pt x="260498" y="1297975"/>
                </a:lnTo>
                <a:lnTo>
                  <a:pt x="260896" y="1318220"/>
                </a:lnTo>
                <a:lnTo>
                  <a:pt x="261690" y="1338067"/>
                </a:lnTo>
                <a:lnTo>
                  <a:pt x="263278" y="1357915"/>
                </a:lnTo>
                <a:lnTo>
                  <a:pt x="264867" y="1377763"/>
                </a:lnTo>
                <a:lnTo>
                  <a:pt x="266852" y="1397213"/>
                </a:lnTo>
                <a:lnTo>
                  <a:pt x="270029" y="1416664"/>
                </a:lnTo>
                <a:lnTo>
                  <a:pt x="272809" y="1436114"/>
                </a:lnTo>
                <a:lnTo>
                  <a:pt x="276780" y="1455168"/>
                </a:lnTo>
                <a:lnTo>
                  <a:pt x="280751" y="1474222"/>
                </a:lnTo>
                <a:lnTo>
                  <a:pt x="285516" y="1493275"/>
                </a:lnTo>
                <a:lnTo>
                  <a:pt x="290678" y="1511535"/>
                </a:lnTo>
                <a:lnTo>
                  <a:pt x="295840" y="1530192"/>
                </a:lnTo>
                <a:lnTo>
                  <a:pt x="301797" y="1548452"/>
                </a:lnTo>
                <a:lnTo>
                  <a:pt x="308151" y="1566314"/>
                </a:lnTo>
                <a:lnTo>
                  <a:pt x="314901" y="1584177"/>
                </a:lnTo>
                <a:lnTo>
                  <a:pt x="322049" y="1602040"/>
                </a:lnTo>
                <a:lnTo>
                  <a:pt x="329594" y="1619109"/>
                </a:lnTo>
                <a:lnTo>
                  <a:pt x="337933" y="1636575"/>
                </a:lnTo>
                <a:lnTo>
                  <a:pt x="346272" y="1653247"/>
                </a:lnTo>
                <a:lnTo>
                  <a:pt x="355009" y="1670316"/>
                </a:lnTo>
                <a:lnTo>
                  <a:pt x="364539" y="1686591"/>
                </a:lnTo>
                <a:lnTo>
                  <a:pt x="374070" y="1703262"/>
                </a:lnTo>
                <a:lnTo>
                  <a:pt x="383997" y="1719140"/>
                </a:lnTo>
                <a:lnTo>
                  <a:pt x="394322" y="1734622"/>
                </a:lnTo>
                <a:lnTo>
                  <a:pt x="405441" y="1750500"/>
                </a:lnTo>
                <a:lnTo>
                  <a:pt x="416162" y="1765584"/>
                </a:lnTo>
                <a:lnTo>
                  <a:pt x="427678" y="1780271"/>
                </a:lnTo>
                <a:lnTo>
                  <a:pt x="439591" y="1794958"/>
                </a:lnTo>
                <a:lnTo>
                  <a:pt x="451504" y="1809248"/>
                </a:lnTo>
                <a:lnTo>
                  <a:pt x="464212" y="1823142"/>
                </a:lnTo>
                <a:lnTo>
                  <a:pt x="476919" y="1837035"/>
                </a:lnTo>
                <a:lnTo>
                  <a:pt x="490023" y="1850531"/>
                </a:lnTo>
                <a:lnTo>
                  <a:pt x="503525" y="1863631"/>
                </a:lnTo>
                <a:lnTo>
                  <a:pt x="517026" y="1876333"/>
                </a:lnTo>
                <a:lnTo>
                  <a:pt x="531322" y="1889035"/>
                </a:lnTo>
                <a:lnTo>
                  <a:pt x="545617" y="1900944"/>
                </a:lnTo>
                <a:lnTo>
                  <a:pt x="559913" y="1912852"/>
                </a:lnTo>
                <a:lnTo>
                  <a:pt x="575400" y="1923967"/>
                </a:lnTo>
                <a:lnTo>
                  <a:pt x="590490" y="1935479"/>
                </a:lnTo>
                <a:lnTo>
                  <a:pt x="605977" y="1945799"/>
                </a:lnTo>
                <a:lnTo>
                  <a:pt x="621861" y="1956517"/>
                </a:lnTo>
                <a:lnTo>
                  <a:pt x="637745" y="1966044"/>
                </a:lnTo>
                <a:lnTo>
                  <a:pt x="653630" y="1975968"/>
                </a:lnTo>
                <a:lnTo>
                  <a:pt x="670308" y="1985097"/>
                </a:lnTo>
                <a:lnTo>
                  <a:pt x="686986" y="1994227"/>
                </a:lnTo>
                <a:lnTo>
                  <a:pt x="704061" y="2002563"/>
                </a:lnTo>
                <a:lnTo>
                  <a:pt x="721137" y="2010502"/>
                </a:lnTo>
                <a:lnTo>
                  <a:pt x="738609" y="2018044"/>
                </a:lnTo>
                <a:lnTo>
                  <a:pt x="756082" y="2025189"/>
                </a:lnTo>
                <a:lnTo>
                  <a:pt x="774348" y="2032335"/>
                </a:lnTo>
                <a:lnTo>
                  <a:pt x="792218" y="2038686"/>
                </a:lnTo>
                <a:lnTo>
                  <a:pt x="810485" y="2044640"/>
                </a:lnTo>
                <a:lnTo>
                  <a:pt x="829148" y="2050197"/>
                </a:lnTo>
                <a:lnTo>
                  <a:pt x="847812" y="2055358"/>
                </a:lnTo>
                <a:lnTo>
                  <a:pt x="866476" y="2059724"/>
                </a:lnTo>
                <a:lnTo>
                  <a:pt x="885140" y="2064091"/>
                </a:lnTo>
                <a:lnTo>
                  <a:pt x="904598" y="2067266"/>
                </a:lnTo>
                <a:lnTo>
                  <a:pt x="924056" y="2070839"/>
                </a:lnTo>
                <a:lnTo>
                  <a:pt x="943514" y="2073220"/>
                </a:lnTo>
                <a:lnTo>
                  <a:pt x="962972" y="2075999"/>
                </a:lnTo>
                <a:lnTo>
                  <a:pt x="982827" y="2077587"/>
                </a:lnTo>
                <a:lnTo>
                  <a:pt x="1002682" y="2078778"/>
                </a:lnTo>
                <a:lnTo>
                  <a:pt x="1022934" y="2079572"/>
                </a:lnTo>
                <a:lnTo>
                  <a:pt x="1043186" y="2079572"/>
                </a:lnTo>
                <a:lnTo>
                  <a:pt x="1063041" y="2079572"/>
                </a:lnTo>
                <a:lnTo>
                  <a:pt x="1083293" y="2078778"/>
                </a:lnTo>
                <a:lnTo>
                  <a:pt x="1103148" y="2077587"/>
                </a:lnTo>
                <a:lnTo>
                  <a:pt x="1122606" y="2075999"/>
                </a:lnTo>
                <a:lnTo>
                  <a:pt x="1142064" y="2073220"/>
                </a:lnTo>
                <a:lnTo>
                  <a:pt x="1161919" y="2070839"/>
                </a:lnTo>
                <a:lnTo>
                  <a:pt x="1180980" y="2067266"/>
                </a:lnTo>
                <a:lnTo>
                  <a:pt x="1200438" y="2064091"/>
                </a:lnTo>
                <a:lnTo>
                  <a:pt x="1219499" y="2059724"/>
                </a:lnTo>
                <a:lnTo>
                  <a:pt x="1237766" y="2055358"/>
                </a:lnTo>
                <a:lnTo>
                  <a:pt x="1256827" y="2050197"/>
                </a:lnTo>
                <a:lnTo>
                  <a:pt x="1275093" y="2044640"/>
                </a:lnTo>
                <a:lnTo>
                  <a:pt x="1293757" y="2038686"/>
                </a:lnTo>
                <a:lnTo>
                  <a:pt x="1311627" y="2032335"/>
                </a:lnTo>
                <a:lnTo>
                  <a:pt x="1329496" y="2025189"/>
                </a:lnTo>
                <a:lnTo>
                  <a:pt x="1347366" y="2018044"/>
                </a:lnTo>
                <a:lnTo>
                  <a:pt x="1364441" y="2010502"/>
                </a:lnTo>
                <a:lnTo>
                  <a:pt x="1381914" y="2002563"/>
                </a:lnTo>
                <a:lnTo>
                  <a:pt x="1398592" y="1994227"/>
                </a:lnTo>
                <a:lnTo>
                  <a:pt x="1415667" y="1985097"/>
                </a:lnTo>
                <a:lnTo>
                  <a:pt x="1431949" y="1975968"/>
                </a:lnTo>
                <a:lnTo>
                  <a:pt x="1447833" y="1966044"/>
                </a:lnTo>
                <a:lnTo>
                  <a:pt x="1464114" y="1956517"/>
                </a:lnTo>
                <a:lnTo>
                  <a:pt x="1479998" y="1945799"/>
                </a:lnTo>
                <a:lnTo>
                  <a:pt x="1495088" y="1935479"/>
                </a:lnTo>
                <a:lnTo>
                  <a:pt x="1510575" y="1923967"/>
                </a:lnTo>
                <a:lnTo>
                  <a:pt x="1525665" y="1912852"/>
                </a:lnTo>
                <a:lnTo>
                  <a:pt x="1539960" y="1900944"/>
                </a:lnTo>
                <a:lnTo>
                  <a:pt x="1554256" y="1889035"/>
                </a:lnTo>
                <a:lnTo>
                  <a:pt x="1568551" y="1876333"/>
                </a:lnTo>
                <a:lnTo>
                  <a:pt x="1582053" y="1863631"/>
                </a:lnTo>
                <a:lnTo>
                  <a:pt x="1595555" y="1850531"/>
                </a:lnTo>
                <a:lnTo>
                  <a:pt x="1608659" y="1837035"/>
                </a:lnTo>
                <a:lnTo>
                  <a:pt x="1621763" y="1823142"/>
                </a:lnTo>
                <a:lnTo>
                  <a:pt x="1634073" y="1809248"/>
                </a:lnTo>
                <a:lnTo>
                  <a:pt x="1646383" y="1794958"/>
                </a:lnTo>
                <a:lnTo>
                  <a:pt x="1657899" y="1780271"/>
                </a:lnTo>
                <a:lnTo>
                  <a:pt x="1669415" y="1765584"/>
                </a:lnTo>
                <a:lnTo>
                  <a:pt x="1680534" y="1750500"/>
                </a:lnTo>
                <a:lnTo>
                  <a:pt x="1691256" y="1734622"/>
                </a:lnTo>
                <a:lnTo>
                  <a:pt x="1701581" y="1719140"/>
                </a:lnTo>
                <a:lnTo>
                  <a:pt x="1711508" y="1703262"/>
                </a:lnTo>
                <a:lnTo>
                  <a:pt x="1721436" y="1686591"/>
                </a:lnTo>
                <a:lnTo>
                  <a:pt x="1730569" y="1670316"/>
                </a:lnTo>
                <a:lnTo>
                  <a:pt x="1739305" y="1653247"/>
                </a:lnTo>
                <a:lnTo>
                  <a:pt x="1748041" y="1636575"/>
                </a:lnTo>
                <a:lnTo>
                  <a:pt x="1755983" y="1619109"/>
                </a:lnTo>
                <a:lnTo>
                  <a:pt x="1763529" y="1602040"/>
                </a:lnTo>
                <a:lnTo>
                  <a:pt x="1770676" y="1584177"/>
                </a:lnTo>
                <a:lnTo>
                  <a:pt x="1777427" y="1566314"/>
                </a:lnTo>
                <a:lnTo>
                  <a:pt x="1783781" y="1548452"/>
                </a:lnTo>
                <a:lnTo>
                  <a:pt x="1789737" y="1530192"/>
                </a:lnTo>
                <a:lnTo>
                  <a:pt x="1795694" y="1511535"/>
                </a:lnTo>
                <a:lnTo>
                  <a:pt x="1800459" y="1493275"/>
                </a:lnTo>
                <a:lnTo>
                  <a:pt x="1804827" y="1474222"/>
                </a:lnTo>
                <a:lnTo>
                  <a:pt x="1809195" y="1455168"/>
                </a:lnTo>
                <a:lnTo>
                  <a:pt x="1812769" y="1436114"/>
                </a:lnTo>
                <a:lnTo>
                  <a:pt x="1816343" y="1416664"/>
                </a:lnTo>
                <a:lnTo>
                  <a:pt x="1818726" y="1397213"/>
                </a:lnTo>
                <a:lnTo>
                  <a:pt x="1820711" y="1377763"/>
                </a:lnTo>
                <a:lnTo>
                  <a:pt x="1823094" y="1357915"/>
                </a:lnTo>
                <a:lnTo>
                  <a:pt x="1824285" y="1338067"/>
                </a:lnTo>
                <a:lnTo>
                  <a:pt x="1824682" y="1318220"/>
                </a:lnTo>
                <a:lnTo>
                  <a:pt x="1825079" y="1297975"/>
                </a:lnTo>
                <a:lnTo>
                  <a:pt x="1824682" y="1277731"/>
                </a:lnTo>
                <a:lnTo>
                  <a:pt x="1824285" y="1257883"/>
                </a:lnTo>
                <a:lnTo>
                  <a:pt x="1823094" y="1237639"/>
                </a:lnTo>
                <a:lnTo>
                  <a:pt x="1820711" y="1218188"/>
                </a:lnTo>
                <a:lnTo>
                  <a:pt x="1818726" y="1198341"/>
                </a:lnTo>
                <a:lnTo>
                  <a:pt x="1816343" y="1178890"/>
                </a:lnTo>
                <a:lnTo>
                  <a:pt x="1812769" y="1159440"/>
                </a:lnTo>
                <a:lnTo>
                  <a:pt x="1809195" y="1140783"/>
                </a:lnTo>
                <a:lnTo>
                  <a:pt x="1804827" y="1121729"/>
                </a:lnTo>
                <a:lnTo>
                  <a:pt x="1800459" y="1102676"/>
                </a:lnTo>
                <a:lnTo>
                  <a:pt x="1795694" y="1084019"/>
                </a:lnTo>
                <a:lnTo>
                  <a:pt x="1789737" y="1065362"/>
                </a:lnTo>
                <a:lnTo>
                  <a:pt x="1783781" y="1047500"/>
                </a:lnTo>
                <a:lnTo>
                  <a:pt x="1777427" y="1029240"/>
                </a:lnTo>
                <a:lnTo>
                  <a:pt x="1770676" y="1011377"/>
                </a:lnTo>
                <a:lnTo>
                  <a:pt x="1763529" y="993911"/>
                </a:lnTo>
                <a:lnTo>
                  <a:pt x="1755983" y="976048"/>
                </a:lnTo>
                <a:lnTo>
                  <a:pt x="1748041" y="959377"/>
                </a:lnTo>
                <a:lnTo>
                  <a:pt x="1739305" y="941911"/>
                </a:lnTo>
                <a:lnTo>
                  <a:pt x="1730569" y="925636"/>
                </a:lnTo>
                <a:lnTo>
                  <a:pt x="1721436" y="908964"/>
                </a:lnTo>
                <a:lnTo>
                  <a:pt x="1711508" y="892689"/>
                </a:lnTo>
                <a:lnTo>
                  <a:pt x="1701581" y="876811"/>
                </a:lnTo>
                <a:lnTo>
                  <a:pt x="1691256" y="860933"/>
                </a:lnTo>
                <a:lnTo>
                  <a:pt x="1680534" y="845452"/>
                </a:lnTo>
                <a:lnTo>
                  <a:pt x="1669415" y="830368"/>
                </a:lnTo>
                <a:lnTo>
                  <a:pt x="1657899" y="815680"/>
                </a:lnTo>
                <a:lnTo>
                  <a:pt x="1646383" y="800596"/>
                </a:lnTo>
                <a:lnTo>
                  <a:pt x="1634073" y="786306"/>
                </a:lnTo>
                <a:lnTo>
                  <a:pt x="1621763" y="772413"/>
                </a:lnTo>
                <a:lnTo>
                  <a:pt x="1608659" y="758520"/>
                </a:lnTo>
                <a:lnTo>
                  <a:pt x="1595555" y="745023"/>
                </a:lnTo>
                <a:lnTo>
                  <a:pt x="1582053" y="731924"/>
                </a:lnTo>
                <a:lnTo>
                  <a:pt x="1568551" y="719221"/>
                </a:lnTo>
                <a:lnTo>
                  <a:pt x="1554256" y="706519"/>
                </a:lnTo>
                <a:lnTo>
                  <a:pt x="1539960" y="694610"/>
                </a:lnTo>
                <a:lnTo>
                  <a:pt x="1525665" y="682702"/>
                </a:lnTo>
                <a:lnTo>
                  <a:pt x="1510575" y="671190"/>
                </a:lnTo>
                <a:lnTo>
                  <a:pt x="1495088" y="660473"/>
                </a:lnTo>
                <a:lnTo>
                  <a:pt x="1479998" y="649755"/>
                </a:lnTo>
                <a:lnTo>
                  <a:pt x="1464114" y="639037"/>
                </a:lnTo>
                <a:lnTo>
                  <a:pt x="1447833" y="629114"/>
                </a:lnTo>
                <a:lnTo>
                  <a:pt x="1431949" y="619587"/>
                </a:lnTo>
                <a:lnTo>
                  <a:pt x="1415667" y="610457"/>
                </a:lnTo>
                <a:lnTo>
                  <a:pt x="1398592" y="601724"/>
                </a:lnTo>
                <a:lnTo>
                  <a:pt x="1381914" y="593388"/>
                </a:lnTo>
                <a:lnTo>
                  <a:pt x="1364441" y="585449"/>
                </a:lnTo>
                <a:lnTo>
                  <a:pt x="1347366" y="577113"/>
                </a:lnTo>
                <a:lnTo>
                  <a:pt x="1329496" y="569968"/>
                </a:lnTo>
                <a:lnTo>
                  <a:pt x="1311627" y="563220"/>
                </a:lnTo>
                <a:lnTo>
                  <a:pt x="1293757" y="556869"/>
                </a:lnTo>
                <a:lnTo>
                  <a:pt x="1275093" y="550914"/>
                </a:lnTo>
                <a:lnTo>
                  <a:pt x="1256827" y="545754"/>
                </a:lnTo>
                <a:lnTo>
                  <a:pt x="1237766" y="540594"/>
                </a:lnTo>
                <a:lnTo>
                  <a:pt x="1219499" y="535830"/>
                </a:lnTo>
                <a:lnTo>
                  <a:pt x="1200438" y="531861"/>
                </a:lnTo>
                <a:lnTo>
                  <a:pt x="1180980" y="527891"/>
                </a:lnTo>
                <a:lnTo>
                  <a:pt x="1161919" y="525113"/>
                </a:lnTo>
                <a:lnTo>
                  <a:pt x="1142064" y="521937"/>
                </a:lnTo>
                <a:lnTo>
                  <a:pt x="1122606" y="519952"/>
                </a:lnTo>
                <a:lnTo>
                  <a:pt x="1103148" y="518364"/>
                </a:lnTo>
                <a:lnTo>
                  <a:pt x="1083293" y="516777"/>
                </a:lnTo>
                <a:lnTo>
                  <a:pt x="1063041" y="515983"/>
                </a:lnTo>
                <a:lnTo>
                  <a:pt x="1043186" y="515586"/>
                </a:lnTo>
                <a:close/>
                <a:moveTo>
                  <a:pt x="803734" y="280988"/>
                </a:moveTo>
                <a:lnTo>
                  <a:pt x="862902" y="391340"/>
                </a:lnTo>
                <a:lnTo>
                  <a:pt x="884743" y="387371"/>
                </a:lnTo>
                <a:lnTo>
                  <a:pt x="906980" y="383798"/>
                </a:lnTo>
                <a:lnTo>
                  <a:pt x="929218" y="380622"/>
                </a:lnTo>
                <a:lnTo>
                  <a:pt x="951456" y="378241"/>
                </a:lnTo>
                <a:lnTo>
                  <a:pt x="974488" y="376256"/>
                </a:lnTo>
                <a:lnTo>
                  <a:pt x="997122" y="374668"/>
                </a:lnTo>
                <a:lnTo>
                  <a:pt x="1019757" y="373874"/>
                </a:lnTo>
                <a:lnTo>
                  <a:pt x="1043186" y="373477"/>
                </a:lnTo>
                <a:lnTo>
                  <a:pt x="1059865" y="373874"/>
                </a:lnTo>
                <a:lnTo>
                  <a:pt x="1076940" y="374271"/>
                </a:lnTo>
                <a:lnTo>
                  <a:pt x="1093618" y="375462"/>
                </a:lnTo>
                <a:lnTo>
                  <a:pt x="1110693" y="376256"/>
                </a:lnTo>
                <a:lnTo>
                  <a:pt x="1127372" y="377844"/>
                </a:lnTo>
                <a:lnTo>
                  <a:pt x="1144050" y="379432"/>
                </a:lnTo>
                <a:lnTo>
                  <a:pt x="1160331" y="381019"/>
                </a:lnTo>
                <a:lnTo>
                  <a:pt x="1176612" y="383798"/>
                </a:lnTo>
                <a:lnTo>
                  <a:pt x="1193291" y="386180"/>
                </a:lnTo>
                <a:lnTo>
                  <a:pt x="1209572" y="388958"/>
                </a:lnTo>
                <a:lnTo>
                  <a:pt x="1225853" y="392134"/>
                </a:lnTo>
                <a:lnTo>
                  <a:pt x="1241737" y="395310"/>
                </a:lnTo>
                <a:lnTo>
                  <a:pt x="1257621" y="399279"/>
                </a:lnTo>
                <a:lnTo>
                  <a:pt x="1273505" y="403249"/>
                </a:lnTo>
                <a:lnTo>
                  <a:pt x="1289389" y="407218"/>
                </a:lnTo>
                <a:lnTo>
                  <a:pt x="1304876" y="411982"/>
                </a:lnTo>
                <a:lnTo>
                  <a:pt x="1370398" y="304805"/>
                </a:lnTo>
                <a:lnTo>
                  <a:pt x="1611439" y="417142"/>
                </a:lnTo>
                <a:lnTo>
                  <a:pt x="1570140" y="539800"/>
                </a:lnTo>
                <a:lnTo>
                  <a:pt x="1592775" y="555678"/>
                </a:lnTo>
                <a:lnTo>
                  <a:pt x="1614615" y="572747"/>
                </a:lnTo>
                <a:lnTo>
                  <a:pt x="1636059" y="589815"/>
                </a:lnTo>
                <a:lnTo>
                  <a:pt x="1656708" y="608075"/>
                </a:lnTo>
                <a:lnTo>
                  <a:pt x="1676960" y="626732"/>
                </a:lnTo>
                <a:lnTo>
                  <a:pt x="1696815" y="645389"/>
                </a:lnTo>
                <a:lnTo>
                  <a:pt x="1715876" y="665236"/>
                </a:lnTo>
                <a:lnTo>
                  <a:pt x="1734540" y="685481"/>
                </a:lnTo>
                <a:lnTo>
                  <a:pt x="1752410" y="706519"/>
                </a:lnTo>
                <a:lnTo>
                  <a:pt x="1769882" y="728351"/>
                </a:lnTo>
                <a:lnTo>
                  <a:pt x="1786560" y="750184"/>
                </a:lnTo>
                <a:lnTo>
                  <a:pt x="1802841" y="772413"/>
                </a:lnTo>
                <a:lnTo>
                  <a:pt x="1818329" y="795436"/>
                </a:lnTo>
                <a:lnTo>
                  <a:pt x="1832624" y="818856"/>
                </a:lnTo>
                <a:lnTo>
                  <a:pt x="1846920" y="842673"/>
                </a:lnTo>
                <a:lnTo>
                  <a:pt x="1860024" y="866887"/>
                </a:lnTo>
                <a:lnTo>
                  <a:pt x="1994642" y="834337"/>
                </a:lnTo>
                <a:lnTo>
                  <a:pt x="2085975" y="1084019"/>
                </a:lnTo>
                <a:lnTo>
                  <a:pt x="1954931" y="1149516"/>
                </a:lnTo>
                <a:lnTo>
                  <a:pt x="1958108" y="1167776"/>
                </a:lnTo>
                <a:lnTo>
                  <a:pt x="1960491" y="1185638"/>
                </a:lnTo>
                <a:lnTo>
                  <a:pt x="1962476" y="1204295"/>
                </a:lnTo>
                <a:lnTo>
                  <a:pt x="1964462" y="1222952"/>
                </a:lnTo>
                <a:lnTo>
                  <a:pt x="1965653" y="1241212"/>
                </a:lnTo>
                <a:lnTo>
                  <a:pt x="1966447" y="1259868"/>
                </a:lnTo>
                <a:lnTo>
                  <a:pt x="1967242" y="1278922"/>
                </a:lnTo>
                <a:lnTo>
                  <a:pt x="1967242" y="1297975"/>
                </a:lnTo>
                <a:lnTo>
                  <a:pt x="1967242" y="1315441"/>
                </a:lnTo>
                <a:lnTo>
                  <a:pt x="1966845" y="1332907"/>
                </a:lnTo>
                <a:lnTo>
                  <a:pt x="1966050" y="1349976"/>
                </a:lnTo>
                <a:lnTo>
                  <a:pt x="1964859" y="1367839"/>
                </a:lnTo>
                <a:lnTo>
                  <a:pt x="1962873" y="1385305"/>
                </a:lnTo>
                <a:lnTo>
                  <a:pt x="1961285" y="1401977"/>
                </a:lnTo>
                <a:lnTo>
                  <a:pt x="1959300" y="1419442"/>
                </a:lnTo>
                <a:lnTo>
                  <a:pt x="1957314" y="1436114"/>
                </a:lnTo>
                <a:lnTo>
                  <a:pt x="1954137" y="1453183"/>
                </a:lnTo>
                <a:lnTo>
                  <a:pt x="1951357" y="1469855"/>
                </a:lnTo>
                <a:lnTo>
                  <a:pt x="1947784" y="1486527"/>
                </a:lnTo>
                <a:lnTo>
                  <a:pt x="1944210" y="1503199"/>
                </a:lnTo>
                <a:lnTo>
                  <a:pt x="1940239" y="1519871"/>
                </a:lnTo>
                <a:lnTo>
                  <a:pt x="1935871" y="1535749"/>
                </a:lnTo>
                <a:lnTo>
                  <a:pt x="1931899" y="1552024"/>
                </a:lnTo>
                <a:lnTo>
                  <a:pt x="1926737" y="1568299"/>
                </a:lnTo>
                <a:lnTo>
                  <a:pt x="2061355" y="1650468"/>
                </a:lnTo>
                <a:lnTo>
                  <a:pt x="1949372" y="1891020"/>
                </a:lnTo>
                <a:lnTo>
                  <a:pt x="1791723" y="1838623"/>
                </a:lnTo>
                <a:lnTo>
                  <a:pt x="1776633" y="1859264"/>
                </a:lnTo>
                <a:lnTo>
                  <a:pt x="1761146" y="1879112"/>
                </a:lnTo>
                <a:lnTo>
                  <a:pt x="1744468" y="1898165"/>
                </a:lnTo>
                <a:lnTo>
                  <a:pt x="1728186" y="1917219"/>
                </a:lnTo>
                <a:lnTo>
                  <a:pt x="1710714" y="1935876"/>
                </a:lnTo>
                <a:lnTo>
                  <a:pt x="1693241" y="1954135"/>
                </a:lnTo>
                <a:lnTo>
                  <a:pt x="1674975" y="1971204"/>
                </a:lnTo>
                <a:lnTo>
                  <a:pt x="1655914" y="1988670"/>
                </a:lnTo>
                <a:lnTo>
                  <a:pt x="1636853" y="2004945"/>
                </a:lnTo>
                <a:lnTo>
                  <a:pt x="1616998" y="2021220"/>
                </a:lnTo>
                <a:lnTo>
                  <a:pt x="1597143" y="2036701"/>
                </a:lnTo>
                <a:lnTo>
                  <a:pt x="1576494" y="2051388"/>
                </a:lnTo>
                <a:lnTo>
                  <a:pt x="1555844" y="2066075"/>
                </a:lnTo>
                <a:lnTo>
                  <a:pt x="1534401" y="2079572"/>
                </a:lnTo>
                <a:lnTo>
                  <a:pt x="1512957" y="2093068"/>
                </a:lnTo>
                <a:lnTo>
                  <a:pt x="1491117" y="2105770"/>
                </a:lnTo>
                <a:lnTo>
                  <a:pt x="1531621" y="2274474"/>
                </a:lnTo>
                <a:lnTo>
                  <a:pt x="1281844" y="2365376"/>
                </a:lnTo>
                <a:lnTo>
                  <a:pt x="1202821" y="2207787"/>
                </a:lnTo>
                <a:lnTo>
                  <a:pt x="1183363" y="2210962"/>
                </a:lnTo>
                <a:lnTo>
                  <a:pt x="1163508" y="2213741"/>
                </a:lnTo>
                <a:lnTo>
                  <a:pt x="1144050" y="2216123"/>
                </a:lnTo>
                <a:lnTo>
                  <a:pt x="1124195" y="2218504"/>
                </a:lnTo>
                <a:lnTo>
                  <a:pt x="1103943" y="2219695"/>
                </a:lnTo>
                <a:lnTo>
                  <a:pt x="1083690" y="2220886"/>
                </a:lnTo>
                <a:lnTo>
                  <a:pt x="1063438" y="2221680"/>
                </a:lnTo>
                <a:lnTo>
                  <a:pt x="1043186" y="2221680"/>
                </a:lnTo>
                <a:lnTo>
                  <a:pt x="1013007" y="2221283"/>
                </a:lnTo>
                <a:lnTo>
                  <a:pt x="983224" y="2220092"/>
                </a:lnTo>
                <a:lnTo>
                  <a:pt x="954235" y="2217711"/>
                </a:lnTo>
                <a:lnTo>
                  <a:pt x="924850" y="2214535"/>
                </a:lnTo>
                <a:lnTo>
                  <a:pt x="895862" y="2210565"/>
                </a:lnTo>
                <a:lnTo>
                  <a:pt x="867270" y="2205405"/>
                </a:lnTo>
                <a:lnTo>
                  <a:pt x="839076" y="2199451"/>
                </a:lnTo>
                <a:lnTo>
                  <a:pt x="810882" y="2192703"/>
                </a:lnTo>
                <a:lnTo>
                  <a:pt x="715180" y="2341162"/>
                </a:lnTo>
                <a:lnTo>
                  <a:pt x="474536" y="2229222"/>
                </a:lnTo>
                <a:lnTo>
                  <a:pt x="524968" y="2062900"/>
                </a:lnTo>
                <a:lnTo>
                  <a:pt x="504716" y="2049006"/>
                </a:lnTo>
                <a:lnTo>
                  <a:pt x="484464" y="2033525"/>
                </a:lnTo>
                <a:lnTo>
                  <a:pt x="465006" y="2018441"/>
                </a:lnTo>
                <a:lnTo>
                  <a:pt x="445945" y="2002960"/>
                </a:lnTo>
                <a:lnTo>
                  <a:pt x="427281" y="1986288"/>
                </a:lnTo>
                <a:lnTo>
                  <a:pt x="408617" y="1969616"/>
                </a:lnTo>
                <a:lnTo>
                  <a:pt x="390748" y="1952151"/>
                </a:lnTo>
                <a:lnTo>
                  <a:pt x="373672" y="1934685"/>
                </a:lnTo>
                <a:lnTo>
                  <a:pt x="356597" y="1916028"/>
                </a:lnTo>
                <a:lnTo>
                  <a:pt x="340316" y="1897371"/>
                </a:lnTo>
                <a:lnTo>
                  <a:pt x="324432" y="1878715"/>
                </a:lnTo>
                <a:lnTo>
                  <a:pt x="308548" y="1858867"/>
                </a:lnTo>
                <a:lnTo>
                  <a:pt x="293855" y="1839020"/>
                </a:lnTo>
                <a:lnTo>
                  <a:pt x="279559" y="1818775"/>
                </a:lnTo>
                <a:lnTo>
                  <a:pt x="265661" y="1797737"/>
                </a:lnTo>
                <a:lnTo>
                  <a:pt x="252556" y="1776301"/>
                </a:lnTo>
                <a:lnTo>
                  <a:pt x="91333" y="1811630"/>
                </a:lnTo>
                <a:lnTo>
                  <a:pt x="0" y="1562345"/>
                </a:lnTo>
                <a:lnTo>
                  <a:pt x="138191" y="1488512"/>
                </a:lnTo>
                <a:lnTo>
                  <a:pt x="133426" y="1465092"/>
                </a:lnTo>
                <a:lnTo>
                  <a:pt x="129852" y="1441672"/>
                </a:lnTo>
                <a:lnTo>
                  <a:pt x="126278" y="1418251"/>
                </a:lnTo>
                <a:lnTo>
                  <a:pt x="123498" y="1394434"/>
                </a:lnTo>
                <a:lnTo>
                  <a:pt x="121513" y="1370220"/>
                </a:lnTo>
                <a:lnTo>
                  <a:pt x="119527" y="1346403"/>
                </a:lnTo>
                <a:lnTo>
                  <a:pt x="118733" y="1322189"/>
                </a:lnTo>
                <a:lnTo>
                  <a:pt x="118336" y="1297975"/>
                </a:lnTo>
                <a:lnTo>
                  <a:pt x="118733" y="1269395"/>
                </a:lnTo>
                <a:lnTo>
                  <a:pt x="119924" y="1240418"/>
                </a:lnTo>
                <a:lnTo>
                  <a:pt x="122704" y="1211837"/>
                </a:lnTo>
                <a:lnTo>
                  <a:pt x="125484" y="1184051"/>
                </a:lnTo>
                <a:lnTo>
                  <a:pt x="129455" y="1155867"/>
                </a:lnTo>
                <a:lnTo>
                  <a:pt x="134220" y="1128478"/>
                </a:lnTo>
                <a:lnTo>
                  <a:pt x="139780" y="1101088"/>
                </a:lnTo>
                <a:lnTo>
                  <a:pt x="146133" y="1074095"/>
                </a:lnTo>
                <a:lnTo>
                  <a:pt x="24223" y="995896"/>
                </a:lnTo>
                <a:lnTo>
                  <a:pt x="136603" y="755344"/>
                </a:lnTo>
                <a:lnTo>
                  <a:pt x="268043" y="794642"/>
                </a:lnTo>
                <a:lnTo>
                  <a:pt x="283530" y="772016"/>
                </a:lnTo>
                <a:lnTo>
                  <a:pt x="299017" y="750184"/>
                </a:lnTo>
                <a:lnTo>
                  <a:pt x="315696" y="728351"/>
                </a:lnTo>
                <a:lnTo>
                  <a:pt x="332771" y="707313"/>
                </a:lnTo>
                <a:lnTo>
                  <a:pt x="350243" y="686274"/>
                </a:lnTo>
                <a:lnTo>
                  <a:pt x="368907" y="666824"/>
                </a:lnTo>
                <a:lnTo>
                  <a:pt x="387571" y="646976"/>
                </a:lnTo>
                <a:lnTo>
                  <a:pt x="407426" y="627923"/>
                </a:lnTo>
                <a:lnTo>
                  <a:pt x="427281" y="609266"/>
                </a:lnTo>
                <a:lnTo>
                  <a:pt x="447930" y="591403"/>
                </a:lnTo>
                <a:lnTo>
                  <a:pt x="468977" y="574334"/>
                </a:lnTo>
                <a:lnTo>
                  <a:pt x="490420" y="557662"/>
                </a:lnTo>
                <a:lnTo>
                  <a:pt x="512261" y="541784"/>
                </a:lnTo>
                <a:lnTo>
                  <a:pt x="535293" y="526303"/>
                </a:lnTo>
                <a:lnTo>
                  <a:pt x="557928" y="511616"/>
                </a:lnTo>
                <a:lnTo>
                  <a:pt x="581754" y="497723"/>
                </a:lnTo>
                <a:lnTo>
                  <a:pt x="554354" y="371890"/>
                </a:lnTo>
                <a:lnTo>
                  <a:pt x="803734" y="280988"/>
                </a:lnTo>
                <a:close/>
                <a:moveTo>
                  <a:pt x="2013752" y="186531"/>
                </a:moveTo>
                <a:lnTo>
                  <a:pt x="2001871" y="186928"/>
                </a:lnTo>
                <a:lnTo>
                  <a:pt x="1989594" y="188119"/>
                </a:lnTo>
                <a:lnTo>
                  <a:pt x="1978109" y="190103"/>
                </a:lnTo>
                <a:lnTo>
                  <a:pt x="1966624" y="192881"/>
                </a:lnTo>
                <a:lnTo>
                  <a:pt x="1955139" y="196453"/>
                </a:lnTo>
                <a:lnTo>
                  <a:pt x="1944050" y="200819"/>
                </a:lnTo>
                <a:lnTo>
                  <a:pt x="1932962" y="205978"/>
                </a:lnTo>
                <a:lnTo>
                  <a:pt x="1922269" y="211534"/>
                </a:lnTo>
                <a:lnTo>
                  <a:pt x="1914348" y="216297"/>
                </a:lnTo>
                <a:lnTo>
                  <a:pt x="1906823" y="221853"/>
                </a:lnTo>
                <a:lnTo>
                  <a:pt x="1899695" y="227409"/>
                </a:lnTo>
                <a:lnTo>
                  <a:pt x="1892962" y="233363"/>
                </a:lnTo>
                <a:lnTo>
                  <a:pt x="1886230" y="239713"/>
                </a:lnTo>
                <a:lnTo>
                  <a:pt x="1880289" y="246063"/>
                </a:lnTo>
                <a:lnTo>
                  <a:pt x="1874349" y="252809"/>
                </a:lnTo>
                <a:lnTo>
                  <a:pt x="1869200" y="259953"/>
                </a:lnTo>
                <a:lnTo>
                  <a:pt x="1864052" y="267097"/>
                </a:lnTo>
                <a:lnTo>
                  <a:pt x="1859300" y="274241"/>
                </a:lnTo>
                <a:lnTo>
                  <a:pt x="1855339" y="281781"/>
                </a:lnTo>
                <a:lnTo>
                  <a:pt x="1850983" y="289719"/>
                </a:lnTo>
                <a:lnTo>
                  <a:pt x="1847419" y="297656"/>
                </a:lnTo>
                <a:lnTo>
                  <a:pt x="1844646" y="305594"/>
                </a:lnTo>
                <a:lnTo>
                  <a:pt x="1841874" y="313928"/>
                </a:lnTo>
                <a:lnTo>
                  <a:pt x="1839102" y="322263"/>
                </a:lnTo>
                <a:lnTo>
                  <a:pt x="1837518" y="330597"/>
                </a:lnTo>
                <a:lnTo>
                  <a:pt x="1835934" y="339328"/>
                </a:lnTo>
                <a:lnTo>
                  <a:pt x="1834350" y="348059"/>
                </a:lnTo>
                <a:lnTo>
                  <a:pt x="1833557" y="356791"/>
                </a:lnTo>
                <a:lnTo>
                  <a:pt x="1833557" y="365125"/>
                </a:lnTo>
                <a:lnTo>
                  <a:pt x="1833557" y="373856"/>
                </a:lnTo>
                <a:lnTo>
                  <a:pt x="1833953" y="382984"/>
                </a:lnTo>
                <a:lnTo>
                  <a:pt x="1835142" y="391716"/>
                </a:lnTo>
                <a:lnTo>
                  <a:pt x="1836726" y="400050"/>
                </a:lnTo>
                <a:lnTo>
                  <a:pt x="1838310" y="409178"/>
                </a:lnTo>
                <a:lnTo>
                  <a:pt x="1840290" y="417513"/>
                </a:lnTo>
                <a:lnTo>
                  <a:pt x="1843458" y="426244"/>
                </a:lnTo>
                <a:lnTo>
                  <a:pt x="1846230" y="434578"/>
                </a:lnTo>
                <a:lnTo>
                  <a:pt x="1850191" y="443310"/>
                </a:lnTo>
                <a:lnTo>
                  <a:pt x="1853755" y="451247"/>
                </a:lnTo>
                <a:lnTo>
                  <a:pt x="1858507" y="459581"/>
                </a:lnTo>
                <a:lnTo>
                  <a:pt x="1864844" y="469503"/>
                </a:lnTo>
                <a:lnTo>
                  <a:pt x="1871973" y="479028"/>
                </a:lnTo>
                <a:lnTo>
                  <a:pt x="1879497" y="488156"/>
                </a:lnTo>
                <a:lnTo>
                  <a:pt x="1887418" y="496888"/>
                </a:lnTo>
                <a:lnTo>
                  <a:pt x="1896527" y="504428"/>
                </a:lnTo>
                <a:lnTo>
                  <a:pt x="1905239" y="511969"/>
                </a:lnTo>
                <a:lnTo>
                  <a:pt x="1914744" y="518716"/>
                </a:lnTo>
                <a:lnTo>
                  <a:pt x="1924645" y="524669"/>
                </a:lnTo>
                <a:lnTo>
                  <a:pt x="1934942" y="529828"/>
                </a:lnTo>
                <a:lnTo>
                  <a:pt x="1945635" y="534988"/>
                </a:lnTo>
                <a:lnTo>
                  <a:pt x="1956723" y="538956"/>
                </a:lnTo>
                <a:lnTo>
                  <a:pt x="1967812" y="542131"/>
                </a:lnTo>
                <a:lnTo>
                  <a:pt x="1979297" y="545306"/>
                </a:lnTo>
                <a:lnTo>
                  <a:pt x="1990782" y="546894"/>
                </a:lnTo>
                <a:lnTo>
                  <a:pt x="2002267" y="548085"/>
                </a:lnTo>
                <a:lnTo>
                  <a:pt x="2014544" y="548481"/>
                </a:lnTo>
                <a:lnTo>
                  <a:pt x="2026425" y="548085"/>
                </a:lnTo>
                <a:lnTo>
                  <a:pt x="2038306" y="546894"/>
                </a:lnTo>
                <a:lnTo>
                  <a:pt x="2049791" y="544910"/>
                </a:lnTo>
                <a:lnTo>
                  <a:pt x="2061672" y="542131"/>
                </a:lnTo>
                <a:lnTo>
                  <a:pt x="2073157" y="538560"/>
                </a:lnTo>
                <a:lnTo>
                  <a:pt x="2084246" y="534194"/>
                </a:lnTo>
                <a:lnTo>
                  <a:pt x="2095335" y="529035"/>
                </a:lnTo>
                <a:lnTo>
                  <a:pt x="2106028" y="523081"/>
                </a:lnTo>
                <a:lnTo>
                  <a:pt x="2113552" y="518716"/>
                </a:lnTo>
                <a:lnTo>
                  <a:pt x="2121077" y="513556"/>
                </a:lnTo>
                <a:lnTo>
                  <a:pt x="2128206" y="508000"/>
                </a:lnTo>
                <a:lnTo>
                  <a:pt x="2134938" y="502047"/>
                </a:lnTo>
                <a:lnTo>
                  <a:pt x="2141275" y="496491"/>
                </a:lnTo>
                <a:lnTo>
                  <a:pt x="2147215" y="490141"/>
                </a:lnTo>
                <a:lnTo>
                  <a:pt x="2153156" y="483394"/>
                </a:lnTo>
                <a:lnTo>
                  <a:pt x="2158304" y="476647"/>
                </a:lnTo>
                <a:lnTo>
                  <a:pt x="2163452" y="469503"/>
                </a:lnTo>
                <a:lnTo>
                  <a:pt x="2168601" y="461566"/>
                </a:lnTo>
                <a:lnTo>
                  <a:pt x="2172957" y="454025"/>
                </a:lnTo>
                <a:lnTo>
                  <a:pt x="2176917" y="446485"/>
                </a:lnTo>
                <a:lnTo>
                  <a:pt x="2180482" y="438150"/>
                </a:lnTo>
                <a:lnTo>
                  <a:pt x="2183650" y="430213"/>
                </a:lnTo>
                <a:lnTo>
                  <a:pt x="2186818" y="421481"/>
                </a:lnTo>
                <a:lnTo>
                  <a:pt x="2189195" y="412750"/>
                </a:lnTo>
                <a:lnTo>
                  <a:pt x="2191175" y="404019"/>
                </a:lnTo>
                <a:lnTo>
                  <a:pt x="2192363" y="395288"/>
                </a:lnTo>
                <a:lnTo>
                  <a:pt x="2193947" y="386159"/>
                </a:lnTo>
                <a:lnTo>
                  <a:pt x="2194739" y="377428"/>
                </a:lnTo>
                <a:lnTo>
                  <a:pt x="2194739" y="368697"/>
                </a:lnTo>
                <a:lnTo>
                  <a:pt x="2194739" y="359569"/>
                </a:lnTo>
                <a:lnTo>
                  <a:pt x="2194343" y="351234"/>
                </a:lnTo>
                <a:lnTo>
                  <a:pt x="2192759" y="342503"/>
                </a:lnTo>
                <a:lnTo>
                  <a:pt x="2191571" y="333375"/>
                </a:lnTo>
                <a:lnTo>
                  <a:pt x="2189591" y="325041"/>
                </a:lnTo>
                <a:lnTo>
                  <a:pt x="2187610" y="316706"/>
                </a:lnTo>
                <a:lnTo>
                  <a:pt x="2184838" y="308372"/>
                </a:lnTo>
                <a:lnTo>
                  <a:pt x="2181670" y="299641"/>
                </a:lnTo>
                <a:lnTo>
                  <a:pt x="2178106" y="291703"/>
                </a:lnTo>
                <a:lnTo>
                  <a:pt x="2174145" y="283766"/>
                </a:lnTo>
                <a:lnTo>
                  <a:pt x="2169789" y="275828"/>
                </a:lnTo>
                <a:lnTo>
                  <a:pt x="2163452" y="265509"/>
                </a:lnTo>
                <a:lnTo>
                  <a:pt x="2156324" y="255984"/>
                </a:lnTo>
                <a:lnTo>
                  <a:pt x="2148799" y="247253"/>
                </a:lnTo>
                <a:lnTo>
                  <a:pt x="2140879" y="238522"/>
                </a:lnTo>
                <a:lnTo>
                  <a:pt x="2131770" y="230584"/>
                </a:lnTo>
                <a:lnTo>
                  <a:pt x="2123057" y="223441"/>
                </a:lnTo>
                <a:lnTo>
                  <a:pt x="2113552" y="216694"/>
                </a:lnTo>
                <a:lnTo>
                  <a:pt x="2103255" y="210344"/>
                </a:lnTo>
                <a:lnTo>
                  <a:pt x="2093355" y="204788"/>
                </a:lnTo>
                <a:lnTo>
                  <a:pt x="2082662" y="200422"/>
                </a:lnTo>
                <a:lnTo>
                  <a:pt x="2071969" y="196056"/>
                </a:lnTo>
                <a:lnTo>
                  <a:pt x="2060484" y="192881"/>
                </a:lnTo>
                <a:lnTo>
                  <a:pt x="2048999" y="190103"/>
                </a:lnTo>
                <a:lnTo>
                  <a:pt x="2037118" y="188119"/>
                </a:lnTo>
                <a:lnTo>
                  <a:pt x="2025633" y="186928"/>
                </a:lnTo>
                <a:lnTo>
                  <a:pt x="2013752" y="186531"/>
                </a:lnTo>
                <a:close/>
                <a:moveTo>
                  <a:pt x="2066028" y="0"/>
                </a:moveTo>
                <a:lnTo>
                  <a:pt x="2156324" y="23812"/>
                </a:lnTo>
                <a:lnTo>
                  <a:pt x="2146027" y="100013"/>
                </a:lnTo>
                <a:lnTo>
                  <a:pt x="2140916" y="118533"/>
                </a:lnTo>
                <a:lnTo>
                  <a:pt x="2134542" y="115094"/>
                </a:lnTo>
                <a:lnTo>
                  <a:pt x="2132671" y="114357"/>
                </a:lnTo>
                <a:lnTo>
                  <a:pt x="2132562" y="114300"/>
                </a:lnTo>
                <a:lnTo>
                  <a:pt x="2123453" y="110728"/>
                </a:lnTo>
                <a:lnTo>
                  <a:pt x="2132671" y="114357"/>
                </a:lnTo>
                <a:lnTo>
                  <a:pt x="2140879" y="118666"/>
                </a:lnTo>
                <a:lnTo>
                  <a:pt x="2140916" y="118533"/>
                </a:lnTo>
                <a:lnTo>
                  <a:pt x="2144839" y="120650"/>
                </a:lnTo>
                <a:lnTo>
                  <a:pt x="2153552" y="125413"/>
                </a:lnTo>
                <a:lnTo>
                  <a:pt x="2167413" y="133747"/>
                </a:lnTo>
                <a:lnTo>
                  <a:pt x="2174145" y="138113"/>
                </a:lnTo>
                <a:lnTo>
                  <a:pt x="2180878" y="142875"/>
                </a:lnTo>
                <a:lnTo>
                  <a:pt x="2181274" y="143272"/>
                </a:lnTo>
                <a:lnTo>
                  <a:pt x="2187610" y="148034"/>
                </a:lnTo>
                <a:lnTo>
                  <a:pt x="2193947" y="153194"/>
                </a:lnTo>
                <a:lnTo>
                  <a:pt x="2205432" y="163909"/>
                </a:lnTo>
                <a:lnTo>
                  <a:pt x="2212560" y="170656"/>
                </a:lnTo>
                <a:lnTo>
                  <a:pt x="2221273" y="180181"/>
                </a:lnTo>
                <a:lnTo>
                  <a:pt x="2226433" y="186128"/>
                </a:lnTo>
                <a:lnTo>
                  <a:pt x="2226422" y="186134"/>
                </a:lnTo>
                <a:lnTo>
                  <a:pt x="2229194" y="189309"/>
                </a:lnTo>
                <a:lnTo>
                  <a:pt x="2226433" y="186128"/>
                </a:lnTo>
                <a:lnTo>
                  <a:pt x="2244639" y="175419"/>
                </a:lnTo>
                <a:lnTo>
                  <a:pt x="2315925" y="143669"/>
                </a:lnTo>
                <a:lnTo>
                  <a:pt x="2363053" y="224234"/>
                </a:lnTo>
                <a:lnTo>
                  <a:pt x="2302064" y="270669"/>
                </a:lnTo>
                <a:lnTo>
                  <a:pt x="2280282" y="283369"/>
                </a:lnTo>
                <a:lnTo>
                  <a:pt x="2284242" y="296466"/>
                </a:lnTo>
                <a:lnTo>
                  <a:pt x="2287015" y="309166"/>
                </a:lnTo>
                <a:lnTo>
                  <a:pt x="2289787" y="322263"/>
                </a:lnTo>
                <a:lnTo>
                  <a:pt x="2291371" y="335359"/>
                </a:lnTo>
                <a:lnTo>
                  <a:pt x="2292559" y="348456"/>
                </a:lnTo>
                <a:lnTo>
                  <a:pt x="2293351" y="361553"/>
                </a:lnTo>
                <a:lnTo>
                  <a:pt x="2293351" y="374650"/>
                </a:lnTo>
                <a:lnTo>
                  <a:pt x="2292559" y="387350"/>
                </a:lnTo>
                <a:lnTo>
                  <a:pt x="2318301" y="394097"/>
                </a:lnTo>
                <a:lnTo>
                  <a:pt x="2390775" y="422275"/>
                </a:lnTo>
                <a:lnTo>
                  <a:pt x="2367409" y="512763"/>
                </a:lnTo>
                <a:lnTo>
                  <a:pt x="2291371" y="502047"/>
                </a:lnTo>
                <a:lnTo>
                  <a:pt x="2262857" y="494506"/>
                </a:lnTo>
                <a:lnTo>
                  <a:pt x="2256916" y="506016"/>
                </a:lnTo>
                <a:lnTo>
                  <a:pt x="2250183" y="517128"/>
                </a:lnTo>
                <a:lnTo>
                  <a:pt x="2243451" y="527447"/>
                </a:lnTo>
                <a:lnTo>
                  <a:pt x="2235926" y="537766"/>
                </a:lnTo>
                <a:lnTo>
                  <a:pt x="2228006" y="547688"/>
                </a:lnTo>
                <a:lnTo>
                  <a:pt x="2219293" y="557610"/>
                </a:lnTo>
                <a:lnTo>
                  <a:pt x="2210580" y="566738"/>
                </a:lnTo>
                <a:lnTo>
                  <a:pt x="2201075" y="575469"/>
                </a:lnTo>
                <a:lnTo>
                  <a:pt x="2216125" y="601266"/>
                </a:lnTo>
                <a:lnTo>
                  <a:pt x="2247807" y="671910"/>
                </a:lnTo>
                <a:lnTo>
                  <a:pt x="2167413" y="719932"/>
                </a:lnTo>
                <a:lnTo>
                  <a:pt x="2121077" y="658416"/>
                </a:lnTo>
                <a:lnTo>
                  <a:pt x="2105632" y="632222"/>
                </a:lnTo>
                <a:lnTo>
                  <a:pt x="2110780" y="629841"/>
                </a:lnTo>
                <a:lnTo>
                  <a:pt x="2115929" y="627857"/>
                </a:lnTo>
                <a:lnTo>
                  <a:pt x="2104048" y="632222"/>
                </a:lnTo>
                <a:lnTo>
                  <a:pt x="2092563" y="635794"/>
                </a:lnTo>
                <a:lnTo>
                  <a:pt x="2083058" y="638969"/>
                </a:lnTo>
                <a:lnTo>
                  <a:pt x="2067217" y="642541"/>
                </a:lnTo>
                <a:lnTo>
                  <a:pt x="2059296" y="643732"/>
                </a:lnTo>
                <a:lnTo>
                  <a:pt x="2050583" y="644922"/>
                </a:lnTo>
                <a:lnTo>
                  <a:pt x="2048999" y="644922"/>
                </a:lnTo>
                <a:lnTo>
                  <a:pt x="2033554" y="646907"/>
                </a:lnTo>
                <a:lnTo>
                  <a:pt x="2018505" y="647303"/>
                </a:lnTo>
                <a:lnTo>
                  <a:pt x="2014544" y="647700"/>
                </a:lnTo>
                <a:lnTo>
                  <a:pt x="2008208" y="647303"/>
                </a:lnTo>
                <a:lnTo>
                  <a:pt x="2002617" y="647117"/>
                </a:lnTo>
                <a:lnTo>
                  <a:pt x="1994743" y="646510"/>
                </a:lnTo>
                <a:lnTo>
                  <a:pt x="1984842" y="645716"/>
                </a:lnTo>
                <a:lnTo>
                  <a:pt x="1996327" y="646907"/>
                </a:lnTo>
                <a:lnTo>
                  <a:pt x="2002617" y="647117"/>
                </a:lnTo>
                <a:lnTo>
                  <a:pt x="2005039" y="647303"/>
                </a:lnTo>
                <a:lnTo>
                  <a:pt x="1994347" y="687785"/>
                </a:lnTo>
                <a:lnTo>
                  <a:pt x="1970189" y="747713"/>
                </a:lnTo>
                <a:lnTo>
                  <a:pt x="1879497" y="724297"/>
                </a:lnTo>
                <a:lnTo>
                  <a:pt x="1886230" y="662385"/>
                </a:lnTo>
                <a:lnTo>
                  <a:pt x="1896923" y="621507"/>
                </a:lnTo>
                <a:lnTo>
                  <a:pt x="1904447" y="625078"/>
                </a:lnTo>
                <a:lnTo>
                  <a:pt x="1893754" y="619919"/>
                </a:lnTo>
                <a:lnTo>
                  <a:pt x="1883061" y="614363"/>
                </a:lnTo>
                <a:lnTo>
                  <a:pt x="1874745" y="609997"/>
                </a:lnTo>
                <a:lnTo>
                  <a:pt x="1860884" y="601663"/>
                </a:lnTo>
                <a:lnTo>
                  <a:pt x="1854151" y="596900"/>
                </a:lnTo>
                <a:lnTo>
                  <a:pt x="1847419" y="592535"/>
                </a:lnTo>
                <a:lnTo>
                  <a:pt x="1846627" y="592138"/>
                </a:lnTo>
                <a:lnTo>
                  <a:pt x="1840290" y="586978"/>
                </a:lnTo>
                <a:lnTo>
                  <a:pt x="1834350" y="581819"/>
                </a:lnTo>
                <a:lnTo>
                  <a:pt x="1822469" y="571103"/>
                </a:lnTo>
                <a:lnTo>
                  <a:pt x="1815736" y="564356"/>
                </a:lnTo>
                <a:lnTo>
                  <a:pt x="1809516" y="557841"/>
                </a:lnTo>
                <a:lnTo>
                  <a:pt x="1805439" y="553244"/>
                </a:lnTo>
                <a:lnTo>
                  <a:pt x="1799103" y="545703"/>
                </a:lnTo>
                <a:lnTo>
                  <a:pt x="1807023" y="555228"/>
                </a:lnTo>
                <a:lnTo>
                  <a:pt x="1809516" y="557841"/>
                </a:lnTo>
                <a:lnTo>
                  <a:pt x="1811776" y="560388"/>
                </a:lnTo>
                <a:lnTo>
                  <a:pt x="1779697" y="579438"/>
                </a:lnTo>
                <a:lnTo>
                  <a:pt x="1720292" y="604044"/>
                </a:lnTo>
                <a:lnTo>
                  <a:pt x="1673164" y="523875"/>
                </a:lnTo>
                <a:lnTo>
                  <a:pt x="1721480" y="484585"/>
                </a:lnTo>
                <a:lnTo>
                  <a:pt x="1752767" y="465931"/>
                </a:lnTo>
                <a:lnTo>
                  <a:pt x="1748410" y="452835"/>
                </a:lnTo>
                <a:lnTo>
                  <a:pt x="1744450" y="439341"/>
                </a:lnTo>
                <a:lnTo>
                  <a:pt x="1741282" y="425847"/>
                </a:lnTo>
                <a:lnTo>
                  <a:pt x="1738510" y="412353"/>
                </a:lnTo>
                <a:lnTo>
                  <a:pt x="1736530" y="398860"/>
                </a:lnTo>
                <a:lnTo>
                  <a:pt x="1735737" y="385366"/>
                </a:lnTo>
                <a:lnTo>
                  <a:pt x="1734945" y="371475"/>
                </a:lnTo>
                <a:lnTo>
                  <a:pt x="1735341" y="357981"/>
                </a:lnTo>
                <a:lnTo>
                  <a:pt x="1704451" y="350441"/>
                </a:lnTo>
                <a:lnTo>
                  <a:pt x="1644650" y="325438"/>
                </a:lnTo>
                <a:lnTo>
                  <a:pt x="1668412" y="235347"/>
                </a:lnTo>
                <a:lnTo>
                  <a:pt x="1730193" y="242094"/>
                </a:lnTo>
                <a:lnTo>
                  <a:pt x="1760687" y="250031"/>
                </a:lnTo>
                <a:lnTo>
                  <a:pt x="1766628" y="237331"/>
                </a:lnTo>
                <a:lnTo>
                  <a:pt x="1773361" y="225028"/>
                </a:lnTo>
                <a:lnTo>
                  <a:pt x="1781281" y="213519"/>
                </a:lnTo>
                <a:lnTo>
                  <a:pt x="1789202" y="201613"/>
                </a:lnTo>
                <a:lnTo>
                  <a:pt x="1797915" y="190500"/>
                </a:lnTo>
                <a:lnTo>
                  <a:pt x="1807023" y="179784"/>
                </a:lnTo>
                <a:lnTo>
                  <a:pt x="1816924" y="169069"/>
                </a:lnTo>
                <a:lnTo>
                  <a:pt x="1827221" y="159544"/>
                </a:lnTo>
                <a:lnTo>
                  <a:pt x="1812964" y="135334"/>
                </a:lnTo>
                <a:lnTo>
                  <a:pt x="1788410" y="75406"/>
                </a:lnTo>
                <a:lnTo>
                  <a:pt x="1868804" y="27781"/>
                </a:lnTo>
                <a:lnTo>
                  <a:pt x="1907219" y="76994"/>
                </a:lnTo>
                <a:lnTo>
                  <a:pt x="1923061" y="102791"/>
                </a:lnTo>
                <a:lnTo>
                  <a:pt x="1917516" y="105172"/>
                </a:lnTo>
                <a:lnTo>
                  <a:pt x="1912368" y="107156"/>
                </a:lnTo>
                <a:lnTo>
                  <a:pt x="1924249" y="102791"/>
                </a:lnTo>
                <a:lnTo>
                  <a:pt x="1935734" y="99219"/>
                </a:lnTo>
                <a:lnTo>
                  <a:pt x="1945239" y="96044"/>
                </a:lnTo>
                <a:lnTo>
                  <a:pt x="1961080" y="92869"/>
                </a:lnTo>
                <a:lnTo>
                  <a:pt x="1969001" y="91281"/>
                </a:lnTo>
                <a:lnTo>
                  <a:pt x="1977317" y="89694"/>
                </a:lnTo>
                <a:lnTo>
                  <a:pt x="1979297" y="89694"/>
                </a:lnTo>
                <a:lnTo>
                  <a:pt x="1994347" y="88106"/>
                </a:lnTo>
                <a:lnTo>
                  <a:pt x="2009792" y="87709"/>
                </a:lnTo>
                <a:lnTo>
                  <a:pt x="2013752" y="87709"/>
                </a:lnTo>
                <a:lnTo>
                  <a:pt x="2019693" y="87709"/>
                </a:lnTo>
                <a:lnTo>
                  <a:pt x="2031970" y="88503"/>
                </a:lnTo>
                <a:lnTo>
                  <a:pt x="2043455" y="89297"/>
                </a:lnTo>
                <a:lnTo>
                  <a:pt x="2034346" y="88503"/>
                </a:lnTo>
                <a:lnTo>
                  <a:pt x="2038306" y="72628"/>
                </a:lnTo>
                <a:lnTo>
                  <a:pt x="2066028" y="0"/>
                </a:lnTo>
                <a:close/>
              </a:path>
            </a:pathLst>
          </a:custGeom>
          <a:solidFill>
            <a:srgbClr val="FFFFFF"/>
          </a:solidFill>
          <a:ln>
            <a:noFill/>
          </a:ln>
        </p:spPr>
        <p:txBody>
          <a:bodyPr anchor="ctr">
            <a:scene3d>
              <a:camera prst="orthographicFront"/>
              <a:lightRig rig="threePt" dir="t"/>
            </a:scene3d>
            <a:sp3d>
              <a:contourClr>
                <a:srgbClr val="FFFFFF"/>
              </a:contourClr>
            </a:sp3d>
          </a:bodyPr>
          <a:lstStyle/>
          <a:p>
            <a:pPr algn="ctr" eaLnBrk="1" fontAlgn="auto" hangingPunct="1">
              <a:spcBef>
                <a:spcPts val="0"/>
              </a:spcBef>
              <a:spcAft>
                <a:spcPts val="0"/>
              </a:spcAft>
              <a:defRPr/>
            </a:pPr>
            <a:endParaRPr lang="zh-CN" altLang="en-US">
              <a:solidFill>
                <a:srgbClr val="FFFFFF"/>
              </a:solidFill>
              <a:latin typeface="+mn-lt"/>
              <a:ea typeface="+mn-ea"/>
            </a:endParaRPr>
          </a:p>
        </p:txBody>
      </p:sp>
      <p:sp>
        <p:nvSpPr>
          <p:cNvPr id="17" name="MH_Other_5"/>
          <p:cNvSpPr/>
          <p:nvPr>
            <p:custDataLst>
              <p:tags r:id="rId10"/>
            </p:custDataLst>
          </p:nvPr>
        </p:nvSpPr>
        <p:spPr>
          <a:xfrm>
            <a:off x="1504745" y="4872757"/>
            <a:ext cx="704850" cy="73025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rgbClr val="FFFFFF"/>
              </a:solidFill>
            </a:endParaRPr>
          </a:p>
        </p:txBody>
      </p:sp>
      <p:sp>
        <p:nvSpPr>
          <p:cNvPr id="18" name="MH_Other_6"/>
          <p:cNvSpPr/>
          <p:nvPr>
            <p:custDataLst>
              <p:tags r:id="rId11"/>
            </p:custDataLst>
          </p:nvPr>
        </p:nvSpPr>
        <p:spPr>
          <a:xfrm>
            <a:off x="1369807" y="4733057"/>
            <a:ext cx="974725" cy="1008062"/>
          </a:xfrm>
          <a:custGeom>
            <a:avLst/>
            <a:gdLst>
              <a:gd name="connsiteX0" fmla="*/ 743029 w 757237"/>
              <a:gd name="connsiteY0" fmla="*/ 463225 h 783577"/>
              <a:gd name="connsiteX1" fmla="*/ 757237 w 757237"/>
              <a:gd name="connsiteY1" fmla="*/ 463225 h 783577"/>
              <a:gd name="connsiteX2" fmla="*/ 757237 w 757237"/>
              <a:gd name="connsiteY2" fmla="*/ 783577 h 783577"/>
              <a:gd name="connsiteX3" fmla="*/ 450056 w 757237"/>
              <a:gd name="connsiteY3" fmla="*/ 783577 h 783577"/>
              <a:gd name="connsiteX4" fmla="*/ 450056 w 757237"/>
              <a:gd name="connsiteY4" fmla="*/ 768874 h 783577"/>
              <a:gd name="connsiteX5" fmla="*/ 743029 w 757237"/>
              <a:gd name="connsiteY5" fmla="*/ 768874 h 783577"/>
              <a:gd name="connsiteX6" fmla="*/ 0 w 757237"/>
              <a:gd name="connsiteY6" fmla="*/ 463225 h 783577"/>
              <a:gd name="connsiteX7" fmla="*/ 14207 w 757237"/>
              <a:gd name="connsiteY7" fmla="*/ 463225 h 783577"/>
              <a:gd name="connsiteX8" fmla="*/ 14207 w 757237"/>
              <a:gd name="connsiteY8" fmla="*/ 768874 h 783577"/>
              <a:gd name="connsiteX9" fmla="*/ 307181 w 757237"/>
              <a:gd name="connsiteY9" fmla="*/ 768874 h 783577"/>
              <a:gd name="connsiteX10" fmla="*/ 307181 w 757237"/>
              <a:gd name="connsiteY10" fmla="*/ 783577 h 783577"/>
              <a:gd name="connsiteX11" fmla="*/ 0 w 757237"/>
              <a:gd name="connsiteY11" fmla="*/ 783577 h 783577"/>
              <a:gd name="connsiteX12" fmla="*/ 450056 w 757237"/>
              <a:gd name="connsiteY12" fmla="*/ 0 h 783577"/>
              <a:gd name="connsiteX13" fmla="*/ 757237 w 757237"/>
              <a:gd name="connsiteY13" fmla="*/ 0 h 783577"/>
              <a:gd name="connsiteX14" fmla="*/ 757237 w 757237"/>
              <a:gd name="connsiteY14" fmla="*/ 320350 h 783577"/>
              <a:gd name="connsiteX15" fmla="*/ 743029 w 757237"/>
              <a:gd name="connsiteY15" fmla="*/ 320350 h 783577"/>
              <a:gd name="connsiteX16" fmla="*/ 743029 w 757237"/>
              <a:gd name="connsiteY16" fmla="*/ 14702 h 783577"/>
              <a:gd name="connsiteX17" fmla="*/ 450056 w 757237"/>
              <a:gd name="connsiteY17" fmla="*/ 14702 h 783577"/>
              <a:gd name="connsiteX18" fmla="*/ 0 w 757237"/>
              <a:gd name="connsiteY18" fmla="*/ 0 h 783577"/>
              <a:gd name="connsiteX19" fmla="*/ 307181 w 757237"/>
              <a:gd name="connsiteY19" fmla="*/ 0 h 783577"/>
              <a:gd name="connsiteX20" fmla="*/ 307181 w 757237"/>
              <a:gd name="connsiteY20" fmla="*/ 14702 h 783577"/>
              <a:gd name="connsiteX21" fmla="*/ 14207 w 757237"/>
              <a:gd name="connsiteY21" fmla="*/ 14702 h 783577"/>
              <a:gd name="connsiteX22" fmla="*/ 14207 w 757237"/>
              <a:gd name="connsiteY22" fmla="*/ 320350 h 783577"/>
              <a:gd name="connsiteX23" fmla="*/ 0 w 757237"/>
              <a:gd name="connsiteY23" fmla="*/ 320350 h 783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57237" h="783577">
                <a:moveTo>
                  <a:pt x="743029" y="463225"/>
                </a:moveTo>
                <a:lnTo>
                  <a:pt x="757237" y="463225"/>
                </a:lnTo>
                <a:lnTo>
                  <a:pt x="757237" y="783577"/>
                </a:lnTo>
                <a:lnTo>
                  <a:pt x="450056" y="783577"/>
                </a:lnTo>
                <a:lnTo>
                  <a:pt x="450056" y="768874"/>
                </a:lnTo>
                <a:lnTo>
                  <a:pt x="743029" y="768874"/>
                </a:lnTo>
                <a:close/>
                <a:moveTo>
                  <a:pt x="0" y="463225"/>
                </a:moveTo>
                <a:lnTo>
                  <a:pt x="14207" y="463225"/>
                </a:lnTo>
                <a:lnTo>
                  <a:pt x="14207" y="768874"/>
                </a:lnTo>
                <a:lnTo>
                  <a:pt x="307181" y="768874"/>
                </a:lnTo>
                <a:lnTo>
                  <a:pt x="307181" y="783577"/>
                </a:lnTo>
                <a:lnTo>
                  <a:pt x="0" y="783577"/>
                </a:lnTo>
                <a:close/>
                <a:moveTo>
                  <a:pt x="450056" y="0"/>
                </a:moveTo>
                <a:lnTo>
                  <a:pt x="757237" y="0"/>
                </a:lnTo>
                <a:lnTo>
                  <a:pt x="757237" y="320350"/>
                </a:lnTo>
                <a:lnTo>
                  <a:pt x="743029" y="320350"/>
                </a:lnTo>
                <a:lnTo>
                  <a:pt x="743029" y="14702"/>
                </a:lnTo>
                <a:lnTo>
                  <a:pt x="450056" y="14702"/>
                </a:lnTo>
                <a:close/>
                <a:moveTo>
                  <a:pt x="0" y="0"/>
                </a:moveTo>
                <a:lnTo>
                  <a:pt x="307181" y="0"/>
                </a:lnTo>
                <a:lnTo>
                  <a:pt x="307181" y="14702"/>
                </a:lnTo>
                <a:lnTo>
                  <a:pt x="14207" y="14702"/>
                </a:lnTo>
                <a:lnTo>
                  <a:pt x="14207" y="320350"/>
                </a:lnTo>
                <a:lnTo>
                  <a:pt x="0" y="32035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9" name="MH_Other_9"/>
          <p:cNvSpPr>
            <a:spLocks noChangeAspect="1"/>
          </p:cNvSpPr>
          <p:nvPr>
            <p:custDataLst>
              <p:tags r:id="rId12"/>
            </p:custDataLst>
          </p:nvPr>
        </p:nvSpPr>
        <p:spPr bwMode="auto">
          <a:xfrm>
            <a:off x="1652382" y="5034682"/>
            <a:ext cx="398463" cy="398462"/>
          </a:xfrm>
          <a:custGeom>
            <a:avLst/>
            <a:gdLst>
              <a:gd name="T0" fmla="*/ 883582 w 2298700"/>
              <a:gd name="T1" fmla="*/ 1295872 h 2298700"/>
              <a:gd name="T2" fmla="*/ 899660 w 2298700"/>
              <a:gd name="T3" fmla="*/ 1824434 h 2298700"/>
              <a:gd name="T4" fmla="*/ 870674 w 2298700"/>
              <a:gd name="T5" fmla="*/ 1867800 h 2298700"/>
              <a:gd name="T6" fmla="*/ 472571 w 2298700"/>
              <a:gd name="T7" fmla="*/ 1870524 h 2298700"/>
              <a:gd name="T8" fmla="*/ 439282 w 2298700"/>
              <a:gd name="T9" fmla="*/ 1829883 h 2298700"/>
              <a:gd name="T10" fmla="*/ 450831 w 2298700"/>
              <a:gd name="T11" fmla="*/ 1299959 h 2298700"/>
              <a:gd name="T12" fmla="*/ 1168971 w 2298700"/>
              <a:gd name="T13" fmla="*/ 903287 h 2298700"/>
              <a:gd name="T14" fmla="*/ 1561900 w 2298700"/>
              <a:gd name="T15" fmla="*/ 923717 h 2298700"/>
              <a:gd name="T16" fmla="*/ 1573443 w 2298700"/>
              <a:gd name="T17" fmla="*/ 1829892 h 2298700"/>
              <a:gd name="T18" fmla="*/ 1540624 w 2298700"/>
              <a:gd name="T19" fmla="*/ 1870524 h 2298700"/>
              <a:gd name="T20" fmla="*/ 1142262 w 2298700"/>
              <a:gd name="T21" fmla="*/ 1867800 h 2298700"/>
              <a:gd name="T22" fmla="*/ 1113291 w 2298700"/>
              <a:gd name="T23" fmla="*/ 1824444 h 2298700"/>
              <a:gd name="T24" fmla="*/ 1129361 w 2298700"/>
              <a:gd name="T25" fmla="*/ 919404 h 2298700"/>
              <a:gd name="T26" fmla="*/ 2191940 w 2298700"/>
              <a:gd name="T27" fmla="*/ 450850 h 2298700"/>
              <a:gd name="T28" fmla="*/ 2238385 w 2298700"/>
              <a:gd name="T29" fmla="*/ 475582 h 2298700"/>
              <a:gd name="T30" fmla="*/ 2245636 w 2298700"/>
              <a:gd name="T31" fmla="*/ 1835358 h 2298700"/>
              <a:gd name="T32" fmla="*/ 2208706 w 2298700"/>
              <a:gd name="T33" fmla="*/ 1872115 h 2298700"/>
              <a:gd name="T34" fmla="*/ 1810633 w 2298700"/>
              <a:gd name="T35" fmla="*/ 1865309 h 2298700"/>
              <a:gd name="T36" fmla="*/ 1785938 w 2298700"/>
              <a:gd name="T37" fmla="*/ 1818568 h 2298700"/>
              <a:gd name="T38" fmla="*/ 1806329 w 2298700"/>
              <a:gd name="T39" fmla="*/ 463556 h 2298700"/>
              <a:gd name="T40" fmla="*/ 1464870 w 2298700"/>
              <a:gd name="T41" fmla="*/ 38100 h 2298700"/>
              <a:gd name="T42" fmla="*/ 1493876 w 2298700"/>
              <a:gd name="T43" fmla="*/ 48317 h 2298700"/>
              <a:gd name="T44" fmla="*/ 1512005 w 2298700"/>
              <a:gd name="T45" fmla="*/ 72609 h 2298700"/>
              <a:gd name="T46" fmla="*/ 1540105 w 2298700"/>
              <a:gd name="T47" fmla="*/ 509198 h 2298700"/>
              <a:gd name="T48" fmla="*/ 1503847 w 2298700"/>
              <a:gd name="T49" fmla="*/ 543253 h 2298700"/>
              <a:gd name="T50" fmla="*/ 1459205 w 2298700"/>
              <a:gd name="T51" fmla="*/ 535761 h 2298700"/>
              <a:gd name="T52" fmla="*/ 1437677 w 2298700"/>
              <a:gd name="T53" fmla="*/ 503749 h 2298700"/>
              <a:gd name="T54" fmla="*/ 1348845 w 2298700"/>
              <a:gd name="T55" fmla="*/ 357311 h 2298700"/>
              <a:gd name="T56" fmla="*/ 1214465 w 2298700"/>
              <a:gd name="T57" fmla="*/ 507608 h 2298700"/>
              <a:gd name="T58" fmla="*/ 1010062 w 2298700"/>
              <a:gd name="T59" fmla="*/ 669711 h 2298700"/>
              <a:gd name="T60" fmla="*/ 834212 w 2298700"/>
              <a:gd name="T61" fmla="*/ 763477 h 2298700"/>
              <a:gd name="T62" fmla="*/ 682609 w 2298700"/>
              <a:gd name="T63" fmla="*/ 817965 h 2298700"/>
              <a:gd name="T64" fmla="*/ 523528 w 2298700"/>
              <a:gd name="T65" fmla="*/ 852928 h 2298700"/>
              <a:gd name="T66" fmla="*/ 404104 w 2298700"/>
              <a:gd name="T67" fmla="*/ 862464 h 2298700"/>
              <a:gd name="T68" fmla="*/ 374191 w 2298700"/>
              <a:gd name="T69" fmla="*/ 838852 h 2298700"/>
              <a:gd name="T70" fmla="*/ 369206 w 2298700"/>
              <a:gd name="T71" fmla="*/ 795034 h 2298700"/>
              <a:gd name="T72" fmla="*/ 405237 w 2298700"/>
              <a:gd name="T73" fmla="*/ 760071 h 2298700"/>
              <a:gd name="T74" fmla="*/ 535765 w 2298700"/>
              <a:gd name="T75" fmla="*/ 742589 h 2298700"/>
              <a:gd name="T76" fmla="*/ 679890 w 2298700"/>
              <a:gd name="T77" fmla="*/ 706945 h 2298700"/>
              <a:gd name="T78" fmla="*/ 816536 w 2298700"/>
              <a:gd name="T79" fmla="*/ 654273 h 2298700"/>
              <a:gd name="T80" fmla="*/ 989667 w 2298700"/>
              <a:gd name="T81" fmla="*/ 554832 h 2298700"/>
              <a:gd name="T82" fmla="*/ 1171862 w 2298700"/>
              <a:gd name="T83" fmla="*/ 398859 h 2298700"/>
              <a:gd name="T84" fmla="*/ 1282675 w 2298700"/>
              <a:gd name="T85" fmla="*/ 267178 h 2298700"/>
              <a:gd name="T86" fmla="*/ 1087110 w 2298700"/>
              <a:gd name="T87" fmla="*/ 283979 h 2298700"/>
              <a:gd name="T88" fmla="*/ 1044054 w 2298700"/>
              <a:gd name="T89" fmla="*/ 259005 h 2298700"/>
              <a:gd name="T90" fmla="*/ 1040654 w 2298700"/>
              <a:gd name="T91" fmla="*/ 208376 h 2298700"/>
              <a:gd name="T92" fmla="*/ 1446288 w 2298700"/>
              <a:gd name="T93" fmla="*/ 40370 h 2298700"/>
              <a:gd name="T94" fmla="*/ 128386 w 2298700"/>
              <a:gd name="T95" fmla="*/ 3403 h 2298700"/>
              <a:gd name="T96" fmla="*/ 171711 w 2298700"/>
              <a:gd name="T97" fmla="*/ 26993 h 2298700"/>
              <a:gd name="T98" fmla="*/ 199157 w 2298700"/>
              <a:gd name="T99" fmla="*/ 67596 h 2298700"/>
              <a:gd name="T100" fmla="*/ 2201163 w 2298700"/>
              <a:gd name="T101" fmla="*/ 2093192 h 2298700"/>
              <a:gd name="T102" fmla="*/ 2249251 w 2298700"/>
              <a:gd name="T103" fmla="*/ 2107936 h 2298700"/>
              <a:gd name="T104" fmla="*/ 2283729 w 2298700"/>
              <a:gd name="T105" fmla="*/ 2142414 h 2298700"/>
              <a:gd name="T106" fmla="*/ 2298473 w 2298700"/>
              <a:gd name="T107" fmla="*/ 2190729 h 2298700"/>
              <a:gd name="T108" fmla="*/ 2288720 w 2298700"/>
              <a:gd name="T109" fmla="*/ 2240405 h 2298700"/>
              <a:gd name="T110" fmla="*/ 2257417 w 2298700"/>
              <a:gd name="T111" fmla="*/ 2278059 h 2298700"/>
              <a:gd name="T112" fmla="*/ 2211597 w 2298700"/>
              <a:gd name="T113" fmla="*/ 2297566 h 2298700"/>
              <a:gd name="T114" fmla="*/ 72132 w 2298700"/>
              <a:gd name="T115" fmla="*/ 2294164 h 2298700"/>
              <a:gd name="T116" fmla="*/ 29715 w 2298700"/>
              <a:gd name="T117" fmla="*/ 2268532 h 2298700"/>
              <a:gd name="T118" fmla="*/ 4537 w 2298700"/>
              <a:gd name="T119" fmla="*/ 2226568 h 2298700"/>
              <a:gd name="T120" fmla="*/ 907 w 2298700"/>
              <a:gd name="T121" fmla="*/ 87330 h 2298700"/>
              <a:gd name="T122" fmla="*/ 20188 w 2298700"/>
              <a:gd name="T123" fmla="*/ 41510 h 2298700"/>
              <a:gd name="T124" fmla="*/ 57842 w 2298700"/>
              <a:gd name="T125" fmla="*/ 10434 h 2298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298700" h="2298700">
                <a:moveTo>
                  <a:pt x="494084" y="1279525"/>
                </a:moveTo>
                <a:lnTo>
                  <a:pt x="844179" y="1279525"/>
                </a:lnTo>
                <a:lnTo>
                  <a:pt x="849841" y="1279752"/>
                </a:lnTo>
                <a:lnTo>
                  <a:pt x="855502" y="1280660"/>
                </a:lnTo>
                <a:lnTo>
                  <a:pt x="860710" y="1282023"/>
                </a:lnTo>
                <a:lnTo>
                  <a:pt x="865692" y="1283839"/>
                </a:lnTo>
                <a:lnTo>
                  <a:pt x="870674" y="1286109"/>
                </a:lnTo>
                <a:lnTo>
                  <a:pt x="875203" y="1289061"/>
                </a:lnTo>
                <a:lnTo>
                  <a:pt x="879732" y="1292467"/>
                </a:lnTo>
                <a:lnTo>
                  <a:pt x="883582" y="1295872"/>
                </a:lnTo>
                <a:lnTo>
                  <a:pt x="887205" y="1299959"/>
                </a:lnTo>
                <a:lnTo>
                  <a:pt x="890602" y="1304273"/>
                </a:lnTo>
                <a:lnTo>
                  <a:pt x="893320" y="1308814"/>
                </a:lnTo>
                <a:lnTo>
                  <a:pt x="895584" y="1313809"/>
                </a:lnTo>
                <a:lnTo>
                  <a:pt x="897396" y="1319031"/>
                </a:lnTo>
                <a:lnTo>
                  <a:pt x="898981" y="1324480"/>
                </a:lnTo>
                <a:lnTo>
                  <a:pt x="899660" y="1329702"/>
                </a:lnTo>
                <a:lnTo>
                  <a:pt x="900113" y="1335378"/>
                </a:lnTo>
                <a:lnTo>
                  <a:pt x="900113" y="1818531"/>
                </a:lnTo>
                <a:lnTo>
                  <a:pt x="899660" y="1824434"/>
                </a:lnTo>
                <a:lnTo>
                  <a:pt x="898981" y="1829883"/>
                </a:lnTo>
                <a:lnTo>
                  <a:pt x="897396" y="1835332"/>
                </a:lnTo>
                <a:lnTo>
                  <a:pt x="895584" y="1840554"/>
                </a:lnTo>
                <a:lnTo>
                  <a:pt x="893320" y="1845322"/>
                </a:lnTo>
                <a:lnTo>
                  <a:pt x="890602" y="1850090"/>
                </a:lnTo>
                <a:lnTo>
                  <a:pt x="887205" y="1854404"/>
                </a:lnTo>
                <a:lnTo>
                  <a:pt x="883582" y="1858264"/>
                </a:lnTo>
                <a:lnTo>
                  <a:pt x="879732" y="1861897"/>
                </a:lnTo>
                <a:lnTo>
                  <a:pt x="875203" y="1865302"/>
                </a:lnTo>
                <a:lnTo>
                  <a:pt x="870674" y="1867800"/>
                </a:lnTo>
                <a:lnTo>
                  <a:pt x="865692" y="1870524"/>
                </a:lnTo>
                <a:lnTo>
                  <a:pt x="860710" y="1872114"/>
                </a:lnTo>
                <a:lnTo>
                  <a:pt x="855502" y="1873476"/>
                </a:lnTo>
                <a:lnTo>
                  <a:pt x="849841" y="1874611"/>
                </a:lnTo>
                <a:lnTo>
                  <a:pt x="844179" y="1874838"/>
                </a:lnTo>
                <a:lnTo>
                  <a:pt x="494084" y="1874838"/>
                </a:lnTo>
                <a:lnTo>
                  <a:pt x="488423" y="1874611"/>
                </a:lnTo>
                <a:lnTo>
                  <a:pt x="482761" y="1873476"/>
                </a:lnTo>
                <a:lnTo>
                  <a:pt x="477326" y="1872114"/>
                </a:lnTo>
                <a:lnTo>
                  <a:pt x="472571" y="1870524"/>
                </a:lnTo>
                <a:lnTo>
                  <a:pt x="467589" y="1867800"/>
                </a:lnTo>
                <a:lnTo>
                  <a:pt x="463060" y="1865302"/>
                </a:lnTo>
                <a:lnTo>
                  <a:pt x="458531" y="1861897"/>
                </a:lnTo>
                <a:lnTo>
                  <a:pt x="454455" y="1858264"/>
                </a:lnTo>
                <a:lnTo>
                  <a:pt x="450831" y="1854404"/>
                </a:lnTo>
                <a:lnTo>
                  <a:pt x="447661" y="1850090"/>
                </a:lnTo>
                <a:lnTo>
                  <a:pt x="444944" y="1845322"/>
                </a:lnTo>
                <a:lnTo>
                  <a:pt x="442679" y="1840554"/>
                </a:lnTo>
                <a:lnTo>
                  <a:pt x="440868" y="1835332"/>
                </a:lnTo>
                <a:lnTo>
                  <a:pt x="439282" y="1829883"/>
                </a:lnTo>
                <a:lnTo>
                  <a:pt x="438603" y="1824434"/>
                </a:lnTo>
                <a:lnTo>
                  <a:pt x="438150" y="1818531"/>
                </a:lnTo>
                <a:lnTo>
                  <a:pt x="438150" y="1335378"/>
                </a:lnTo>
                <a:lnTo>
                  <a:pt x="438603" y="1329702"/>
                </a:lnTo>
                <a:lnTo>
                  <a:pt x="439282" y="1324480"/>
                </a:lnTo>
                <a:lnTo>
                  <a:pt x="440868" y="1319031"/>
                </a:lnTo>
                <a:lnTo>
                  <a:pt x="442679" y="1313809"/>
                </a:lnTo>
                <a:lnTo>
                  <a:pt x="444944" y="1308814"/>
                </a:lnTo>
                <a:lnTo>
                  <a:pt x="447661" y="1304273"/>
                </a:lnTo>
                <a:lnTo>
                  <a:pt x="450831" y="1299959"/>
                </a:lnTo>
                <a:lnTo>
                  <a:pt x="454455" y="1295872"/>
                </a:lnTo>
                <a:lnTo>
                  <a:pt x="458531" y="1292467"/>
                </a:lnTo>
                <a:lnTo>
                  <a:pt x="463060" y="1289061"/>
                </a:lnTo>
                <a:lnTo>
                  <a:pt x="467589" y="1286109"/>
                </a:lnTo>
                <a:lnTo>
                  <a:pt x="472571" y="1283839"/>
                </a:lnTo>
                <a:lnTo>
                  <a:pt x="477326" y="1282023"/>
                </a:lnTo>
                <a:lnTo>
                  <a:pt x="482761" y="1280660"/>
                </a:lnTo>
                <a:lnTo>
                  <a:pt x="488423" y="1279752"/>
                </a:lnTo>
                <a:lnTo>
                  <a:pt x="494084" y="1279525"/>
                </a:lnTo>
                <a:close/>
                <a:moveTo>
                  <a:pt x="1168971" y="903287"/>
                </a:moveTo>
                <a:lnTo>
                  <a:pt x="1518668" y="903287"/>
                </a:lnTo>
                <a:lnTo>
                  <a:pt x="1524553" y="903514"/>
                </a:lnTo>
                <a:lnTo>
                  <a:pt x="1529985" y="904195"/>
                </a:lnTo>
                <a:lnTo>
                  <a:pt x="1535418" y="905557"/>
                </a:lnTo>
                <a:lnTo>
                  <a:pt x="1540624" y="907600"/>
                </a:lnTo>
                <a:lnTo>
                  <a:pt x="1545377" y="909870"/>
                </a:lnTo>
                <a:lnTo>
                  <a:pt x="1550130" y="912821"/>
                </a:lnTo>
                <a:lnTo>
                  <a:pt x="1554430" y="915999"/>
                </a:lnTo>
                <a:lnTo>
                  <a:pt x="1558278" y="919404"/>
                </a:lnTo>
                <a:lnTo>
                  <a:pt x="1561900" y="923717"/>
                </a:lnTo>
                <a:lnTo>
                  <a:pt x="1565295" y="927803"/>
                </a:lnTo>
                <a:lnTo>
                  <a:pt x="1567784" y="932343"/>
                </a:lnTo>
                <a:lnTo>
                  <a:pt x="1570274" y="937337"/>
                </a:lnTo>
                <a:lnTo>
                  <a:pt x="1572085" y="942558"/>
                </a:lnTo>
                <a:lnTo>
                  <a:pt x="1573443" y="948006"/>
                </a:lnTo>
                <a:lnTo>
                  <a:pt x="1574575" y="953681"/>
                </a:lnTo>
                <a:lnTo>
                  <a:pt x="1574801" y="959355"/>
                </a:lnTo>
                <a:lnTo>
                  <a:pt x="1574801" y="1818542"/>
                </a:lnTo>
                <a:lnTo>
                  <a:pt x="1574575" y="1824444"/>
                </a:lnTo>
                <a:lnTo>
                  <a:pt x="1573443" y="1829892"/>
                </a:lnTo>
                <a:lnTo>
                  <a:pt x="1572085" y="1835340"/>
                </a:lnTo>
                <a:lnTo>
                  <a:pt x="1570274" y="1840560"/>
                </a:lnTo>
                <a:lnTo>
                  <a:pt x="1567784" y="1845327"/>
                </a:lnTo>
                <a:lnTo>
                  <a:pt x="1565295" y="1850094"/>
                </a:lnTo>
                <a:lnTo>
                  <a:pt x="1561900" y="1854407"/>
                </a:lnTo>
                <a:lnTo>
                  <a:pt x="1558278" y="1858266"/>
                </a:lnTo>
                <a:lnTo>
                  <a:pt x="1554430" y="1861898"/>
                </a:lnTo>
                <a:lnTo>
                  <a:pt x="1550130" y="1865303"/>
                </a:lnTo>
                <a:lnTo>
                  <a:pt x="1545377" y="1867800"/>
                </a:lnTo>
                <a:lnTo>
                  <a:pt x="1540624" y="1870524"/>
                </a:lnTo>
                <a:lnTo>
                  <a:pt x="1535418" y="1872113"/>
                </a:lnTo>
                <a:lnTo>
                  <a:pt x="1529985" y="1873475"/>
                </a:lnTo>
                <a:lnTo>
                  <a:pt x="1524553" y="1874610"/>
                </a:lnTo>
                <a:lnTo>
                  <a:pt x="1518668" y="1874837"/>
                </a:lnTo>
                <a:lnTo>
                  <a:pt x="1168971" y="1874837"/>
                </a:lnTo>
                <a:lnTo>
                  <a:pt x="1163312" y="1874610"/>
                </a:lnTo>
                <a:lnTo>
                  <a:pt x="1157654" y="1873475"/>
                </a:lnTo>
                <a:lnTo>
                  <a:pt x="1152221" y="1872113"/>
                </a:lnTo>
                <a:lnTo>
                  <a:pt x="1147242" y="1870524"/>
                </a:lnTo>
                <a:lnTo>
                  <a:pt x="1142262" y="1867800"/>
                </a:lnTo>
                <a:lnTo>
                  <a:pt x="1137736" y="1865303"/>
                </a:lnTo>
                <a:lnTo>
                  <a:pt x="1133435" y="1861898"/>
                </a:lnTo>
                <a:lnTo>
                  <a:pt x="1129361" y="1858266"/>
                </a:lnTo>
                <a:lnTo>
                  <a:pt x="1125740" y="1854407"/>
                </a:lnTo>
                <a:lnTo>
                  <a:pt x="1122797" y="1850094"/>
                </a:lnTo>
                <a:lnTo>
                  <a:pt x="1119855" y="1845327"/>
                </a:lnTo>
                <a:lnTo>
                  <a:pt x="1117365" y="1840560"/>
                </a:lnTo>
                <a:lnTo>
                  <a:pt x="1115554" y="1835340"/>
                </a:lnTo>
                <a:lnTo>
                  <a:pt x="1114196" y="1829892"/>
                </a:lnTo>
                <a:lnTo>
                  <a:pt x="1113291" y="1824444"/>
                </a:lnTo>
                <a:lnTo>
                  <a:pt x="1112838" y="1818542"/>
                </a:lnTo>
                <a:lnTo>
                  <a:pt x="1112838" y="959355"/>
                </a:lnTo>
                <a:lnTo>
                  <a:pt x="1113291" y="953681"/>
                </a:lnTo>
                <a:lnTo>
                  <a:pt x="1114196" y="948006"/>
                </a:lnTo>
                <a:lnTo>
                  <a:pt x="1115554" y="942558"/>
                </a:lnTo>
                <a:lnTo>
                  <a:pt x="1117365" y="937337"/>
                </a:lnTo>
                <a:lnTo>
                  <a:pt x="1119855" y="932343"/>
                </a:lnTo>
                <a:lnTo>
                  <a:pt x="1122797" y="927803"/>
                </a:lnTo>
                <a:lnTo>
                  <a:pt x="1125740" y="923717"/>
                </a:lnTo>
                <a:lnTo>
                  <a:pt x="1129361" y="919404"/>
                </a:lnTo>
                <a:lnTo>
                  <a:pt x="1133435" y="915999"/>
                </a:lnTo>
                <a:lnTo>
                  <a:pt x="1137736" y="912821"/>
                </a:lnTo>
                <a:lnTo>
                  <a:pt x="1142262" y="909870"/>
                </a:lnTo>
                <a:lnTo>
                  <a:pt x="1147242" y="907600"/>
                </a:lnTo>
                <a:lnTo>
                  <a:pt x="1152221" y="905557"/>
                </a:lnTo>
                <a:lnTo>
                  <a:pt x="1157654" y="904195"/>
                </a:lnTo>
                <a:lnTo>
                  <a:pt x="1163312" y="903514"/>
                </a:lnTo>
                <a:lnTo>
                  <a:pt x="1168971" y="903287"/>
                </a:lnTo>
                <a:close/>
                <a:moveTo>
                  <a:pt x="1841899" y="450850"/>
                </a:moveTo>
                <a:lnTo>
                  <a:pt x="2191940" y="450850"/>
                </a:lnTo>
                <a:lnTo>
                  <a:pt x="2197604" y="451077"/>
                </a:lnTo>
                <a:lnTo>
                  <a:pt x="2203268" y="451985"/>
                </a:lnTo>
                <a:lnTo>
                  <a:pt x="2208706" y="453573"/>
                </a:lnTo>
                <a:lnTo>
                  <a:pt x="2213917" y="455388"/>
                </a:lnTo>
                <a:lnTo>
                  <a:pt x="2218674" y="457657"/>
                </a:lnTo>
                <a:lnTo>
                  <a:pt x="2223206" y="460380"/>
                </a:lnTo>
                <a:lnTo>
                  <a:pt x="2227510" y="463556"/>
                </a:lnTo>
                <a:lnTo>
                  <a:pt x="2231589" y="467186"/>
                </a:lnTo>
                <a:lnTo>
                  <a:pt x="2235214" y="471271"/>
                </a:lnTo>
                <a:lnTo>
                  <a:pt x="2238385" y="475582"/>
                </a:lnTo>
                <a:lnTo>
                  <a:pt x="2241104" y="480119"/>
                </a:lnTo>
                <a:lnTo>
                  <a:pt x="2243596" y="484884"/>
                </a:lnTo>
                <a:lnTo>
                  <a:pt x="2245636" y="490103"/>
                </a:lnTo>
                <a:lnTo>
                  <a:pt x="2246768" y="495548"/>
                </a:lnTo>
                <a:lnTo>
                  <a:pt x="2247675" y="501221"/>
                </a:lnTo>
                <a:lnTo>
                  <a:pt x="2247901" y="506893"/>
                </a:lnTo>
                <a:lnTo>
                  <a:pt x="2247901" y="1818568"/>
                </a:lnTo>
                <a:lnTo>
                  <a:pt x="2247675" y="1824468"/>
                </a:lnTo>
                <a:lnTo>
                  <a:pt x="2246768" y="1829913"/>
                </a:lnTo>
                <a:lnTo>
                  <a:pt x="2245636" y="1835358"/>
                </a:lnTo>
                <a:lnTo>
                  <a:pt x="2243596" y="1840577"/>
                </a:lnTo>
                <a:lnTo>
                  <a:pt x="2241104" y="1845342"/>
                </a:lnTo>
                <a:lnTo>
                  <a:pt x="2238385" y="1850107"/>
                </a:lnTo>
                <a:lnTo>
                  <a:pt x="2235214" y="1854418"/>
                </a:lnTo>
                <a:lnTo>
                  <a:pt x="2231589" y="1858275"/>
                </a:lnTo>
                <a:lnTo>
                  <a:pt x="2227510" y="1861905"/>
                </a:lnTo>
                <a:lnTo>
                  <a:pt x="2223206" y="1865309"/>
                </a:lnTo>
                <a:lnTo>
                  <a:pt x="2218674" y="1867804"/>
                </a:lnTo>
                <a:lnTo>
                  <a:pt x="2213917" y="1870527"/>
                </a:lnTo>
                <a:lnTo>
                  <a:pt x="2208706" y="1872115"/>
                </a:lnTo>
                <a:lnTo>
                  <a:pt x="2203268" y="1873477"/>
                </a:lnTo>
                <a:lnTo>
                  <a:pt x="2197604" y="1874611"/>
                </a:lnTo>
                <a:lnTo>
                  <a:pt x="2191940" y="1874838"/>
                </a:lnTo>
                <a:lnTo>
                  <a:pt x="1841899" y="1874838"/>
                </a:lnTo>
                <a:lnTo>
                  <a:pt x="1836235" y="1874611"/>
                </a:lnTo>
                <a:lnTo>
                  <a:pt x="1830798" y="1873477"/>
                </a:lnTo>
                <a:lnTo>
                  <a:pt x="1825360" y="1872115"/>
                </a:lnTo>
                <a:lnTo>
                  <a:pt x="1820149" y="1870527"/>
                </a:lnTo>
                <a:lnTo>
                  <a:pt x="1815165" y="1867804"/>
                </a:lnTo>
                <a:lnTo>
                  <a:pt x="1810633" y="1865309"/>
                </a:lnTo>
                <a:lnTo>
                  <a:pt x="1806329" y="1861905"/>
                </a:lnTo>
                <a:lnTo>
                  <a:pt x="1802477" y="1858275"/>
                </a:lnTo>
                <a:lnTo>
                  <a:pt x="1798852" y="1854418"/>
                </a:lnTo>
                <a:lnTo>
                  <a:pt x="1795454" y="1850107"/>
                </a:lnTo>
                <a:lnTo>
                  <a:pt x="1792508" y="1845342"/>
                </a:lnTo>
                <a:lnTo>
                  <a:pt x="1790243" y="1840577"/>
                </a:lnTo>
                <a:lnTo>
                  <a:pt x="1788430" y="1835358"/>
                </a:lnTo>
                <a:lnTo>
                  <a:pt x="1786844" y="1829913"/>
                </a:lnTo>
                <a:lnTo>
                  <a:pt x="1786165" y="1824468"/>
                </a:lnTo>
                <a:lnTo>
                  <a:pt x="1785938" y="1818568"/>
                </a:lnTo>
                <a:lnTo>
                  <a:pt x="1785938" y="506893"/>
                </a:lnTo>
                <a:lnTo>
                  <a:pt x="1786165" y="501221"/>
                </a:lnTo>
                <a:lnTo>
                  <a:pt x="1786844" y="495548"/>
                </a:lnTo>
                <a:lnTo>
                  <a:pt x="1788430" y="490103"/>
                </a:lnTo>
                <a:lnTo>
                  <a:pt x="1790243" y="484884"/>
                </a:lnTo>
                <a:lnTo>
                  <a:pt x="1792508" y="480119"/>
                </a:lnTo>
                <a:lnTo>
                  <a:pt x="1795454" y="475582"/>
                </a:lnTo>
                <a:lnTo>
                  <a:pt x="1798852" y="471271"/>
                </a:lnTo>
                <a:lnTo>
                  <a:pt x="1802477" y="467186"/>
                </a:lnTo>
                <a:lnTo>
                  <a:pt x="1806329" y="463556"/>
                </a:lnTo>
                <a:lnTo>
                  <a:pt x="1810633" y="460380"/>
                </a:lnTo>
                <a:lnTo>
                  <a:pt x="1815165" y="457657"/>
                </a:lnTo>
                <a:lnTo>
                  <a:pt x="1820149" y="455388"/>
                </a:lnTo>
                <a:lnTo>
                  <a:pt x="1825360" y="453573"/>
                </a:lnTo>
                <a:lnTo>
                  <a:pt x="1830798" y="451985"/>
                </a:lnTo>
                <a:lnTo>
                  <a:pt x="1836235" y="451077"/>
                </a:lnTo>
                <a:lnTo>
                  <a:pt x="1841899" y="450850"/>
                </a:lnTo>
                <a:close/>
                <a:moveTo>
                  <a:pt x="1458752" y="38100"/>
                </a:moveTo>
                <a:lnTo>
                  <a:pt x="1461698" y="38100"/>
                </a:lnTo>
                <a:lnTo>
                  <a:pt x="1464870" y="38100"/>
                </a:lnTo>
                <a:lnTo>
                  <a:pt x="1468043" y="38327"/>
                </a:lnTo>
                <a:lnTo>
                  <a:pt x="1470989" y="38554"/>
                </a:lnTo>
                <a:lnTo>
                  <a:pt x="1473935" y="39235"/>
                </a:lnTo>
                <a:lnTo>
                  <a:pt x="1477107" y="40143"/>
                </a:lnTo>
                <a:lnTo>
                  <a:pt x="1479827" y="40825"/>
                </a:lnTo>
                <a:lnTo>
                  <a:pt x="1482773" y="42187"/>
                </a:lnTo>
                <a:lnTo>
                  <a:pt x="1485718" y="43322"/>
                </a:lnTo>
                <a:lnTo>
                  <a:pt x="1488438" y="44684"/>
                </a:lnTo>
                <a:lnTo>
                  <a:pt x="1491157" y="46500"/>
                </a:lnTo>
                <a:lnTo>
                  <a:pt x="1493876" y="48317"/>
                </a:lnTo>
                <a:lnTo>
                  <a:pt x="1496143" y="50133"/>
                </a:lnTo>
                <a:lnTo>
                  <a:pt x="1498409" y="52176"/>
                </a:lnTo>
                <a:lnTo>
                  <a:pt x="1500675" y="54447"/>
                </a:lnTo>
                <a:lnTo>
                  <a:pt x="1502714" y="56490"/>
                </a:lnTo>
                <a:lnTo>
                  <a:pt x="1504754" y="59214"/>
                </a:lnTo>
                <a:lnTo>
                  <a:pt x="1506567" y="61485"/>
                </a:lnTo>
                <a:lnTo>
                  <a:pt x="1508153" y="64436"/>
                </a:lnTo>
                <a:lnTo>
                  <a:pt x="1509739" y="66934"/>
                </a:lnTo>
                <a:lnTo>
                  <a:pt x="1511099" y="69658"/>
                </a:lnTo>
                <a:lnTo>
                  <a:pt x="1512005" y="72609"/>
                </a:lnTo>
                <a:lnTo>
                  <a:pt x="1513138" y="75334"/>
                </a:lnTo>
                <a:lnTo>
                  <a:pt x="1514045" y="78512"/>
                </a:lnTo>
                <a:lnTo>
                  <a:pt x="1514725" y="81691"/>
                </a:lnTo>
                <a:lnTo>
                  <a:pt x="1515178" y="84642"/>
                </a:lnTo>
                <a:lnTo>
                  <a:pt x="1515405" y="87821"/>
                </a:lnTo>
                <a:lnTo>
                  <a:pt x="1543051" y="488083"/>
                </a:lnTo>
                <a:lnTo>
                  <a:pt x="1543051" y="493305"/>
                </a:lnTo>
                <a:lnTo>
                  <a:pt x="1542371" y="498754"/>
                </a:lnTo>
                <a:lnTo>
                  <a:pt x="1541691" y="503976"/>
                </a:lnTo>
                <a:lnTo>
                  <a:pt x="1540105" y="509198"/>
                </a:lnTo>
                <a:lnTo>
                  <a:pt x="1538066" y="513965"/>
                </a:lnTo>
                <a:lnTo>
                  <a:pt x="1535800" y="518506"/>
                </a:lnTo>
                <a:lnTo>
                  <a:pt x="1532854" y="522820"/>
                </a:lnTo>
                <a:lnTo>
                  <a:pt x="1529908" y="526906"/>
                </a:lnTo>
                <a:lnTo>
                  <a:pt x="1526282" y="530539"/>
                </a:lnTo>
                <a:lnTo>
                  <a:pt x="1522429" y="533944"/>
                </a:lnTo>
                <a:lnTo>
                  <a:pt x="1518350" y="537123"/>
                </a:lnTo>
                <a:lnTo>
                  <a:pt x="1513592" y="539620"/>
                </a:lnTo>
                <a:lnTo>
                  <a:pt x="1509059" y="541663"/>
                </a:lnTo>
                <a:lnTo>
                  <a:pt x="1503847" y="543253"/>
                </a:lnTo>
                <a:lnTo>
                  <a:pt x="1498635" y="544615"/>
                </a:lnTo>
                <a:lnTo>
                  <a:pt x="1493197" y="545069"/>
                </a:lnTo>
                <a:lnTo>
                  <a:pt x="1488211" y="545296"/>
                </a:lnTo>
                <a:lnTo>
                  <a:pt x="1482999" y="544842"/>
                </a:lnTo>
                <a:lnTo>
                  <a:pt x="1478014" y="543934"/>
                </a:lnTo>
                <a:lnTo>
                  <a:pt x="1473481" y="542799"/>
                </a:lnTo>
                <a:lnTo>
                  <a:pt x="1469629" y="541437"/>
                </a:lnTo>
                <a:lnTo>
                  <a:pt x="1466003" y="539847"/>
                </a:lnTo>
                <a:lnTo>
                  <a:pt x="1462604" y="537804"/>
                </a:lnTo>
                <a:lnTo>
                  <a:pt x="1459205" y="535761"/>
                </a:lnTo>
                <a:lnTo>
                  <a:pt x="1456032" y="533490"/>
                </a:lnTo>
                <a:lnTo>
                  <a:pt x="1453086" y="530766"/>
                </a:lnTo>
                <a:lnTo>
                  <a:pt x="1450367" y="528041"/>
                </a:lnTo>
                <a:lnTo>
                  <a:pt x="1447874" y="525090"/>
                </a:lnTo>
                <a:lnTo>
                  <a:pt x="1445382" y="522139"/>
                </a:lnTo>
                <a:lnTo>
                  <a:pt x="1443342" y="518733"/>
                </a:lnTo>
                <a:lnTo>
                  <a:pt x="1441529" y="515100"/>
                </a:lnTo>
                <a:lnTo>
                  <a:pt x="1439943" y="511468"/>
                </a:lnTo>
                <a:lnTo>
                  <a:pt x="1438583" y="507608"/>
                </a:lnTo>
                <a:lnTo>
                  <a:pt x="1437677" y="503749"/>
                </a:lnTo>
                <a:lnTo>
                  <a:pt x="1436770" y="499662"/>
                </a:lnTo>
                <a:lnTo>
                  <a:pt x="1436317" y="495348"/>
                </a:lnTo>
                <a:lnTo>
                  <a:pt x="1419775" y="256735"/>
                </a:lnTo>
                <a:lnTo>
                  <a:pt x="1404592" y="280119"/>
                </a:lnTo>
                <a:lnTo>
                  <a:pt x="1396434" y="292606"/>
                </a:lnTo>
                <a:lnTo>
                  <a:pt x="1387596" y="304866"/>
                </a:lnTo>
                <a:lnTo>
                  <a:pt x="1378531" y="317580"/>
                </a:lnTo>
                <a:lnTo>
                  <a:pt x="1369014" y="330748"/>
                </a:lnTo>
                <a:lnTo>
                  <a:pt x="1359270" y="343916"/>
                </a:lnTo>
                <a:lnTo>
                  <a:pt x="1348845" y="357311"/>
                </a:lnTo>
                <a:lnTo>
                  <a:pt x="1338421" y="370933"/>
                </a:lnTo>
                <a:lnTo>
                  <a:pt x="1327317" y="384782"/>
                </a:lnTo>
                <a:lnTo>
                  <a:pt x="1315760" y="398632"/>
                </a:lnTo>
                <a:lnTo>
                  <a:pt x="1303750" y="412935"/>
                </a:lnTo>
                <a:lnTo>
                  <a:pt x="1291513" y="426784"/>
                </a:lnTo>
                <a:lnTo>
                  <a:pt x="1278823" y="441314"/>
                </a:lnTo>
                <a:lnTo>
                  <a:pt x="1265679" y="455390"/>
                </a:lnTo>
                <a:lnTo>
                  <a:pt x="1252082" y="469920"/>
                </a:lnTo>
                <a:lnTo>
                  <a:pt x="1233500" y="488991"/>
                </a:lnTo>
                <a:lnTo>
                  <a:pt x="1214465" y="507608"/>
                </a:lnTo>
                <a:lnTo>
                  <a:pt x="1195430" y="525998"/>
                </a:lnTo>
                <a:lnTo>
                  <a:pt x="1175715" y="543707"/>
                </a:lnTo>
                <a:lnTo>
                  <a:pt x="1156226" y="560961"/>
                </a:lnTo>
                <a:lnTo>
                  <a:pt x="1136058" y="577762"/>
                </a:lnTo>
                <a:lnTo>
                  <a:pt x="1115663" y="594336"/>
                </a:lnTo>
                <a:lnTo>
                  <a:pt x="1095041" y="610455"/>
                </a:lnTo>
                <a:lnTo>
                  <a:pt x="1074193" y="625893"/>
                </a:lnTo>
                <a:lnTo>
                  <a:pt x="1053118" y="641105"/>
                </a:lnTo>
                <a:lnTo>
                  <a:pt x="1031590" y="655408"/>
                </a:lnTo>
                <a:lnTo>
                  <a:pt x="1010062" y="669711"/>
                </a:lnTo>
                <a:lnTo>
                  <a:pt x="988081" y="683333"/>
                </a:lnTo>
                <a:lnTo>
                  <a:pt x="966099" y="696501"/>
                </a:lnTo>
                <a:lnTo>
                  <a:pt x="943891" y="709442"/>
                </a:lnTo>
                <a:lnTo>
                  <a:pt x="921004" y="721702"/>
                </a:lnTo>
                <a:lnTo>
                  <a:pt x="906954" y="729194"/>
                </a:lnTo>
                <a:lnTo>
                  <a:pt x="892451" y="736232"/>
                </a:lnTo>
                <a:lnTo>
                  <a:pt x="878174" y="743497"/>
                </a:lnTo>
                <a:lnTo>
                  <a:pt x="863671" y="750309"/>
                </a:lnTo>
                <a:lnTo>
                  <a:pt x="848941" y="756893"/>
                </a:lnTo>
                <a:lnTo>
                  <a:pt x="834212" y="763477"/>
                </a:lnTo>
                <a:lnTo>
                  <a:pt x="819482" y="769834"/>
                </a:lnTo>
                <a:lnTo>
                  <a:pt x="804526" y="775736"/>
                </a:lnTo>
                <a:lnTo>
                  <a:pt x="789569" y="781866"/>
                </a:lnTo>
                <a:lnTo>
                  <a:pt x="774613" y="787542"/>
                </a:lnTo>
                <a:lnTo>
                  <a:pt x="759430" y="793218"/>
                </a:lnTo>
                <a:lnTo>
                  <a:pt x="744247" y="798440"/>
                </a:lnTo>
                <a:lnTo>
                  <a:pt x="729064" y="803435"/>
                </a:lnTo>
                <a:lnTo>
                  <a:pt x="713655" y="808657"/>
                </a:lnTo>
                <a:lnTo>
                  <a:pt x="698472" y="813197"/>
                </a:lnTo>
                <a:lnTo>
                  <a:pt x="682609" y="817965"/>
                </a:lnTo>
                <a:lnTo>
                  <a:pt x="667199" y="822279"/>
                </a:lnTo>
                <a:lnTo>
                  <a:pt x="651563" y="826365"/>
                </a:lnTo>
                <a:lnTo>
                  <a:pt x="635701" y="830452"/>
                </a:lnTo>
                <a:lnTo>
                  <a:pt x="620064" y="834084"/>
                </a:lnTo>
                <a:lnTo>
                  <a:pt x="604202" y="837717"/>
                </a:lnTo>
                <a:lnTo>
                  <a:pt x="588112" y="841350"/>
                </a:lnTo>
                <a:lnTo>
                  <a:pt x="572249" y="844528"/>
                </a:lnTo>
                <a:lnTo>
                  <a:pt x="555933" y="847479"/>
                </a:lnTo>
                <a:lnTo>
                  <a:pt x="539618" y="850431"/>
                </a:lnTo>
                <a:lnTo>
                  <a:pt x="523528" y="852928"/>
                </a:lnTo>
                <a:lnTo>
                  <a:pt x="507212" y="855653"/>
                </a:lnTo>
                <a:lnTo>
                  <a:pt x="490896" y="857923"/>
                </a:lnTo>
                <a:lnTo>
                  <a:pt x="474353" y="859966"/>
                </a:lnTo>
                <a:lnTo>
                  <a:pt x="458037" y="861783"/>
                </a:lnTo>
                <a:lnTo>
                  <a:pt x="441268" y="863372"/>
                </a:lnTo>
                <a:lnTo>
                  <a:pt x="424726" y="864961"/>
                </a:lnTo>
                <a:lnTo>
                  <a:pt x="419287" y="865188"/>
                </a:lnTo>
                <a:lnTo>
                  <a:pt x="414075" y="864734"/>
                </a:lnTo>
                <a:lnTo>
                  <a:pt x="409089" y="863826"/>
                </a:lnTo>
                <a:lnTo>
                  <a:pt x="404104" y="862464"/>
                </a:lnTo>
                <a:lnTo>
                  <a:pt x="400252" y="861329"/>
                </a:lnTo>
                <a:lnTo>
                  <a:pt x="396626" y="859739"/>
                </a:lnTo>
                <a:lnTo>
                  <a:pt x="393227" y="857923"/>
                </a:lnTo>
                <a:lnTo>
                  <a:pt x="389827" y="855880"/>
                </a:lnTo>
                <a:lnTo>
                  <a:pt x="386882" y="853609"/>
                </a:lnTo>
                <a:lnTo>
                  <a:pt x="383936" y="850885"/>
                </a:lnTo>
                <a:lnTo>
                  <a:pt x="381216" y="848161"/>
                </a:lnTo>
                <a:lnTo>
                  <a:pt x="378497" y="845209"/>
                </a:lnTo>
                <a:lnTo>
                  <a:pt x="376231" y="842258"/>
                </a:lnTo>
                <a:lnTo>
                  <a:pt x="374191" y="838852"/>
                </a:lnTo>
                <a:lnTo>
                  <a:pt x="372378" y="835447"/>
                </a:lnTo>
                <a:lnTo>
                  <a:pt x="370566" y="831814"/>
                </a:lnTo>
                <a:lnTo>
                  <a:pt x="369206" y="827955"/>
                </a:lnTo>
                <a:lnTo>
                  <a:pt x="368299" y="824095"/>
                </a:lnTo>
                <a:lnTo>
                  <a:pt x="367620" y="820008"/>
                </a:lnTo>
                <a:lnTo>
                  <a:pt x="366940" y="815922"/>
                </a:lnTo>
                <a:lnTo>
                  <a:pt x="366713" y="810473"/>
                </a:lnTo>
                <a:lnTo>
                  <a:pt x="367167" y="805024"/>
                </a:lnTo>
                <a:lnTo>
                  <a:pt x="368073" y="799802"/>
                </a:lnTo>
                <a:lnTo>
                  <a:pt x="369206" y="795034"/>
                </a:lnTo>
                <a:lnTo>
                  <a:pt x="371472" y="790040"/>
                </a:lnTo>
                <a:lnTo>
                  <a:pt x="373738" y="785272"/>
                </a:lnTo>
                <a:lnTo>
                  <a:pt x="376231" y="780958"/>
                </a:lnTo>
                <a:lnTo>
                  <a:pt x="379403" y="776872"/>
                </a:lnTo>
                <a:lnTo>
                  <a:pt x="383029" y="773239"/>
                </a:lnTo>
                <a:lnTo>
                  <a:pt x="386882" y="769607"/>
                </a:lnTo>
                <a:lnTo>
                  <a:pt x="390961" y="766882"/>
                </a:lnTo>
                <a:lnTo>
                  <a:pt x="395266" y="763931"/>
                </a:lnTo>
                <a:lnTo>
                  <a:pt x="400252" y="761887"/>
                </a:lnTo>
                <a:lnTo>
                  <a:pt x="405237" y="760071"/>
                </a:lnTo>
                <a:lnTo>
                  <a:pt x="410222" y="758709"/>
                </a:lnTo>
                <a:lnTo>
                  <a:pt x="415661" y="758255"/>
                </a:lnTo>
                <a:lnTo>
                  <a:pt x="431071" y="756666"/>
                </a:lnTo>
                <a:lnTo>
                  <a:pt x="446027" y="755076"/>
                </a:lnTo>
                <a:lnTo>
                  <a:pt x="461210" y="753714"/>
                </a:lnTo>
                <a:lnTo>
                  <a:pt x="476166" y="751898"/>
                </a:lnTo>
                <a:lnTo>
                  <a:pt x="491123" y="749854"/>
                </a:lnTo>
                <a:lnTo>
                  <a:pt x="506079" y="747357"/>
                </a:lnTo>
                <a:lnTo>
                  <a:pt x="521035" y="745087"/>
                </a:lnTo>
                <a:lnTo>
                  <a:pt x="535765" y="742589"/>
                </a:lnTo>
                <a:lnTo>
                  <a:pt x="550495" y="739638"/>
                </a:lnTo>
                <a:lnTo>
                  <a:pt x="565224" y="736913"/>
                </a:lnTo>
                <a:lnTo>
                  <a:pt x="579728" y="733735"/>
                </a:lnTo>
                <a:lnTo>
                  <a:pt x="594231" y="730329"/>
                </a:lnTo>
                <a:lnTo>
                  <a:pt x="608734" y="726697"/>
                </a:lnTo>
                <a:lnTo>
                  <a:pt x="623010" y="723064"/>
                </a:lnTo>
                <a:lnTo>
                  <a:pt x="637287" y="719432"/>
                </a:lnTo>
                <a:lnTo>
                  <a:pt x="651563" y="715345"/>
                </a:lnTo>
                <a:lnTo>
                  <a:pt x="665613" y="711259"/>
                </a:lnTo>
                <a:lnTo>
                  <a:pt x="679890" y="706945"/>
                </a:lnTo>
                <a:lnTo>
                  <a:pt x="693713" y="702404"/>
                </a:lnTo>
                <a:lnTo>
                  <a:pt x="707763" y="697864"/>
                </a:lnTo>
                <a:lnTo>
                  <a:pt x="721586" y="692869"/>
                </a:lnTo>
                <a:lnTo>
                  <a:pt x="735183" y="687874"/>
                </a:lnTo>
                <a:lnTo>
                  <a:pt x="749233" y="682652"/>
                </a:lnTo>
                <a:lnTo>
                  <a:pt x="762603" y="677430"/>
                </a:lnTo>
                <a:lnTo>
                  <a:pt x="776199" y="671755"/>
                </a:lnTo>
                <a:lnTo>
                  <a:pt x="789569" y="666079"/>
                </a:lnTo>
                <a:lnTo>
                  <a:pt x="803166" y="660176"/>
                </a:lnTo>
                <a:lnTo>
                  <a:pt x="816536" y="654273"/>
                </a:lnTo>
                <a:lnTo>
                  <a:pt x="829679" y="648143"/>
                </a:lnTo>
                <a:lnTo>
                  <a:pt x="842823" y="641559"/>
                </a:lnTo>
                <a:lnTo>
                  <a:pt x="855966" y="634975"/>
                </a:lnTo>
                <a:lnTo>
                  <a:pt x="868883" y="628164"/>
                </a:lnTo>
                <a:lnTo>
                  <a:pt x="889505" y="617039"/>
                </a:lnTo>
                <a:lnTo>
                  <a:pt x="910126" y="605460"/>
                </a:lnTo>
                <a:lnTo>
                  <a:pt x="930068" y="593655"/>
                </a:lnTo>
                <a:lnTo>
                  <a:pt x="950237" y="580941"/>
                </a:lnTo>
                <a:lnTo>
                  <a:pt x="970178" y="568000"/>
                </a:lnTo>
                <a:lnTo>
                  <a:pt x="989667" y="554832"/>
                </a:lnTo>
                <a:lnTo>
                  <a:pt x="1008929" y="540982"/>
                </a:lnTo>
                <a:lnTo>
                  <a:pt x="1027964" y="526906"/>
                </a:lnTo>
                <a:lnTo>
                  <a:pt x="1046773" y="512149"/>
                </a:lnTo>
                <a:lnTo>
                  <a:pt x="1065355" y="497165"/>
                </a:lnTo>
                <a:lnTo>
                  <a:pt x="1083937" y="481726"/>
                </a:lnTo>
                <a:lnTo>
                  <a:pt x="1102066" y="466061"/>
                </a:lnTo>
                <a:lnTo>
                  <a:pt x="1119742" y="449714"/>
                </a:lnTo>
                <a:lnTo>
                  <a:pt x="1137644" y="433141"/>
                </a:lnTo>
                <a:lnTo>
                  <a:pt x="1154866" y="416113"/>
                </a:lnTo>
                <a:lnTo>
                  <a:pt x="1171862" y="398859"/>
                </a:lnTo>
                <a:lnTo>
                  <a:pt x="1184779" y="385236"/>
                </a:lnTo>
                <a:lnTo>
                  <a:pt x="1197469" y="371841"/>
                </a:lnTo>
                <a:lnTo>
                  <a:pt x="1209480" y="358219"/>
                </a:lnTo>
                <a:lnTo>
                  <a:pt x="1221037" y="344597"/>
                </a:lnTo>
                <a:lnTo>
                  <a:pt x="1232367" y="331429"/>
                </a:lnTo>
                <a:lnTo>
                  <a:pt x="1243245" y="318261"/>
                </a:lnTo>
                <a:lnTo>
                  <a:pt x="1253895" y="305093"/>
                </a:lnTo>
                <a:lnTo>
                  <a:pt x="1263866" y="292606"/>
                </a:lnTo>
                <a:lnTo>
                  <a:pt x="1273384" y="279665"/>
                </a:lnTo>
                <a:lnTo>
                  <a:pt x="1282675" y="267178"/>
                </a:lnTo>
                <a:lnTo>
                  <a:pt x="1291739" y="255145"/>
                </a:lnTo>
                <a:lnTo>
                  <a:pt x="1300124" y="242886"/>
                </a:lnTo>
                <a:lnTo>
                  <a:pt x="1308282" y="231307"/>
                </a:lnTo>
                <a:lnTo>
                  <a:pt x="1316213" y="219728"/>
                </a:lnTo>
                <a:lnTo>
                  <a:pt x="1330263" y="197706"/>
                </a:lnTo>
                <a:lnTo>
                  <a:pt x="1107958" y="281027"/>
                </a:lnTo>
                <a:lnTo>
                  <a:pt x="1102746" y="282390"/>
                </a:lnTo>
                <a:lnTo>
                  <a:pt x="1097534" y="283525"/>
                </a:lnTo>
                <a:lnTo>
                  <a:pt x="1092322" y="283979"/>
                </a:lnTo>
                <a:lnTo>
                  <a:pt x="1087110" y="283979"/>
                </a:lnTo>
                <a:lnTo>
                  <a:pt x="1081898" y="283752"/>
                </a:lnTo>
                <a:lnTo>
                  <a:pt x="1076686" y="282844"/>
                </a:lnTo>
                <a:lnTo>
                  <a:pt x="1071927" y="281255"/>
                </a:lnTo>
                <a:lnTo>
                  <a:pt x="1067168" y="279438"/>
                </a:lnTo>
                <a:lnTo>
                  <a:pt x="1062636" y="277168"/>
                </a:lnTo>
                <a:lnTo>
                  <a:pt x="1058103" y="274216"/>
                </a:lnTo>
                <a:lnTo>
                  <a:pt x="1054251" y="270811"/>
                </a:lnTo>
                <a:lnTo>
                  <a:pt x="1050399" y="267178"/>
                </a:lnTo>
                <a:lnTo>
                  <a:pt x="1047226" y="263319"/>
                </a:lnTo>
                <a:lnTo>
                  <a:pt x="1044054" y="259005"/>
                </a:lnTo>
                <a:lnTo>
                  <a:pt x="1041561" y="254237"/>
                </a:lnTo>
                <a:lnTo>
                  <a:pt x="1039295" y="249470"/>
                </a:lnTo>
                <a:lnTo>
                  <a:pt x="1037482" y="244021"/>
                </a:lnTo>
                <a:lnTo>
                  <a:pt x="1036575" y="238799"/>
                </a:lnTo>
                <a:lnTo>
                  <a:pt x="1036122" y="233350"/>
                </a:lnTo>
                <a:lnTo>
                  <a:pt x="1036122" y="228355"/>
                </a:lnTo>
                <a:lnTo>
                  <a:pt x="1036349" y="223134"/>
                </a:lnTo>
                <a:lnTo>
                  <a:pt x="1037255" y="218139"/>
                </a:lnTo>
                <a:lnTo>
                  <a:pt x="1038841" y="213144"/>
                </a:lnTo>
                <a:lnTo>
                  <a:pt x="1040654" y="208376"/>
                </a:lnTo>
                <a:lnTo>
                  <a:pt x="1042920" y="203836"/>
                </a:lnTo>
                <a:lnTo>
                  <a:pt x="1045866" y="199295"/>
                </a:lnTo>
                <a:lnTo>
                  <a:pt x="1049266" y="195435"/>
                </a:lnTo>
                <a:lnTo>
                  <a:pt x="1052891" y="191576"/>
                </a:lnTo>
                <a:lnTo>
                  <a:pt x="1056744" y="188170"/>
                </a:lnTo>
                <a:lnTo>
                  <a:pt x="1061049" y="185219"/>
                </a:lnTo>
                <a:lnTo>
                  <a:pt x="1065582" y="182494"/>
                </a:lnTo>
                <a:lnTo>
                  <a:pt x="1070567" y="180451"/>
                </a:lnTo>
                <a:lnTo>
                  <a:pt x="1443569" y="41279"/>
                </a:lnTo>
                <a:lnTo>
                  <a:pt x="1446288" y="40370"/>
                </a:lnTo>
                <a:lnTo>
                  <a:pt x="1449461" y="39462"/>
                </a:lnTo>
                <a:lnTo>
                  <a:pt x="1452633" y="38781"/>
                </a:lnTo>
                <a:lnTo>
                  <a:pt x="1455579" y="38327"/>
                </a:lnTo>
                <a:lnTo>
                  <a:pt x="1458752" y="38100"/>
                </a:lnTo>
                <a:close/>
                <a:moveTo>
                  <a:pt x="102528" y="0"/>
                </a:moveTo>
                <a:lnTo>
                  <a:pt x="107971" y="454"/>
                </a:lnTo>
                <a:lnTo>
                  <a:pt x="113189" y="681"/>
                </a:lnTo>
                <a:lnTo>
                  <a:pt x="118406" y="1361"/>
                </a:lnTo>
                <a:lnTo>
                  <a:pt x="123169" y="2268"/>
                </a:lnTo>
                <a:lnTo>
                  <a:pt x="128386" y="3403"/>
                </a:lnTo>
                <a:lnTo>
                  <a:pt x="133376" y="4764"/>
                </a:lnTo>
                <a:lnTo>
                  <a:pt x="137913" y="6578"/>
                </a:lnTo>
                <a:lnTo>
                  <a:pt x="142450" y="8393"/>
                </a:lnTo>
                <a:lnTo>
                  <a:pt x="147213" y="10434"/>
                </a:lnTo>
                <a:lnTo>
                  <a:pt x="151523" y="12476"/>
                </a:lnTo>
                <a:lnTo>
                  <a:pt x="156059" y="14971"/>
                </a:lnTo>
                <a:lnTo>
                  <a:pt x="160143" y="17693"/>
                </a:lnTo>
                <a:lnTo>
                  <a:pt x="164225" y="20642"/>
                </a:lnTo>
                <a:lnTo>
                  <a:pt x="168082" y="23590"/>
                </a:lnTo>
                <a:lnTo>
                  <a:pt x="171711" y="26993"/>
                </a:lnTo>
                <a:lnTo>
                  <a:pt x="175340" y="30169"/>
                </a:lnTo>
                <a:lnTo>
                  <a:pt x="178743" y="33798"/>
                </a:lnTo>
                <a:lnTo>
                  <a:pt x="181918" y="37427"/>
                </a:lnTo>
                <a:lnTo>
                  <a:pt x="185094" y="41510"/>
                </a:lnTo>
                <a:lnTo>
                  <a:pt x="188043" y="45593"/>
                </a:lnTo>
                <a:lnTo>
                  <a:pt x="190538" y="49676"/>
                </a:lnTo>
                <a:lnTo>
                  <a:pt x="193033" y="53986"/>
                </a:lnTo>
                <a:lnTo>
                  <a:pt x="195074" y="58296"/>
                </a:lnTo>
                <a:lnTo>
                  <a:pt x="197343" y="63059"/>
                </a:lnTo>
                <a:lnTo>
                  <a:pt x="199157" y="67596"/>
                </a:lnTo>
                <a:lnTo>
                  <a:pt x="200745" y="72359"/>
                </a:lnTo>
                <a:lnTo>
                  <a:pt x="202106" y="77122"/>
                </a:lnTo>
                <a:lnTo>
                  <a:pt x="203467" y="82340"/>
                </a:lnTo>
                <a:lnTo>
                  <a:pt x="204148" y="87330"/>
                </a:lnTo>
                <a:lnTo>
                  <a:pt x="205055" y="92320"/>
                </a:lnTo>
                <a:lnTo>
                  <a:pt x="205282" y="97537"/>
                </a:lnTo>
                <a:lnTo>
                  <a:pt x="205509" y="102981"/>
                </a:lnTo>
                <a:lnTo>
                  <a:pt x="205509" y="2092965"/>
                </a:lnTo>
                <a:lnTo>
                  <a:pt x="2195719" y="2092965"/>
                </a:lnTo>
                <a:lnTo>
                  <a:pt x="2201163" y="2093192"/>
                </a:lnTo>
                <a:lnTo>
                  <a:pt x="2206380" y="2093419"/>
                </a:lnTo>
                <a:lnTo>
                  <a:pt x="2211597" y="2094326"/>
                </a:lnTo>
                <a:lnTo>
                  <a:pt x="2216587" y="2095233"/>
                </a:lnTo>
                <a:lnTo>
                  <a:pt x="2221578" y="2096367"/>
                </a:lnTo>
                <a:lnTo>
                  <a:pt x="2226568" y="2097501"/>
                </a:lnTo>
                <a:lnTo>
                  <a:pt x="2231105" y="2099316"/>
                </a:lnTo>
                <a:lnTo>
                  <a:pt x="2235868" y="2101131"/>
                </a:lnTo>
                <a:lnTo>
                  <a:pt x="2240405" y="2103172"/>
                </a:lnTo>
                <a:lnTo>
                  <a:pt x="2244714" y="2105667"/>
                </a:lnTo>
                <a:lnTo>
                  <a:pt x="2249251" y="2107936"/>
                </a:lnTo>
                <a:lnTo>
                  <a:pt x="2253334" y="2110658"/>
                </a:lnTo>
                <a:lnTo>
                  <a:pt x="2257417" y="2113606"/>
                </a:lnTo>
                <a:lnTo>
                  <a:pt x="2261273" y="2116328"/>
                </a:lnTo>
                <a:lnTo>
                  <a:pt x="2264902" y="2119731"/>
                </a:lnTo>
                <a:lnTo>
                  <a:pt x="2268532" y="2123133"/>
                </a:lnTo>
                <a:lnTo>
                  <a:pt x="2271934" y="2126763"/>
                </a:lnTo>
                <a:lnTo>
                  <a:pt x="2275337" y="2130619"/>
                </a:lnTo>
                <a:lnTo>
                  <a:pt x="2278285" y="2134475"/>
                </a:lnTo>
                <a:lnTo>
                  <a:pt x="2281234" y="2138331"/>
                </a:lnTo>
                <a:lnTo>
                  <a:pt x="2283729" y="2142414"/>
                </a:lnTo>
                <a:lnTo>
                  <a:pt x="2286224" y="2146724"/>
                </a:lnTo>
                <a:lnTo>
                  <a:pt x="2288720" y="2151260"/>
                </a:lnTo>
                <a:lnTo>
                  <a:pt x="2290761" y="2155797"/>
                </a:lnTo>
                <a:lnTo>
                  <a:pt x="2292576" y="2160560"/>
                </a:lnTo>
                <a:lnTo>
                  <a:pt x="2294164" y="2165324"/>
                </a:lnTo>
                <a:lnTo>
                  <a:pt x="2295298" y="2170087"/>
                </a:lnTo>
                <a:lnTo>
                  <a:pt x="2296659" y="2175304"/>
                </a:lnTo>
                <a:lnTo>
                  <a:pt x="2297339" y="2180068"/>
                </a:lnTo>
                <a:lnTo>
                  <a:pt x="2298246" y="2185285"/>
                </a:lnTo>
                <a:lnTo>
                  <a:pt x="2298473" y="2190729"/>
                </a:lnTo>
                <a:lnTo>
                  <a:pt x="2298700" y="2195946"/>
                </a:lnTo>
                <a:lnTo>
                  <a:pt x="2298473" y="2201163"/>
                </a:lnTo>
                <a:lnTo>
                  <a:pt x="2298246" y="2206380"/>
                </a:lnTo>
                <a:lnTo>
                  <a:pt x="2297339" y="2211597"/>
                </a:lnTo>
                <a:lnTo>
                  <a:pt x="2296659" y="2216361"/>
                </a:lnTo>
                <a:lnTo>
                  <a:pt x="2295298" y="2221578"/>
                </a:lnTo>
                <a:lnTo>
                  <a:pt x="2294164" y="2226568"/>
                </a:lnTo>
                <a:lnTo>
                  <a:pt x="2292576" y="2231105"/>
                </a:lnTo>
                <a:lnTo>
                  <a:pt x="2290761" y="2235868"/>
                </a:lnTo>
                <a:lnTo>
                  <a:pt x="2288720" y="2240405"/>
                </a:lnTo>
                <a:lnTo>
                  <a:pt x="2286224" y="2244941"/>
                </a:lnTo>
                <a:lnTo>
                  <a:pt x="2283729" y="2249251"/>
                </a:lnTo>
                <a:lnTo>
                  <a:pt x="2281234" y="2253334"/>
                </a:lnTo>
                <a:lnTo>
                  <a:pt x="2278285" y="2257417"/>
                </a:lnTo>
                <a:lnTo>
                  <a:pt x="2275337" y="2261273"/>
                </a:lnTo>
                <a:lnTo>
                  <a:pt x="2271934" y="2264902"/>
                </a:lnTo>
                <a:lnTo>
                  <a:pt x="2268532" y="2268532"/>
                </a:lnTo>
                <a:lnTo>
                  <a:pt x="2264902" y="2271934"/>
                </a:lnTo>
                <a:lnTo>
                  <a:pt x="2261273" y="2275337"/>
                </a:lnTo>
                <a:lnTo>
                  <a:pt x="2257417" y="2278059"/>
                </a:lnTo>
                <a:lnTo>
                  <a:pt x="2253334" y="2281234"/>
                </a:lnTo>
                <a:lnTo>
                  <a:pt x="2249251" y="2283729"/>
                </a:lnTo>
                <a:lnTo>
                  <a:pt x="2244714" y="2286451"/>
                </a:lnTo>
                <a:lnTo>
                  <a:pt x="2240405" y="2288493"/>
                </a:lnTo>
                <a:lnTo>
                  <a:pt x="2235868" y="2290534"/>
                </a:lnTo>
                <a:lnTo>
                  <a:pt x="2231105" y="2292349"/>
                </a:lnTo>
                <a:lnTo>
                  <a:pt x="2226568" y="2294164"/>
                </a:lnTo>
                <a:lnTo>
                  <a:pt x="2221578" y="2295298"/>
                </a:lnTo>
                <a:lnTo>
                  <a:pt x="2216587" y="2296659"/>
                </a:lnTo>
                <a:lnTo>
                  <a:pt x="2211597" y="2297566"/>
                </a:lnTo>
                <a:lnTo>
                  <a:pt x="2206380" y="2298246"/>
                </a:lnTo>
                <a:lnTo>
                  <a:pt x="2201163" y="2298473"/>
                </a:lnTo>
                <a:lnTo>
                  <a:pt x="2195719" y="2298700"/>
                </a:lnTo>
                <a:lnTo>
                  <a:pt x="102528" y="2298700"/>
                </a:lnTo>
                <a:lnTo>
                  <a:pt x="97310" y="2298473"/>
                </a:lnTo>
                <a:lnTo>
                  <a:pt x="92093" y="2298246"/>
                </a:lnTo>
                <a:lnTo>
                  <a:pt x="86876" y="2297566"/>
                </a:lnTo>
                <a:lnTo>
                  <a:pt x="81886" y="2296659"/>
                </a:lnTo>
                <a:lnTo>
                  <a:pt x="77122" y="2295298"/>
                </a:lnTo>
                <a:lnTo>
                  <a:pt x="72132" y="2294164"/>
                </a:lnTo>
                <a:lnTo>
                  <a:pt x="67142" y="2292349"/>
                </a:lnTo>
                <a:lnTo>
                  <a:pt x="62605" y="2290534"/>
                </a:lnTo>
                <a:lnTo>
                  <a:pt x="57842" y="2288493"/>
                </a:lnTo>
                <a:lnTo>
                  <a:pt x="53532" y="2286451"/>
                </a:lnTo>
                <a:lnTo>
                  <a:pt x="49449" y="2283729"/>
                </a:lnTo>
                <a:lnTo>
                  <a:pt x="45139" y="2281234"/>
                </a:lnTo>
                <a:lnTo>
                  <a:pt x="41283" y="2278059"/>
                </a:lnTo>
                <a:lnTo>
                  <a:pt x="37200" y="2275337"/>
                </a:lnTo>
                <a:lnTo>
                  <a:pt x="33344" y="2271934"/>
                </a:lnTo>
                <a:lnTo>
                  <a:pt x="29715" y="2268532"/>
                </a:lnTo>
                <a:lnTo>
                  <a:pt x="26539" y="2264902"/>
                </a:lnTo>
                <a:lnTo>
                  <a:pt x="23364" y="2261273"/>
                </a:lnTo>
                <a:lnTo>
                  <a:pt x="20188" y="2257417"/>
                </a:lnTo>
                <a:lnTo>
                  <a:pt x="17466" y="2253334"/>
                </a:lnTo>
                <a:lnTo>
                  <a:pt x="14517" y="2249251"/>
                </a:lnTo>
                <a:lnTo>
                  <a:pt x="12249" y="2244941"/>
                </a:lnTo>
                <a:lnTo>
                  <a:pt x="9981" y="2240405"/>
                </a:lnTo>
                <a:lnTo>
                  <a:pt x="7939" y="2235868"/>
                </a:lnTo>
                <a:lnTo>
                  <a:pt x="6125" y="2231105"/>
                </a:lnTo>
                <a:lnTo>
                  <a:pt x="4537" y="2226568"/>
                </a:lnTo>
                <a:lnTo>
                  <a:pt x="2949" y="2221578"/>
                </a:lnTo>
                <a:lnTo>
                  <a:pt x="2042" y="2216361"/>
                </a:lnTo>
                <a:lnTo>
                  <a:pt x="907" y="2211597"/>
                </a:lnTo>
                <a:lnTo>
                  <a:pt x="454" y="2206380"/>
                </a:lnTo>
                <a:lnTo>
                  <a:pt x="0" y="2201163"/>
                </a:lnTo>
                <a:lnTo>
                  <a:pt x="0" y="2195946"/>
                </a:lnTo>
                <a:lnTo>
                  <a:pt x="0" y="102981"/>
                </a:lnTo>
                <a:lnTo>
                  <a:pt x="0" y="97537"/>
                </a:lnTo>
                <a:lnTo>
                  <a:pt x="454" y="92320"/>
                </a:lnTo>
                <a:lnTo>
                  <a:pt x="907" y="87330"/>
                </a:lnTo>
                <a:lnTo>
                  <a:pt x="2042" y="82340"/>
                </a:lnTo>
                <a:lnTo>
                  <a:pt x="2949" y="77122"/>
                </a:lnTo>
                <a:lnTo>
                  <a:pt x="4537" y="72359"/>
                </a:lnTo>
                <a:lnTo>
                  <a:pt x="6125" y="67596"/>
                </a:lnTo>
                <a:lnTo>
                  <a:pt x="7939" y="63059"/>
                </a:lnTo>
                <a:lnTo>
                  <a:pt x="9981" y="58296"/>
                </a:lnTo>
                <a:lnTo>
                  <a:pt x="12249" y="53986"/>
                </a:lnTo>
                <a:lnTo>
                  <a:pt x="14517" y="49676"/>
                </a:lnTo>
                <a:lnTo>
                  <a:pt x="17466" y="45593"/>
                </a:lnTo>
                <a:lnTo>
                  <a:pt x="20188" y="41510"/>
                </a:lnTo>
                <a:lnTo>
                  <a:pt x="23364" y="37427"/>
                </a:lnTo>
                <a:lnTo>
                  <a:pt x="26539" y="33798"/>
                </a:lnTo>
                <a:lnTo>
                  <a:pt x="29715" y="30169"/>
                </a:lnTo>
                <a:lnTo>
                  <a:pt x="33344" y="26993"/>
                </a:lnTo>
                <a:lnTo>
                  <a:pt x="37200" y="23590"/>
                </a:lnTo>
                <a:lnTo>
                  <a:pt x="41283" y="20642"/>
                </a:lnTo>
                <a:lnTo>
                  <a:pt x="45139" y="17693"/>
                </a:lnTo>
                <a:lnTo>
                  <a:pt x="49449" y="14971"/>
                </a:lnTo>
                <a:lnTo>
                  <a:pt x="53532" y="12476"/>
                </a:lnTo>
                <a:lnTo>
                  <a:pt x="57842" y="10434"/>
                </a:lnTo>
                <a:lnTo>
                  <a:pt x="62605" y="8393"/>
                </a:lnTo>
                <a:lnTo>
                  <a:pt x="67142" y="6578"/>
                </a:lnTo>
                <a:lnTo>
                  <a:pt x="72132" y="4764"/>
                </a:lnTo>
                <a:lnTo>
                  <a:pt x="77122" y="3403"/>
                </a:lnTo>
                <a:lnTo>
                  <a:pt x="81886" y="2268"/>
                </a:lnTo>
                <a:lnTo>
                  <a:pt x="86876" y="1361"/>
                </a:lnTo>
                <a:lnTo>
                  <a:pt x="92093" y="681"/>
                </a:lnTo>
                <a:lnTo>
                  <a:pt x="97310" y="454"/>
                </a:lnTo>
                <a:lnTo>
                  <a:pt x="102528" y="0"/>
                </a:lnTo>
                <a:close/>
              </a:path>
            </a:pathLst>
          </a:custGeom>
          <a:solidFill>
            <a:srgbClr val="FFFFFF"/>
          </a:solidFill>
          <a:ln>
            <a:noFill/>
          </a:ln>
        </p:spPr>
        <p:txBody>
          <a:bodyPr anchor="ctr">
            <a:scene3d>
              <a:camera prst="orthographicFront"/>
              <a:lightRig rig="threePt" dir="t"/>
            </a:scene3d>
            <a:sp3d>
              <a:contourClr>
                <a:srgbClr val="FFFFFF"/>
              </a:contourClr>
            </a:sp3d>
          </a:bodyPr>
          <a:lstStyle/>
          <a:p>
            <a:pPr algn="ctr" eaLnBrk="1" fontAlgn="auto" hangingPunct="1">
              <a:spcBef>
                <a:spcPts val="0"/>
              </a:spcBef>
              <a:spcAft>
                <a:spcPts val="0"/>
              </a:spcAft>
              <a:defRPr/>
            </a:pPr>
            <a:endParaRPr lang="zh-CN" altLang="en-US">
              <a:solidFill>
                <a:srgbClr val="FFFFFF"/>
              </a:solidFill>
              <a:latin typeface="+mn-lt"/>
              <a:ea typeface="+mn-ea"/>
            </a:endParaRPr>
          </a:p>
        </p:txBody>
      </p:sp>
      <p:sp>
        <p:nvSpPr>
          <p:cNvPr id="20" name="MH_SubTitle_2"/>
          <p:cNvSpPr txBox="1">
            <a:spLocks noChangeArrowheads="1"/>
          </p:cNvSpPr>
          <p:nvPr>
            <p:custDataLst>
              <p:tags r:id="rId13"/>
            </p:custDataLst>
          </p:nvPr>
        </p:nvSpPr>
        <p:spPr bwMode="auto">
          <a:xfrm>
            <a:off x="2528682" y="4633222"/>
            <a:ext cx="5108575"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400" b="1" dirty="0">
                <a:latin typeface="楷体" panose="02010609060101010101" pitchFamily="49" charset="-122"/>
                <a:ea typeface="楷体" panose="02010609060101010101" pitchFamily="49" charset="-122"/>
              </a:rPr>
              <a:t>其他</a:t>
            </a:r>
          </a:p>
        </p:txBody>
      </p:sp>
      <p:pic>
        <p:nvPicPr>
          <p:cNvPr id="2" name="图片 1"/>
          <p:cNvPicPr>
            <a:picLocks noChangeAspect="1"/>
          </p:cNvPicPr>
          <p:nvPr/>
        </p:nvPicPr>
        <p:blipFill>
          <a:blip r:embed="rId18"/>
          <a:stretch>
            <a:fillRect/>
          </a:stretch>
        </p:blipFill>
        <p:spPr>
          <a:xfrm>
            <a:off x="2528682" y="3205006"/>
            <a:ext cx="6266656" cy="1137229"/>
          </a:xfrm>
          <a:prstGeom prst="rect">
            <a:avLst/>
          </a:prstGeom>
        </p:spPr>
      </p:pic>
      <p:sp>
        <p:nvSpPr>
          <p:cNvPr id="23" name="MH_Text_2"/>
          <p:cNvSpPr txBox="1"/>
          <p:nvPr>
            <p:custDataLst>
              <p:tags r:id="rId14"/>
            </p:custDataLst>
          </p:nvPr>
        </p:nvSpPr>
        <p:spPr>
          <a:xfrm>
            <a:off x="2528682" y="5163447"/>
            <a:ext cx="5108575" cy="1247775"/>
          </a:xfrm>
          <a:prstGeom prst="rect">
            <a:avLst/>
          </a:prstGeom>
          <a:noFill/>
        </p:spPr>
        <p:txBody>
          <a:bodyPr lIns="0" tIns="0" rIns="0" bIns="0">
            <a:normAutofit/>
          </a:bodyPr>
          <a:lstStyle/>
          <a:p>
            <a:pPr>
              <a:lnSpc>
                <a:spcPct val="150000"/>
              </a:lnSpc>
              <a:defRPr/>
            </a:pPr>
            <a:r>
              <a:rPr lang="zh-CN" altLang="en-US" sz="2400" b="1" dirty="0">
                <a:latin typeface="楷体" panose="02010609060101010101" pitchFamily="49" charset="-122"/>
                <a:ea typeface="楷体" panose="02010609060101010101" pitchFamily="49" charset="-122"/>
              </a:rPr>
              <a:t>一条伪指令语句可以包含四个字段：</a:t>
            </a: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anim calcmode="lin" valueType="num">
                                      <p:cBhvr>
                                        <p:cTn id="8" dur="500" fill="hold"/>
                                        <p:tgtEl>
                                          <p:spTgt spid="8"/>
                                        </p:tgtEl>
                                        <p:attrNameLst>
                                          <p:attrName>ppt_x</p:attrName>
                                        </p:attrNameLst>
                                      </p:cBhvr>
                                      <p:tavLst>
                                        <p:tav tm="0">
                                          <p:val>
                                            <p:strVal val="#ppt_x"/>
                                          </p:val>
                                        </p:tav>
                                        <p:tav tm="100000">
                                          <p:val>
                                            <p:strVal val="#ppt_x"/>
                                          </p:val>
                                        </p:tav>
                                      </p:tavLst>
                                    </p:anim>
                                    <p:anim calcmode="lin" valueType="num">
                                      <p:cBhvr>
                                        <p:cTn id="9" dur="5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anim calcmode="lin" valueType="num">
                                      <p:cBhvr>
                                        <p:cTn id="13" dur="500" fill="hold"/>
                                        <p:tgtEl>
                                          <p:spTgt spid="9"/>
                                        </p:tgtEl>
                                        <p:attrNameLst>
                                          <p:attrName>ppt_x</p:attrName>
                                        </p:attrNameLst>
                                      </p:cBhvr>
                                      <p:tavLst>
                                        <p:tav tm="0">
                                          <p:val>
                                            <p:strVal val="#ppt_x"/>
                                          </p:val>
                                        </p:tav>
                                        <p:tav tm="100000">
                                          <p:val>
                                            <p:strVal val="#ppt_x"/>
                                          </p:val>
                                        </p:tav>
                                      </p:tavLst>
                                    </p:anim>
                                    <p:anim calcmode="lin" valueType="num">
                                      <p:cBhvr>
                                        <p:cTn id="14" dur="500" fill="hold"/>
                                        <p:tgtEl>
                                          <p:spTgt spid="9"/>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anim calcmode="lin" valueType="num">
                                      <p:cBhvr>
                                        <p:cTn id="18" dur="500" fill="hold"/>
                                        <p:tgtEl>
                                          <p:spTgt spid="10"/>
                                        </p:tgtEl>
                                        <p:attrNameLst>
                                          <p:attrName>ppt_x</p:attrName>
                                        </p:attrNameLst>
                                      </p:cBhvr>
                                      <p:tavLst>
                                        <p:tav tm="0">
                                          <p:val>
                                            <p:strVal val="#ppt_x"/>
                                          </p:val>
                                        </p:tav>
                                        <p:tav tm="100000">
                                          <p:val>
                                            <p:strVal val="#ppt_x"/>
                                          </p:val>
                                        </p:tav>
                                      </p:tavLst>
                                    </p:anim>
                                    <p:anim calcmode="lin" valueType="num">
                                      <p:cBhvr>
                                        <p:cTn id="19" dur="500" fill="hold"/>
                                        <p:tgtEl>
                                          <p:spTgt spid="10"/>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anim calcmode="lin" valueType="num">
                                      <p:cBhvr>
                                        <p:cTn id="23" dur="500" fill="hold"/>
                                        <p:tgtEl>
                                          <p:spTgt spid="11"/>
                                        </p:tgtEl>
                                        <p:attrNameLst>
                                          <p:attrName>ppt_x</p:attrName>
                                        </p:attrNameLst>
                                      </p:cBhvr>
                                      <p:tavLst>
                                        <p:tav tm="0">
                                          <p:val>
                                            <p:strVal val="#ppt_x"/>
                                          </p:val>
                                        </p:tav>
                                        <p:tav tm="100000">
                                          <p:val>
                                            <p:strVal val="#ppt_x"/>
                                          </p:val>
                                        </p:tav>
                                      </p:tavLst>
                                    </p:anim>
                                    <p:anim calcmode="lin" valueType="num">
                                      <p:cBhvr>
                                        <p:cTn id="24" dur="500" fill="hold"/>
                                        <p:tgtEl>
                                          <p:spTgt spid="11"/>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anim calcmode="lin" valueType="num">
                                      <p:cBhvr>
                                        <p:cTn id="28" dur="500" fill="hold"/>
                                        <p:tgtEl>
                                          <p:spTgt spid="15"/>
                                        </p:tgtEl>
                                        <p:attrNameLst>
                                          <p:attrName>ppt_x</p:attrName>
                                        </p:attrNameLst>
                                      </p:cBhvr>
                                      <p:tavLst>
                                        <p:tav tm="0">
                                          <p:val>
                                            <p:strVal val="#ppt_x"/>
                                          </p:val>
                                        </p:tav>
                                        <p:tav tm="100000">
                                          <p:val>
                                            <p:strVal val="#ppt_x"/>
                                          </p:val>
                                        </p:tav>
                                      </p:tavLst>
                                    </p:anim>
                                    <p:anim calcmode="lin" valueType="num">
                                      <p:cBhvr>
                                        <p:cTn id="29" dur="5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fade">
                                      <p:cBhvr>
                                        <p:cTn id="34" dur="500"/>
                                        <p:tgtEl>
                                          <p:spTgt spid="12"/>
                                        </p:tgtEl>
                                      </p:cBhvr>
                                    </p:animEffect>
                                    <p:anim calcmode="lin" valueType="num">
                                      <p:cBhvr>
                                        <p:cTn id="35" dur="500" fill="hold"/>
                                        <p:tgtEl>
                                          <p:spTgt spid="12"/>
                                        </p:tgtEl>
                                        <p:attrNameLst>
                                          <p:attrName>ppt_x</p:attrName>
                                        </p:attrNameLst>
                                      </p:cBhvr>
                                      <p:tavLst>
                                        <p:tav tm="0">
                                          <p:val>
                                            <p:strVal val="#ppt_x"/>
                                          </p:val>
                                        </p:tav>
                                        <p:tav tm="100000">
                                          <p:val>
                                            <p:strVal val="#ppt_x"/>
                                          </p:val>
                                        </p:tav>
                                      </p:tavLst>
                                    </p:anim>
                                    <p:anim calcmode="lin" valueType="num">
                                      <p:cBhvr>
                                        <p:cTn id="36" dur="500" fill="hold"/>
                                        <p:tgtEl>
                                          <p:spTgt spid="12"/>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500"/>
                                        <p:tgtEl>
                                          <p:spTgt spid="13"/>
                                        </p:tgtEl>
                                      </p:cBhvr>
                                    </p:animEffect>
                                    <p:anim calcmode="lin" valueType="num">
                                      <p:cBhvr>
                                        <p:cTn id="40" dur="500" fill="hold"/>
                                        <p:tgtEl>
                                          <p:spTgt spid="13"/>
                                        </p:tgtEl>
                                        <p:attrNameLst>
                                          <p:attrName>ppt_x</p:attrName>
                                        </p:attrNameLst>
                                      </p:cBhvr>
                                      <p:tavLst>
                                        <p:tav tm="0">
                                          <p:val>
                                            <p:strVal val="#ppt_x"/>
                                          </p:val>
                                        </p:tav>
                                        <p:tav tm="100000">
                                          <p:val>
                                            <p:strVal val="#ppt_x"/>
                                          </p:val>
                                        </p:tav>
                                      </p:tavLst>
                                    </p:anim>
                                    <p:anim calcmode="lin" valueType="num">
                                      <p:cBhvr>
                                        <p:cTn id="41" dur="500" fill="hold"/>
                                        <p:tgtEl>
                                          <p:spTgt spid="13"/>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fade">
                                      <p:cBhvr>
                                        <p:cTn id="44" dur="500"/>
                                        <p:tgtEl>
                                          <p:spTgt spid="14"/>
                                        </p:tgtEl>
                                      </p:cBhvr>
                                    </p:animEffect>
                                    <p:anim calcmode="lin" valueType="num">
                                      <p:cBhvr>
                                        <p:cTn id="45" dur="500" fill="hold"/>
                                        <p:tgtEl>
                                          <p:spTgt spid="14"/>
                                        </p:tgtEl>
                                        <p:attrNameLst>
                                          <p:attrName>ppt_x</p:attrName>
                                        </p:attrNameLst>
                                      </p:cBhvr>
                                      <p:tavLst>
                                        <p:tav tm="0">
                                          <p:val>
                                            <p:strVal val="#ppt_x"/>
                                          </p:val>
                                        </p:tav>
                                        <p:tav tm="100000">
                                          <p:val>
                                            <p:strVal val="#ppt_x"/>
                                          </p:val>
                                        </p:tav>
                                      </p:tavLst>
                                    </p:anim>
                                    <p:anim calcmode="lin" valueType="num">
                                      <p:cBhvr>
                                        <p:cTn id="46" dur="500" fill="hold"/>
                                        <p:tgtEl>
                                          <p:spTgt spid="14"/>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fade">
                                      <p:cBhvr>
                                        <p:cTn id="49" dur="500"/>
                                        <p:tgtEl>
                                          <p:spTgt spid="16"/>
                                        </p:tgtEl>
                                      </p:cBhvr>
                                    </p:animEffect>
                                    <p:anim calcmode="lin" valueType="num">
                                      <p:cBhvr>
                                        <p:cTn id="50" dur="500" fill="hold"/>
                                        <p:tgtEl>
                                          <p:spTgt spid="16"/>
                                        </p:tgtEl>
                                        <p:attrNameLst>
                                          <p:attrName>ppt_x</p:attrName>
                                        </p:attrNameLst>
                                      </p:cBhvr>
                                      <p:tavLst>
                                        <p:tav tm="0">
                                          <p:val>
                                            <p:strVal val="#ppt_x"/>
                                          </p:val>
                                        </p:tav>
                                        <p:tav tm="100000">
                                          <p:val>
                                            <p:strVal val="#ppt_x"/>
                                          </p:val>
                                        </p:tav>
                                      </p:tavLst>
                                    </p:anim>
                                    <p:anim calcmode="lin" valueType="num">
                                      <p:cBhvr>
                                        <p:cTn id="51" dur="500" fill="hold"/>
                                        <p:tgtEl>
                                          <p:spTgt spid="16"/>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20"/>
                                        </p:tgtEl>
                                        <p:attrNameLst>
                                          <p:attrName>style.visibility</p:attrName>
                                        </p:attrNameLst>
                                      </p:cBhvr>
                                      <p:to>
                                        <p:strVal val="visible"/>
                                      </p:to>
                                    </p:set>
                                    <p:animEffect transition="in" filter="fade">
                                      <p:cBhvr>
                                        <p:cTn id="54" dur="500"/>
                                        <p:tgtEl>
                                          <p:spTgt spid="20"/>
                                        </p:tgtEl>
                                      </p:cBhvr>
                                    </p:animEffect>
                                    <p:anim calcmode="lin" valueType="num">
                                      <p:cBhvr>
                                        <p:cTn id="55" dur="500" fill="hold"/>
                                        <p:tgtEl>
                                          <p:spTgt spid="20"/>
                                        </p:tgtEl>
                                        <p:attrNameLst>
                                          <p:attrName>ppt_x</p:attrName>
                                        </p:attrNameLst>
                                      </p:cBhvr>
                                      <p:tavLst>
                                        <p:tav tm="0">
                                          <p:val>
                                            <p:strVal val="#ppt_x"/>
                                          </p:val>
                                        </p:tav>
                                        <p:tav tm="100000">
                                          <p:val>
                                            <p:strVal val="#ppt_x"/>
                                          </p:val>
                                        </p:tav>
                                      </p:tavLst>
                                    </p:anim>
                                    <p:anim calcmode="lin" valueType="num">
                                      <p:cBhvr>
                                        <p:cTn id="56" dur="500" fill="hold"/>
                                        <p:tgtEl>
                                          <p:spTgt spid="20"/>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23"/>
                                        </p:tgtEl>
                                        <p:attrNameLst>
                                          <p:attrName>style.visibility</p:attrName>
                                        </p:attrNameLst>
                                      </p:cBhvr>
                                      <p:to>
                                        <p:strVal val="visible"/>
                                      </p:to>
                                    </p:set>
                                    <p:animEffect transition="in" filter="fade">
                                      <p:cBhvr>
                                        <p:cTn id="59" dur="500"/>
                                        <p:tgtEl>
                                          <p:spTgt spid="23"/>
                                        </p:tgtEl>
                                      </p:cBhvr>
                                    </p:animEffect>
                                    <p:anim calcmode="lin" valueType="num">
                                      <p:cBhvr>
                                        <p:cTn id="60" dur="500" fill="hold"/>
                                        <p:tgtEl>
                                          <p:spTgt spid="23"/>
                                        </p:tgtEl>
                                        <p:attrNameLst>
                                          <p:attrName>ppt_x</p:attrName>
                                        </p:attrNameLst>
                                      </p:cBhvr>
                                      <p:tavLst>
                                        <p:tav tm="0">
                                          <p:val>
                                            <p:strVal val="#ppt_x"/>
                                          </p:val>
                                        </p:tav>
                                        <p:tav tm="100000">
                                          <p:val>
                                            <p:strVal val="#ppt_x"/>
                                          </p:val>
                                        </p:tav>
                                      </p:tavLst>
                                    </p:anim>
                                    <p:anim calcmode="lin" valueType="num">
                                      <p:cBhvr>
                                        <p:cTn id="61" dur="5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p:bldP spid="11" grpId="0"/>
      <p:bldP spid="12" grpId="0" animBg="1"/>
      <p:bldP spid="13" grpId="0" animBg="1"/>
      <p:bldP spid="14" grpId="0"/>
      <p:bldP spid="15" grpId="0" animBg="1"/>
      <p:bldP spid="16" grpId="0" animBg="1"/>
      <p:bldP spid="20" grpId="0"/>
      <p:bldP spid="23"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9" name="ïšḻïdê"/>
          <p:cNvSpPr txBox="1"/>
          <p:nvPr/>
        </p:nvSpPr>
        <p:spPr bwMode="auto">
          <a:xfrm>
            <a:off x="-1" y="162085"/>
            <a:ext cx="8281902"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altLang="zh-CN" sz="2400" b="1" dirty="0">
                <a:solidFill>
                  <a:schemeClr val="bg1"/>
                </a:solidFill>
                <a:latin typeface="楷体" panose="02010609060101010101" pitchFamily="49" charset="-122"/>
                <a:ea typeface="楷体" panose="02010609060101010101" pitchFamily="49" charset="-122"/>
              </a:rPr>
              <a:t>4.5 </a:t>
            </a:r>
            <a:r>
              <a:rPr lang="zh-CN" altLang="en-US" sz="2400" b="1" dirty="0">
                <a:solidFill>
                  <a:schemeClr val="bg1"/>
                </a:solidFill>
                <a:latin typeface="楷体" panose="02010609060101010101" pitchFamily="49" charset="-122"/>
                <a:ea typeface="楷体" panose="02010609060101010101" pitchFamily="49" charset="-122"/>
              </a:rPr>
              <a:t>程序的段结构</a:t>
            </a:r>
          </a:p>
          <a:p>
            <a:endParaRPr lang="zh-CN" altLang="en-US" sz="2400" b="1" dirty="0">
              <a:solidFill>
                <a:schemeClr val="bg1"/>
              </a:solidFill>
              <a:latin typeface="楷体" panose="02010609060101010101" pitchFamily="49" charset="-122"/>
              <a:ea typeface="楷体" panose="02010609060101010101" pitchFamily="49" charset="-122"/>
            </a:endParaRPr>
          </a:p>
        </p:txBody>
      </p:sp>
      <p:cxnSp>
        <p:nvCxnSpPr>
          <p:cNvPr id="40" name="直接连接符 39"/>
          <p:cNvCxnSpPr/>
          <p:nvPr/>
        </p:nvCxnSpPr>
        <p:spPr>
          <a:xfrm>
            <a:off x="2381" y="655346"/>
            <a:ext cx="3484890"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41" name="图片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42" name="right-arrowheads_44810"/>
          <p:cNvSpPr>
            <a:spLocks noChangeAspect="1"/>
          </p:cNvSpPr>
          <p:nvPr/>
        </p:nvSpPr>
        <p:spPr bwMode="auto">
          <a:xfrm>
            <a:off x="152015" y="929658"/>
            <a:ext cx="411251" cy="316320"/>
          </a:xfrm>
          <a:custGeom>
            <a:avLst/>
            <a:gdLst>
              <a:gd name="T0" fmla="*/ 59 w 415"/>
              <a:gd name="T1" fmla="*/ 406 h 406"/>
              <a:gd name="T2" fmla="*/ 25 w 415"/>
              <a:gd name="T3" fmla="*/ 394 h 406"/>
              <a:gd name="T4" fmla="*/ 19 w 415"/>
              <a:gd name="T5" fmla="*/ 318 h 406"/>
              <a:gd name="T6" fmla="*/ 114 w 415"/>
              <a:gd name="T7" fmla="*/ 206 h 406"/>
              <a:gd name="T8" fmla="*/ 19 w 415"/>
              <a:gd name="T9" fmla="*/ 94 h 406"/>
              <a:gd name="T10" fmla="*/ 25 w 415"/>
              <a:gd name="T11" fmla="*/ 19 h 406"/>
              <a:gd name="T12" fmla="*/ 100 w 415"/>
              <a:gd name="T13" fmla="*/ 25 h 406"/>
              <a:gd name="T14" fmla="*/ 225 w 415"/>
              <a:gd name="T15" fmla="*/ 172 h 406"/>
              <a:gd name="T16" fmla="*/ 225 w 415"/>
              <a:gd name="T17" fmla="*/ 241 h 406"/>
              <a:gd name="T18" fmla="*/ 100 w 415"/>
              <a:gd name="T19" fmla="*/ 388 h 406"/>
              <a:gd name="T20" fmla="*/ 59 w 415"/>
              <a:gd name="T21" fmla="*/ 406 h 406"/>
              <a:gd name="T22" fmla="*/ 273 w 415"/>
              <a:gd name="T23" fmla="*/ 388 h 406"/>
              <a:gd name="T24" fmla="*/ 398 w 415"/>
              <a:gd name="T25" fmla="*/ 241 h 406"/>
              <a:gd name="T26" fmla="*/ 398 w 415"/>
              <a:gd name="T27" fmla="*/ 172 h 406"/>
              <a:gd name="T28" fmla="*/ 273 w 415"/>
              <a:gd name="T29" fmla="*/ 25 h 406"/>
              <a:gd name="T30" fmla="*/ 198 w 415"/>
              <a:gd name="T31" fmla="*/ 19 h 406"/>
              <a:gd name="T32" fmla="*/ 192 w 415"/>
              <a:gd name="T33" fmla="*/ 94 h 406"/>
              <a:gd name="T34" fmla="*/ 287 w 415"/>
              <a:gd name="T35" fmla="*/ 206 h 406"/>
              <a:gd name="T36" fmla="*/ 192 w 415"/>
              <a:gd name="T37" fmla="*/ 318 h 406"/>
              <a:gd name="T38" fmla="*/ 198 w 415"/>
              <a:gd name="T39" fmla="*/ 394 h 406"/>
              <a:gd name="T40" fmla="*/ 232 w 415"/>
              <a:gd name="T41" fmla="*/ 406 h 406"/>
              <a:gd name="T42" fmla="*/ 273 w 415"/>
              <a:gd name="T43" fmla="*/ 388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15" h="406">
                <a:moveTo>
                  <a:pt x="59" y="406"/>
                </a:moveTo>
                <a:cubicBezTo>
                  <a:pt x="47" y="406"/>
                  <a:pt x="35" y="402"/>
                  <a:pt x="25" y="394"/>
                </a:cubicBezTo>
                <a:cubicBezTo>
                  <a:pt x="2" y="375"/>
                  <a:pt x="0" y="341"/>
                  <a:pt x="19" y="318"/>
                </a:cubicBezTo>
                <a:lnTo>
                  <a:pt x="114" y="206"/>
                </a:lnTo>
                <a:lnTo>
                  <a:pt x="19" y="94"/>
                </a:lnTo>
                <a:cubicBezTo>
                  <a:pt x="0" y="71"/>
                  <a:pt x="2" y="38"/>
                  <a:pt x="25" y="19"/>
                </a:cubicBezTo>
                <a:cubicBezTo>
                  <a:pt x="47" y="0"/>
                  <a:pt x="81" y="2"/>
                  <a:pt x="100" y="25"/>
                </a:cubicBezTo>
                <a:lnTo>
                  <a:pt x="225" y="172"/>
                </a:lnTo>
                <a:cubicBezTo>
                  <a:pt x="242" y="192"/>
                  <a:pt x="242" y="221"/>
                  <a:pt x="225" y="241"/>
                </a:cubicBezTo>
                <a:lnTo>
                  <a:pt x="100" y="388"/>
                </a:lnTo>
                <a:cubicBezTo>
                  <a:pt x="89" y="400"/>
                  <a:pt x="74" y="406"/>
                  <a:pt x="59" y="406"/>
                </a:cubicBezTo>
                <a:close/>
                <a:moveTo>
                  <a:pt x="273" y="388"/>
                </a:moveTo>
                <a:lnTo>
                  <a:pt x="398" y="241"/>
                </a:lnTo>
                <a:cubicBezTo>
                  <a:pt x="415" y="221"/>
                  <a:pt x="415" y="192"/>
                  <a:pt x="398" y="172"/>
                </a:cubicBezTo>
                <a:lnTo>
                  <a:pt x="273" y="25"/>
                </a:lnTo>
                <a:cubicBezTo>
                  <a:pt x="254" y="2"/>
                  <a:pt x="220" y="0"/>
                  <a:pt x="198" y="19"/>
                </a:cubicBezTo>
                <a:cubicBezTo>
                  <a:pt x="175" y="38"/>
                  <a:pt x="173" y="71"/>
                  <a:pt x="192" y="94"/>
                </a:cubicBezTo>
                <a:lnTo>
                  <a:pt x="287" y="206"/>
                </a:lnTo>
                <a:lnTo>
                  <a:pt x="192" y="318"/>
                </a:lnTo>
                <a:cubicBezTo>
                  <a:pt x="173" y="341"/>
                  <a:pt x="175" y="375"/>
                  <a:pt x="198" y="394"/>
                </a:cubicBezTo>
                <a:cubicBezTo>
                  <a:pt x="208" y="402"/>
                  <a:pt x="220" y="406"/>
                  <a:pt x="232" y="406"/>
                </a:cubicBezTo>
                <a:cubicBezTo>
                  <a:pt x="247" y="406"/>
                  <a:pt x="262" y="400"/>
                  <a:pt x="273" y="388"/>
                </a:cubicBezTo>
                <a:close/>
              </a:path>
            </a:pathLst>
          </a:custGeom>
          <a:solidFill>
            <a:schemeClr val="accent1"/>
          </a:solidFill>
          <a:ln>
            <a:noFill/>
          </a:ln>
        </p:spPr>
      </p:sp>
      <p:sp>
        <p:nvSpPr>
          <p:cNvPr id="44" name="矩形 43"/>
          <p:cNvSpPr/>
          <p:nvPr/>
        </p:nvSpPr>
        <p:spPr>
          <a:xfrm>
            <a:off x="584781" y="858016"/>
            <a:ext cx="7429666" cy="461665"/>
          </a:xfrm>
          <a:prstGeom prst="rect">
            <a:avLst/>
          </a:prstGeom>
        </p:spPr>
        <p:txBody>
          <a:bodyPr wrap="square">
            <a:spAutoFit/>
          </a:bodyPr>
          <a:lstStyle/>
          <a:p>
            <a:r>
              <a:rPr lang="zh-CN" altLang="en-US" sz="2400" b="1" dirty="0">
                <a:latin typeface="华文楷体" panose="02010600040101010101" pitchFamily="2" charset="-122"/>
                <a:ea typeface="华文楷体" panose="02010600040101010101" pitchFamily="2" charset="-122"/>
              </a:rPr>
              <a:t>段寄存器的装入</a:t>
            </a:r>
          </a:p>
        </p:txBody>
      </p:sp>
      <p:sp>
        <p:nvSpPr>
          <p:cNvPr id="17" name="矩形 16"/>
          <p:cNvSpPr/>
          <p:nvPr/>
        </p:nvSpPr>
        <p:spPr>
          <a:xfrm>
            <a:off x="357640" y="1483301"/>
            <a:ext cx="8152889" cy="1569660"/>
          </a:xfrm>
          <a:prstGeom prst="rect">
            <a:avLst/>
          </a:prstGeom>
          <a:noFill/>
          <a:ln w="28575"/>
        </p:spPr>
        <p:style>
          <a:lnRef idx="2">
            <a:schemeClr val="accent1"/>
          </a:lnRef>
          <a:fillRef idx="1">
            <a:schemeClr val="lt1"/>
          </a:fillRef>
          <a:effectRef idx="0">
            <a:schemeClr val="accent1"/>
          </a:effectRef>
          <a:fontRef idx="minor">
            <a:schemeClr val="dk1"/>
          </a:fontRef>
        </p:style>
        <p:txBody>
          <a:bodyPr wrap="square">
            <a:spAutoFit/>
          </a:bodyPr>
          <a:lstStyle/>
          <a:p>
            <a:pPr defTabSz="914400" fontAlgn="base">
              <a:spcBef>
                <a:spcPct val="0"/>
              </a:spcBef>
              <a:spcAft>
                <a:spcPct val="0"/>
              </a:spcAft>
            </a:pPr>
            <a:r>
              <a:rPr lang="en-US" altLang="zh-CN" sz="2400" b="1" kern="0" dirty="0">
                <a:solidFill>
                  <a:srgbClr val="000000"/>
                </a:solidFill>
                <a:latin typeface="楷体" panose="02010609060101010101" pitchFamily="49" charset="-122"/>
                <a:ea typeface="楷体" panose="02010609060101010101" pitchFamily="49" charset="-122"/>
              </a:rPr>
              <a:t>3.CS</a:t>
            </a:r>
            <a:r>
              <a:rPr lang="zh-CN" altLang="en-US" sz="2400" b="1" kern="0" dirty="0">
                <a:solidFill>
                  <a:srgbClr val="000000"/>
                </a:solidFill>
                <a:latin typeface="楷体" panose="02010609060101010101" pitchFamily="49" charset="-122"/>
                <a:ea typeface="楷体" panose="02010609060101010101" pitchFamily="49" charset="-122"/>
              </a:rPr>
              <a:t>的装入：</a:t>
            </a:r>
            <a:r>
              <a:rPr lang="en-US" altLang="zh-CN" sz="2400" b="1" kern="0" dirty="0">
                <a:solidFill>
                  <a:srgbClr val="000000"/>
                </a:solidFill>
                <a:latin typeface="楷体" panose="02010609060101010101" pitchFamily="49" charset="-122"/>
                <a:ea typeface="楷体" panose="02010609060101010101" pitchFamily="49" charset="-122"/>
              </a:rPr>
              <a:t>CPU</a:t>
            </a:r>
            <a:r>
              <a:rPr lang="zh-CN" altLang="en-US" sz="2400" b="1" kern="0" dirty="0">
                <a:solidFill>
                  <a:srgbClr val="000000"/>
                </a:solidFill>
                <a:latin typeface="楷体" panose="02010609060101010101" pitchFamily="49" charset="-122"/>
                <a:ea typeface="楷体" panose="02010609060101010101" pitchFamily="49" charset="-122"/>
              </a:rPr>
              <a:t>在执行指令之前根据</a:t>
            </a:r>
            <a:r>
              <a:rPr lang="en-US" altLang="zh-CN" sz="2400" b="1" kern="0" dirty="0">
                <a:solidFill>
                  <a:srgbClr val="000000"/>
                </a:solidFill>
                <a:latin typeface="楷体" panose="02010609060101010101" pitchFamily="49" charset="-122"/>
                <a:ea typeface="楷体" panose="02010609060101010101" pitchFamily="49" charset="-122"/>
              </a:rPr>
              <a:t>CS</a:t>
            </a:r>
            <a:r>
              <a:rPr lang="zh-CN" altLang="en-US" sz="2400" b="1" kern="0" dirty="0">
                <a:solidFill>
                  <a:srgbClr val="000000"/>
                </a:solidFill>
                <a:latin typeface="楷体" panose="02010609060101010101" pitchFamily="49" charset="-122"/>
                <a:ea typeface="楷体" panose="02010609060101010101" pitchFamily="49" charset="-122"/>
              </a:rPr>
              <a:t>和</a:t>
            </a:r>
            <a:r>
              <a:rPr lang="en-US" altLang="zh-CN" sz="2400" b="1" kern="0" dirty="0">
                <a:solidFill>
                  <a:srgbClr val="000000"/>
                </a:solidFill>
                <a:latin typeface="楷体" panose="02010609060101010101" pitchFamily="49" charset="-122"/>
                <a:ea typeface="楷体" panose="02010609060101010101" pitchFamily="49" charset="-122"/>
              </a:rPr>
              <a:t>IP</a:t>
            </a:r>
            <a:r>
              <a:rPr lang="zh-CN" altLang="en-US" sz="2400" b="1" kern="0" dirty="0">
                <a:solidFill>
                  <a:srgbClr val="000000"/>
                </a:solidFill>
                <a:latin typeface="楷体" panose="02010609060101010101" pitchFamily="49" charset="-122"/>
                <a:ea typeface="楷体" panose="02010609060101010101" pitchFamily="49" charset="-122"/>
              </a:rPr>
              <a:t>的内容来从内存中提取指令</a:t>
            </a:r>
            <a:r>
              <a:rPr lang="en-US" altLang="zh-CN" sz="2400" b="1" kern="0" dirty="0">
                <a:solidFill>
                  <a:srgbClr val="000000"/>
                </a:solidFill>
                <a:latin typeface="楷体" panose="02010609060101010101" pitchFamily="49" charset="-122"/>
                <a:ea typeface="楷体" panose="02010609060101010101" pitchFamily="49" charset="-122"/>
              </a:rPr>
              <a:t>,</a:t>
            </a:r>
            <a:r>
              <a:rPr lang="zh-CN" altLang="en-US" sz="2400" b="1" kern="0" dirty="0">
                <a:solidFill>
                  <a:srgbClr val="000000"/>
                </a:solidFill>
                <a:latin typeface="楷体" panose="02010609060101010101" pitchFamily="49" charset="-122"/>
                <a:ea typeface="楷体" panose="02010609060101010101" pitchFamily="49" charset="-122"/>
              </a:rPr>
              <a:t>即必须在程序执行之前装入</a:t>
            </a:r>
            <a:r>
              <a:rPr lang="en-US" altLang="zh-CN" sz="2400" b="1" kern="0" dirty="0">
                <a:solidFill>
                  <a:srgbClr val="000000"/>
                </a:solidFill>
                <a:latin typeface="楷体" panose="02010609060101010101" pitchFamily="49" charset="-122"/>
                <a:ea typeface="楷体" panose="02010609060101010101" pitchFamily="49" charset="-122"/>
              </a:rPr>
              <a:t>CS</a:t>
            </a:r>
            <a:r>
              <a:rPr lang="zh-CN" altLang="en-US" sz="2400" b="1" kern="0" dirty="0">
                <a:solidFill>
                  <a:srgbClr val="000000"/>
                </a:solidFill>
                <a:latin typeface="楷体" panose="02010609060101010101" pitchFamily="49" charset="-122"/>
                <a:ea typeface="楷体" panose="02010609060101010101" pitchFamily="49" charset="-122"/>
              </a:rPr>
              <a:t>和</a:t>
            </a:r>
            <a:r>
              <a:rPr lang="en-US" altLang="zh-CN" sz="2400" b="1" kern="0" dirty="0">
                <a:solidFill>
                  <a:srgbClr val="000000"/>
                </a:solidFill>
                <a:latin typeface="楷体" panose="02010609060101010101" pitchFamily="49" charset="-122"/>
                <a:ea typeface="楷体" panose="02010609060101010101" pitchFamily="49" charset="-122"/>
              </a:rPr>
              <a:t>IP</a:t>
            </a:r>
            <a:r>
              <a:rPr lang="zh-CN" altLang="en-US" sz="2400" b="1" kern="0" dirty="0">
                <a:solidFill>
                  <a:srgbClr val="000000"/>
                </a:solidFill>
                <a:latin typeface="楷体" panose="02010609060101010101" pitchFamily="49" charset="-122"/>
                <a:ea typeface="楷体" panose="02010609060101010101" pitchFamily="49" charset="-122"/>
              </a:rPr>
              <a:t>的值。因此</a:t>
            </a:r>
            <a:r>
              <a:rPr lang="en-US" altLang="zh-CN" sz="2400" b="1" kern="0" dirty="0">
                <a:solidFill>
                  <a:srgbClr val="000000"/>
                </a:solidFill>
                <a:latin typeface="楷体" panose="02010609060101010101" pitchFamily="49" charset="-122"/>
                <a:ea typeface="楷体" panose="02010609060101010101" pitchFamily="49" charset="-122"/>
              </a:rPr>
              <a:t>,CS</a:t>
            </a:r>
            <a:r>
              <a:rPr lang="zh-CN" altLang="en-US" sz="2400" b="1" kern="0" dirty="0">
                <a:solidFill>
                  <a:srgbClr val="000000"/>
                </a:solidFill>
                <a:latin typeface="楷体" panose="02010609060101010101" pitchFamily="49" charset="-122"/>
                <a:ea typeface="楷体" panose="02010609060101010101" pitchFamily="49" charset="-122"/>
              </a:rPr>
              <a:t>和</a:t>
            </a:r>
            <a:r>
              <a:rPr lang="en-US" altLang="zh-CN" sz="2400" b="1" kern="0" dirty="0">
                <a:solidFill>
                  <a:srgbClr val="000000"/>
                </a:solidFill>
                <a:latin typeface="楷体" panose="02010609060101010101" pitchFamily="49" charset="-122"/>
                <a:ea typeface="楷体" panose="02010609060101010101" pitchFamily="49" charset="-122"/>
              </a:rPr>
              <a:t>IP</a:t>
            </a:r>
            <a:r>
              <a:rPr lang="zh-CN" altLang="en-US" sz="2400" b="1" kern="0" dirty="0">
                <a:solidFill>
                  <a:srgbClr val="000000"/>
                </a:solidFill>
                <a:latin typeface="楷体" panose="02010609060101010101" pitchFamily="49" charset="-122"/>
                <a:ea typeface="楷体" panose="02010609060101010101" pitchFamily="49" charset="-122"/>
              </a:rPr>
              <a:t>的初始值就不能用可执行语句来装入。</a:t>
            </a:r>
            <a:endParaRPr lang="en-US" altLang="zh-CN" sz="2400" b="1" kern="0" dirty="0">
              <a:solidFill>
                <a:srgbClr val="000000"/>
              </a:solidFill>
              <a:latin typeface="楷体" panose="02010609060101010101" pitchFamily="49" charset="-122"/>
              <a:ea typeface="楷体" panose="02010609060101010101" pitchFamily="49" charset="-122"/>
            </a:endParaRPr>
          </a:p>
          <a:p>
            <a:pPr lvl="0" defTabSz="914400" fontAlgn="base">
              <a:spcBef>
                <a:spcPct val="0"/>
              </a:spcBef>
              <a:spcAft>
                <a:spcPct val="0"/>
              </a:spcAft>
            </a:pPr>
            <a:r>
              <a:rPr lang="zh-CN" altLang="en-US" sz="2400" b="1" dirty="0">
                <a:solidFill>
                  <a:srgbClr val="000000"/>
                </a:solidFill>
                <a:latin typeface="Times New Roman" panose="02020603050405020304" pitchFamily="18" charset="0"/>
                <a:ea typeface="宋体" panose="02010600030101010101" pitchFamily="2" charset="-122"/>
              </a:rPr>
              <a:t>装入</a:t>
            </a:r>
            <a:r>
              <a:rPr lang="en-US" altLang="zh-CN" sz="2400" b="1" dirty="0">
                <a:solidFill>
                  <a:srgbClr val="000000"/>
                </a:solidFill>
                <a:latin typeface="Times New Roman" panose="02020603050405020304" pitchFamily="18" charset="0"/>
                <a:ea typeface="宋体" panose="02010600030101010101" pitchFamily="2" charset="-122"/>
              </a:rPr>
              <a:t>CS</a:t>
            </a:r>
            <a:r>
              <a:rPr lang="zh-CN" altLang="en-US" sz="2400" b="1" dirty="0">
                <a:solidFill>
                  <a:srgbClr val="000000"/>
                </a:solidFill>
                <a:latin typeface="Times New Roman" panose="02020603050405020304" pitchFamily="18" charset="0"/>
                <a:ea typeface="宋体" panose="02010600030101010101" pitchFamily="2" charset="-122"/>
              </a:rPr>
              <a:t>和</a:t>
            </a:r>
            <a:r>
              <a:rPr lang="en-US" altLang="zh-CN" sz="2400" b="1" dirty="0">
                <a:solidFill>
                  <a:srgbClr val="000000"/>
                </a:solidFill>
                <a:latin typeface="Times New Roman" panose="02020603050405020304" pitchFamily="18" charset="0"/>
                <a:ea typeface="宋体" panose="02010600030101010101" pitchFamily="2" charset="-122"/>
              </a:rPr>
              <a:t>IP</a:t>
            </a:r>
            <a:r>
              <a:rPr lang="zh-CN" altLang="en-US" sz="2400" b="1" dirty="0">
                <a:solidFill>
                  <a:srgbClr val="000000"/>
                </a:solidFill>
                <a:latin typeface="Times New Roman" panose="02020603050405020304" pitchFamily="18" charset="0"/>
                <a:ea typeface="宋体" panose="02010600030101010101" pitchFamily="2" charset="-122"/>
              </a:rPr>
              <a:t>一般有下面两种情况。</a:t>
            </a:r>
            <a:endParaRPr lang="zh-CN" altLang="en-US" sz="2400" b="1" kern="0" dirty="0">
              <a:solidFill>
                <a:srgbClr val="000000"/>
              </a:solidFill>
              <a:latin typeface="楷体" panose="02010609060101010101" pitchFamily="49" charset="-122"/>
              <a:ea typeface="楷体" panose="02010609060101010101" pitchFamily="49" charset="-122"/>
            </a:endParaRPr>
          </a:p>
        </p:txBody>
      </p:sp>
      <p:sp>
        <p:nvSpPr>
          <p:cNvPr id="2" name="矩形 1"/>
          <p:cNvSpPr/>
          <p:nvPr/>
        </p:nvSpPr>
        <p:spPr>
          <a:xfrm>
            <a:off x="270348" y="3057526"/>
            <a:ext cx="8152889" cy="400110"/>
          </a:xfrm>
          <a:prstGeom prst="rect">
            <a:avLst/>
          </a:prstGeom>
        </p:spPr>
        <p:txBody>
          <a:bodyPr wrap="square">
            <a:spAutoFit/>
          </a:bodyPr>
          <a:lstStyle/>
          <a:p>
            <a:r>
              <a:rPr lang="en-US" altLang="zh-CN" sz="2000" b="1" dirty="0">
                <a:latin typeface="楷体" panose="02010609060101010101" pitchFamily="49" charset="-122"/>
                <a:ea typeface="楷体" panose="02010609060101010101" pitchFamily="49" charset="-122"/>
              </a:rPr>
              <a:t>(1)</a:t>
            </a:r>
            <a:r>
              <a:rPr lang="zh-CN" altLang="en-US" sz="2000" b="1" dirty="0">
                <a:latin typeface="楷体" panose="02010609060101010101" pitchFamily="49" charset="-122"/>
                <a:ea typeface="楷体" panose="02010609060101010101" pitchFamily="49" charset="-122"/>
              </a:rPr>
              <a:t>由系统软件按照结束伪指令指定的地址装入初始的</a:t>
            </a:r>
            <a:r>
              <a:rPr lang="en-US" altLang="zh-CN" sz="2000" b="1" dirty="0">
                <a:latin typeface="楷体" panose="02010609060101010101" pitchFamily="49" charset="-122"/>
                <a:ea typeface="楷体" panose="02010609060101010101" pitchFamily="49" charset="-122"/>
              </a:rPr>
              <a:t>CS</a:t>
            </a:r>
            <a:r>
              <a:rPr lang="zh-CN" altLang="en-US" sz="2000" b="1" dirty="0">
                <a:latin typeface="楷体" panose="02010609060101010101" pitchFamily="49" charset="-122"/>
                <a:ea typeface="楷体" panose="02010609060101010101" pitchFamily="49" charset="-122"/>
              </a:rPr>
              <a:t>和</a:t>
            </a:r>
            <a:r>
              <a:rPr lang="en-US" altLang="zh-CN" sz="2000" b="1" dirty="0">
                <a:latin typeface="楷体" panose="02010609060101010101" pitchFamily="49" charset="-122"/>
                <a:ea typeface="楷体" panose="02010609060101010101" pitchFamily="49" charset="-122"/>
              </a:rPr>
              <a:t>IP</a:t>
            </a:r>
          </a:p>
        </p:txBody>
      </p:sp>
      <p:sp>
        <p:nvSpPr>
          <p:cNvPr id="13" name="Rectangle 4"/>
          <p:cNvSpPr>
            <a:spLocks noChangeArrowheads="1"/>
          </p:cNvSpPr>
          <p:nvPr/>
        </p:nvSpPr>
        <p:spPr bwMode="auto">
          <a:xfrm>
            <a:off x="2110858" y="4298654"/>
            <a:ext cx="3181903" cy="461665"/>
          </a:xfrm>
          <a:prstGeom prst="rect">
            <a:avLst/>
          </a:prstGeom>
          <a:ln w="28575"/>
        </p:spPr>
        <p:style>
          <a:lnRef idx="2">
            <a:schemeClr val="accent2"/>
          </a:lnRef>
          <a:fillRef idx="1">
            <a:schemeClr val="lt1"/>
          </a:fillRef>
          <a:effectRef idx="0">
            <a:schemeClr val="accent2"/>
          </a:effectRef>
          <a:fontRef idx="minor">
            <a:schemeClr val="dk1"/>
          </a:fontRef>
        </p:style>
        <p:txBody>
          <a:bodyPr wrap="squar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defTabSz="914400" eaLnBrk="1" fontAlgn="base" hangingPunct="1">
              <a:spcBef>
                <a:spcPct val="0"/>
              </a:spcBef>
              <a:spcAft>
                <a:spcPct val="0"/>
              </a:spcAft>
            </a:pPr>
            <a:r>
              <a:rPr lang="zh-CN" altLang="en-US" sz="2400" b="1" kern="0" dirty="0">
                <a:solidFill>
                  <a:srgbClr val="000000"/>
                </a:solidFill>
                <a:latin typeface="楷体" panose="02010609060101010101" pitchFamily="49" charset="-122"/>
                <a:ea typeface="楷体" panose="02010609060101010101" pitchFamily="49" charset="-122"/>
              </a:rPr>
              <a:t>格式：</a:t>
            </a:r>
            <a:r>
              <a:rPr kumimoji="0" lang="en-US" altLang="zh-CN"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END  </a:t>
            </a:r>
            <a:r>
              <a:rPr kumimoji="0" lang="zh-CN" altLang="en-US"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起始地址</a:t>
            </a:r>
          </a:p>
        </p:txBody>
      </p:sp>
      <p:sp>
        <p:nvSpPr>
          <p:cNvPr id="14" name="Rectangle 7"/>
          <p:cNvSpPr>
            <a:spLocks noChangeArrowheads="1"/>
          </p:cNvSpPr>
          <p:nvPr/>
        </p:nvSpPr>
        <p:spPr bwMode="auto">
          <a:xfrm>
            <a:off x="868066" y="3649545"/>
            <a:ext cx="63150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任何一个源程序都必须以</a:t>
            </a:r>
            <a:r>
              <a:rPr kumimoji="0" lang="en-US" altLang="zh-CN"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END</a:t>
            </a:r>
            <a:r>
              <a:rPr kumimoji="0" lang="zh-CN" altLang="en-US"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伪指令来结束。</a:t>
            </a:r>
          </a:p>
        </p:txBody>
      </p:sp>
      <p:sp>
        <p:nvSpPr>
          <p:cNvPr id="19" name="Rectangle 8"/>
          <p:cNvSpPr>
            <a:spLocks noChangeArrowheads="1"/>
          </p:cNvSpPr>
          <p:nvPr/>
        </p:nvSpPr>
        <p:spPr bwMode="auto">
          <a:xfrm>
            <a:off x="563266" y="5097345"/>
            <a:ext cx="83058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rPr>
              <a:t> </a:t>
            </a:r>
            <a:r>
              <a:rPr kumimoji="0" lang="zh-CN" altLang="en-US" sz="2400" b="1" i="0" u="none" strike="noStrike" kern="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rPr>
              <a:t>起始地址</a:t>
            </a:r>
            <a:r>
              <a:rPr kumimoji="0" lang="zh-CN" altLang="en-US"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可以是一个标号或表达式，它与程序中第一条指令语句前所加的标号必须一致。</a:t>
            </a: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13"/>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499"/>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utoUpdateAnimBg="0"/>
      <p:bldP spid="19" grpId="0" autoUpdateAnimBg="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9" name="ïšḻïdê"/>
          <p:cNvSpPr txBox="1"/>
          <p:nvPr/>
        </p:nvSpPr>
        <p:spPr bwMode="auto">
          <a:xfrm>
            <a:off x="-1" y="162085"/>
            <a:ext cx="8281902"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altLang="zh-CN" sz="2400" b="1" dirty="0">
                <a:solidFill>
                  <a:schemeClr val="bg1"/>
                </a:solidFill>
                <a:latin typeface="楷体" panose="02010609060101010101" pitchFamily="49" charset="-122"/>
                <a:ea typeface="楷体" panose="02010609060101010101" pitchFamily="49" charset="-122"/>
              </a:rPr>
              <a:t>4.5 </a:t>
            </a:r>
            <a:r>
              <a:rPr lang="zh-CN" altLang="en-US" sz="2400" b="1" dirty="0">
                <a:solidFill>
                  <a:schemeClr val="bg1"/>
                </a:solidFill>
                <a:latin typeface="楷体" panose="02010609060101010101" pitchFamily="49" charset="-122"/>
                <a:ea typeface="楷体" panose="02010609060101010101" pitchFamily="49" charset="-122"/>
              </a:rPr>
              <a:t>程序的段结构</a:t>
            </a:r>
          </a:p>
          <a:p>
            <a:endParaRPr lang="zh-CN" altLang="en-US" sz="2400" b="1" dirty="0">
              <a:solidFill>
                <a:schemeClr val="bg1"/>
              </a:solidFill>
              <a:latin typeface="楷体" panose="02010609060101010101" pitchFamily="49" charset="-122"/>
              <a:ea typeface="楷体" panose="02010609060101010101" pitchFamily="49" charset="-122"/>
            </a:endParaRPr>
          </a:p>
        </p:txBody>
      </p:sp>
      <p:cxnSp>
        <p:nvCxnSpPr>
          <p:cNvPr id="40" name="直接连接符 39"/>
          <p:cNvCxnSpPr/>
          <p:nvPr/>
        </p:nvCxnSpPr>
        <p:spPr>
          <a:xfrm>
            <a:off x="2381" y="655346"/>
            <a:ext cx="3484890"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41" name="图片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42" name="right-arrowheads_44810"/>
          <p:cNvSpPr>
            <a:spLocks noChangeAspect="1"/>
          </p:cNvSpPr>
          <p:nvPr/>
        </p:nvSpPr>
        <p:spPr bwMode="auto">
          <a:xfrm>
            <a:off x="152015" y="929658"/>
            <a:ext cx="411251" cy="316320"/>
          </a:xfrm>
          <a:custGeom>
            <a:avLst/>
            <a:gdLst>
              <a:gd name="T0" fmla="*/ 59 w 415"/>
              <a:gd name="T1" fmla="*/ 406 h 406"/>
              <a:gd name="T2" fmla="*/ 25 w 415"/>
              <a:gd name="T3" fmla="*/ 394 h 406"/>
              <a:gd name="T4" fmla="*/ 19 w 415"/>
              <a:gd name="T5" fmla="*/ 318 h 406"/>
              <a:gd name="T6" fmla="*/ 114 w 415"/>
              <a:gd name="T7" fmla="*/ 206 h 406"/>
              <a:gd name="T8" fmla="*/ 19 w 415"/>
              <a:gd name="T9" fmla="*/ 94 h 406"/>
              <a:gd name="T10" fmla="*/ 25 w 415"/>
              <a:gd name="T11" fmla="*/ 19 h 406"/>
              <a:gd name="T12" fmla="*/ 100 w 415"/>
              <a:gd name="T13" fmla="*/ 25 h 406"/>
              <a:gd name="T14" fmla="*/ 225 w 415"/>
              <a:gd name="T15" fmla="*/ 172 h 406"/>
              <a:gd name="T16" fmla="*/ 225 w 415"/>
              <a:gd name="T17" fmla="*/ 241 h 406"/>
              <a:gd name="T18" fmla="*/ 100 w 415"/>
              <a:gd name="T19" fmla="*/ 388 h 406"/>
              <a:gd name="T20" fmla="*/ 59 w 415"/>
              <a:gd name="T21" fmla="*/ 406 h 406"/>
              <a:gd name="T22" fmla="*/ 273 w 415"/>
              <a:gd name="T23" fmla="*/ 388 h 406"/>
              <a:gd name="T24" fmla="*/ 398 w 415"/>
              <a:gd name="T25" fmla="*/ 241 h 406"/>
              <a:gd name="T26" fmla="*/ 398 w 415"/>
              <a:gd name="T27" fmla="*/ 172 h 406"/>
              <a:gd name="T28" fmla="*/ 273 w 415"/>
              <a:gd name="T29" fmla="*/ 25 h 406"/>
              <a:gd name="T30" fmla="*/ 198 w 415"/>
              <a:gd name="T31" fmla="*/ 19 h 406"/>
              <a:gd name="T32" fmla="*/ 192 w 415"/>
              <a:gd name="T33" fmla="*/ 94 h 406"/>
              <a:gd name="T34" fmla="*/ 287 w 415"/>
              <a:gd name="T35" fmla="*/ 206 h 406"/>
              <a:gd name="T36" fmla="*/ 192 w 415"/>
              <a:gd name="T37" fmla="*/ 318 h 406"/>
              <a:gd name="T38" fmla="*/ 198 w 415"/>
              <a:gd name="T39" fmla="*/ 394 h 406"/>
              <a:gd name="T40" fmla="*/ 232 w 415"/>
              <a:gd name="T41" fmla="*/ 406 h 406"/>
              <a:gd name="T42" fmla="*/ 273 w 415"/>
              <a:gd name="T43" fmla="*/ 388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15" h="406">
                <a:moveTo>
                  <a:pt x="59" y="406"/>
                </a:moveTo>
                <a:cubicBezTo>
                  <a:pt x="47" y="406"/>
                  <a:pt x="35" y="402"/>
                  <a:pt x="25" y="394"/>
                </a:cubicBezTo>
                <a:cubicBezTo>
                  <a:pt x="2" y="375"/>
                  <a:pt x="0" y="341"/>
                  <a:pt x="19" y="318"/>
                </a:cubicBezTo>
                <a:lnTo>
                  <a:pt x="114" y="206"/>
                </a:lnTo>
                <a:lnTo>
                  <a:pt x="19" y="94"/>
                </a:lnTo>
                <a:cubicBezTo>
                  <a:pt x="0" y="71"/>
                  <a:pt x="2" y="38"/>
                  <a:pt x="25" y="19"/>
                </a:cubicBezTo>
                <a:cubicBezTo>
                  <a:pt x="47" y="0"/>
                  <a:pt x="81" y="2"/>
                  <a:pt x="100" y="25"/>
                </a:cubicBezTo>
                <a:lnTo>
                  <a:pt x="225" y="172"/>
                </a:lnTo>
                <a:cubicBezTo>
                  <a:pt x="242" y="192"/>
                  <a:pt x="242" y="221"/>
                  <a:pt x="225" y="241"/>
                </a:cubicBezTo>
                <a:lnTo>
                  <a:pt x="100" y="388"/>
                </a:lnTo>
                <a:cubicBezTo>
                  <a:pt x="89" y="400"/>
                  <a:pt x="74" y="406"/>
                  <a:pt x="59" y="406"/>
                </a:cubicBezTo>
                <a:close/>
                <a:moveTo>
                  <a:pt x="273" y="388"/>
                </a:moveTo>
                <a:lnTo>
                  <a:pt x="398" y="241"/>
                </a:lnTo>
                <a:cubicBezTo>
                  <a:pt x="415" y="221"/>
                  <a:pt x="415" y="192"/>
                  <a:pt x="398" y="172"/>
                </a:cubicBezTo>
                <a:lnTo>
                  <a:pt x="273" y="25"/>
                </a:lnTo>
                <a:cubicBezTo>
                  <a:pt x="254" y="2"/>
                  <a:pt x="220" y="0"/>
                  <a:pt x="198" y="19"/>
                </a:cubicBezTo>
                <a:cubicBezTo>
                  <a:pt x="175" y="38"/>
                  <a:pt x="173" y="71"/>
                  <a:pt x="192" y="94"/>
                </a:cubicBezTo>
                <a:lnTo>
                  <a:pt x="287" y="206"/>
                </a:lnTo>
                <a:lnTo>
                  <a:pt x="192" y="318"/>
                </a:lnTo>
                <a:cubicBezTo>
                  <a:pt x="173" y="341"/>
                  <a:pt x="175" y="375"/>
                  <a:pt x="198" y="394"/>
                </a:cubicBezTo>
                <a:cubicBezTo>
                  <a:pt x="208" y="402"/>
                  <a:pt x="220" y="406"/>
                  <a:pt x="232" y="406"/>
                </a:cubicBezTo>
                <a:cubicBezTo>
                  <a:pt x="247" y="406"/>
                  <a:pt x="262" y="400"/>
                  <a:pt x="273" y="388"/>
                </a:cubicBezTo>
                <a:close/>
              </a:path>
            </a:pathLst>
          </a:custGeom>
          <a:solidFill>
            <a:schemeClr val="accent1"/>
          </a:solidFill>
          <a:ln>
            <a:noFill/>
          </a:ln>
        </p:spPr>
      </p:sp>
      <p:sp>
        <p:nvSpPr>
          <p:cNvPr id="44" name="矩形 43"/>
          <p:cNvSpPr/>
          <p:nvPr/>
        </p:nvSpPr>
        <p:spPr>
          <a:xfrm>
            <a:off x="584781" y="858016"/>
            <a:ext cx="7429666" cy="461665"/>
          </a:xfrm>
          <a:prstGeom prst="rect">
            <a:avLst/>
          </a:prstGeom>
        </p:spPr>
        <p:txBody>
          <a:bodyPr wrap="square">
            <a:spAutoFit/>
          </a:bodyPr>
          <a:lstStyle/>
          <a:p>
            <a:r>
              <a:rPr lang="zh-CN" altLang="en-US" sz="2400" b="1" dirty="0">
                <a:latin typeface="华文楷体" panose="02010600040101010101" pitchFamily="2" charset="-122"/>
                <a:ea typeface="华文楷体" panose="02010600040101010101" pitchFamily="2" charset="-122"/>
              </a:rPr>
              <a:t>段寄存器的装入</a:t>
            </a:r>
          </a:p>
        </p:txBody>
      </p:sp>
      <p:sp>
        <p:nvSpPr>
          <p:cNvPr id="17" name="矩形 16"/>
          <p:cNvSpPr/>
          <p:nvPr/>
        </p:nvSpPr>
        <p:spPr>
          <a:xfrm>
            <a:off x="357640" y="1483301"/>
            <a:ext cx="8152889" cy="1569660"/>
          </a:xfrm>
          <a:prstGeom prst="rect">
            <a:avLst/>
          </a:prstGeom>
          <a:noFill/>
          <a:ln w="28575"/>
        </p:spPr>
        <p:style>
          <a:lnRef idx="2">
            <a:schemeClr val="accent1"/>
          </a:lnRef>
          <a:fillRef idx="1">
            <a:schemeClr val="lt1"/>
          </a:fillRef>
          <a:effectRef idx="0">
            <a:schemeClr val="accent1"/>
          </a:effectRef>
          <a:fontRef idx="minor">
            <a:schemeClr val="dk1"/>
          </a:fontRef>
        </p:style>
        <p:txBody>
          <a:bodyPr wrap="square">
            <a:spAutoFit/>
          </a:bodyPr>
          <a:lstStyle/>
          <a:p>
            <a:pPr defTabSz="914400" fontAlgn="base">
              <a:spcBef>
                <a:spcPct val="0"/>
              </a:spcBef>
              <a:spcAft>
                <a:spcPct val="0"/>
              </a:spcAft>
            </a:pPr>
            <a:r>
              <a:rPr lang="en-US" altLang="zh-CN" sz="2400" b="1" kern="0" dirty="0">
                <a:solidFill>
                  <a:srgbClr val="000000"/>
                </a:solidFill>
                <a:latin typeface="楷体" panose="02010609060101010101" pitchFamily="49" charset="-122"/>
                <a:ea typeface="楷体" panose="02010609060101010101" pitchFamily="49" charset="-122"/>
              </a:rPr>
              <a:t>3.CS</a:t>
            </a:r>
            <a:r>
              <a:rPr lang="zh-CN" altLang="en-US" sz="2400" b="1" kern="0" dirty="0">
                <a:solidFill>
                  <a:srgbClr val="000000"/>
                </a:solidFill>
                <a:latin typeface="楷体" panose="02010609060101010101" pitchFamily="49" charset="-122"/>
                <a:ea typeface="楷体" panose="02010609060101010101" pitchFamily="49" charset="-122"/>
              </a:rPr>
              <a:t>的装入：</a:t>
            </a:r>
            <a:r>
              <a:rPr lang="en-US" altLang="zh-CN" sz="2400" b="1" kern="0" dirty="0">
                <a:solidFill>
                  <a:srgbClr val="000000"/>
                </a:solidFill>
                <a:latin typeface="楷体" panose="02010609060101010101" pitchFamily="49" charset="-122"/>
                <a:ea typeface="楷体" panose="02010609060101010101" pitchFamily="49" charset="-122"/>
              </a:rPr>
              <a:t>CPU</a:t>
            </a:r>
            <a:r>
              <a:rPr lang="zh-CN" altLang="en-US" sz="2400" b="1" kern="0" dirty="0">
                <a:solidFill>
                  <a:srgbClr val="000000"/>
                </a:solidFill>
                <a:latin typeface="楷体" panose="02010609060101010101" pitchFamily="49" charset="-122"/>
                <a:ea typeface="楷体" panose="02010609060101010101" pitchFamily="49" charset="-122"/>
              </a:rPr>
              <a:t>在执行指令之前根据</a:t>
            </a:r>
            <a:r>
              <a:rPr lang="en-US" altLang="zh-CN" sz="2400" b="1" kern="0" dirty="0">
                <a:solidFill>
                  <a:srgbClr val="000000"/>
                </a:solidFill>
                <a:latin typeface="楷体" panose="02010609060101010101" pitchFamily="49" charset="-122"/>
                <a:ea typeface="楷体" panose="02010609060101010101" pitchFamily="49" charset="-122"/>
              </a:rPr>
              <a:t>CS</a:t>
            </a:r>
            <a:r>
              <a:rPr lang="zh-CN" altLang="en-US" sz="2400" b="1" kern="0" dirty="0">
                <a:solidFill>
                  <a:srgbClr val="000000"/>
                </a:solidFill>
                <a:latin typeface="楷体" panose="02010609060101010101" pitchFamily="49" charset="-122"/>
                <a:ea typeface="楷体" panose="02010609060101010101" pitchFamily="49" charset="-122"/>
              </a:rPr>
              <a:t>和</a:t>
            </a:r>
            <a:r>
              <a:rPr lang="en-US" altLang="zh-CN" sz="2400" b="1" kern="0" dirty="0">
                <a:solidFill>
                  <a:srgbClr val="000000"/>
                </a:solidFill>
                <a:latin typeface="楷体" panose="02010609060101010101" pitchFamily="49" charset="-122"/>
                <a:ea typeface="楷体" panose="02010609060101010101" pitchFamily="49" charset="-122"/>
              </a:rPr>
              <a:t>IP</a:t>
            </a:r>
            <a:r>
              <a:rPr lang="zh-CN" altLang="en-US" sz="2400" b="1" kern="0" dirty="0">
                <a:solidFill>
                  <a:srgbClr val="000000"/>
                </a:solidFill>
                <a:latin typeface="楷体" panose="02010609060101010101" pitchFamily="49" charset="-122"/>
                <a:ea typeface="楷体" panose="02010609060101010101" pitchFamily="49" charset="-122"/>
              </a:rPr>
              <a:t>的内容来从内存中提取指令</a:t>
            </a:r>
            <a:r>
              <a:rPr lang="en-US" altLang="zh-CN" sz="2400" b="1" kern="0" dirty="0">
                <a:solidFill>
                  <a:srgbClr val="000000"/>
                </a:solidFill>
                <a:latin typeface="楷体" panose="02010609060101010101" pitchFamily="49" charset="-122"/>
                <a:ea typeface="楷体" panose="02010609060101010101" pitchFamily="49" charset="-122"/>
              </a:rPr>
              <a:t>,</a:t>
            </a:r>
            <a:r>
              <a:rPr lang="zh-CN" altLang="en-US" sz="2400" b="1" kern="0" dirty="0">
                <a:solidFill>
                  <a:srgbClr val="000000"/>
                </a:solidFill>
                <a:latin typeface="楷体" panose="02010609060101010101" pitchFamily="49" charset="-122"/>
                <a:ea typeface="楷体" panose="02010609060101010101" pitchFamily="49" charset="-122"/>
              </a:rPr>
              <a:t>即必须在程序执行之前装入</a:t>
            </a:r>
            <a:r>
              <a:rPr lang="en-US" altLang="zh-CN" sz="2400" b="1" kern="0" dirty="0">
                <a:solidFill>
                  <a:srgbClr val="000000"/>
                </a:solidFill>
                <a:latin typeface="楷体" panose="02010609060101010101" pitchFamily="49" charset="-122"/>
                <a:ea typeface="楷体" panose="02010609060101010101" pitchFamily="49" charset="-122"/>
              </a:rPr>
              <a:t>CS</a:t>
            </a:r>
            <a:r>
              <a:rPr lang="zh-CN" altLang="en-US" sz="2400" b="1" kern="0" dirty="0">
                <a:solidFill>
                  <a:srgbClr val="000000"/>
                </a:solidFill>
                <a:latin typeface="楷体" panose="02010609060101010101" pitchFamily="49" charset="-122"/>
                <a:ea typeface="楷体" panose="02010609060101010101" pitchFamily="49" charset="-122"/>
              </a:rPr>
              <a:t>和</a:t>
            </a:r>
            <a:r>
              <a:rPr lang="en-US" altLang="zh-CN" sz="2400" b="1" kern="0" dirty="0">
                <a:solidFill>
                  <a:srgbClr val="000000"/>
                </a:solidFill>
                <a:latin typeface="楷体" panose="02010609060101010101" pitchFamily="49" charset="-122"/>
                <a:ea typeface="楷体" panose="02010609060101010101" pitchFamily="49" charset="-122"/>
              </a:rPr>
              <a:t>IP</a:t>
            </a:r>
            <a:r>
              <a:rPr lang="zh-CN" altLang="en-US" sz="2400" b="1" kern="0" dirty="0">
                <a:solidFill>
                  <a:srgbClr val="000000"/>
                </a:solidFill>
                <a:latin typeface="楷体" panose="02010609060101010101" pitchFamily="49" charset="-122"/>
                <a:ea typeface="楷体" panose="02010609060101010101" pitchFamily="49" charset="-122"/>
              </a:rPr>
              <a:t>的值。因此</a:t>
            </a:r>
            <a:r>
              <a:rPr lang="en-US" altLang="zh-CN" sz="2400" b="1" kern="0" dirty="0">
                <a:solidFill>
                  <a:srgbClr val="000000"/>
                </a:solidFill>
                <a:latin typeface="楷体" panose="02010609060101010101" pitchFamily="49" charset="-122"/>
                <a:ea typeface="楷体" panose="02010609060101010101" pitchFamily="49" charset="-122"/>
              </a:rPr>
              <a:t>,CS</a:t>
            </a:r>
            <a:r>
              <a:rPr lang="zh-CN" altLang="en-US" sz="2400" b="1" kern="0" dirty="0">
                <a:solidFill>
                  <a:srgbClr val="000000"/>
                </a:solidFill>
                <a:latin typeface="楷体" panose="02010609060101010101" pitchFamily="49" charset="-122"/>
                <a:ea typeface="楷体" panose="02010609060101010101" pitchFamily="49" charset="-122"/>
              </a:rPr>
              <a:t>和</a:t>
            </a:r>
            <a:r>
              <a:rPr lang="en-US" altLang="zh-CN" sz="2400" b="1" kern="0" dirty="0">
                <a:solidFill>
                  <a:srgbClr val="000000"/>
                </a:solidFill>
                <a:latin typeface="楷体" panose="02010609060101010101" pitchFamily="49" charset="-122"/>
                <a:ea typeface="楷体" panose="02010609060101010101" pitchFamily="49" charset="-122"/>
              </a:rPr>
              <a:t>IP</a:t>
            </a:r>
            <a:r>
              <a:rPr lang="zh-CN" altLang="en-US" sz="2400" b="1" kern="0" dirty="0">
                <a:solidFill>
                  <a:srgbClr val="000000"/>
                </a:solidFill>
                <a:latin typeface="楷体" panose="02010609060101010101" pitchFamily="49" charset="-122"/>
                <a:ea typeface="楷体" panose="02010609060101010101" pitchFamily="49" charset="-122"/>
              </a:rPr>
              <a:t>的初始值就不能用可执行语句来装入。</a:t>
            </a:r>
            <a:endParaRPr lang="en-US" altLang="zh-CN" sz="2400" b="1" kern="0" dirty="0">
              <a:solidFill>
                <a:srgbClr val="000000"/>
              </a:solidFill>
              <a:latin typeface="楷体" panose="02010609060101010101" pitchFamily="49" charset="-122"/>
              <a:ea typeface="楷体" panose="02010609060101010101" pitchFamily="49" charset="-122"/>
            </a:endParaRPr>
          </a:p>
          <a:p>
            <a:pPr lvl="0" defTabSz="914400" fontAlgn="base">
              <a:spcBef>
                <a:spcPct val="0"/>
              </a:spcBef>
              <a:spcAft>
                <a:spcPct val="0"/>
              </a:spcAft>
            </a:pPr>
            <a:r>
              <a:rPr lang="zh-CN" altLang="en-US" sz="2400" b="1" dirty="0">
                <a:solidFill>
                  <a:srgbClr val="000000"/>
                </a:solidFill>
                <a:latin typeface="Times New Roman" panose="02020603050405020304" pitchFamily="18" charset="0"/>
                <a:ea typeface="宋体" panose="02010600030101010101" pitchFamily="2" charset="-122"/>
              </a:rPr>
              <a:t>装入</a:t>
            </a:r>
            <a:r>
              <a:rPr lang="en-US" altLang="zh-CN" sz="2400" b="1" dirty="0">
                <a:solidFill>
                  <a:srgbClr val="000000"/>
                </a:solidFill>
                <a:latin typeface="Times New Roman" panose="02020603050405020304" pitchFamily="18" charset="0"/>
                <a:ea typeface="宋体" panose="02010600030101010101" pitchFamily="2" charset="-122"/>
              </a:rPr>
              <a:t>CS</a:t>
            </a:r>
            <a:r>
              <a:rPr lang="zh-CN" altLang="en-US" sz="2400" b="1" dirty="0">
                <a:solidFill>
                  <a:srgbClr val="000000"/>
                </a:solidFill>
                <a:latin typeface="Times New Roman" panose="02020603050405020304" pitchFamily="18" charset="0"/>
                <a:ea typeface="宋体" panose="02010600030101010101" pitchFamily="2" charset="-122"/>
              </a:rPr>
              <a:t>和</a:t>
            </a:r>
            <a:r>
              <a:rPr lang="en-US" altLang="zh-CN" sz="2400" b="1" dirty="0">
                <a:solidFill>
                  <a:srgbClr val="000000"/>
                </a:solidFill>
                <a:latin typeface="Times New Roman" panose="02020603050405020304" pitchFamily="18" charset="0"/>
                <a:ea typeface="宋体" panose="02010600030101010101" pitchFamily="2" charset="-122"/>
              </a:rPr>
              <a:t>IP</a:t>
            </a:r>
            <a:r>
              <a:rPr lang="zh-CN" altLang="en-US" sz="2400" b="1" dirty="0">
                <a:solidFill>
                  <a:srgbClr val="000000"/>
                </a:solidFill>
                <a:latin typeface="Times New Roman" panose="02020603050405020304" pitchFamily="18" charset="0"/>
                <a:ea typeface="宋体" panose="02010600030101010101" pitchFamily="2" charset="-122"/>
              </a:rPr>
              <a:t>一般有下面两种情况。</a:t>
            </a:r>
            <a:endParaRPr lang="zh-CN" altLang="en-US" sz="2400" b="1" kern="0" dirty="0">
              <a:solidFill>
                <a:srgbClr val="000000"/>
              </a:solidFill>
              <a:latin typeface="楷体" panose="02010609060101010101" pitchFamily="49" charset="-122"/>
              <a:ea typeface="楷体" panose="02010609060101010101" pitchFamily="49" charset="-122"/>
            </a:endParaRPr>
          </a:p>
        </p:txBody>
      </p:sp>
      <p:sp>
        <p:nvSpPr>
          <p:cNvPr id="2" name="矩形 1"/>
          <p:cNvSpPr/>
          <p:nvPr/>
        </p:nvSpPr>
        <p:spPr>
          <a:xfrm>
            <a:off x="270348" y="3057526"/>
            <a:ext cx="8152889" cy="400110"/>
          </a:xfrm>
          <a:prstGeom prst="rect">
            <a:avLst/>
          </a:prstGeom>
        </p:spPr>
        <p:txBody>
          <a:bodyPr wrap="square">
            <a:spAutoFit/>
          </a:bodyPr>
          <a:lstStyle/>
          <a:p>
            <a:r>
              <a:rPr lang="en-US" altLang="zh-CN" sz="2000" b="1" dirty="0">
                <a:latin typeface="楷体" panose="02010609060101010101" pitchFamily="49" charset="-122"/>
                <a:ea typeface="楷体" panose="02010609060101010101" pitchFamily="49" charset="-122"/>
              </a:rPr>
              <a:t>(1)</a:t>
            </a:r>
            <a:r>
              <a:rPr lang="zh-CN" altLang="en-US" sz="2000" b="1" dirty="0">
                <a:latin typeface="楷体" panose="02010609060101010101" pitchFamily="49" charset="-122"/>
                <a:ea typeface="楷体" panose="02010609060101010101" pitchFamily="49" charset="-122"/>
              </a:rPr>
              <a:t>由系统软件按照结束伪指令指定的地址装入初始的</a:t>
            </a:r>
            <a:r>
              <a:rPr lang="en-US" altLang="zh-CN" sz="2000" b="1" dirty="0">
                <a:latin typeface="楷体" panose="02010609060101010101" pitchFamily="49" charset="-122"/>
                <a:ea typeface="楷体" panose="02010609060101010101" pitchFamily="49" charset="-122"/>
              </a:rPr>
              <a:t>CS</a:t>
            </a:r>
            <a:r>
              <a:rPr lang="zh-CN" altLang="en-US" sz="2000" b="1" dirty="0">
                <a:latin typeface="楷体" panose="02010609060101010101" pitchFamily="49" charset="-122"/>
                <a:ea typeface="楷体" panose="02010609060101010101" pitchFamily="49" charset="-122"/>
              </a:rPr>
              <a:t>和</a:t>
            </a:r>
            <a:r>
              <a:rPr lang="en-US" altLang="zh-CN" sz="2000" b="1" dirty="0">
                <a:latin typeface="楷体" panose="02010609060101010101" pitchFamily="49" charset="-122"/>
                <a:ea typeface="楷体" panose="02010609060101010101" pitchFamily="49" charset="-122"/>
              </a:rPr>
              <a:t>IP</a:t>
            </a:r>
          </a:p>
        </p:txBody>
      </p:sp>
      <p:sp>
        <p:nvSpPr>
          <p:cNvPr id="23" name="Rectangle 2"/>
          <p:cNvSpPr>
            <a:spLocks noChangeArrowheads="1"/>
          </p:cNvSpPr>
          <p:nvPr/>
        </p:nvSpPr>
        <p:spPr bwMode="auto">
          <a:xfrm>
            <a:off x="369100" y="3506097"/>
            <a:ext cx="8305800" cy="1015663"/>
          </a:xfrm>
          <a:prstGeom prst="rect">
            <a:avLst/>
          </a:prstGeom>
          <a:noFill/>
          <a:ln w="28575" cmpd="sng">
            <a:noFill/>
            <a:miter lim="800000"/>
          </a:ln>
        </p:spPr>
        <p:txBody>
          <a:bodyPr>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342900" marR="0" lvl="0" indent="-342900" defTabSz="914400" eaLnBrk="1" fontAlgn="base" latinLnBrk="0" hangingPunct="1">
              <a:lnSpc>
                <a:spcPct val="100000"/>
              </a:lnSpc>
              <a:spcBef>
                <a:spcPct val="0"/>
              </a:spcBef>
              <a:spcAft>
                <a:spcPct val="0"/>
              </a:spcAft>
              <a:buSzTx/>
              <a:buFont typeface="Arial" panose="020B0604020202020204" pitchFamily="34" charset="0"/>
              <a:buChar char="•"/>
              <a:defRPr/>
            </a:pPr>
            <a:r>
              <a:rPr kumimoji="0" lang="en-US" altLang="zh-CN"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END</a:t>
            </a:r>
            <a:r>
              <a:rPr kumimoji="0" lang="zh-CN" altLang="en-US"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伪指令用来指示源程序结束和指定程序运行时的起始地址。</a:t>
            </a:r>
            <a:endParaRPr kumimoji="0" lang="en-US" altLang="zh-CN"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endParaRPr>
          </a:p>
          <a:p>
            <a:pPr marL="342900" marR="0" lvl="0" indent="-342900" defTabSz="914400" eaLnBrk="1" fontAlgn="base" latinLnBrk="0" hangingPunct="1">
              <a:lnSpc>
                <a:spcPct val="100000"/>
              </a:lnSpc>
              <a:spcBef>
                <a:spcPct val="0"/>
              </a:spcBef>
              <a:spcAft>
                <a:spcPct val="0"/>
              </a:spcAft>
              <a:buSzTx/>
              <a:buFont typeface="Arial" panose="020B0604020202020204" pitchFamily="34" charset="0"/>
              <a:buChar char="•"/>
              <a:defRPr/>
            </a:pPr>
            <a:r>
              <a:rPr kumimoji="0" lang="zh-CN" altLang="en-US"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当程序被装入内存时，系统软件根据起始地址的段基值和偏移量分别被装入</a:t>
            </a:r>
            <a:r>
              <a:rPr kumimoji="0" lang="en-US" altLang="zh-CN"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CS</a:t>
            </a:r>
            <a:r>
              <a:rPr kumimoji="0" lang="zh-CN" altLang="en-US"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和</a:t>
            </a:r>
            <a:r>
              <a:rPr kumimoji="0" lang="en-US" altLang="zh-CN"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IP</a:t>
            </a:r>
            <a:r>
              <a:rPr kumimoji="0" lang="zh-CN" altLang="en-US"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中。</a:t>
            </a:r>
          </a:p>
        </p:txBody>
      </p:sp>
      <p:sp>
        <p:nvSpPr>
          <p:cNvPr id="24" name="Rectangle 3"/>
          <p:cNvSpPr>
            <a:spLocks noChangeArrowheads="1"/>
          </p:cNvSpPr>
          <p:nvPr/>
        </p:nvSpPr>
        <p:spPr bwMode="auto">
          <a:xfrm>
            <a:off x="2693936" y="4486799"/>
            <a:ext cx="3886000" cy="2246769"/>
          </a:xfrm>
          <a:prstGeom prst="rect">
            <a:avLst/>
          </a:prstGeom>
          <a:noFill/>
          <a:ln w="38100"/>
        </p:spPr>
        <p:style>
          <a:lnRef idx="2">
            <a:schemeClr val="accent2"/>
          </a:lnRef>
          <a:fillRef idx="1">
            <a:schemeClr val="lt1"/>
          </a:fillRef>
          <a:effectRef idx="0">
            <a:schemeClr val="accent2"/>
          </a:effectRef>
          <a:fontRef idx="minor">
            <a:schemeClr val="dk1"/>
          </a:fontRef>
        </p:style>
        <p:txBody>
          <a:bodyPr wrap="non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    ......</a:t>
            </a:r>
          </a:p>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CODE   SEGMENT</a:t>
            </a:r>
          </a:p>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              ASSUME  CS:CODE,......</a:t>
            </a:r>
          </a:p>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rPr>
              <a:t>START:</a:t>
            </a:r>
            <a:r>
              <a:rPr kumimoji="0"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 ......</a:t>
            </a:r>
          </a:p>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               ......</a:t>
            </a:r>
          </a:p>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CODE   ENDS</a:t>
            </a:r>
          </a:p>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               </a:t>
            </a:r>
            <a:r>
              <a:rPr kumimoji="0" lang="en-US" altLang="zh-CN" sz="2000" b="1" i="0" u="none" strike="noStrike" kern="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rPr>
              <a:t>END START</a:t>
            </a:r>
          </a:p>
        </p:txBody>
      </p:sp>
      <p:sp>
        <p:nvSpPr>
          <p:cNvPr id="25" name="Rectangle 4"/>
          <p:cNvSpPr>
            <a:spLocks noChangeArrowheads="1"/>
          </p:cNvSpPr>
          <p:nvPr/>
        </p:nvSpPr>
        <p:spPr bwMode="auto">
          <a:xfrm>
            <a:off x="1647955" y="5269184"/>
            <a:ext cx="1098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例如：</a:t>
            </a: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animEffect transition="in" filter="barn(outHorizontal)">
                                      <p:cBhvr>
                                        <p:cTn id="7" dur="500"/>
                                        <p:tgtEl>
                                          <p:spTgt spid="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23">
                                            <p:txEl>
                                              <p:pRg st="1" end="1"/>
                                            </p:txEl>
                                          </p:spTgt>
                                        </p:tgtEl>
                                        <p:attrNameLst>
                                          <p:attrName>style.visibility</p:attrName>
                                        </p:attrNameLst>
                                      </p:cBhvr>
                                      <p:to>
                                        <p:strVal val="visible"/>
                                      </p:to>
                                    </p:set>
                                    <p:animEffect transition="in" filter="barn(outHorizontal)">
                                      <p:cBhvr>
                                        <p:cTn id="12" dur="500"/>
                                        <p:tgtEl>
                                          <p:spTgt spid="2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25"/>
                                        </p:tgtEl>
                                        <p:attrNameLst>
                                          <p:attrName>style.visibility</p:attrName>
                                        </p:attrNameLst>
                                      </p:cBhvr>
                                      <p:to>
                                        <p:strVal val="visible"/>
                                      </p:to>
                                    </p:set>
                                    <p:anim calcmode="lin" valueType="num">
                                      <p:cBhvr additive="base">
                                        <p:cTn id="17" dur="500" fill="hold"/>
                                        <p:tgtEl>
                                          <p:spTgt spid="25"/>
                                        </p:tgtEl>
                                        <p:attrNameLst>
                                          <p:attrName>ppt_x</p:attrName>
                                        </p:attrNameLst>
                                      </p:cBhvr>
                                      <p:tavLst>
                                        <p:tav tm="0">
                                          <p:val>
                                            <p:strVal val="0-#ppt_w/2"/>
                                          </p:val>
                                        </p:tav>
                                        <p:tav tm="100000">
                                          <p:val>
                                            <p:strVal val="#ppt_x"/>
                                          </p:val>
                                        </p:tav>
                                      </p:tavLst>
                                    </p:anim>
                                    <p:anim calcmode="lin" valueType="num">
                                      <p:cBhvr additive="base">
                                        <p:cTn id="18" dur="500" fill="hold"/>
                                        <p:tgtEl>
                                          <p:spTgt spid="25"/>
                                        </p:tgtEl>
                                        <p:attrNameLst>
                                          <p:attrName>ppt_y</p:attrName>
                                        </p:attrNameLst>
                                      </p:cBhvr>
                                      <p:tavLst>
                                        <p:tav tm="0">
                                          <p:val>
                                            <p:strVal val="#ppt_y"/>
                                          </p:val>
                                        </p:tav>
                                        <p:tav tm="100000">
                                          <p:val>
                                            <p:strVal val="#ppt_y"/>
                                          </p:val>
                                        </p:tav>
                                      </p:tavLst>
                                    </p:anim>
                                  </p:childTnLst>
                                </p:cTn>
                              </p:par>
                            </p:childTnLst>
                          </p:cTn>
                        </p:par>
                        <p:par>
                          <p:cTn id="19" fill="hold">
                            <p:stCondLst>
                              <p:cond delay="500"/>
                            </p:stCondLst>
                            <p:childTnLst>
                              <p:par>
                                <p:cTn id="20" presetID="4" presetClass="entr" presetSubtype="32" fill="hold" grpId="0" nodeType="after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box(out)">
                                      <p:cBhvr>
                                        <p:cTn id="2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uiExpand="1" build="p" autoUpdateAnimBg="0"/>
      <p:bldP spid="24" grpId="0" animBg="1" autoUpdateAnimBg="0"/>
      <p:bldP spid="25" grpId="0" autoUpdateAnimBg="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9" name="ïšḻïdê"/>
          <p:cNvSpPr txBox="1"/>
          <p:nvPr/>
        </p:nvSpPr>
        <p:spPr bwMode="auto">
          <a:xfrm>
            <a:off x="-1" y="162085"/>
            <a:ext cx="8281902"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altLang="zh-CN" sz="2400" b="1" dirty="0">
                <a:solidFill>
                  <a:schemeClr val="bg1"/>
                </a:solidFill>
                <a:latin typeface="楷体" panose="02010609060101010101" pitchFamily="49" charset="-122"/>
                <a:ea typeface="楷体" panose="02010609060101010101" pitchFamily="49" charset="-122"/>
              </a:rPr>
              <a:t>4.5 </a:t>
            </a:r>
            <a:r>
              <a:rPr lang="zh-CN" altLang="en-US" sz="2400" b="1" dirty="0">
                <a:solidFill>
                  <a:schemeClr val="bg1"/>
                </a:solidFill>
                <a:latin typeface="楷体" panose="02010609060101010101" pitchFamily="49" charset="-122"/>
                <a:ea typeface="楷体" panose="02010609060101010101" pitchFamily="49" charset="-122"/>
              </a:rPr>
              <a:t>程序的段结构</a:t>
            </a:r>
          </a:p>
          <a:p>
            <a:endParaRPr lang="zh-CN" altLang="en-US" sz="2400" b="1" dirty="0">
              <a:solidFill>
                <a:schemeClr val="bg1"/>
              </a:solidFill>
              <a:latin typeface="楷体" panose="02010609060101010101" pitchFamily="49" charset="-122"/>
              <a:ea typeface="楷体" panose="02010609060101010101" pitchFamily="49" charset="-122"/>
            </a:endParaRPr>
          </a:p>
        </p:txBody>
      </p:sp>
      <p:cxnSp>
        <p:nvCxnSpPr>
          <p:cNvPr id="40" name="直接连接符 39"/>
          <p:cNvCxnSpPr/>
          <p:nvPr/>
        </p:nvCxnSpPr>
        <p:spPr>
          <a:xfrm>
            <a:off x="2381" y="655346"/>
            <a:ext cx="3484890"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41" name="图片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42" name="right-arrowheads_44810"/>
          <p:cNvSpPr>
            <a:spLocks noChangeAspect="1"/>
          </p:cNvSpPr>
          <p:nvPr/>
        </p:nvSpPr>
        <p:spPr bwMode="auto">
          <a:xfrm>
            <a:off x="152015" y="929658"/>
            <a:ext cx="411251" cy="316320"/>
          </a:xfrm>
          <a:custGeom>
            <a:avLst/>
            <a:gdLst>
              <a:gd name="T0" fmla="*/ 59 w 415"/>
              <a:gd name="T1" fmla="*/ 406 h 406"/>
              <a:gd name="T2" fmla="*/ 25 w 415"/>
              <a:gd name="T3" fmla="*/ 394 h 406"/>
              <a:gd name="T4" fmla="*/ 19 w 415"/>
              <a:gd name="T5" fmla="*/ 318 h 406"/>
              <a:gd name="T6" fmla="*/ 114 w 415"/>
              <a:gd name="T7" fmla="*/ 206 h 406"/>
              <a:gd name="T8" fmla="*/ 19 w 415"/>
              <a:gd name="T9" fmla="*/ 94 h 406"/>
              <a:gd name="T10" fmla="*/ 25 w 415"/>
              <a:gd name="T11" fmla="*/ 19 h 406"/>
              <a:gd name="T12" fmla="*/ 100 w 415"/>
              <a:gd name="T13" fmla="*/ 25 h 406"/>
              <a:gd name="T14" fmla="*/ 225 w 415"/>
              <a:gd name="T15" fmla="*/ 172 h 406"/>
              <a:gd name="T16" fmla="*/ 225 w 415"/>
              <a:gd name="T17" fmla="*/ 241 h 406"/>
              <a:gd name="T18" fmla="*/ 100 w 415"/>
              <a:gd name="T19" fmla="*/ 388 h 406"/>
              <a:gd name="T20" fmla="*/ 59 w 415"/>
              <a:gd name="T21" fmla="*/ 406 h 406"/>
              <a:gd name="T22" fmla="*/ 273 w 415"/>
              <a:gd name="T23" fmla="*/ 388 h 406"/>
              <a:gd name="T24" fmla="*/ 398 w 415"/>
              <a:gd name="T25" fmla="*/ 241 h 406"/>
              <a:gd name="T26" fmla="*/ 398 w 415"/>
              <a:gd name="T27" fmla="*/ 172 h 406"/>
              <a:gd name="T28" fmla="*/ 273 w 415"/>
              <a:gd name="T29" fmla="*/ 25 h 406"/>
              <a:gd name="T30" fmla="*/ 198 w 415"/>
              <a:gd name="T31" fmla="*/ 19 h 406"/>
              <a:gd name="T32" fmla="*/ 192 w 415"/>
              <a:gd name="T33" fmla="*/ 94 h 406"/>
              <a:gd name="T34" fmla="*/ 287 w 415"/>
              <a:gd name="T35" fmla="*/ 206 h 406"/>
              <a:gd name="T36" fmla="*/ 192 w 415"/>
              <a:gd name="T37" fmla="*/ 318 h 406"/>
              <a:gd name="T38" fmla="*/ 198 w 415"/>
              <a:gd name="T39" fmla="*/ 394 h 406"/>
              <a:gd name="T40" fmla="*/ 232 w 415"/>
              <a:gd name="T41" fmla="*/ 406 h 406"/>
              <a:gd name="T42" fmla="*/ 273 w 415"/>
              <a:gd name="T43" fmla="*/ 388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15" h="406">
                <a:moveTo>
                  <a:pt x="59" y="406"/>
                </a:moveTo>
                <a:cubicBezTo>
                  <a:pt x="47" y="406"/>
                  <a:pt x="35" y="402"/>
                  <a:pt x="25" y="394"/>
                </a:cubicBezTo>
                <a:cubicBezTo>
                  <a:pt x="2" y="375"/>
                  <a:pt x="0" y="341"/>
                  <a:pt x="19" y="318"/>
                </a:cubicBezTo>
                <a:lnTo>
                  <a:pt x="114" y="206"/>
                </a:lnTo>
                <a:lnTo>
                  <a:pt x="19" y="94"/>
                </a:lnTo>
                <a:cubicBezTo>
                  <a:pt x="0" y="71"/>
                  <a:pt x="2" y="38"/>
                  <a:pt x="25" y="19"/>
                </a:cubicBezTo>
                <a:cubicBezTo>
                  <a:pt x="47" y="0"/>
                  <a:pt x="81" y="2"/>
                  <a:pt x="100" y="25"/>
                </a:cubicBezTo>
                <a:lnTo>
                  <a:pt x="225" y="172"/>
                </a:lnTo>
                <a:cubicBezTo>
                  <a:pt x="242" y="192"/>
                  <a:pt x="242" y="221"/>
                  <a:pt x="225" y="241"/>
                </a:cubicBezTo>
                <a:lnTo>
                  <a:pt x="100" y="388"/>
                </a:lnTo>
                <a:cubicBezTo>
                  <a:pt x="89" y="400"/>
                  <a:pt x="74" y="406"/>
                  <a:pt x="59" y="406"/>
                </a:cubicBezTo>
                <a:close/>
                <a:moveTo>
                  <a:pt x="273" y="388"/>
                </a:moveTo>
                <a:lnTo>
                  <a:pt x="398" y="241"/>
                </a:lnTo>
                <a:cubicBezTo>
                  <a:pt x="415" y="221"/>
                  <a:pt x="415" y="192"/>
                  <a:pt x="398" y="172"/>
                </a:cubicBezTo>
                <a:lnTo>
                  <a:pt x="273" y="25"/>
                </a:lnTo>
                <a:cubicBezTo>
                  <a:pt x="254" y="2"/>
                  <a:pt x="220" y="0"/>
                  <a:pt x="198" y="19"/>
                </a:cubicBezTo>
                <a:cubicBezTo>
                  <a:pt x="175" y="38"/>
                  <a:pt x="173" y="71"/>
                  <a:pt x="192" y="94"/>
                </a:cubicBezTo>
                <a:lnTo>
                  <a:pt x="287" y="206"/>
                </a:lnTo>
                <a:lnTo>
                  <a:pt x="192" y="318"/>
                </a:lnTo>
                <a:cubicBezTo>
                  <a:pt x="173" y="341"/>
                  <a:pt x="175" y="375"/>
                  <a:pt x="198" y="394"/>
                </a:cubicBezTo>
                <a:cubicBezTo>
                  <a:pt x="208" y="402"/>
                  <a:pt x="220" y="406"/>
                  <a:pt x="232" y="406"/>
                </a:cubicBezTo>
                <a:cubicBezTo>
                  <a:pt x="247" y="406"/>
                  <a:pt x="262" y="400"/>
                  <a:pt x="273" y="388"/>
                </a:cubicBezTo>
                <a:close/>
              </a:path>
            </a:pathLst>
          </a:custGeom>
          <a:solidFill>
            <a:schemeClr val="accent1"/>
          </a:solidFill>
          <a:ln>
            <a:noFill/>
          </a:ln>
        </p:spPr>
      </p:sp>
      <p:sp>
        <p:nvSpPr>
          <p:cNvPr id="44" name="矩形 43"/>
          <p:cNvSpPr/>
          <p:nvPr/>
        </p:nvSpPr>
        <p:spPr>
          <a:xfrm>
            <a:off x="584781" y="858016"/>
            <a:ext cx="7429666" cy="461665"/>
          </a:xfrm>
          <a:prstGeom prst="rect">
            <a:avLst/>
          </a:prstGeom>
        </p:spPr>
        <p:txBody>
          <a:bodyPr wrap="square">
            <a:spAutoFit/>
          </a:bodyPr>
          <a:lstStyle/>
          <a:p>
            <a:r>
              <a:rPr lang="zh-CN" altLang="en-US" sz="2400" b="1" dirty="0">
                <a:latin typeface="华文楷体" panose="02010600040101010101" pitchFamily="2" charset="-122"/>
                <a:ea typeface="华文楷体" panose="02010600040101010101" pitchFamily="2" charset="-122"/>
              </a:rPr>
              <a:t>段寄存器的装入</a:t>
            </a:r>
          </a:p>
        </p:txBody>
      </p:sp>
      <p:sp>
        <p:nvSpPr>
          <p:cNvPr id="17" name="矩形 16"/>
          <p:cNvSpPr/>
          <p:nvPr/>
        </p:nvSpPr>
        <p:spPr>
          <a:xfrm>
            <a:off x="357640" y="1483301"/>
            <a:ext cx="8152889" cy="1569660"/>
          </a:xfrm>
          <a:prstGeom prst="rect">
            <a:avLst/>
          </a:prstGeom>
          <a:noFill/>
          <a:ln w="28575"/>
        </p:spPr>
        <p:style>
          <a:lnRef idx="2">
            <a:schemeClr val="accent1"/>
          </a:lnRef>
          <a:fillRef idx="1">
            <a:schemeClr val="lt1"/>
          </a:fillRef>
          <a:effectRef idx="0">
            <a:schemeClr val="accent1"/>
          </a:effectRef>
          <a:fontRef idx="minor">
            <a:schemeClr val="dk1"/>
          </a:fontRef>
        </p:style>
        <p:txBody>
          <a:bodyPr wrap="square">
            <a:spAutoFit/>
          </a:bodyPr>
          <a:lstStyle/>
          <a:p>
            <a:pPr defTabSz="914400" fontAlgn="base">
              <a:spcBef>
                <a:spcPct val="0"/>
              </a:spcBef>
              <a:spcAft>
                <a:spcPct val="0"/>
              </a:spcAft>
            </a:pPr>
            <a:r>
              <a:rPr lang="en-US" altLang="zh-CN" sz="2400" b="1" kern="0" dirty="0">
                <a:solidFill>
                  <a:srgbClr val="000000"/>
                </a:solidFill>
                <a:latin typeface="楷体" panose="02010609060101010101" pitchFamily="49" charset="-122"/>
                <a:ea typeface="楷体" panose="02010609060101010101" pitchFamily="49" charset="-122"/>
              </a:rPr>
              <a:t>3.CS</a:t>
            </a:r>
            <a:r>
              <a:rPr lang="zh-CN" altLang="en-US" sz="2400" b="1" kern="0" dirty="0">
                <a:solidFill>
                  <a:srgbClr val="000000"/>
                </a:solidFill>
                <a:latin typeface="楷体" panose="02010609060101010101" pitchFamily="49" charset="-122"/>
                <a:ea typeface="楷体" panose="02010609060101010101" pitchFamily="49" charset="-122"/>
              </a:rPr>
              <a:t>的装入：</a:t>
            </a:r>
            <a:r>
              <a:rPr lang="en-US" altLang="zh-CN" sz="2400" b="1" kern="0" dirty="0">
                <a:solidFill>
                  <a:srgbClr val="000000"/>
                </a:solidFill>
                <a:latin typeface="楷体" panose="02010609060101010101" pitchFamily="49" charset="-122"/>
                <a:ea typeface="楷体" panose="02010609060101010101" pitchFamily="49" charset="-122"/>
              </a:rPr>
              <a:t>CPU</a:t>
            </a:r>
            <a:r>
              <a:rPr lang="zh-CN" altLang="en-US" sz="2400" b="1" kern="0" dirty="0">
                <a:solidFill>
                  <a:srgbClr val="000000"/>
                </a:solidFill>
                <a:latin typeface="楷体" panose="02010609060101010101" pitchFamily="49" charset="-122"/>
                <a:ea typeface="楷体" panose="02010609060101010101" pitchFamily="49" charset="-122"/>
              </a:rPr>
              <a:t>在执行指令之前根据</a:t>
            </a:r>
            <a:r>
              <a:rPr lang="en-US" altLang="zh-CN" sz="2400" b="1" kern="0" dirty="0">
                <a:solidFill>
                  <a:srgbClr val="000000"/>
                </a:solidFill>
                <a:latin typeface="楷体" panose="02010609060101010101" pitchFamily="49" charset="-122"/>
                <a:ea typeface="楷体" panose="02010609060101010101" pitchFamily="49" charset="-122"/>
              </a:rPr>
              <a:t>CS</a:t>
            </a:r>
            <a:r>
              <a:rPr lang="zh-CN" altLang="en-US" sz="2400" b="1" kern="0" dirty="0">
                <a:solidFill>
                  <a:srgbClr val="000000"/>
                </a:solidFill>
                <a:latin typeface="楷体" panose="02010609060101010101" pitchFamily="49" charset="-122"/>
                <a:ea typeface="楷体" panose="02010609060101010101" pitchFamily="49" charset="-122"/>
              </a:rPr>
              <a:t>和</a:t>
            </a:r>
            <a:r>
              <a:rPr lang="en-US" altLang="zh-CN" sz="2400" b="1" kern="0" dirty="0">
                <a:solidFill>
                  <a:srgbClr val="000000"/>
                </a:solidFill>
                <a:latin typeface="楷体" panose="02010609060101010101" pitchFamily="49" charset="-122"/>
                <a:ea typeface="楷体" panose="02010609060101010101" pitchFamily="49" charset="-122"/>
              </a:rPr>
              <a:t>IP</a:t>
            </a:r>
            <a:r>
              <a:rPr lang="zh-CN" altLang="en-US" sz="2400" b="1" kern="0" dirty="0">
                <a:solidFill>
                  <a:srgbClr val="000000"/>
                </a:solidFill>
                <a:latin typeface="楷体" panose="02010609060101010101" pitchFamily="49" charset="-122"/>
                <a:ea typeface="楷体" panose="02010609060101010101" pitchFamily="49" charset="-122"/>
              </a:rPr>
              <a:t>的内容来从内存中提取指令</a:t>
            </a:r>
            <a:r>
              <a:rPr lang="en-US" altLang="zh-CN" sz="2400" b="1" kern="0" dirty="0">
                <a:solidFill>
                  <a:srgbClr val="000000"/>
                </a:solidFill>
                <a:latin typeface="楷体" panose="02010609060101010101" pitchFamily="49" charset="-122"/>
                <a:ea typeface="楷体" panose="02010609060101010101" pitchFamily="49" charset="-122"/>
              </a:rPr>
              <a:t>,</a:t>
            </a:r>
            <a:r>
              <a:rPr lang="zh-CN" altLang="en-US" sz="2400" b="1" kern="0" dirty="0">
                <a:solidFill>
                  <a:srgbClr val="000000"/>
                </a:solidFill>
                <a:latin typeface="楷体" panose="02010609060101010101" pitchFamily="49" charset="-122"/>
                <a:ea typeface="楷体" panose="02010609060101010101" pitchFamily="49" charset="-122"/>
              </a:rPr>
              <a:t>即必须在程序执行之前装入</a:t>
            </a:r>
            <a:r>
              <a:rPr lang="en-US" altLang="zh-CN" sz="2400" b="1" kern="0" dirty="0">
                <a:solidFill>
                  <a:srgbClr val="000000"/>
                </a:solidFill>
                <a:latin typeface="楷体" panose="02010609060101010101" pitchFamily="49" charset="-122"/>
                <a:ea typeface="楷体" panose="02010609060101010101" pitchFamily="49" charset="-122"/>
              </a:rPr>
              <a:t>CS</a:t>
            </a:r>
            <a:r>
              <a:rPr lang="zh-CN" altLang="en-US" sz="2400" b="1" kern="0" dirty="0">
                <a:solidFill>
                  <a:srgbClr val="000000"/>
                </a:solidFill>
                <a:latin typeface="楷体" panose="02010609060101010101" pitchFamily="49" charset="-122"/>
                <a:ea typeface="楷体" panose="02010609060101010101" pitchFamily="49" charset="-122"/>
              </a:rPr>
              <a:t>和</a:t>
            </a:r>
            <a:r>
              <a:rPr lang="en-US" altLang="zh-CN" sz="2400" b="1" kern="0" dirty="0">
                <a:solidFill>
                  <a:srgbClr val="000000"/>
                </a:solidFill>
                <a:latin typeface="楷体" panose="02010609060101010101" pitchFamily="49" charset="-122"/>
                <a:ea typeface="楷体" panose="02010609060101010101" pitchFamily="49" charset="-122"/>
              </a:rPr>
              <a:t>IP</a:t>
            </a:r>
            <a:r>
              <a:rPr lang="zh-CN" altLang="en-US" sz="2400" b="1" kern="0" dirty="0">
                <a:solidFill>
                  <a:srgbClr val="000000"/>
                </a:solidFill>
                <a:latin typeface="楷体" panose="02010609060101010101" pitchFamily="49" charset="-122"/>
                <a:ea typeface="楷体" panose="02010609060101010101" pitchFamily="49" charset="-122"/>
              </a:rPr>
              <a:t>的值。因此</a:t>
            </a:r>
            <a:r>
              <a:rPr lang="en-US" altLang="zh-CN" sz="2400" b="1" kern="0" dirty="0">
                <a:solidFill>
                  <a:srgbClr val="000000"/>
                </a:solidFill>
                <a:latin typeface="楷体" panose="02010609060101010101" pitchFamily="49" charset="-122"/>
                <a:ea typeface="楷体" panose="02010609060101010101" pitchFamily="49" charset="-122"/>
              </a:rPr>
              <a:t>,CS</a:t>
            </a:r>
            <a:r>
              <a:rPr lang="zh-CN" altLang="en-US" sz="2400" b="1" kern="0" dirty="0">
                <a:solidFill>
                  <a:srgbClr val="000000"/>
                </a:solidFill>
                <a:latin typeface="楷体" panose="02010609060101010101" pitchFamily="49" charset="-122"/>
                <a:ea typeface="楷体" panose="02010609060101010101" pitchFamily="49" charset="-122"/>
              </a:rPr>
              <a:t>和</a:t>
            </a:r>
            <a:r>
              <a:rPr lang="en-US" altLang="zh-CN" sz="2400" b="1" kern="0" dirty="0">
                <a:solidFill>
                  <a:srgbClr val="000000"/>
                </a:solidFill>
                <a:latin typeface="楷体" panose="02010609060101010101" pitchFamily="49" charset="-122"/>
                <a:ea typeface="楷体" panose="02010609060101010101" pitchFamily="49" charset="-122"/>
              </a:rPr>
              <a:t>IP</a:t>
            </a:r>
            <a:r>
              <a:rPr lang="zh-CN" altLang="en-US" sz="2400" b="1" kern="0" dirty="0">
                <a:solidFill>
                  <a:srgbClr val="000000"/>
                </a:solidFill>
                <a:latin typeface="楷体" panose="02010609060101010101" pitchFamily="49" charset="-122"/>
                <a:ea typeface="楷体" panose="02010609060101010101" pitchFamily="49" charset="-122"/>
              </a:rPr>
              <a:t>的初始值就不能用可执行语句来装入。</a:t>
            </a:r>
            <a:endParaRPr lang="en-US" altLang="zh-CN" sz="2400" b="1" kern="0" dirty="0">
              <a:solidFill>
                <a:srgbClr val="000000"/>
              </a:solidFill>
              <a:latin typeface="楷体" panose="02010609060101010101" pitchFamily="49" charset="-122"/>
              <a:ea typeface="楷体" panose="02010609060101010101" pitchFamily="49" charset="-122"/>
            </a:endParaRPr>
          </a:p>
          <a:p>
            <a:pPr lvl="0" defTabSz="914400" fontAlgn="base">
              <a:spcBef>
                <a:spcPct val="0"/>
              </a:spcBef>
              <a:spcAft>
                <a:spcPct val="0"/>
              </a:spcAft>
            </a:pPr>
            <a:r>
              <a:rPr lang="zh-CN" altLang="en-US" sz="2400" b="1" dirty="0">
                <a:solidFill>
                  <a:srgbClr val="000000"/>
                </a:solidFill>
                <a:latin typeface="Times New Roman" panose="02020603050405020304" pitchFamily="18" charset="0"/>
                <a:ea typeface="宋体" panose="02010600030101010101" pitchFamily="2" charset="-122"/>
              </a:rPr>
              <a:t>装入</a:t>
            </a:r>
            <a:r>
              <a:rPr lang="en-US" altLang="zh-CN" sz="2400" b="1" dirty="0">
                <a:solidFill>
                  <a:srgbClr val="000000"/>
                </a:solidFill>
                <a:latin typeface="Times New Roman" panose="02020603050405020304" pitchFamily="18" charset="0"/>
                <a:ea typeface="宋体" panose="02010600030101010101" pitchFamily="2" charset="-122"/>
              </a:rPr>
              <a:t>CS</a:t>
            </a:r>
            <a:r>
              <a:rPr lang="zh-CN" altLang="en-US" sz="2400" b="1" dirty="0">
                <a:solidFill>
                  <a:srgbClr val="000000"/>
                </a:solidFill>
                <a:latin typeface="Times New Roman" panose="02020603050405020304" pitchFamily="18" charset="0"/>
                <a:ea typeface="宋体" panose="02010600030101010101" pitchFamily="2" charset="-122"/>
              </a:rPr>
              <a:t>和</a:t>
            </a:r>
            <a:r>
              <a:rPr lang="en-US" altLang="zh-CN" sz="2400" b="1" dirty="0">
                <a:solidFill>
                  <a:srgbClr val="000000"/>
                </a:solidFill>
                <a:latin typeface="Times New Roman" panose="02020603050405020304" pitchFamily="18" charset="0"/>
                <a:ea typeface="宋体" panose="02010600030101010101" pitchFamily="2" charset="-122"/>
              </a:rPr>
              <a:t>IP</a:t>
            </a:r>
            <a:r>
              <a:rPr lang="zh-CN" altLang="en-US" sz="2400" b="1" dirty="0">
                <a:solidFill>
                  <a:srgbClr val="000000"/>
                </a:solidFill>
                <a:latin typeface="Times New Roman" panose="02020603050405020304" pitchFamily="18" charset="0"/>
                <a:ea typeface="宋体" panose="02010600030101010101" pitchFamily="2" charset="-122"/>
              </a:rPr>
              <a:t>一般有下面两种情况。</a:t>
            </a:r>
            <a:endParaRPr lang="zh-CN" altLang="en-US" sz="2400" b="1" kern="0" dirty="0">
              <a:solidFill>
                <a:srgbClr val="000000"/>
              </a:solidFill>
              <a:latin typeface="楷体" panose="02010609060101010101" pitchFamily="49" charset="-122"/>
              <a:ea typeface="楷体" panose="02010609060101010101" pitchFamily="49" charset="-122"/>
            </a:endParaRPr>
          </a:p>
        </p:txBody>
      </p:sp>
      <p:sp>
        <p:nvSpPr>
          <p:cNvPr id="2" name="矩形 1"/>
          <p:cNvSpPr/>
          <p:nvPr/>
        </p:nvSpPr>
        <p:spPr>
          <a:xfrm>
            <a:off x="232307" y="3258027"/>
            <a:ext cx="8152889" cy="707886"/>
          </a:xfrm>
          <a:prstGeom prst="rect">
            <a:avLst/>
          </a:prstGeom>
        </p:spPr>
        <p:txBody>
          <a:bodyPr wrap="square">
            <a:spAutoFit/>
          </a:bodyPr>
          <a:lstStyle/>
          <a:p>
            <a:r>
              <a:rPr lang="en-US" altLang="zh-CN" sz="2000" b="1" dirty="0">
                <a:latin typeface="楷体" panose="02010609060101010101" pitchFamily="49" charset="-122"/>
                <a:ea typeface="楷体" panose="02010609060101010101" pitchFamily="49" charset="-122"/>
              </a:rPr>
              <a:t>(2)</a:t>
            </a:r>
            <a:r>
              <a:rPr lang="zh-CN" altLang="en-US" sz="2000" b="1" dirty="0">
                <a:latin typeface="楷体" panose="02010609060101010101" pitchFamily="49" charset="-122"/>
                <a:ea typeface="楷体" panose="02010609060101010101" pitchFamily="49" charset="-122"/>
              </a:rPr>
              <a:t>在程序运行期间，当执行某些指令时，</a:t>
            </a:r>
            <a:r>
              <a:rPr lang="en-US" altLang="zh-CN" sz="2000" b="1" dirty="0">
                <a:latin typeface="楷体" panose="02010609060101010101" pitchFamily="49" charset="-122"/>
                <a:ea typeface="楷体" panose="02010609060101010101" pitchFamily="49" charset="-122"/>
              </a:rPr>
              <a:t>CPU</a:t>
            </a:r>
            <a:r>
              <a:rPr lang="zh-CN" altLang="en-US" sz="2000" b="1" dirty="0">
                <a:latin typeface="楷体" panose="02010609060101010101" pitchFamily="49" charset="-122"/>
                <a:ea typeface="楷体" panose="02010609060101010101" pitchFamily="49" charset="-122"/>
              </a:rPr>
              <a:t>自动修改</a:t>
            </a:r>
            <a:r>
              <a:rPr lang="en-US" altLang="zh-CN" sz="2000" b="1" dirty="0">
                <a:latin typeface="楷体" panose="02010609060101010101" pitchFamily="49" charset="-122"/>
                <a:ea typeface="楷体" panose="02010609060101010101" pitchFamily="49" charset="-122"/>
              </a:rPr>
              <a:t>CS</a:t>
            </a:r>
            <a:r>
              <a:rPr lang="zh-CN" altLang="en-US" sz="2000" b="1" dirty="0">
                <a:latin typeface="楷体" panose="02010609060101010101" pitchFamily="49" charset="-122"/>
                <a:ea typeface="楷体" panose="02010609060101010101" pitchFamily="49" charset="-122"/>
              </a:rPr>
              <a:t>和</a:t>
            </a:r>
            <a:r>
              <a:rPr lang="en-US" altLang="zh-CN" sz="2000" b="1" dirty="0">
                <a:latin typeface="楷体" panose="02010609060101010101" pitchFamily="49" charset="-122"/>
                <a:ea typeface="楷体" panose="02010609060101010101" pitchFamily="49" charset="-122"/>
              </a:rPr>
              <a:t>IP</a:t>
            </a:r>
            <a:r>
              <a:rPr lang="zh-CN" altLang="en-US" sz="2000" b="1" dirty="0">
                <a:latin typeface="楷体" panose="02010609060101010101" pitchFamily="49" charset="-122"/>
                <a:ea typeface="楷体" panose="02010609060101010101" pitchFamily="49" charset="-122"/>
              </a:rPr>
              <a:t>，使它们指向新的代码段。</a:t>
            </a:r>
          </a:p>
        </p:txBody>
      </p:sp>
      <p:sp>
        <p:nvSpPr>
          <p:cNvPr id="23" name="Rectangle 2"/>
          <p:cNvSpPr>
            <a:spLocks noChangeArrowheads="1"/>
          </p:cNvSpPr>
          <p:nvPr/>
        </p:nvSpPr>
        <p:spPr bwMode="auto">
          <a:xfrm>
            <a:off x="357640" y="4112487"/>
            <a:ext cx="8305800" cy="1631216"/>
          </a:xfrm>
          <a:prstGeom prst="rect">
            <a:avLst/>
          </a:prstGeom>
          <a:noFill/>
          <a:ln w="28575" cmpd="sng">
            <a:noFill/>
            <a:miter lim="800000"/>
          </a:ln>
        </p:spPr>
        <p:txBody>
          <a:bodyPr>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lvl="0" defTabSz="914400" eaLnBrk="1" fontAlgn="base" hangingPunct="1">
              <a:spcBef>
                <a:spcPct val="0"/>
              </a:spcBef>
              <a:spcAft>
                <a:spcPct val="0"/>
              </a:spcAft>
            </a:pPr>
            <a:r>
              <a:rPr lang="zh-CN" altLang="en-US" sz="2000" b="1" kern="0" dirty="0">
                <a:solidFill>
                  <a:srgbClr val="000000"/>
                </a:solidFill>
                <a:latin typeface="楷体" panose="02010609060101010101" pitchFamily="49" charset="-122"/>
                <a:ea typeface="楷体" panose="02010609060101010101" pitchFamily="49" charset="-122"/>
              </a:rPr>
              <a:t>例如：</a:t>
            </a:r>
            <a:endParaRPr lang="en-US" altLang="zh-CN" sz="2000" b="1" kern="0" dirty="0">
              <a:solidFill>
                <a:srgbClr val="000000"/>
              </a:solidFill>
              <a:latin typeface="楷体" panose="02010609060101010101" pitchFamily="49" charset="-122"/>
              <a:ea typeface="楷体" panose="02010609060101010101" pitchFamily="49" charset="-122"/>
            </a:endParaRPr>
          </a:p>
          <a:p>
            <a:pPr marL="342900" lvl="0" indent="-342900" defTabSz="914400" eaLnBrk="1" fontAlgn="base" hangingPunct="1">
              <a:spcBef>
                <a:spcPct val="0"/>
              </a:spcBef>
              <a:spcAft>
                <a:spcPct val="0"/>
              </a:spcAft>
              <a:buFont typeface="Arial" panose="020B0604020202020204" pitchFamily="34" charset="0"/>
              <a:buChar char="•"/>
            </a:pPr>
            <a:r>
              <a:rPr lang="zh-CN" altLang="en-US" sz="2000" b="1" kern="0" dirty="0">
                <a:solidFill>
                  <a:srgbClr val="000000"/>
                </a:solidFill>
                <a:latin typeface="楷体" panose="02010609060101010101" pitchFamily="49" charset="-122"/>
                <a:ea typeface="楷体" panose="02010609060101010101" pitchFamily="49" charset="-122"/>
              </a:rPr>
              <a:t>执行段间过程调用</a:t>
            </a:r>
            <a:r>
              <a:rPr lang="en-US" altLang="zh-CN" sz="2000" b="1" kern="0" dirty="0">
                <a:solidFill>
                  <a:srgbClr val="000000"/>
                </a:solidFill>
                <a:latin typeface="楷体" panose="02010609060101010101" pitchFamily="49" charset="-122"/>
                <a:ea typeface="楷体" panose="02010609060101010101" pitchFamily="49" charset="-122"/>
              </a:rPr>
              <a:t>CALL</a:t>
            </a:r>
            <a:r>
              <a:rPr lang="zh-CN" altLang="en-US" sz="2000" b="1" kern="0" dirty="0">
                <a:solidFill>
                  <a:srgbClr val="000000"/>
                </a:solidFill>
                <a:latin typeface="楷体" panose="02010609060101010101" pitchFamily="49" charset="-122"/>
                <a:ea typeface="楷体" panose="02010609060101010101" pitchFamily="49" charset="-122"/>
              </a:rPr>
              <a:t>和段间返回指令</a:t>
            </a:r>
            <a:r>
              <a:rPr lang="en-US" altLang="zh-CN" sz="2000" b="1" kern="0" dirty="0">
                <a:solidFill>
                  <a:srgbClr val="000000"/>
                </a:solidFill>
                <a:latin typeface="楷体" panose="02010609060101010101" pitchFamily="49" charset="-122"/>
                <a:ea typeface="楷体" panose="02010609060101010101" pitchFamily="49" charset="-122"/>
              </a:rPr>
              <a:t>RET;</a:t>
            </a:r>
          </a:p>
          <a:p>
            <a:pPr marL="342900" lvl="0" indent="-342900" defTabSz="914400" eaLnBrk="1" fontAlgn="base" hangingPunct="1">
              <a:spcBef>
                <a:spcPct val="0"/>
              </a:spcBef>
              <a:spcAft>
                <a:spcPct val="0"/>
              </a:spcAft>
              <a:buFont typeface="Arial" panose="020B0604020202020204" pitchFamily="34" charset="0"/>
              <a:buChar char="•"/>
            </a:pPr>
            <a:r>
              <a:rPr lang="zh-CN" altLang="en-US" sz="2000" b="1" kern="0" dirty="0">
                <a:solidFill>
                  <a:srgbClr val="000000"/>
                </a:solidFill>
                <a:latin typeface="楷体" panose="02010609060101010101" pitchFamily="49" charset="-122"/>
                <a:ea typeface="楷体" panose="02010609060101010101" pitchFamily="49" charset="-122"/>
              </a:rPr>
              <a:t>执行段间无条件转移指令</a:t>
            </a:r>
            <a:r>
              <a:rPr lang="en-US" altLang="zh-CN" sz="2000" b="1" kern="0" dirty="0">
                <a:solidFill>
                  <a:srgbClr val="000000"/>
                </a:solidFill>
                <a:latin typeface="楷体" panose="02010609060101010101" pitchFamily="49" charset="-122"/>
                <a:ea typeface="楷体" panose="02010609060101010101" pitchFamily="49" charset="-122"/>
              </a:rPr>
              <a:t>JMP;</a:t>
            </a:r>
          </a:p>
          <a:p>
            <a:pPr marL="342900" lvl="0" indent="-342900" defTabSz="914400" eaLnBrk="1" fontAlgn="base" hangingPunct="1">
              <a:spcBef>
                <a:spcPct val="0"/>
              </a:spcBef>
              <a:spcAft>
                <a:spcPct val="0"/>
              </a:spcAft>
              <a:buFont typeface="Arial" panose="020B0604020202020204" pitchFamily="34" charset="0"/>
              <a:buChar char="•"/>
            </a:pPr>
            <a:r>
              <a:rPr lang="zh-CN" altLang="en-US" sz="2000" b="1" kern="0" dirty="0">
                <a:solidFill>
                  <a:srgbClr val="000000"/>
                </a:solidFill>
                <a:latin typeface="楷体" panose="02010609060101010101" pitchFamily="49" charset="-122"/>
                <a:ea typeface="楷体" panose="02010609060101010101" pitchFamily="49" charset="-122"/>
              </a:rPr>
              <a:t>响应中断及中断返回指令；</a:t>
            </a:r>
          </a:p>
          <a:p>
            <a:pPr marL="342900" lvl="0" indent="-342900" defTabSz="914400" eaLnBrk="1" fontAlgn="base" hangingPunct="1">
              <a:spcBef>
                <a:spcPct val="0"/>
              </a:spcBef>
              <a:spcAft>
                <a:spcPct val="0"/>
              </a:spcAft>
              <a:buFont typeface="Arial" panose="020B0604020202020204" pitchFamily="34" charset="0"/>
              <a:buChar char="•"/>
            </a:pPr>
            <a:r>
              <a:rPr lang="zh-CN" altLang="en-US" sz="2000" b="1" kern="0" dirty="0">
                <a:solidFill>
                  <a:srgbClr val="000000"/>
                </a:solidFill>
                <a:latin typeface="楷体" panose="02010609060101010101" pitchFamily="49" charset="-122"/>
                <a:ea typeface="楷体" panose="02010609060101010101" pitchFamily="49" charset="-122"/>
              </a:rPr>
              <a:t>执行硬件复位操作。</a:t>
            </a:r>
            <a:endParaRPr kumimoji="0" lang="zh-CN" altLang="en-US"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animEffect transition="in" filter="barn(outHorizontal)">
                                      <p:cBhvr>
                                        <p:cTn id="7" dur="500"/>
                                        <p:tgtEl>
                                          <p:spTgt spid="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23">
                                            <p:txEl>
                                              <p:pRg st="1" end="1"/>
                                            </p:txEl>
                                          </p:spTgt>
                                        </p:tgtEl>
                                        <p:attrNameLst>
                                          <p:attrName>style.visibility</p:attrName>
                                        </p:attrNameLst>
                                      </p:cBhvr>
                                      <p:to>
                                        <p:strVal val="visible"/>
                                      </p:to>
                                    </p:set>
                                    <p:animEffect transition="in" filter="barn(outHorizontal)">
                                      <p:cBhvr>
                                        <p:cTn id="12" dur="500"/>
                                        <p:tgtEl>
                                          <p:spTgt spid="2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42" fill="hold" grpId="0" nodeType="clickEffect">
                                  <p:stCondLst>
                                    <p:cond delay="0"/>
                                  </p:stCondLst>
                                  <p:childTnLst>
                                    <p:set>
                                      <p:cBhvr>
                                        <p:cTn id="16" dur="1" fill="hold">
                                          <p:stCondLst>
                                            <p:cond delay="0"/>
                                          </p:stCondLst>
                                        </p:cTn>
                                        <p:tgtEl>
                                          <p:spTgt spid="23">
                                            <p:txEl>
                                              <p:pRg st="2" end="2"/>
                                            </p:txEl>
                                          </p:spTgt>
                                        </p:tgtEl>
                                        <p:attrNameLst>
                                          <p:attrName>style.visibility</p:attrName>
                                        </p:attrNameLst>
                                      </p:cBhvr>
                                      <p:to>
                                        <p:strVal val="visible"/>
                                      </p:to>
                                    </p:set>
                                    <p:animEffect transition="in" filter="barn(outHorizontal)">
                                      <p:cBhvr>
                                        <p:cTn id="17" dur="500"/>
                                        <p:tgtEl>
                                          <p:spTgt spid="2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42" fill="hold" grpId="0" nodeType="clickEffect">
                                  <p:stCondLst>
                                    <p:cond delay="0"/>
                                  </p:stCondLst>
                                  <p:childTnLst>
                                    <p:set>
                                      <p:cBhvr>
                                        <p:cTn id="21" dur="1" fill="hold">
                                          <p:stCondLst>
                                            <p:cond delay="0"/>
                                          </p:stCondLst>
                                        </p:cTn>
                                        <p:tgtEl>
                                          <p:spTgt spid="23">
                                            <p:txEl>
                                              <p:pRg st="3" end="3"/>
                                            </p:txEl>
                                          </p:spTgt>
                                        </p:tgtEl>
                                        <p:attrNameLst>
                                          <p:attrName>style.visibility</p:attrName>
                                        </p:attrNameLst>
                                      </p:cBhvr>
                                      <p:to>
                                        <p:strVal val="visible"/>
                                      </p:to>
                                    </p:set>
                                    <p:animEffect transition="in" filter="barn(outHorizontal)">
                                      <p:cBhvr>
                                        <p:cTn id="22" dur="500"/>
                                        <p:tgtEl>
                                          <p:spTgt spid="2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42" fill="hold" grpId="0" nodeType="clickEffect">
                                  <p:stCondLst>
                                    <p:cond delay="0"/>
                                  </p:stCondLst>
                                  <p:childTnLst>
                                    <p:set>
                                      <p:cBhvr>
                                        <p:cTn id="26" dur="1" fill="hold">
                                          <p:stCondLst>
                                            <p:cond delay="0"/>
                                          </p:stCondLst>
                                        </p:cTn>
                                        <p:tgtEl>
                                          <p:spTgt spid="23">
                                            <p:txEl>
                                              <p:pRg st="4" end="4"/>
                                            </p:txEl>
                                          </p:spTgt>
                                        </p:tgtEl>
                                        <p:attrNameLst>
                                          <p:attrName>style.visibility</p:attrName>
                                        </p:attrNameLst>
                                      </p:cBhvr>
                                      <p:to>
                                        <p:strVal val="visible"/>
                                      </p:to>
                                    </p:set>
                                    <p:animEffect transition="in" filter="barn(outHorizontal)">
                                      <p:cBhvr>
                                        <p:cTn id="27" dur="500"/>
                                        <p:tgtEl>
                                          <p:spTgt spid="2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uiExpand="1" build="p" autoUpdateAnimBg="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MH_Others_1"/>
          <p:cNvSpPr/>
          <p:nvPr>
            <p:custDataLst>
              <p:tags r:id="rId1"/>
            </p:custDataLst>
          </p:nvPr>
        </p:nvSpPr>
        <p:spPr>
          <a:xfrm>
            <a:off x="1933484" y="2554961"/>
            <a:ext cx="1803016" cy="180301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32" name="MH_Others_2"/>
          <p:cNvSpPr/>
          <p:nvPr>
            <p:custDataLst>
              <p:tags r:id="rId2"/>
            </p:custDataLst>
          </p:nvPr>
        </p:nvSpPr>
        <p:spPr>
          <a:xfrm>
            <a:off x="1213722" y="1828800"/>
            <a:ext cx="3282308" cy="3282306"/>
          </a:xfrm>
          <a:prstGeom prst="ellipse">
            <a:avLst/>
          </a:prstGeom>
          <a:noFill/>
          <a:ln>
            <a:solidFill>
              <a:schemeClr val="accent1">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36" name="MH_Others_3"/>
          <p:cNvSpPr/>
          <p:nvPr>
            <p:custDataLst>
              <p:tags r:id="rId3"/>
            </p:custDataLst>
          </p:nvPr>
        </p:nvSpPr>
        <p:spPr>
          <a:xfrm>
            <a:off x="4245879" y="2695898"/>
            <a:ext cx="269352" cy="26935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400" dirty="0">
              <a:solidFill>
                <a:srgbClr val="FFFFFF"/>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37" name="MH_Number"/>
          <p:cNvSpPr/>
          <p:nvPr>
            <p:custDataLst>
              <p:tags r:id="rId4"/>
            </p:custDataLst>
          </p:nvPr>
        </p:nvSpPr>
        <p:spPr>
          <a:xfrm>
            <a:off x="2058338" y="2695898"/>
            <a:ext cx="1538428" cy="1538428"/>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rmAutofit fontScale="85000" lnSpcReduction="10000"/>
          </a:bodyPr>
          <a:lstStyle/>
          <a:p>
            <a:pPr lvl="0" algn="ctr"/>
            <a:r>
              <a:rPr lang="en-US" altLang="zh-CN" sz="8000" b="1" dirty="0">
                <a:solidFill>
                  <a:srgbClr val="FFFFFF"/>
                </a:solidFill>
                <a:latin typeface="华文楷体" panose="02010600040101010101" pitchFamily="2" charset="-122"/>
                <a:ea typeface="华文楷体" panose="02010600040101010101" pitchFamily="2" charset="-122"/>
              </a:rPr>
              <a:t>4.6</a:t>
            </a:r>
            <a:endParaRPr lang="zh-CN" altLang="en-US" sz="8000" b="1" dirty="0">
              <a:solidFill>
                <a:srgbClr val="FFFFFF"/>
              </a:solidFill>
              <a:latin typeface="华文楷体" panose="02010600040101010101" pitchFamily="2" charset="-122"/>
              <a:ea typeface="华文楷体" panose="02010600040101010101" pitchFamily="2" charset="-122"/>
            </a:endParaRPr>
          </a:p>
        </p:txBody>
      </p:sp>
      <p:sp>
        <p:nvSpPr>
          <p:cNvPr id="38" name="MH_Title"/>
          <p:cNvSpPr>
            <a:spLocks noChangeArrowheads="1"/>
          </p:cNvSpPr>
          <p:nvPr>
            <p:custDataLst>
              <p:tags r:id="rId5"/>
            </p:custDataLst>
          </p:nvPr>
        </p:nvSpPr>
        <p:spPr bwMode="auto">
          <a:xfrm>
            <a:off x="4647972" y="2473407"/>
            <a:ext cx="3579320" cy="1911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6000" tIns="0" rIns="0" bIns="0" anchor="t" anchorCtr="0">
            <a:norm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a:lnSpc>
                <a:spcPct val="130000"/>
              </a:lnSpc>
              <a:spcBef>
                <a:spcPct val="0"/>
              </a:spcBef>
              <a:buNone/>
            </a:pPr>
            <a:r>
              <a:rPr lang="zh-CN" altLang="en-US" sz="3600" b="1" dirty="0">
                <a:latin typeface="华文楷体" panose="02010600040101010101" pitchFamily="2" charset="-122"/>
                <a:ea typeface="华文楷体" panose="02010600040101010101" pitchFamily="2" charset="-122"/>
              </a:rPr>
              <a:t>过程定义伪指令（</a:t>
            </a:r>
            <a:r>
              <a:rPr lang="en-US" altLang="zh-CN" sz="3600" b="1" dirty="0">
                <a:latin typeface="华文楷体" panose="02010600040101010101" pitchFamily="2" charset="-122"/>
                <a:ea typeface="华文楷体" panose="02010600040101010101" pitchFamily="2" charset="-122"/>
              </a:rPr>
              <a:t>PROC/ENDP)</a:t>
            </a:r>
            <a:endParaRPr lang="zh-CN" altLang="en-US" sz="3600" b="1" dirty="0">
              <a:latin typeface="华文楷体" panose="02010600040101010101" pitchFamily="2" charset="-122"/>
              <a:ea typeface="华文楷体" panose="02010600040101010101" pitchFamily="2" charset="-122"/>
            </a:endParaRPr>
          </a:p>
        </p:txBody>
      </p:sp>
      <p:sp>
        <p:nvSpPr>
          <p:cNvPr id="39"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40" name="ïšḻïdê"/>
          <p:cNvSpPr txBox="1"/>
          <p:nvPr/>
        </p:nvSpPr>
        <p:spPr bwMode="auto">
          <a:xfrm>
            <a:off x="-1" y="124432"/>
            <a:ext cx="3487272"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楷体" panose="02010609060101010101" pitchFamily="49" charset="-122"/>
                <a:ea typeface="楷体" panose="02010609060101010101" pitchFamily="49" charset="-122"/>
              </a:rPr>
              <a:t>主要内容</a:t>
            </a:r>
            <a:endParaRPr lang="zh-CN" altLang="en-US" sz="2800" dirty="0">
              <a:solidFill>
                <a:schemeClr val="bg1"/>
              </a:solidFill>
              <a:latin typeface="楷体" panose="02010609060101010101" pitchFamily="49" charset="-122"/>
              <a:ea typeface="楷体" panose="02010609060101010101" pitchFamily="49" charset="-122"/>
            </a:endParaRPr>
          </a:p>
        </p:txBody>
      </p:sp>
      <p:cxnSp>
        <p:nvCxnSpPr>
          <p:cNvPr id="41" name="直接连接符 40"/>
          <p:cNvCxnSpPr/>
          <p:nvPr/>
        </p:nvCxnSpPr>
        <p:spPr>
          <a:xfrm>
            <a:off x="2381" y="655346"/>
            <a:ext cx="3484890"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42" name="图片 4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9" name="ïšḻïdê"/>
          <p:cNvSpPr txBox="1"/>
          <p:nvPr/>
        </p:nvSpPr>
        <p:spPr bwMode="auto">
          <a:xfrm>
            <a:off x="-1" y="162085"/>
            <a:ext cx="8281902"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altLang="zh-CN" sz="2400" b="1" dirty="0">
                <a:solidFill>
                  <a:schemeClr val="bg1"/>
                </a:solidFill>
                <a:latin typeface="楷体" panose="02010609060101010101" pitchFamily="49" charset="-122"/>
                <a:ea typeface="楷体" panose="02010609060101010101" pitchFamily="49" charset="-122"/>
              </a:rPr>
              <a:t>4.6 </a:t>
            </a:r>
            <a:r>
              <a:rPr lang="zh-CN" altLang="en-US" sz="2400" b="1" dirty="0">
                <a:solidFill>
                  <a:schemeClr val="bg1"/>
                </a:solidFill>
                <a:latin typeface="楷体" panose="02010609060101010101" pitchFamily="49" charset="-122"/>
                <a:ea typeface="楷体" panose="02010609060101010101" pitchFamily="49" charset="-122"/>
              </a:rPr>
              <a:t>过程定义伪指令（</a:t>
            </a:r>
            <a:r>
              <a:rPr lang="en-US" altLang="zh-CN" sz="2400" b="1" dirty="0">
                <a:solidFill>
                  <a:schemeClr val="bg1"/>
                </a:solidFill>
                <a:latin typeface="楷体" panose="02010609060101010101" pitchFamily="49" charset="-122"/>
                <a:ea typeface="楷体" panose="02010609060101010101" pitchFamily="49" charset="-122"/>
              </a:rPr>
              <a:t>PROC/ENDP)</a:t>
            </a:r>
            <a:endParaRPr lang="zh-CN" altLang="en-US" sz="2400" b="1" dirty="0">
              <a:solidFill>
                <a:schemeClr val="bg1"/>
              </a:solidFill>
              <a:latin typeface="楷体" panose="02010609060101010101" pitchFamily="49" charset="-122"/>
              <a:ea typeface="楷体" panose="02010609060101010101" pitchFamily="49" charset="-122"/>
            </a:endParaRPr>
          </a:p>
        </p:txBody>
      </p:sp>
      <p:cxnSp>
        <p:nvCxnSpPr>
          <p:cNvPr id="40" name="直接连接符 39"/>
          <p:cNvCxnSpPr/>
          <p:nvPr/>
        </p:nvCxnSpPr>
        <p:spPr>
          <a:xfrm>
            <a:off x="2381" y="655346"/>
            <a:ext cx="3484890"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41" name="图片 4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8" name="MH_Other_1"/>
          <p:cNvSpPr/>
          <p:nvPr>
            <p:custDataLst>
              <p:tags r:id="rId1"/>
            </p:custDataLst>
          </p:nvPr>
        </p:nvSpPr>
        <p:spPr>
          <a:xfrm>
            <a:off x="1873250" y="1636751"/>
            <a:ext cx="3889375" cy="3192462"/>
          </a:xfrm>
          <a:custGeom>
            <a:avLst/>
            <a:gdLst>
              <a:gd name="connsiteX0" fmla="*/ 0 w 3718560"/>
              <a:gd name="connsiteY0" fmla="*/ 0 h 3518262"/>
              <a:gd name="connsiteX1" fmla="*/ 0 w 3718560"/>
              <a:gd name="connsiteY1" fmla="*/ 3509554 h 3518262"/>
              <a:gd name="connsiteX2" fmla="*/ 3718560 w 3718560"/>
              <a:gd name="connsiteY2" fmla="*/ 3518262 h 3518262"/>
              <a:gd name="connsiteX3" fmla="*/ 3718560 w 3718560"/>
              <a:gd name="connsiteY3" fmla="*/ 3518262 h 3518262"/>
            </a:gdLst>
            <a:ahLst/>
            <a:cxnLst>
              <a:cxn ang="0">
                <a:pos x="connsiteX0" y="connsiteY0"/>
              </a:cxn>
              <a:cxn ang="0">
                <a:pos x="connsiteX1" y="connsiteY1"/>
              </a:cxn>
              <a:cxn ang="0">
                <a:pos x="connsiteX2" y="connsiteY2"/>
              </a:cxn>
              <a:cxn ang="0">
                <a:pos x="connsiteX3" y="connsiteY3"/>
              </a:cxn>
            </a:cxnLst>
            <a:rect l="l" t="t" r="r" b="b"/>
            <a:pathLst>
              <a:path w="3718560" h="3518262">
                <a:moveTo>
                  <a:pt x="0" y="0"/>
                </a:moveTo>
                <a:lnTo>
                  <a:pt x="0" y="3509554"/>
                </a:lnTo>
                <a:lnTo>
                  <a:pt x="3718560" y="3518262"/>
                </a:lnTo>
                <a:lnTo>
                  <a:pt x="3718560" y="3518262"/>
                </a:lnTo>
              </a:path>
            </a:pathLst>
          </a:custGeom>
          <a:noFill/>
          <a:ln w="76200" cap="flat" cmpd="sng" algn="ctr">
            <a:solidFill>
              <a:schemeClr val="accent1"/>
            </a:solidFill>
            <a:prstDash val="solid"/>
            <a:miter lim="800000"/>
          </a:ln>
          <a:effectLst/>
        </p:spPr>
        <p:txBody>
          <a:bodyPr anchor="ctr"/>
          <a:lstStyle/>
          <a:p>
            <a:pPr algn="ctr" eaLnBrk="1" fontAlgn="auto" hangingPunct="1">
              <a:spcBef>
                <a:spcPts val="0"/>
              </a:spcBef>
              <a:spcAft>
                <a:spcPts val="0"/>
              </a:spcAft>
              <a:defRPr/>
            </a:pPr>
            <a:endParaRPr lang="zh-CN" altLang="en-US" kern="0">
              <a:solidFill>
                <a:srgbClr val="FFFFFF"/>
              </a:solidFill>
              <a:latin typeface="Arial" panose="020B0604020202020204"/>
              <a:ea typeface="宋体" panose="02010600030101010101" pitchFamily="2" charset="-122"/>
            </a:endParaRPr>
          </a:p>
        </p:txBody>
      </p:sp>
      <p:sp>
        <p:nvSpPr>
          <p:cNvPr id="9" name="MH_Desc_1"/>
          <p:cNvSpPr/>
          <p:nvPr>
            <p:custDataLst>
              <p:tags r:id="rId2"/>
            </p:custDataLst>
          </p:nvPr>
        </p:nvSpPr>
        <p:spPr>
          <a:xfrm>
            <a:off x="1636713" y="1924088"/>
            <a:ext cx="5464175" cy="3911600"/>
          </a:xfrm>
          <a:custGeom>
            <a:avLst/>
            <a:gdLst>
              <a:gd name="connsiteX0" fmla="*/ 5320937 w 5320937"/>
              <a:gd name="connsiteY0" fmla="*/ 1837508 h 4188823"/>
              <a:gd name="connsiteX1" fmla="*/ 5320937 w 5320937"/>
              <a:gd name="connsiteY1" fmla="*/ 0 h 4188823"/>
              <a:gd name="connsiteX2" fmla="*/ 0 w 5320937"/>
              <a:gd name="connsiteY2" fmla="*/ 0 h 4188823"/>
              <a:gd name="connsiteX3" fmla="*/ 0 w 5320937"/>
              <a:gd name="connsiteY3" fmla="*/ 3405051 h 4188823"/>
              <a:gd name="connsiteX4" fmla="*/ 2717075 w 5320937"/>
              <a:gd name="connsiteY4" fmla="*/ 3405051 h 4188823"/>
              <a:gd name="connsiteX5" fmla="*/ 3500847 w 5320937"/>
              <a:gd name="connsiteY5" fmla="*/ 4188823 h 4188823"/>
              <a:gd name="connsiteX6" fmla="*/ 3518263 w 5320937"/>
              <a:gd name="connsiteY6" fmla="*/ 4188823 h 4188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20937" h="4188823">
                <a:moveTo>
                  <a:pt x="5320937" y="1837508"/>
                </a:moveTo>
                <a:lnTo>
                  <a:pt x="5320937" y="0"/>
                </a:lnTo>
                <a:lnTo>
                  <a:pt x="0" y="0"/>
                </a:lnTo>
                <a:lnTo>
                  <a:pt x="0" y="3405051"/>
                </a:lnTo>
                <a:lnTo>
                  <a:pt x="2717075" y="3405051"/>
                </a:lnTo>
                <a:lnTo>
                  <a:pt x="3500847" y="4188823"/>
                </a:lnTo>
                <a:lnTo>
                  <a:pt x="3518263" y="4188823"/>
                </a:lnTo>
              </a:path>
            </a:pathLst>
          </a:custGeom>
          <a:noFill/>
          <a:ln w="76200" cap="flat" cmpd="sng" algn="ctr">
            <a:solidFill>
              <a:schemeClr val="accent1"/>
            </a:solidFill>
            <a:prstDash val="solid"/>
            <a:miter lim="800000"/>
          </a:ln>
          <a:effectLst/>
        </p:spPr>
        <p:txBody>
          <a:bodyPr lIns="612000" tIns="216000" rIns="324000" bIns="1584000">
            <a:noAutofit/>
          </a:bodyPr>
          <a:lstStyle/>
          <a:p>
            <a:pPr algn="just">
              <a:lnSpc>
                <a:spcPct val="150000"/>
              </a:lnSpc>
              <a:defRPr/>
            </a:pPr>
            <a:r>
              <a:rPr lang="zh-CN" altLang="en-US" sz="2400" b="1" kern="0" dirty="0">
                <a:latin typeface="楷体" panose="02010609060101010101" pitchFamily="49" charset="-122"/>
                <a:ea typeface="楷体" panose="02010609060101010101" pitchFamily="49" charset="-122"/>
              </a:rPr>
              <a:t> 在程序设计过程中，常常将具有一定功能的程序段设计成一个子程序。在</a:t>
            </a:r>
            <a:r>
              <a:rPr lang="en-US" altLang="zh-CN" sz="2400" b="1" kern="0" dirty="0">
                <a:latin typeface="楷体" panose="02010609060101010101" pitchFamily="49" charset="-122"/>
                <a:ea typeface="楷体" panose="02010609060101010101" pitchFamily="49" charset="-122"/>
              </a:rPr>
              <a:t>MASM</a:t>
            </a:r>
            <a:r>
              <a:rPr lang="zh-CN" altLang="en-US" sz="2400" b="1" kern="0" dirty="0">
                <a:latin typeface="楷体" panose="02010609060101010101" pitchFamily="49" charset="-122"/>
                <a:ea typeface="楷体" panose="02010609060101010101" pitchFamily="49" charset="-122"/>
              </a:rPr>
              <a:t>宏汇编程序中，用过程</a:t>
            </a:r>
            <a:r>
              <a:rPr lang="en-US" altLang="zh-CN" sz="2400" b="1" kern="0" dirty="0">
                <a:latin typeface="楷体" panose="02010609060101010101" pitchFamily="49" charset="-122"/>
                <a:ea typeface="楷体" panose="02010609060101010101" pitchFamily="49" charset="-122"/>
              </a:rPr>
              <a:t>(PROCEDURE)</a:t>
            </a:r>
            <a:r>
              <a:rPr lang="zh-CN" altLang="en-US" sz="2400" b="1" kern="0" dirty="0">
                <a:latin typeface="楷体" panose="02010609060101010101" pitchFamily="49" charset="-122"/>
                <a:ea typeface="楷体" panose="02010609060101010101" pitchFamily="49" charset="-122"/>
              </a:rPr>
              <a:t>来构造子程序。</a:t>
            </a:r>
          </a:p>
        </p:txBody>
      </p:sp>
      <p:sp>
        <p:nvSpPr>
          <p:cNvPr id="10" name="MH_Other_2"/>
          <p:cNvSpPr/>
          <p:nvPr>
            <p:custDataLst>
              <p:tags r:id="rId3"/>
            </p:custDataLst>
          </p:nvPr>
        </p:nvSpPr>
        <p:spPr bwMode="auto">
          <a:xfrm>
            <a:off x="5216525" y="3529051"/>
            <a:ext cx="2281238" cy="2357437"/>
          </a:xfrm>
          <a:custGeom>
            <a:avLst/>
            <a:gdLst>
              <a:gd name="T0" fmla="*/ 311438 w 1909763"/>
              <a:gd name="T1" fmla="*/ 1234671 h 1912938"/>
              <a:gd name="T2" fmla="*/ 423998 w 1909763"/>
              <a:gd name="T3" fmla="*/ 1256142 h 1912938"/>
              <a:gd name="T4" fmla="*/ 469528 w 1909763"/>
              <a:gd name="T5" fmla="*/ 1335710 h 1912938"/>
              <a:gd name="T6" fmla="*/ 530235 w 1909763"/>
              <a:gd name="T7" fmla="*/ 1396649 h 1912938"/>
              <a:gd name="T8" fmla="*/ 631728 w 1909763"/>
              <a:gd name="T9" fmla="*/ 1456326 h 1912938"/>
              <a:gd name="T10" fmla="*/ 647854 w 1909763"/>
              <a:gd name="T11" fmla="*/ 1533683 h 1912938"/>
              <a:gd name="T12" fmla="*/ 0 w 1909763"/>
              <a:gd name="T13" fmla="*/ 1905000 h 1912938"/>
              <a:gd name="T14" fmla="*/ 990076 w 1909763"/>
              <a:gd name="T15" fmla="*/ 547002 h 1912938"/>
              <a:gd name="T16" fmla="*/ 1084268 w 1909763"/>
              <a:gd name="T17" fmla="*/ 595709 h 1912938"/>
              <a:gd name="T18" fmla="*/ 1176565 w 1909763"/>
              <a:gd name="T19" fmla="*/ 667504 h 1912938"/>
              <a:gd name="T20" fmla="*/ 1294781 w 1909763"/>
              <a:gd name="T21" fmla="*/ 800657 h 1912938"/>
              <a:gd name="T22" fmla="*/ 1351992 w 1909763"/>
              <a:gd name="T23" fmla="*/ 906610 h 1912938"/>
              <a:gd name="T24" fmla="*/ 1367480 w 1909763"/>
              <a:gd name="T25" fmla="*/ 971447 h 1912938"/>
              <a:gd name="T26" fmla="*/ 741633 w 1909763"/>
              <a:gd name="T27" fmla="*/ 1521772 h 1912938"/>
              <a:gd name="T28" fmla="*/ 719507 w 1909763"/>
              <a:gd name="T29" fmla="*/ 1441437 h 1912938"/>
              <a:gd name="T30" fmla="*/ 689163 w 1909763"/>
              <a:gd name="T31" fmla="*/ 1362684 h 1912938"/>
              <a:gd name="T32" fmla="*/ 605717 w 1909763"/>
              <a:gd name="T33" fmla="*/ 1309233 h 1912938"/>
              <a:gd name="T34" fmla="*/ 554511 w 1909763"/>
              <a:gd name="T35" fmla="*/ 1257047 h 1912938"/>
              <a:gd name="T36" fmla="*/ 495403 w 1909763"/>
              <a:gd name="T37" fmla="*/ 1173233 h 1912938"/>
              <a:gd name="T38" fmla="*/ 414485 w 1909763"/>
              <a:gd name="T39" fmla="*/ 1167223 h 1912938"/>
              <a:gd name="T40" fmla="*/ 334200 w 1909763"/>
              <a:gd name="T41" fmla="*/ 1137810 h 1912938"/>
              <a:gd name="T42" fmla="*/ 1102115 w 1909763"/>
              <a:gd name="T43" fmla="*/ 389221 h 1912938"/>
              <a:gd name="T44" fmla="*/ 1182317 w 1909763"/>
              <a:gd name="T45" fmla="*/ 412935 h 1912938"/>
              <a:gd name="T46" fmla="*/ 1278052 w 1909763"/>
              <a:gd name="T47" fmla="*/ 467951 h 1912938"/>
              <a:gd name="T48" fmla="*/ 1390271 w 1909763"/>
              <a:gd name="T49" fmla="*/ 569762 h 1912938"/>
              <a:gd name="T50" fmla="*/ 1465401 w 1909763"/>
              <a:gd name="T51" fmla="*/ 674102 h 1912938"/>
              <a:gd name="T52" fmla="*/ 1496150 w 1909763"/>
              <a:gd name="T53" fmla="*/ 753148 h 1912938"/>
              <a:gd name="T54" fmla="*/ 1438773 w 1909763"/>
              <a:gd name="T55" fmla="*/ 874245 h 1912938"/>
              <a:gd name="T56" fmla="*/ 1394075 w 1909763"/>
              <a:gd name="T57" fmla="*/ 754728 h 1912938"/>
              <a:gd name="T58" fmla="*/ 1286611 w 1909763"/>
              <a:gd name="T59" fmla="*/ 617822 h 1912938"/>
              <a:gd name="T60" fmla="*/ 1182317 w 1909763"/>
              <a:gd name="T61" fmla="*/ 530239 h 1912938"/>
              <a:gd name="T62" fmla="*/ 1095458 w 1909763"/>
              <a:gd name="T63" fmla="*/ 479966 h 1912938"/>
              <a:gd name="T64" fmla="*/ 1079925 w 1909763"/>
              <a:gd name="T65" fmla="*/ 387324 h 1912938"/>
              <a:gd name="T66" fmla="*/ 1274840 w 1909763"/>
              <a:gd name="T67" fmla="*/ 248813 h 1912938"/>
              <a:gd name="T68" fmla="*/ 1361157 w 1909763"/>
              <a:gd name="T69" fmla="*/ 287000 h 1912938"/>
              <a:gd name="T70" fmla="*/ 1471820 w 1909763"/>
              <a:gd name="T71" fmla="*/ 367792 h 1912938"/>
              <a:gd name="T72" fmla="*/ 1577108 w 1909763"/>
              <a:gd name="T73" fmla="*/ 484246 h 1912938"/>
              <a:gd name="T74" fmla="*/ 1629910 w 1909763"/>
              <a:gd name="T75" fmla="*/ 580818 h 1912938"/>
              <a:gd name="T76" fmla="*/ 1646668 w 1909763"/>
              <a:gd name="T77" fmla="*/ 647723 h 1912938"/>
              <a:gd name="T78" fmla="*/ 1571733 w 1909763"/>
              <a:gd name="T79" fmla="*/ 701374 h 1912938"/>
              <a:gd name="T80" fmla="*/ 1500908 w 1909763"/>
              <a:gd name="T81" fmla="*/ 566932 h 1912938"/>
              <a:gd name="T82" fmla="*/ 1381077 w 1909763"/>
              <a:gd name="T83" fmla="*/ 437539 h 1912938"/>
              <a:gd name="T84" fmla="*/ 1277685 w 1909763"/>
              <a:gd name="T85" fmla="*/ 362111 h 1912938"/>
              <a:gd name="T86" fmla="*/ 1174610 w 1909763"/>
              <a:gd name="T87" fmla="*/ 313195 h 1912938"/>
              <a:gd name="T88" fmla="*/ 1571880 w 1909763"/>
              <a:gd name="T89" fmla="*/ 0 h 1912938"/>
              <a:gd name="T90" fmla="*/ 1674374 w 1909763"/>
              <a:gd name="T91" fmla="*/ 27868 h 1912938"/>
              <a:gd name="T92" fmla="*/ 1797116 w 1909763"/>
              <a:gd name="T93" fmla="*/ 110838 h 1912938"/>
              <a:gd name="T94" fmla="*/ 1880946 w 1909763"/>
              <a:gd name="T95" fmla="*/ 216927 h 1912938"/>
              <a:gd name="T96" fmla="*/ 1901825 w 1909763"/>
              <a:gd name="T97" fmla="*/ 315415 h 1912938"/>
              <a:gd name="T98" fmla="*/ 1879681 w 1909763"/>
              <a:gd name="T99" fmla="*/ 399018 h 1912938"/>
              <a:gd name="T100" fmla="*/ 1834128 w 1909763"/>
              <a:gd name="T101" fmla="*/ 461405 h 1912938"/>
              <a:gd name="T102" fmla="*/ 1716764 w 1909763"/>
              <a:gd name="T103" fmla="*/ 551026 h 1912938"/>
              <a:gd name="T104" fmla="*/ 1686079 w 1909763"/>
              <a:gd name="T105" fmla="*/ 466156 h 1912938"/>
              <a:gd name="T106" fmla="*/ 1635148 w 1909763"/>
              <a:gd name="T107" fmla="*/ 386034 h 1912938"/>
              <a:gd name="T108" fmla="*/ 1552899 w 1909763"/>
              <a:gd name="T109" fmla="*/ 297997 h 1912938"/>
              <a:gd name="T110" fmla="*/ 1465272 w 1909763"/>
              <a:gd name="T111" fmla="*/ 231811 h 1912938"/>
              <a:gd name="T112" fmla="*/ 1387135 w 1909763"/>
              <a:gd name="T113" fmla="*/ 193176 h 1912938"/>
              <a:gd name="T114" fmla="*/ 1324816 w 1909763"/>
              <a:gd name="T115" fmla="*/ 138389 h 1912938"/>
              <a:gd name="T116" fmla="*/ 1449455 w 1909763"/>
              <a:gd name="T117" fmla="*/ 33885 h 1912938"/>
              <a:gd name="T118" fmla="*/ 1518102 w 1909763"/>
              <a:gd name="T119" fmla="*/ 4750 h 191293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1909763" h="1912938">
                <a:moveTo>
                  <a:pt x="275590" y="1223963"/>
                </a:moveTo>
                <a:lnTo>
                  <a:pt x="276860" y="1225231"/>
                </a:lnTo>
                <a:lnTo>
                  <a:pt x="281623" y="1228085"/>
                </a:lnTo>
                <a:lnTo>
                  <a:pt x="285433" y="1229987"/>
                </a:lnTo>
                <a:lnTo>
                  <a:pt x="290513" y="1232207"/>
                </a:lnTo>
                <a:lnTo>
                  <a:pt x="296545" y="1235060"/>
                </a:lnTo>
                <a:lnTo>
                  <a:pt x="304165" y="1237280"/>
                </a:lnTo>
                <a:lnTo>
                  <a:pt x="312738" y="1239816"/>
                </a:lnTo>
                <a:lnTo>
                  <a:pt x="323215" y="1242036"/>
                </a:lnTo>
                <a:lnTo>
                  <a:pt x="335280" y="1244255"/>
                </a:lnTo>
                <a:lnTo>
                  <a:pt x="348933" y="1246157"/>
                </a:lnTo>
                <a:lnTo>
                  <a:pt x="364173" y="1248060"/>
                </a:lnTo>
                <a:lnTo>
                  <a:pt x="381318" y="1249328"/>
                </a:lnTo>
                <a:lnTo>
                  <a:pt x="400368" y="1249962"/>
                </a:lnTo>
                <a:lnTo>
                  <a:pt x="421958" y="1250279"/>
                </a:lnTo>
                <a:lnTo>
                  <a:pt x="425768" y="1261376"/>
                </a:lnTo>
                <a:lnTo>
                  <a:pt x="430213" y="1272474"/>
                </a:lnTo>
                <a:lnTo>
                  <a:pt x="434658" y="1282937"/>
                </a:lnTo>
                <a:lnTo>
                  <a:pt x="440055" y="1293083"/>
                </a:lnTo>
                <a:lnTo>
                  <a:pt x="445453" y="1303229"/>
                </a:lnTo>
                <a:lnTo>
                  <a:pt x="451485" y="1313375"/>
                </a:lnTo>
                <a:lnTo>
                  <a:pt x="457835" y="1322886"/>
                </a:lnTo>
                <a:lnTo>
                  <a:pt x="464185" y="1332081"/>
                </a:lnTo>
                <a:lnTo>
                  <a:pt x="471488" y="1341276"/>
                </a:lnTo>
                <a:lnTo>
                  <a:pt x="478473" y="1349837"/>
                </a:lnTo>
                <a:lnTo>
                  <a:pt x="485775" y="1358080"/>
                </a:lnTo>
                <a:lnTo>
                  <a:pt x="493395" y="1366324"/>
                </a:lnTo>
                <a:lnTo>
                  <a:pt x="500698" y="1374250"/>
                </a:lnTo>
                <a:lnTo>
                  <a:pt x="508635" y="1381860"/>
                </a:lnTo>
                <a:lnTo>
                  <a:pt x="516573" y="1388835"/>
                </a:lnTo>
                <a:lnTo>
                  <a:pt x="524510" y="1395493"/>
                </a:lnTo>
                <a:lnTo>
                  <a:pt x="532448" y="1402469"/>
                </a:lnTo>
                <a:lnTo>
                  <a:pt x="540385" y="1408810"/>
                </a:lnTo>
                <a:lnTo>
                  <a:pt x="555943" y="1420541"/>
                </a:lnTo>
                <a:lnTo>
                  <a:pt x="571500" y="1430687"/>
                </a:lnTo>
                <a:lnTo>
                  <a:pt x="586105" y="1439565"/>
                </a:lnTo>
                <a:lnTo>
                  <a:pt x="600075" y="1447492"/>
                </a:lnTo>
                <a:lnTo>
                  <a:pt x="612775" y="1453833"/>
                </a:lnTo>
                <a:lnTo>
                  <a:pt x="624523" y="1458589"/>
                </a:lnTo>
                <a:lnTo>
                  <a:pt x="634365" y="1462394"/>
                </a:lnTo>
                <a:lnTo>
                  <a:pt x="634365" y="1467784"/>
                </a:lnTo>
                <a:lnTo>
                  <a:pt x="634683" y="1473808"/>
                </a:lnTo>
                <a:lnTo>
                  <a:pt x="635318" y="1479832"/>
                </a:lnTo>
                <a:lnTo>
                  <a:pt x="636270" y="1486173"/>
                </a:lnTo>
                <a:lnTo>
                  <a:pt x="638810" y="1499173"/>
                </a:lnTo>
                <a:lnTo>
                  <a:pt x="641668" y="1512489"/>
                </a:lnTo>
                <a:lnTo>
                  <a:pt x="645795" y="1526440"/>
                </a:lnTo>
                <a:lnTo>
                  <a:pt x="650558" y="1540074"/>
                </a:lnTo>
                <a:lnTo>
                  <a:pt x="655321" y="1553707"/>
                </a:lnTo>
                <a:lnTo>
                  <a:pt x="660083" y="1566707"/>
                </a:lnTo>
                <a:lnTo>
                  <a:pt x="665481" y="1579389"/>
                </a:lnTo>
                <a:lnTo>
                  <a:pt x="670243" y="1590803"/>
                </a:lnTo>
                <a:lnTo>
                  <a:pt x="679133" y="1610144"/>
                </a:lnTo>
                <a:lnTo>
                  <a:pt x="685165" y="1623144"/>
                </a:lnTo>
                <a:lnTo>
                  <a:pt x="687388" y="1627900"/>
                </a:lnTo>
                <a:lnTo>
                  <a:pt x="0" y="1912938"/>
                </a:lnTo>
                <a:lnTo>
                  <a:pt x="275590" y="1223963"/>
                </a:lnTo>
                <a:close/>
                <a:moveTo>
                  <a:pt x="923427" y="530225"/>
                </a:moveTo>
                <a:lnTo>
                  <a:pt x="931362" y="531813"/>
                </a:lnTo>
                <a:lnTo>
                  <a:pt x="941201" y="533401"/>
                </a:lnTo>
                <a:lnTo>
                  <a:pt x="951993" y="536259"/>
                </a:lnTo>
                <a:lnTo>
                  <a:pt x="965007" y="539435"/>
                </a:lnTo>
                <a:lnTo>
                  <a:pt x="978972" y="544199"/>
                </a:lnTo>
                <a:lnTo>
                  <a:pt x="994208" y="549281"/>
                </a:lnTo>
                <a:lnTo>
                  <a:pt x="1010713" y="555950"/>
                </a:lnTo>
                <a:lnTo>
                  <a:pt x="1028805" y="564526"/>
                </a:lnTo>
                <a:lnTo>
                  <a:pt x="1038327" y="568972"/>
                </a:lnTo>
                <a:lnTo>
                  <a:pt x="1047849" y="574053"/>
                </a:lnTo>
                <a:lnTo>
                  <a:pt x="1057689" y="579453"/>
                </a:lnTo>
                <a:lnTo>
                  <a:pt x="1067845" y="585487"/>
                </a:lnTo>
                <a:lnTo>
                  <a:pt x="1078320" y="591521"/>
                </a:lnTo>
                <a:lnTo>
                  <a:pt x="1088794" y="598191"/>
                </a:lnTo>
                <a:lnTo>
                  <a:pt x="1099903" y="605495"/>
                </a:lnTo>
                <a:lnTo>
                  <a:pt x="1111012" y="613118"/>
                </a:lnTo>
                <a:lnTo>
                  <a:pt x="1122439" y="621058"/>
                </a:lnTo>
                <a:lnTo>
                  <a:pt x="1133548" y="630268"/>
                </a:lnTo>
                <a:lnTo>
                  <a:pt x="1145609" y="639161"/>
                </a:lnTo>
                <a:lnTo>
                  <a:pt x="1157353" y="649006"/>
                </a:lnTo>
                <a:lnTo>
                  <a:pt x="1169415" y="659487"/>
                </a:lnTo>
                <a:lnTo>
                  <a:pt x="1181476" y="670285"/>
                </a:lnTo>
                <a:lnTo>
                  <a:pt x="1193855" y="681719"/>
                </a:lnTo>
                <a:lnTo>
                  <a:pt x="1206234" y="693787"/>
                </a:lnTo>
                <a:lnTo>
                  <a:pt x="1224326" y="712208"/>
                </a:lnTo>
                <a:lnTo>
                  <a:pt x="1241148" y="730311"/>
                </a:lnTo>
                <a:lnTo>
                  <a:pt x="1257336" y="748731"/>
                </a:lnTo>
                <a:lnTo>
                  <a:pt x="1272888" y="767152"/>
                </a:lnTo>
                <a:lnTo>
                  <a:pt x="1287172" y="785573"/>
                </a:lnTo>
                <a:lnTo>
                  <a:pt x="1300185" y="803993"/>
                </a:lnTo>
                <a:lnTo>
                  <a:pt x="1312246" y="822096"/>
                </a:lnTo>
                <a:lnTo>
                  <a:pt x="1323356" y="840199"/>
                </a:lnTo>
                <a:lnTo>
                  <a:pt x="1333513" y="857984"/>
                </a:lnTo>
                <a:lnTo>
                  <a:pt x="1343035" y="875770"/>
                </a:lnTo>
                <a:lnTo>
                  <a:pt x="1346843" y="884345"/>
                </a:lnTo>
                <a:lnTo>
                  <a:pt x="1350970" y="892920"/>
                </a:lnTo>
                <a:lnTo>
                  <a:pt x="1354461" y="901813"/>
                </a:lnTo>
                <a:lnTo>
                  <a:pt x="1357635" y="910388"/>
                </a:lnTo>
                <a:lnTo>
                  <a:pt x="1360809" y="918963"/>
                </a:lnTo>
                <a:lnTo>
                  <a:pt x="1363349" y="927220"/>
                </a:lnTo>
                <a:lnTo>
                  <a:pt x="1365570" y="935478"/>
                </a:lnTo>
                <a:lnTo>
                  <a:pt x="1367792" y="943735"/>
                </a:lnTo>
                <a:lnTo>
                  <a:pt x="1369697" y="951675"/>
                </a:lnTo>
                <a:lnTo>
                  <a:pt x="1370966" y="959933"/>
                </a:lnTo>
                <a:lnTo>
                  <a:pt x="1372236" y="967873"/>
                </a:lnTo>
                <a:lnTo>
                  <a:pt x="1373188" y="975495"/>
                </a:lnTo>
                <a:lnTo>
                  <a:pt x="774247" y="1579563"/>
                </a:lnTo>
                <a:lnTo>
                  <a:pt x="771708" y="1576387"/>
                </a:lnTo>
                <a:lnTo>
                  <a:pt x="768851" y="1572258"/>
                </a:lnTo>
                <a:lnTo>
                  <a:pt x="765042" y="1566542"/>
                </a:lnTo>
                <a:lnTo>
                  <a:pt x="760281" y="1559237"/>
                </a:lnTo>
                <a:lnTo>
                  <a:pt x="755520" y="1550344"/>
                </a:lnTo>
                <a:lnTo>
                  <a:pt x="749807" y="1540181"/>
                </a:lnTo>
                <a:lnTo>
                  <a:pt x="744728" y="1528113"/>
                </a:lnTo>
                <a:lnTo>
                  <a:pt x="739333" y="1515091"/>
                </a:lnTo>
                <a:lnTo>
                  <a:pt x="734254" y="1500164"/>
                </a:lnTo>
                <a:lnTo>
                  <a:pt x="731715" y="1492224"/>
                </a:lnTo>
                <a:lnTo>
                  <a:pt x="729493" y="1483967"/>
                </a:lnTo>
                <a:lnTo>
                  <a:pt x="727271" y="1475392"/>
                </a:lnTo>
                <a:lnTo>
                  <a:pt x="725367" y="1466181"/>
                </a:lnTo>
                <a:lnTo>
                  <a:pt x="724097" y="1457289"/>
                </a:lnTo>
                <a:lnTo>
                  <a:pt x="722510" y="1447443"/>
                </a:lnTo>
                <a:lnTo>
                  <a:pt x="721241" y="1437280"/>
                </a:lnTo>
                <a:lnTo>
                  <a:pt x="720288" y="1427117"/>
                </a:lnTo>
                <a:lnTo>
                  <a:pt x="719336" y="1416319"/>
                </a:lnTo>
                <a:lnTo>
                  <a:pt x="719336" y="1405203"/>
                </a:lnTo>
                <a:lnTo>
                  <a:pt x="719336" y="1394087"/>
                </a:lnTo>
                <a:lnTo>
                  <a:pt x="719971" y="1382018"/>
                </a:lnTo>
                <a:lnTo>
                  <a:pt x="705688" y="1375349"/>
                </a:lnTo>
                <a:lnTo>
                  <a:pt x="692039" y="1368362"/>
                </a:lnTo>
                <a:lnTo>
                  <a:pt x="679343" y="1361692"/>
                </a:lnTo>
                <a:lnTo>
                  <a:pt x="667282" y="1355023"/>
                </a:lnTo>
                <a:lnTo>
                  <a:pt x="655855" y="1348035"/>
                </a:lnTo>
                <a:lnTo>
                  <a:pt x="645381" y="1341366"/>
                </a:lnTo>
                <a:lnTo>
                  <a:pt x="635224" y="1334696"/>
                </a:lnTo>
                <a:lnTo>
                  <a:pt x="625385" y="1327709"/>
                </a:lnTo>
                <a:lnTo>
                  <a:pt x="616497" y="1321357"/>
                </a:lnTo>
                <a:lnTo>
                  <a:pt x="608245" y="1314688"/>
                </a:lnTo>
                <a:lnTo>
                  <a:pt x="599992" y="1308018"/>
                </a:lnTo>
                <a:lnTo>
                  <a:pt x="592692" y="1301349"/>
                </a:lnTo>
                <a:lnTo>
                  <a:pt x="585709" y="1294679"/>
                </a:lnTo>
                <a:lnTo>
                  <a:pt x="579361" y="1288327"/>
                </a:lnTo>
                <a:lnTo>
                  <a:pt x="573013" y="1281975"/>
                </a:lnTo>
                <a:lnTo>
                  <a:pt x="567300" y="1275306"/>
                </a:lnTo>
                <a:lnTo>
                  <a:pt x="561904" y="1268636"/>
                </a:lnTo>
                <a:lnTo>
                  <a:pt x="556825" y="1262285"/>
                </a:lnTo>
                <a:lnTo>
                  <a:pt x="552064" y="1255933"/>
                </a:lnTo>
                <a:lnTo>
                  <a:pt x="547621" y="1249898"/>
                </a:lnTo>
                <a:lnTo>
                  <a:pt x="539686" y="1237194"/>
                </a:lnTo>
                <a:lnTo>
                  <a:pt x="532703" y="1224808"/>
                </a:lnTo>
                <a:lnTo>
                  <a:pt x="526355" y="1212739"/>
                </a:lnTo>
                <a:lnTo>
                  <a:pt x="520641" y="1200988"/>
                </a:lnTo>
                <a:lnTo>
                  <a:pt x="509850" y="1177804"/>
                </a:lnTo>
                <a:lnTo>
                  <a:pt x="497471" y="1178122"/>
                </a:lnTo>
                <a:lnTo>
                  <a:pt x="485727" y="1178122"/>
                </a:lnTo>
                <a:lnTo>
                  <a:pt x="474300" y="1178122"/>
                </a:lnTo>
                <a:lnTo>
                  <a:pt x="463509" y="1177804"/>
                </a:lnTo>
                <a:lnTo>
                  <a:pt x="453352" y="1177169"/>
                </a:lnTo>
                <a:lnTo>
                  <a:pt x="443512" y="1175898"/>
                </a:lnTo>
                <a:lnTo>
                  <a:pt x="433673" y="1174628"/>
                </a:lnTo>
                <a:lnTo>
                  <a:pt x="424785" y="1173675"/>
                </a:lnTo>
                <a:lnTo>
                  <a:pt x="416215" y="1172087"/>
                </a:lnTo>
                <a:lnTo>
                  <a:pt x="408280" y="1170182"/>
                </a:lnTo>
                <a:lnTo>
                  <a:pt x="393045" y="1167006"/>
                </a:lnTo>
                <a:lnTo>
                  <a:pt x="379714" y="1162877"/>
                </a:lnTo>
                <a:lnTo>
                  <a:pt x="367653" y="1158431"/>
                </a:lnTo>
                <a:lnTo>
                  <a:pt x="357496" y="1153984"/>
                </a:lnTo>
                <a:lnTo>
                  <a:pt x="348926" y="1149855"/>
                </a:lnTo>
                <a:lnTo>
                  <a:pt x="341308" y="1146044"/>
                </a:lnTo>
                <a:lnTo>
                  <a:pt x="335595" y="1142551"/>
                </a:lnTo>
                <a:lnTo>
                  <a:pt x="331151" y="1139375"/>
                </a:lnTo>
                <a:lnTo>
                  <a:pt x="327660" y="1137152"/>
                </a:lnTo>
                <a:lnTo>
                  <a:pt x="325438" y="1134928"/>
                </a:lnTo>
                <a:lnTo>
                  <a:pt x="923427" y="530225"/>
                </a:lnTo>
                <a:close/>
                <a:moveTo>
                  <a:pt x="1084432" y="388938"/>
                </a:moveTo>
                <a:lnTo>
                  <a:pt x="1089844" y="389573"/>
                </a:lnTo>
                <a:lnTo>
                  <a:pt x="1097165" y="389891"/>
                </a:lnTo>
                <a:lnTo>
                  <a:pt x="1106715" y="390843"/>
                </a:lnTo>
                <a:lnTo>
                  <a:pt x="1118175" y="392748"/>
                </a:lnTo>
                <a:lnTo>
                  <a:pt x="1132499" y="396241"/>
                </a:lnTo>
                <a:lnTo>
                  <a:pt x="1140458" y="398146"/>
                </a:lnTo>
                <a:lnTo>
                  <a:pt x="1148734" y="400686"/>
                </a:lnTo>
                <a:lnTo>
                  <a:pt x="1157329" y="403226"/>
                </a:lnTo>
                <a:lnTo>
                  <a:pt x="1166879" y="406718"/>
                </a:lnTo>
                <a:lnTo>
                  <a:pt x="1176747" y="410528"/>
                </a:lnTo>
                <a:lnTo>
                  <a:pt x="1187252" y="414656"/>
                </a:lnTo>
                <a:lnTo>
                  <a:pt x="1197756" y="419418"/>
                </a:lnTo>
                <a:lnTo>
                  <a:pt x="1208579" y="424816"/>
                </a:lnTo>
                <a:lnTo>
                  <a:pt x="1220358" y="430848"/>
                </a:lnTo>
                <a:lnTo>
                  <a:pt x="1232136" y="437198"/>
                </a:lnTo>
                <a:lnTo>
                  <a:pt x="1244550" y="444183"/>
                </a:lnTo>
                <a:lnTo>
                  <a:pt x="1256965" y="452121"/>
                </a:lnTo>
                <a:lnTo>
                  <a:pt x="1270017" y="460376"/>
                </a:lnTo>
                <a:lnTo>
                  <a:pt x="1283386" y="469901"/>
                </a:lnTo>
                <a:lnTo>
                  <a:pt x="1296438" y="480061"/>
                </a:lnTo>
                <a:lnTo>
                  <a:pt x="1310444" y="490856"/>
                </a:lnTo>
                <a:lnTo>
                  <a:pt x="1324450" y="502286"/>
                </a:lnTo>
                <a:lnTo>
                  <a:pt x="1338775" y="514986"/>
                </a:lnTo>
                <a:lnTo>
                  <a:pt x="1353100" y="528003"/>
                </a:lnTo>
                <a:lnTo>
                  <a:pt x="1367743" y="542291"/>
                </a:lnTo>
                <a:lnTo>
                  <a:pt x="1382386" y="557531"/>
                </a:lnTo>
                <a:lnTo>
                  <a:pt x="1396074" y="572136"/>
                </a:lnTo>
                <a:lnTo>
                  <a:pt x="1408489" y="586423"/>
                </a:lnTo>
                <a:lnTo>
                  <a:pt x="1420267" y="600393"/>
                </a:lnTo>
                <a:lnTo>
                  <a:pt x="1430772" y="613728"/>
                </a:lnTo>
                <a:lnTo>
                  <a:pt x="1440640" y="627381"/>
                </a:lnTo>
                <a:lnTo>
                  <a:pt x="1449235" y="640081"/>
                </a:lnTo>
                <a:lnTo>
                  <a:pt x="1457511" y="653098"/>
                </a:lnTo>
                <a:lnTo>
                  <a:pt x="1464833" y="665163"/>
                </a:lnTo>
                <a:lnTo>
                  <a:pt x="1471517" y="676911"/>
                </a:lnTo>
                <a:lnTo>
                  <a:pt x="1477566" y="688341"/>
                </a:lnTo>
                <a:lnTo>
                  <a:pt x="1482341" y="699136"/>
                </a:lnTo>
                <a:lnTo>
                  <a:pt x="1487434" y="709613"/>
                </a:lnTo>
                <a:lnTo>
                  <a:pt x="1490935" y="720408"/>
                </a:lnTo>
                <a:lnTo>
                  <a:pt x="1494755" y="729616"/>
                </a:lnTo>
                <a:lnTo>
                  <a:pt x="1497939" y="739141"/>
                </a:lnTo>
                <a:lnTo>
                  <a:pt x="1500167" y="747713"/>
                </a:lnTo>
                <a:lnTo>
                  <a:pt x="1502395" y="756286"/>
                </a:lnTo>
                <a:lnTo>
                  <a:pt x="1503987" y="763906"/>
                </a:lnTo>
                <a:lnTo>
                  <a:pt x="1505260" y="771526"/>
                </a:lnTo>
                <a:lnTo>
                  <a:pt x="1507170" y="784543"/>
                </a:lnTo>
                <a:lnTo>
                  <a:pt x="1508125" y="795338"/>
                </a:lnTo>
                <a:lnTo>
                  <a:pt x="1508125" y="804228"/>
                </a:lnTo>
                <a:lnTo>
                  <a:pt x="1507807" y="810261"/>
                </a:lnTo>
                <a:lnTo>
                  <a:pt x="1506852" y="815341"/>
                </a:lnTo>
                <a:lnTo>
                  <a:pt x="1444778" y="877888"/>
                </a:lnTo>
                <a:lnTo>
                  <a:pt x="1442550" y="864553"/>
                </a:lnTo>
                <a:lnTo>
                  <a:pt x="1439048" y="851218"/>
                </a:lnTo>
                <a:lnTo>
                  <a:pt x="1435228" y="836296"/>
                </a:lnTo>
                <a:lnTo>
                  <a:pt x="1430135" y="821691"/>
                </a:lnTo>
                <a:lnTo>
                  <a:pt x="1424087" y="806451"/>
                </a:lnTo>
                <a:lnTo>
                  <a:pt x="1416765" y="790576"/>
                </a:lnTo>
                <a:lnTo>
                  <a:pt x="1408807" y="774383"/>
                </a:lnTo>
                <a:lnTo>
                  <a:pt x="1399894" y="757873"/>
                </a:lnTo>
                <a:lnTo>
                  <a:pt x="1390026" y="741363"/>
                </a:lnTo>
                <a:lnTo>
                  <a:pt x="1378884" y="724536"/>
                </a:lnTo>
                <a:lnTo>
                  <a:pt x="1367106" y="707073"/>
                </a:lnTo>
                <a:lnTo>
                  <a:pt x="1353737" y="689928"/>
                </a:lnTo>
                <a:lnTo>
                  <a:pt x="1340048" y="672466"/>
                </a:lnTo>
                <a:lnTo>
                  <a:pt x="1325087" y="655003"/>
                </a:lnTo>
                <a:lnTo>
                  <a:pt x="1308852" y="637541"/>
                </a:lnTo>
                <a:lnTo>
                  <a:pt x="1291981" y="620396"/>
                </a:lnTo>
                <a:lnTo>
                  <a:pt x="1278611" y="607061"/>
                </a:lnTo>
                <a:lnTo>
                  <a:pt x="1264923" y="594361"/>
                </a:lnTo>
                <a:lnTo>
                  <a:pt x="1251235" y="582296"/>
                </a:lnTo>
                <a:lnTo>
                  <a:pt x="1238184" y="570866"/>
                </a:lnTo>
                <a:lnTo>
                  <a:pt x="1224814" y="560388"/>
                </a:lnTo>
                <a:lnTo>
                  <a:pt x="1212081" y="550228"/>
                </a:lnTo>
                <a:lnTo>
                  <a:pt x="1199348" y="541021"/>
                </a:lnTo>
                <a:lnTo>
                  <a:pt x="1187252" y="532448"/>
                </a:lnTo>
                <a:lnTo>
                  <a:pt x="1175155" y="524511"/>
                </a:lnTo>
                <a:lnTo>
                  <a:pt x="1163059" y="516573"/>
                </a:lnTo>
                <a:lnTo>
                  <a:pt x="1151917" y="509588"/>
                </a:lnTo>
                <a:lnTo>
                  <a:pt x="1140776" y="502921"/>
                </a:lnTo>
                <a:lnTo>
                  <a:pt x="1129953" y="496888"/>
                </a:lnTo>
                <a:lnTo>
                  <a:pt x="1119766" y="491808"/>
                </a:lnTo>
                <a:lnTo>
                  <a:pt x="1109580" y="486411"/>
                </a:lnTo>
                <a:lnTo>
                  <a:pt x="1100030" y="481966"/>
                </a:lnTo>
                <a:lnTo>
                  <a:pt x="1082522" y="474028"/>
                </a:lnTo>
                <a:lnTo>
                  <a:pt x="1066287" y="467678"/>
                </a:lnTo>
                <a:lnTo>
                  <a:pt x="1052599" y="462598"/>
                </a:lnTo>
                <a:lnTo>
                  <a:pt x="1040821" y="459106"/>
                </a:lnTo>
                <a:lnTo>
                  <a:pt x="1031590" y="456248"/>
                </a:lnTo>
                <a:lnTo>
                  <a:pt x="1024905" y="454343"/>
                </a:lnTo>
                <a:lnTo>
                  <a:pt x="1019175" y="453391"/>
                </a:lnTo>
                <a:lnTo>
                  <a:pt x="1084432" y="388938"/>
                </a:lnTo>
                <a:close/>
                <a:moveTo>
                  <a:pt x="1213168" y="238125"/>
                </a:moveTo>
                <a:lnTo>
                  <a:pt x="1218883" y="238125"/>
                </a:lnTo>
                <a:lnTo>
                  <a:pt x="1226186" y="238759"/>
                </a:lnTo>
                <a:lnTo>
                  <a:pt x="1236028" y="239709"/>
                </a:lnTo>
                <a:lnTo>
                  <a:pt x="1248411" y="242245"/>
                </a:lnTo>
                <a:lnTo>
                  <a:pt x="1263016" y="245414"/>
                </a:lnTo>
                <a:lnTo>
                  <a:pt x="1270953" y="247315"/>
                </a:lnTo>
                <a:lnTo>
                  <a:pt x="1280161" y="249850"/>
                </a:lnTo>
                <a:lnTo>
                  <a:pt x="1289051" y="253020"/>
                </a:lnTo>
                <a:lnTo>
                  <a:pt x="1298893" y="256506"/>
                </a:lnTo>
                <a:lnTo>
                  <a:pt x="1309053" y="260625"/>
                </a:lnTo>
                <a:lnTo>
                  <a:pt x="1319848" y="264745"/>
                </a:lnTo>
                <a:lnTo>
                  <a:pt x="1330961" y="269816"/>
                </a:lnTo>
                <a:lnTo>
                  <a:pt x="1342391" y="275203"/>
                </a:lnTo>
                <a:lnTo>
                  <a:pt x="1354456" y="281541"/>
                </a:lnTo>
                <a:lnTo>
                  <a:pt x="1366838" y="288196"/>
                </a:lnTo>
                <a:lnTo>
                  <a:pt x="1379538" y="295802"/>
                </a:lnTo>
                <a:lnTo>
                  <a:pt x="1392873" y="303725"/>
                </a:lnTo>
                <a:lnTo>
                  <a:pt x="1405891" y="312598"/>
                </a:lnTo>
                <a:lnTo>
                  <a:pt x="1419861" y="322422"/>
                </a:lnTo>
                <a:lnTo>
                  <a:pt x="1433831" y="332880"/>
                </a:lnTo>
                <a:lnTo>
                  <a:pt x="1448436" y="344289"/>
                </a:lnTo>
                <a:lnTo>
                  <a:pt x="1463041" y="356332"/>
                </a:lnTo>
                <a:lnTo>
                  <a:pt x="1477963" y="369325"/>
                </a:lnTo>
                <a:lnTo>
                  <a:pt x="1492886" y="383269"/>
                </a:lnTo>
                <a:lnTo>
                  <a:pt x="1508126" y="398164"/>
                </a:lnTo>
                <a:lnTo>
                  <a:pt x="1523366" y="413692"/>
                </a:lnTo>
                <a:lnTo>
                  <a:pt x="1537653" y="428587"/>
                </a:lnTo>
                <a:lnTo>
                  <a:pt x="1550353" y="443481"/>
                </a:lnTo>
                <a:lnTo>
                  <a:pt x="1562418" y="458376"/>
                </a:lnTo>
                <a:lnTo>
                  <a:pt x="1573848" y="472637"/>
                </a:lnTo>
                <a:lnTo>
                  <a:pt x="1583691" y="486264"/>
                </a:lnTo>
                <a:lnTo>
                  <a:pt x="1593216" y="499891"/>
                </a:lnTo>
                <a:lnTo>
                  <a:pt x="1601471" y="512884"/>
                </a:lnTo>
                <a:lnTo>
                  <a:pt x="1609091" y="525878"/>
                </a:lnTo>
                <a:lnTo>
                  <a:pt x="1616076" y="538237"/>
                </a:lnTo>
                <a:lnTo>
                  <a:pt x="1622108" y="549963"/>
                </a:lnTo>
                <a:lnTo>
                  <a:pt x="1627823" y="561371"/>
                </a:lnTo>
                <a:lnTo>
                  <a:pt x="1632268" y="572780"/>
                </a:lnTo>
                <a:lnTo>
                  <a:pt x="1636713" y="583238"/>
                </a:lnTo>
                <a:lnTo>
                  <a:pt x="1640206" y="593379"/>
                </a:lnTo>
                <a:lnTo>
                  <a:pt x="1643699" y="603203"/>
                </a:lnTo>
                <a:lnTo>
                  <a:pt x="1646239" y="612077"/>
                </a:lnTo>
                <a:lnTo>
                  <a:pt x="1648143" y="620633"/>
                </a:lnTo>
                <a:lnTo>
                  <a:pt x="1650049" y="628873"/>
                </a:lnTo>
                <a:lnTo>
                  <a:pt x="1651636" y="636478"/>
                </a:lnTo>
                <a:lnTo>
                  <a:pt x="1652589" y="643767"/>
                </a:lnTo>
                <a:lnTo>
                  <a:pt x="1653541" y="650422"/>
                </a:lnTo>
                <a:lnTo>
                  <a:pt x="1654176" y="661514"/>
                </a:lnTo>
                <a:lnTo>
                  <a:pt x="1654176" y="670705"/>
                </a:lnTo>
                <a:lnTo>
                  <a:pt x="1653859" y="677043"/>
                </a:lnTo>
                <a:lnTo>
                  <a:pt x="1652906" y="682747"/>
                </a:lnTo>
                <a:lnTo>
                  <a:pt x="1588136" y="747713"/>
                </a:lnTo>
                <a:lnTo>
                  <a:pt x="1585596" y="733769"/>
                </a:lnTo>
                <a:lnTo>
                  <a:pt x="1582421" y="719508"/>
                </a:lnTo>
                <a:lnTo>
                  <a:pt x="1578293" y="704297"/>
                </a:lnTo>
                <a:lnTo>
                  <a:pt x="1572896" y="689085"/>
                </a:lnTo>
                <a:lnTo>
                  <a:pt x="1566546" y="672923"/>
                </a:lnTo>
                <a:lnTo>
                  <a:pt x="1559561" y="656761"/>
                </a:lnTo>
                <a:lnTo>
                  <a:pt x="1550671" y="639964"/>
                </a:lnTo>
                <a:lnTo>
                  <a:pt x="1541463" y="622534"/>
                </a:lnTo>
                <a:lnTo>
                  <a:pt x="1531303" y="605105"/>
                </a:lnTo>
                <a:lnTo>
                  <a:pt x="1519556" y="587358"/>
                </a:lnTo>
                <a:lnTo>
                  <a:pt x="1507173" y="569294"/>
                </a:lnTo>
                <a:lnTo>
                  <a:pt x="1493521" y="551230"/>
                </a:lnTo>
                <a:lnTo>
                  <a:pt x="1479233" y="533166"/>
                </a:lnTo>
                <a:lnTo>
                  <a:pt x="1463676" y="514786"/>
                </a:lnTo>
                <a:lnTo>
                  <a:pt x="1446848" y="497039"/>
                </a:lnTo>
                <a:lnTo>
                  <a:pt x="1429386" y="478975"/>
                </a:lnTo>
                <a:lnTo>
                  <a:pt x="1415098" y="465031"/>
                </a:lnTo>
                <a:lnTo>
                  <a:pt x="1400811" y="451721"/>
                </a:lnTo>
                <a:lnTo>
                  <a:pt x="1386841" y="439362"/>
                </a:lnTo>
                <a:lnTo>
                  <a:pt x="1372871" y="427636"/>
                </a:lnTo>
                <a:lnTo>
                  <a:pt x="1359536" y="416544"/>
                </a:lnTo>
                <a:lnTo>
                  <a:pt x="1345883" y="406086"/>
                </a:lnTo>
                <a:lnTo>
                  <a:pt x="1332548" y="396262"/>
                </a:lnTo>
                <a:lnTo>
                  <a:pt x="1319848" y="387389"/>
                </a:lnTo>
                <a:lnTo>
                  <a:pt x="1307148" y="378832"/>
                </a:lnTo>
                <a:lnTo>
                  <a:pt x="1295083" y="370909"/>
                </a:lnTo>
                <a:lnTo>
                  <a:pt x="1283018" y="363620"/>
                </a:lnTo>
                <a:lnTo>
                  <a:pt x="1271271" y="356648"/>
                </a:lnTo>
                <a:lnTo>
                  <a:pt x="1260158" y="350627"/>
                </a:lnTo>
                <a:lnTo>
                  <a:pt x="1249681" y="344606"/>
                </a:lnTo>
                <a:lnTo>
                  <a:pt x="1239203" y="339219"/>
                </a:lnTo>
                <a:lnTo>
                  <a:pt x="1229361" y="334782"/>
                </a:lnTo>
                <a:lnTo>
                  <a:pt x="1210628" y="326542"/>
                </a:lnTo>
                <a:lnTo>
                  <a:pt x="1193801" y="319887"/>
                </a:lnTo>
                <a:lnTo>
                  <a:pt x="1179513" y="314500"/>
                </a:lnTo>
                <a:lnTo>
                  <a:pt x="1167766" y="310697"/>
                </a:lnTo>
                <a:lnTo>
                  <a:pt x="1157923" y="307845"/>
                </a:lnTo>
                <a:lnTo>
                  <a:pt x="1150621" y="306260"/>
                </a:lnTo>
                <a:lnTo>
                  <a:pt x="1144588" y="304992"/>
                </a:lnTo>
                <a:lnTo>
                  <a:pt x="1213168" y="238125"/>
                </a:lnTo>
                <a:close/>
                <a:moveTo>
                  <a:pt x="1555569" y="0"/>
                </a:moveTo>
                <a:lnTo>
                  <a:pt x="1566687" y="0"/>
                </a:lnTo>
                <a:lnTo>
                  <a:pt x="1578441" y="0"/>
                </a:lnTo>
                <a:lnTo>
                  <a:pt x="1589876" y="1272"/>
                </a:lnTo>
                <a:lnTo>
                  <a:pt x="1601948" y="2862"/>
                </a:lnTo>
                <a:lnTo>
                  <a:pt x="1614337" y="5088"/>
                </a:lnTo>
                <a:lnTo>
                  <a:pt x="1627043" y="7950"/>
                </a:lnTo>
                <a:lnTo>
                  <a:pt x="1640385" y="11766"/>
                </a:lnTo>
                <a:lnTo>
                  <a:pt x="1653409" y="16218"/>
                </a:lnTo>
                <a:lnTo>
                  <a:pt x="1667386" y="21624"/>
                </a:lnTo>
                <a:lnTo>
                  <a:pt x="1681363" y="27984"/>
                </a:lnTo>
                <a:lnTo>
                  <a:pt x="1695976" y="35298"/>
                </a:lnTo>
                <a:lnTo>
                  <a:pt x="1710588" y="42930"/>
                </a:lnTo>
                <a:lnTo>
                  <a:pt x="1725836" y="52152"/>
                </a:lnTo>
                <a:lnTo>
                  <a:pt x="1741084" y="62010"/>
                </a:lnTo>
                <a:lnTo>
                  <a:pt x="1756649" y="72822"/>
                </a:lnTo>
                <a:lnTo>
                  <a:pt x="1772850" y="84588"/>
                </a:lnTo>
                <a:lnTo>
                  <a:pt x="1789051" y="97626"/>
                </a:lnTo>
                <a:lnTo>
                  <a:pt x="1804617" y="111300"/>
                </a:lnTo>
                <a:lnTo>
                  <a:pt x="1819547" y="124656"/>
                </a:lnTo>
                <a:lnTo>
                  <a:pt x="1832571" y="138330"/>
                </a:lnTo>
                <a:lnTo>
                  <a:pt x="1844642" y="151686"/>
                </a:lnTo>
                <a:lnTo>
                  <a:pt x="1856078" y="165042"/>
                </a:lnTo>
                <a:lnTo>
                  <a:pt x="1865608" y="178398"/>
                </a:lnTo>
                <a:lnTo>
                  <a:pt x="1874502" y="191755"/>
                </a:lnTo>
                <a:lnTo>
                  <a:pt x="1881809" y="204475"/>
                </a:lnTo>
                <a:lnTo>
                  <a:pt x="1888797" y="217831"/>
                </a:lnTo>
                <a:lnTo>
                  <a:pt x="1894197" y="230869"/>
                </a:lnTo>
                <a:lnTo>
                  <a:pt x="1898962" y="243907"/>
                </a:lnTo>
                <a:lnTo>
                  <a:pt x="1902457" y="256309"/>
                </a:lnTo>
                <a:lnTo>
                  <a:pt x="1905633" y="268711"/>
                </a:lnTo>
                <a:lnTo>
                  <a:pt x="1907857" y="281113"/>
                </a:lnTo>
                <a:lnTo>
                  <a:pt x="1908810" y="293197"/>
                </a:lnTo>
                <a:lnTo>
                  <a:pt x="1909763" y="305281"/>
                </a:lnTo>
                <a:lnTo>
                  <a:pt x="1909763" y="316729"/>
                </a:lnTo>
                <a:lnTo>
                  <a:pt x="1908492" y="328177"/>
                </a:lnTo>
                <a:lnTo>
                  <a:pt x="1907539" y="339307"/>
                </a:lnTo>
                <a:lnTo>
                  <a:pt x="1905316" y="350437"/>
                </a:lnTo>
                <a:lnTo>
                  <a:pt x="1902457" y="360931"/>
                </a:lnTo>
                <a:lnTo>
                  <a:pt x="1899598" y="371425"/>
                </a:lnTo>
                <a:lnTo>
                  <a:pt x="1895786" y="381601"/>
                </a:lnTo>
                <a:lnTo>
                  <a:pt x="1891656" y="391459"/>
                </a:lnTo>
                <a:lnTo>
                  <a:pt x="1887527" y="400681"/>
                </a:lnTo>
                <a:lnTo>
                  <a:pt x="1882762" y="409903"/>
                </a:lnTo>
                <a:lnTo>
                  <a:pt x="1877361" y="418490"/>
                </a:lnTo>
                <a:lnTo>
                  <a:pt x="1871643" y="426758"/>
                </a:lnTo>
                <a:lnTo>
                  <a:pt x="1865925" y="434708"/>
                </a:lnTo>
                <a:lnTo>
                  <a:pt x="1860208" y="442340"/>
                </a:lnTo>
                <a:lnTo>
                  <a:pt x="1854172" y="449336"/>
                </a:lnTo>
                <a:lnTo>
                  <a:pt x="1847501" y="456014"/>
                </a:lnTo>
                <a:lnTo>
                  <a:pt x="1841783" y="463328"/>
                </a:lnTo>
                <a:lnTo>
                  <a:pt x="1830983" y="476048"/>
                </a:lnTo>
                <a:lnTo>
                  <a:pt x="1801122" y="514208"/>
                </a:lnTo>
                <a:lnTo>
                  <a:pt x="1764909" y="560636"/>
                </a:lnTo>
                <a:lnTo>
                  <a:pt x="1730283" y="604838"/>
                </a:lnTo>
                <a:lnTo>
                  <a:pt x="1729648" y="593708"/>
                </a:lnTo>
                <a:lnTo>
                  <a:pt x="1728377" y="581306"/>
                </a:lnTo>
                <a:lnTo>
                  <a:pt x="1726471" y="567632"/>
                </a:lnTo>
                <a:lnTo>
                  <a:pt x="1723930" y="553322"/>
                </a:lnTo>
                <a:lnTo>
                  <a:pt x="1720118" y="537740"/>
                </a:lnTo>
                <a:lnTo>
                  <a:pt x="1715353" y="521840"/>
                </a:lnTo>
                <a:lnTo>
                  <a:pt x="1712494" y="513254"/>
                </a:lnTo>
                <a:lnTo>
                  <a:pt x="1709318" y="504668"/>
                </a:lnTo>
                <a:lnTo>
                  <a:pt x="1705823" y="496082"/>
                </a:lnTo>
                <a:lnTo>
                  <a:pt x="1702011" y="487178"/>
                </a:lnTo>
                <a:lnTo>
                  <a:pt x="1697882" y="477638"/>
                </a:lnTo>
                <a:lnTo>
                  <a:pt x="1693117" y="468098"/>
                </a:lnTo>
                <a:lnTo>
                  <a:pt x="1688034" y="458876"/>
                </a:lnTo>
                <a:lnTo>
                  <a:pt x="1682952" y="449018"/>
                </a:lnTo>
                <a:lnTo>
                  <a:pt x="1677234" y="439160"/>
                </a:lnTo>
                <a:lnTo>
                  <a:pt x="1670881" y="428984"/>
                </a:lnTo>
                <a:lnTo>
                  <a:pt x="1664527" y="418808"/>
                </a:lnTo>
                <a:lnTo>
                  <a:pt x="1657221" y="408631"/>
                </a:lnTo>
                <a:lnTo>
                  <a:pt x="1649915" y="398137"/>
                </a:lnTo>
                <a:lnTo>
                  <a:pt x="1641973" y="387643"/>
                </a:lnTo>
                <a:lnTo>
                  <a:pt x="1633079" y="376831"/>
                </a:lnTo>
                <a:lnTo>
                  <a:pt x="1624184" y="365701"/>
                </a:lnTo>
                <a:lnTo>
                  <a:pt x="1614337" y="354889"/>
                </a:lnTo>
                <a:lnTo>
                  <a:pt x="1604489" y="343441"/>
                </a:lnTo>
                <a:lnTo>
                  <a:pt x="1593688" y="332311"/>
                </a:lnTo>
                <a:lnTo>
                  <a:pt x="1582570" y="320863"/>
                </a:lnTo>
                <a:lnTo>
                  <a:pt x="1571134" y="310051"/>
                </a:lnTo>
                <a:lnTo>
                  <a:pt x="1559381" y="299239"/>
                </a:lnTo>
                <a:lnTo>
                  <a:pt x="1548263" y="289381"/>
                </a:lnTo>
                <a:lnTo>
                  <a:pt x="1536827" y="279523"/>
                </a:lnTo>
                <a:lnTo>
                  <a:pt x="1525709" y="270619"/>
                </a:lnTo>
                <a:lnTo>
                  <a:pt x="1514590" y="262351"/>
                </a:lnTo>
                <a:lnTo>
                  <a:pt x="1503472" y="254083"/>
                </a:lnTo>
                <a:lnTo>
                  <a:pt x="1492672" y="246451"/>
                </a:lnTo>
                <a:lnTo>
                  <a:pt x="1481871" y="239137"/>
                </a:lnTo>
                <a:lnTo>
                  <a:pt x="1471388" y="232777"/>
                </a:lnTo>
                <a:lnTo>
                  <a:pt x="1460905" y="226417"/>
                </a:lnTo>
                <a:lnTo>
                  <a:pt x="1450740" y="220693"/>
                </a:lnTo>
                <a:lnTo>
                  <a:pt x="1440575" y="215287"/>
                </a:lnTo>
                <a:lnTo>
                  <a:pt x="1430410" y="210199"/>
                </a:lnTo>
                <a:lnTo>
                  <a:pt x="1420562" y="205747"/>
                </a:lnTo>
                <a:lnTo>
                  <a:pt x="1411350" y="201613"/>
                </a:lnTo>
                <a:lnTo>
                  <a:pt x="1401820" y="197479"/>
                </a:lnTo>
                <a:lnTo>
                  <a:pt x="1392925" y="193981"/>
                </a:lnTo>
                <a:lnTo>
                  <a:pt x="1375136" y="187620"/>
                </a:lnTo>
                <a:lnTo>
                  <a:pt x="1358300" y="182850"/>
                </a:lnTo>
                <a:lnTo>
                  <a:pt x="1342417" y="178716"/>
                </a:lnTo>
                <a:lnTo>
                  <a:pt x="1327805" y="175536"/>
                </a:lnTo>
                <a:lnTo>
                  <a:pt x="1314145" y="173310"/>
                </a:lnTo>
                <a:lnTo>
                  <a:pt x="1301756" y="171720"/>
                </a:lnTo>
                <a:lnTo>
                  <a:pt x="1290638" y="171084"/>
                </a:lnTo>
                <a:lnTo>
                  <a:pt x="1330346" y="138966"/>
                </a:lnTo>
                <a:lnTo>
                  <a:pt x="1370689" y="105894"/>
                </a:lnTo>
                <a:lnTo>
                  <a:pt x="1405950" y="76638"/>
                </a:lnTo>
                <a:lnTo>
                  <a:pt x="1419609" y="64554"/>
                </a:lnTo>
                <a:lnTo>
                  <a:pt x="1429774" y="55650"/>
                </a:lnTo>
                <a:lnTo>
                  <a:pt x="1435810" y="49926"/>
                </a:lnTo>
                <a:lnTo>
                  <a:pt x="1442163" y="44520"/>
                </a:lnTo>
                <a:lnTo>
                  <a:pt x="1448834" y="39432"/>
                </a:lnTo>
                <a:lnTo>
                  <a:pt x="1455505" y="34026"/>
                </a:lnTo>
                <a:lnTo>
                  <a:pt x="1463129" y="29256"/>
                </a:lnTo>
                <a:lnTo>
                  <a:pt x="1470753" y="24486"/>
                </a:lnTo>
                <a:lnTo>
                  <a:pt x="1479012" y="20352"/>
                </a:lnTo>
                <a:lnTo>
                  <a:pt x="1487271" y="16218"/>
                </a:lnTo>
                <a:lnTo>
                  <a:pt x="1495848" y="13038"/>
                </a:lnTo>
                <a:lnTo>
                  <a:pt x="1505378" y="9540"/>
                </a:lnTo>
                <a:lnTo>
                  <a:pt x="1514590" y="6996"/>
                </a:lnTo>
                <a:lnTo>
                  <a:pt x="1524438" y="4770"/>
                </a:lnTo>
                <a:lnTo>
                  <a:pt x="1534285" y="2544"/>
                </a:lnTo>
                <a:lnTo>
                  <a:pt x="1544768" y="1272"/>
                </a:lnTo>
                <a:lnTo>
                  <a:pt x="1555569" y="0"/>
                </a:lnTo>
                <a:close/>
              </a:path>
            </a:pathLst>
          </a:custGeom>
          <a:solidFill>
            <a:schemeClr val="accent1"/>
          </a:solidFill>
          <a:ln>
            <a:noFill/>
          </a:ln>
        </p:spPr>
        <p:txBody>
          <a:bodyPr anchor="ctr">
            <a:scene3d>
              <a:camera prst="orthographicFront"/>
              <a:lightRig rig="threePt" dir="t"/>
            </a:scene3d>
            <a:sp3d contourW="12700">
              <a:contourClr>
                <a:srgbClr val="FFFFFF"/>
              </a:contourClr>
            </a:sp3d>
          </a:bodyPr>
          <a:lstStyle/>
          <a:p>
            <a:pPr algn="ctr" eaLnBrk="1" fontAlgn="auto" hangingPunct="1">
              <a:spcBef>
                <a:spcPts val="0"/>
              </a:spcBef>
              <a:spcAft>
                <a:spcPts val="0"/>
              </a:spcAft>
              <a:defRPr/>
            </a:pPr>
            <a:endParaRPr lang="zh-CN" altLang="en-US" kern="0">
              <a:solidFill>
                <a:srgbClr val="FFFFFF"/>
              </a:solidFill>
              <a:latin typeface="Arial" panose="020B0604020202020204"/>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9" name="ïšḻïdê"/>
          <p:cNvSpPr txBox="1"/>
          <p:nvPr/>
        </p:nvSpPr>
        <p:spPr bwMode="auto">
          <a:xfrm>
            <a:off x="-1" y="162085"/>
            <a:ext cx="8281902"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altLang="zh-CN" sz="2400" b="1" dirty="0">
                <a:solidFill>
                  <a:schemeClr val="bg1"/>
                </a:solidFill>
                <a:latin typeface="楷体" panose="02010609060101010101" pitchFamily="49" charset="-122"/>
                <a:ea typeface="楷体" panose="02010609060101010101" pitchFamily="49" charset="-122"/>
              </a:rPr>
              <a:t>4.6 </a:t>
            </a:r>
            <a:r>
              <a:rPr lang="zh-CN" altLang="en-US" sz="2400" b="1" dirty="0">
                <a:solidFill>
                  <a:schemeClr val="bg1"/>
                </a:solidFill>
                <a:latin typeface="楷体" panose="02010609060101010101" pitchFamily="49" charset="-122"/>
                <a:ea typeface="楷体" panose="02010609060101010101" pitchFamily="49" charset="-122"/>
              </a:rPr>
              <a:t>过程定义伪指令（</a:t>
            </a:r>
            <a:r>
              <a:rPr lang="en-US" altLang="zh-CN" sz="2400" b="1" dirty="0">
                <a:solidFill>
                  <a:schemeClr val="bg1"/>
                </a:solidFill>
                <a:latin typeface="楷体" panose="02010609060101010101" pitchFamily="49" charset="-122"/>
                <a:ea typeface="楷体" panose="02010609060101010101" pitchFamily="49" charset="-122"/>
              </a:rPr>
              <a:t>PROC/ENDP)</a:t>
            </a:r>
          </a:p>
        </p:txBody>
      </p:sp>
      <p:cxnSp>
        <p:nvCxnSpPr>
          <p:cNvPr id="40" name="直接连接符 39"/>
          <p:cNvCxnSpPr/>
          <p:nvPr/>
        </p:nvCxnSpPr>
        <p:spPr>
          <a:xfrm>
            <a:off x="2381" y="655346"/>
            <a:ext cx="3484890"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41" name="图片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42" name="right-arrowheads_44810"/>
          <p:cNvSpPr>
            <a:spLocks noChangeAspect="1"/>
          </p:cNvSpPr>
          <p:nvPr/>
        </p:nvSpPr>
        <p:spPr bwMode="auto">
          <a:xfrm>
            <a:off x="152015" y="929658"/>
            <a:ext cx="411251" cy="316320"/>
          </a:xfrm>
          <a:custGeom>
            <a:avLst/>
            <a:gdLst>
              <a:gd name="T0" fmla="*/ 59 w 415"/>
              <a:gd name="T1" fmla="*/ 406 h 406"/>
              <a:gd name="T2" fmla="*/ 25 w 415"/>
              <a:gd name="T3" fmla="*/ 394 h 406"/>
              <a:gd name="T4" fmla="*/ 19 w 415"/>
              <a:gd name="T5" fmla="*/ 318 h 406"/>
              <a:gd name="T6" fmla="*/ 114 w 415"/>
              <a:gd name="T7" fmla="*/ 206 h 406"/>
              <a:gd name="T8" fmla="*/ 19 w 415"/>
              <a:gd name="T9" fmla="*/ 94 h 406"/>
              <a:gd name="T10" fmla="*/ 25 w 415"/>
              <a:gd name="T11" fmla="*/ 19 h 406"/>
              <a:gd name="T12" fmla="*/ 100 w 415"/>
              <a:gd name="T13" fmla="*/ 25 h 406"/>
              <a:gd name="T14" fmla="*/ 225 w 415"/>
              <a:gd name="T15" fmla="*/ 172 h 406"/>
              <a:gd name="T16" fmla="*/ 225 w 415"/>
              <a:gd name="T17" fmla="*/ 241 h 406"/>
              <a:gd name="T18" fmla="*/ 100 w 415"/>
              <a:gd name="T19" fmla="*/ 388 h 406"/>
              <a:gd name="T20" fmla="*/ 59 w 415"/>
              <a:gd name="T21" fmla="*/ 406 h 406"/>
              <a:gd name="T22" fmla="*/ 273 w 415"/>
              <a:gd name="T23" fmla="*/ 388 h 406"/>
              <a:gd name="T24" fmla="*/ 398 w 415"/>
              <a:gd name="T25" fmla="*/ 241 h 406"/>
              <a:gd name="T26" fmla="*/ 398 w 415"/>
              <a:gd name="T27" fmla="*/ 172 h 406"/>
              <a:gd name="T28" fmla="*/ 273 w 415"/>
              <a:gd name="T29" fmla="*/ 25 h 406"/>
              <a:gd name="T30" fmla="*/ 198 w 415"/>
              <a:gd name="T31" fmla="*/ 19 h 406"/>
              <a:gd name="T32" fmla="*/ 192 w 415"/>
              <a:gd name="T33" fmla="*/ 94 h 406"/>
              <a:gd name="T34" fmla="*/ 287 w 415"/>
              <a:gd name="T35" fmla="*/ 206 h 406"/>
              <a:gd name="T36" fmla="*/ 192 w 415"/>
              <a:gd name="T37" fmla="*/ 318 h 406"/>
              <a:gd name="T38" fmla="*/ 198 w 415"/>
              <a:gd name="T39" fmla="*/ 394 h 406"/>
              <a:gd name="T40" fmla="*/ 232 w 415"/>
              <a:gd name="T41" fmla="*/ 406 h 406"/>
              <a:gd name="T42" fmla="*/ 273 w 415"/>
              <a:gd name="T43" fmla="*/ 388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15" h="406">
                <a:moveTo>
                  <a:pt x="59" y="406"/>
                </a:moveTo>
                <a:cubicBezTo>
                  <a:pt x="47" y="406"/>
                  <a:pt x="35" y="402"/>
                  <a:pt x="25" y="394"/>
                </a:cubicBezTo>
                <a:cubicBezTo>
                  <a:pt x="2" y="375"/>
                  <a:pt x="0" y="341"/>
                  <a:pt x="19" y="318"/>
                </a:cubicBezTo>
                <a:lnTo>
                  <a:pt x="114" y="206"/>
                </a:lnTo>
                <a:lnTo>
                  <a:pt x="19" y="94"/>
                </a:lnTo>
                <a:cubicBezTo>
                  <a:pt x="0" y="71"/>
                  <a:pt x="2" y="38"/>
                  <a:pt x="25" y="19"/>
                </a:cubicBezTo>
                <a:cubicBezTo>
                  <a:pt x="47" y="0"/>
                  <a:pt x="81" y="2"/>
                  <a:pt x="100" y="25"/>
                </a:cubicBezTo>
                <a:lnTo>
                  <a:pt x="225" y="172"/>
                </a:lnTo>
                <a:cubicBezTo>
                  <a:pt x="242" y="192"/>
                  <a:pt x="242" y="221"/>
                  <a:pt x="225" y="241"/>
                </a:cubicBezTo>
                <a:lnTo>
                  <a:pt x="100" y="388"/>
                </a:lnTo>
                <a:cubicBezTo>
                  <a:pt x="89" y="400"/>
                  <a:pt x="74" y="406"/>
                  <a:pt x="59" y="406"/>
                </a:cubicBezTo>
                <a:close/>
                <a:moveTo>
                  <a:pt x="273" y="388"/>
                </a:moveTo>
                <a:lnTo>
                  <a:pt x="398" y="241"/>
                </a:lnTo>
                <a:cubicBezTo>
                  <a:pt x="415" y="221"/>
                  <a:pt x="415" y="192"/>
                  <a:pt x="398" y="172"/>
                </a:cubicBezTo>
                <a:lnTo>
                  <a:pt x="273" y="25"/>
                </a:lnTo>
                <a:cubicBezTo>
                  <a:pt x="254" y="2"/>
                  <a:pt x="220" y="0"/>
                  <a:pt x="198" y="19"/>
                </a:cubicBezTo>
                <a:cubicBezTo>
                  <a:pt x="175" y="38"/>
                  <a:pt x="173" y="71"/>
                  <a:pt x="192" y="94"/>
                </a:cubicBezTo>
                <a:lnTo>
                  <a:pt x="287" y="206"/>
                </a:lnTo>
                <a:lnTo>
                  <a:pt x="192" y="318"/>
                </a:lnTo>
                <a:cubicBezTo>
                  <a:pt x="173" y="341"/>
                  <a:pt x="175" y="375"/>
                  <a:pt x="198" y="394"/>
                </a:cubicBezTo>
                <a:cubicBezTo>
                  <a:pt x="208" y="402"/>
                  <a:pt x="220" y="406"/>
                  <a:pt x="232" y="406"/>
                </a:cubicBezTo>
                <a:cubicBezTo>
                  <a:pt x="247" y="406"/>
                  <a:pt x="262" y="400"/>
                  <a:pt x="273" y="388"/>
                </a:cubicBezTo>
                <a:close/>
              </a:path>
            </a:pathLst>
          </a:custGeom>
          <a:solidFill>
            <a:schemeClr val="accent1"/>
          </a:solidFill>
          <a:ln>
            <a:noFill/>
          </a:ln>
        </p:spPr>
      </p:sp>
      <p:sp>
        <p:nvSpPr>
          <p:cNvPr id="44" name="矩形 43"/>
          <p:cNvSpPr/>
          <p:nvPr/>
        </p:nvSpPr>
        <p:spPr>
          <a:xfrm>
            <a:off x="584781" y="858016"/>
            <a:ext cx="7429666" cy="461665"/>
          </a:xfrm>
          <a:prstGeom prst="rect">
            <a:avLst/>
          </a:prstGeom>
        </p:spPr>
        <p:txBody>
          <a:bodyPr wrap="square">
            <a:spAutoFit/>
          </a:bodyPr>
          <a:lstStyle/>
          <a:p>
            <a:r>
              <a:rPr lang="zh-CN" altLang="en-US" sz="2400" b="1" dirty="0">
                <a:latin typeface="华文楷体" panose="02010600040101010101" pitchFamily="2" charset="-122"/>
                <a:ea typeface="华文楷体" panose="02010600040101010101" pitchFamily="2" charset="-122"/>
              </a:rPr>
              <a:t>过程定义伪指令格式</a:t>
            </a:r>
          </a:p>
        </p:txBody>
      </p:sp>
      <p:sp>
        <p:nvSpPr>
          <p:cNvPr id="8" name="Rectangle 4"/>
          <p:cNvSpPr>
            <a:spLocks noChangeArrowheads="1"/>
          </p:cNvSpPr>
          <p:nvPr/>
        </p:nvSpPr>
        <p:spPr bwMode="auto">
          <a:xfrm>
            <a:off x="1886174" y="1575098"/>
            <a:ext cx="3506088" cy="1631216"/>
          </a:xfrm>
          <a:prstGeom prst="rect">
            <a:avLst/>
          </a:prstGeom>
          <a:noFill/>
          <a:ln w="38100"/>
          <a:extLst>
            <a:ext uri="{91240B29-F687-4F45-9708-019B960494DF}">
              <a14:hiddenLine xmlns:a14="http://schemas.microsoft.com/office/drawing/2010/main" w="9525">
                <a:solidFill>
                  <a:srgbClr val="000000"/>
                </a:solidFill>
                <a:miter lim="800000"/>
                <a:headEnd/>
                <a:tailEnd/>
              </a14:hiddenLine>
            </a:ext>
          </a:extLst>
        </p:spPr>
        <p:style>
          <a:lnRef idx="2">
            <a:schemeClr val="accent2"/>
          </a:lnRef>
          <a:fillRef idx="1">
            <a:schemeClr val="lt1"/>
          </a:fillRef>
          <a:effectRef idx="0">
            <a:schemeClr val="accent2"/>
          </a:effectRef>
          <a:fontRef idx="minor">
            <a:schemeClr val="dk1"/>
          </a:fontRef>
        </p:style>
        <p:txBody>
          <a:bodyPr wrap="non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defTabSz="914400" fontAlgn="base">
              <a:spcBef>
                <a:spcPct val="0"/>
              </a:spcBef>
              <a:spcAft>
                <a:spcPct val="0"/>
              </a:spcAft>
            </a:pPr>
            <a:r>
              <a:rPr lang="zh-CN" altLang="en-US" sz="2000" b="1" kern="0" dirty="0">
                <a:solidFill>
                  <a:srgbClr val="000000"/>
                </a:solidFill>
              </a:rPr>
              <a:t>过程名   </a:t>
            </a:r>
            <a:r>
              <a:rPr lang="en-US" altLang="zh-CN" sz="2000" b="1" kern="0" dirty="0">
                <a:solidFill>
                  <a:srgbClr val="000000"/>
                </a:solidFill>
              </a:rPr>
              <a:t>PROC  [NEAR/FAR]</a:t>
            </a:r>
          </a:p>
          <a:p>
            <a:pPr defTabSz="914400" fontAlgn="base">
              <a:spcBef>
                <a:spcPct val="0"/>
              </a:spcBef>
              <a:spcAft>
                <a:spcPct val="0"/>
              </a:spcAft>
            </a:pPr>
            <a:r>
              <a:rPr lang="en-US" altLang="zh-CN" sz="2000" b="1" kern="0" dirty="0">
                <a:solidFill>
                  <a:srgbClr val="000000"/>
                </a:solidFill>
              </a:rPr>
              <a:t>                 ......</a:t>
            </a:r>
          </a:p>
          <a:p>
            <a:pPr defTabSz="914400" fontAlgn="base">
              <a:spcBef>
                <a:spcPct val="0"/>
              </a:spcBef>
              <a:spcAft>
                <a:spcPct val="0"/>
              </a:spcAft>
            </a:pPr>
            <a:r>
              <a:rPr lang="en-US" altLang="zh-CN" sz="2000" b="1" kern="0" dirty="0">
                <a:solidFill>
                  <a:srgbClr val="000000"/>
                </a:solidFill>
              </a:rPr>
              <a:t>                RET</a:t>
            </a:r>
          </a:p>
          <a:p>
            <a:pPr defTabSz="914400" fontAlgn="base">
              <a:spcBef>
                <a:spcPct val="0"/>
              </a:spcBef>
              <a:spcAft>
                <a:spcPct val="0"/>
              </a:spcAft>
            </a:pPr>
            <a:r>
              <a:rPr lang="en-US" altLang="zh-CN" sz="2000" b="1" kern="0" dirty="0">
                <a:solidFill>
                  <a:srgbClr val="000000"/>
                </a:solidFill>
              </a:rPr>
              <a:t>                 ......</a:t>
            </a:r>
          </a:p>
          <a:p>
            <a:pPr defTabSz="914400" fontAlgn="base">
              <a:spcBef>
                <a:spcPct val="0"/>
              </a:spcBef>
              <a:spcAft>
                <a:spcPct val="0"/>
              </a:spcAft>
            </a:pPr>
            <a:r>
              <a:rPr lang="zh-CN" altLang="en-US" sz="2000" b="1" kern="0" dirty="0">
                <a:solidFill>
                  <a:srgbClr val="000000"/>
                </a:solidFill>
              </a:rPr>
              <a:t>过程名   </a:t>
            </a:r>
            <a:r>
              <a:rPr lang="en-US" altLang="zh-CN" sz="2000" b="1" kern="0" dirty="0">
                <a:solidFill>
                  <a:srgbClr val="000000"/>
                </a:solidFill>
              </a:rPr>
              <a:t>ENDP</a:t>
            </a:r>
          </a:p>
        </p:txBody>
      </p:sp>
      <p:sp>
        <p:nvSpPr>
          <p:cNvPr id="11" name="Rectangle 5"/>
          <p:cNvSpPr>
            <a:spLocks noChangeArrowheads="1"/>
          </p:cNvSpPr>
          <p:nvPr/>
        </p:nvSpPr>
        <p:spPr bwMode="auto">
          <a:xfrm>
            <a:off x="674146" y="2159873"/>
            <a:ext cx="8034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格式</a:t>
            </a:r>
          </a:p>
        </p:txBody>
      </p:sp>
      <p:sp>
        <p:nvSpPr>
          <p:cNvPr id="12" name="Rectangle 2"/>
          <p:cNvSpPr>
            <a:spLocks noChangeArrowheads="1"/>
          </p:cNvSpPr>
          <p:nvPr/>
        </p:nvSpPr>
        <p:spPr bwMode="auto">
          <a:xfrm>
            <a:off x="357640" y="3429000"/>
            <a:ext cx="8229600" cy="1581150"/>
          </a:xfrm>
          <a:prstGeom prst="rect">
            <a:avLst/>
          </a:prstGeom>
          <a:noFill/>
          <a:ln w="28575" cmpd="sng">
            <a:solidFill>
              <a:srgbClr val="0066FF"/>
            </a:solid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rPr>
              <a:t>过程名</a:t>
            </a:r>
            <a:r>
              <a:rPr kumimoji="0" lang="zh-CN" altLang="en-US"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是子程序的名称，它被用作过程调用指令</a:t>
            </a:r>
            <a:r>
              <a:rPr kumimoji="0" lang="en-US" altLang="zh-CN"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CALL</a:t>
            </a:r>
            <a:r>
              <a:rPr kumimoji="0" lang="zh-CN" altLang="en-US"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的目的操作数。它类同一个标号的作用。具有段、偏移量和距离三个属性。而距离属性使用</a:t>
            </a:r>
            <a:r>
              <a:rPr kumimoji="0" lang="en-US" altLang="zh-CN"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NEAR</a:t>
            </a:r>
            <a:r>
              <a:rPr kumimoji="0" lang="zh-CN" altLang="en-US"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和</a:t>
            </a:r>
            <a:r>
              <a:rPr kumimoji="0" lang="en-US" altLang="zh-CN"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FAR</a:t>
            </a:r>
            <a:r>
              <a:rPr kumimoji="0" lang="zh-CN" altLang="en-US"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来指定，若没有指定，则隐含为</a:t>
            </a:r>
            <a:r>
              <a:rPr kumimoji="0" lang="en-US" altLang="zh-CN"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NEAR</a:t>
            </a:r>
            <a:r>
              <a:rPr kumimoji="0" lang="zh-CN" altLang="en-US"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a:t>
            </a:r>
          </a:p>
        </p:txBody>
      </p:sp>
      <p:sp>
        <p:nvSpPr>
          <p:cNvPr id="13" name="Rectangle 3"/>
          <p:cNvSpPr>
            <a:spLocks noChangeArrowheads="1"/>
          </p:cNvSpPr>
          <p:nvPr/>
        </p:nvSpPr>
        <p:spPr bwMode="auto">
          <a:xfrm>
            <a:off x="357640" y="5053747"/>
            <a:ext cx="8229600" cy="830997"/>
          </a:xfrm>
          <a:prstGeom prst="rect">
            <a:avLst/>
          </a:prstGeom>
          <a:noFill/>
          <a:ln>
            <a:noFill/>
          </a:ln>
        </p:spPr>
        <p:txBody>
          <a:bodyPr>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NEAR</a:t>
            </a:r>
            <a:r>
              <a:rPr kumimoji="0" lang="zh-CN" altLang="en-US"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：过程只能被本段指令调用</a:t>
            </a:r>
          </a:p>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FAR</a:t>
            </a:r>
            <a:r>
              <a:rPr kumimoji="0" lang="zh-CN" altLang="en-US"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：过程可以供其它段的指令调用</a:t>
            </a:r>
          </a:p>
        </p:txBody>
      </p:sp>
      <p:sp>
        <p:nvSpPr>
          <p:cNvPr id="14" name="Rectangle 4"/>
          <p:cNvSpPr>
            <a:spLocks noChangeArrowheads="1"/>
          </p:cNvSpPr>
          <p:nvPr/>
        </p:nvSpPr>
        <p:spPr bwMode="auto">
          <a:xfrm>
            <a:off x="357640" y="5928342"/>
            <a:ext cx="8229600" cy="830997"/>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rPr>
              <a:t>每一个过程中必须包含有返回指令</a:t>
            </a:r>
            <a:r>
              <a:rPr kumimoji="0" lang="en-US" altLang="zh-CN" sz="2400" b="1" i="0" u="none" strike="noStrike" kern="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rPr>
              <a:t>RET,</a:t>
            </a:r>
            <a:r>
              <a:rPr kumimoji="0" lang="zh-CN" altLang="en-US" sz="2400" b="1" i="0" u="none" strike="noStrike" kern="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rPr>
              <a:t>其作用是控制</a:t>
            </a:r>
            <a:r>
              <a:rPr kumimoji="0" lang="en-US" altLang="zh-CN" sz="2400" b="1" i="0" u="none" strike="noStrike" kern="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rPr>
              <a:t>CPU</a:t>
            </a:r>
            <a:r>
              <a:rPr kumimoji="0" lang="zh-CN" altLang="en-US" sz="2400" b="1" i="0" u="none" strike="noStrike" kern="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rPr>
              <a:t>从该过程中返回到调用过程的主程序。</a:t>
            </a: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ou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0-#ppt_w/2"/>
                                          </p:val>
                                        </p:tav>
                                        <p:tav tm="100000">
                                          <p:val>
                                            <p:strVal val="#ppt_x"/>
                                          </p:val>
                                        </p:tav>
                                      </p:tavLst>
                                    </p:anim>
                                    <p:anim calcmode="lin" valueType="num">
                                      <p:cBhvr additive="base">
                                        <p:cTn id="13" dur="500" fill="hold"/>
                                        <p:tgtEl>
                                          <p:spTgt spid="11"/>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3" presetClass="entr" presetSubtype="10" fill="hold" grpId="0" nodeType="after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blinds(horizontal)">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blinds(horizontal)">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5"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blinds(vertical)">
                                      <p:cBhvr>
                                        <p:cTn id="2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autoUpdateAnimBg="0"/>
      <p:bldP spid="11" grpId="0" autoUpdateAnimBg="0"/>
      <p:bldP spid="12" grpId="0" animBg="1" autoUpdateAnimBg="0"/>
      <p:bldP spid="13" grpId="0" bldLvl="0"/>
      <p:bldP spid="14" grpId="0" bldLvl="0" animBg="1" autoUpdateAnimBg="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MH_Others_1"/>
          <p:cNvSpPr/>
          <p:nvPr>
            <p:custDataLst>
              <p:tags r:id="rId1"/>
            </p:custDataLst>
          </p:nvPr>
        </p:nvSpPr>
        <p:spPr>
          <a:xfrm>
            <a:off x="1933484" y="2554961"/>
            <a:ext cx="1803016" cy="180301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32" name="MH_Others_2"/>
          <p:cNvSpPr/>
          <p:nvPr>
            <p:custDataLst>
              <p:tags r:id="rId2"/>
            </p:custDataLst>
          </p:nvPr>
        </p:nvSpPr>
        <p:spPr>
          <a:xfrm>
            <a:off x="1213722" y="1828800"/>
            <a:ext cx="3282308" cy="3282306"/>
          </a:xfrm>
          <a:prstGeom prst="ellipse">
            <a:avLst/>
          </a:prstGeom>
          <a:noFill/>
          <a:ln>
            <a:solidFill>
              <a:schemeClr val="accent1">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36" name="MH_Others_3"/>
          <p:cNvSpPr/>
          <p:nvPr>
            <p:custDataLst>
              <p:tags r:id="rId3"/>
            </p:custDataLst>
          </p:nvPr>
        </p:nvSpPr>
        <p:spPr>
          <a:xfrm>
            <a:off x="4245879" y="2695898"/>
            <a:ext cx="269352" cy="26935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400" dirty="0">
              <a:solidFill>
                <a:srgbClr val="FFFFFF"/>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37" name="MH_Number"/>
          <p:cNvSpPr/>
          <p:nvPr>
            <p:custDataLst>
              <p:tags r:id="rId4"/>
            </p:custDataLst>
          </p:nvPr>
        </p:nvSpPr>
        <p:spPr>
          <a:xfrm>
            <a:off x="2058338" y="2695898"/>
            <a:ext cx="1538428" cy="1538428"/>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rmAutofit fontScale="85000" lnSpcReduction="10000"/>
          </a:bodyPr>
          <a:lstStyle/>
          <a:p>
            <a:pPr lvl="0" algn="ctr"/>
            <a:r>
              <a:rPr lang="en-US" altLang="zh-CN" sz="8000" b="1" dirty="0">
                <a:solidFill>
                  <a:srgbClr val="FFFFFF"/>
                </a:solidFill>
                <a:latin typeface="华文楷体" panose="02010600040101010101" pitchFamily="2" charset="-122"/>
                <a:ea typeface="华文楷体" panose="02010600040101010101" pitchFamily="2" charset="-122"/>
              </a:rPr>
              <a:t>4.7</a:t>
            </a:r>
            <a:endParaRPr lang="zh-CN" altLang="en-US" sz="8000" b="1" dirty="0">
              <a:solidFill>
                <a:srgbClr val="FFFFFF"/>
              </a:solidFill>
              <a:latin typeface="华文楷体" panose="02010600040101010101" pitchFamily="2" charset="-122"/>
              <a:ea typeface="华文楷体" panose="02010600040101010101" pitchFamily="2" charset="-122"/>
            </a:endParaRPr>
          </a:p>
        </p:txBody>
      </p:sp>
      <p:sp>
        <p:nvSpPr>
          <p:cNvPr id="38" name="MH_Title"/>
          <p:cNvSpPr>
            <a:spLocks noChangeArrowheads="1"/>
          </p:cNvSpPr>
          <p:nvPr>
            <p:custDataLst>
              <p:tags r:id="rId5"/>
            </p:custDataLst>
          </p:nvPr>
        </p:nvSpPr>
        <p:spPr bwMode="auto">
          <a:xfrm>
            <a:off x="4647972" y="2473407"/>
            <a:ext cx="3579320" cy="1911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6000" tIns="0" rIns="0" bIns="0" anchor="t" anchorCtr="0">
            <a:normAutofit fontScale="92500" lnSpcReduction="10000"/>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a:lnSpc>
                <a:spcPct val="130000"/>
              </a:lnSpc>
              <a:spcBef>
                <a:spcPct val="0"/>
              </a:spcBef>
              <a:buNone/>
            </a:pPr>
            <a:r>
              <a:rPr lang="zh-CN" altLang="en-US" sz="3600" b="1" dirty="0">
                <a:latin typeface="华文楷体" panose="02010600040101010101" pitchFamily="2" charset="-122"/>
                <a:ea typeface="华文楷体" panose="02010600040101010101" pitchFamily="2" charset="-122"/>
              </a:rPr>
              <a:t>当前位置计数器</a:t>
            </a:r>
            <a:r>
              <a:rPr lang="en-US" altLang="zh-CN" sz="3600" b="1" dirty="0">
                <a:latin typeface="华文楷体" panose="02010600040101010101" pitchFamily="2" charset="-122"/>
                <a:ea typeface="华文楷体" panose="02010600040101010101" pitchFamily="2" charset="-122"/>
              </a:rPr>
              <a:t>$</a:t>
            </a:r>
            <a:r>
              <a:rPr lang="zh-CN" altLang="en-US" sz="3600" b="1" dirty="0">
                <a:latin typeface="华文楷体" panose="02010600040101010101" pitchFamily="2" charset="-122"/>
                <a:ea typeface="华文楷体" panose="02010600040101010101" pitchFamily="2" charset="-122"/>
              </a:rPr>
              <a:t>与定位伪指令</a:t>
            </a:r>
            <a:r>
              <a:rPr lang="en-US" altLang="zh-CN" sz="3600" b="1" dirty="0">
                <a:latin typeface="华文楷体" panose="02010600040101010101" pitchFamily="2" charset="-122"/>
                <a:ea typeface="华文楷体" panose="02010600040101010101" pitchFamily="2" charset="-122"/>
              </a:rPr>
              <a:t>ORG(Origin) </a:t>
            </a:r>
          </a:p>
        </p:txBody>
      </p:sp>
      <p:sp>
        <p:nvSpPr>
          <p:cNvPr id="39"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40" name="ïšḻïdê"/>
          <p:cNvSpPr txBox="1"/>
          <p:nvPr/>
        </p:nvSpPr>
        <p:spPr bwMode="auto">
          <a:xfrm>
            <a:off x="-1" y="124432"/>
            <a:ext cx="3487272"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楷体" panose="02010609060101010101" pitchFamily="49" charset="-122"/>
                <a:ea typeface="楷体" panose="02010609060101010101" pitchFamily="49" charset="-122"/>
              </a:rPr>
              <a:t>主要内容</a:t>
            </a:r>
            <a:endParaRPr lang="zh-CN" altLang="en-US" sz="2800" dirty="0">
              <a:solidFill>
                <a:schemeClr val="bg1"/>
              </a:solidFill>
              <a:latin typeface="楷体" panose="02010609060101010101" pitchFamily="49" charset="-122"/>
              <a:ea typeface="楷体" panose="02010609060101010101" pitchFamily="49" charset="-122"/>
            </a:endParaRPr>
          </a:p>
        </p:txBody>
      </p:sp>
      <p:cxnSp>
        <p:nvCxnSpPr>
          <p:cNvPr id="41" name="直接连接符 40"/>
          <p:cNvCxnSpPr/>
          <p:nvPr/>
        </p:nvCxnSpPr>
        <p:spPr>
          <a:xfrm>
            <a:off x="2381" y="655346"/>
            <a:ext cx="3484890"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42" name="图片 4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9" name="ïšḻïdê"/>
          <p:cNvSpPr txBox="1"/>
          <p:nvPr/>
        </p:nvSpPr>
        <p:spPr bwMode="auto">
          <a:xfrm>
            <a:off x="-1" y="162085"/>
            <a:ext cx="8281902"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altLang="zh-CN" sz="2400" b="1" dirty="0">
                <a:solidFill>
                  <a:schemeClr val="bg1"/>
                </a:solidFill>
                <a:latin typeface="楷体" panose="02010609060101010101" pitchFamily="49" charset="-122"/>
                <a:ea typeface="楷体" panose="02010609060101010101" pitchFamily="49" charset="-122"/>
              </a:rPr>
              <a:t>4.7 </a:t>
            </a:r>
            <a:r>
              <a:rPr lang="zh-CN" altLang="en-US" sz="2400" b="1" dirty="0">
                <a:solidFill>
                  <a:schemeClr val="bg1"/>
                </a:solidFill>
                <a:latin typeface="楷体" panose="02010609060101010101" pitchFamily="49" charset="-122"/>
                <a:ea typeface="楷体" panose="02010609060101010101" pitchFamily="49" charset="-122"/>
              </a:rPr>
              <a:t>当前位置计数器</a:t>
            </a:r>
            <a:r>
              <a:rPr lang="en-US" altLang="zh-CN" sz="2400" b="1" dirty="0">
                <a:solidFill>
                  <a:schemeClr val="bg1"/>
                </a:solidFill>
                <a:latin typeface="楷体" panose="02010609060101010101" pitchFamily="49" charset="-122"/>
                <a:ea typeface="楷体" panose="02010609060101010101" pitchFamily="49" charset="-122"/>
              </a:rPr>
              <a:t>$</a:t>
            </a:r>
            <a:r>
              <a:rPr lang="zh-CN" altLang="en-US" sz="2400" b="1" dirty="0">
                <a:solidFill>
                  <a:schemeClr val="bg1"/>
                </a:solidFill>
                <a:latin typeface="楷体" panose="02010609060101010101" pitchFamily="49" charset="-122"/>
                <a:ea typeface="楷体" panose="02010609060101010101" pitchFamily="49" charset="-122"/>
              </a:rPr>
              <a:t>与定位伪指令</a:t>
            </a:r>
            <a:r>
              <a:rPr lang="en-US" altLang="zh-CN" sz="2400" b="1" dirty="0">
                <a:solidFill>
                  <a:schemeClr val="bg1"/>
                </a:solidFill>
                <a:latin typeface="楷体" panose="02010609060101010101" pitchFamily="49" charset="-122"/>
                <a:ea typeface="楷体" panose="02010609060101010101" pitchFamily="49" charset="-122"/>
              </a:rPr>
              <a:t>ORG(Origin) </a:t>
            </a:r>
          </a:p>
          <a:p>
            <a:endParaRPr lang="en-US" altLang="zh-CN" sz="2400" b="1" dirty="0">
              <a:solidFill>
                <a:schemeClr val="bg1"/>
              </a:solidFill>
              <a:latin typeface="楷体" panose="02010609060101010101" pitchFamily="49" charset="-122"/>
              <a:ea typeface="楷体" panose="02010609060101010101" pitchFamily="49" charset="-122"/>
            </a:endParaRPr>
          </a:p>
        </p:txBody>
      </p:sp>
      <p:cxnSp>
        <p:nvCxnSpPr>
          <p:cNvPr id="40" name="直接连接符 39"/>
          <p:cNvCxnSpPr/>
          <p:nvPr/>
        </p:nvCxnSpPr>
        <p:spPr>
          <a:xfrm>
            <a:off x="2381" y="655346"/>
            <a:ext cx="3484890"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41" name="图片 4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8" name="MH_Other_1"/>
          <p:cNvSpPr/>
          <p:nvPr>
            <p:custDataLst>
              <p:tags r:id="rId1"/>
            </p:custDataLst>
          </p:nvPr>
        </p:nvSpPr>
        <p:spPr>
          <a:xfrm>
            <a:off x="1873250" y="1636751"/>
            <a:ext cx="3889375" cy="3192462"/>
          </a:xfrm>
          <a:custGeom>
            <a:avLst/>
            <a:gdLst>
              <a:gd name="connsiteX0" fmla="*/ 0 w 3718560"/>
              <a:gd name="connsiteY0" fmla="*/ 0 h 3518262"/>
              <a:gd name="connsiteX1" fmla="*/ 0 w 3718560"/>
              <a:gd name="connsiteY1" fmla="*/ 3509554 h 3518262"/>
              <a:gd name="connsiteX2" fmla="*/ 3718560 w 3718560"/>
              <a:gd name="connsiteY2" fmla="*/ 3518262 h 3518262"/>
              <a:gd name="connsiteX3" fmla="*/ 3718560 w 3718560"/>
              <a:gd name="connsiteY3" fmla="*/ 3518262 h 3518262"/>
            </a:gdLst>
            <a:ahLst/>
            <a:cxnLst>
              <a:cxn ang="0">
                <a:pos x="connsiteX0" y="connsiteY0"/>
              </a:cxn>
              <a:cxn ang="0">
                <a:pos x="connsiteX1" y="connsiteY1"/>
              </a:cxn>
              <a:cxn ang="0">
                <a:pos x="connsiteX2" y="connsiteY2"/>
              </a:cxn>
              <a:cxn ang="0">
                <a:pos x="connsiteX3" y="connsiteY3"/>
              </a:cxn>
            </a:cxnLst>
            <a:rect l="l" t="t" r="r" b="b"/>
            <a:pathLst>
              <a:path w="3718560" h="3518262">
                <a:moveTo>
                  <a:pt x="0" y="0"/>
                </a:moveTo>
                <a:lnTo>
                  <a:pt x="0" y="3509554"/>
                </a:lnTo>
                <a:lnTo>
                  <a:pt x="3718560" y="3518262"/>
                </a:lnTo>
                <a:lnTo>
                  <a:pt x="3718560" y="3518262"/>
                </a:lnTo>
              </a:path>
            </a:pathLst>
          </a:custGeom>
          <a:noFill/>
          <a:ln w="76200" cap="flat" cmpd="sng" algn="ctr">
            <a:solidFill>
              <a:schemeClr val="accent1"/>
            </a:solidFill>
            <a:prstDash val="solid"/>
            <a:miter lim="800000"/>
          </a:ln>
          <a:effectLst/>
        </p:spPr>
        <p:txBody>
          <a:bodyPr anchor="ctr"/>
          <a:lstStyle/>
          <a:p>
            <a:pPr algn="ctr" eaLnBrk="1" fontAlgn="auto" hangingPunct="1">
              <a:spcBef>
                <a:spcPts val="0"/>
              </a:spcBef>
              <a:spcAft>
                <a:spcPts val="0"/>
              </a:spcAft>
              <a:defRPr/>
            </a:pPr>
            <a:endParaRPr lang="zh-CN" altLang="en-US" kern="0">
              <a:solidFill>
                <a:srgbClr val="FFFFFF"/>
              </a:solidFill>
              <a:latin typeface="Arial" panose="020B0604020202020204"/>
              <a:ea typeface="宋体" panose="02010600030101010101" pitchFamily="2" charset="-122"/>
            </a:endParaRPr>
          </a:p>
        </p:txBody>
      </p:sp>
      <p:sp>
        <p:nvSpPr>
          <p:cNvPr id="9" name="MH_Desc_1"/>
          <p:cNvSpPr/>
          <p:nvPr>
            <p:custDataLst>
              <p:tags r:id="rId2"/>
            </p:custDataLst>
          </p:nvPr>
        </p:nvSpPr>
        <p:spPr>
          <a:xfrm>
            <a:off x="1636713" y="1924088"/>
            <a:ext cx="5464175" cy="3911600"/>
          </a:xfrm>
          <a:custGeom>
            <a:avLst/>
            <a:gdLst>
              <a:gd name="connsiteX0" fmla="*/ 5320937 w 5320937"/>
              <a:gd name="connsiteY0" fmla="*/ 1837508 h 4188823"/>
              <a:gd name="connsiteX1" fmla="*/ 5320937 w 5320937"/>
              <a:gd name="connsiteY1" fmla="*/ 0 h 4188823"/>
              <a:gd name="connsiteX2" fmla="*/ 0 w 5320937"/>
              <a:gd name="connsiteY2" fmla="*/ 0 h 4188823"/>
              <a:gd name="connsiteX3" fmla="*/ 0 w 5320937"/>
              <a:gd name="connsiteY3" fmla="*/ 3405051 h 4188823"/>
              <a:gd name="connsiteX4" fmla="*/ 2717075 w 5320937"/>
              <a:gd name="connsiteY4" fmla="*/ 3405051 h 4188823"/>
              <a:gd name="connsiteX5" fmla="*/ 3500847 w 5320937"/>
              <a:gd name="connsiteY5" fmla="*/ 4188823 h 4188823"/>
              <a:gd name="connsiteX6" fmla="*/ 3518263 w 5320937"/>
              <a:gd name="connsiteY6" fmla="*/ 4188823 h 4188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20937" h="4188823">
                <a:moveTo>
                  <a:pt x="5320937" y="1837508"/>
                </a:moveTo>
                <a:lnTo>
                  <a:pt x="5320937" y="0"/>
                </a:lnTo>
                <a:lnTo>
                  <a:pt x="0" y="0"/>
                </a:lnTo>
                <a:lnTo>
                  <a:pt x="0" y="3405051"/>
                </a:lnTo>
                <a:lnTo>
                  <a:pt x="2717075" y="3405051"/>
                </a:lnTo>
                <a:lnTo>
                  <a:pt x="3500847" y="4188823"/>
                </a:lnTo>
                <a:lnTo>
                  <a:pt x="3518263" y="4188823"/>
                </a:lnTo>
              </a:path>
            </a:pathLst>
          </a:custGeom>
          <a:noFill/>
          <a:ln w="76200" cap="flat" cmpd="sng" algn="ctr">
            <a:solidFill>
              <a:schemeClr val="accent1"/>
            </a:solidFill>
            <a:prstDash val="solid"/>
            <a:miter lim="800000"/>
          </a:ln>
          <a:effectLst/>
        </p:spPr>
        <p:txBody>
          <a:bodyPr lIns="612000" tIns="216000" rIns="324000" bIns="1584000">
            <a:noAutofit/>
          </a:bodyPr>
          <a:lstStyle/>
          <a:p>
            <a:pPr algn="just">
              <a:defRPr/>
            </a:pPr>
            <a:r>
              <a:rPr lang="zh-CN" altLang="en-US" sz="2400" b="1" kern="0" dirty="0">
                <a:latin typeface="楷体" panose="02010609060101010101" pitchFamily="49" charset="-122"/>
                <a:ea typeface="楷体" panose="02010609060101010101" pitchFamily="49" charset="-122"/>
              </a:rPr>
              <a:t>汇编程序在汇编源程序时，每遇到一个逻辑段，就要为其设置一个位置计数器，用来记录该逻辑段中定义的每一个数据或每一条指令在逻辑段中的相对位置。</a:t>
            </a:r>
          </a:p>
        </p:txBody>
      </p:sp>
      <p:sp>
        <p:nvSpPr>
          <p:cNvPr id="10" name="MH_Other_2"/>
          <p:cNvSpPr/>
          <p:nvPr>
            <p:custDataLst>
              <p:tags r:id="rId3"/>
            </p:custDataLst>
          </p:nvPr>
        </p:nvSpPr>
        <p:spPr bwMode="auto">
          <a:xfrm>
            <a:off x="5216525" y="3529051"/>
            <a:ext cx="2281238" cy="2357437"/>
          </a:xfrm>
          <a:custGeom>
            <a:avLst/>
            <a:gdLst>
              <a:gd name="T0" fmla="*/ 311438 w 1909763"/>
              <a:gd name="T1" fmla="*/ 1234671 h 1912938"/>
              <a:gd name="T2" fmla="*/ 423998 w 1909763"/>
              <a:gd name="T3" fmla="*/ 1256142 h 1912938"/>
              <a:gd name="T4" fmla="*/ 469528 w 1909763"/>
              <a:gd name="T5" fmla="*/ 1335710 h 1912938"/>
              <a:gd name="T6" fmla="*/ 530235 w 1909763"/>
              <a:gd name="T7" fmla="*/ 1396649 h 1912938"/>
              <a:gd name="T8" fmla="*/ 631728 w 1909763"/>
              <a:gd name="T9" fmla="*/ 1456326 h 1912938"/>
              <a:gd name="T10" fmla="*/ 647854 w 1909763"/>
              <a:gd name="T11" fmla="*/ 1533683 h 1912938"/>
              <a:gd name="T12" fmla="*/ 0 w 1909763"/>
              <a:gd name="T13" fmla="*/ 1905000 h 1912938"/>
              <a:gd name="T14" fmla="*/ 990076 w 1909763"/>
              <a:gd name="T15" fmla="*/ 547002 h 1912938"/>
              <a:gd name="T16" fmla="*/ 1084268 w 1909763"/>
              <a:gd name="T17" fmla="*/ 595709 h 1912938"/>
              <a:gd name="T18" fmla="*/ 1176565 w 1909763"/>
              <a:gd name="T19" fmla="*/ 667504 h 1912938"/>
              <a:gd name="T20" fmla="*/ 1294781 w 1909763"/>
              <a:gd name="T21" fmla="*/ 800657 h 1912938"/>
              <a:gd name="T22" fmla="*/ 1351992 w 1909763"/>
              <a:gd name="T23" fmla="*/ 906610 h 1912938"/>
              <a:gd name="T24" fmla="*/ 1367480 w 1909763"/>
              <a:gd name="T25" fmla="*/ 971447 h 1912938"/>
              <a:gd name="T26" fmla="*/ 741633 w 1909763"/>
              <a:gd name="T27" fmla="*/ 1521772 h 1912938"/>
              <a:gd name="T28" fmla="*/ 719507 w 1909763"/>
              <a:gd name="T29" fmla="*/ 1441437 h 1912938"/>
              <a:gd name="T30" fmla="*/ 689163 w 1909763"/>
              <a:gd name="T31" fmla="*/ 1362684 h 1912938"/>
              <a:gd name="T32" fmla="*/ 605717 w 1909763"/>
              <a:gd name="T33" fmla="*/ 1309233 h 1912938"/>
              <a:gd name="T34" fmla="*/ 554511 w 1909763"/>
              <a:gd name="T35" fmla="*/ 1257047 h 1912938"/>
              <a:gd name="T36" fmla="*/ 495403 w 1909763"/>
              <a:gd name="T37" fmla="*/ 1173233 h 1912938"/>
              <a:gd name="T38" fmla="*/ 414485 w 1909763"/>
              <a:gd name="T39" fmla="*/ 1167223 h 1912938"/>
              <a:gd name="T40" fmla="*/ 334200 w 1909763"/>
              <a:gd name="T41" fmla="*/ 1137810 h 1912938"/>
              <a:gd name="T42" fmla="*/ 1102115 w 1909763"/>
              <a:gd name="T43" fmla="*/ 389221 h 1912938"/>
              <a:gd name="T44" fmla="*/ 1182317 w 1909763"/>
              <a:gd name="T45" fmla="*/ 412935 h 1912938"/>
              <a:gd name="T46" fmla="*/ 1278052 w 1909763"/>
              <a:gd name="T47" fmla="*/ 467951 h 1912938"/>
              <a:gd name="T48" fmla="*/ 1390271 w 1909763"/>
              <a:gd name="T49" fmla="*/ 569762 h 1912938"/>
              <a:gd name="T50" fmla="*/ 1465401 w 1909763"/>
              <a:gd name="T51" fmla="*/ 674102 h 1912938"/>
              <a:gd name="T52" fmla="*/ 1496150 w 1909763"/>
              <a:gd name="T53" fmla="*/ 753148 h 1912938"/>
              <a:gd name="T54" fmla="*/ 1438773 w 1909763"/>
              <a:gd name="T55" fmla="*/ 874245 h 1912938"/>
              <a:gd name="T56" fmla="*/ 1394075 w 1909763"/>
              <a:gd name="T57" fmla="*/ 754728 h 1912938"/>
              <a:gd name="T58" fmla="*/ 1286611 w 1909763"/>
              <a:gd name="T59" fmla="*/ 617822 h 1912938"/>
              <a:gd name="T60" fmla="*/ 1182317 w 1909763"/>
              <a:gd name="T61" fmla="*/ 530239 h 1912938"/>
              <a:gd name="T62" fmla="*/ 1095458 w 1909763"/>
              <a:gd name="T63" fmla="*/ 479966 h 1912938"/>
              <a:gd name="T64" fmla="*/ 1079925 w 1909763"/>
              <a:gd name="T65" fmla="*/ 387324 h 1912938"/>
              <a:gd name="T66" fmla="*/ 1274840 w 1909763"/>
              <a:gd name="T67" fmla="*/ 248813 h 1912938"/>
              <a:gd name="T68" fmla="*/ 1361157 w 1909763"/>
              <a:gd name="T69" fmla="*/ 287000 h 1912938"/>
              <a:gd name="T70" fmla="*/ 1471820 w 1909763"/>
              <a:gd name="T71" fmla="*/ 367792 h 1912938"/>
              <a:gd name="T72" fmla="*/ 1577108 w 1909763"/>
              <a:gd name="T73" fmla="*/ 484246 h 1912938"/>
              <a:gd name="T74" fmla="*/ 1629910 w 1909763"/>
              <a:gd name="T75" fmla="*/ 580818 h 1912938"/>
              <a:gd name="T76" fmla="*/ 1646668 w 1909763"/>
              <a:gd name="T77" fmla="*/ 647723 h 1912938"/>
              <a:gd name="T78" fmla="*/ 1571733 w 1909763"/>
              <a:gd name="T79" fmla="*/ 701374 h 1912938"/>
              <a:gd name="T80" fmla="*/ 1500908 w 1909763"/>
              <a:gd name="T81" fmla="*/ 566932 h 1912938"/>
              <a:gd name="T82" fmla="*/ 1381077 w 1909763"/>
              <a:gd name="T83" fmla="*/ 437539 h 1912938"/>
              <a:gd name="T84" fmla="*/ 1277685 w 1909763"/>
              <a:gd name="T85" fmla="*/ 362111 h 1912938"/>
              <a:gd name="T86" fmla="*/ 1174610 w 1909763"/>
              <a:gd name="T87" fmla="*/ 313195 h 1912938"/>
              <a:gd name="T88" fmla="*/ 1571880 w 1909763"/>
              <a:gd name="T89" fmla="*/ 0 h 1912938"/>
              <a:gd name="T90" fmla="*/ 1674374 w 1909763"/>
              <a:gd name="T91" fmla="*/ 27868 h 1912938"/>
              <a:gd name="T92" fmla="*/ 1797116 w 1909763"/>
              <a:gd name="T93" fmla="*/ 110838 h 1912938"/>
              <a:gd name="T94" fmla="*/ 1880946 w 1909763"/>
              <a:gd name="T95" fmla="*/ 216927 h 1912938"/>
              <a:gd name="T96" fmla="*/ 1901825 w 1909763"/>
              <a:gd name="T97" fmla="*/ 315415 h 1912938"/>
              <a:gd name="T98" fmla="*/ 1879681 w 1909763"/>
              <a:gd name="T99" fmla="*/ 399018 h 1912938"/>
              <a:gd name="T100" fmla="*/ 1834128 w 1909763"/>
              <a:gd name="T101" fmla="*/ 461405 h 1912938"/>
              <a:gd name="T102" fmla="*/ 1716764 w 1909763"/>
              <a:gd name="T103" fmla="*/ 551026 h 1912938"/>
              <a:gd name="T104" fmla="*/ 1686079 w 1909763"/>
              <a:gd name="T105" fmla="*/ 466156 h 1912938"/>
              <a:gd name="T106" fmla="*/ 1635148 w 1909763"/>
              <a:gd name="T107" fmla="*/ 386034 h 1912938"/>
              <a:gd name="T108" fmla="*/ 1552899 w 1909763"/>
              <a:gd name="T109" fmla="*/ 297997 h 1912938"/>
              <a:gd name="T110" fmla="*/ 1465272 w 1909763"/>
              <a:gd name="T111" fmla="*/ 231811 h 1912938"/>
              <a:gd name="T112" fmla="*/ 1387135 w 1909763"/>
              <a:gd name="T113" fmla="*/ 193176 h 1912938"/>
              <a:gd name="T114" fmla="*/ 1324816 w 1909763"/>
              <a:gd name="T115" fmla="*/ 138389 h 1912938"/>
              <a:gd name="T116" fmla="*/ 1449455 w 1909763"/>
              <a:gd name="T117" fmla="*/ 33885 h 1912938"/>
              <a:gd name="T118" fmla="*/ 1518102 w 1909763"/>
              <a:gd name="T119" fmla="*/ 4750 h 191293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1909763" h="1912938">
                <a:moveTo>
                  <a:pt x="275590" y="1223963"/>
                </a:moveTo>
                <a:lnTo>
                  <a:pt x="276860" y="1225231"/>
                </a:lnTo>
                <a:lnTo>
                  <a:pt x="281623" y="1228085"/>
                </a:lnTo>
                <a:lnTo>
                  <a:pt x="285433" y="1229987"/>
                </a:lnTo>
                <a:lnTo>
                  <a:pt x="290513" y="1232207"/>
                </a:lnTo>
                <a:lnTo>
                  <a:pt x="296545" y="1235060"/>
                </a:lnTo>
                <a:lnTo>
                  <a:pt x="304165" y="1237280"/>
                </a:lnTo>
                <a:lnTo>
                  <a:pt x="312738" y="1239816"/>
                </a:lnTo>
                <a:lnTo>
                  <a:pt x="323215" y="1242036"/>
                </a:lnTo>
                <a:lnTo>
                  <a:pt x="335280" y="1244255"/>
                </a:lnTo>
                <a:lnTo>
                  <a:pt x="348933" y="1246157"/>
                </a:lnTo>
                <a:lnTo>
                  <a:pt x="364173" y="1248060"/>
                </a:lnTo>
                <a:lnTo>
                  <a:pt x="381318" y="1249328"/>
                </a:lnTo>
                <a:lnTo>
                  <a:pt x="400368" y="1249962"/>
                </a:lnTo>
                <a:lnTo>
                  <a:pt x="421958" y="1250279"/>
                </a:lnTo>
                <a:lnTo>
                  <a:pt x="425768" y="1261376"/>
                </a:lnTo>
                <a:lnTo>
                  <a:pt x="430213" y="1272474"/>
                </a:lnTo>
                <a:lnTo>
                  <a:pt x="434658" y="1282937"/>
                </a:lnTo>
                <a:lnTo>
                  <a:pt x="440055" y="1293083"/>
                </a:lnTo>
                <a:lnTo>
                  <a:pt x="445453" y="1303229"/>
                </a:lnTo>
                <a:lnTo>
                  <a:pt x="451485" y="1313375"/>
                </a:lnTo>
                <a:lnTo>
                  <a:pt x="457835" y="1322886"/>
                </a:lnTo>
                <a:lnTo>
                  <a:pt x="464185" y="1332081"/>
                </a:lnTo>
                <a:lnTo>
                  <a:pt x="471488" y="1341276"/>
                </a:lnTo>
                <a:lnTo>
                  <a:pt x="478473" y="1349837"/>
                </a:lnTo>
                <a:lnTo>
                  <a:pt x="485775" y="1358080"/>
                </a:lnTo>
                <a:lnTo>
                  <a:pt x="493395" y="1366324"/>
                </a:lnTo>
                <a:lnTo>
                  <a:pt x="500698" y="1374250"/>
                </a:lnTo>
                <a:lnTo>
                  <a:pt x="508635" y="1381860"/>
                </a:lnTo>
                <a:lnTo>
                  <a:pt x="516573" y="1388835"/>
                </a:lnTo>
                <a:lnTo>
                  <a:pt x="524510" y="1395493"/>
                </a:lnTo>
                <a:lnTo>
                  <a:pt x="532448" y="1402469"/>
                </a:lnTo>
                <a:lnTo>
                  <a:pt x="540385" y="1408810"/>
                </a:lnTo>
                <a:lnTo>
                  <a:pt x="555943" y="1420541"/>
                </a:lnTo>
                <a:lnTo>
                  <a:pt x="571500" y="1430687"/>
                </a:lnTo>
                <a:lnTo>
                  <a:pt x="586105" y="1439565"/>
                </a:lnTo>
                <a:lnTo>
                  <a:pt x="600075" y="1447492"/>
                </a:lnTo>
                <a:lnTo>
                  <a:pt x="612775" y="1453833"/>
                </a:lnTo>
                <a:lnTo>
                  <a:pt x="624523" y="1458589"/>
                </a:lnTo>
                <a:lnTo>
                  <a:pt x="634365" y="1462394"/>
                </a:lnTo>
                <a:lnTo>
                  <a:pt x="634365" y="1467784"/>
                </a:lnTo>
                <a:lnTo>
                  <a:pt x="634683" y="1473808"/>
                </a:lnTo>
                <a:lnTo>
                  <a:pt x="635318" y="1479832"/>
                </a:lnTo>
                <a:lnTo>
                  <a:pt x="636270" y="1486173"/>
                </a:lnTo>
                <a:lnTo>
                  <a:pt x="638810" y="1499173"/>
                </a:lnTo>
                <a:lnTo>
                  <a:pt x="641668" y="1512489"/>
                </a:lnTo>
                <a:lnTo>
                  <a:pt x="645795" y="1526440"/>
                </a:lnTo>
                <a:lnTo>
                  <a:pt x="650558" y="1540074"/>
                </a:lnTo>
                <a:lnTo>
                  <a:pt x="655321" y="1553707"/>
                </a:lnTo>
                <a:lnTo>
                  <a:pt x="660083" y="1566707"/>
                </a:lnTo>
                <a:lnTo>
                  <a:pt x="665481" y="1579389"/>
                </a:lnTo>
                <a:lnTo>
                  <a:pt x="670243" y="1590803"/>
                </a:lnTo>
                <a:lnTo>
                  <a:pt x="679133" y="1610144"/>
                </a:lnTo>
                <a:lnTo>
                  <a:pt x="685165" y="1623144"/>
                </a:lnTo>
                <a:lnTo>
                  <a:pt x="687388" y="1627900"/>
                </a:lnTo>
                <a:lnTo>
                  <a:pt x="0" y="1912938"/>
                </a:lnTo>
                <a:lnTo>
                  <a:pt x="275590" y="1223963"/>
                </a:lnTo>
                <a:close/>
                <a:moveTo>
                  <a:pt x="923427" y="530225"/>
                </a:moveTo>
                <a:lnTo>
                  <a:pt x="931362" y="531813"/>
                </a:lnTo>
                <a:lnTo>
                  <a:pt x="941201" y="533401"/>
                </a:lnTo>
                <a:lnTo>
                  <a:pt x="951993" y="536259"/>
                </a:lnTo>
                <a:lnTo>
                  <a:pt x="965007" y="539435"/>
                </a:lnTo>
                <a:lnTo>
                  <a:pt x="978972" y="544199"/>
                </a:lnTo>
                <a:lnTo>
                  <a:pt x="994208" y="549281"/>
                </a:lnTo>
                <a:lnTo>
                  <a:pt x="1010713" y="555950"/>
                </a:lnTo>
                <a:lnTo>
                  <a:pt x="1028805" y="564526"/>
                </a:lnTo>
                <a:lnTo>
                  <a:pt x="1038327" y="568972"/>
                </a:lnTo>
                <a:lnTo>
                  <a:pt x="1047849" y="574053"/>
                </a:lnTo>
                <a:lnTo>
                  <a:pt x="1057689" y="579453"/>
                </a:lnTo>
                <a:lnTo>
                  <a:pt x="1067845" y="585487"/>
                </a:lnTo>
                <a:lnTo>
                  <a:pt x="1078320" y="591521"/>
                </a:lnTo>
                <a:lnTo>
                  <a:pt x="1088794" y="598191"/>
                </a:lnTo>
                <a:lnTo>
                  <a:pt x="1099903" y="605495"/>
                </a:lnTo>
                <a:lnTo>
                  <a:pt x="1111012" y="613118"/>
                </a:lnTo>
                <a:lnTo>
                  <a:pt x="1122439" y="621058"/>
                </a:lnTo>
                <a:lnTo>
                  <a:pt x="1133548" y="630268"/>
                </a:lnTo>
                <a:lnTo>
                  <a:pt x="1145609" y="639161"/>
                </a:lnTo>
                <a:lnTo>
                  <a:pt x="1157353" y="649006"/>
                </a:lnTo>
                <a:lnTo>
                  <a:pt x="1169415" y="659487"/>
                </a:lnTo>
                <a:lnTo>
                  <a:pt x="1181476" y="670285"/>
                </a:lnTo>
                <a:lnTo>
                  <a:pt x="1193855" y="681719"/>
                </a:lnTo>
                <a:lnTo>
                  <a:pt x="1206234" y="693787"/>
                </a:lnTo>
                <a:lnTo>
                  <a:pt x="1224326" y="712208"/>
                </a:lnTo>
                <a:lnTo>
                  <a:pt x="1241148" y="730311"/>
                </a:lnTo>
                <a:lnTo>
                  <a:pt x="1257336" y="748731"/>
                </a:lnTo>
                <a:lnTo>
                  <a:pt x="1272888" y="767152"/>
                </a:lnTo>
                <a:lnTo>
                  <a:pt x="1287172" y="785573"/>
                </a:lnTo>
                <a:lnTo>
                  <a:pt x="1300185" y="803993"/>
                </a:lnTo>
                <a:lnTo>
                  <a:pt x="1312246" y="822096"/>
                </a:lnTo>
                <a:lnTo>
                  <a:pt x="1323356" y="840199"/>
                </a:lnTo>
                <a:lnTo>
                  <a:pt x="1333513" y="857984"/>
                </a:lnTo>
                <a:lnTo>
                  <a:pt x="1343035" y="875770"/>
                </a:lnTo>
                <a:lnTo>
                  <a:pt x="1346843" y="884345"/>
                </a:lnTo>
                <a:lnTo>
                  <a:pt x="1350970" y="892920"/>
                </a:lnTo>
                <a:lnTo>
                  <a:pt x="1354461" y="901813"/>
                </a:lnTo>
                <a:lnTo>
                  <a:pt x="1357635" y="910388"/>
                </a:lnTo>
                <a:lnTo>
                  <a:pt x="1360809" y="918963"/>
                </a:lnTo>
                <a:lnTo>
                  <a:pt x="1363349" y="927220"/>
                </a:lnTo>
                <a:lnTo>
                  <a:pt x="1365570" y="935478"/>
                </a:lnTo>
                <a:lnTo>
                  <a:pt x="1367792" y="943735"/>
                </a:lnTo>
                <a:lnTo>
                  <a:pt x="1369697" y="951675"/>
                </a:lnTo>
                <a:lnTo>
                  <a:pt x="1370966" y="959933"/>
                </a:lnTo>
                <a:lnTo>
                  <a:pt x="1372236" y="967873"/>
                </a:lnTo>
                <a:lnTo>
                  <a:pt x="1373188" y="975495"/>
                </a:lnTo>
                <a:lnTo>
                  <a:pt x="774247" y="1579563"/>
                </a:lnTo>
                <a:lnTo>
                  <a:pt x="771708" y="1576387"/>
                </a:lnTo>
                <a:lnTo>
                  <a:pt x="768851" y="1572258"/>
                </a:lnTo>
                <a:lnTo>
                  <a:pt x="765042" y="1566542"/>
                </a:lnTo>
                <a:lnTo>
                  <a:pt x="760281" y="1559237"/>
                </a:lnTo>
                <a:lnTo>
                  <a:pt x="755520" y="1550344"/>
                </a:lnTo>
                <a:lnTo>
                  <a:pt x="749807" y="1540181"/>
                </a:lnTo>
                <a:lnTo>
                  <a:pt x="744728" y="1528113"/>
                </a:lnTo>
                <a:lnTo>
                  <a:pt x="739333" y="1515091"/>
                </a:lnTo>
                <a:lnTo>
                  <a:pt x="734254" y="1500164"/>
                </a:lnTo>
                <a:lnTo>
                  <a:pt x="731715" y="1492224"/>
                </a:lnTo>
                <a:lnTo>
                  <a:pt x="729493" y="1483967"/>
                </a:lnTo>
                <a:lnTo>
                  <a:pt x="727271" y="1475392"/>
                </a:lnTo>
                <a:lnTo>
                  <a:pt x="725367" y="1466181"/>
                </a:lnTo>
                <a:lnTo>
                  <a:pt x="724097" y="1457289"/>
                </a:lnTo>
                <a:lnTo>
                  <a:pt x="722510" y="1447443"/>
                </a:lnTo>
                <a:lnTo>
                  <a:pt x="721241" y="1437280"/>
                </a:lnTo>
                <a:lnTo>
                  <a:pt x="720288" y="1427117"/>
                </a:lnTo>
                <a:lnTo>
                  <a:pt x="719336" y="1416319"/>
                </a:lnTo>
                <a:lnTo>
                  <a:pt x="719336" y="1405203"/>
                </a:lnTo>
                <a:lnTo>
                  <a:pt x="719336" y="1394087"/>
                </a:lnTo>
                <a:lnTo>
                  <a:pt x="719971" y="1382018"/>
                </a:lnTo>
                <a:lnTo>
                  <a:pt x="705688" y="1375349"/>
                </a:lnTo>
                <a:lnTo>
                  <a:pt x="692039" y="1368362"/>
                </a:lnTo>
                <a:lnTo>
                  <a:pt x="679343" y="1361692"/>
                </a:lnTo>
                <a:lnTo>
                  <a:pt x="667282" y="1355023"/>
                </a:lnTo>
                <a:lnTo>
                  <a:pt x="655855" y="1348035"/>
                </a:lnTo>
                <a:lnTo>
                  <a:pt x="645381" y="1341366"/>
                </a:lnTo>
                <a:lnTo>
                  <a:pt x="635224" y="1334696"/>
                </a:lnTo>
                <a:lnTo>
                  <a:pt x="625385" y="1327709"/>
                </a:lnTo>
                <a:lnTo>
                  <a:pt x="616497" y="1321357"/>
                </a:lnTo>
                <a:lnTo>
                  <a:pt x="608245" y="1314688"/>
                </a:lnTo>
                <a:lnTo>
                  <a:pt x="599992" y="1308018"/>
                </a:lnTo>
                <a:lnTo>
                  <a:pt x="592692" y="1301349"/>
                </a:lnTo>
                <a:lnTo>
                  <a:pt x="585709" y="1294679"/>
                </a:lnTo>
                <a:lnTo>
                  <a:pt x="579361" y="1288327"/>
                </a:lnTo>
                <a:lnTo>
                  <a:pt x="573013" y="1281975"/>
                </a:lnTo>
                <a:lnTo>
                  <a:pt x="567300" y="1275306"/>
                </a:lnTo>
                <a:lnTo>
                  <a:pt x="561904" y="1268636"/>
                </a:lnTo>
                <a:lnTo>
                  <a:pt x="556825" y="1262285"/>
                </a:lnTo>
                <a:lnTo>
                  <a:pt x="552064" y="1255933"/>
                </a:lnTo>
                <a:lnTo>
                  <a:pt x="547621" y="1249898"/>
                </a:lnTo>
                <a:lnTo>
                  <a:pt x="539686" y="1237194"/>
                </a:lnTo>
                <a:lnTo>
                  <a:pt x="532703" y="1224808"/>
                </a:lnTo>
                <a:lnTo>
                  <a:pt x="526355" y="1212739"/>
                </a:lnTo>
                <a:lnTo>
                  <a:pt x="520641" y="1200988"/>
                </a:lnTo>
                <a:lnTo>
                  <a:pt x="509850" y="1177804"/>
                </a:lnTo>
                <a:lnTo>
                  <a:pt x="497471" y="1178122"/>
                </a:lnTo>
                <a:lnTo>
                  <a:pt x="485727" y="1178122"/>
                </a:lnTo>
                <a:lnTo>
                  <a:pt x="474300" y="1178122"/>
                </a:lnTo>
                <a:lnTo>
                  <a:pt x="463509" y="1177804"/>
                </a:lnTo>
                <a:lnTo>
                  <a:pt x="453352" y="1177169"/>
                </a:lnTo>
                <a:lnTo>
                  <a:pt x="443512" y="1175898"/>
                </a:lnTo>
                <a:lnTo>
                  <a:pt x="433673" y="1174628"/>
                </a:lnTo>
                <a:lnTo>
                  <a:pt x="424785" y="1173675"/>
                </a:lnTo>
                <a:lnTo>
                  <a:pt x="416215" y="1172087"/>
                </a:lnTo>
                <a:lnTo>
                  <a:pt x="408280" y="1170182"/>
                </a:lnTo>
                <a:lnTo>
                  <a:pt x="393045" y="1167006"/>
                </a:lnTo>
                <a:lnTo>
                  <a:pt x="379714" y="1162877"/>
                </a:lnTo>
                <a:lnTo>
                  <a:pt x="367653" y="1158431"/>
                </a:lnTo>
                <a:lnTo>
                  <a:pt x="357496" y="1153984"/>
                </a:lnTo>
                <a:lnTo>
                  <a:pt x="348926" y="1149855"/>
                </a:lnTo>
                <a:lnTo>
                  <a:pt x="341308" y="1146044"/>
                </a:lnTo>
                <a:lnTo>
                  <a:pt x="335595" y="1142551"/>
                </a:lnTo>
                <a:lnTo>
                  <a:pt x="331151" y="1139375"/>
                </a:lnTo>
                <a:lnTo>
                  <a:pt x="327660" y="1137152"/>
                </a:lnTo>
                <a:lnTo>
                  <a:pt x="325438" y="1134928"/>
                </a:lnTo>
                <a:lnTo>
                  <a:pt x="923427" y="530225"/>
                </a:lnTo>
                <a:close/>
                <a:moveTo>
                  <a:pt x="1084432" y="388938"/>
                </a:moveTo>
                <a:lnTo>
                  <a:pt x="1089844" y="389573"/>
                </a:lnTo>
                <a:lnTo>
                  <a:pt x="1097165" y="389891"/>
                </a:lnTo>
                <a:lnTo>
                  <a:pt x="1106715" y="390843"/>
                </a:lnTo>
                <a:lnTo>
                  <a:pt x="1118175" y="392748"/>
                </a:lnTo>
                <a:lnTo>
                  <a:pt x="1132499" y="396241"/>
                </a:lnTo>
                <a:lnTo>
                  <a:pt x="1140458" y="398146"/>
                </a:lnTo>
                <a:lnTo>
                  <a:pt x="1148734" y="400686"/>
                </a:lnTo>
                <a:lnTo>
                  <a:pt x="1157329" y="403226"/>
                </a:lnTo>
                <a:lnTo>
                  <a:pt x="1166879" y="406718"/>
                </a:lnTo>
                <a:lnTo>
                  <a:pt x="1176747" y="410528"/>
                </a:lnTo>
                <a:lnTo>
                  <a:pt x="1187252" y="414656"/>
                </a:lnTo>
                <a:lnTo>
                  <a:pt x="1197756" y="419418"/>
                </a:lnTo>
                <a:lnTo>
                  <a:pt x="1208579" y="424816"/>
                </a:lnTo>
                <a:lnTo>
                  <a:pt x="1220358" y="430848"/>
                </a:lnTo>
                <a:lnTo>
                  <a:pt x="1232136" y="437198"/>
                </a:lnTo>
                <a:lnTo>
                  <a:pt x="1244550" y="444183"/>
                </a:lnTo>
                <a:lnTo>
                  <a:pt x="1256965" y="452121"/>
                </a:lnTo>
                <a:lnTo>
                  <a:pt x="1270017" y="460376"/>
                </a:lnTo>
                <a:lnTo>
                  <a:pt x="1283386" y="469901"/>
                </a:lnTo>
                <a:lnTo>
                  <a:pt x="1296438" y="480061"/>
                </a:lnTo>
                <a:lnTo>
                  <a:pt x="1310444" y="490856"/>
                </a:lnTo>
                <a:lnTo>
                  <a:pt x="1324450" y="502286"/>
                </a:lnTo>
                <a:lnTo>
                  <a:pt x="1338775" y="514986"/>
                </a:lnTo>
                <a:lnTo>
                  <a:pt x="1353100" y="528003"/>
                </a:lnTo>
                <a:lnTo>
                  <a:pt x="1367743" y="542291"/>
                </a:lnTo>
                <a:lnTo>
                  <a:pt x="1382386" y="557531"/>
                </a:lnTo>
                <a:lnTo>
                  <a:pt x="1396074" y="572136"/>
                </a:lnTo>
                <a:lnTo>
                  <a:pt x="1408489" y="586423"/>
                </a:lnTo>
                <a:lnTo>
                  <a:pt x="1420267" y="600393"/>
                </a:lnTo>
                <a:lnTo>
                  <a:pt x="1430772" y="613728"/>
                </a:lnTo>
                <a:lnTo>
                  <a:pt x="1440640" y="627381"/>
                </a:lnTo>
                <a:lnTo>
                  <a:pt x="1449235" y="640081"/>
                </a:lnTo>
                <a:lnTo>
                  <a:pt x="1457511" y="653098"/>
                </a:lnTo>
                <a:lnTo>
                  <a:pt x="1464833" y="665163"/>
                </a:lnTo>
                <a:lnTo>
                  <a:pt x="1471517" y="676911"/>
                </a:lnTo>
                <a:lnTo>
                  <a:pt x="1477566" y="688341"/>
                </a:lnTo>
                <a:lnTo>
                  <a:pt x="1482341" y="699136"/>
                </a:lnTo>
                <a:lnTo>
                  <a:pt x="1487434" y="709613"/>
                </a:lnTo>
                <a:lnTo>
                  <a:pt x="1490935" y="720408"/>
                </a:lnTo>
                <a:lnTo>
                  <a:pt x="1494755" y="729616"/>
                </a:lnTo>
                <a:lnTo>
                  <a:pt x="1497939" y="739141"/>
                </a:lnTo>
                <a:lnTo>
                  <a:pt x="1500167" y="747713"/>
                </a:lnTo>
                <a:lnTo>
                  <a:pt x="1502395" y="756286"/>
                </a:lnTo>
                <a:lnTo>
                  <a:pt x="1503987" y="763906"/>
                </a:lnTo>
                <a:lnTo>
                  <a:pt x="1505260" y="771526"/>
                </a:lnTo>
                <a:lnTo>
                  <a:pt x="1507170" y="784543"/>
                </a:lnTo>
                <a:lnTo>
                  <a:pt x="1508125" y="795338"/>
                </a:lnTo>
                <a:lnTo>
                  <a:pt x="1508125" y="804228"/>
                </a:lnTo>
                <a:lnTo>
                  <a:pt x="1507807" y="810261"/>
                </a:lnTo>
                <a:lnTo>
                  <a:pt x="1506852" y="815341"/>
                </a:lnTo>
                <a:lnTo>
                  <a:pt x="1444778" y="877888"/>
                </a:lnTo>
                <a:lnTo>
                  <a:pt x="1442550" y="864553"/>
                </a:lnTo>
                <a:lnTo>
                  <a:pt x="1439048" y="851218"/>
                </a:lnTo>
                <a:lnTo>
                  <a:pt x="1435228" y="836296"/>
                </a:lnTo>
                <a:lnTo>
                  <a:pt x="1430135" y="821691"/>
                </a:lnTo>
                <a:lnTo>
                  <a:pt x="1424087" y="806451"/>
                </a:lnTo>
                <a:lnTo>
                  <a:pt x="1416765" y="790576"/>
                </a:lnTo>
                <a:lnTo>
                  <a:pt x="1408807" y="774383"/>
                </a:lnTo>
                <a:lnTo>
                  <a:pt x="1399894" y="757873"/>
                </a:lnTo>
                <a:lnTo>
                  <a:pt x="1390026" y="741363"/>
                </a:lnTo>
                <a:lnTo>
                  <a:pt x="1378884" y="724536"/>
                </a:lnTo>
                <a:lnTo>
                  <a:pt x="1367106" y="707073"/>
                </a:lnTo>
                <a:lnTo>
                  <a:pt x="1353737" y="689928"/>
                </a:lnTo>
                <a:lnTo>
                  <a:pt x="1340048" y="672466"/>
                </a:lnTo>
                <a:lnTo>
                  <a:pt x="1325087" y="655003"/>
                </a:lnTo>
                <a:lnTo>
                  <a:pt x="1308852" y="637541"/>
                </a:lnTo>
                <a:lnTo>
                  <a:pt x="1291981" y="620396"/>
                </a:lnTo>
                <a:lnTo>
                  <a:pt x="1278611" y="607061"/>
                </a:lnTo>
                <a:lnTo>
                  <a:pt x="1264923" y="594361"/>
                </a:lnTo>
                <a:lnTo>
                  <a:pt x="1251235" y="582296"/>
                </a:lnTo>
                <a:lnTo>
                  <a:pt x="1238184" y="570866"/>
                </a:lnTo>
                <a:lnTo>
                  <a:pt x="1224814" y="560388"/>
                </a:lnTo>
                <a:lnTo>
                  <a:pt x="1212081" y="550228"/>
                </a:lnTo>
                <a:lnTo>
                  <a:pt x="1199348" y="541021"/>
                </a:lnTo>
                <a:lnTo>
                  <a:pt x="1187252" y="532448"/>
                </a:lnTo>
                <a:lnTo>
                  <a:pt x="1175155" y="524511"/>
                </a:lnTo>
                <a:lnTo>
                  <a:pt x="1163059" y="516573"/>
                </a:lnTo>
                <a:lnTo>
                  <a:pt x="1151917" y="509588"/>
                </a:lnTo>
                <a:lnTo>
                  <a:pt x="1140776" y="502921"/>
                </a:lnTo>
                <a:lnTo>
                  <a:pt x="1129953" y="496888"/>
                </a:lnTo>
                <a:lnTo>
                  <a:pt x="1119766" y="491808"/>
                </a:lnTo>
                <a:lnTo>
                  <a:pt x="1109580" y="486411"/>
                </a:lnTo>
                <a:lnTo>
                  <a:pt x="1100030" y="481966"/>
                </a:lnTo>
                <a:lnTo>
                  <a:pt x="1082522" y="474028"/>
                </a:lnTo>
                <a:lnTo>
                  <a:pt x="1066287" y="467678"/>
                </a:lnTo>
                <a:lnTo>
                  <a:pt x="1052599" y="462598"/>
                </a:lnTo>
                <a:lnTo>
                  <a:pt x="1040821" y="459106"/>
                </a:lnTo>
                <a:lnTo>
                  <a:pt x="1031590" y="456248"/>
                </a:lnTo>
                <a:lnTo>
                  <a:pt x="1024905" y="454343"/>
                </a:lnTo>
                <a:lnTo>
                  <a:pt x="1019175" y="453391"/>
                </a:lnTo>
                <a:lnTo>
                  <a:pt x="1084432" y="388938"/>
                </a:lnTo>
                <a:close/>
                <a:moveTo>
                  <a:pt x="1213168" y="238125"/>
                </a:moveTo>
                <a:lnTo>
                  <a:pt x="1218883" y="238125"/>
                </a:lnTo>
                <a:lnTo>
                  <a:pt x="1226186" y="238759"/>
                </a:lnTo>
                <a:lnTo>
                  <a:pt x="1236028" y="239709"/>
                </a:lnTo>
                <a:lnTo>
                  <a:pt x="1248411" y="242245"/>
                </a:lnTo>
                <a:lnTo>
                  <a:pt x="1263016" y="245414"/>
                </a:lnTo>
                <a:lnTo>
                  <a:pt x="1270953" y="247315"/>
                </a:lnTo>
                <a:lnTo>
                  <a:pt x="1280161" y="249850"/>
                </a:lnTo>
                <a:lnTo>
                  <a:pt x="1289051" y="253020"/>
                </a:lnTo>
                <a:lnTo>
                  <a:pt x="1298893" y="256506"/>
                </a:lnTo>
                <a:lnTo>
                  <a:pt x="1309053" y="260625"/>
                </a:lnTo>
                <a:lnTo>
                  <a:pt x="1319848" y="264745"/>
                </a:lnTo>
                <a:lnTo>
                  <a:pt x="1330961" y="269816"/>
                </a:lnTo>
                <a:lnTo>
                  <a:pt x="1342391" y="275203"/>
                </a:lnTo>
                <a:lnTo>
                  <a:pt x="1354456" y="281541"/>
                </a:lnTo>
                <a:lnTo>
                  <a:pt x="1366838" y="288196"/>
                </a:lnTo>
                <a:lnTo>
                  <a:pt x="1379538" y="295802"/>
                </a:lnTo>
                <a:lnTo>
                  <a:pt x="1392873" y="303725"/>
                </a:lnTo>
                <a:lnTo>
                  <a:pt x="1405891" y="312598"/>
                </a:lnTo>
                <a:lnTo>
                  <a:pt x="1419861" y="322422"/>
                </a:lnTo>
                <a:lnTo>
                  <a:pt x="1433831" y="332880"/>
                </a:lnTo>
                <a:lnTo>
                  <a:pt x="1448436" y="344289"/>
                </a:lnTo>
                <a:lnTo>
                  <a:pt x="1463041" y="356332"/>
                </a:lnTo>
                <a:lnTo>
                  <a:pt x="1477963" y="369325"/>
                </a:lnTo>
                <a:lnTo>
                  <a:pt x="1492886" y="383269"/>
                </a:lnTo>
                <a:lnTo>
                  <a:pt x="1508126" y="398164"/>
                </a:lnTo>
                <a:lnTo>
                  <a:pt x="1523366" y="413692"/>
                </a:lnTo>
                <a:lnTo>
                  <a:pt x="1537653" y="428587"/>
                </a:lnTo>
                <a:lnTo>
                  <a:pt x="1550353" y="443481"/>
                </a:lnTo>
                <a:lnTo>
                  <a:pt x="1562418" y="458376"/>
                </a:lnTo>
                <a:lnTo>
                  <a:pt x="1573848" y="472637"/>
                </a:lnTo>
                <a:lnTo>
                  <a:pt x="1583691" y="486264"/>
                </a:lnTo>
                <a:lnTo>
                  <a:pt x="1593216" y="499891"/>
                </a:lnTo>
                <a:lnTo>
                  <a:pt x="1601471" y="512884"/>
                </a:lnTo>
                <a:lnTo>
                  <a:pt x="1609091" y="525878"/>
                </a:lnTo>
                <a:lnTo>
                  <a:pt x="1616076" y="538237"/>
                </a:lnTo>
                <a:lnTo>
                  <a:pt x="1622108" y="549963"/>
                </a:lnTo>
                <a:lnTo>
                  <a:pt x="1627823" y="561371"/>
                </a:lnTo>
                <a:lnTo>
                  <a:pt x="1632268" y="572780"/>
                </a:lnTo>
                <a:lnTo>
                  <a:pt x="1636713" y="583238"/>
                </a:lnTo>
                <a:lnTo>
                  <a:pt x="1640206" y="593379"/>
                </a:lnTo>
                <a:lnTo>
                  <a:pt x="1643699" y="603203"/>
                </a:lnTo>
                <a:lnTo>
                  <a:pt x="1646239" y="612077"/>
                </a:lnTo>
                <a:lnTo>
                  <a:pt x="1648143" y="620633"/>
                </a:lnTo>
                <a:lnTo>
                  <a:pt x="1650049" y="628873"/>
                </a:lnTo>
                <a:lnTo>
                  <a:pt x="1651636" y="636478"/>
                </a:lnTo>
                <a:lnTo>
                  <a:pt x="1652589" y="643767"/>
                </a:lnTo>
                <a:lnTo>
                  <a:pt x="1653541" y="650422"/>
                </a:lnTo>
                <a:lnTo>
                  <a:pt x="1654176" y="661514"/>
                </a:lnTo>
                <a:lnTo>
                  <a:pt x="1654176" y="670705"/>
                </a:lnTo>
                <a:lnTo>
                  <a:pt x="1653859" y="677043"/>
                </a:lnTo>
                <a:lnTo>
                  <a:pt x="1652906" y="682747"/>
                </a:lnTo>
                <a:lnTo>
                  <a:pt x="1588136" y="747713"/>
                </a:lnTo>
                <a:lnTo>
                  <a:pt x="1585596" y="733769"/>
                </a:lnTo>
                <a:lnTo>
                  <a:pt x="1582421" y="719508"/>
                </a:lnTo>
                <a:lnTo>
                  <a:pt x="1578293" y="704297"/>
                </a:lnTo>
                <a:lnTo>
                  <a:pt x="1572896" y="689085"/>
                </a:lnTo>
                <a:lnTo>
                  <a:pt x="1566546" y="672923"/>
                </a:lnTo>
                <a:lnTo>
                  <a:pt x="1559561" y="656761"/>
                </a:lnTo>
                <a:lnTo>
                  <a:pt x="1550671" y="639964"/>
                </a:lnTo>
                <a:lnTo>
                  <a:pt x="1541463" y="622534"/>
                </a:lnTo>
                <a:lnTo>
                  <a:pt x="1531303" y="605105"/>
                </a:lnTo>
                <a:lnTo>
                  <a:pt x="1519556" y="587358"/>
                </a:lnTo>
                <a:lnTo>
                  <a:pt x="1507173" y="569294"/>
                </a:lnTo>
                <a:lnTo>
                  <a:pt x="1493521" y="551230"/>
                </a:lnTo>
                <a:lnTo>
                  <a:pt x="1479233" y="533166"/>
                </a:lnTo>
                <a:lnTo>
                  <a:pt x="1463676" y="514786"/>
                </a:lnTo>
                <a:lnTo>
                  <a:pt x="1446848" y="497039"/>
                </a:lnTo>
                <a:lnTo>
                  <a:pt x="1429386" y="478975"/>
                </a:lnTo>
                <a:lnTo>
                  <a:pt x="1415098" y="465031"/>
                </a:lnTo>
                <a:lnTo>
                  <a:pt x="1400811" y="451721"/>
                </a:lnTo>
                <a:lnTo>
                  <a:pt x="1386841" y="439362"/>
                </a:lnTo>
                <a:lnTo>
                  <a:pt x="1372871" y="427636"/>
                </a:lnTo>
                <a:lnTo>
                  <a:pt x="1359536" y="416544"/>
                </a:lnTo>
                <a:lnTo>
                  <a:pt x="1345883" y="406086"/>
                </a:lnTo>
                <a:lnTo>
                  <a:pt x="1332548" y="396262"/>
                </a:lnTo>
                <a:lnTo>
                  <a:pt x="1319848" y="387389"/>
                </a:lnTo>
                <a:lnTo>
                  <a:pt x="1307148" y="378832"/>
                </a:lnTo>
                <a:lnTo>
                  <a:pt x="1295083" y="370909"/>
                </a:lnTo>
                <a:lnTo>
                  <a:pt x="1283018" y="363620"/>
                </a:lnTo>
                <a:lnTo>
                  <a:pt x="1271271" y="356648"/>
                </a:lnTo>
                <a:lnTo>
                  <a:pt x="1260158" y="350627"/>
                </a:lnTo>
                <a:lnTo>
                  <a:pt x="1249681" y="344606"/>
                </a:lnTo>
                <a:lnTo>
                  <a:pt x="1239203" y="339219"/>
                </a:lnTo>
                <a:lnTo>
                  <a:pt x="1229361" y="334782"/>
                </a:lnTo>
                <a:lnTo>
                  <a:pt x="1210628" y="326542"/>
                </a:lnTo>
                <a:lnTo>
                  <a:pt x="1193801" y="319887"/>
                </a:lnTo>
                <a:lnTo>
                  <a:pt x="1179513" y="314500"/>
                </a:lnTo>
                <a:lnTo>
                  <a:pt x="1167766" y="310697"/>
                </a:lnTo>
                <a:lnTo>
                  <a:pt x="1157923" y="307845"/>
                </a:lnTo>
                <a:lnTo>
                  <a:pt x="1150621" y="306260"/>
                </a:lnTo>
                <a:lnTo>
                  <a:pt x="1144588" y="304992"/>
                </a:lnTo>
                <a:lnTo>
                  <a:pt x="1213168" y="238125"/>
                </a:lnTo>
                <a:close/>
                <a:moveTo>
                  <a:pt x="1555569" y="0"/>
                </a:moveTo>
                <a:lnTo>
                  <a:pt x="1566687" y="0"/>
                </a:lnTo>
                <a:lnTo>
                  <a:pt x="1578441" y="0"/>
                </a:lnTo>
                <a:lnTo>
                  <a:pt x="1589876" y="1272"/>
                </a:lnTo>
                <a:lnTo>
                  <a:pt x="1601948" y="2862"/>
                </a:lnTo>
                <a:lnTo>
                  <a:pt x="1614337" y="5088"/>
                </a:lnTo>
                <a:lnTo>
                  <a:pt x="1627043" y="7950"/>
                </a:lnTo>
                <a:lnTo>
                  <a:pt x="1640385" y="11766"/>
                </a:lnTo>
                <a:lnTo>
                  <a:pt x="1653409" y="16218"/>
                </a:lnTo>
                <a:lnTo>
                  <a:pt x="1667386" y="21624"/>
                </a:lnTo>
                <a:lnTo>
                  <a:pt x="1681363" y="27984"/>
                </a:lnTo>
                <a:lnTo>
                  <a:pt x="1695976" y="35298"/>
                </a:lnTo>
                <a:lnTo>
                  <a:pt x="1710588" y="42930"/>
                </a:lnTo>
                <a:lnTo>
                  <a:pt x="1725836" y="52152"/>
                </a:lnTo>
                <a:lnTo>
                  <a:pt x="1741084" y="62010"/>
                </a:lnTo>
                <a:lnTo>
                  <a:pt x="1756649" y="72822"/>
                </a:lnTo>
                <a:lnTo>
                  <a:pt x="1772850" y="84588"/>
                </a:lnTo>
                <a:lnTo>
                  <a:pt x="1789051" y="97626"/>
                </a:lnTo>
                <a:lnTo>
                  <a:pt x="1804617" y="111300"/>
                </a:lnTo>
                <a:lnTo>
                  <a:pt x="1819547" y="124656"/>
                </a:lnTo>
                <a:lnTo>
                  <a:pt x="1832571" y="138330"/>
                </a:lnTo>
                <a:lnTo>
                  <a:pt x="1844642" y="151686"/>
                </a:lnTo>
                <a:lnTo>
                  <a:pt x="1856078" y="165042"/>
                </a:lnTo>
                <a:lnTo>
                  <a:pt x="1865608" y="178398"/>
                </a:lnTo>
                <a:lnTo>
                  <a:pt x="1874502" y="191755"/>
                </a:lnTo>
                <a:lnTo>
                  <a:pt x="1881809" y="204475"/>
                </a:lnTo>
                <a:lnTo>
                  <a:pt x="1888797" y="217831"/>
                </a:lnTo>
                <a:lnTo>
                  <a:pt x="1894197" y="230869"/>
                </a:lnTo>
                <a:lnTo>
                  <a:pt x="1898962" y="243907"/>
                </a:lnTo>
                <a:lnTo>
                  <a:pt x="1902457" y="256309"/>
                </a:lnTo>
                <a:lnTo>
                  <a:pt x="1905633" y="268711"/>
                </a:lnTo>
                <a:lnTo>
                  <a:pt x="1907857" y="281113"/>
                </a:lnTo>
                <a:lnTo>
                  <a:pt x="1908810" y="293197"/>
                </a:lnTo>
                <a:lnTo>
                  <a:pt x="1909763" y="305281"/>
                </a:lnTo>
                <a:lnTo>
                  <a:pt x="1909763" y="316729"/>
                </a:lnTo>
                <a:lnTo>
                  <a:pt x="1908492" y="328177"/>
                </a:lnTo>
                <a:lnTo>
                  <a:pt x="1907539" y="339307"/>
                </a:lnTo>
                <a:lnTo>
                  <a:pt x="1905316" y="350437"/>
                </a:lnTo>
                <a:lnTo>
                  <a:pt x="1902457" y="360931"/>
                </a:lnTo>
                <a:lnTo>
                  <a:pt x="1899598" y="371425"/>
                </a:lnTo>
                <a:lnTo>
                  <a:pt x="1895786" y="381601"/>
                </a:lnTo>
                <a:lnTo>
                  <a:pt x="1891656" y="391459"/>
                </a:lnTo>
                <a:lnTo>
                  <a:pt x="1887527" y="400681"/>
                </a:lnTo>
                <a:lnTo>
                  <a:pt x="1882762" y="409903"/>
                </a:lnTo>
                <a:lnTo>
                  <a:pt x="1877361" y="418490"/>
                </a:lnTo>
                <a:lnTo>
                  <a:pt x="1871643" y="426758"/>
                </a:lnTo>
                <a:lnTo>
                  <a:pt x="1865925" y="434708"/>
                </a:lnTo>
                <a:lnTo>
                  <a:pt x="1860208" y="442340"/>
                </a:lnTo>
                <a:lnTo>
                  <a:pt x="1854172" y="449336"/>
                </a:lnTo>
                <a:lnTo>
                  <a:pt x="1847501" y="456014"/>
                </a:lnTo>
                <a:lnTo>
                  <a:pt x="1841783" y="463328"/>
                </a:lnTo>
                <a:lnTo>
                  <a:pt x="1830983" y="476048"/>
                </a:lnTo>
                <a:lnTo>
                  <a:pt x="1801122" y="514208"/>
                </a:lnTo>
                <a:lnTo>
                  <a:pt x="1764909" y="560636"/>
                </a:lnTo>
                <a:lnTo>
                  <a:pt x="1730283" y="604838"/>
                </a:lnTo>
                <a:lnTo>
                  <a:pt x="1729648" y="593708"/>
                </a:lnTo>
                <a:lnTo>
                  <a:pt x="1728377" y="581306"/>
                </a:lnTo>
                <a:lnTo>
                  <a:pt x="1726471" y="567632"/>
                </a:lnTo>
                <a:lnTo>
                  <a:pt x="1723930" y="553322"/>
                </a:lnTo>
                <a:lnTo>
                  <a:pt x="1720118" y="537740"/>
                </a:lnTo>
                <a:lnTo>
                  <a:pt x="1715353" y="521840"/>
                </a:lnTo>
                <a:lnTo>
                  <a:pt x="1712494" y="513254"/>
                </a:lnTo>
                <a:lnTo>
                  <a:pt x="1709318" y="504668"/>
                </a:lnTo>
                <a:lnTo>
                  <a:pt x="1705823" y="496082"/>
                </a:lnTo>
                <a:lnTo>
                  <a:pt x="1702011" y="487178"/>
                </a:lnTo>
                <a:lnTo>
                  <a:pt x="1697882" y="477638"/>
                </a:lnTo>
                <a:lnTo>
                  <a:pt x="1693117" y="468098"/>
                </a:lnTo>
                <a:lnTo>
                  <a:pt x="1688034" y="458876"/>
                </a:lnTo>
                <a:lnTo>
                  <a:pt x="1682952" y="449018"/>
                </a:lnTo>
                <a:lnTo>
                  <a:pt x="1677234" y="439160"/>
                </a:lnTo>
                <a:lnTo>
                  <a:pt x="1670881" y="428984"/>
                </a:lnTo>
                <a:lnTo>
                  <a:pt x="1664527" y="418808"/>
                </a:lnTo>
                <a:lnTo>
                  <a:pt x="1657221" y="408631"/>
                </a:lnTo>
                <a:lnTo>
                  <a:pt x="1649915" y="398137"/>
                </a:lnTo>
                <a:lnTo>
                  <a:pt x="1641973" y="387643"/>
                </a:lnTo>
                <a:lnTo>
                  <a:pt x="1633079" y="376831"/>
                </a:lnTo>
                <a:lnTo>
                  <a:pt x="1624184" y="365701"/>
                </a:lnTo>
                <a:lnTo>
                  <a:pt x="1614337" y="354889"/>
                </a:lnTo>
                <a:lnTo>
                  <a:pt x="1604489" y="343441"/>
                </a:lnTo>
                <a:lnTo>
                  <a:pt x="1593688" y="332311"/>
                </a:lnTo>
                <a:lnTo>
                  <a:pt x="1582570" y="320863"/>
                </a:lnTo>
                <a:lnTo>
                  <a:pt x="1571134" y="310051"/>
                </a:lnTo>
                <a:lnTo>
                  <a:pt x="1559381" y="299239"/>
                </a:lnTo>
                <a:lnTo>
                  <a:pt x="1548263" y="289381"/>
                </a:lnTo>
                <a:lnTo>
                  <a:pt x="1536827" y="279523"/>
                </a:lnTo>
                <a:lnTo>
                  <a:pt x="1525709" y="270619"/>
                </a:lnTo>
                <a:lnTo>
                  <a:pt x="1514590" y="262351"/>
                </a:lnTo>
                <a:lnTo>
                  <a:pt x="1503472" y="254083"/>
                </a:lnTo>
                <a:lnTo>
                  <a:pt x="1492672" y="246451"/>
                </a:lnTo>
                <a:lnTo>
                  <a:pt x="1481871" y="239137"/>
                </a:lnTo>
                <a:lnTo>
                  <a:pt x="1471388" y="232777"/>
                </a:lnTo>
                <a:lnTo>
                  <a:pt x="1460905" y="226417"/>
                </a:lnTo>
                <a:lnTo>
                  <a:pt x="1450740" y="220693"/>
                </a:lnTo>
                <a:lnTo>
                  <a:pt x="1440575" y="215287"/>
                </a:lnTo>
                <a:lnTo>
                  <a:pt x="1430410" y="210199"/>
                </a:lnTo>
                <a:lnTo>
                  <a:pt x="1420562" y="205747"/>
                </a:lnTo>
                <a:lnTo>
                  <a:pt x="1411350" y="201613"/>
                </a:lnTo>
                <a:lnTo>
                  <a:pt x="1401820" y="197479"/>
                </a:lnTo>
                <a:lnTo>
                  <a:pt x="1392925" y="193981"/>
                </a:lnTo>
                <a:lnTo>
                  <a:pt x="1375136" y="187620"/>
                </a:lnTo>
                <a:lnTo>
                  <a:pt x="1358300" y="182850"/>
                </a:lnTo>
                <a:lnTo>
                  <a:pt x="1342417" y="178716"/>
                </a:lnTo>
                <a:lnTo>
                  <a:pt x="1327805" y="175536"/>
                </a:lnTo>
                <a:lnTo>
                  <a:pt x="1314145" y="173310"/>
                </a:lnTo>
                <a:lnTo>
                  <a:pt x="1301756" y="171720"/>
                </a:lnTo>
                <a:lnTo>
                  <a:pt x="1290638" y="171084"/>
                </a:lnTo>
                <a:lnTo>
                  <a:pt x="1330346" y="138966"/>
                </a:lnTo>
                <a:lnTo>
                  <a:pt x="1370689" y="105894"/>
                </a:lnTo>
                <a:lnTo>
                  <a:pt x="1405950" y="76638"/>
                </a:lnTo>
                <a:lnTo>
                  <a:pt x="1419609" y="64554"/>
                </a:lnTo>
                <a:lnTo>
                  <a:pt x="1429774" y="55650"/>
                </a:lnTo>
                <a:lnTo>
                  <a:pt x="1435810" y="49926"/>
                </a:lnTo>
                <a:lnTo>
                  <a:pt x="1442163" y="44520"/>
                </a:lnTo>
                <a:lnTo>
                  <a:pt x="1448834" y="39432"/>
                </a:lnTo>
                <a:lnTo>
                  <a:pt x="1455505" y="34026"/>
                </a:lnTo>
                <a:lnTo>
                  <a:pt x="1463129" y="29256"/>
                </a:lnTo>
                <a:lnTo>
                  <a:pt x="1470753" y="24486"/>
                </a:lnTo>
                <a:lnTo>
                  <a:pt x="1479012" y="20352"/>
                </a:lnTo>
                <a:lnTo>
                  <a:pt x="1487271" y="16218"/>
                </a:lnTo>
                <a:lnTo>
                  <a:pt x="1495848" y="13038"/>
                </a:lnTo>
                <a:lnTo>
                  <a:pt x="1505378" y="9540"/>
                </a:lnTo>
                <a:lnTo>
                  <a:pt x="1514590" y="6996"/>
                </a:lnTo>
                <a:lnTo>
                  <a:pt x="1524438" y="4770"/>
                </a:lnTo>
                <a:lnTo>
                  <a:pt x="1534285" y="2544"/>
                </a:lnTo>
                <a:lnTo>
                  <a:pt x="1544768" y="1272"/>
                </a:lnTo>
                <a:lnTo>
                  <a:pt x="1555569" y="0"/>
                </a:lnTo>
                <a:close/>
              </a:path>
            </a:pathLst>
          </a:custGeom>
          <a:solidFill>
            <a:schemeClr val="accent1"/>
          </a:solidFill>
          <a:ln>
            <a:noFill/>
          </a:ln>
        </p:spPr>
        <p:txBody>
          <a:bodyPr anchor="ctr">
            <a:scene3d>
              <a:camera prst="orthographicFront"/>
              <a:lightRig rig="threePt" dir="t"/>
            </a:scene3d>
            <a:sp3d contourW="12700">
              <a:contourClr>
                <a:srgbClr val="FFFFFF"/>
              </a:contourClr>
            </a:sp3d>
          </a:bodyPr>
          <a:lstStyle/>
          <a:p>
            <a:pPr algn="ctr" eaLnBrk="1" fontAlgn="auto" hangingPunct="1">
              <a:spcBef>
                <a:spcPts val="0"/>
              </a:spcBef>
              <a:spcAft>
                <a:spcPts val="0"/>
              </a:spcAft>
              <a:defRPr/>
            </a:pPr>
            <a:endParaRPr lang="zh-CN" altLang="en-US" kern="0">
              <a:solidFill>
                <a:srgbClr val="FFFFFF"/>
              </a:solidFill>
              <a:latin typeface="Arial" panose="020B0604020202020204"/>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9" name="ïšḻïdê"/>
          <p:cNvSpPr txBox="1"/>
          <p:nvPr/>
        </p:nvSpPr>
        <p:spPr bwMode="auto">
          <a:xfrm>
            <a:off x="-1" y="162085"/>
            <a:ext cx="8281902"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altLang="zh-CN" sz="2400" b="1" dirty="0">
                <a:solidFill>
                  <a:schemeClr val="bg1"/>
                </a:solidFill>
                <a:latin typeface="楷体" panose="02010609060101010101" pitchFamily="49" charset="-122"/>
                <a:ea typeface="楷体" panose="02010609060101010101" pitchFamily="49" charset="-122"/>
              </a:rPr>
              <a:t>4.7 </a:t>
            </a:r>
            <a:r>
              <a:rPr lang="zh-CN" altLang="en-US" sz="2400" b="1" dirty="0">
                <a:solidFill>
                  <a:schemeClr val="bg1"/>
                </a:solidFill>
                <a:latin typeface="楷体" panose="02010609060101010101" pitchFamily="49" charset="-122"/>
                <a:ea typeface="楷体" panose="02010609060101010101" pitchFamily="49" charset="-122"/>
              </a:rPr>
              <a:t>当前位置计数器</a:t>
            </a:r>
            <a:r>
              <a:rPr lang="en-US" altLang="zh-CN" sz="2400" b="1" dirty="0">
                <a:solidFill>
                  <a:schemeClr val="bg1"/>
                </a:solidFill>
                <a:latin typeface="楷体" panose="02010609060101010101" pitchFamily="49" charset="-122"/>
                <a:ea typeface="楷体" panose="02010609060101010101" pitchFamily="49" charset="-122"/>
              </a:rPr>
              <a:t>$</a:t>
            </a:r>
            <a:r>
              <a:rPr lang="zh-CN" altLang="en-US" sz="2400" b="1" dirty="0">
                <a:solidFill>
                  <a:schemeClr val="bg1"/>
                </a:solidFill>
                <a:latin typeface="楷体" panose="02010609060101010101" pitchFamily="49" charset="-122"/>
                <a:ea typeface="楷体" panose="02010609060101010101" pitchFamily="49" charset="-122"/>
              </a:rPr>
              <a:t>与定位伪指令</a:t>
            </a:r>
            <a:r>
              <a:rPr lang="en-US" altLang="zh-CN" sz="2400" b="1" dirty="0">
                <a:solidFill>
                  <a:schemeClr val="bg1"/>
                </a:solidFill>
                <a:latin typeface="楷体" panose="02010609060101010101" pitchFamily="49" charset="-122"/>
                <a:ea typeface="楷体" panose="02010609060101010101" pitchFamily="49" charset="-122"/>
              </a:rPr>
              <a:t>ORG(Origin) </a:t>
            </a:r>
          </a:p>
          <a:p>
            <a:endParaRPr lang="en-US" altLang="zh-CN" sz="2400" b="1" dirty="0">
              <a:solidFill>
                <a:schemeClr val="bg1"/>
              </a:solidFill>
              <a:latin typeface="楷体" panose="02010609060101010101" pitchFamily="49" charset="-122"/>
              <a:ea typeface="楷体" panose="02010609060101010101" pitchFamily="49" charset="-122"/>
            </a:endParaRPr>
          </a:p>
        </p:txBody>
      </p:sp>
      <p:cxnSp>
        <p:nvCxnSpPr>
          <p:cNvPr id="40" name="直接连接符 39"/>
          <p:cNvCxnSpPr/>
          <p:nvPr/>
        </p:nvCxnSpPr>
        <p:spPr>
          <a:xfrm>
            <a:off x="2381" y="655346"/>
            <a:ext cx="3484890"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41" name="图片 40"/>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8" name="MH_Other_1"/>
          <p:cNvSpPr/>
          <p:nvPr>
            <p:custDataLst>
              <p:tags r:id="rId1"/>
            </p:custDataLst>
          </p:nvPr>
        </p:nvSpPr>
        <p:spPr>
          <a:xfrm>
            <a:off x="12960" y="1711421"/>
            <a:ext cx="4135438" cy="4152900"/>
          </a:xfrm>
          <a:custGeom>
            <a:avLst/>
            <a:gdLst>
              <a:gd name="connsiteX0" fmla="*/ 3089036 w 4134954"/>
              <a:gd name="connsiteY0" fmla="*/ 19 h 4152849"/>
              <a:gd name="connsiteX1" fmla="*/ 3615265 w 4134954"/>
              <a:gd name="connsiteY1" fmla="*/ 318497 h 4152849"/>
              <a:gd name="connsiteX2" fmla="*/ 3367532 w 4134954"/>
              <a:gd name="connsiteY2" fmla="*/ 1131705 h 4152849"/>
              <a:gd name="connsiteX3" fmla="*/ 2936624 w 4134954"/>
              <a:gd name="connsiteY3" fmla="*/ 1183097 h 4152849"/>
              <a:gd name="connsiteX4" fmla="*/ 2121962 w 4134954"/>
              <a:gd name="connsiteY4" fmla="*/ 1375343 h 4152849"/>
              <a:gd name="connsiteX5" fmla="*/ 1711534 w 4134954"/>
              <a:gd name="connsiteY5" fmla="*/ 1673204 h 4152849"/>
              <a:gd name="connsiteX6" fmla="*/ 1673139 w 4134954"/>
              <a:gd name="connsiteY6" fmla="*/ 1714588 h 4152849"/>
              <a:gd name="connsiteX7" fmla="*/ 1723384 w 4134954"/>
              <a:gd name="connsiteY7" fmla="*/ 1734930 h 4152849"/>
              <a:gd name="connsiteX8" fmla="*/ 2269957 w 4134954"/>
              <a:gd name="connsiteY8" fmla="*/ 1825448 h 4152849"/>
              <a:gd name="connsiteX9" fmla="*/ 3086034 w 4134954"/>
              <a:gd name="connsiteY9" fmla="*/ 1618355 h 4152849"/>
              <a:gd name="connsiteX10" fmla="*/ 3203403 w 4134954"/>
              <a:gd name="connsiteY10" fmla="*/ 1516313 h 4152849"/>
              <a:gd name="connsiteX11" fmla="*/ 3207674 w 4134954"/>
              <a:gd name="connsiteY11" fmla="*/ 1511619 h 4152849"/>
              <a:gd name="connsiteX12" fmla="*/ 3211231 w 4134954"/>
              <a:gd name="connsiteY12" fmla="*/ 1511660 h 4152849"/>
              <a:gd name="connsiteX13" fmla="*/ 3540812 w 4134954"/>
              <a:gd name="connsiteY13" fmla="*/ 1417449 h 4152849"/>
              <a:gd name="connsiteX14" fmla="*/ 4134913 w 4134954"/>
              <a:gd name="connsiteY14" fmla="*/ 2025498 h 4152849"/>
              <a:gd name="connsiteX15" fmla="*/ 3526862 w 4134954"/>
              <a:gd name="connsiteY15" fmla="*/ 2619598 h 4152849"/>
              <a:gd name="connsiteX16" fmla="*/ 3124277 w 4134954"/>
              <a:gd name="connsiteY16" fmla="*/ 2457589 h 4152849"/>
              <a:gd name="connsiteX17" fmla="*/ 2317463 w 4134954"/>
              <a:gd name="connsiteY17" fmla="*/ 2234686 h 4152849"/>
              <a:gd name="connsiteX18" fmla="*/ 1707569 w 4134954"/>
              <a:gd name="connsiteY18" fmla="*/ 2334249 h 4152849"/>
              <a:gd name="connsiteX19" fmla="*/ 1682125 w 4134954"/>
              <a:gd name="connsiteY19" fmla="*/ 2345343 h 4152849"/>
              <a:gd name="connsiteX20" fmla="*/ 1710521 w 4134954"/>
              <a:gd name="connsiteY20" fmla="*/ 2382713 h 4152849"/>
              <a:gd name="connsiteX21" fmla="*/ 2134084 w 4134954"/>
              <a:gd name="connsiteY21" fmla="*/ 2739826 h 4152849"/>
              <a:gd name="connsiteX22" fmla="*/ 2941390 w 4134954"/>
              <a:gd name="connsiteY22" fmla="*/ 2978840 h 4152849"/>
              <a:gd name="connsiteX23" fmla="*/ 3094422 w 4134954"/>
              <a:gd name="connsiteY23" fmla="*/ 2951105 h 4152849"/>
              <a:gd name="connsiteX24" fmla="*/ 3100492 w 4134954"/>
              <a:gd name="connsiteY24" fmla="*/ 2949252 h 4152849"/>
              <a:gd name="connsiteX25" fmla="*/ 3103528 w 4134954"/>
              <a:gd name="connsiteY25" fmla="*/ 2951105 h 4152849"/>
              <a:gd name="connsiteX26" fmla="*/ 3434970 w 4134954"/>
              <a:gd name="connsiteY26" fmla="*/ 3038544 h 4152849"/>
              <a:gd name="connsiteX27" fmla="*/ 3634923 w 4134954"/>
              <a:gd name="connsiteY27" fmla="*/ 3864800 h 4152849"/>
              <a:gd name="connsiteX28" fmla="*/ 2808666 w 4134954"/>
              <a:gd name="connsiteY28" fmla="*/ 4064751 h 4152849"/>
              <a:gd name="connsiteX29" fmla="*/ 2545403 w 4134954"/>
              <a:gd name="connsiteY29" fmla="*/ 3719766 h 4152849"/>
              <a:gd name="connsiteX30" fmla="*/ 1965793 w 4134954"/>
              <a:gd name="connsiteY30" fmla="*/ 3115873 h 4152849"/>
              <a:gd name="connsiteX31" fmla="*/ 1187140 w 4134954"/>
              <a:gd name="connsiteY31" fmla="*/ 2874272 h 4152849"/>
              <a:gd name="connsiteX32" fmla="*/ 1102375 w 4134954"/>
              <a:gd name="connsiteY32" fmla="*/ 2882353 h 4152849"/>
              <a:gd name="connsiteX33" fmla="*/ 1096470 w 4134954"/>
              <a:gd name="connsiteY33" fmla="*/ 2886778 h 4152849"/>
              <a:gd name="connsiteX34" fmla="*/ 994951 w 4134954"/>
              <a:gd name="connsiteY34" fmla="*/ 2942378 h 4152849"/>
              <a:gd name="connsiteX35" fmla="*/ 977538 w 4134954"/>
              <a:gd name="connsiteY35" fmla="*/ 2952616 h 4152849"/>
              <a:gd name="connsiteX36" fmla="*/ 46328 w 4134954"/>
              <a:gd name="connsiteY36" fmla="*/ 2911558 h 4152849"/>
              <a:gd name="connsiteX37" fmla="*/ 1 w 4134954"/>
              <a:gd name="connsiteY37" fmla="*/ 2878176 h 4152849"/>
              <a:gd name="connsiteX38" fmla="*/ 0 w 4134954"/>
              <a:gd name="connsiteY38" fmla="*/ 1926001 h 4152849"/>
              <a:gd name="connsiteX39" fmla="*/ 1 w 4134954"/>
              <a:gd name="connsiteY39" fmla="*/ 1926000 h 4152849"/>
              <a:gd name="connsiteX40" fmla="*/ 1 w 4134954"/>
              <a:gd name="connsiteY40" fmla="*/ 1257695 h 4152849"/>
              <a:gd name="connsiteX41" fmla="*/ 61658 w 4134954"/>
              <a:gd name="connsiteY41" fmla="*/ 1219491 h 4152849"/>
              <a:gd name="connsiteX42" fmla="*/ 503519 w 4134954"/>
              <a:gd name="connsiteY42" fmla="*/ 1105956 h 4152849"/>
              <a:gd name="connsiteX43" fmla="*/ 569031 w 4134954"/>
              <a:gd name="connsiteY43" fmla="*/ 1109032 h 4152849"/>
              <a:gd name="connsiteX44" fmla="*/ 585555 w 4134954"/>
              <a:gd name="connsiteY44" fmla="*/ 1107907 h 4152849"/>
              <a:gd name="connsiteX45" fmla="*/ 1027609 w 4134954"/>
              <a:gd name="connsiteY45" fmla="*/ 1220683 h 4152849"/>
              <a:gd name="connsiteX46" fmla="*/ 1039650 w 4134954"/>
              <a:gd name="connsiteY46" fmla="*/ 1228036 h 4152849"/>
              <a:gd name="connsiteX47" fmla="*/ 1128582 w 4134954"/>
              <a:gd name="connsiteY47" fmla="*/ 1237940 h 4152849"/>
              <a:gd name="connsiteX48" fmla="*/ 1883635 w 4134954"/>
              <a:gd name="connsiteY48" fmla="*/ 1039286 h 4152849"/>
              <a:gd name="connsiteX49" fmla="*/ 2499782 w 4134954"/>
              <a:gd name="connsiteY49" fmla="*/ 465499 h 4152849"/>
              <a:gd name="connsiteX50" fmla="*/ 2553672 w 4134954"/>
              <a:gd name="connsiteY50" fmla="*/ 319609 h 4152849"/>
              <a:gd name="connsiteX51" fmla="*/ 2555163 w 4134954"/>
              <a:gd name="connsiteY51" fmla="*/ 313440 h 4152849"/>
              <a:gd name="connsiteX52" fmla="*/ 2558302 w 4134954"/>
              <a:gd name="connsiteY52" fmla="*/ 311766 h 4152849"/>
              <a:gd name="connsiteX53" fmla="*/ 2802058 w 4134954"/>
              <a:gd name="connsiteY53" fmla="*/ 70763 h 4152849"/>
              <a:gd name="connsiteX54" fmla="*/ 3089036 w 4134954"/>
              <a:gd name="connsiteY54" fmla="*/ 19 h 4152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134954" h="4152849">
                <a:moveTo>
                  <a:pt x="3089036" y="19"/>
                </a:moveTo>
                <a:cubicBezTo>
                  <a:pt x="3302275" y="1712"/>
                  <a:pt x="3507912" y="117078"/>
                  <a:pt x="3615265" y="318497"/>
                </a:cubicBezTo>
                <a:cubicBezTo>
                  <a:pt x="3771417" y="611467"/>
                  <a:pt x="3660503" y="975553"/>
                  <a:pt x="3367532" y="1131705"/>
                </a:cubicBezTo>
                <a:cubicBezTo>
                  <a:pt x="3229889" y="1205067"/>
                  <a:pt x="3076552" y="1219481"/>
                  <a:pt x="2936624" y="1183097"/>
                </a:cubicBezTo>
                <a:cubicBezTo>
                  <a:pt x="2713131" y="1154646"/>
                  <a:pt x="2414345" y="1219506"/>
                  <a:pt x="2121962" y="1375343"/>
                </a:cubicBezTo>
                <a:cubicBezTo>
                  <a:pt x="1960645" y="1461323"/>
                  <a:pt x="1821233" y="1564362"/>
                  <a:pt x="1711534" y="1673204"/>
                </a:cubicBezTo>
                <a:lnTo>
                  <a:pt x="1673139" y="1714588"/>
                </a:lnTo>
                <a:lnTo>
                  <a:pt x="1723384" y="1734930"/>
                </a:lnTo>
                <a:cubicBezTo>
                  <a:pt x="1880619" y="1790042"/>
                  <a:pt x="2068224" y="1823107"/>
                  <a:pt x="2269957" y="1825448"/>
                </a:cubicBezTo>
                <a:cubicBezTo>
                  <a:pt x="2603814" y="1829322"/>
                  <a:pt x="2900939" y="1748173"/>
                  <a:pt x="3086034" y="1618355"/>
                </a:cubicBezTo>
                <a:cubicBezTo>
                  <a:pt x="3120263" y="1579223"/>
                  <a:pt x="3159863" y="1545006"/>
                  <a:pt x="3203403" y="1516313"/>
                </a:cubicBezTo>
                <a:lnTo>
                  <a:pt x="3207674" y="1511619"/>
                </a:lnTo>
                <a:lnTo>
                  <a:pt x="3211231" y="1511660"/>
                </a:lnTo>
                <a:cubicBezTo>
                  <a:pt x="3306202" y="1450657"/>
                  <a:pt x="3419519" y="1416041"/>
                  <a:pt x="3540812" y="1417449"/>
                </a:cubicBezTo>
                <a:cubicBezTo>
                  <a:pt x="3872776" y="1421301"/>
                  <a:pt x="4138765" y="1693533"/>
                  <a:pt x="4134913" y="2025498"/>
                </a:cubicBezTo>
                <a:cubicBezTo>
                  <a:pt x="4131061" y="2357462"/>
                  <a:pt x="3858827" y="2623450"/>
                  <a:pt x="3526862" y="2619598"/>
                </a:cubicBezTo>
                <a:cubicBezTo>
                  <a:pt x="3370902" y="2617788"/>
                  <a:pt x="3229503" y="2556741"/>
                  <a:pt x="3124277" y="2457589"/>
                </a:cubicBezTo>
                <a:cubicBezTo>
                  <a:pt x="2941955" y="2325237"/>
                  <a:pt x="2648762" y="2238531"/>
                  <a:pt x="2317463" y="2234686"/>
                </a:cubicBezTo>
                <a:cubicBezTo>
                  <a:pt x="2088980" y="2232035"/>
                  <a:pt x="1877701" y="2269206"/>
                  <a:pt x="1707569" y="2334249"/>
                </a:cubicBezTo>
                <a:lnTo>
                  <a:pt x="1682125" y="2345343"/>
                </a:lnTo>
                <a:lnTo>
                  <a:pt x="1710521" y="2382713"/>
                </a:lnTo>
                <a:cubicBezTo>
                  <a:pt x="1817513" y="2510436"/>
                  <a:pt x="1961876" y="2634726"/>
                  <a:pt x="2134084" y="2739826"/>
                </a:cubicBezTo>
                <a:cubicBezTo>
                  <a:pt x="2419079" y="2913761"/>
                  <a:pt x="2715948" y="2995842"/>
                  <a:pt x="2941390" y="2978840"/>
                </a:cubicBezTo>
                <a:cubicBezTo>
                  <a:pt x="2990809" y="2962696"/>
                  <a:pt x="3042333" y="2953519"/>
                  <a:pt x="3094422" y="2951105"/>
                </a:cubicBezTo>
                <a:lnTo>
                  <a:pt x="3100492" y="2949252"/>
                </a:lnTo>
                <a:lnTo>
                  <a:pt x="3103528" y="2951105"/>
                </a:lnTo>
                <a:cubicBezTo>
                  <a:pt x="3216336" y="2947200"/>
                  <a:pt x="3331429" y="2975352"/>
                  <a:pt x="3434970" y="3038544"/>
                </a:cubicBezTo>
                <a:cubicBezTo>
                  <a:pt x="3718349" y="3211493"/>
                  <a:pt x="3807872" y="3581420"/>
                  <a:pt x="3634923" y="3864800"/>
                </a:cubicBezTo>
                <a:cubicBezTo>
                  <a:pt x="3461973" y="4148179"/>
                  <a:pt x="3092046" y="4237700"/>
                  <a:pt x="2808666" y="4064751"/>
                </a:cubicBezTo>
                <a:cubicBezTo>
                  <a:pt x="2675531" y="3983497"/>
                  <a:pt x="2585185" y="3858766"/>
                  <a:pt x="2545403" y="3719766"/>
                </a:cubicBezTo>
                <a:cubicBezTo>
                  <a:pt x="2456318" y="3512832"/>
                  <a:pt x="2248604" y="3288475"/>
                  <a:pt x="1965793" y="3115873"/>
                </a:cubicBezTo>
                <a:cubicBezTo>
                  <a:pt x="1692733" y="2949223"/>
                  <a:pt x="1408771" y="2866892"/>
                  <a:pt x="1187140" y="2874272"/>
                </a:cubicBezTo>
                <a:lnTo>
                  <a:pt x="1102375" y="2882353"/>
                </a:lnTo>
                <a:lnTo>
                  <a:pt x="1096470" y="2886778"/>
                </a:lnTo>
                <a:lnTo>
                  <a:pt x="994951" y="2942378"/>
                </a:lnTo>
                <a:lnTo>
                  <a:pt x="977538" y="2952616"/>
                </a:lnTo>
                <a:cubicBezTo>
                  <a:pt x="690820" y="3094618"/>
                  <a:pt x="339714" y="3090613"/>
                  <a:pt x="46328" y="2911558"/>
                </a:cubicBezTo>
                <a:lnTo>
                  <a:pt x="1" y="2878176"/>
                </a:lnTo>
                <a:lnTo>
                  <a:pt x="0" y="1926001"/>
                </a:lnTo>
                <a:lnTo>
                  <a:pt x="1" y="1926000"/>
                </a:lnTo>
                <a:lnTo>
                  <a:pt x="1" y="1257695"/>
                </a:lnTo>
                <a:cubicBezTo>
                  <a:pt x="19193" y="1243150"/>
                  <a:pt x="40119" y="1230971"/>
                  <a:pt x="61658" y="1219491"/>
                </a:cubicBezTo>
                <a:cubicBezTo>
                  <a:pt x="202725" y="1144303"/>
                  <a:pt x="354052" y="1107642"/>
                  <a:pt x="503519" y="1105956"/>
                </a:cubicBezTo>
                <a:lnTo>
                  <a:pt x="569031" y="1109032"/>
                </a:lnTo>
                <a:lnTo>
                  <a:pt x="585555" y="1107907"/>
                </a:lnTo>
                <a:cubicBezTo>
                  <a:pt x="745397" y="1109762"/>
                  <a:pt x="895722" y="1150334"/>
                  <a:pt x="1027609" y="1220683"/>
                </a:cubicBezTo>
                <a:lnTo>
                  <a:pt x="1039650" y="1228036"/>
                </a:lnTo>
                <a:lnTo>
                  <a:pt x="1128582" y="1237940"/>
                </a:lnTo>
                <a:cubicBezTo>
                  <a:pt x="1344181" y="1248064"/>
                  <a:pt x="1616580" y="1181625"/>
                  <a:pt x="1883635" y="1039286"/>
                </a:cubicBezTo>
                <a:cubicBezTo>
                  <a:pt x="2178277" y="882244"/>
                  <a:pt x="2399846" y="668293"/>
                  <a:pt x="2499782" y="465499"/>
                </a:cubicBezTo>
                <a:cubicBezTo>
                  <a:pt x="2510996" y="414732"/>
                  <a:pt x="2529280" y="365696"/>
                  <a:pt x="2553672" y="319609"/>
                </a:cubicBezTo>
                <a:lnTo>
                  <a:pt x="2555163" y="313440"/>
                </a:lnTo>
                <a:lnTo>
                  <a:pt x="2558302" y="311766"/>
                </a:lnTo>
                <a:cubicBezTo>
                  <a:pt x="2612273" y="212630"/>
                  <a:pt x="2695012" y="127817"/>
                  <a:pt x="2802058" y="70763"/>
                </a:cubicBezTo>
                <a:cubicBezTo>
                  <a:pt x="2893611" y="21965"/>
                  <a:pt x="2992110" y="-751"/>
                  <a:pt x="3089036" y="19"/>
                </a:cubicBezTo>
                <a:close/>
              </a:path>
            </a:pathLst>
          </a:custGeom>
          <a:solidFill>
            <a:srgbClr val="EAEAEA"/>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kern="0">
              <a:solidFill>
                <a:sysClr val="window" lastClr="FFFFFF"/>
              </a:solidFill>
              <a:latin typeface="Calibri" panose="020F0502020204030204"/>
              <a:ea typeface="宋体" panose="02010600030101010101" pitchFamily="2" charset="-122"/>
            </a:endParaRPr>
          </a:p>
        </p:txBody>
      </p:sp>
      <p:sp>
        <p:nvSpPr>
          <p:cNvPr id="9" name="MH_Other_2"/>
          <p:cNvSpPr/>
          <p:nvPr>
            <p:custDataLst>
              <p:tags r:id="rId2"/>
            </p:custDataLst>
          </p:nvPr>
        </p:nvSpPr>
        <p:spPr>
          <a:xfrm flipH="1">
            <a:off x="2614873" y="1816196"/>
            <a:ext cx="987425" cy="987425"/>
          </a:xfrm>
          <a:prstGeom prst="ellipse">
            <a:avLst/>
          </a:prstGeom>
          <a:solidFill>
            <a:schemeClr val="accent1"/>
          </a:solidFill>
          <a:ln w="19050" cap="flat" cmpd="sng" algn="ctr">
            <a:noFill/>
            <a:prstDash val="solid"/>
          </a:ln>
          <a:effectLst/>
        </p:spPr>
        <p:txBody>
          <a:bodyPr lIns="0" tIns="0" rIns="0" bIns="0" anchor="ctr"/>
          <a:lstStyle/>
          <a:p>
            <a:pPr algn="ctr" eaLnBrk="1" fontAlgn="auto" hangingPunct="1">
              <a:spcBef>
                <a:spcPts val="0"/>
              </a:spcBef>
              <a:spcAft>
                <a:spcPts val="0"/>
              </a:spcAft>
              <a:defRPr/>
            </a:pPr>
            <a:r>
              <a:rPr lang="en-US" altLang="zh-CN" sz="3600" kern="0" dirty="0">
                <a:solidFill>
                  <a:srgbClr val="FFFFFF"/>
                </a:solidFill>
                <a:latin typeface="Arial" panose="020B0604020202020204" pitchFamily="34" charset="0"/>
                <a:ea typeface="宋体" panose="02010600030101010101" pitchFamily="2" charset="-122"/>
                <a:cs typeface="Arial" panose="020B0604020202020204" pitchFamily="34" charset="0"/>
              </a:rPr>
              <a:t>01</a:t>
            </a:r>
            <a:endParaRPr lang="zh-CN" altLang="en-US" sz="3600" kern="0" dirty="0">
              <a:solidFill>
                <a:srgbClr val="FFFFFF"/>
              </a:solidFill>
              <a:latin typeface="Arial" panose="020B0604020202020204" pitchFamily="34" charset="0"/>
              <a:ea typeface="宋体" panose="02010600030101010101" pitchFamily="2" charset="-122"/>
              <a:cs typeface="Arial" panose="020B0604020202020204" pitchFamily="34" charset="0"/>
            </a:endParaRPr>
          </a:p>
        </p:txBody>
      </p:sp>
      <p:sp>
        <p:nvSpPr>
          <p:cNvPr id="10" name="MH_Other_3"/>
          <p:cNvSpPr/>
          <p:nvPr>
            <p:custDataLst>
              <p:tags r:id="rId3"/>
            </p:custDataLst>
          </p:nvPr>
        </p:nvSpPr>
        <p:spPr>
          <a:xfrm flipH="1">
            <a:off x="2630748" y="4764183"/>
            <a:ext cx="987425" cy="987425"/>
          </a:xfrm>
          <a:prstGeom prst="ellipse">
            <a:avLst/>
          </a:prstGeom>
          <a:solidFill>
            <a:schemeClr val="accent3"/>
          </a:solidFill>
          <a:ln w="19050" cap="flat" cmpd="sng" algn="ctr">
            <a:noFill/>
            <a:prstDash val="solid"/>
          </a:ln>
          <a:effectLst/>
        </p:spPr>
        <p:txBody>
          <a:bodyPr lIns="0" tIns="0" rIns="0" bIns="0" anchor="ctr"/>
          <a:lstStyle/>
          <a:p>
            <a:pPr algn="ctr" eaLnBrk="1" fontAlgn="auto" hangingPunct="1">
              <a:spcBef>
                <a:spcPts val="0"/>
              </a:spcBef>
              <a:spcAft>
                <a:spcPts val="0"/>
              </a:spcAft>
              <a:defRPr/>
            </a:pPr>
            <a:r>
              <a:rPr lang="en-US" altLang="zh-CN" sz="3600" kern="0" dirty="0">
                <a:solidFill>
                  <a:srgbClr val="FFFFFF"/>
                </a:solidFill>
                <a:latin typeface="Arial" panose="020B0604020202020204" pitchFamily="34" charset="0"/>
                <a:ea typeface="宋体" panose="02010600030101010101" pitchFamily="2" charset="-122"/>
                <a:cs typeface="Arial" panose="020B0604020202020204" pitchFamily="34" charset="0"/>
              </a:rPr>
              <a:t>03</a:t>
            </a:r>
            <a:endParaRPr lang="zh-CN" altLang="en-US" sz="3600" kern="0" dirty="0">
              <a:solidFill>
                <a:srgbClr val="FFFFFF"/>
              </a:solidFill>
              <a:latin typeface="Arial" panose="020B0604020202020204" pitchFamily="34" charset="0"/>
              <a:ea typeface="宋体" panose="02010600030101010101" pitchFamily="2" charset="-122"/>
              <a:cs typeface="Arial" panose="020B0604020202020204" pitchFamily="34" charset="0"/>
            </a:endParaRPr>
          </a:p>
        </p:txBody>
      </p:sp>
      <p:sp>
        <p:nvSpPr>
          <p:cNvPr id="11" name="MH_Other_4"/>
          <p:cNvSpPr/>
          <p:nvPr>
            <p:custDataLst>
              <p:tags r:id="rId4"/>
            </p:custDataLst>
          </p:nvPr>
        </p:nvSpPr>
        <p:spPr>
          <a:xfrm flipH="1">
            <a:off x="3054610" y="3233833"/>
            <a:ext cx="987425" cy="987425"/>
          </a:xfrm>
          <a:prstGeom prst="ellipse">
            <a:avLst/>
          </a:prstGeom>
          <a:solidFill>
            <a:schemeClr val="accent2"/>
          </a:solidFill>
          <a:ln w="19050" cap="flat" cmpd="sng" algn="ctr">
            <a:noFill/>
            <a:prstDash val="solid"/>
          </a:ln>
          <a:effectLst/>
        </p:spPr>
        <p:txBody>
          <a:bodyPr lIns="0" tIns="0" rIns="0" bIns="0" anchor="ctr"/>
          <a:lstStyle/>
          <a:p>
            <a:pPr algn="ctr" eaLnBrk="1" fontAlgn="auto" hangingPunct="1">
              <a:spcBef>
                <a:spcPts val="0"/>
              </a:spcBef>
              <a:spcAft>
                <a:spcPts val="0"/>
              </a:spcAft>
              <a:defRPr/>
            </a:pPr>
            <a:r>
              <a:rPr lang="en-US" altLang="zh-CN" sz="3600" kern="0" dirty="0">
                <a:solidFill>
                  <a:srgbClr val="FFFFFF"/>
                </a:solidFill>
                <a:latin typeface="Arial" panose="020B0604020202020204" pitchFamily="34" charset="0"/>
                <a:ea typeface="宋体" panose="02010600030101010101" pitchFamily="2" charset="-122"/>
                <a:cs typeface="Arial" panose="020B0604020202020204" pitchFamily="34" charset="0"/>
              </a:rPr>
              <a:t>02</a:t>
            </a:r>
            <a:endParaRPr lang="zh-CN" altLang="en-US" sz="3600" kern="0" dirty="0">
              <a:solidFill>
                <a:srgbClr val="FFFFFF"/>
              </a:solidFill>
              <a:latin typeface="Arial" panose="020B0604020202020204" pitchFamily="34" charset="0"/>
              <a:ea typeface="宋体" panose="02010600030101010101" pitchFamily="2" charset="-122"/>
              <a:cs typeface="Arial" panose="020B0604020202020204" pitchFamily="34" charset="0"/>
            </a:endParaRPr>
          </a:p>
        </p:txBody>
      </p:sp>
      <p:sp>
        <p:nvSpPr>
          <p:cNvPr id="12" name="MH_Title_1"/>
          <p:cNvSpPr/>
          <p:nvPr>
            <p:custDataLst>
              <p:tags r:id="rId5"/>
            </p:custDataLst>
          </p:nvPr>
        </p:nvSpPr>
        <p:spPr>
          <a:xfrm>
            <a:off x="16135" y="2905221"/>
            <a:ext cx="1411288" cy="1760537"/>
          </a:xfrm>
          <a:custGeom>
            <a:avLst/>
            <a:gdLst>
              <a:gd name="connsiteX0" fmla="*/ 586959 w 1529609"/>
              <a:gd name="connsiteY0" fmla="*/ 65 h 1907431"/>
              <a:gd name="connsiteX1" fmla="*/ 1529544 w 1529609"/>
              <a:gd name="connsiteY1" fmla="*/ 964782 h 1907431"/>
              <a:gd name="connsiteX2" fmla="*/ 564827 w 1529609"/>
              <a:gd name="connsiteY2" fmla="*/ 1907366 h 1907431"/>
              <a:gd name="connsiteX3" fmla="*/ 0 w 1529609"/>
              <a:gd name="connsiteY3" fmla="*/ 1712632 h 1907431"/>
              <a:gd name="connsiteX4" fmla="*/ 0 w 1529609"/>
              <a:gd name="connsiteY4" fmla="*/ 194607 h 1907431"/>
              <a:gd name="connsiteX5" fmla="*/ 586959 w 1529609"/>
              <a:gd name="connsiteY5" fmla="*/ 65 h 1907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29609" h="1907431">
                <a:moveTo>
                  <a:pt x="586959" y="65"/>
                </a:moveTo>
                <a:cubicBezTo>
                  <a:pt x="1113646" y="6177"/>
                  <a:pt x="1535656" y="438095"/>
                  <a:pt x="1529544" y="964782"/>
                </a:cubicBezTo>
                <a:cubicBezTo>
                  <a:pt x="1523433" y="1491469"/>
                  <a:pt x="1091515" y="1913478"/>
                  <a:pt x="564827" y="1907366"/>
                </a:cubicBezTo>
                <a:cubicBezTo>
                  <a:pt x="352169" y="1904899"/>
                  <a:pt x="156577" y="1833014"/>
                  <a:pt x="0" y="1712632"/>
                </a:cubicBezTo>
                <a:lnTo>
                  <a:pt x="0" y="194607"/>
                </a:lnTo>
                <a:cubicBezTo>
                  <a:pt x="162454" y="70026"/>
                  <a:pt x="366397" y="-2494"/>
                  <a:pt x="586959" y="65"/>
                </a:cubicBezTo>
                <a:close/>
              </a:path>
            </a:pathLst>
          </a:custGeom>
          <a:solidFill>
            <a:srgbClr val="A9A9A9"/>
          </a:solidFill>
          <a:ln w="38100">
            <a:noFill/>
          </a:ln>
        </p:spPr>
        <p:style>
          <a:lnRef idx="2">
            <a:schemeClr val="accent1">
              <a:shade val="50000"/>
            </a:schemeClr>
          </a:lnRef>
          <a:fillRef idx="1">
            <a:schemeClr val="accent1"/>
          </a:fillRef>
          <a:effectRef idx="0">
            <a:schemeClr val="accent1"/>
          </a:effectRef>
          <a:fontRef idx="minor">
            <a:schemeClr val="lt1"/>
          </a:fontRef>
        </p:style>
        <p:txBody>
          <a:bodyPr lIns="0" tIns="0" bIns="0" anchor="ctr">
            <a:normAutofit/>
          </a:bodyPr>
          <a:lstStyle/>
          <a:p>
            <a:pPr algn="ctr" eaLnBrk="1" fontAlgn="auto" hangingPunct="1">
              <a:lnSpc>
                <a:spcPct val="130000"/>
              </a:lnSpc>
              <a:spcBef>
                <a:spcPts val="0"/>
              </a:spcBef>
              <a:spcAft>
                <a:spcPts val="0"/>
              </a:spcAft>
              <a:defRPr/>
            </a:pPr>
            <a:r>
              <a:rPr lang="zh-CN" altLang="en-US" sz="3200" b="1" dirty="0">
                <a:solidFill>
                  <a:schemeClr val="tx1"/>
                </a:solidFill>
                <a:latin typeface="楷体" panose="02010609060101010101" pitchFamily="49" charset="-122"/>
                <a:ea typeface="楷体" panose="02010609060101010101" pitchFamily="49" charset="-122"/>
              </a:rPr>
              <a:t>说明</a:t>
            </a:r>
          </a:p>
        </p:txBody>
      </p:sp>
      <p:sp>
        <p:nvSpPr>
          <p:cNvPr id="13" name="MH_SubTitle_2"/>
          <p:cNvSpPr txBox="1"/>
          <p:nvPr>
            <p:custDataLst>
              <p:tags r:id="rId6"/>
            </p:custDataLst>
          </p:nvPr>
        </p:nvSpPr>
        <p:spPr>
          <a:xfrm>
            <a:off x="4234122" y="3388661"/>
            <a:ext cx="4831233" cy="779929"/>
          </a:xfrm>
          <a:prstGeom prst="rect">
            <a:avLst/>
          </a:prstGeom>
          <a:noFill/>
        </p:spPr>
        <p:txBody>
          <a:bodyPr lIns="72000" tIns="0" rIns="72000" bIns="0" anchor="ctr">
            <a:noAutofit/>
          </a:bodyPr>
          <a:lstStyle/>
          <a:p>
            <a:pPr>
              <a:defRPr/>
            </a:pPr>
            <a:r>
              <a:rPr lang="zh-CN" altLang="en-US" sz="2400" b="1" kern="0" dirty="0">
                <a:latin typeface="楷体" panose="02010609060101010101" pitchFamily="49" charset="-122"/>
                <a:ea typeface="楷体" panose="02010609060101010101" pitchFamily="49" charset="-122"/>
                <a:cs typeface="Arial" panose="020B0604020202020204" pitchFamily="34" charset="0"/>
              </a:rPr>
              <a:t>它位于不同的位置具有不同的值。</a:t>
            </a:r>
          </a:p>
        </p:txBody>
      </p:sp>
      <p:sp>
        <p:nvSpPr>
          <p:cNvPr id="14" name="MH_SubTitle_3"/>
          <p:cNvSpPr txBox="1"/>
          <p:nvPr>
            <p:custDataLst>
              <p:tags r:id="rId7"/>
            </p:custDataLst>
          </p:nvPr>
        </p:nvSpPr>
        <p:spPr>
          <a:xfrm>
            <a:off x="3815022" y="4470999"/>
            <a:ext cx="5081552" cy="1514522"/>
          </a:xfrm>
          <a:prstGeom prst="rect">
            <a:avLst/>
          </a:prstGeom>
          <a:noFill/>
        </p:spPr>
        <p:txBody>
          <a:bodyPr lIns="72000" tIns="0" rIns="72000" bIns="0" anchor="ctr">
            <a:noAutofit/>
          </a:bodyPr>
          <a:lstStyle/>
          <a:p>
            <a:pPr>
              <a:defRPr/>
            </a:pPr>
            <a:r>
              <a:rPr lang="zh-CN" altLang="en-US" sz="2400" b="1" kern="0" dirty="0">
                <a:latin typeface="楷体" panose="02010609060101010101" pitchFamily="49" charset="-122"/>
                <a:ea typeface="楷体" panose="02010609060101010101" pitchFamily="49" charset="-122"/>
                <a:cs typeface="Arial" panose="020B0604020202020204" pitchFamily="34" charset="0"/>
              </a:rPr>
              <a:t>位置计数器</a:t>
            </a:r>
            <a:r>
              <a:rPr lang="en-US" altLang="zh-CN" sz="2400" b="1" kern="0" dirty="0">
                <a:latin typeface="楷体" panose="02010609060101010101" pitchFamily="49" charset="-122"/>
                <a:ea typeface="楷体" panose="02010609060101010101" pitchFamily="49" charset="-122"/>
                <a:cs typeface="Arial" panose="020B0604020202020204" pitchFamily="34" charset="0"/>
              </a:rPr>
              <a:t>$</a:t>
            </a:r>
            <a:r>
              <a:rPr lang="zh-CN" altLang="en-US" sz="2400" b="1" kern="0" dirty="0">
                <a:latin typeface="楷体" panose="02010609060101010101" pitchFamily="49" charset="-122"/>
                <a:ea typeface="楷体" panose="02010609060101010101" pitchFamily="49" charset="-122"/>
                <a:cs typeface="Arial" panose="020B0604020202020204" pitchFamily="34" charset="0"/>
              </a:rPr>
              <a:t>在使用上完全类似变量的使用</a:t>
            </a:r>
          </a:p>
        </p:txBody>
      </p:sp>
      <p:sp>
        <p:nvSpPr>
          <p:cNvPr id="15" name="MH_SubTitle_1"/>
          <p:cNvSpPr txBox="1"/>
          <p:nvPr>
            <p:custDataLst>
              <p:tags r:id="rId8"/>
            </p:custDataLst>
          </p:nvPr>
        </p:nvSpPr>
        <p:spPr>
          <a:xfrm>
            <a:off x="3797560" y="1464446"/>
            <a:ext cx="4988800" cy="1466977"/>
          </a:xfrm>
          <a:prstGeom prst="rect">
            <a:avLst/>
          </a:prstGeom>
          <a:noFill/>
        </p:spPr>
        <p:txBody>
          <a:bodyPr lIns="72000" tIns="0" rIns="72000" bIns="0" anchor="ctr">
            <a:normAutofit/>
          </a:bodyPr>
          <a:lstStyle/>
          <a:p>
            <a:pPr>
              <a:defRPr/>
            </a:pPr>
            <a:r>
              <a:rPr lang="zh-CN" altLang="en-US" sz="2400" b="1" kern="0" dirty="0">
                <a:latin typeface="楷体" panose="02010609060101010101" pitchFamily="49" charset="-122"/>
                <a:ea typeface="楷体" panose="02010609060101010101" pitchFamily="49" charset="-122"/>
                <a:cs typeface="Arial" panose="020B0604020202020204" pitchFamily="34" charset="0"/>
              </a:rPr>
              <a:t>在源程序中使用符号</a:t>
            </a:r>
            <a:r>
              <a:rPr lang="en-US" altLang="zh-CN" sz="2400" b="1" kern="0" dirty="0">
                <a:latin typeface="楷体" panose="02010609060101010101" pitchFamily="49" charset="-122"/>
                <a:ea typeface="楷体" panose="02010609060101010101" pitchFamily="49" charset="-122"/>
                <a:cs typeface="Arial" panose="020B0604020202020204" pitchFamily="34" charset="0"/>
              </a:rPr>
              <a:t>$</a:t>
            </a:r>
            <a:r>
              <a:rPr lang="zh-CN" altLang="en-US" sz="2400" b="1" kern="0" dirty="0">
                <a:latin typeface="楷体" panose="02010609060101010101" pitchFamily="49" charset="-122"/>
                <a:ea typeface="楷体" panose="02010609060101010101" pitchFamily="49" charset="-122"/>
                <a:cs typeface="Arial" panose="020B0604020202020204" pitchFamily="34" charset="0"/>
              </a:rPr>
              <a:t>来表示位置计数器的当前值。因此，</a:t>
            </a:r>
            <a:r>
              <a:rPr lang="en-US" altLang="zh-CN" sz="2400" b="1" kern="0" dirty="0">
                <a:latin typeface="楷体" panose="02010609060101010101" pitchFamily="49" charset="-122"/>
                <a:ea typeface="楷体" panose="02010609060101010101" pitchFamily="49" charset="-122"/>
                <a:cs typeface="Arial" panose="020B0604020202020204" pitchFamily="34" charset="0"/>
              </a:rPr>
              <a:t>$</a:t>
            </a:r>
            <a:r>
              <a:rPr lang="zh-CN" altLang="en-US" sz="2400" b="1" kern="0" dirty="0">
                <a:latin typeface="楷体" panose="02010609060101010101" pitchFamily="49" charset="-122"/>
                <a:ea typeface="楷体" panose="02010609060101010101" pitchFamily="49" charset="-122"/>
                <a:cs typeface="Arial" panose="020B0604020202020204" pitchFamily="34" charset="0"/>
              </a:rPr>
              <a:t>被称为当前计数器。</a:t>
            </a: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9" name="ïšḻïdê"/>
          <p:cNvSpPr txBox="1"/>
          <p:nvPr/>
        </p:nvSpPr>
        <p:spPr bwMode="auto">
          <a:xfrm>
            <a:off x="-1" y="162085"/>
            <a:ext cx="8281902"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altLang="zh-CN" sz="2400" b="1" dirty="0">
                <a:solidFill>
                  <a:schemeClr val="bg1"/>
                </a:solidFill>
                <a:latin typeface="楷体" panose="02010609060101010101" pitchFamily="49" charset="-122"/>
                <a:ea typeface="楷体" panose="02010609060101010101" pitchFamily="49" charset="-122"/>
              </a:rPr>
              <a:t>4.7 </a:t>
            </a:r>
            <a:r>
              <a:rPr lang="zh-CN" altLang="en-US" sz="2400" b="1" dirty="0">
                <a:solidFill>
                  <a:schemeClr val="bg1"/>
                </a:solidFill>
                <a:latin typeface="楷体" panose="02010609060101010101" pitchFamily="49" charset="-122"/>
                <a:ea typeface="楷体" panose="02010609060101010101" pitchFamily="49" charset="-122"/>
              </a:rPr>
              <a:t>当前位置计数器</a:t>
            </a:r>
            <a:r>
              <a:rPr lang="en-US" altLang="zh-CN" sz="2400" b="1" dirty="0">
                <a:solidFill>
                  <a:schemeClr val="bg1"/>
                </a:solidFill>
                <a:latin typeface="楷体" panose="02010609060101010101" pitchFamily="49" charset="-122"/>
                <a:ea typeface="楷体" panose="02010609060101010101" pitchFamily="49" charset="-122"/>
              </a:rPr>
              <a:t>$</a:t>
            </a:r>
            <a:r>
              <a:rPr lang="zh-CN" altLang="en-US" sz="2400" b="1" dirty="0">
                <a:solidFill>
                  <a:schemeClr val="bg1"/>
                </a:solidFill>
                <a:latin typeface="楷体" panose="02010609060101010101" pitchFamily="49" charset="-122"/>
                <a:ea typeface="楷体" panose="02010609060101010101" pitchFamily="49" charset="-122"/>
              </a:rPr>
              <a:t>与定位伪指令</a:t>
            </a:r>
            <a:r>
              <a:rPr lang="en-US" altLang="zh-CN" sz="2400" b="1" dirty="0">
                <a:solidFill>
                  <a:schemeClr val="bg1"/>
                </a:solidFill>
                <a:latin typeface="楷体" panose="02010609060101010101" pitchFamily="49" charset="-122"/>
                <a:ea typeface="楷体" panose="02010609060101010101" pitchFamily="49" charset="-122"/>
              </a:rPr>
              <a:t>ORG(Origin) </a:t>
            </a:r>
          </a:p>
          <a:p>
            <a:endParaRPr lang="en-US" altLang="zh-CN" sz="2400" b="1" dirty="0">
              <a:solidFill>
                <a:schemeClr val="bg1"/>
              </a:solidFill>
              <a:latin typeface="楷体" panose="02010609060101010101" pitchFamily="49" charset="-122"/>
              <a:ea typeface="楷体" panose="02010609060101010101" pitchFamily="49" charset="-122"/>
            </a:endParaRPr>
          </a:p>
        </p:txBody>
      </p:sp>
      <p:cxnSp>
        <p:nvCxnSpPr>
          <p:cNvPr id="40" name="直接连接符 39"/>
          <p:cNvCxnSpPr/>
          <p:nvPr/>
        </p:nvCxnSpPr>
        <p:spPr>
          <a:xfrm>
            <a:off x="2381" y="655346"/>
            <a:ext cx="3484890"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41" name="图片 40"/>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42" name="right-arrowheads_44810"/>
          <p:cNvSpPr>
            <a:spLocks noChangeAspect="1"/>
          </p:cNvSpPr>
          <p:nvPr/>
        </p:nvSpPr>
        <p:spPr bwMode="auto">
          <a:xfrm>
            <a:off x="152015" y="929658"/>
            <a:ext cx="411251" cy="316320"/>
          </a:xfrm>
          <a:custGeom>
            <a:avLst/>
            <a:gdLst>
              <a:gd name="T0" fmla="*/ 59 w 415"/>
              <a:gd name="T1" fmla="*/ 406 h 406"/>
              <a:gd name="T2" fmla="*/ 25 w 415"/>
              <a:gd name="T3" fmla="*/ 394 h 406"/>
              <a:gd name="T4" fmla="*/ 19 w 415"/>
              <a:gd name="T5" fmla="*/ 318 h 406"/>
              <a:gd name="T6" fmla="*/ 114 w 415"/>
              <a:gd name="T7" fmla="*/ 206 h 406"/>
              <a:gd name="T8" fmla="*/ 19 w 415"/>
              <a:gd name="T9" fmla="*/ 94 h 406"/>
              <a:gd name="T10" fmla="*/ 25 w 415"/>
              <a:gd name="T11" fmla="*/ 19 h 406"/>
              <a:gd name="T12" fmla="*/ 100 w 415"/>
              <a:gd name="T13" fmla="*/ 25 h 406"/>
              <a:gd name="T14" fmla="*/ 225 w 415"/>
              <a:gd name="T15" fmla="*/ 172 h 406"/>
              <a:gd name="T16" fmla="*/ 225 w 415"/>
              <a:gd name="T17" fmla="*/ 241 h 406"/>
              <a:gd name="T18" fmla="*/ 100 w 415"/>
              <a:gd name="T19" fmla="*/ 388 h 406"/>
              <a:gd name="T20" fmla="*/ 59 w 415"/>
              <a:gd name="T21" fmla="*/ 406 h 406"/>
              <a:gd name="T22" fmla="*/ 273 w 415"/>
              <a:gd name="T23" fmla="*/ 388 h 406"/>
              <a:gd name="T24" fmla="*/ 398 w 415"/>
              <a:gd name="T25" fmla="*/ 241 h 406"/>
              <a:gd name="T26" fmla="*/ 398 w 415"/>
              <a:gd name="T27" fmla="*/ 172 h 406"/>
              <a:gd name="T28" fmla="*/ 273 w 415"/>
              <a:gd name="T29" fmla="*/ 25 h 406"/>
              <a:gd name="T30" fmla="*/ 198 w 415"/>
              <a:gd name="T31" fmla="*/ 19 h 406"/>
              <a:gd name="T32" fmla="*/ 192 w 415"/>
              <a:gd name="T33" fmla="*/ 94 h 406"/>
              <a:gd name="T34" fmla="*/ 287 w 415"/>
              <a:gd name="T35" fmla="*/ 206 h 406"/>
              <a:gd name="T36" fmla="*/ 192 w 415"/>
              <a:gd name="T37" fmla="*/ 318 h 406"/>
              <a:gd name="T38" fmla="*/ 198 w 415"/>
              <a:gd name="T39" fmla="*/ 394 h 406"/>
              <a:gd name="T40" fmla="*/ 232 w 415"/>
              <a:gd name="T41" fmla="*/ 406 h 406"/>
              <a:gd name="T42" fmla="*/ 273 w 415"/>
              <a:gd name="T43" fmla="*/ 388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15" h="406">
                <a:moveTo>
                  <a:pt x="59" y="406"/>
                </a:moveTo>
                <a:cubicBezTo>
                  <a:pt x="47" y="406"/>
                  <a:pt x="35" y="402"/>
                  <a:pt x="25" y="394"/>
                </a:cubicBezTo>
                <a:cubicBezTo>
                  <a:pt x="2" y="375"/>
                  <a:pt x="0" y="341"/>
                  <a:pt x="19" y="318"/>
                </a:cubicBezTo>
                <a:lnTo>
                  <a:pt x="114" y="206"/>
                </a:lnTo>
                <a:lnTo>
                  <a:pt x="19" y="94"/>
                </a:lnTo>
                <a:cubicBezTo>
                  <a:pt x="0" y="71"/>
                  <a:pt x="2" y="38"/>
                  <a:pt x="25" y="19"/>
                </a:cubicBezTo>
                <a:cubicBezTo>
                  <a:pt x="47" y="0"/>
                  <a:pt x="81" y="2"/>
                  <a:pt x="100" y="25"/>
                </a:cubicBezTo>
                <a:lnTo>
                  <a:pt x="225" y="172"/>
                </a:lnTo>
                <a:cubicBezTo>
                  <a:pt x="242" y="192"/>
                  <a:pt x="242" y="221"/>
                  <a:pt x="225" y="241"/>
                </a:cubicBezTo>
                <a:lnTo>
                  <a:pt x="100" y="388"/>
                </a:lnTo>
                <a:cubicBezTo>
                  <a:pt x="89" y="400"/>
                  <a:pt x="74" y="406"/>
                  <a:pt x="59" y="406"/>
                </a:cubicBezTo>
                <a:close/>
                <a:moveTo>
                  <a:pt x="273" y="388"/>
                </a:moveTo>
                <a:lnTo>
                  <a:pt x="398" y="241"/>
                </a:lnTo>
                <a:cubicBezTo>
                  <a:pt x="415" y="221"/>
                  <a:pt x="415" y="192"/>
                  <a:pt x="398" y="172"/>
                </a:cubicBezTo>
                <a:lnTo>
                  <a:pt x="273" y="25"/>
                </a:lnTo>
                <a:cubicBezTo>
                  <a:pt x="254" y="2"/>
                  <a:pt x="220" y="0"/>
                  <a:pt x="198" y="19"/>
                </a:cubicBezTo>
                <a:cubicBezTo>
                  <a:pt x="175" y="38"/>
                  <a:pt x="173" y="71"/>
                  <a:pt x="192" y="94"/>
                </a:cubicBezTo>
                <a:lnTo>
                  <a:pt x="287" y="206"/>
                </a:lnTo>
                <a:lnTo>
                  <a:pt x="192" y="318"/>
                </a:lnTo>
                <a:cubicBezTo>
                  <a:pt x="173" y="341"/>
                  <a:pt x="175" y="375"/>
                  <a:pt x="198" y="394"/>
                </a:cubicBezTo>
                <a:cubicBezTo>
                  <a:pt x="208" y="402"/>
                  <a:pt x="220" y="406"/>
                  <a:pt x="232" y="406"/>
                </a:cubicBezTo>
                <a:cubicBezTo>
                  <a:pt x="247" y="406"/>
                  <a:pt x="262" y="400"/>
                  <a:pt x="273" y="388"/>
                </a:cubicBezTo>
                <a:close/>
              </a:path>
            </a:pathLst>
          </a:custGeom>
          <a:solidFill>
            <a:schemeClr val="accent1"/>
          </a:solidFill>
          <a:ln>
            <a:noFill/>
          </a:ln>
        </p:spPr>
      </p:sp>
      <p:sp>
        <p:nvSpPr>
          <p:cNvPr id="44" name="矩形 43"/>
          <p:cNvSpPr/>
          <p:nvPr/>
        </p:nvSpPr>
        <p:spPr>
          <a:xfrm>
            <a:off x="584781" y="858016"/>
            <a:ext cx="7429666" cy="461665"/>
          </a:xfrm>
          <a:prstGeom prst="rect">
            <a:avLst/>
          </a:prstGeom>
        </p:spPr>
        <p:txBody>
          <a:bodyPr wrap="square">
            <a:spAutoFit/>
          </a:bodyPr>
          <a:lstStyle/>
          <a:p>
            <a:r>
              <a:rPr lang="zh-CN" altLang="en-US" sz="2400" b="1" dirty="0">
                <a:latin typeface="华文楷体" panose="02010600040101010101" pitchFamily="2" charset="-122"/>
                <a:ea typeface="华文楷体" panose="02010600040101010101" pitchFamily="2" charset="-122"/>
              </a:rPr>
              <a:t>定位伪指令</a:t>
            </a:r>
            <a:r>
              <a:rPr lang="en-US" altLang="zh-CN" sz="2400" b="1" dirty="0">
                <a:latin typeface="华文楷体" panose="02010600040101010101" pitchFamily="2" charset="-122"/>
                <a:ea typeface="华文楷体" panose="02010600040101010101" pitchFamily="2" charset="-122"/>
              </a:rPr>
              <a:t>ORG</a:t>
            </a:r>
            <a:endParaRPr lang="zh-CN" altLang="en-US" sz="2400" b="1" dirty="0">
              <a:latin typeface="华文楷体" panose="02010600040101010101" pitchFamily="2" charset="-122"/>
              <a:ea typeface="华文楷体" panose="02010600040101010101" pitchFamily="2" charset="-122"/>
            </a:endParaRPr>
          </a:p>
        </p:txBody>
      </p:sp>
      <p:sp>
        <p:nvSpPr>
          <p:cNvPr id="15" name="MH_Other_1"/>
          <p:cNvSpPr/>
          <p:nvPr>
            <p:custDataLst>
              <p:tags r:id="rId1"/>
            </p:custDataLst>
          </p:nvPr>
        </p:nvSpPr>
        <p:spPr>
          <a:xfrm>
            <a:off x="1504745" y="1796894"/>
            <a:ext cx="704850" cy="7302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rgbClr val="FFFFFF"/>
              </a:solidFill>
            </a:endParaRPr>
          </a:p>
        </p:txBody>
      </p:sp>
      <p:sp>
        <p:nvSpPr>
          <p:cNvPr id="16" name="MH_Other_2"/>
          <p:cNvSpPr/>
          <p:nvPr>
            <p:custDataLst>
              <p:tags r:id="rId2"/>
            </p:custDataLst>
          </p:nvPr>
        </p:nvSpPr>
        <p:spPr>
          <a:xfrm>
            <a:off x="1369807" y="1657194"/>
            <a:ext cx="974725" cy="1009650"/>
          </a:xfrm>
          <a:custGeom>
            <a:avLst/>
            <a:gdLst>
              <a:gd name="connsiteX0" fmla="*/ 743029 w 757237"/>
              <a:gd name="connsiteY0" fmla="*/ 463225 h 783577"/>
              <a:gd name="connsiteX1" fmla="*/ 757237 w 757237"/>
              <a:gd name="connsiteY1" fmla="*/ 463225 h 783577"/>
              <a:gd name="connsiteX2" fmla="*/ 757237 w 757237"/>
              <a:gd name="connsiteY2" fmla="*/ 783577 h 783577"/>
              <a:gd name="connsiteX3" fmla="*/ 450056 w 757237"/>
              <a:gd name="connsiteY3" fmla="*/ 783577 h 783577"/>
              <a:gd name="connsiteX4" fmla="*/ 450056 w 757237"/>
              <a:gd name="connsiteY4" fmla="*/ 768874 h 783577"/>
              <a:gd name="connsiteX5" fmla="*/ 743029 w 757237"/>
              <a:gd name="connsiteY5" fmla="*/ 768874 h 783577"/>
              <a:gd name="connsiteX6" fmla="*/ 0 w 757237"/>
              <a:gd name="connsiteY6" fmla="*/ 463225 h 783577"/>
              <a:gd name="connsiteX7" fmla="*/ 14207 w 757237"/>
              <a:gd name="connsiteY7" fmla="*/ 463225 h 783577"/>
              <a:gd name="connsiteX8" fmla="*/ 14207 w 757237"/>
              <a:gd name="connsiteY8" fmla="*/ 768874 h 783577"/>
              <a:gd name="connsiteX9" fmla="*/ 307181 w 757237"/>
              <a:gd name="connsiteY9" fmla="*/ 768874 h 783577"/>
              <a:gd name="connsiteX10" fmla="*/ 307181 w 757237"/>
              <a:gd name="connsiteY10" fmla="*/ 783577 h 783577"/>
              <a:gd name="connsiteX11" fmla="*/ 0 w 757237"/>
              <a:gd name="connsiteY11" fmla="*/ 783577 h 783577"/>
              <a:gd name="connsiteX12" fmla="*/ 450056 w 757237"/>
              <a:gd name="connsiteY12" fmla="*/ 0 h 783577"/>
              <a:gd name="connsiteX13" fmla="*/ 757237 w 757237"/>
              <a:gd name="connsiteY13" fmla="*/ 0 h 783577"/>
              <a:gd name="connsiteX14" fmla="*/ 757237 w 757237"/>
              <a:gd name="connsiteY14" fmla="*/ 320350 h 783577"/>
              <a:gd name="connsiteX15" fmla="*/ 743029 w 757237"/>
              <a:gd name="connsiteY15" fmla="*/ 320350 h 783577"/>
              <a:gd name="connsiteX16" fmla="*/ 743029 w 757237"/>
              <a:gd name="connsiteY16" fmla="*/ 14702 h 783577"/>
              <a:gd name="connsiteX17" fmla="*/ 450056 w 757237"/>
              <a:gd name="connsiteY17" fmla="*/ 14702 h 783577"/>
              <a:gd name="connsiteX18" fmla="*/ 0 w 757237"/>
              <a:gd name="connsiteY18" fmla="*/ 0 h 783577"/>
              <a:gd name="connsiteX19" fmla="*/ 307181 w 757237"/>
              <a:gd name="connsiteY19" fmla="*/ 0 h 783577"/>
              <a:gd name="connsiteX20" fmla="*/ 307181 w 757237"/>
              <a:gd name="connsiteY20" fmla="*/ 14702 h 783577"/>
              <a:gd name="connsiteX21" fmla="*/ 14207 w 757237"/>
              <a:gd name="connsiteY21" fmla="*/ 14702 h 783577"/>
              <a:gd name="connsiteX22" fmla="*/ 14207 w 757237"/>
              <a:gd name="connsiteY22" fmla="*/ 320350 h 783577"/>
              <a:gd name="connsiteX23" fmla="*/ 0 w 757237"/>
              <a:gd name="connsiteY23" fmla="*/ 320350 h 783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57237" h="783577">
                <a:moveTo>
                  <a:pt x="743029" y="463225"/>
                </a:moveTo>
                <a:lnTo>
                  <a:pt x="757237" y="463225"/>
                </a:lnTo>
                <a:lnTo>
                  <a:pt x="757237" y="783577"/>
                </a:lnTo>
                <a:lnTo>
                  <a:pt x="450056" y="783577"/>
                </a:lnTo>
                <a:lnTo>
                  <a:pt x="450056" y="768874"/>
                </a:lnTo>
                <a:lnTo>
                  <a:pt x="743029" y="768874"/>
                </a:lnTo>
                <a:close/>
                <a:moveTo>
                  <a:pt x="0" y="463225"/>
                </a:moveTo>
                <a:lnTo>
                  <a:pt x="14207" y="463225"/>
                </a:lnTo>
                <a:lnTo>
                  <a:pt x="14207" y="768874"/>
                </a:lnTo>
                <a:lnTo>
                  <a:pt x="307181" y="768874"/>
                </a:lnTo>
                <a:lnTo>
                  <a:pt x="307181" y="783577"/>
                </a:lnTo>
                <a:lnTo>
                  <a:pt x="0" y="783577"/>
                </a:lnTo>
                <a:close/>
                <a:moveTo>
                  <a:pt x="450056" y="0"/>
                </a:moveTo>
                <a:lnTo>
                  <a:pt x="757237" y="0"/>
                </a:lnTo>
                <a:lnTo>
                  <a:pt x="757237" y="320350"/>
                </a:lnTo>
                <a:lnTo>
                  <a:pt x="743029" y="320350"/>
                </a:lnTo>
                <a:lnTo>
                  <a:pt x="743029" y="14702"/>
                </a:lnTo>
                <a:lnTo>
                  <a:pt x="450056" y="14702"/>
                </a:lnTo>
                <a:close/>
                <a:moveTo>
                  <a:pt x="0" y="0"/>
                </a:moveTo>
                <a:lnTo>
                  <a:pt x="307181" y="0"/>
                </a:lnTo>
                <a:lnTo>
                  <a:pt x="307181" y="14702"/>
                </a:lnTo>
                <a:lnTo>
                  <a:pt x="14207" y="14702"/>
                </a:lnTo>
                <a:lnTo>
                  <a:pt x="14207" y="320350"/>
                </a:lnTo>
                <a:lnTo>
                  <a:pt x="0" y="32035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MH_Text_1"/>
          <p:cNvSpPr txBox="1"/>
          <p:nvPr>
            <p:custDataLst>
              <p:tags r:id="rId3"/>
            </p:custDataLst>
          </p:nvPr>
        </p:nvSpPr>
        <p:spPr>
          <a:xfrm>
            <a:off x="2528682" y="1957231"/>
            <a:ext cx="5394325" cy="1247775"/>
          </a:xfrm>
          <a:prstGeom prst="rect">
            <a:avLst/>
          </a:prstGeom>
          <a:noFill/>
        </p:spPr>
        <p:txBody>
          <a:bodyPr lIns="0" tIns="0" rIns="0" bIns="0">
            <a:normAutofit/>
          </a:bodyPr>
          <a:lstStyle/>
          <a:p>
            <a:pPr>
              <a:lnSpc>
                <a:spcPct val="150000"/>
              </a:lnSpc>
              <a:defRPr/>
            </a:pPr>
            <a:r>
              <a:rPr lang="en-US" altLang="zh-CN" sz="2400" b="1" dirty="0">
                <a:latin typeface="楷体" panose="02010609060101010101" pitchFamily="49" charset="-122"/>
                <a:ea typeface="楷体" panose="02010609060101010101" pitchFamily="49" charset="-122"/>
              </a:rPr>
              <a:t>ORG   </a:t>
            </a:r>
            <a:r>
              <a:rPr lang="zh-CN" altLang="en-US" sz="2400" b="1" dirty="0">
                <a:latin typeface="楷体" panose="02010609060101010101" pitchFamily="49" charset="-122"/>
                <a:ea typeface="楷体" panose="02010609060101010101" pitchFamily="49" charset="-122"/>
              </a:rPr>
              <a:t>数值表达式</a:t>
            </a:r>
            <a:endParaRPr lang="en-US" altLang="zh-CN" sz="2400" b="1" dirty="0">
              <a:latin typeface="楷体" panose="02010609060101010101" pitchFamily="49" charset="-122"/>
              <a:ea typeface="楷体" panose="02010609060101010101" pitchFamily="49" charset="-122"/>
            </a:endParaRPr>
          </a:p>
        </p:txBody>
      </p:sp>
      <p:sp>
        <p:nvSpPr>
          <p:cNvPr id="18" name="MH_Other_3"/>
          <p:cNvSpPr/>
          <p:nvPr>
            <p:custDataLst>
              <p:tags r:id="rId4"/>
            </p:custDataLst>
          </p:nvPr>
        </p:nvSpPr>
        <p:spPr>
          <a:xfrm>
            <a:off x="1504745" y="3366931"/>
            <a:ext cx="704850" cy="7302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rgbClr val="FFFFFF"/>
              </a:solidFill>
            </a:endParaRPr>
          </a:p>
        </p:txBody>
      </p:sp>
      <p:sp>
        <p:nvSpPr>
          <p:cNvPr id="19" name="MH_Other_4"/>
          <p:cNvSpPr/>
          <p:nvPr>
            <p:custDataLst>
              <p:tags r:id="rId5"/>
            </p:custDataLst>
          </p:nvPr>
        </p:nvSpPr>
        <p:spPr>
          <a:xfrm>
            <a:off x="1369807" y="3227231"/>
            <a:ext cx="974725" cy="1009650"/>
          </a:xfrm>
          <a:custGeom>
            <a:avLst/>
            <a:gdLst>
              <a:gd name="connsiteX0" fmla="*/ 743029 w 757237"/>
              <a:gd name="connsiteY0" fmla="*/ 463225 h 783577"/>
              <a:gd name="connsiteX1" fmla="*/ 757237 w 757237"/>
              <a:gd name="connsiteY1" fmla="*/ 463225 h 783577"/>
              <a:gd name="connsiteX2" fmla="*/ 757237 w 757237"/>
              <a:gd name="connsiteY2" fmla="*/ 783577 h 783577"/>
              <a:gd name="connsiteX3" fmla="*/ 450056 w 757237"/>
              <a:gd name="connsiteY3" fmla="*/ 783577 h 783577"/>
              <a:gd name="connsiteX4" fmla="*/ 450056 w 757237"/>
              <a:gd name="connsiteY4" fmla="*/ 768874 h 783577"/>
              <a:gd name="connsiteX5" fmla="*/ 743029 w 757237"/>
              <a:gd name="connsiteY5" fmla="*/ 768874 h 783577"/>
              <a:gd name="connsiteX6" fmla="*/ 0 w 757237"/>
              <a:gd name="connsiteY6" fmla="*/ 463225 h 783577"/>
              <a:gd name="connsiteX7" fmla="*/ 14207 w 757237"/>
              <a:gd name="connsiteY7" fmla="*/ 463225 h 783577"/>
              <a:gd name="connsiteX8" fmla="*/ 14207 w 757237"/>
              <a:gd name="connsiteY8" fmla="*/ 768874 h 783577"/>
              <a:gd name="connsiteX9" fmla="*/ 307181 w 757237"/>
              <a:gd name="connsiteY9" fmla="*/ 768874 h 783577"/>
              <a:gd name="connsiteX10" fmla="*/ 307181 w 757237"/>
              <a:gd name="connsiteY10" fmla="*/ 783577 h 783577"/>
              <a:gd name="connsiteX11" fmla="*/ 0 w 757237"/>
              <a:gd name="connsiteY11" fmla="*/ 783577 h 783577"/>
              <a:gd name="connsiteX12" fmla="*/ 450056 w 757237"/>
              <a:gd name="connsiteY12" fmla="*/ 0 h 783577"/>
              <a:gd name="connsiteX13" fmla="*/ 757237 w 757237"/>
              <a:gd name="connsiteY13" fmla="*/ 0 h 783577"/>
              <a:gd name="connsiteX14" fmla="*/ 757237 w 757237"/>
              <a:gd name="connsiteY14" fmla="*/ 320350 h 783577"/>
              <a:gd name="connsiteX15" fmla="*/ 743029 w 757237"/>
              <a:gd name="connsiteY15" fmla="*/ 320350 h 783577"/>
              <a:gd name="connsiteX16" fmla="*/ 743029 w 757237"/>
              <a:gd name="connsiteY16" fmla="*/ 14702 h 783577"/>
              <a:gd name="connsiteX17" fmla="*/ 450056 w 757237"/>
              <a:gd name="connsiteY17" fmla="*/ 14702 h 783577"/>
              <a:gd name="connsiteX18" fmla="*/ 0 w 757237"/>
              <a:gd name="connsiteY18" fmla="*/ 0 h 783577"/>
              <a:gd name="connsiteX19" fmla="*/ 307181 w 757237"/>
              <a:gd name="connsiteY19" fmla="*/ 0 h 783577"/>
              <a:gd name="connsiteX20" fmla="*/ 307181 w 757237"/>
              <a:gd name="connsiteY20" fmla="*/ 14702 h 783577"/>
              <a:gd name="connsiteX21" fmla="*/ 14207 w 757237"/>
              <a:gd name="connsiteY21" fmla="*/ 14702 h 783577"/>
              <a:gd name="connsiteX22" fmla="*/ 14207 w 757237"/>
              <a:gd name="connsiteY22" fmla="*/ 320350 h 783577"/>
              <a:gd name="connsiteX23" fmla="*/ 0 w 757237"/>
              <a:gd name="connsiteY23" fmla="*/ 320350 h 783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57237" h="783577">
                <a:moveTo>
                  <a:pt x="743029" y="463225"/>
                </a:moveTo>
                <a:lnTo>
                  <a:pt x="757237" y="463225"/>
                </a:lnTo>
                <a:lnTo>
                  <a:pt x="757237" y="783577"/>
                </a:lnTo>
                <a:lnTo>
                  <a:pt x="450056" y="783577"/>
                </a:lnTo>
                <a:lnTo>
                  <a:pt x="450056" y="768874"/>
                </a:lnTo>
                <a:lnTo>
                  <a:pt x="743029" y="768874"/>
                </a:lnTo>
                <a:close/>
                <a:moveTo>
                  <a:pt x="0" y="463225"/>
                </a:moveTo>
                <a:lnTo>
                  <a:pt x="14207" y="463225"/>
                </a:lnTo>
                <a:lnTo>
                  <a:pt x="14207" y="768874"/>
                </a:lnTo>
                <a:lnTo>
                  <a:pt x="307181" y="768874"/>
                </a:lnTo>
                <a:lnTo>
                  <a:pt x="307181" y="783577"/>
                </a:lnTo>
                <a:lnTo>
                  <a:pt x="0" y="783577"/>
                </a:lnTo>
                <a:close/>
                <a:moveTo>
                  <a:pt x="450056" y="0"/>
                </a:moveTo>
                <a:lnTo>
                  <a:pt x="757237" y="0"/>
                </a:lnTo>
                <a:lnTo>
                  <a:pt x="757237" y="320350"/>
                </a:lnTo>
                <a:lnTo>
                  <a:pt x="743029" y="320350"/>
                </a:lnTo>
                <a:lnTo>
                  <a:pt x="743029" y="14702"/>
                </a:lnTo>
                <a:lnTo>
                  <a:pt x="450056" y="14702"/>
                </a:lnTo>
                <a:close/>
                <a:moveTo>
                  <a:pt x="0" y="0"/>
                </a:moveTo>
                <a:lnTo>
                  <a:pt x="307181" y="0"/>
                </a:lnTo>
                <a:lnTo>
                  <a:pt x="307181" y="14702"/>
                </a:lnTo>
                <a:lnTo>
                  <a:pt x="14207" y="14702"/>
                </a:lnTo>
                <a:lnTo>
                  <a:pt x="14207" y="320350"/>
                </a:lnTo>
                <a:lnTo>
                  <a:pt x="0" y="32035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0" name="MH_SubTitle_2"/>
          <p:cNvSpPr txBox="1">
            <a:spLocks noChangeArrowheads="1"/>
          </p:cNvSpPr>
          <p:nvPr>
            <p:custDataLst>
              <p:tags r:id="rId6"/>
            </p:custDataLst>
          </p:nvPr>
        </p:nvSpPr>
        <p:spPr bwMode="auto">
          <a:xfrm>
            <a:off x="2528682" y="2997043"/>
            <a:ext cx="5108575"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400" b="1" dirty="0">
                <a:solidFill>
                  <a:srgbClr val="FF0000"/>
                </a:solidFill>
                <a:latin typeface="楷体" panose="02010609060101010101" pitchFamily="49" charset="-122"/>
                <a:ea typeface="楷体" panose="02010609060101010101" pitchFamily="49" charset="-122"/>
              </a:rPr>
              <a:t>作用</a:t>
            </a:r>
          </a:p>
        </p:txBody>
      </p:sp>
      <p:sp>
        <p:nvSpPr>
          <p:cNvPr id="21" name="MH_Text_2"/>
          <p:cNvSpPr txBox="1"/>
          <p:nvPr>
            <p:custDataLst>
              <p:tags r:id="rId7"/>
            </p:custDataLst>
          </p:nvPr>
        </p:nvSpPr>
        <p:spPr>
          <a:xfrm>
            <a:off x="2528682" y="3527268"/>
            <a:ext cx="5856514" cy="1507414"/>
          </a:xfrm>
          <a:prstGeom prst="rect">
            <a:avLst/>
          </a:prstGeom>
          <a:noFill/>
        </p:spPr>
        <p:txBody>
          <a:bodyPr lIns="0" tIns="0" rIns="0" bIns="0">
            <a:normAutofit/>
          </a:bodyPr>
          <a:lstStyle/>
          <a:p>
            <a:pPr>
              <a:defRPr/>
            </a:pPr>
            <a:r>
              <a:rPr lang="zh-CN" altLang="en-US" sz="2400" b="1" dirty="0">
                <a:latin typeface="楷体" panose="02010609060101010101" pitchFamily="49" charset="-122"/>
                <a:ea typeface="楷体" panose="02010609060101010101" pitchFamily="49" charset="-122"/>
              </a:rPr>
              <a:t>用来改变位置计数器的值。</a:t>
            </a:r>
            <a:endParaRPr lang="en-US" altLang="zh-CN" sz="2400" b="1" dirty="0">
              <a:latin typeface="楷体" panose="02010609060101010101" pitchFamily="49" charset="-122"/>
              <a:ea typeface="楷体" panose="02010609060101010101" pitchFamily="49" charset="-122"/>
            </a:endParaRPr>
          </a:p>
          <a:p>
            <a:pPr>
              <a:defRPr/>
            </a:pPr>
            <a:r>
              <a:rPr lang="zh-CN" altLang="en-US" sz="2400" b="1" dirty="0">
                <a:latin typeface="楷体" panose="02010609060101010101" pitchFamily="49" charset="-122"/>
                <a:ea typeface="楷体" panose="02010609060101010101" pitchFamily="49" charset="-122"/>
              </a:rPr>
              <a:t>将数值表达式的值赋给当前位置计数器</a:t>
            </a:r>
            <a:r>
              <a:rPr lang="en-US" altLang="zh-CN" sz="2400" b="1" dirty="0">
                <a:latin typeface="楷体" panose="02010609060101010101" pitchFamily="49" charset="-122"/>
                <a:ea typeface="楷体" panose="02010609060101010101" pitchFamily="49" charset="-122"/>
              </a:rPr>
              <a:t>$ </a:t>
            </a:r>
            <a:r>
              <a:rPr lang="zh-CN" altLang="en-US" sz="2400" b="1" dirty="0">
                <a:latin typeface="楷体" panose="02010609060101010101" pitchFamily="49" charset="-122"/>
                <a:ea typeface="楷体" panose="02010609060101010101" pitchFamily="49" charset="-122"/>
              </a:rPr>
              <a:t>。</a:t>
            </a:r>
            <a:r>
              <a:rPr lang="en-US" altLang="zh-CN" sz="2400" b="1" dirty="0">
                <a:latin typeface="楷体" panose="02010609060101010101" pitchFamily="49" charset="-122"/>
                <a:ea typeface="楷体" panose="02010609060101010101" pitchFamily="49" charset="-122"/>
              </a:rPr>
              <a:t>ORG</a:t>
            </a:r>
            <a:r>
              <a:rPr lang="zh-CN" altLang="en-US" sz="2400" b="1" dirty="0">
                <a:latin typeface="楷体" panose="02010609060101010101" pitchFamily="49" charset="-122"/>
                <a:ea typeface="楷体" panose="02010609060101010101" pitchFamily="49" charset="-122"/>
              </a:rPr>
              <a:t>语句为其后的变量或指令设置起始偏移量。</a:t>
            </a:r>
          </a:p>
        </p:txBody>
      </p:sp>
      <p:sp>
        <p:nvSpPr>
          <p:cNvPr id="22" name="MH_Other_5"/>
          <p:cNvSpPr/>
          <p:nvPr>
            <p:custDataLst>
              <p:tags r:id="rId8"/>
            </p:custDataLst>
          </p:nvPr>
        </p:nvSpPr>
        <p:spPr bwMode="auto">
          <a:xfrm>
            <a:off x="1652382" y="1966756"/>
            <a:ext cx="398463" cy="396875"/>
          </a:xfrm>
          <a:custGeom>
            <a:avLst/>
            <a:gdLst>
              <a:gd name="T0" fmla="*/ 984018 w 1589088"/>
              <a:gd name="T1" fmla="*/ 589506 h 1589088"/>
              <a:gd name="T2" fmla="*/ 955171 w 1589088"/>
              <a:gd name="T3" fmla="*/ 645802 h 1589088"/>
              <a:gd name="T4" fmla="*/ 898294 w 1589088"/>
              <a:gd name="T5" fmla="*/ 673272 h 1589088"/>
              <a:gd name="T6" fmla="*/ 881422 w 1589088"/>
              <a:gd name="T7" fmla="*/ 964824 h 1589088"/>
              <a:gd name="T8" fmla="*/ 873530 w 1589088"/>
              <a:gd name="T9" fmla="*/ 1040159 h 1589088"/>
              <a:gd name="T10" fmla="*/ 824817 w 1589088"/>
              <a:gd name="T11" fmla="*/ 1084490 h 1589088"/>
              <a:gd name="T12" fmla="*/ 756238 w 1589088"/>
              <a:gd name="T13" fmla="*/ 1088026 h 1589088"/>
              <a:gd name="T14" fmla="*/ 703444 w 1589088"/>
              <a:gd name="T15" fmla="*/ 1048590 h 1589088"/>
              <a:gd name="T16" fmla="*/ 686571 w 1589088"/>
              <a:gd name="T17" fmla="*/ 985493 h 1589088"/>
              <a:gd name="T18" fmla="*/ 486007 w 1589088"/>
              <a:gd name="T19" fmla="*/ 893024 h 1589088"/>
              <a:gd name="T20" fmla="*/ 398106 w 1589088"/>
              <a:gd name="T21" fmla="*/ 820680 h 1589088"/>
              <a:gd name="T22" fmla="*/ 402189 w 1589088"/>
              <a:gd name="T23" fmla="*/ 755134 h 1589088"/>
              <a:gd name="T24" fmla="*/ 446547 w 1589088"/>
              <a:gd name="T25" fmla="*/ 706452 h 1589088"/>
              <a:gd name="T26" fmla="*/ 514037 w 1589088"/>
              <a:gd name="T27" fmla="*/ 696389 h 1589088"/>
              <a:gd name="T28" fmla="*/ 570641 w 1589088"/>
              <a:gd name="T29" fmla="*/ 730385 h 1589088"/>
              <a:gd name="T30" fmla="*/ 593501 w 1589088"/>
              <a:gd name="T31" fmla="*/ 794027 h 1589088"/>
              <a:gd name="T32" fmla="*/ 818558 w 1589088"/>
              <a:gd name="T33" fmla="*/ 648522 h 1589088"/>
              <a:gd name="T34" fmla="*/ 785901 w 1589088"/>
              <a:gd name="T35" fmla="*/ 575091 h 1589088"/>
              <a:gd name="T36" fmla="*/ 808761 w 1589088"/>
              <a:gd name="T37" fmla="*/ 511721 h 1589088"/>
              <a:gd name="T38" fmla="*/ 865365 w 1589088"/>
              <a:gd name="T39" fmla="*/ 477726 h 1589088"/>
              <a:gd name="T40" fmla="*/ 728574 w 1589088"/>
              <a:gd name="T41" fmla="*/ 144010 h 1589088"/>
              <a:gd name="T42" fmla="*/ 531280 w 1589088"/>
              <a:gd name="T43" fmla="*/ 182593 h 1589088"/>
              <a:gd name="T44" fmla="*/ 353281 w 1589088"/>
              <a:gd name="T45" fmla="*/ 288291 h 1589088"/>
              <a:gd name="T46" fmla="*/ 219577 w 1589088"/>
              <a:gd name="T47" fmla="*/ 451592 h 1589088"/>
              <a:gd name="T48" fmla="*/ 152454 w 1589088"/>
              <a:gd name="T49" fmla="*/ 642880 h 1589088"/>
              <a:gd name="T50" fmla="*/ 152454 w 1589088"/>
              <a:gd name="T51" fmla="*/ 843135 h 1589088"/>
              <a:gd name="T52" fmla="*/ 219577 w 1589088"/>
              <a:gd name="T53" fmla="*/ 1034422 h 1589088"/>
              <a:gd name="T54" fmla="*/ 353281 w 1589088"/>
              <a:gd name="T55" fmla="*/ 1197724 h 1589088"/>
              <a:gd name="T56" fmla="*/ 531280 w 1589088"/>
              <a:gd name="T57" fmla="*/ 1303421 h 1589088"/>
              <a:gd name="T58" fmla="*/ 728574 w 1589088"/>
              <a:gd name="T59" fmla="*/ 1341734 h 1589088"/>
              <a:gd name="T60" fmla="*/ 927227 w 1589088"/>
              <a:gd name="T61" fmla="*/ 1312931 h 1589088"/>
              <a:gd name="T62" fmla="*/ 1109302 w 1589088"/>
              <a:gd name="T63" fmla="*/ 1217015 h 1589088"/>
              <a:gd name="T64" fmla="*/ 1251431 w 1589088"/>
              <a:gd name="T65" fmla="*/ 1059964 h 1589088"/>
              <a:gd name="T66" fmla="*/ 1328065 w 1589088"/>
              <a:gd name="T67" fmla="*/ 871393 h 1589088"/>
              <a:gd name="T68" fmla="*/ 1337576 w 1589088"/>
              <a:gd name="T69" fmla="*/ 671410 h 1589088"/>
              <a:gd name="T70" fmla="*/ 1280237 w 1589088"/>
              <a:gd name="T71" fmla="*/ 477677 h 1589088"/>
              <a:gd name="T72" fmla="*/ 1155500 w 1589088"/>
              <a:gd name="T73" fmla="*/ 308670 h 1589088"/>
              <a:gd name="T74" fmla="*/ 981849 w 1589088"/>
              <a:gd name="T75" fmla="*/ 193462 h 1589088"/>
              <a:gd name="T76" fmla="*/ 785915 w 1589088"/>
              <a:gd name="T77" fmla="*/ 145640 h 1589088"/>
              <a:gd name="T78" fmla="*/ 902226 w 1589088"/>
              <a:gd name="T79" fmla="*/ 17390 h 1589088"/>
              <a:gd name="T80" fmla="*/ 1136207 w 1589088"/>
              <a:gd name="T81" fmla="*/ 112491 h 1589088"/>
              <a:gd name="T82" fmla="*/ 1320999 w 1589088"/>
              <a:gd name="T83" fmla="*/ 276063 h 1589088"/>
              <a:gd name="T84" fmla="*/ 1429702 w 1589088"/>
              <a:gd name="T85" fmla="*/ 459201 h 1589088"/>
              <a:gd name="T86" fmla="*/ 1481334 w 1589088"/>
              <a:gd name="T87" fmla="*/ 660270 h 1589088"/>
              <a:gd name="T88" fmla="*/ 1475356 w 1589088"/>
              <a:gd name="T89" fmla="*/ 866502 h 1589088"/>
              <a:gd name="T90" fmla="*/ 1412581 w 1589088"/>
              <a:gd name="T91" fmla="*/ 1064855 h 1589088"/>
              <a:gd name="T92" fmla="*/ 1892771 w 1589088"/>
              <a:gd name="T93" fmla="*/ 1636001 h 1589088"/>
              <a:gd name="T94" fmla="*/ 1896304 w 1589088"/>
              <a:gd name="T95" fmla="*/ 1759632 h 1589088"/>
              <a:gd name="T96" fmla="*/ 1783798 w 1589088"/>
              <a:gd name="T97" fmla="*/ 1885980 h 1589088"/>
              <a:gd name="T98" fmla="*/ 1662866 w 1589088"/>
              <a:gd name="T99" fmla="*/ 1900381 h 1589088"/>
              <a:gd name="T100" fmla="*/ 1104954 w 1589088"/>
              <a:gd name="T101" fmla="*/ 1391458 h 1589088"/>
              <a:gd name="T102" fmla="*/ 909835 w 1589088"/>
              <a:gd name="T103" fmla="*/ 1466451 h 1589088"/>
              <a:gd name="T104" fmla="*/ 704388 w 1589088"/>
              <a:gd name="T105" fmla="*/ 1484656 h 1589088"/>
              <a:gd name="T106" fmla="*/ 501116 w 1589088"/>
              <a:gd name="T107" fmla="*/ 1445528 h 1589088"/>
              <a:gd name="T108" fmla="*/ 313061 w 1589088"/>
              <a:gd name="T109" fmla="*/ 1349069 h 1589088"/>
              <a:gd name="T110" fmla="*/ 143758 w 1589088"/>
              <a:gd name="T111" fmla="*/ 1181965 h 1589088"/>
              <a:gd name="T112" fmla="*/ 30708 w 1589088"/>
              <a:gd name="T113" fmla="*/ 954538 h 1589088"/>
              <a:gd name="T114" fmla="*/ 815 w 1589088"/>
              <a:gd name="T115" fmla="*/ 707277 h 1589088"/>
              <a:gd name="T116" fmla="*/ 54351 w 1589088"/>
              <a:gd name="T117" fmla="*/ 463275 h 1589088"/>
              <a:gd name="T118" fmla="*/ 191315 w 1589088"/>
              <a:gd name="T119" fmla="*/ 245360 h 1589088"/>
              <a:gd name="T120" fmla="*/ 397577 w 1589088"/>
              <a:gd name="T121" fmla="*/ 85319 h 1589088"/>
              <a:gd name="T122" fmla="*/ 636177 w 1589088"/>
              <a:gd name="T123" fmla="*/ 7880 h 158908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589088" h="1589088">
                <a:moveTo>
                  <a:pt x="916859" y="288925"/>
                </a:moveTo>
                <a:lnTo>
                  <a:pt x="954088" y="332030"/>
                </a:lnTo>
                <a:lnTo>
                  <a:pt x="816067" y="450682"/>
                </a:lnTo>
                <a:lnTo>
                  <a:pt x="817430" y="454085"/>
                </a:lnTo>
                <a:lnTo>
                  <a:pt x="818338" y="457488"/>
                </a:lnTo>
                <a:lnTo>
                  <a:pt x="819246" y="461118"/>
                </a:lnTo>
                <a:lnTo>
                  <a:pt x="820381" y="464748"/>
                </a:lnTo>
                <a:lnTo>
                  <a:pt x="820835" y="468378"/>
                </a:lnTo>
                <a:lnTo>
                  <a:pt x="821289" y="472008"/>
                </a:lnTo>
                <a:lnTo>
                  <a:pt x="821743" y="475865"/>
                </a:lnTo>
                <a:lnTo>
                  <a:pt x="821743" y="479722"/>
                </a:lnTo>
                <a:lnTo>
                  <a:pt x="821743" y="483805"/>
                </a:lnTo>
                <a:lnTo>
                  <a:pt x="821289" y="487662"/>
                </a:lnTo>
                <a:lnTo>
                  <a:pt x="820835" y="491746"/>
                </a:lnTo>
                <a:lnTo>
                  <a:pt x="820154" y="495602"/>
                </a:lnTo>
                <a:lnTo>
                  <a:pt x="819246" y="499459"/>
                </a:lnTo>
                <a:lnTo>
                  <a:pt x="818338" y="503089"/>
                </a:lnTo>
                <a:lnTo>
                  <a:pt x="816976" y="506946"/>
                </a:lnTo>
                <a:lnTo>
                  <a:pt x="815840" y="510349"/>
                </a:lnTo>
                <a:lnTo>
                  <a:pt x="814251" y="513979"/>
                </a:lnTo>
                <a:lnTo>
                  <a:pt x="812662" y="517382"/>
                </a:lnTo>
                <a:lnTo>
                  <a:pt x="810619" y="520785"/>
                </a:lnTo>
                <a:lnTo>
                  <a:pt x="808803" y="523961"/>
                </a:lnTo>
                <a:lnTo>
                  <a:pt x="806760" y="527137"/>
                </a:lnTo>
                <a:lnTo>
                  <a:pt x="804263" y="530313"/>
                </a:lnTo>
                <a:lnTo>
                  <a:pt x="801993" y="533036"/>
                </a:lnTo>
                <a:lnTo>
                  <a:pt x="799496" y="535985"/>
                </a:lnTo>
                <a:lnTo>
                  <a:pt x="796772" y="538707"/>
                </a:lnTo>
                <a:lnTo>
                  <a:pt x="794048" y="541203"/>
                </a:lnTo>
                <a:lnTo>
                  <a:pt x="791324" y="543698"/>
                </a:lnTo>
                <a:lnTo>
                  <a:pt x="788146" y="545967"/>
                </a:lnTo>
                <a:lnTo>
                  <a:pt x="785194" y="548009"/>
                </a:lnTo>
                <a:lnTo>
                  <a:pt x="781789" y="550051"/>
                </a:lnTo>
                <a:lnTo>
                  <a:pt x="778611" y="552093"/>
                </a:lnTo>
                <a:lnTo>
                  <a:pt x="775433" y="553908"/>
                </a:lnTo>
                <a:lnTo>
                  <a:pt x="771801" y="555496"/>
                </a:lnTo>
                <a:lnTo>
                  <a:pt x="768396" y="556857"/>
                </a:lnTo>
                <a:lnTo>
                  <a:pt x="764537" y="558218"/>
                </a:lnTo>
                <a:lnTo>
                  <a:pt x="760905" y="559352"/>
                </a:lnTo>
                <a:lnTo>
                  <a:pt x="757046" y="560260"/>
                </a:lnTo>
                <a:lnTo>
                  <a:pt x="753413" y="560940"/>
                </a:lnTo>
                <a:lnTo>
                  <a:pt x="749327" y="561621"/>
                </a:lnTo>
                <a:lnTo>
                  <a:pt x="745241" y="562075"/>
                </a:lnTo>
                <a:lnTo>
                  <a:pt x="692121" y="754005"/>
                </a:lnTo>
                <a:lnTo>
                  <a:pt x="697343" y="756728"/>
                </a:lnTo>
                <a:lnTo>
                  <a:pt x="702110" y="759904"/>
                </a:lnTo>
                <a:lnTo>
                  <a:pt x="706650" y="763080"/>
                </a:lnTo>
                <a:lnTo>
                  <a:pt x="710963" y="766937"/>
                </a:lnTo>
                <a:lnTo>
                  <a:pt x="715049" y="770794"/>
                </a:lnTo>
                <a:lnTo>
                  <a:pt x="718908" y="774877"/>
                </a:lnTo>
                <a:lnTo>
                  <a:pt x="722313" y="779188"/>
                </a:lnTo>
                <a:lnTo>
                  <a:pt x="725718" y="783952"/>
                </a:lnTo>
                <a:lnTo>
                  <a:pt x="728670" y="788943"/>
                </a:lnTo>
                <a:lnTo>
                  <a:pt x="731167" y="793934"/>
                </a:lnTo>
                <a:lnTo>
                  <a:pt x="733437" y="799379"/>
                </a:lnTo>
                <a:lnTo>
                  <a:pt x="735253" y="804824"/>
                </a:lnTo>
                <a:lnTo>
                  <a:pt x="736615" y="810496"/>
                </a:lnTo>
                <a:lnTo>
                  <a:pt x="737750" y="816167"/>
                </a:lnTo>
                <a:lnTo>
                  <a:pt x="738431" y="822066"/>
                </a:lnTo>
                <a:lnTo>
                  <a:pt x="738658" y="828191"/>
                </a:lnTo>
                <a:lnTo>
                  <a:pt x="738658" y="832729"/>
                </a:lnTo>
                <a:lnTo>
                  <a:pt x="738431" y="836812"/>
                </a:lnTo>
                <a:lnTo>
                  <a:pt x="737523" y="840896"/>
                </a:lnTo>
                <a:lnTo>
                  <a:pt x="736842" y="844980"/>
                </a:lnTo>
                <a:lnTo>
                  <a:pt x="735934" y="849063"/>
                </a:lnTo>
                <a:lnTo>
                  <a:pt x="734799" y="852920"/>
                </a:lnTo>
                <a:lnTo>
                  <a:pt x="733664" y="856777"/>
                </a:lnTo>
                <a:lnTo>
                  <a:pt x="732075" y="860407"/>
                </a:lnTo>
                <a:lnTo>
                  <a:pt x="730259" y="864263"/>
                </a:lnTo>
                <a:lnTo>
                  <a:pt x="728670" y="867666"/>
                </a:lnTo>
                <a:lnTo>
                  <a:pt x="726626" y="871296"/>
                </a:lnTo>
                <a:lnTo>
                  <a:pt x="724583" y="874699"/>
                </a:lnTo>
                <a:lnTo>
                  <a:pt x="722086" y="877876"/>
                </a:lnTo>
                <a:lnTo>
                  <a:pt x="719589" y="881052"/>
                </a:lnTo>
                <a:lnTo>
                  <a:pt x="717092" y="884228"/>
                </a:lnTo>
                <a:lnTo>
                  <a:pt x="714141" y="886950"/>
                </a:lnTo>
                <a:lnTo>
                  <a:pt x="711417" y="889673"/>
                </a:lnTo>
                <a:lnTo>
                  <a:pt x="708239" y="892395"/>
                </a:lnTo>
                <a:lnTo>
                  <a:pt x="705288" y="894891"/>
                </a:lnTo>
                <a:lnTo>
                  <a:pt x="702110" y="896933"/>
                </a:lnTo>
                <a:lnTo>
                  <a:pt x="698705" y="899428"/>
                </a:lnTo>
                <a:lnTo>
                  <a:pt x="695299" y="901243"/>
                </a:lnTo>
                <a:lnTo>
                  <a:pt x="691440" y="903058"/>
                </a:lnTo>
                <a:lnTo>
                  <a:pt x="688035" y="904646"/>
                </a:lnTo>
                <a:lnTo>
                  <a:pt x="684176" y="906234"/>
                </a:lnTo>
                <a:lnTo>
                  <a:pt x="680317" y="907595"/>
                </a:lnTo>
                <a:lnTo>
                  <a:pt x="676231" y="908730"/>
                </a:lnTo>
                <a:lnTo>
                  <a:pt x="672372" y="909637"/>
                </a:lnTo>
                <a:lnTo>
                  <a:pt x="668286" y="910318"/>
                </a:lnTo>
                <a:lnTo>
                  <a:pt x="664199" y="910771"/>
                </a:lnTo>
                <a:lnTo>
                  <a:pt x="659886" y="911225"/>
                </a:lnTo>
                <a:lnTo>
                  <a:pt x="655573" y="911225"/>
                </a:lnTo>
                <a:lnTo>
                  <a:pt x="651260" y="911225"/>
                </a:lnTo>
                <a:lnTo>
                  <a:pt x="646947" y="910771"/>
                </a:lnTo>
                <a:lnTo>
                  <a:pt x="643088" y="910318"/>
                </a:lnTo>
                <a:lnTo>
                  <a:pt x="638775" y="909637"/>
                </a:lnTo>
                <a:lnTo>
                  <a:pt x="634915" y="908730"/>
                </a:lnTo>
                <a:lnTo>
                  <a:pt x="630829" y="907595"/>
                </a:lnTo>
                <a:lnTo>
                  <a:pt x="627197" y="906234"/>
                </a:lnTo>
                <a:lnTo>
                  <a:pt x="623338" y="904646"/>
                </a:lnTo>
                <a:lnTo>
                  <a:pt x="619706" y="903058"/>
                </a:lnTo>
                <a:lnTo>
                  <a:pt x="616074" y="901243"/>
                </a:lnTo>
                <a:lnTo>
                  <a:pt x="612669" y="899428"/>
                </a:lnTo>
                <a:lnTo>
                  <a:pt x="609037" y="896933"/>
                </a:lnTo>
                <a:lnTo>
                  <a:pt x="605858" y="894891"/>
                </a:lnTo>
                <a:lnTo>
                  <a:pt x="602680" y="892395"/>
                </a:lnTo>
                <a:lnTo>
                  <a:pt x="599729" y="889673"/>
                </a:lnTo>
                <a:lnTo>
                  <a:pt x="596778" y="886950"/>
                </a:lnTo>
                <a:lnTo>
                  <a:pt x="594054" y="884228"/>
                </a:lnTo>
                <a:lnTo>
                  <a:pt x="591557" y="881052"/>
                </a:lnTo>
                <a:lnTo>
                  <a:pt x="588833" y="877876"/>
                </a:lnTo>
                <a:lnTo>
                  <a:pt x="586790" y="874699"/>
                </a:lnTo>
                <a:lnTo>
                  <a:pt x="584520" y="871296"/>
                </a:lnTo>
                <a:lnTo>
                  <a:pt x="582704" y="867666"/>
                </a:lnTo>
                <a:lnTo>
                  <a:pt x="580661" y="864263"/>
                </a:lnTo>
                <a:lnTo>
                  <a:pt x="579072" y="860407"/>
                </a:lnTo>
                <a:lnTo>
                  <a:pt x="577710" y="856777"/>
                </a:lnTo>
                <a:lnTo>
                  <a:pt x="576348" y="852920"/>
                </a:lnTo>
                <a:lnTo>
                  <a:pt x="575212" y="849063"/>
                </a:lnTo>
                <a:lnTo>
                  <a:pt x="574077" y="844980"/>
                </a:lnTo>
                <a:lnTo>
                  <a:pt x="573396" y="840896"/>
                </a:lnTo>
                <a:lnTo>
                  <a:pt x="572942" y="836812"/>
                </a:lnTo>
                <a:lnTo>
                  <a:pt x="572488" y="832729"/>
                </a:lnTo>
                <a:lnTo>
                  <a:pt x="572488" y="828191"/>
                </a:lnTo>
                <a:lnTo>
                  <a:pt x="572488" y="825242"/>
                </a:lnTo>
                <a:lnTo>
                  <a:pt x="572715" y="822066"/>
                </a:lnTo>
                <a:lnTo>
                  <a:pt x="573623" y="815940"/>
                </a:lnTo>
                <a:lnTo>
                  <a:pt x="574986" y="810042"/>
                </a:lnTo>
                <a:lnTo>
                  <a:pt x="576575" y="804370"/>
                </a:lnTo>
                <a:lnTo>
                  <a:pt x="454445" y="733134"/>
                </a:lnTo>
                <a:lnTo>
                  <a:pt x="449904" y="736083"/>
                </a:lnTo>
                <a:lnTo>
                  <a:pt x="444910" y="738352"/>
                </a:lnTo>
                <a:lnTo>
                  <a:pt x="439689" y="740166"/>
                </a:lnTo>
                <a:lnTo>
                  <a:pt x="434468" y="741981"/>
                </a:lnTo>
                <a:lnTo>
                  <a:pt x="429020" y="743569"/>
                </a:lnTo>
                <a:lnTo>
                  <a:pt x="423571" y="744477"/>
                </a:lnTo>
                <a:lnTo>
                  <a:pt x="417669" y="745158"/>
                </a:lnTo>
                <a:lnTo>
                  <a:pt x="412221" y="745384"/>
                </a:lnTo>
                <a:lnTo>
                  <a:pt x="408589" y="745158"/>
                </a:lnTo>
                <a:lnTo>
                  <a:pt x="405411" y="744931"/>
                </a:lnTo>
                <a:lnTo>
                  <a:pt x="398828" y="744023"/>
                </a:lnTo>
                <a:lnTo>
                  <a:pt x="305755" y="898294"/>
                </a:lnTo>
                <a:lnTo>
                  <a:pt x="257175" y="869255"/>
                </a:lnTo>
                <a:lnTo>
                  <a:pt x="349113" y="716118"/>
                </a:lnTo>
                <a:lnTo>
                  <a:pt x="347070" y="713396"/>
                </a:lnTo>
                <a:lnTo>
                  <a:pt x="344573" y="710220"/>
                </a:lnTo>
                <a:lnTo>
                  <a:pt x="342757" y="707497"/>
                </a:lnTo>
                <a:lnTo>
                  <a:pt x="340714" y="704321"/>
                </a:lnTo>
                <a:lnTo>
                  <a:pt x="339125" y="701145"/>
                </a:lnTo>
                <a:lnTo>
                  <a:pt x="337536" y="697969"/>
                </a:lnTo>
                <a:lnTo>
                  <a:pt x="335720" y="694793"/>
                </a:lnTo>
                <a:lnTo>
                  <a:pt x="334358" y="691390"/>
                </a:lnTo>
                <a:lnTo>
                  <a:pt x="333223" y="687987"/>
                </a:lnTo>
                <a:lnTo>
                  <a:pt x="332087" y="684584"/>
                </a:lnTo>
                <a:lnTo>
                  <a:pt x="331179" y="680954"/>
                </a:lnTo>
                <a:lnTo>
                  <a:pt x="330498" y="677324"/>
                </a:lnTo>
                <a:lnTo>
                  <a:pt x="329590" y="673467"/>
                </a:lnTo>
                <a:lnTo>
                  <a:pt x="329136" y="670064"/>
                </a:lnTo>
                <a:lnTo>
                  <a:pt x="328909" y="665981"/>
                </a:lnTo>
                <a:lnTo>
                  <a:pt x="328909" y="662351"/>
                </a:lnTo>
                <a:lnTo>
                  <a:pt x="328909" y="658040"/>
                </a:lnTo>
                <a:lnTo>
                  <a:pt x="329363" y="653730"/>
                </a:lnTo>
                <a:lnTo>
                  <a:pt x="330044" y="649646"/>
                </a:lnTo>
                <a:lnTo>
                  <a:pt x="330725" y="645335"/>
                </a:lnTo>
                <a:lnTo>
                  <a:pt x="331633" y="641479"/>
                </a:lnTo>
                <a:lnTo>
                  <a:pt x="332768" y="637395"/>
                </a:lnTo>
                <a:lnTo>
                  <a:pt x="333904" y="633765"/>
                </a:lnTo>
                <a:lnTo>
                  <a:pt x="335493" y="629908"/>
                </a:lnTo>
                <a:lnTo>
                  <a:pt x="337082" y="626279"/>
                </a:lnTo>
                <a:lnTo>
                  <a:pt x="339125" y="622649"/>
                </a:lnTo>
                <a:lnTo>
                  <a:pt x="340941" y="619246"/>
                </a:lnTo>
                <a:lnTo>
                  <a:pt x="342984" y="615843"/>
                </a:lnTo>
                <a:lnTo>
                  <a:pt x="345481" y="612666"/>
                </a:lnTo>
                <a:lnTo>
                  <a:pt x="347978" y="609263"/>
                </a:lnTo>
                <a:lnTo>
                  <a:pt x="350475" y="606314"/>
                </a:lnTo>
                <a:lnTo>
                  <a:pt x="353426" y="603592"/>
                </a:lnTo>
                <a:lnTo>
                  <a:pt x="356150" y="600642"/>
                </a:lnTo>
                <a:lnTo>
                  <a:pt x="359101" y="598147"/>
                </a:lnTo>
                <a:lnTo>
                  <a:pt x="362279" y="595878"/>
                </a:lnTo>
                <a:lnTo>
                  <a:pt x="365458" y="593383"/>
                </a:lnTo>
                <a:lnTo>
                  <a:pt x="369090" y="591341"/>
                </a:lnTo>
                <a:lnTo>
                  <a:pt x="372495" y="589299"/>
                </a:lnTo>
                <a:lnTo>
                  <a:pt x="376127" y="587484"/>
                </a:lnTo>
                <a:lnTo>
                  <a:pt x="379759" y="585669"/>
                </a:lnTo>
                <a:lnTo>
                  <a:pt x="383618" y="584308"/>
                </a:lnTo>
                <a:lnTo>
                  <a:pt x="387250" y="582947"/>
                </a:lnTo>
                <a:lnTo>
                  <a:pt x="391336" y="581812"/>
                </a:lnTo>
                <a:lnTo>
                  <a:pt x="395196" y="580905"/>
                </a:lnTo>
                <a:lnTo>
                  <a:pt x="399509" y="580224"/>
                </a:lnTo>
                <a:lnTo>
                  <a:pt x="403368" y="579544"/>
                </a:lnTo>
                <a:lnTo>
                  <a:pt x="407681" y="579317"/>
                </a:lnTo>
                <a:lnTo>
                  <a:pt x="412221" y="579090"/>
                </a:lnTo>
                <a:lnTo>
                  <a:pt x="416307" y="579317"/>
                </a:lnTo>
                <a:lnTo>
                  <a:pt x="420620" y="579544"/>
                </a:lnTo>
                <a:lnTo>
                  <a:pt x="424707" y="580224"/>
                </a:lnTo>
                <a:lnTo>
                  <a:pt x="428793" y="580905"/>
                </a:lnTo>
                <a:lnTo>
                  <a:pt x="432652" y="581812"/>
                </a:lnTo>
                <a:lnTo>
                  <a:pt x="436738" y="582947"/>
                </a:lnTo>
                <a:lnTo>
                  <a:pt x="440597" y="584308"/>
                </a:lnTo>
                <a:lnTo>
                  <a:pt x="444456" y="585669"/>
                </a:lnTo>
                <a:lnTo>
                  <a:pt x="447861" y="587484"/>
                </a:lnTo>
                <a:lnTo>
                  <a:pt x="451720" y="589299"/>
                </a:lnTo>
                <a:lnTo>
                  <a:pt x="454899" y="591341"/>
                </a:lnTo>
                <a:lnTo>
                  <a:pt x="458531" y="593383"/>
                </a:lnTo>
                <a:lnTo>
                  <a:pt x="461709" y="595878"/>
                </a:lnTo>
                <a:lnTo>
                  <a:pt x="464887" y="598147"/>
                </a:lnTo>
                <a:lnTo>
                  <a:pt x="467838" y="600642"/>
                </a:lnTo>
                <a:lnTo>
                  <a:pt x="470562" y="603592"/>
                </a:lnTo>
                <a:lnTo>
                  <a:pt x="473513" y="606314"/>
                </a:lnTo>
                <a:lnTo>
                  <a:pt x="476010" y="609263"/>
                </a:lnTo>
                <a:lnTo>
                  <a:pt x="478734" y="612666"/>
                </a:lnTo>
                <a:lnTo>
                  <a:pt x="481004" y="615843"/>
                </a:lnTo>
                <a:lnTo>
                  <a:pt x="483047" y="619246"/>
                </a:lnTo>
                <a:lnTo>
                  <a:pt x="484864" y="622649"/>
                </a:lnTo>
                <a:lnTo>
                  <a:pt x="486907" y="626279"/>
                </a:lnTo>
                <a:lnTo>
                  <a:pt x="488496" y="629908"/>
                </a:lnTo>
                <a:lnTo>
                  <a:pt x="490085" y="633765"/>
                </a:lnTo>
                <a:lnTo>
                  <a:pt x="491220" y="637395"/>
                </a:lnTo>
                <a:lnTo>
                  <a:pt x="492355" y="641479"/>
                </a:lnTo>
                <a:lnTo>
                  <a:pt x="493490" y="645335"/>
                </a:lnTo>
                <a:lnTo>
                  <a:pt x="494171" y="649646"/>
                </a:lnTo>
                <a:lnTo>
                  <a:pt x="494625" y="653730"/>
                </a:lnTo>
                <a:lnTo>
                  <a:pt x="495079" y="658040"/>
                </a:lnTo>
                <a:lnTo>
                  <a:pt x="495079" y="662351"/>
                </a:lnTo>
                <a:lnTo>
                  <a:pt x="495079" y="665527"/>
                </a:lnTo>
                <a:lnTo>
                  <a:pt x="494852" y="669157"/>
                </a:lnTo>
                <a:lnTo>
                  <a:pt x="494398" y="672333"/>
                </a:lnTo>
                <a:lnTo>
                  <a:pt x="493944" y="675509"/>
                </a:lnTo>
                <a:lnTo>
                  <a:pt x="492355" y="682088"/>
                </a:lnTo>
                <a:lnTo>
                  <a:pt x="490539" y="688214"/>
                </a:lnTo>
                <a:lnTo>
                  <a:pt x="610853" y="758543"/>
                </a:lnTo>
                <a:lnTo>
                  <a:pt x="616528" y="755140"/>
                </a:lnTo>
                <a:lnTo>
                  <a:pt x="622430" y="752417"/>
                </a:lnTo>
                <a:lnTo>
                  <a:pt x="628559" y="749922"/>
                </a:lnTo>
                <a:lnTo>
                  <a:pt x="634915" y="748107"/>
                </a:lnTo>
                <a:lnTo>
                  <a:pt x="690305" y="547101"/>
                </a:lnTo>
                <a:lnTo>
                  <a:pt x="686673" y="544152"/>
                </a:lnTo>
                <a:lnTo>
                  <a:pt x="682814" y="540976"/>
                </a:lnTo>
                <a:lnTo>
                  <a:pt x="679409" y="537800"/>
                </a:lnTo>
                <a:lnTo>
                  <a:pt x="676004" y="533943"/>
                </a:lnTo>
                <a:lnTo>
                  <a:pt x="673053" y="530540"/>
                </a:lnTo>
                <a:lnTo>
                  <a:pt x="670102" y="526456"/>
                </a:lnTo>
                <a:lnTo>
                  <a:pt x="667605" y="522373"/>
                </a:lnTo>
                <a:lnTo>
                  <a:pt x="665107" y="518062"/>
                </a:lnTo>
                <a:lnTo>
                  <a:pt x="662837" y="513979"/>
                </a:lnTo>
                <a:lnTo>
                  <a:pt x="661021" y="509214"/>
                </a:lnTo>
                <a:lnTo>
                  <a:pt x="659432" y="504450"/>
                </a:lnTo>
                <a:lnTo>
                  <a:pt x="658070" y="499913"/>
                </a:lnTo>
                <a:lnTo>
                  <a:pt x="657162" y="494922"/>
                </a:lnTo>
                <a:lnTo>
                  <a:pt x="656027" y="489931"/>
                </a:lnTo>
                <a:lnTo>
                  <a:pt x="655573" y="484940"/>
                </a:lnTo>
                <a:lnTo>
                  <a:pt x="655573" y="479722"/>
                </a:lnTo>
                <a:lnTo>
                  <a:pt x="655573" y="475411"/>
                </a:lnTo>
                <a:lnTo>
                  <a:pt x="655800" y="471327"/>
                </a:lnTo>
                <a:lnTo>
                  <a:pt x="656708" y="467017"/>
                </a:lnTo>
                <a:lnTo>
                  <a:pt x="657389" y="463160"/>
                </a:lnTo>
                <a:lnTo>
                  <a:pt x="658297" y="458850"/>
                </a:lnTo>
                <a:lnTo>
                  <a:pt x="659432" y="455220"/>
                </a:lnTo>
                <a:lnTo>
                  <a:pt x="660567" y="451136"/>
                </a:lnTo>
                <a:lnTo>
                  <a:pt x="661929" y="447506"/>
                </a:lnTo>
                <a:lnTo>
                  <a:pt x="663745" y="443649"/>
                </a:lnTo>
                <a:lnTo>
                  <a:pt x="665561" y="440246"/>
                </a:lnTo>
                <a:lnTo>
                  <a:pt x="667605" y="436617"/>
                </a:lnTo>
                <a:lnTo>
                  <a:pt x="669648" y="433440"/>
                </a:lnTo>
                <a:lnTo>
                  <a:pt x="672145" y="430037"/>
                </a:lnTo>
                <a:lnTo>
                  <a:pt x="674642" y="426861"/>
                </a:lnTo>
                <a:lnTo>
                  <a:pt x="677139" y="423912"/>
                </a:lnTo>
                <a:lnTo>
                  <a:pt x="679863" y="420963"/>
                </a:lnTo>
                <a:lnTo>
                  <a:pt x="682814" y="418240"/>
                </a:lnTo>
                <a:lnTo>
                  <a:pt x="685765" y="415518"/>
                </a:lnTo>
                <a:lnTo>
                  <a:pt x="688943" y="413249"/>
                </a:lnTo>
                <a:lnTo>
                  <a:pt x="692121" y="410980"/>
                </a:lnTo>
                <a:lnTo>
                  <a:pt x="695526" y="408712"/>
                </a:lnTo>
                <a:lnTo>
                  <a:pt x="698932" y="406670"/>
                </a:lnTo>
                <a:lnTo>
                  <a:pt x="702791" y="404855"/>
                </a:lnTo>
                <a:lnTo>
                  <a:pt x="706196" y="403267"/>
                </a:lnTo>
                <a:lnTo>
                  <a:pt x="710055" y="401679"/>
                </a:lnTo>
                <a:lnTo>
                  <a:pt x="713914" y="400318"/>
                </a:lnTo>
                <a:lnTo>
                  <a:pt x="718000" y="399410"/>
                </a:lnTo>
                <a:lnTo>
                  <a:pt x="721859" y="398503"/>
                </a:lnTo>
                <a:lnTo>
                  <a:pt x="725945" y="397595"/>
                </a:lnTo>
                <a:lnTo>
                  <a:pt x="730032" y="397141"/>
                </a:lnTo>
                <a:lnTo>
                  <a:pt x="734345" y="396915"/>
                </a:lnTo>
                <a:lnTo>
                  <a:pt x="738658" y="396688"/>
                </a:lnTo>
                <a:lnTo>
                  <a:pt x="744106" y="396915"/>
                </a:lnTo>
                <a:lnTo>
                  <a:pt x="749554" y="397595"/>
                </a:lnTo>
                <a:lnTo>
                  <a:pt x="754775" y="398276"/>
                </a:lnTo>
                <a:lnTo>
                  <a:pt x="759770" y="399637"/>
                </a:lnTo>
                <a:lnTo>
                  <a:pt x="764764" y="400998"/>
                </a:lnTo>
                <a:lnTo>
                  <a:pt x="769758" y="403040"/>
                </a:lnTo>
                <a:lnTo>
                  <a:pt x="774298" y="405082"/>
                </a:lnTo>
                <a:lnTo>
                  <a:pt x="778838" y="407577"/>
                </a:lnTo>
                <a:lnTo>
                  <a:pt x="916859" y="288925"/>
                </a:lnTo>
                <a:close/>
                <a:moveTo>
                  <a:pt x="607752" y="120128"/>
                </a:moveTo>
                <a:lnTo>
                  <a:pt x="595738" y="120581"/>
                </a:lnTo>
                <a:lnTo>
                  <a:pt x="583950" y="121488"/>
                </a:lnTo>
                <a:lnTo>
                  <a:pt x="571936" y="122621"/>
                </a:lnTo>
                <a:lnTo>
                  <a:pt x="559921" y="123755"/>
                </a:lnTo>
                <a:lnTo>
                  <a:pt x="548133" y="125341"/>
                </a:lnTo>
                <a:lnTo>
                  <a:pt x="536119" y="127154"/>
                </a:lnTo>
                <a:lnTo>
                  <a:pt x="524331" y="129421"/>
                </a:lnTo>
                <a:lnTo>
                  <a:pt x="512543" y="131688"/>
                </a:lnTo>
                <a:lnTo>
                  <a:pt x="500755" y="134407"/>
                </a:lnTo>
                <a:lnTo>
                  <a:pt x="489194" y="137581"/>
                </a:lnTo>
                <a:lnTo>
                  <a:pt x="477406" y="140754"/>
                </a:lnTo>
                <a:lnTo>
                  <a:pt x="466072" y="144380"/>
                </a:lnTo>
                <a:lnTo>
                  <a:pt x="454511" y="148234"/>
                </a:lnTo>
                <a:lnTo>
                  <a:pt x="443176" y="152313"/>
                </a:lnTo>
                <a:lnTo>
                  <a:pt x="431615" y="156620"/>
                </a:lnTo>
                <a:lnTo>
                  <a:pt x="420508" y="161380"/>
                </a:lnTo>
                <a:lnTo>
                  <a:pt x="409400" y="166593"/>
                </a:lnTo>
                <a:lnTo>
                  <a:pt x="398519" y="171579"/>
                </a:lnTo>
                <a:lnTo>
                  <a:pt x="387411" y="177246"/>
                </a:lnTo>
                <a:lnTo>
                  <a:pt x="376530" y="183139"/>
                </a:lnTo>
                <a:lnTo>
                  <a:pt x="365876" y="189485"/>
                </a:lnTo>
                <a:lnTo>
                  <a:pt x="355221" y="195831"/>
                </a:lnTo>
                <a:lnTo>
                  <a:pt x="344794" y="202631"/>
                </a:lnTo>
                <a:lnTo>
                  <a:pt x="334593" y="209431"/>
                </a:lnTo>
                <a:lnTo>
                  <a:pt x="324392" y="216684"/>
                </a:lnTo>
                <a:lnTo>
                  <a:pt x="314191" y="224163"/>
                </a:lnTo>
                <a:lnTo>
                  <a:pt x="304443" y="232323"/>
                </a:lnTo>
                <a:lnTo>
                  <a:pt x="294695" y="240483"/>
                </a:lnTo>
                <a:lnTo>
                  <a:pt x="284948" y="248869"/>
                </a:lnTo>
                <a:lnTo>
                  <a:pt x="275654" y="257482"/>
                </a:lnTo>
                <a:lnTo>
                  <a:pt x="266359" y="266548"/>
                </a:lnTo>
                <a:lnTo>
                  <a:pt x="257518" y="275614"/>
                </a:lnTo>
                <a:lnTo>
                  <a:pt x="248678" y="285134"/>
                </a:lnTo>
                <a:lnTo>
                  <a:pt x="240290" y="294654"/>
                </a:lnTo>
                <a:lnTo>
                  <a:pt x="232129" y="304400"/>
                </a:lnTo>
                <a:lnTo>
                  <a:pt x="224195" y="314373"/>
                </a:lnTo>
                <a:lnTo>
                  <a:pt x="216714" y="324346"/>
                </a:lnTo>
                <a:lnTo>
                  <a:pt x="209460" y="334545"/>
                </a:lnTo>
                <a:lnTo>
                  <a:pt x="202433" y="344971"/>
                </a:lnTo>
                <a:lnTo>
                  <a:pt x="195632" y="355397"/>
                </a:lnTo>
                <a:lnTo>
                  <a:pt x="189058" y="366050"/>
                </a:lnTo>
                <a:lnTo>
                  <a:pt x="183164" y="376703"/>
                </a:lnTo>
                <a:lnTo>
                  <a:pt x="177271" y="387583"/>
                </a:lnTo>
                <a:lnTo>
                  <a:pt x="171603" y="398462"/>
                </a:lnTo>
                <a:lnTo>
                  <a:pt x="166390" y="409342"/>
                </a:lnTo>
                <a:lnTo>
                  <a:pt x="161402" y="420448"/>
                </a:lnTo>
                <a:lnTo>
                  <a:pt x="156642" y="431554"/>
                </a:lnTo>
                <a:lnTo>
                  <a:pt x="152108" y="443114"/>
                </a:lnTo>
                <a:lnTo>
                  <a:pt x="148028" y="454673"/>
                </a:lnTo>
                <a:lnTo>
                  <a:pt x="144174" y="466006"/>
                </a:lnTo>
                <a:lnTo>
                  <a:pt x="140774" y="477565"/>
                </a:lnTo>
                <a:lnTo>
                  <a:pt x="137373" y="489125"/>
                </a:lnTo>
                <a:lnTo>
                  <a:pt x="134426" y="500911"/>
                </a:lnTo>
                <a:lnTo>
                  <a:pt x="131706" y="512470"/>
                </a:lnTo>
                <a:lnTo>
                  <a:pt x="129213" y="524256"/>
                </a:lnTo>
                <a:lnTo>
                  <a:pt x="127172" y="536269"/>
                </a:lnTo>
                <a:lnTo>
                  <a:pt x="125359" y="548055"/>
                </a:lnTo>
                <a:lnTo>
                  <a:pt x="123772" y="560068"/>
                </a:lnTo>
                <a:lnTo>
                  <a:pt x="122185" y="571854"/>
                </a:lnTo>
                <a:lnTo>
                  <a:pt x="121278" y="583867"/>
                </a:lnTo>
                <a:lnTo>
                  <a:pt x="120598" y="595880"/>
                </a:lnTo>
                <a:lnTo>
                  <a:pt x="120145" y="607666"/>
                </a:lnTo>
                <a:lnTo>
                  <a:pt x="120145" y="619905"/>
                </a:lnTo>
                <a:lnTo>
                  <a:pt x="120145" y="631918"/>
                </a:lnTo>
                <a:lnTo>
                  <a:pt x="120598" y="643704"/>
                </a:lnTo>
                <a:lnTo>
                  <a:pt x="121278" y="655717"/>
                </a:lnTo>
                <a:lnTo>
                  <a:pt x="122185" y="667503"/>
                </a:lnTo>
                <a:lnTo>
                  <a:pt x="123772" y="679516"/>
                </a:lnTo>
                <a:lnTo>
                  <a:pt x="125359" y="691529"/>
                </a:lnTo>
                <a:lnTo>
                  <a:pt x="127172" y="703315"/>
                </a:lnTo>
                <a:lnTo>
                  <a:pt x="129213" y="715328"/>
                </a:lnTo>
                <a:lnTo>
                  <a:pt x="131706" y="726887"/>
                </a:lnTo>
                <a:lnTo>
                  <a:pt x="134426" y="738673"/>
                </a:lnTo>
                <a:lnTo>
                  <a:pt x="137373" y="750460"/>
                </a:lnTo>
                <a:lnTo>
                  <a:pt x="140774" y="762019"/>
                </a:lnTo>
                <a:lnTo>
                  <a:pt x="144174" y="773579"/>
                </a:lnTo>
                <a:lnTo>
                  <a:pt x="148028" y="784911"/>
                </a:lnTo>
                <a:lnTo>
                  <a:pt x="152108" y="796471"/>
                </a:lnTo>
                <a:lnTo>
                  <a:pt x="156642" y="807804"/>
                </a:lnTo>
                <a:lnTo>
                  <a:pt x="161402" y="819136"/>
                </a:lnTo>
                <a:lnTo>
                  <a:pt x="166390" y="830016"/>
                </a:lnTo>
                <a:lnTo>
                  <a:pt x="171603" y="841122"/>
                </a:lnTo>
                <a:lnTo>
                  <a:pt x="177271" y="852002"/>
                </a:lnTo>
                <a:lnTo>
                  <a:pt x="183164" y="862881"/>
                </a:lnTo>
                <a:lnTo>
                  <a:pt x="189058" y="873534"/>
                </a:lnTo>
                <a:lnTo>
                  <a:pt x="195632" y="884187"/>
                </a:lnTo>
                <a:lnTo>
                  <a:pt x="202433" y="894613"/>
                </a:lnTo>
                <a:lnTo>
                  <a:pt x="209460" y="904813"/>
                </a:lnTo>
                <a:lnTo>
                  <a:pt x="216714" y="915239"/>
                </a:lnTo>
                <a:lnTo>
                  <a:pt x="224195" y="925212"/>
                </a:lnTo>
                <a:lnTo>
                  <a:pt x="232129" y="934958"/>
                </a:lnTo>
                <a:lnTo>
                  <a:pt x="240290" y="944931"/>
                </a:lnTo>
                <a:lnTo>
                  <a:pt x="248678" y="954450"/>
                </a:lnTo>
                <a:lnTo>
                  <a:pt x="257518" y="963743"/>
                </a:lnTo>
                <a:lnTo>
                  <a:pt x="266359" y="973036"/>
                </a:lnTo>
                <a:lnTo>
                  <a:pt x="275654" y="982102"/>
                </a:lnTo>
                <a:lnTo>
                  <a:pt x="284948" y="990715"/>
                </a:lnTo>
                <a:lnTo>
                  <a:pt x="294695" y="999102"/>
                </a:lnTo>
                <a:lnTo>
                  <a:pt x="304443" y="1007261"/>
                </a:lnTo>
                <a:lnTo>
                  <a:pt x="314191" y="1015194"/>
                </a:lnTo>
                <a:lnTo>
                  <a:pt x="324392" y="1022674"/>
                </a:lnTo>
                <a:lnTo>
                  <a:pt x="334593" y="1029927"/>
                </a:lnTo>
                <a:lnTo>
                  <a:pt x="344794" y="1036953"/>
                </a:lnTo>
                <a:lnTo>
                  <a:pt x="355221" y="1043753"/>
                </a:lnTo>
                <a:lnTo>
                  <a:pt x="365876" y="1050099"/>
                </a:lnTo>
                <a:lnTo>
                  <a:pt x="376530" y="1056446"/>
                </a:lnTo>
                <a:lnTo>
                  <a:pt x="387411" y="1062339"/>
                </a:lnTo>
                <a:lnTo>
                  <a:pt x="398292" y="1067779"/>
                </a:lnTo>
                <a:lnTo>
                  <a:pt x="409400" y="1072992"/>
                </a:lnTo>
                <a:lnTo>
                  <a:pt x="420508" y="1078205"/>
                </a:lnTo>
                <a:lnTo>
                  <a:pt x="431615" y="1082738"/>
                </a:lnTo>
                <a:lnTo>
                  <a:pt x="443176" y="1087271"/>
                </a:lnTo>
                <a:lnTo>
                  <a:pt x="454511" y="1091351"/>
                </a:lnTo>
                <a:lnTo>
                  <a:pt x="466072" y="1095204"/>
                </a:lnTo>
                <a:lnTo>
                  <a:pt x="477406" y="1098830"/>
                </a:lnTo>
                <a:lnTo>
                  <a:pt x="489194" y="1102004"/>
                </a:lnTo>
                <a:lnTo>
                  <a:pt x="500755" y="1104950"/>
                </a:lnTo>
                <a:lnTo>
                  <a:pt x="512543" y="1107897"/>
                </a:lnTo>
                <a:lnTo>
                  <a:pt x="524331" y="1110163"/>
                </a:lnTo>
                <a:lnTo>
                  <a:pt x="536119" y="1112203"/>
                </a:lnTo>
                <a:lnTo>
                  <a:pt x="548133" y="1114243"/>
                </a:lnTo>
                <a:lnTo>
                  <a:pt x="559921" y="1115830"/>
                </a:lnTo>
                <a:lnTo>
                  <a:pt x="571936" y="1116963"/>
                </a:lnTo>
                <a:lnTo>
                  <a:pt x="583950" y="1118096"/>
                </a:lnTo>
                <a:lnTo>
                  <a:pt x="595738" y="1118776"/>
                </a:lnTo>
                <a:lnTo>
                  <a:pt x="607752" y="1119230"/>
                </a:lnTo>
                <a:lnTo>
                  <a:pt x="619540" y="1119230"/>
                </a:lnTo>
                <a:lnTo>
                  <a:pt x="631782" y="1119230"/>
                </a:lnTo>
                <a:lnTo>
                  <a:pt x="643796" y="1118776"/>
                </a:lnTo>
                <a:lnTo>
                  <a:pt x="655584" y="1118096"/>
                </a:lnTo>
                <a:lnTo>
                  <a:pt x="667598" y="1116963"/>
                </a:lnTo>
                <a:lnTo>
                  <a:pt x="679613" y="1115830"/>
                </a:lnTo>
                <a:lnTo>
                  <a:pt x="691401" y="1114243"/>
                </a:lnTo>
                <a:lnTo>
                  <a:pt x="703415" y="1112203"/>
                </a:lnTo>
                <a:lnTo>
                  <a:pt x="715203" y="1110163"/>
                </a:lnTo>
                <a:lnTo>
                  <a:pt x="726991" y="1107897"/>
                </a:lnTo>
                <a:lnTo>
                  <a:pt x="738779" y="1104950"/>
                </a:lnTo>
                <a:lnTo>
                  <a:pt x="750340" y="1102004"/>
                </a:lnTo>
                <a:lnTo>
                  <a:pt x="762128" y="1098830"/>
                </a:lnTo>
                <a:lnTo>
                  <a:pt x="773462" y="1095204"/>
                </a:lnTo>
                <a:lnTo>
                  <a:pt x="785023" y="1091351"/>
                </a:lnTo>
                <a:lnTo>
                  <a:pt x="796358" y="1087271"/>
                </a:lnTo>
                <a:lnTo>
                  <a:pt x="807692" y="1082738"/>
                </a:lnTo>
                <a:lnTo>
                  <a:pt x="819026" y="1078205"/>
                </a:lnTo>
                <a:lnTo>
                  <a:pt x="830134" y="1072992"/>
                </a:lnTo>
                <a:lnTo>
                  <a:pt x="841015" y="1067779"/>
                </a:lnTo>
                <a:lnTo>
                  <a:pt x="852123" y="1062339"/>
                </a:lnTo>
                <a:lnTo>
                  <a:pt x="862777" y="1056446"/>
                </a:lnTo>
                <a:lnTo>
                  <a:pt x="873658" y="1050099"/>
                </a:lnTo>
                <a:lnTo>
                  <a:pt x="884086" y="1043753"/>
                </a:lnTo>
                <a:lnTo>
                  <a:pt x="894740" y="1036953"/>
                </a:lnTo>
                <a:lnTo>
                  <a:pt x="904941" y="1029927"/>
                </a:lnTo>
                <a:lnTo>
                  <a:pt x="915142" y="1022674"/>
                </a:lnTo>
                <a:lnTo>
                  <a:pt x="925343" y="1015194"/>
                </a:lnTo>
                <a:lnTo>
                  <a:pt x="935091" y="1007261"/>
                </a:lnTo>
                <a:lnTo>
                  <a:pt x="944839" y="999102"/>
                </a:lnTo>
                <a:lnTo>
                  <a:pt x="954586" y="990715"/>
                </a:lnTo>
                <a:lnTo>
                  <a:pt x="963880" y="982102"/>
                </a:lnTo>
                <a:lnTo>
                  <a:pt x="972948" y="973036"/>
                </a:lnTo>
                <a:lnTo>
                  <a:pt x="982016" y="963743"/>
                </a:lnTo>
                <a:lnTo>
                  <a:pt x="990856" y="954450"/>
                </a:lnTo>
                <a:lnTo>
                  <a:pt x="999244" y="944931"/>
                </a:lnTo>
                <a:lnTo>
                  <a:pt x="1007405" y="934958"/>
                </a:lnTo>
                <a:lnTo>
                  <a:pt x="1015339" y="925212"/>
                </a:lnTo>
                <a:lnTo>
                  <a:pt x="1022820" y="915239"/>
                </a:lnTo>
                <a:lnTo>
                  <a:pt x="1030074" y="904813"/>
                </a:lnTo>
                <a:lnTo>
                  <a:pt x="1037101" y="894613"/>
                </a:lnTo>
                <a:lnTo>
                  <a:pt x="1043902" y="884187"/>
                </a:lnTo>
                <a:lnTo>
                  <a:pt x="1050249" y="873534"/>
                </a:lnTo>
                <a:lnTo>
                  <a:pt x="1056370" y="862881"/>
                </a:lnTo>
                <a:lnTo>
                  <a:pt x="1062263" y="852002"/>
                </a:lnTo>
                <a:lnTo>
                  <a:pt x="1067931" y="841122"/>
                </a:lnTo>
                <a:lnTo>
                  <a:pt x="1073144" y="830016"/>
                </a:lnTo>
                <a:lnTo>
                  <a:pt x="1078132" y="819136"/>
                </a:lnTo>
                <a:lnTo>
                  <a:pt x="1082892" y="807804"/>
                </a:lnTo>
                <a:lnTo>
                  <a:pt x="1087426" y="796471"/>
                </a:lnTo>
                <a:lnTo>
                  <a:pt x="1091280" y="784911"/>
                </a:lnTo>
                <a:lnTo>
                  <a:pt x="1095360" y="773579"/>
                </a:lnTo>
                <a:lnTo>
                  <a:pt x="1098760" y="762019"/>
                </a:lnTo>
                <a:lnTo>
                  <a:pt x="1102161" y="750460"/>
                </a:lnTo>
                <a:lnTo>
                  <a:pt x="1105108" y="738673"/>
                </a:lnTo>
                <a:lnTo>
                  <a:pt x="1107828" y="726887"/>
                </a:lnTo>
                <a:lnTo>
                  <a:pt x="1110321" y="715328"/>
                </a:lnTo>
                <a:lnTo>
                  <a:pt x="1112362" y="703315"/>
                </a:lnTo>
                <a:lnTo>
                  <a:pt x="1114175" y="691529"/>
                </a:lnTo>
                <a:lnTo>
                  <a:pt x="1115762" y="679516"/>
                </a:lnTo>
                <a:lnTo>
                  <a:pt x="1117122" y="667503"/>
                </a:lnTo>
                <a:lnTo>
                  <a:pt x="1118256" y="655717"/>
                </a:lnTo>
                <a:lnTo>
                  <a:pt x="1118936" y="643704"/>
                </a:lnTo>
                <a:lnTo>
                  <a:pt x="1119389" y="631918"/>
                </a:lnTo>
                <a:lnTo>
                  <a:pt x="1119389" y="619905"/>
                </a:lnTo>
                <a:lnTo>
                  <a:pt x="1119389" y="607666"/>
                </a:lnTo>
                <a:lnTo>
                  <a:pt x="1118936" y="595880"/>
                </a:lnTo>
                <a:lnTo>
                  <a:pt x="1118256" y="583867"/>
                </a:lnTo>
                <a:lnTo>
                  <a:pt x="1117122" y="571854"/>
                </a:lnTo>
                <a:lnTo>
                  <a:pt x="1115762" y="560068"/>
                </a:lnTo>
                <a:lnTo>
                  <a:pt x="1114175" y="548055"/>
                </a:lnTo>
                <a:lnTo>
                  <a:pt x="1112362" y="536269"/>
                </a:lnTo>
                <a:lnTo>
                  <a:pt x="1110321" y="524256"/>
                </a:lnTo>
                <a:lnTo>
                  <a:pt x="1107828" y="512470"/>
                </a:lnTo>
                <a:lnTo>
                  <a:pt x="1105108" y="500911"/>
                </a:lnTo>
                <a:lnTo>
                  <a:pt x="1102161" y="489125"/>
                </a:lnTo>
                <a:lnTo>
                  <a:pt x="1098760" y="477565"/>
                </a:lnTo>
                <a:lnTo>
                  <a:pt x="1095360" y="466006"/>
                </a:lnTo>
                <a:lnTo>
                  <a:pt x="1091280" y="454673"/>
                </a:lnTo>
                <a:lnTo>
                  <a:pt x="1087426" y="443114"/>
                </a:lnTo>
                <a:lnTo>
                  <a:pt x="1082892" y="431554"/>
                </a:lnTo>
                <a:lnTo>
                  <a:pt x="1078132" y="420448"/>
                </a:lnTo>
                <a:lnTo>
                  <a:pt x="1073144" y="409342"/>
                </a:lnTo>
                <a:lnTo>
                  <a:pt x="1067931" y="398462"/>
                </a:lnTo>
                <a:lnTo>
                  <a:pt x="1062263" y="387583"/>
                </a:lnTo>
                <a:lnTo>
                  <a:pt x="1056370" y="376703"/>
                </a:lnTo>
                <a:lnTo>
                  <a:pt x="1050249" y="366050"/>
                </a:lnTo>
                <a:lnTo>
                  <a:pt x="1043902" y="355397"/>
                </a:lnTo>
                <a:lnTo>
                  <a:pt x="1037101" y="344971"/>
                </a:lnTo>
                <a:lnTo>
                  <a:pt x="1030074" y="334545"/>
                </a:lnTo>
                <a:lnTo>
                  <a:pt x="1022820" y="324346"/>
                </a:lnTo>
                <a:lnTo>
                  <a:pt x="1015339" y="314373"/>
                </a:lnTo>
                <a:lnTo>
                  <a:pt x="1007405" y="304400"/>
                </a:lnTo>
                <a:lnTo>
                  <a:pt x="999244" y="294654"/>
                </a:lnTo>
                <a:lnTo>
                  <a:pt x="990856" y="285134"/>
                </a:lnTo>
                <a:lnTo>
                  <a:pt x="982016" y="275614"/>
                </a:lnTo>
                <a:lnTo>
                  <a:pt x="972948" y="266548"/>
                </a:lnTo>
                <a:lnTo>
                  <a:pt x="963880" y="257482"/>
                </a:lnTo>
                <a:lnTo>
                  <a:pt x="954586" y="248869"/>
                </a:lnTo>
                <a:lnTo>
                  <a:pt x="944839" y="240483"/>
                </a:lnTo>
                <a:lnTo>
                  <a:pt x="935091" y="232323"/>
                </a:lnTo>
                <a:lnTo>
                  <a:pt x="925343" y="224163"/>
                </a:lnTo>
                <a:lnTo>
                  <a:pt x="915142" y="216684"/>
                </a:lnTo>
                <a:lnTo>
                  <a:pt x="904941" y="209431"/>
                </a:lnTo>
                <a:lnTo>
                  <a:pt x="894740" y="202631"/>
                </a:lnTo>
                <a:lnTo>
                  <a:pt x="884086" y="195831"/>
                </a:lnTo>
                <a:lnTo>
                  <a:pt x="873658" y="189485"/>
                </a:lnTo>
                <a:lnTo>
                  <a:pt x="862777" y="183139"/>
                </a:lnTo>
                <a:lnTo>
                  <a:pt x="852123" y="177246"/>
                </a:lnTo>
                <a:lnTo>
                  <a:pt x="841015" y="171579"/>
                </a:lnTo>
                <a:lnTo>
                  <a:pt x="830134" y="166593"/>
                </a:lnTo>
                <a:lnTo>
                  <a:pt x="819026" y="161380"/>
                </a:lnTo>
                <a:lnTo>
                  <a:pt x="807692" y="156620"/>
                </a:lnTo>
                <a:lnTo>
                  <a:pt x="796358" y="152313"/>
                </a:lnTo>
                <a:lnTo>
                  <a:pt x="785023" y="148234"/>
                </a:lnTo>
                <a:lnTo>
                  <a:pt x="773462" y="144380"/>
                </a:lnTo>
                <a:lnTo>
                  <a:pt x="762128" y="140754"/>
                </a:lnTo>
                <a:lnTo>
                  <a:pt x="750340" y="137581"/>
                </a:lnTo>
                <a:lnTo>
                  <a:pt x="738779" y="134407"/>
                </a:lnTo>
                <a:lnTo>
                  <a:pt x="726991" y="131688"/>
                </a:lnTo>
                <a:lnTo>
                  <a:pt x="715203" y="129421"/>
                </a:lnTo>
                <a:lnTo>
                  <a:pt x="703415" y="127154"/>
                </a:lnTo>
                <a:lnTo>
                  <a:pt x="691401" y="125341"/>
                </a:lnTo>
                <a:lnTo>
                  <a:pt x="679613" y="123755"/>
                </a:lnTo>
                <a:lnTo>
                  <a:pt x="667598" y="122621"/>
                </a:lnTo>
                <a:lnTo>
                  <a:pt x="655584" y="121488"/>
                </a:lnTo>
                <a:lnTo>
                  <a:pt x="643796" y="120581"/>
                </a:lnTo>
                <a:lnTo>
                  <a:pt x="631782" y="120128"/>
                </a:lnTo>
                <a:lnTo>
                  <a:pt x="619540" y="120128"/>
                </a:lnTo>
                <a:lnTo>
                  <a:pt x="607752" y="120128"/>
                </a:lnTo>
                <a:close/>
                <a:moveTo>
                  <a:pt x="619540" y="0"/>
                </a:moveTo>
                <a:lnTo>
                  <a:pt x="634502" y="227"/>
                </a:lnTo>
                <a:lnTo>
                  <a:pt x="649690" y="907"/>
                </a:lnTo>
                <a:lnTo>
                  <a:pt x="664198" y="1587"/>
                </a:lnTo>
                <a:lnTo>
                  <a:pt x="678933" y="3173"/>
                </a:lnTo>
                <a:lnTo>
                  <a:pt x="694121" y="4533"/>
                </a:lnTo>
                <a:lnTo>
                  <a:pt x="708629" y="6573"/>
                </a:lnTo>
                <a:lnTo>
                  <a:pt x="723364" y="8840"/>
                </a:lnTo>
                <a:lnTo>
                  <a:pt x="738098" y="11560"/>
                </a:lnTo>
                <a:lnTo>
                  <a:pt x="752607" y="14506"/>
                </a:lnTo>
                <a:lnTo>
                  <a:pt x="767115" y="17906"/>
                </a:lnTo>
                <a:lnTo>
                  <a:pt x="781623" y="21533"/>
                </a:lnTo>
                <a:lnTo>
                  <a:pt x="796131" y="25839"/>
                </a:lnTo>
                <a:lnTo>
                  <a:pt x="810412" y="30146"/>
                </a:lnTo>
                <a:lnTo>
                  <a:pt x="824694" y="34905"/>
                </a:lnTo>
                <a:lnTo>
                  <a:pt x="838975" y="40118"/>
                </a:lnTo>
                <a:lnTo>
                  <a:pt x="853030" y="45558"/>
                </a:lnTo>
                <a:lnTo>
                  <a:pt x="866858" y="51451"/>
                </a:lnTo>
                <a:lnTo>
                  <a:pt x="880686" y="57571"/>
                </a:lnTo>
                <a:lnTo>
                  <a:pt x="894514" y="64144"/>
                </a:lnTo>
                <a:lnTo>
                  <a:pt x="907888" y="71170"/>
                </a:lnTo>
                <a:lnTo>
                  <a:pt x="921263" y="78423"/>
                </a:lnTo>
                <a:lnTo>
                  <a:pt x="934638" y="85903"/>
                </a:lnTo>
                <a:lnTo>
                  <a:pt x="947786" y="93836"/>
                </a:lnTo>
                <a:lnTo>
                  <a:pt x="960934" y="102222"/>
                </a:lnTo>
                <a:lnTo>
                  <a:pt x="973401" y="110835"/>
                </a:lnTo>
                <a:lnTo>
                  <a:pt x="986096" y="119901"/>
                </a:lnTo>
                <a:lnTo>
                  <a:pt x="998791" y="129421"/>
                </a:lnTo>
                <a:lnTo>
                  <a:pt x="1010805" y="139167"/>
                </a:lnTo>
                <a:lnTo>
                  <a:pt x="1023046" y="149140"/>
                </a:lnTo>
                <a:lnTo>
                  <a:pt x="1034607" y="159793"/>
                </a:lnTo>
                <a:lnTo>
                  <a:pt x="1046395" y="170446"/>
                </a:lnTo>
                <a:lnTo>
                  <a:pt x="1057956" y="181779"/>
                </a:lnTo>
                <a:lnTo>
                  <a:pt x="1067251" y="191072"/>
                </a:lnTo>
                <a:lnTo>
                  <a:pt x="1076318" y="200591"/>
                </a:lnTo>
                <a:lnTo>
                  <a:pt x="1084932" y="210564"/>
                </a:lnTo>
                <a:lnTo>
                  <a:pt x="1093546" y="220310"/>
                </a:lnTo>
                <a:lnTo>
                  <a:pt x="1101934" y="230283"/>
                </a:lnTo>
                <a:lnTo>
                  <a:pt x="1110095" y="240709"/>
                </a:lnTo>
                <a:lnTo>
                  <a:pt x="1117802" y="250909"/>
                </a:lnTo>
                <a:lnTo>
                  <a:pt x="1125510" y="261108"/>
                </a:lnTo>
                <a:lnTo>
                  <a:pt x="1132764" y="271988"/>
                </a:lnTo>
                <a:lnTo>
                  <a:pt x="1139791" y="282414"/>
                </a:lnTo>
                <a:lnTo>
                  <a:pt x="1146592" y="293294"/>
                </a:lnTo>
                <a:lnTo>
                  <a:pt x="1153166" y="304173"/>
                </a:lnTo>
                <a:lnTo>
                  <a:pt x="1159513" y="315279"/>
                </a:lnTo>
                <a:lnTo>
                  <a:pt x="1165634" y="326159"/>
                </a:lnTo>
                <a:lnTo>
                  <a:pt x="1171527" y="337492"/>
                </a:lnTo>
                <a:lnTo>
                  <a:pt x="1177195" y="348598"/>
                </a:lnTo>
                <a:lnTo>
                  <a:pt x="1182408" y="360157"/>
                </a:lnTo>
                <a:lnTo>
                  <a:pt x="1187622" y="371490"/>
                </a:lnTo>
                <a:lnTo>
                  <a:pt x="1192610" y="383050"/>
                </a:lnTo>
                <a:lnTo>
                  <a:pt x="1197143" y="394609"/>
                </a:lnTo>
                <a:lnTo>
                  <a:pt x="1201677" y="406395"/>
                </a:lnTo>
                <a:lnTo>
                  <a:pt x="1205984" y="418181"/>
                </a:lnTo>
                <a:lnTo>
                  <a:pt x="1209611" y="429741"/>
                </a:lnTo>
                <a:lnTo>
                  <a:pt x="1213465" y="441754"/>
                </a:lnTo>
                <a:lnTo>
                  <a:pt x="1216865" y="453540"/>
                </a:lnTo>
                <a:lnTo>
                  <a:pt x="1219812" y="465552"/>
                </a:lnTo>
                <a:lnTo>
                  <a:pt x="1222986" y="477792"/>
                </a:lnTo>
                <a:lnTo>
                  <a:pt x="1225706" y="489578"/>
                </a:lnTo>
                <a:lnTo>
                  <a:pt x="1228200" y="501818"/>
                </a:lnTo>
                <a:lnTo>
                  <a:pt x="1230240" y="514057"/>
                </a:lnTo>
                <a:lnTo>
                  <a:pt x="1232280" y="526070"/>
                </a:lnTo>
                <a:lnTo>
                  <a:pt x="1233867" y="538536"/>
                </a:lnTo>
                <a:lnTo>
                  <a:pt x="1235680" y="550775"/>
                </a:lnTo>
                <a:lnTo>
                  <a:pt x="1236814" y="563015"/>
                </a:lnTo>
                <a:lnTo>
                  <a:pt x="1237720" y="575254"/>
                </a:lnTo>
                <a:lnTo>
                  <a:pt x="1238401" y="587720"/>
                </a:lnTo>
                <a:lnTo>
                  <a:pt x="1239081" y="599733"/>
                </a:lnTo>
                <a:lnTo>
                  <a:pt x="1239307" y="612199"/>
                </a:lnTo>
                <a:lnTo>
                  <a:pt x="1239307" y="624665"/>
                </a:lnTo>
                <a:lnTo>
                  <a:pt x="1239081" y="636678"/>
                </a:lnTo>
                <a:lnTo>
                  <a:pt x="1238627" y="649144"/>
                </a:lnTo>
                <a:lnTo>
                  <a:pt x="1237947" y="661610"/>
                </a:lnTo>
                <a:lnTo>
                  <a:pt x="1237040" y="673623"/>
                </a:lnTo>
                <a:lnTo>
                  <a:pt x="1235907" y="686089"/>
                </a:lnTo>
                <a:lnTo>
                  <a:pt x="1234320" y="698102"/>
                </a:lnTo>
                <a:lnTo>
                  <a:pt x="1232507" y="710341"/>
                </a:lnTo>
                <a:lnTo>
                  <a:pt x="1230693" y="722807"/>
                </a:lnTo>
                <a:lnTo>
                  <a:pt x="1228653" y="734820"/>
                </a:lnTo>
                <a:lnTo>
                  <a:pt x="1226159" y="746833"/>
                </a:lnTo>
                <a:lnTo>
                  <a:pt x="1223439" y="759073"/>
                </a:lnTo>
                <a:lnTo>
                  <a:pt x="1220719" y="771085"/>
                </a:lnTo>
                <a:lnTo>
                  <a:pt x="1217545" y="783098"/>
                </a:lnTo>
                <a:lnTo>
                  <a:pt x="1214145" y="795111"/>
                </a:lnTo>
                <a:lnTo>
                  <a:pt x="1210518" y="806897"/>
                </a:lnTo>
                <a:lnTo>
                  <a:pt x="1206664" y="818683"/>
                </a:lnTo>
                <a:lnTo>
                  <a:pt x="1202357" y="830469"/>
                </a:lnTo>
                <a:lnTo>
                  <a:pt x="1198277" y="842255"/>
                </a:lnTo>
                <a:lnTo>
                  <a:pt x="1193516" y="853588"/>
                </a:lnTo>
                <a:lnTo>
                  <a:pt x="1188529" y="865374"/>
                </a:lnTo>
                <a:lnTo>
                  <a:pt x="1183769" y="876934"/>
                </a:lnTo>
                <a:lnTo>
                  <a:pt x="1178328" y="888267"/>
                </a:lnTo>
                <a:lnTo>
                  <a:pt x="1172661" y="899599"/>
                </a:lnTo>
                <a:lnTo>
                  <a:pt x="1166767" y="910706"/>
                </a:lnTo>
                <a:lnTo>
                  <a:pt x="1160646" y="921812"/>
                </a:lnTo>
                <a:lnTo>
                  <a:pt x="1534229" y="1295115"/>
                </a:lnTo>
                <a:lnTo>
                  <a:pt x="1540350" y="1301461"/>
                </a:lnTo>
                <a:lnTo>
                  <a:pt x="1545790" y="1308034"/>
                </a:lnTo>
                <a:lnTo>
                  <a:pt x="1551231" y="1314607"/>
                </a:lnTo>
                <a:lnTo>
                  <a:pt x="1556445" y="1321407"/>
                </a:lnTo>
                <a:lnTo>
                  <a:pt x="1560752" y="1328433"/>
                </a:lnTo>
                <a:lnTo>
                  <a:pt x="1565286" y="1335460"/>
                </a:lnTo>
                <a:lnTo>
                  <a:pt x="1569366" y="1342713"/>
                </a:lnTo>
                <a:lnTo>
                  <a:pt x="1572766" y="1349966"/>
                </a:lnTo>
                <a:lnTo>
                  <a:pt x="1576167" y="1357219"/>
                </a:lnTo>
                <a:lnTo>
                  <a:pt x="1578887" y="1364698"/>
                </a:lnTo>
                <a:lnTo>
                  <a:pt x="1581381" y="1372178"/>
                </a:lnTo>
                <a:lnTo>
                  <a:pt x="1583648" y="1379658"/>
                </a:lnTo>
                <a:lnTo>
                  <a:pt x="1585461" y="1387137"/>
                </a:lnTo>
                <a:lnTo>
                  <a:pt x="1586821" y="1394617"/>
                </a:lnTo>
                <a:lnTo>
                  <a:pt x="1587955" y="1402323"/>
                </a:lnTo>
                <a:lnTo>
                  <a:pt x="1588635" y="1409803"/>
                </a:lnTo>
                <a:lnTo>
                  <a:pt x="1589088" y="1417283"/>
                </a:lnTo>
                <a:lnTo>
                  <a:pt x="1589088" y="1424762"/>
                </a:lnTo>
                <a:lnTo>
                  <a:pt x="1588861" y="1432242"/>
                </a:lnTo>
                <a:lnTo>
                  <a:pt x="1588181" y="1439495"/>
                </a:lnTo>
                <a:lnTo>
                  <a:pt x="1587274" y="1446748"/>
                </a:lnTo>
                <a:lnTo>
                  <a:pt x="1585914" y="1454001"/>
                </a:lnTo>
                <a:lnTo>
                  <a:pt x="1584101" y="1461027"/>
                </a:lnTo>
                <a:lnTo>
                  <a:pt x="1581834" y="1467827"/>
                </a:lnTo>
                <a:lnTo>
                  <a:pt x="1579340" y="1474627"/>
                </a:lnTo>
                <a:lnTo>
                  <a:pt x="1576620" y="1481200"/>
                </a:lnTo>
                <a:lnTo>
                  <a:pt x="1573220" y="1487773"/>
                </a:lnTo>
                <a:lnTo>
                  <a:pt x="1569593" y="1494119"/>
                </a:lnTo>
                <a:lnTo>
                  <a:pt x="1565512" y="1500239"/>
                </a:lnTo>
                <a:lnTo>
                  <a:pt x="1561432" y="1506132"/>
                </a:lnTo>
                <a:lnTo>
                  <a:pt x="1556445" y="1511572"/>
                </a:lnTo>
                <a:lnTo>
                  <a:pt x="1551231" y="1517011"/>
                </a:lnTo>
                <a:lnTo>
                  <a:pt x="1517228" y="1551237"/>
                </a:lnTo>
                <a:lnTo>
                  <a:pt x="1511787" y="1556223"/>
                </a:lnTo>
                <a:lnTo>
                  <a:pt x="1506120" y="1561209"/>
                </a:lnTo>
                <a:lnTo>
                  <a:pt x="1500226" y="1565516"/>
                </a:lnTo>
                <a:lnTo>
                  <a:pt x="1494106" y="1569369"/>
                </a:lnTo>
                <a:lnTo>
                  <a:pt x="1487985" y="1573222"/>
                </a:lnTo>
                <a:lnTo>
                  <a:pt x="1481411" y="1576395"/>
                </a:lnTo>
                <a:lnTo>
                  <a:pt x="1474837" y="1579342"/>
                </a:lnTo>
                <a:lnTo>
                  <a:pt x="1468036" y="1581835"/>
                </a:lnTo>
                <a:lnTo>
                  <a:pt x="1461009" y="1583875"/>
                </a:lnTo>
                <a:lnTo>
                  <a:pt x="1453982" y="1585688"/>
                </a:lnTo>
                <a:lnTo>
                  <a:pt x="1446728" y="1587275"/>
                </a:lnTo>
                <a:lnTo>
                  <a:pt x="1439474" y="1588182"/>
                </a:lnTo>
                <a:lnTo>
                  <a:pt x="1432219" y="1588862"/>
                </a:lnTo>
                <a:lnTo>
                  <a:pt x="1424739" y="1589088"/>
                </a:lnTo>
                <a:lnTo>
                  <a:pt x="1417258" y="1589088"/>
                </a:lnTo>
                <a:lnTo>
                  <a:pt x="1409777" y="1588862"/>
                </a:lnTo>
                <a:lnTo>
                  <a:pt x="1402296" y="1587955"/>
                </a:lnTo>
                <a:lnTo>
                  <a:pt x="1394589" y="1587048"/>
                </a:lnTo>
                <a:lnTo>
                  <a:pt x="1387108" y="1585235"/>
                </a:lnTo>
                <a:lnTo>
                  <a:pt x="1379628" y="1583422"/>
                </a:lnTo>
                <a:lnTo>
                  <a:pt x="1372147" y="1581382"/>
                </a:lnTo>
                <a:lnTo>
                  <a:pt x="1364666" y="1578662"/>
                </a:lnTo>
                <a:lnTo>
                  <a:pt x="1357186" y="1575942"/>
                </a:lnTo>
                <a:lnTo>
                  <a:pt x="1349931" y="1572769"/>
                </a:lnTo>
                <a:lnTo>
                  <a:pt x="1342677" y="1569142"/>
                </a:lnTo>
                <a:lnTo>
                  <a:pt x="1335423" y="1565289"/>
                </a:lnTo>
                <a:lnTo>
                  <a:pt x="1328396" y="1560756"/>
                </a:lnTo>
                <a:lnTo>
                  <a:pt x="1321369" y="1556223"/>
                </a:lnTo>
                <a:lnTo>
                  <a:pt x="1314568" y="1551237"/>
                </a:lnTo>
                <a:lnTo>
                  <a:pt x="1307994" y="1545797"/>
                </a:lnTo>
                <a:lnTo>
                  <a:pt x="1301420" y="1540130"/>
                </a:lnTo>
                <a:lnTo>
                  <a:pt x="1295299" y="1534011"/>
                </a:lnTo>
                <a:lnTo>
                  <a:pt x="921716" y="1160708"/>
                </a:lnTo>
                <a:lnTo>
                  <a:pt x="910835" y="1166827"/>
                </a:lnTo>
                <a:lnTo>
                  <a:pt x="899501" y="1172720"/>
                </a:lnTo>
                <a:lnTo>
                  <a:pt x="888166" y="1178160"/>
                </a:lnTo>
                <a:lnTo>
                  <a:pt x="876832" y="1183600"/>
                </a:lnTo>
                <a:lnTo>
                  <a:pt x="865498" y="1188586"/>
                </a:lnTo>
                <a:lnTo>
                  <a:pt x="853710" y="1193346"/>
                </a:lnTo>
                <a:lnTo>
                  <a:pt x="842375" y="1198106"/>
                </a:lnTo>
                <a:lnTo>
                  <a:pt x="830588" y="1202412"/>
                </a:lnTo>
                <a:lnTo>
                  <a:pt x="818573" y="1206492"/>
                </a:lnTo>
                <a:lnTo>
                  <a:pt x="807012" y="1210572"/>
                </a:lnTo>
                <a:lnTo>
                  <a:pt x="794997" y="1213972"/>
                </a:lnTo>
                <a:lnTo>
                  <a:pt x="783210" y="1217598"/>
                </a:lnTo>
                <a:lnTo>
                  <a:pt x="771195" y="1220545"/>
                </a:lnTo>
                <a:lnTo>
                  <a:pt x="758954" y="1223265"/>
                </a:lnTo>
                <a:lnTo>
                  <a:pt x="746939" y="1226211"/>
                </a:lnTo>
                <a:lnTo>
                  <a:pt x="734698" y="1228478"/>
                </a:lnTo>
                <a:lnTo>
                  <a:pt x="722457" y="1230518"/>
                </a:lnTo>
                <a:lnTo>
                  <a:pt x="710442" y="1232784"/>
                </a:lnTo>
                <a:lnTo>
                  <a:pt x="698201" y="1234371"/>
                </a:lnTo>
                <a:lnTo>
                  <a:pt x="685960" y="1235731"/>
                </a:lnTo>
                <a:lnTo>
                  <a:pt x="673719" y="1236864"/>
                </a:lnTo>
                <a:lnTo>
                  <a:pt x="661478" y="1237771"/>
                </a:lnTo>
                <a:lnTo>
                  <a:pt x="649010" y="1238451"/>
                </a:lnTo>
                <a:lnTo>
                  <a:pt x="636769" y="1239131"/>
                </a:lnTo>
                <a:lnTo>
                  <a:pt x="624527" y="1239357"/>
                </a:lnTo>
                <a:lnTo>
                  <a:pt x="612060" y="1239357"/>
                </a:lnTo>
                <a:lnTo>
                  <a:pt x="599818" y="1239131"/>
                </a:lnTo>
                <a:lnTo>
                  <a:pt x="587577" y="1238451"/>
                </a:lnTo>
                <a:lnTo>
                  <a:pt x="575109" y="1237544"/>
                </a:lnTo>
                <a:lnTo>
                  <a:pt x="562868" y="1236638"/>
                </a:lnTo>
                <a:lnTo>
                  <a:pt x="550627" y="1235504"/>
                </a:lnTo>
                <a:lnTo>
                  <a:pt x="538612" y="1233918"/>
                </a:lnTo>
                <a:lnTo>
                  <a:pt x="526145" y="1232331"/>
                </a:lnTo>
                <a:lnTo>
                  <a:pt x="513903" y="1230291"/>
                </a:lnTo>
                <a:lnTo>
                  <a:pt x="501889" y="1228025"/>
                </a:lnTo>
                <a:lnTo>
                  <a:pt x="489648" y="1225758"/>
                </a:lnTo>
                <a:lnTo>
                  <a:pt x="477633" y="1222811"/>
                </a:lnTo>
                <a:lnTo>
                  <a:pt x="465619" y="1219865"/>
                </a:lnTo>
                <a:lnTo>
                  <a:pt x="453604" y="1216918"/>
                </a:lnTo>
                <a:lnTo>
                  <a:pt x="441590" y="1213292"/>
                </a:lnTo>
                <a:lnTo>
                  <a:pt x="429802" y="1209665"/>
                </a:lnTo>
                <a:lnTo>
                  <a:pt x="418014" y="1205812"/>
                </a:lnTo>
                <a:lnTo>
                  <a:pt x="406453" y="1201506"/>
                </a:lnTo>
                <a:lnTo>
                  <a:pt x="394665" y="1197199"/>
                </a:lnTo>
                <a:lnTo>
                  <a:pt x="383104" y="1192440"/>
                </a:lnTo>
                <a:lnTo>
                  <a:pt x="371543" y="1187680"/>
                </a:lnTo>
                <a:lnTo>
                  <a:pt x="359982" y="1182467"/>
                </a:lnTo>
                <a:lnTo>
                  <a:pt x="348647" y="1177027"/>
                </a:lnTo>
                <a:lnTo>
                  <a:pt x="337313" y="1171360"/>
                </a:lnTo>
                <a:lnTo>
                  <a:pt x="326205" y="1165694"/>
                </a:lnTo>
                <a:lnTo>
                  <a:pt x="315097" y="1159574"/>
                </a:lnTo>
                <a:lnTo>
                  <a:pt x="304216" y="1153228"/>
                </a:lnTo>
                <a:lnTo>
                  <a:pt x="293109" y="1146655"/>
                </a:lnTo>
                <a:lnTo>
                  <a:pt x="282454" y="1139629"/>
                </a:lnTo>
                <a:lnTo>
                  <a:pt x="272026" y="1132602"/>
                </a:lnTo>
                <a:lnTo>
                  <a:pt x="261145" y="1125349"/>
                </a:lnTo>
                <a:lnTo>
                  <a:pt x="250944" y="1117643"/>
                </a:lnTo>
                <a:lnTo>
                  <a:pt x="240517" y="1109937"/>
                </a:lnTo>
                <a:lnTo>
                  <a:pt x="230316" y="1101777"/>
                </a:lnTo>
                <a:lnTo>
                  <a:pt x="220341" y="1093617"/>
                </a:lnTo>
                <a:lnTo>
                  <a:pt x="210367" y="1085004"/>
                </a:lnTo>
                <a:lnTo>
                  <a:pt x="200620" y="1076391"/>
                </a:lnTo>
                <a:lnTo>
                  <a:pt x="191099" y="1067099"/>
                </a:lnTo>
                <a:lnTo>
                  <a:pt x="181578" y="1057806"/>
                </a:lnTo>
                <a:lnTo>
                  <a:pt x="170470" y="1046473"/>
                </a:lnTo>
                <a:lnTo>
                  <a:pt x="159589" y="1034913"/>
                </a:lnTo>
                <a:lnTo>
                  <a:pt x="149161" y="1022901"/>
                </a:lnTo>
                <a:lnTo>
                  <a:pt x="139187" y="1010888"/>
                </a:lnTo>
                <a:lnTo>
                  <a:pt x="129213" y="998648"/>
                </a:lnTo>
                <a:lnTo>
                  <a:pt x="119918" y="985956"/>
                </a:lnTo>
                <a:lnTo>
                  <a:pt x="110851" y="973489"/>
                </a:lnTo>
                <a:lnTo>
                  <a:pt x="102237" y="960797"/>
                </a:lnTo>
                <a:lnTo>
                  <a:pt x="93849" y="947651"/>
                </a:lnTo>
                <a:lnTo>
                  <a:pt x="85688" y="934505"/>
                </a:lnTo>
                <a:lnTo>
                  <a:pt x="78208" y="921358"/>
                </a:lnTo>
                <a:lnTo>
                  <a:pt x="70954" y="907986"/>
                </a:lnTo>
                <a:lnTo>
                  <a:pt x="64153" y="894386"/>
                </a:lnTo>
                <a:lnTo>
                  <a:pt x="57579" y="880560"/>
                </a:lnTo>
                <a:lnTo>
                  <a:pt x="51232" y="866734"/>
                </a:lnTo>
                <a:lnTo>
                  <a:pt x="45338" y="852908"/>
                </a:lnTo>
                <a:lnTo>
                  <a:pt x="39897" y="838856"/>
                </a:lnTo>
                <a:lnTo>
                  <a:pt x="34910" y="824803"/>
                </a:lnTo>
                <a:lnTo>
                  <a:pt x="30150" y="810524"/>
                </a:lnTo>
                <a:lnTo>
                  <a:pt x="25616" y="796244"/>
                </a:lnTo>
                <a:lnTo>
                  <a:pt x="21535" y="781738"/>
                </a:lnTo>
                <a:lnTo>
                  <a:pt x="17682" y="767232"/>
                </a:lnTo>
                <a:lnTo>
                  <a:pt x="14508" y="752726"/>
                </a:lnTo>
                <a:lnTo>
                  <a:pt x="11334" y="738220"/>
                </a:lnTo>
                <a:lnTo>
                  <a:pt x="8841" y="723487"/>
                </a:lnTo>
                <a:lnTo>
                  <a:pt x="6574" y="708755"/>
                </a:lnTo>
                <a:lnTo>
                  <a:pt x="4307" y="694022"/>
                </a:lnTo>
                <a:lnTo>
                  <a:pt x="2947" y="679289"/>
                </a:lnTo>
                <a:lnTo>
                  <a:pt x="1587" y="664330"/>
                </a:lnTo>
                <a:lnTo>
                  <a:pt x="680" y="649597"/>
                </a:lnTo>
                <a:lnTo>
                  <a:pt x="227" y="634638"/>
                </a:lnTo>
                <a:lnTo>
                  <a:pt x="0" y="619905"/>
                </a:lnTo>
                <a:lnTo>
                  <a:pt x="227" y="604946"/>
                </a:lnTo>
                <a:lnTo>
                  <a:pt x="680" y="589987"/>
                </a:lnTo>
                <a:lnTo>
                  <a:pt x="1587" y="575254"/>
                </a:lnTo>
                <a:lnTo>
                  <a:pt x="2947" y="560295"/>
                </a:lnTo>
                <a:lnTo>
                  <a:pt x="4307" y="545562"/>
                </a:lnTo>
                <a:lnTo>
                  <a:pt x="6574" y="530830"/>
                </a:lnTo>
                <a:lnTo>
                  <a:pt x="8841" y="516097"/>
                </a:lnTo>
                <a:lnTo>
                  <a:pt x="11334" y="501364"/>
                </a:lnTo>
                <a:lnTo>
                  <a:pt x="14508" y="486858"/>
                </a:lnTo>
                <a:lnTo>
                  <a:pt x="17682" y="472352"/>
                </a:lnTo>
                <a:lnTo>
                  <a:pt x="21535" y="457846"/>
                </a:lnTo>
                <a:lnTo>
                  <a:pt x="25616" y="443340"/>
                </a:lnTo>
                <a:lnTo>
                  <a:pt x="30150" y="429061"/>
                </a:lnTo>
                <a:lnTo>
                  <a:pt x="34910" y="414781"/>
                </a:lnTo>
                <a:lnTo>
                  <a:pt x="39897" y="400502"/>
                </a:lnTo>
                <a:lnTo>
                  <a:pt x="45338" y="386449"/>
                </a:lnTo>
                <a:lnTo>
                  <a:pt x="51232" y="372850"/>
                </a:lnTo>
                <a:lnTo>
                  <a:pt x="57579" y="359024"/>
                </a:lnTo>
                <a:lnTo>
                  <a:pt x="64153" y="345198"/>
                </a:lnTo>
                <a:lnTo>
                  <a:pt x="70954" y="331599"/>
                </a:lnTo>
                <a:lnTo>
                  <a:pt x="78208" y="318226"/>
                </a:lnTo>
                <a:lnTo>
                  <a:pt x="85688" y="304853"/>
                </a:lnTo>
                <a:lnTo>
                  <a:pt x="93849" y="291934"/>
                </a:lnTo>
                <a:lnTo>
                  <a:pt x="102237" y="278788"/>
                </a:lnTo>
                <a:lnTo>
                  <a:pt x="110851" y="266095"/>
                </a:lnTo>
                <a:lnTo>
                  <a:pt x="119918" y="253402"/>
                </a:lnTo>
                <a:lnTo>
                  <a:pt x="129213" y="240936"/>
                </a:lnTo>
                <a:lnTo>
                  <a:pt x="139187" y="228697"/>
                </a:lnTo>
                <a:lnTo>
                  <a:pt x="149161" y="216457"/>
                </a:lnTo>
                <a:lnTo>
                  <a:pt x="159589" y="204671"/>
                </a:lnTo>
                <a:lnTo>
                  <a:pt x="170470" y="193111"/>
                </a:lnTo>
                <a:lnTo>
                  <a:pt x="181578" y="181779"/>
                </a:lnTo>
                <a:lnTo>
                  <a:pt x="193139" y="170446"/>
                </a:lnTo>
                <a:lnTo>
                  <a:pt x="204473" y="159793"/>
                </a:lnTo>
                <a:lnTo>
                  <a:pt x="216488" y="149140"/>
                </a:lnTo>
                <a:lnTo>
                  <a:pt x="228729" y="139167"/>
                </a:lnTo>
                <a:lnTo>
                  <a:pt x="240743" y="129421"/>
                </a:lnTo>
                <a:lnTo>
                  <a:pt x="253438" y="119901"/>
                </a:lnTo>
                <a:lnTo>
                  <a:pt x="266133" y="110835"/>
                </a:lnTo>
                <a:lnTo>
                  <a:pt x="278600" y="102222"/>
                </a:lnTo>
                <a:lnTo>
                  <a:pt x="291748" y="93836"/>
                </a:lnTo>
                <a:lnTo>
                  <a:pt x="304896" y="85903"/>
                </a:lnTo>
                <a:lnTo>
                  <a:pt x="318271" y="78423"/>
                </a:lnTo>
                <a:lnTo>
                  <a:pt x="331646" y="71170"/>
                </a:lnTo>
                <a:lnTo>
                  <a:pt x="345020" y="64144"/>
                </a:lnTo>
                <a:lnTo>
                  <a:pt x="358848" y="57571"/>
                </a:lnTo>
                <a:lnTo>
                  <a:pt x="372676" y="51451"/>
                </a:lnTo>
                <a:lnTo>
                  <a:pt x="386504" y="45558"/>
                </a:lnTo>
                <a:lnTo>
                  <a:pt x="400559" y="40118"/>
                </a:lnTo>
                <a:lnTo>
                  <a:pt x="414840" y="34905"/>
                </a:lnTo>
                <a:lnTo>
                  <a:pt x="429122" y="30146"/>
                </a:lnTo>
                <a:lnTo>
                  <a:pt x="443403" y="25839"/>
                </a:lnTo>
                <a:lnTo>
                  <a:pt x="457911" y="21533"/>
                </a:lnTo>
                <a:lnTo>
                  <a:pt x="472419" y="17906"/>
                </a:lnTo>
                <a:lnTo>
                  <a:pt x="486927" y="14506"/>
                </a:lnTo>
                <a:lnTo>
                  <a:pt x="501435" y="11560"/>
                </a:lnTo>
                <a:lnTo>
                  <a:pt x="515944" y="8840"/>
                </a:lnTo>
                <a:lnTo>
                  <a:pt x="530678" y="6573"/>
                </a:lnTo>
                <a:lnTo>
                  <a:pt x="545413" y="4533"/>
                </a:lnTo>
                <a:lnTo>
                  <a:pt x="560148" y="3173"/>
                </a:lnTo>
                <a:lnTo>
                  <a:pt x="575109" y="1587"/>
                </a:lnTo>
                <a:lnTo>
                  <a:pt x="589844" y="907"/>
                </a:lnTo>
                <a:lnTo>
                  <a:pt x="604806" y="227"/>
                </a:lnTo>
                <a:lnTo>
                  <a:pt x="619540" y="0"/>
                </a:lnTo>
                <a:close/>
              </a:path>
            </a:pathLst>
          </a:custGeom>
          <a:solidFill>
            <a:srgbClr val="FFFFFF"/>
          </a:solidFill>
          <a:ln>
            <a:noFill/>
          </a:ln>
        </p:spPr>
        <p:txBody>
          <a:bodyPr anchor="ctr">
            <a:scene3d>
              <a:camera prst="orthographicFront"/>
              <a:lightRig rig="threePt" dir="t"/>
            </a:scene3d>
            <a:sp3d>
              <a:contourClr>
                <a:srgbClr val="FFFFFF"/>
              </a:contourClr>
            </a:sp3d>
          </a:bodyPr>
          <a:lstStyle/>
          <a:p>
            <a:pPr algn="ctr" eaLnBrk="1" fontAlgn="auto" hangingPunct="1">
              <a:spcBef>
                <a:spcPts val="0"/>
              </a:spcBef>
              <a:spcAft>
                <a:spcPts val="0"/>
              </a:spcAft>
              <a:defRPr/>
            </a:pPr>
            <a:endParaRPr lang="zh-CN" altLang="en-US">
              <a:solidFill>
                <a:srgbClr val="FFFFFF"/>
              </a:solidFill>
              <a:latin typeface="+mn-lt"/>
              <a:ea typeface="+mn-ea"/>
            </a:endParaRPr>
          </a:p>
        </p:txBody>
      </p:sp>
      <p:sp>
        <p:nvSpPr>
          <p:cNvPr id="23" name="MH_Other_6"/>
          <p:cNvSpPr>
            <a:spLocks noChangeAspect="1"/>
          </p:cNvSpPr>
          <p:nvPr>
            <p:custDataLst>
              <p:tags r:id="rId9"/>
            </p:custDataLst>
          </p:nvPr>
        </p:nvSpPr>
        <p:spPr bwMode="auto">
          <a:xfrm>
            <a:off x="1669845" y="3535206"/>
            <a:ext cx="396875" cy="393700"/>
          </a:xfrm>
          <a:custGeom>
            <a:avLst/>
            <a:gdLst>
              <a:gd name="T0" fmla="*/ 615878 w 2390775"/>
              <a:gd name="T1" fmla="*/ 1467970 h 2365376"/>
              <a:gd name="T2" fmla="*/ 587250 w 2390775"/>
              <a:gd name="T3" fmla="*/ 1401697 h 2365376"/>
              <a:gd name="T4" fmla="*/ 1282649 w 2390775"/>
              <a:gd name="T5" fmla="*/ 1393474 h 2365376"/>
              <a:gd name="T6" fmla="*/ 1180915 w 2390775"/>
              <a:gd name="T7" fmla="*/ 1446870 h 2365376"/>
              <a:gd name="T8" fmla="*/ 1210073 w 2390775"/>
              <a:gd name="T9" fmla="*/ 1382167 h 2365376"/>
              <a:gd name="T10" fmla="*/ 653657 w 2390775"/>
              <a:gd name="T11" fmla="*/ 1314699 h 2365376"/>
              <a:gd name="T12" fmla="*/ 646041 w 2390775"/>
              <a:gd name="T13" fmla="*/ 1180275 h 2365376"/>
              <a:gd name="T14" fmla="*/ 589870 w 2390775"/>
              <a:gd name="T15" fmla="*/ 1105327 h 2365376"/>
              <a:gd name="T16" fmla="*/ 599516 w 2390775"/>
              <a:gd name="T17" fmla="*/ 1141280 h 2365376"/>
              <a:gd name="T18" fmla="*/ 579914 w 2390775"/>
              <a:gd name="T19" fmla="*/ 1158779 h 2365376"/>
              <a:gd name="T20" fmla="*/ 541333 w 2390775"/>
              <a:gd name="T21" fmla="*/ 1105965 h 2365376"/>
              <a:gd name="T22" fmla="*/ 1137260 w 2390775"/>
              <a:gd name="T23" fmla="*/ 1009231 h 2365376"/>
              <a:gd name="T24" fmla="*/ 1143562 w 2390775"/>
              <a:gd name="T25" fmla="*/ 1026145 h 2365376"/>
              <a:gd name="T26" fmla="*/ 1096615 w 2390775"/>
              <a:gd name="T27" fmla="*/ 1069549 h 2365376"/>
              <a:gd name="T28" fmla="*/ 1102602 w 2390775"/>
              <a:gd name="T29" fmla="*/ 1001572 h 2365376"/>
              <a:gd name="T30" fmla="*/ 972739 w 2390775"/>
              <a:gd name="T31" fmla="*/ 835988 h 2365376"/>
              <a:gd name="T32" fmla="*/ 989500 w 2390775"/>
              <a:gd name="T33" fmla="*/ 1138672 h 2365376"/>
              <a:gd name="T34" fmla="*/ 639427 w 2390775"/>
              <a:gd name="T35" fmla="*/ 1423644 h 2365376"/>
              <a:gd name="T36" fmla="*/ 599898 w 2390775"/>
              <a:gd name="T37" fmla="*/ 1003302 h 2365376"/>
              <a:gd name="T38" fmla="*/ 529694 w 2390775"/>
              <a:gd name="T39" fmla="*/ 1090596 h 2365376"/>
              <a:gd name="T40" fmla="*/ 602428 w 2390775"/>
              <a:gd name="T41" fmla="*/ 868249 h 2365376"/>
              <a:gd name="T42" fmla="*/ 861740 w 2390775"/>
              <a:gd name="T43" fmla="*/ 924231 h 2365376"/>
              <a:gd name="T44" fmla="*/ 755609 w 2390775"/>
              <a:gd name="T45" fmla="*/ 542052 h 2365376"/>
              <a:gd name="T46" fmla="*/ 929665 w 2390775"/>
              <a:gd name="T47" fmla="*/ 525915 h 2365376"/>
              <a:gd name="T48" fmla="*/ 909019 w 2390775"/>
              <a:gd name="T49" fmla="*/ 571798 h 2365376"/>
              <a:gd name="T50" fmla="*/ 936652 w 2390775"/>
              <a:gd name="T51" fmla="*/ 586353 h 2365376"/>
              <a:gd name="T52" fmla="*/ 928394 w 2390775"/>
              <a:gd name="T53" fmla="*/ 688879 h 2365376"/>
              <a:gd name="T54" fmla="*/ 840414 w 2390775"/>
              <a:gd name="T55" fmla="*/ 772101 h 2365376"/>
              <a:gd name="T56" fmla="*/ 742269 w 2390775"/>
              <a:gd name="T57" fmla="*/ 675588 h 2365376"/>
              <a:gd name="T58" fmla="*/ 738139 w 2390775"/>
              <a:gd name="T59" fmla="*/ 608504 h 2365376"/>
              <a:gd name="T60" fmla="*/ 761643 w 2390775"/>
              <a:gd name="T61" fmla="*/ 510093 h 2365376"/>
              <a:gd name="T62" fmla="*/ 617010 w 2390775"/>
              <a:gd name="T63" fmla="*/ 449064 h 2365376"/>
              <a:gd name="T64" fmla="*/ 350272 w 2390775"/>
              <a:gd name="T65" fmla="*/ 638327 h 2365376"/>
              <a:gd name="T66" fmla="*/ 215163 w 2390775"/>
              <a:gd name="T67" fmla="*/ 939947 h 2365376"/>
              <a:gd name="T68" fmla="*/ 256613 w 2390775"/>
              <a:gd name="T69" fmla="*/ 1277331 h 2365376"/>
              <a:gd name="T70" fmla="*/ 458486 w 2390775"/>
              <a:gd name="T71" fmla="*/ 1534008 h 2365376"/>
              <a:gd name="T72" fmla="*/ 767308 w 2390775"/>
              <a:gd name="T73" fmla="*/ 1655225 h 2365376"/>
              <a:gd name="T74" fmla="*/ 1101127 w 2390775"/>
              <a:gd name="T75" fmla="*/ 1596674 h 2365376"/>
              <a:gd name="T76" fmla="*/ 1347614 w 2390775"/>
              <a:gd name="T77" fmla="*/ 1383040 h 2365376"/>
              <a:gd name="T78" fmla="*/ 1453614 w 2390775"/>
              <a:gd name="T79" fmla="*/ 1066861 h 2365376"/>
              <a:gd name="T80" fmla="*/ 1378939 w 2390775"/>
              <a:gd name="T81" fmla="*/ 738024 h 2365376"/>
              <a:gd name="T82" fmla="*/ 1153652 w 2390775"/>
              <a:gd name="T83" fmla="*/ 501602 h 2365376"/>
              <a:gd name="T84" fmla="*/ 831224 w 2390775"/>
              <a:gd name="T85" fmla="*/ 411085 h 2365376"/>
              <a:gd name="T86" fmla="*/ 989432 w 2390775"/>
              <a:gd name="T87" fmla="*/ 315187 h 2365376"/>
              <a:gd name="T88" fmla="*/ 1471649 w 2390775"/>
              <a:gd name="T89" fmla="*/ 671876 h 2365376"/>
              <a:gd name="T90" fmla="*/ 1554866 w 2390775"/>
              <a:gd name="T91" fmla="*/ 1171938 h 2365376"/>
              <a:gd name="T92" fmla="*/ 1239716 w 2390775"/>
              <a:gd name="T93" fmla="*/ 1647313 h 2365376"/>
              <a:gd name="T94" fmla="*/ 646121 w 2390775"/>
              <a:gd name="T95" fmla="*/ 1748275 h 2365376"/>
              <a:gd name="T96" fmla="*/ 110112 w 2390775"/>
              <a:gd name="T97" fmla="*/ 1186813 h 2365376"/>
              <a:gd name="T98" fmla="*/ 251551 w 2390775"/>
              <a:gd name="T99" fmla="*/ 580725 h 2365376"/>
              <a:gd name="T100" fmla="*/ 1549044 w 2390775"/>
              <a:gd name="T101" fmla="*/ 160116 h 2365376"/>
              <a:gd name="T102" fmla="*/ 1461002 w 2390775"/>
              <a:gd name="T103" fmla="*/ 284475 h 2365376"/>
              <a:gd name="T104" fmla="*/ 1550307 w 2390775"/>
              <a:gd name="T105" fmla="*/ 426554 h 2365376"/>
              <a:gd name="T106" fmla="*/ 1719764 w 2390775"/>
              <a:gd name="T107" fmla="*/ 380038 h 2365376"/>
              <a:gd name="T108" fmla="*/ 1735543 w 2390775"/>
              <a:gd name="T109" fmla="*/ 232579 h 2365376"/>
              <a:gd name="T110" fmla="*/ 1705909 w 2390775"/>
              <a:gd name="T111" fmla="*/ 94508 h 2365376"/>
              <a:gd name="T112" fmla="*/ 1774050 w 2390775"/>
              <a:gd name="T113" fmla="*/ 148403 h 2365376"/>
              <a:gd name="T114" fmla="*/ 1781614 w 2390775"/>
              <a:gd name="T115" fmla="*/ 428769 h 2365376"/>
              <a:gd name="T116" fmla="*/ 1600166 w 2390775"/>
              <a:gd name="T117" fmla="*/ 516104 h 2365376"/>
              <a:gd name="T118" fmla="*/ 1452167 w 2390775"/>
              <a:gd name="T119" fmla="*/ 455349 h 2365376"/>
              <a:gd name="T120" fmla="*/ 1310478 w 2390775"/>
              <a:gd name="T121" fmla="*/ 259477 h 2365376"/>
              <a:gd name="T122" fmla="*/ 1562614 w 2390775"/>
              <a:gd name="T123" fmla="*/ 74046 h 23653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90775" h="2365376">
                <a:moveTo>
                  <a:pt x="761351" y="1739900"/>
                </a:moveTo>
                <a:lnTo>
                  <a:pt x="791690" y="1805294"/>
                </a:lnTo>
                <a:lnTo>
                  <a:pt x="794883" y="1808051"/>
                </a:lnTo>
                <a:lnTo>
                  <a:pt x="797278" y="1811991"/>
                </a:lnTo>
                <a:lnTo>
                  <a:pt x="800871" y="1817112"/>
                </a:lnTo>
                <a:lnTo>
                  <a:pt x="803266" y="1822233"/>
                </a:lnTo>
                <a:lnTo>
                  <a:pt x="804065" y="1825384"/>
                </a:lnTo>
                <a:lnTo>
                  <a:pt x="804863" y="1828536"/>
                </a:lnTo>
                <a:lnTo>
                  <a:pt x="804863" y="1831687"/>
                </a:lnTo>
                <a:lnTo>
                  <a:pt x="804863" y="1834839"/>
                </a:lnTo>
                <a:lnTo>
                  <a:pt x="804065" y="1837990"/>
                </a:lnTo>
                <a:lnTo>
                  <a:pt x="802867" y="1841142"/>
                </a:lnTo>
                <a:lnTo>
                  <a:pt x="801670" y="1842718"/>
                </a:lnTo>
                <a:lnTo>
                  <a:pt x="799674" y="1844687"/>
                </a:lnTo>
                <a:lnTo>
                  <a:pt x="797278" y="1845475"/>
                </a:lnTo>
                <a:lnTo>
                  <a:pt x="794484" y="1845869"/>
                </a:lnTo>
                <a:lnTo>
                  <a:pt x="790891" y="1846263"/>
                </a:lnTo>
                <a:lnTo>
                  <a:pt x="787698" y="1845869"/>
                </a:lnTo>
                <a:lnTo>
                  <a:pt x="784105" y="1845475"/>
                </a:lnTo>
                <a:lnTo>
                  <a:pt x="780512" y="1844293"/>
                </a:lnTo>
                <a:lnTo>
                  <a:pt x="776520" y="1842718"/>
                </a:lnTo>
                <a:lnTo>
                  <a:pt x="772927" y="1841142"/>
                </a:lnTo>
                <a:lnTo>
                  <a:pt x="768935" y="1839172"/>
                </a:lnTo>
                <a:lnTo>
                  <a:pt x="765343" y="1836809"/>
                </a:lnTo>
                <a:lnTo>
                  <a:pt x="761750" y="1834051"/>
                </a:lnTo>
                <a:lnTo>
                  <a:pt x="758955" y="1831294"/>
                </a:lnTo>
                <a:lnTo>
                  <a:pt x="756161" y="1827748"/>
                </a:lnTo>
                <a:lnTo>
                  <a:pt x="754165" y="1824597"/>
                </a:lnTo>
                <a:lnTo>
                  <a:pt x="748975" y="1815536"/>
                </a:lnTo>
                <a:lnTo>
                  <a:pt x="745782" y="1808839"/>
                </a:lnTo>
                <a:lnTo>
                  <a:pt x="743387" y="1803718"/>
                </a:lnTo>
                <a:lnTo>
                  <a:pt x="742588" y="1799385"/>
                </a:lnTo>
                <a:lnTo>
                  <a:pt x="742588" y="1795051"/>
                </a:lnTo>
                <a:lnTo>
                  <a:pt x="743387" y="1790718"/>
                </a:lnTo>
                <a:lnTo>
                  <a:pt x="746181" y="1778112"/>
                </a:lnTo>
                <a:lnTo>
                  <a:pt x="746979" y="1774173"/>
                </a:lnTo>
                <a:lnTo>
                  <a:pt x="746979" y="1772203"/>
                </a:lnTo>
                <a:lnTo>
                  <a:pt x="746181" y="1771021"/>
                </a:lnTo>
                <a:lnTo>
                  <a:pt x="745383" y="1770627"/>
                </a:lnTo>
                <a:lnTo>
                  <a:pt x="742987" y="1770627"/>
                </a:lnTo>
                <a:lnTo>
                  <a:pt x="742189" y="1770233"/>
                </a:lnTo>
                <a:lnTo>
                  <a:pt x="741790" y="1769839"/>
                </a:lnTo>
                <a:lnTo>
                  <a:pt x="738596" y="1761961"/>
                </a:lnTo>
                <a:lnTo>
                  <a:pt x="736999" y="1758021"/>
                </a:lnTo>
                <a:lnTo>
                  <a:pt x="736600" y="1756052"/>
                </a:lnTo>
                <a:lnTo>
                  <a:pt x="736600" y="1754476"/>
                </a:lnTo>
                <a:lnTo>
                  <a:pt x="742189" y="1750536"/>
                </a:lnTo>
                <a:lnTo>
                  <a:pt x="747379" y="1747385"/>
                </a:lnTo>
                <a:lnTo>
                  <a:pt x="750971" y="1745021"/>
                </a:lnTo>
                <a:lnTo>
                  <a:pt x="754165" y="1743839"/>
                </a:lnTo>
                <a:lnTo>
                  <a:pt x="758556" y="1741870"/>
                </a:lnTo>
                <a:lnTo>
                  <a:pt x="759754" y="1741870"/>
                </a:lnTo>
                <a:lnTo>
                  <a:pt x="761351" y="1739900"/>
                </a:lnTo>
                <a:close/>
                <a:moveTo>
                  <a:pt x="1554438" y="1730375"/>
                </a:moveTo>
                <a:lnTo>
                  <a:pt x="1565575" y="1730375"/>
                </a:lnTo>
                <a:lnTo>
                  <a:pt x="1575916" y="1730375"/>
                </a:lnTo>
                <a:lnTo>
                  <a:pt x="1586258" y="1731163"/>
                </a:lnTo>
                <a:lnTo>
                  <a:pt x="1591031" y="1731951"/>
                </a:lnTo>
                <a:lnTo>
                  <a:pt x="1595008" y="1733133"/>
                </a:lnTo>
                <a:lnTo>
                  <a:pt x="1598986" y="1734314"/>
                </a:lnTo>
                <a:lnTo>
                  <a:pt x="1602168" y="1735890"/>
                </a:lnTo>
                <a:lnTo>
                  <a:pt x="1605350" y="1737860"/>
                </a:lnTo>
                <a:lnTo>
                  <a:pt x="1607339" y="1739830"/>
                </a:lnTo>
                <a:lnTo>
                  <a:pt x="1608929" y="1741799"/>
                </a:lnTo>
                <a:lnTo>
                  <a:pt x="1609725" y="1744951"/>
                </a:lnTo>
                <a:lnTo>
                  <a:pt x="1609725" y="1747708"/>
                </a:lnTo>
                <a:lnTo>
                  <a:pt x="1608929" y="1751648"/>
                </a:lnTo>
                <a:lnTo>
                  <a:pt x="1607339" y="1755193"/>
                </a:lnTo>
                <a:lnTo>
                  <a:pt x="1604554" y="1759920"/>
                </a:lnTo>
                <a:lnTo>
                  <a:pt x="1600577" y="1764648"/>
                </a:lnTo>
                <a:lnTo>
                  <a:pt x="1595804" y="1769769"/>
                </a:lnTo>
                <a:lnTo>
                  <a:pt x="1589042" y="1776072"/>
                </a:lnTo>
                <a:lnTo>
                  <a:pt x="1582678" y="1781193"/>
                </a:lnTo>
                <a:lnTo>
                  <a:pt x="1576314" y="1786314"/>
                </a:lnTo>
                <a:lnTo>
                  <a:pt x="1570348" y="1790647"/>
                </a:lnTo>
                <a:lnTo>
                  <a:pt x="1563586" y="1794193"/>
                </a:lnTo>
                <a:lnTo>
                  <a:pt x="1557222" y="1797738"/>
                </a:lnTo>
                <a:lnTo>
                  <a:pt x="1550461" y="1800496"/>
                </a:lnTo>
                <a:lnTo>
                  <a:pt x="1544097" y="1802466"/>
                </a:lnTo>
                <a:lnTo>
                  <a:pt x="1537733" y="1804829"/>
                </a:lnTo>
                <a:lnTo>
                  <a:pt x="1530971" y="1806799"/>
                </a:lnTo>
                <a:lnTo>
                  <a:pt x="1524607" y="1807981"/>
                </a:lnTo>
                <a:lnTo>
                  <a:pt x="1518243" y="1809163"/>
                </a:lnTo>
                <a:lnTo>
                  <a:pt x="1505117" y="1811132"/>
                </a:lnTo>
                <a:lnTo>
                  <a:pt x="1491992" y="1812314"/>
                </a:lnTo>
                <a:lnTo>
                  <a:pt x="1486026" y="1813102"/>
                </a:lnTo>
                <a:lnTo>
                  <a:pt x="1483241" y="1813890"/>
                </a:lnTo>
                <a:lnTo>
                  <a:pt x="1482048" y="1814678"/>
                </a:lnTo>
                <a:lnTo>
                  <a:pt x="1481253" y="1815072"/>
                </a:lnTo>
                <a:lnTo>
                  <a:pt x="1480855" y="1815859"/>
                </a:lnTo>
                <a:lnTo>
                  <a:pt x="1480855" y="1817041"/>
                </a:lnTo>
                <a:lnTo>
                  <a:pt x="1481253" y="1818617"/>
                </a:lnTo>
                <a:lnTo>
                  <a:pt x="1482048" y="1819799"/>
                </a:lnTo>
                <a:lnTo>
                  <a:pt x="1482048" y="1821375"/>
                </a:lnTo>
                <a:lnTo>
                  <a:pt x="1482048" y="1821769"/>
                </a:lnTo>
                <a:lnTo>
                  <a:pt x="1480855" y="1822556"/>
                </a:lnTo>
                <a:lnTo>
                  <a:pt x="1471309" y="1830829"/>
                </a:lnTo>
                <a:lnTo>
                  <a:pt x="1465343" y="1834375"/>
                </a:lnTo>
                <a:lnTo>
                  <a:pt x="1463354" y="1835556"/>
                </a:lnTo>
                <a:lnTo>
                  <a:pt x="1461365" y="1836738"/>
                </a:lnTo>
                <a:lnTo>
                  <a:pt x="1452615" y="1830041"/>
                </a:lnTo>
                <a:lnTo>
                  <a:pt x="1445853" y="1824132"/>
                </a:lnTo>
                <a:lnTo>
                  <a:pt x="1440285" y="1819405"/>
                </a:lnTo>
                <a:lnTo>
                  <a:pt x="1437103" y="1815072"/>
                </a:lnTo>
                <a:lnTo>
                  <a:pt x="1434716" y="1812314"/>
                </a:lnTo>
                <a:lnTo>
                  <a:pt x="1433125" y="1810344"/>
                </a:lnTo>
                <a:lnTo>
                  <a:pt x="1432330" y="1808375"/>
                </a:lnTo>
                <a:lnTo>
                  <a:pt x="1428750" y="1806799"/>
                </a:lnTo>
                <a:lnTo>
                  <a:pt x="1512675" y="1734314"/>
                </a:lnTo>
                <a:lnTo>
                  <a:pt x="1518641" y="1733527"/>
                </a:lnTo>
                <a:lnTo>
                  <a:pt x="1533755" y="1731951"/>
                </a:lnTo>
                <a:lnTo>
                  <a:pt x="1543699" y="1731163"/>
                </a:lnTo>
                <a:lnTo>
                  <a:pt x="1554438" y="1730375"/>
                </a:lnTo>
                <a:close/>
                <a:moveTo>
                  <a:pt x="588962" y="1535113"/>
                </a:moveTo>
                <a:lnTo>
                  <a:pt x="694496" y="1535113"/>
                </a:lnTo>
                <a:lnTo>
                  <a:pt x="694496" y="1557872"/>
                </a:lnTo>
                <a:lnTo>
                  <a:pt x="694894" y="1558271"/>
                </a:lnTo>
                <a:lnTo>
                  <a:pt x="696885" y="1560268"/>
                </a:lnTo>
                <a:lnTo>
                  <a:pt x="698478" y="1560667"/>
                </a:lnTo>
                <a:lnTo>
                  <a:pt x="700469" y="1561466"/>
                </a:lnTo>
                <a:lnTo>
                  <a:pt x="704053" y="1561865"/>
                </a:lnTo>
                <a:lnTo>
                  <a:pt x="707239" y="1561865"/>
                </a:lnTo>
                <a:lnTo>
                  <a:pt x="711222" y="1561865"/>
                </a:lnTo>
                <a:lnTo>
                  <a:pt x="714407" y="1561466"/>
                </a:lnTo>
                <a:lnTo>
                  <a:pt x="716797" y="1560667"/>
                </a:lnTo>
                <a:lnTo>
                  <a:pt x="718390" y="1560268"/>
                </a:lnTo>
                <a:lnTo>
                  <a:pt x="720381" y="1558271"/>
                </a:lnTo>
                <a:lnTo>
                  <a:pt x="720779" y="1557872"/>
                </a:lnTo>
                <a:lnTo>
                  <a:pt x="720779" y="1535113"/>
                </a:lnTo>
                <a:lnTo>
                  <a:pt x="820737" y="1535113"/>
                </a:lnTo>
                <a:lnTo>
                  <a:pt x="820737" y="1644117"/>
                </a:lnTo>
                <a:lnTo>
                  <a:pt x="820339" y="1648908"/>
                </a:lnTo>
                <a:lnTo>
                  <a:pt x="819144" y="1652901"/>
                </a:lnTo>
                <a:lnTo>
                  <a:pt x="816755" y="1656894"/>
                </a:lnTo>
                <a:lnTo>
                  <a:pt x="814365" y="1660088"/>
                </a:lnTo>
                <a:lnTo>
                  <a:pt x="810781" y="1663283"/>
                </a:lnTo>
                <a:lnTo>
                  <a:pt x="806799" y="1665279"/>
                </a:lnTo>
                <a:lnTo>
                  <a:pt x="802418" y="1666477"/>
                </a:lnTo>
                <a:lnTo>
                  <a:pt x="797639" y="1666876"/>
                </a:lnTo>
                <a:lnTo>
                  <a:pt x="612060" y="1666876"/>
                </a:lnTo>
                <a:lnTo>
                  <a:pt x="607281" y="1666477"/>
                </a:lnTo>
                <a:lnTo>
                  <a:pt x="602901" y="1665279"/>
                </a:lnTo>
                <a:lnTo>
                  <a:pt x="598918" y="1663283"/>
                </a:lnTo>
                <a:lnTo>
                  <a:pt x="595732" y="1660088"/>
                </a:lnTo>
                <a:lnTo>
                  <a:pt x="592546" y="1656894"/>
                </a:lnTo>
                <a:lnTo>
                  <a:pt x="590555" y="1652901"/>
                </a:lnTo>
                <a:lnTo>
                  <a:pt x="589360" y="1648908"/>
                </a:lnTo>
                <a:lnTo>
                  <a:pt x="588962" y="1644117"/>
                </a:lnTo>
                <a:lnTo>
                  <a:pt x="588962" y="1535113"/>
                </a:lnTo>
                <a:close/>
                <a:moveTo>
                  <a:pt x="612060" y="1476375"/>
                </a:moveTo>
                <a:lnTo>
                  <a:pt x="797639" y="1476375"/>
                </a:lnTo>
                <a:lnTo>
                  <a:pt x="802418" y="1476769"/>
                </a:lnTo>
                <a:lnTo>
                  <a:pt x="806799" y="1477950"/>
                </a:lnTo>
                <a:lnTo>
                  <a:pt x="810781" y="1480312"/>
                </a:lnTo>
                <a:lnTo>
                  <a:pt x="814365" y="1483068"/>
                </a:lnTo>
                <a:lnTo>
                  <a:pt x="816755" y="1486611"/>
                </a:lnTo>
                <a:lnTo>
                  <a:pt x="819144" y="1490155"/>
                </a:lnTo>
                <a:lnTo>
                  <a:pt x="820339" y="1494485"/>
                </a:lnTo>
                <a:lnTo>
                  <a:pt x="820737" y="1498816"/>
                </a:lnTo>
                <a:lnTo>
                  <a:pt x="820737" y="1525588"/>
                </a:lnTo>
                <a:lnTo>
                  <a:pt x="588962" y="1525588"/>
                </a:lnTo>
                <a:lnTo>
                  <a:pt x="588962" y="1498816"/>
                </a:lnTo>
                <a:lnTo>
                  <a:pt x="589360" y="1494485"/>
                </a:lnTo>
                <a:lnTo>
                  <a:pt x="590555" y="1490155"/>
                </a:lnTo>
                <a:lnTo>
                  <a:pt x="592546" y="1486611"/>
                </a:lnTo>
                <a:lnTo>
                  <a:pt x="595732" y="1483068"/>
                </a:lnTo>
                <a:lnTo>
                  <a:pt x="598918" y="1480312"/>
                </a:lnTo>
                <a:lnTo>
                  <a:pt x="602901" y="1477950"/>
                </a:lnTo>
                <a:lnTo>
                  <a:pt x="607281" y="1476769"/>
                </a:lnTo>
                <a:lnTo>
                  <a:pt x="612060" y="1476375"/>
                </a:lnTo>
                <a:close/>
                <a:moveTo>
                  <a:pt x="725449" y="1381125"/>
                </a:moveTo>
                <a:lnTo>
                  <a:pt x="730525" y="1381524"/>
                </a:lnTo>
                <a:lnTo>
                  <a:pt x="732087" y="1381524"/>
                </a:lnTo>
                <a:lnTo>
                  <a:pt x="734430" y="1382322"/>
                </a:lnTo>
                <a:lnTo>
                  <a:pt x="737554" y="1384317"/>
                </a:lnTo>
                <a:lnTo>
                  <a:pt x="740287" y="1386312"/>
                </a:lnTo>
                <a:lnTo>
                  <a:pt x="743411" y="1389505"/>
                </a:lnTo>
                <a:lnTo>
                  <a:pt x="746535" y="1393096"/>
                </a:lnTo>
                <a:lnTo>
                  <a:pt x="749659" y="1397486"/>
                </a:lnTo>
                <a:lnTo>
                  <a:pt x="755906" y="1407063"/>
                </a:lnTo>
                <a:lnTo>
                  <a:pt x="761373" y="1417837"/>
                </a:lnTo>
                <a:lnTo>
                  <a:pt x="766059" y="1427813"/>
                </a:lnTo>
                <a:lnTo>
                  <a:pt x="769182" y="1437390"/>
                </a:lnTo>
                <a:lnTo>
                  <a:pt x="770744" y="1441780"/>
                </a:lnTo>
                <a:lnTo>
                  <a:pt x="771525" y="1445770"/>
                </a:lnTo>
                <a:lnTo>
                  <a:pt x="771525" y="1448164"/>
                </a:lnTo>
                <a:lnTo>
                  <a:pt x="771525" y="1450159"/>
                </a:lnTo>
                <a:lnTo>
                  <a:pt x="770744" y="1451357"/>
                </a:lnTo>
                <a:lnTo>
                  <a:pt x="769182" y="1452155"/>
                </a:lnTo>
                <a:lnTo>
                  <a:pt x="768011" y="1452155"/>
                </a:lnTo>
                <a:lnTo>
                  <a:pt x="766449" y="1450958"/>
                </a:lnTo>
                <a:lnTo>
                  <a:pt x="764887" y="1449760"/>
                </a:lnTo>
                <a:lnTo>
                  <a:pt x="762544" y="1448563"/>
                </a:lnTo>
                <a:lnTo>
                  <a:pt x="759030" y="1444174"/>
                </a:lnTo>
                <a:lnTo>
                  <a:pt x="755516" y="1439784"/>
                </a:lnTo>
                <a:lnTo>
                  <a:pt x="753173" y="1434996"/>
                </a:lnTo>
                <a:lnTo>
                  <a:pt x="752392" y="1433400"/>
                </a:lnTo>
                <a:lnTo>
                  <a:pt x="752392" y="1431404"/>
                </a:lnTo>
                <a:lnTo>
                  <a:pt x="752001" y="1428611"/>
                </a:lnTo>
                <a:lnTo>
                  <a:pt x="750830" y="1426616"/>
                </a:lnTo>
                <a:lnTo>
                  <a:pt x="748878" y="1425419"/>
                </a:lnTo>
                <a:lnTo>
                  <a:pt x="746925" y="1425020"/>
                </a:lnTo>
                <a:lnTo>
                  <a:pt x="746144" y="1425419"/>
                </a:lnTo>
                <a:lnTo>
                  <a:pt x="745363" y="1425818"/>
                </a:lnTo>
                <a:lnTo>
                  <a:pt x="744582" y="1426616"/>
                </a:lnTo>
                <a:lnTo>
                  <a:pt x="743411" y="1427414"/>
                </a:lnTo>
                <a:lnTo>
                  <a:pt x="742630" y="1428611"/>
                </a:lnTo>
                <a:lnTo>
                  <a:pt x="742240" y="1430207"/>
                </a:lnTo>
                <a:lnTo>
                  <a:pt x="741849" y="1432602"/>
                </a:lnTo>
                <a:lnTo>
                  <a:pt x="741849" y="1434597"/>
                </a:lnTo>
                <a:lnTo>
                  <a:pt x="741459" y="1439385"/>
                </a:lnTo>
                <a:lnTo>
                  <a:pt x="740678" y="1443376"/>
                </a:lnTo>
                <a:lnTo>
                  <a:pt x="739897" y="1445371"/>
                </a:lnTo>
                <a:lnTo>
                  <a:pt x="739116" y="1446967"/>
                </a:lnTo>
                <a:lnTo>
                  <a:pt x="737944" y="1448164"/>
                </a:lnTo>
                <a:lnTo>
                  <a:pt x="735992" y="1449361"/>
                </a:lnTo>
                <a:lnTo>
                  <a:pt x="734430" y="1450558"/>
                </a:lnTo>
                <a:lnTo>
                  <a:pt x="732868" y="1452155"/>
                </a:lnTo>
                <a:lnTo>
                  <a:pt x="730525" y="1452953"/>
                </a:lnTo>
                <a:lnTo>
                  <a:pt x="727792" y="1453352"/>
                </a:lnTo>
                <a:lnTo>
                  <a:pt x="721935" y="1454150"/>
                </a:lnTo>
                <a:lnTo>
                  <a:pt x="715297" y="1454150"/>
                </a:lnTo>
                <a:lnTo>
                  <a:pt x="712173" y="1453751"/>
                </a:lnTo>
                <a:lnTo>
                  <a:pt x="709049" y="1452953"/>
                </a:lnTo>
                <a:lnTo>
                  <a:pt x="706706" y="1452155"/>
                </a:lnTo>
                <a:lnTo>
                  <a:pt x="703973" y="1450558"/>
                </a:lnTo>
                <a:lnTo>
                  <a:pt x="701240" y="1448962"/>
                </a:lnTo>
                <a:lnTo>
                  <a:pt x="699287" y="1447366"/>
                </a:lnTo>
                <a:lnTo>
                  <a:pt x="694992" y="1442977"/>
                </a:lnTo>
                <a:lnTo>
                  <a:pt x="691478" y="1438188"/>
                </a:lnTo>
                <a:lnTo>
                  <a:pt x="687963" y="1432602"/>
                </a:lnTo>
                <a:lnTo>
                  <a:pt x="685230" y="1427015"/>
                </a:lnTo>
                <a:lnTo>
                  <a:pt x="682497" y="1421029"/>
                </a:lnTo>
                <a:lnTo>
                  <a:pt x="680544" y="1415044"/>
                </a:lnTo>
                <a:lnTo>
                  <a:pt x="678982" y="1409058"/>
                </a:lnTo>
                <a:lnTo>
                  <a:pt x="676249" y="1399082"/>
                </a:lnTo>
                <a:lnTo>
                  <a:pt x="675078" y="1392298"/>
                </a:lnTo>
                <a:lnTo>
                  <a:pt x="674687" y="1389106"/>
                </a:lnTo>
                <a:lnTo>
                  <a:pt x="674687" y="1388707"/>
                </a:lnTo>
                <a:lnTo>
                  <a:pt x="675078" y="1388308"/>
                </a:lnTo>
                <a:lnTo>
                  <a:pt x="676249" y="1387909"/>
                </a:lnTo>
                <a:lnTo>
                  <a:pt x="679373" y="1387111"/>
                </a:lnTo>
                <a:lnTo>
                  <a:pt x="683278" y="1385913"/>
                </a:lnTo>
                <a:lnTo>
                  <a:pt x="689525" y="1384716"/>
                </a:lnTo>
                <a:lnTo>
                  <a:pt x="698897" y="1383120"/>
                </a:lnTo>
                <a:lnTo>
                  <a:pt x="715297" y="1381524"/>
                </a:lnTo>
                <a:lnTo>
                  <a:pt x="725449" y="1381125"/>
                </a:lnTo>
                <a:close/>
                <a:moveTo>
                  <a:pt x="1433588" y="1247775"/>
                </a:moveTo>
                <a:lnTo>
                  <a:pt x="1439124" y="1247775"/>
                </a:lnTo>
                <a:lnTo>
                  <a:pt x="1444264" y="1248175"/>
                </a:lnTo>
                <a:lnTo>
                  <a:pt x="1448614" y="1248976"/>
                </a:lnTo>
                <a:lnTo>
                  <a:pt x="1451382" y="1249776"/>
                </a:lnTo>
                <a:lnTo>
                  <a:pt x="1453359" y="1250977"/>
                </a:lnTo>
                <a:lnTo>
                  <a:pt x="1454150" y="1252178"/>
                </a:lnTo>
                <a:lnTo>
                  <a:pt x="1454150" y="1253779"/>
                </a:lnTo>
                <a:lnTo>
                  <a:pt x="1453359" y="1255380"/>
                </a:lnTo>
                <a:lnTo>
                  <a:pt x="1452173" y="1256981"/>
                </a:lnTo>
                <a:lnTo>
                  <a:pt x="1450196" y="1258582"/>
                </a:lnTo>
                <a:lnTo>
                  <a:pt x="1447428" y="1260183"/>
                </a:lnTo>
                <a:lnTo>
                  <a:pt x="1441892" y="1262985"/>
                </a:lnTo>
                <a:lnTo>
                  <a:pt x="1435565" y="1264986"/>
                </a:lnTo>
                <a:lnTo>
                  <a:pt x="1432402" y="1265387"/>
                </a:lnTo>
                <a:lnTo>
                  <a:pt x="1429634" y="1265787"/>
                </a:lnTo>
                <a:lnTo>
                  <a:pt x="1427261" y="1265787"/>
                </a:lnTo>
                <a:lnTo>
                  <a:pt x="1425284" y="1265387"/>
                </a:lnTo>
                <a:lnTo>
                  <a:pt x="1423703" y="1264986"/>
                </a:lnTo>
                <a:lnTo>
                  <a:pt x="1422516" y="1264586"/>
                </a:lnTo>
                <a:lnTo>
                  <a:pt x="1420539" y="1264586"/>
                </a:lnTo>
                <a:lnTo>
                  <a:pt x="1419353" y="1264986"/>
                </a:lnTo>
                <a:lnTo>
                  <a:pt x="1418562" y="1265787"/>
                </a:lnTo>
                <a:lnTo>
                  <a:pt x="1417376" y="1266588"/>
                </a:lnTo>
                <a:lnTo>
                  <a:pt x="1416980" y="1267388"/>
                </a:lnTo>
                <a:lnTo>
                  <a:pt x="1416585" y="1268589"/>
                </a:lnTo>
                <a:lnTo>
                  <a:pt x="1416190" y="1269790"/>
                </a:lnTo>
                <a:lnTo>
                  <a:pt x="1416585" y="1270990"/>
                </a:lnTo>
                <a:lnTo>
                  <a:pt x="1416585" y="1272191"/>
                </a:lnTo>
                <a:lnTo>
                  <a:pt x="1417376" y="1273392"/>
                </a:lnTo>
                <a:lnTo>
                  <a:pt x="1418562" y="1274993"/>
                </a:lnTo>
                <a:lnTo>
                  <a:pt x="1419748" y="1276194"/>
                </a:lnTo>
                <a:lnTo>
                  <a:pt x="1422121" y="1277395"/>
                </a:lnTo>
                <a:lnTo>
                  <a:pt x="1424098" y="1278596"/>
                </a:lnTo>
                <a:lnTo>
                  <a:pt x="1428843" y="1280597"/>
                </a:lnTo>
                <a:lnTo>
                  <a:pt x="1430820" y="1282198"/>
                </a:lnTo>
                <a:lnTo>
                  <a:pt x="1432402" y="1283799"/>
                </a:lnTo>
                <a:lnTo>
                  <a:pt x="1433588" y="1285000"/>
                </a:lnTo>
                <a:lnTo>
                  <a:pt x="1435170" y="1287001"/>
                </a:lnTo>
                <a:lnTo>
                  <a:pt x="1436356" y="1289003"/>
                </a:lnTo>
                <a:lnTo>
                  <a:pt x="1436751" y="1291404"/>
                </a:lnTo>
                <a:lnTo>
                  <a:pt x="1437542" y="1293406"/>
                </a:lnTo>
                <a:lnTo>
                  <a:pt x="1437542" y="1296608"/>
                </a:lnTo>
                <a:lnTo>
                  <a:pt x="1437542" y="1299009"/>
                </a:lnTo>
                <a:lnTo>
                  <a:pt x="1437147" y="1302612"/>
                </a:lnTo>
                <a:lnTo>
                  <a:pt x="1436356" y="1305414"/>
                </a:lnTo>
                <a:lnTo>
                  <a:pt x="1435170" y="1309416"/>
                </a:lnTo>
                <a:lnTo>
                  <a:pt x="1431611" y="1317422"/>
                </a:lnTo>
                <a:lnTo>
                  <a:pt x="1430029" y="1320624"/>
                </a:lnTo>
                <a:lnTo>
                  <a:pt x="1428052" y="1323826"/>
                </a:lnTo>
                <a:lnTo>
                  <a:pt x="1425680" y="1326628"/>
                </a:lnTo>
                <a:lnTo>
                  <a:pt x="1423307" y="1328629"/>
                </a:lnTo>
                <a:lnTo>
                  <a:pt x="1420539" y="1331431"/>
                </a:lnTo>
                <a:lnTo>
                  <a:pt x="1417771" y="1333032"/>
                </a:lnTo>
                <a:lnTo>
                  <a:pt x="1414608" y="1334633"/>
                </a:lnTo>
                <a:lnTo>
                  <a:pt x="1411445" y="1336635"/>
                </a:lnTo>
                <a:lnTo>
                  <a:pt x="1404722" y="1338636"/>
                </a:lnTo>
                <a:lnTo>
                  <a:pt x="1397605" y="1340237"/>
                </a:lnTo>
                <a:lnTo>
                  <a:pt x="1390487" y="1341038"/>
                </a:lnTo>
                <a:lnTo>
                  <a:pt x="1383370" y="1341438"/>
                </a:lnTo>
                <a:lnTo>
                  <a:pt x="1376252" y="1341438"/>
                </a:lnTo>
                <a:lnTo>
                  <a:pt x="1369530" y="1341038"/>
                </a:lnTo>
                <a:lnTo>
                  <a:pt x="1358063" y="1339437"/>
                </a:lnTo>
                <a:lnTo>
                  <a:pt x="1350154" y="1338236"/>
                </a:lnTo>
                <a:lnTo>
                  <a:pt x="1347386" y="1337435"/>
                </a:lnTo>
                <a:lnTo>
                  <a:pt x="1347386" y="1337835"/>
                </a:lnTo>
                <a:lnTo>
                  <a:pt x="1346991" y="1337435"/>
                </a:lnTo>
                <a:lnTo>
                  <a:pt x="1346200" y="1337035"/>
                </a:lnTo>
                <a:lnTo>
                  <a:pt x="1346200" y="1334633"/>
                </a:lnTo>
                <a:lnTo>
                  <a:pt x="1346991" y="1331831"/>
                </a:lnTo>
                <a:lnTo>
                  <a:pt x="1347782" y="1326228"/>
                </a:lnTo>
                <a:lnTo>
                  <a:pt x="1349363" y="1318623"/>
                </a:lnTo>
                <a:lnTo>
                  <a:pt x="1351736" y="1307415"/>
                </a:lnTo>
                <a:lnTo>
                  <a:pt x="1355295" y="1296608"/>
                </a:lnTo>
                <a:lnTo>
                  <a:pt x="1357667" y="1287402"/>
                </a:lnTo>
                <a:lnTo>
                  <a:pt x="1361621" y="1275794"/>
                </a:lnTo>
                <a:lnTo>
                  <a:pt x="1363994" y="1270190"/>
                </a:lnTo>
                <a:lnTo>
                  <a:pt x="1364785" y="1268589"/>
                </a:lnTo>
                <a:lnTo>
                  <a:pt x="1366762" y="1265787"/>
                </a:lnTo>
                <a:lnTo>
                  <a:pt x="1369925" y="1262985"/>
                </a:lnTo>
                <a:lnTo>
                  <a:pt x="1373484" y="1260183"/>
                </a:lnTo>
                <a:lnTo>
                  <a:pt x="1378229" y="1258182"/>
                </a:lnTo>
                <a:lnTo>
                  <a:pt x="1383765" y="1256181"/>
                </a:lnTo>
                <a:lnTo>
                  <a:pt x="1389301" y="1253779"/>
                </a:lnTo>
                <a:lnTo>
                  <a:pt x="1395628" y="1252578"/>
                </a:lnTo>
                <a:lnTo>
                  <a:pt x="1401954" y="1250977"/>
                </a:lnTo>
                <a:lnTo>
                  <a:pt x="1415399" y="1248976"/>
                </a:lnTo>
                <a:lnTo>
                  <a:pt x="1428052" y="1248175"/>
                </a:lnTo>
                <a:lnTo>
                  <a:pt x="1433588" y="1247775"/>
                </a:lnTo>
                <a:close/>
                <a:moveTo>
                  <a:pt x="1155700" y="965200"/>
                </a:moveTo>
                <a:lnTo>
                  <a:pt x="1161653" y="965597"/>
                </a:lnTo>
                <a:lnTo>
                  <a:pt x="1167209" y="966787"/>
                </a:lnTo>
                <a:lnTo>
                  <a:pt x="1172766" y="968770"/>
                </a:lnTo>
                <a:lnTo>
                  <a:pt x="1177925" y="971944"/>
                </a:lnTo>
                <a:lnTo>
                  <a:pt x="1182687" y="975514"/>
                </a:lnTo>
                <a:lnTo>
                  <a:pt x="1187450" y="980274"/>
                </a:lnTo>
                <a:lnTo>
                  <a:pt x="1192213" y="985431"/>
                </a:lnTo>
                <a:lnTo>
                  <a:pt x="1196181" y="991381"/>
                </a:lnTo>
                <a:lnTo>
                  <a:pt x="1200150" y="998125"/>
                </a:lnTo>
                <a:lnTo>
                  <a:pt x="1204119" y="1005265"/>
                </a:lnTo>
                <a:lnTo>
                  <a:pt x="1207691" y="1012802"/>
                </a:lnTo>
                <a:lnTo>
                  <a:pt x="1211659" y="1021133"/>
                </a:lnTo>
                <a:lnTo>
                  <a:pt x="1214437" y="1029860"/>
                </a:lnTo>
                <a:lnTo>
                  <a:pt x="1217613" y="1038984"/>
                </a:lnTo>
                <a:lnTo>
                  <a:pt x="1220787" y="1048504"/>
                </a:lnTo>
                <a:lnTo>
                  <a:pt x="1225947" y="1068338"/>
                </a:lnTo>
                <a:lnTo>
                  <a:pt x="1230313" y="1089363"/>
                </a:lnTo>
                <a:lnTo>
                  <a:pt x="1234678" y="1111180"/>
                </a:lnTo>
                <a:lnTo>
                  <a:pt x="1237853" y="1133792"/>
                </a:lnTo>
                <a:lnTo>
                  <a:pt x="1241028" y="1155609"/>
                </a:lnTo>
                <a:lnTo>
                  <a:pt x="1243013" y="1177824"/>
                </a:lnTo>
                <a:lnTo>
                  <a:pt x="1245394" y="1198848"/>
                </a:lnTo>
                <a:lnTo>
                  <a:pt x="1246981" y="1219476"/>
                </a:lnTo>
                <a:lnTo>
                  <a:pt x="1246187" y="1186551"/>
                </a:lnTo>
                <a:lnTo>
                  <a:pt x="1342231" y="1244467"/>
                </a:lnTo>
                <a:lnTo>
                  <a:pt x="1323181" y="1340465"/>
                </a:lnTo>
                <a:lnTo>
                  <a:pt x="1248966" y="1309524"/>
                </a:lnTo>
                <a:lnTo>
                  <a:pt x="1245394" y="1284929"/>
                </a:lnTo>
                <a:lnTo>
                  <a:pt x="1239441" y="1242087"/>
                </a:lnTo>
                <a:lnTo>
                  <a:pt x="1231106" y="1373787"/>
                </a:lnTo>
                <a:lnTo>
                  <a:pt x="1230709" y="1379737"/>
                </a:lnTo>
                <a:lnTo>
                  <a:pt x="1230313" y="1386084"/>
                </a:lnTo>
                <a:lnTo>
                  <a:pt x="1230709" y="1392431"/>
                </a:lnTo>
                <a:lnTo>
                  <a:pt x="1232297" y="1399968"/>
                </a:lnTo>
                <a:lnTo>
                  <a:pt x="1234281" y="1407902"/>
                </a:lnTo>
                <a:lnTo>
                  <a:pt x="1237059" y="1417422"/>
                </a:lnTo>
                <a:lnTo>
                  <a:pt x="1241822" y="1428133"/>
                </a:lnTo>
                <a:lnTo>
                  <a:pt x="1247775" y="1440430"/>
                </a:lnTo>
                <a:lnTo>
                  <a:pt x="1231106" y="1440430"/>
                </a:lnTo>
                <a:lnTo>
                  <a:pt x="1242219" y="1446380"/>
                </a:lnTo>
                <a:lnTo>
                  <a:pt x="1256109" y="1453124"/>
                </a:lnTo>
                <a:lnTo>
                  <a:pt x="1287066" y="1467405"/>
                </a:lnTo>
                <a:lnTo>
                  <a:pt x="1313259" y="1479305"/>
                </a:lnTo>
                <a:lnTo>
                  <a:pt x="1323975" y="1483669"/>
                </a:lnTo>
                <a:lnTo>
                  <a:pt x="1501775" y="1720491"/>
                </a:lnTo>
                <a:lnTo>
                  <a:pt x="1401763" y="1798638"/>
                </a:lnTo>
                <a:lnTo>
                  <a:pt x="1210469" y="1576494"/>
                </a:lnTo>
                <a:lnTo>
                  <a:pt x="1080294" y="1561816"/>
                </a:lnTo>
                <a:lnTo>
                  <a:pt x="1080294" y="1563800"/>
                </a:lnTo>
                <a:lnTo>
                  <a:pt x="1080294" y="1567370"/>
                </a:lnTo>
                <a:lnTo>
                  <a:pt x="1079500" y="1575700"/>
                </a:lnTo>
                <a:lnTo>
                  <a:pt x="1077516" y="1587601"/>
                </a:lnTo>
                <a:lnTo>
                  <a:pt x="1074341" y="1601088"/>
                </a:lnTo>
                <a:lnTo>
                  <a:pt x="1066403" y="1633220"/>
                </a:lnTo>
                <a:lnTo>
                  <a:pt x="1056878" y="1669318"/>
                </a:lnTo>
                <a:lnTo>
                  <a:pt x="1046956" y="1703830"/>
                </a:lnTo>
                <a:lnTo>
                  <a:pt x="1038622" y="1733582"/>
                </a:lnTo>
                <a:lnTo>
                  <a:pt x="1030288" y="1762540"/>
                </a:lnTo>
                <a:lnTo>
                  <a:pt x="802481" y="1785548"/>
                </a:lnTo>
                <a:lnTo>
                  <a:pt x="770731" y="1731201"/>
                </a:lnTo>
                <a:lnTo>
                  <a:pt x="904081" y="1706210"/>
                </a:lnTo>
                <a:lnTo>
                  <a:pt x="903685" y="1489619"/>
                </a:lnTo>
                <a:lnTo>
                  <a:pt x="871935" y="1482479"/>
                </a:lnTo>
                <a:lnTo>
                  <a:pt x="869950" y="1471768"/>
                </a:lnTo>
                <a:lnTo>
                  <a:pt x="867966" y="1461851"/>
                </a:lnTo>
                <a:lnTo>
                  <a:pt x="866378" y="1453124"/>
                </a:lnTo>
                <a:lnTo>
                  <a:pt x="864791" y="1445190"/>
                </a:lnTo>
                <a:lnTo>
                  <a:pt x="863600" y="1428926"/>
                </a:lnTo>
                <a:lnTo>
                  <a:pt x="862806" y="1413455"/>
                </a:lnTo>
                <a:lnTo>
                  <a:pt x="862013" y="1373787"/>
                </a:lnTo>
                <a:lnTo>
                  <a:pt x="860822" y="1346812"/>
                </a:lnTo>
                <a:lnTo>
                  <a:pt x="858044" y="1312697"/>
                </a:lnTo>
                <a:lnTo>
                  <a:pt x="854472" y="1175444"/>
                </a:lnTo>
                <a:lnTo>
                  <a:pt x="843756" y="1181791"/>
                </a:lnTo>
                <a:lnTo>
                  <a:pt x="818753" y="1197658"/>
                </a:lnTo>
                <a:lnTo>
                  <a:pt x="802878" y="1208369"/>
                </a:lnTo>
                <a:lnTo>
                  <a:pt x="786606" y="1219476"/>
                </a:lnTo>
                <a:lnTo>
                  <a:pt x="770731" y="1230980"/>
                </a:lnTo>
                <a:lnTo>
                  <a:pt x="756841" y="1242087"/>
                </a:lnTo>
                <a:lnTo>
                  <a:pt x="754460" y="1250021"/>
                </a:lnTo>
                <a:lnTo>
                  <a:pt x="752872" y="1258351"/>
                </a:lnTo>
                <a:lnTo>
                  <a:pt x="752078" y="1266681"/>
                </a:lnTo>
                <a:lnTo>
                  <a:pt x="751285" y="1275805"/>
                </a:lnTo>
                <a:lnTo>
                  <a:pt x="751285" y="1284532"/>
                </a:lnTo>
                <a:lnTo>
                  <a:pt x="751681" y="1292863"/>
                </a:lnTo>
                <a:lnTo>
                  <a:pt x="752078" y="1301590"/>
                </a:lnTo>
                <a:lnTo>
                  <a:pt x="752872" y="1310317"/>
                </a:lnTo>
                <a:lnTo>
                  <a:pt x="754856" y="1325788"/>
                </a:lnTo>
                <a:lnTo>
                  <a:pt x="756444" y="1339275"/>
                </a:lnTo>
                <a:lnTo>
                  <a:pt x="758031" y="1350382"/>
                </a:lnTo>
                <a:lnTo>
                  <a:pt x="758031" y="1354349"/>
                </a:lnTo>
                <a:lnTo>
                  <a:pt x="756841" y="1357523"/>
                </a:lnTo>
                <a:lnTo>
                  <a:pt x="727869" y="1355539"/>
                </a:lnTo>
                <a:lnTo>
                  <a:pt x="715566" y="1354746"/>
                </a:lnTo>
                <a:lnTo>
                  <a:pt x="709613" y="1354746"/>
                </a:lnTo>
                <a:lnTo>
                  <a:pt x="704453" y="1355143"/>
                </a:lnTo>
                <a:lnTo>
                  <a:pt x="698897" y="1355539"/>
                </a:lnTo>
                <a:lnTo>
                  <a:pt x="693341" y="1356729"/>
                </a:lnTo>
                <a:lnTo>
                  <a:pt x="687785" y="1357919"/>
                </a:lnTo>
                <a:lnTo>
                  <a:pt x="682228" y="1359903"/>
                </a:lnTo>
                <a:lnTo>
                  <a:pt x="677069" y="1361886"/>
                </a:lnTo>
                <a:lnTo>
                  <a:pt x="671116" y="1364663"/>
                </a:lnTo>
                <a:lnTo>
                  <a:pt x="664766" y="1367836"/>
                </a:lnTo>
                <a:lnTo>
                  <a:pt x="658416" y="1372200"/>
                </a:lnTo>
                <a:lnTo>
                  <a:pt x="657225" y="1367043"/>
                </a:lnTo>
                <a:lnTo>
                  <a:pt x="655241" y="1361093"/>
                </a:lnTo>
                <a:lnTo>
                  <a:pt x="654050" y="1355143"/>
                </a:lnTo>
                <a:lnTo>
                  <a:pt x="653256" y="1348399"/>
                </a:lnTo>
                <a:lnTo>
                  <a:pt x="651669" y="1333325"/>
                </a:lnTo>
                <a:lnTo>
                  <a:pt x="650875" y="1316267"/>
                </a:lnTo>
                <a:lnTo>
                  <a:pt x="650875" y="1296830"/>
                </a:lnTo>
                <a:lnTo>
                  <a:pt x="651272" y="1274615"/>
                </a:lnTo>
                <a:lnTo>
                  <a:pt x="652066" y="1251211"/>
                </a:lnTo>
                <a:lnTo>
                  <a:pt x="653653" y="1225029"/>
                </a:lnTo>
                <a:lnTo>
                  <a:pt x="660797" y="1208369"/>
                </a:lnTo>
                <a:lnTo>
                  <a:pt x="667147" y="1194881"/>
                </a:lnTo>
                <a:lnTo>
                  <a:pt x="670322" y="1188931"/>
                </a:lnTo>
                <a:lnTo>
                  <a:pt x="673497" y="1183774"/>
                </a:lnTo>
                <a:lnTo>
                  <a:pt x="680244" y="1174254"/>
                </a:lnTo>
                <a:lnTo>
                  <a:pt x="687388" y="1164733"/>
                </a:lnTo>
                <a:lnTo>
                  <a:pt x="696119" y="1155213"/>
                </a:lnTo>
                <a:lnTo>
                  <a:pt x="706438" y="1143312"/>
                </a:lnTo>
                <a:lnTo>
                  <a:pt x="718741" y="1129031"/>
                </a:lnTo>
                <a:lnTo>
                  <a:pt x="738585" y="1108007"/>
                </a:lnTo>
                <a:lnTo>
                  <a:pt x="756047" y="1088966"/>
                </a:lnTo>
                <a:lnTo>
                  <a:pt x="785416" y="1057231"/>
                </a:lnTo>
                <a:lnTo>
                  <a:pt x="797719" y="1043744"/>
                </a:lnTo>
                <a:lnTo>
                  <a:pt x="809228" y="1032240"/>
                </a:lnTo>
                <a:lnTo>
                  <a:pt x="820738" y="1021926"/>
                </a:lnTo>
                <a:lnTo>
                  <a:pt x="831056" y="1012802"/>
                </a:lnTo>
                <a:lnTo>
                  <a:pt x="836613" y="1008439"/>
                </a:lnTo>
                <a:lnTo>
                  <a:pt x="842169" y="1004869"/>
                </a:lnTo>
                <a:lnTo>
                  <a:pt x="848122" y="1000902"/>
                </a:lnTo>
                <a:lnTo>
                  <a:pt x="854075" y="997331"/>
                </a:lnTo>
                <a:lnTo>
                  <a:pt x="860028" y="994555"/>
                </a:lnTo>
                <a:lnTo>
                  <a:pt x="866378" y="991381"/>
                </a:lnTo>
                <a:lnTo>
                  <a:pt x="873125" y="988208"/>
                </a:lnTo>
                <a:lnTo>
                  <a:pt x="880269" y="985828"/>
                </a:lnTo>
                <a:lnTo>
                  <a:pt x="895350" y="980274"/>
                </a:lnTo>
                <a:lnTo>
                  <a:pt x="912416" y="975117"/>
                </a:lnTo>
                <a:lnTo>
                  <a:pt x="932260" y="970753"/>
                </a:lnTo>
                <a:lnTo>
                  <a:pt x="954881" y="965597"/>
                </a:lnTo>
                <a:lnTo>
                  <a:pt x="963613" y="965993"/>
                </a:lnTo>
                <a:lnTo>
                  <a:pt x="979488" y="966787"/>
                </a:lnTo>
                <a:lnTo>
                  <a:pt x="1004491" y="968373"/>
                </a:lnTo>
                <a:lnTo>
                  <a:pt x="1089819" y="1240103"/>
                </a:lnTo>
                <a:lnTo>
                  <a:pt x="1081484" y="1159179"/>
                </a:lnTo>
                <a:lnTo>
                  <a:pt x="1077516" y="1013199"/>
                </a:lnTo>
                <a:lnTo>
                  <a:pt x="1071959" y="999315"/>
                </a:lnTo>
                <a:lnTo>
                  <a:pt x="1083072" y="980671"/>
                </a:lnTo>
                <a:lnTo>
                  <a:pt x="1107281" y="980671"/>
                </a:lnTo>
                <a:lnTo>
                  <a:pt x="1117600" y="999315"/>
                </a:lnTo>
                <a:lnTo>
                  <a:pt x="1112837" y="1015579"/>
                </a:lnTo>
                <a:lnTo>
                  <a:pt x="1142206" y="1228203"/>
                </a:lnTo>
                <a:lnTo>
                  <a:pt x="1137841" y="971944"/>
                </a:lnTo>
                <a:lnTo>
                  <a:pt x="1146572" y="967580"/>
                </a:lnTo>
                <a:lnTo>
                  <a:pt x="1148953" y="966390"/>
                </a:lnTo>
                <a:lnTo>
                  <a:pt x="1149350" y="965597"/>
                </a:lnTo>
                <a:lnTo>
                  <a:pt x="1155700" y="965200"/>
                </a:lnTo>
                <a:close/>
                <a:moveTo>
                  <a:pt x="931148" y="736601"/>
                </a:moveTo>
                <a:lnTo>
                  <a:pt x="929554" y="751285"/>
                </a:lnTo>
                <a:lnTo>
                  <a:pt x="928757" y="762794"/>
                </a:lnTo>
                <a:lnTo>
                  <a:pt x="929155" y="762794"/>
                </a:lnTo>
                <a:lnTo>
                  <a:pt x="929554" y="751285"/>
                </a:lnTo>
                <a:lnTo>
                  <a:pt x="930351" y="746126"/>
                </a:lnTo>
                <a:lnTo>
                  <a:pt x="931148" y="741363"/>
                </a:lnTo>
                <a:lnTo>
                  <a:pt x="931148" y="736601"/>
                </a:lnTo>
                <a:close/>
                <a:moveTo>
                  <a:pt x="949086" y="679054"/>
                </a:moveTo>
                <a:lnTo>
                  <a:pt x="948289" y="679847"/>
                </a:lnTo>
                <a:lnTo>
                  <a:pt x="945499" y="681435"/>
                </a:lnTo>
                <a:lnTo>
                  <a:pt x="943904" y="683419"/>
                </a:lnTo>
                <a:lnTo>
                  <a:pt x="941911" y="686991"/>
                </a:lnTo>
                <a:lnTo>
                  <a:pt x="945897" y="682625"/>
                </a:lnTo>
                <a:lnTo>
                  <a:pt x="948289" y="681038"/>
                </a:lnTo>
                <a:lnTo>
                  <a:pt x="950282" y="679054"/>
                </a:lnTo>
                <a:lnTo>
                  <a:pt x="949086" y="679054"/>
                </a:lnTo>
                <a:close/>
                <a:moveTo>
                  <a:pt x="1038375" y="620713"/>
                </a:moveTo>
                <a:lnTo>
                  <a:pt x="1049138" y="620713"/>
                </a:lnTo>
                <a:lnTo>
                  <a:pt x="1059502" y="621110"/>
                </a:lnTo>
                <a:lnTo>
                  <a:pt x="1069866" y="622300"/>
                </a:lnTo>
                <a:lnTo>
                  <a:pt x="1079432" y="623491"/>
                </a:lnTo>
                <a:lnTo>
                  <a:pt x="1088999" y="625872"/>
                </a:lnTo>
                <a:lnTo>
                  <a:pt x="1098167" y="627857"/>
                </a:lnTo>
                <a:lnTo>
                  <a:pt x="1106937" y="630238"/>
                </a:lnTo>
                <a:lnTo>
                  <a:pt x="1115307" y="633413"/>
                </a:lnTo>
                <a:lnTo>
                  <a:pt x="1123678" y="636191"/>
                </a:lnTo>
                <a:lnTo>
                  <a:pt x="1130853" y="639763"/>
                </a:lnTo>
                <a:lnTo>
                  <a:pt x="1138028" y="642938"/>
                </a:lnTo>
                <a:lnTo>
                  <a:pt x="1144805" y="646510"/>
                </a:lnTo>
                <a:lnTo>
                  <a:pt x="1156365" y="652860"/>
                </a:lnTo>
                <a:lnTo>
                  <a:pt x="1166729" y="659607"/>
                </a:lnTo>
                <a:lnTo>
                  <a:pt x="1174701" y="664766"/>
                </a:lnTo>
                <a:lnTo>
                  <a:pt x="1180680" y="669529"/>
                </a:lnTo>
                <a:lnTo>
                  <a:pt x="1185862" y="673497"/>
                </a:lnTo>
                <a:lnTo>
                  <a:pt x="1185862" y="676275"/>
                </a:lnTo>
                <a:lnTo>
                  <a:pt x="1185862" y="684213"/>
                </a:lnTo>
                <a:lnTo>
                  <a:pt x="1185065" y="688975"/>
                </a:lnTo>
                <a:lnTo>
                  <a:pt x="1183869" y="694532"/>
                </a:lnTo>
                <a:lnTo>
                  <a:pt x="1182274" y="700088"/>
                </a:lnTo>
                <a:lnTo>
                  <a:pt x="1180281" y="704850"/>
                </a:lnTo>
                <a:lnTo>
                  <a:pt x="1179086" y="707629"/>
                </a:lnTo>
                <a:lnTo>
                  <a:pt x="1177093" y="710010"/>
                </a:lnTo>
                <a:lnTo>
                  <a:pt x="1175498" y="711994"/>
                </a:lnTo>
                <a:lnTo>
                  <a:pt x="1173505" y="713979"/>
                </a:lnTo>
                <a:lnTo>
                  <a:pt x="1170715" y="715963"/>
                </a:lnTo>
                <a:lnTo>
                  <a:pt x="1168323" y="717154"/>
                </a:lnTo>
                <a:lnTo>
                  <a:pt x="1165533" y="718344"/>
                </a:lnTo>
                <a:lnTo>
                  <a:pt x="1161945" y="719138"/>
                </a:lnTo>
                <a:lnTo>
                  <a:pt x="1158756" y="719535"/>
                </a:lnTo>
                <a:lnTo>
                  <a:pt x="1154770" y="719535"/>
                </a:lnTo>
                <a:lnTo>
                  <a:pt x="1150784" y="719138"/>
                </a:lnTo>
                <a:lnTo>
                  <a:pt x="1146001" y="718344"/>
                </a:lnTo>
                <a:lnTo>
                  <a:pt x="1140819" y="717154"/>
                </a:lnTo>
                <a:lnTo>
                  <a:pt x="1135238" y="715566"/>
                </a:lnTo>
                <a:lnTo>
                  <a:pt x="1129259" y="712788"/>
                </a:lnTo>
                <a:lnTo>
                  <a:pt x="1123678" y="710010"/>
                </a:lnTo>
                <a:lnTo>
                  <a:pt x="1120091" y="708819"/>
                </a:lnTo>
                <a:lnTo>
                  <a:pt x="1114112" y="707629"/>
                </a:lnTo>
                <a:lnTo>
                  <a:pt x="1098964" y="704850"/>
                </a:lnTo>
                <a:lnTo>
                  <a:pt x="1083418" y="702072"/>
                </a:lnTo>
                <a:lnTo>
                  <a:pt x="1077439" y="700882"/>
                </a:lnTo>
                <a:lnTo>
                  <a:pt x="1073852" y="700088"/>
                </a:lnTo>
                <a:lnTo>
                  <a:pt x="1104545" y="714772"/>
                </a:lnTo>
                <a:lnTo>
                  <a:pt x="1118895" y="721122"/>
                </a:lnTo>
                <a:lnTo>
                  <a:pt x="1125671" y="723504"/>
                </a:lnTo>
                <a:lnTo>
                  <a:pt x="1132448" y="725885"/>
                </a:lnTo>
                <a:lnTo>
                  <a:pt x="1138826" y="728266"/>
                </a:lnTo>
                <a:lnTo>
                  <a:pt x="1144805" y="729457"/>
                </a:lnTo>
                <a:lnTo>
                  <a:pt x="1150784" y="730647"/>
                </a:lnTo>
                <a:lnTo>
                  <a:pt x="1155966" y="731044"/>
                </a:lnTo>
                <a:lnTo>
                  <a:pt x="1161148" y="730647"/>
                </a:lnTo>
                <a:lnTo>
                  <a:pt x="1165931" y="729457"/>
                </a:lnTo>
                <a:lnTo>
                  <a:pt x="1170316" y="727869"/>
                </a:lnTo>
                <a:lnTo>
                  <a:pt x="1174302" y="725091"/>
                </a:lnTo>
                <a:lnTo>
                  <a:pt x="1175498" y="735410"/>
                </a:lnTo>
                <a:lnTo>
                  <a:pt x="1175897" y="744935"/>
                </a:lnTo>
                <a:lnTo>
                  <a:pt x="1175498" y="753666"/>
                </a:lnTo>
                <a:lnTo>
                  <a:pt x="1175099" y="762397"/>
                </a:lnTo>
                <a:lnTo>
                  <a:pt x="1176694" y="761207"/>
                </a:lnTo>
                <a:lnTo>
                  <a:pt x="1177491" y="760413"/>
                </a:lnTo>
                <a:lnTo>
                  <a:pt x="1178687" y="760016"/>
                </a:lnTo>
                <a:lnTo>
                  <a:pt x="1179086" y="760413"/>
                </a:lnTo>
                <a:lnTo>
                  <a:pt x="1179484" y="761207"/>
                </a:lnTo>
                <a:lnTo>
                  <a:pt x="1179883" y="763985"/>
                </a:lnTo>
                <a:lnTo>
                  <a:pt x="1180281" y="767954"/>
                </a:lnTo>
                <a:lnTo>
                  <a:pt x="1180281" y="773113"/>
                </a:lnTo>
                <a:lnTo>
                  <a:pt x="1179086" y="785813"/>
                </a:lnTo>
                <a:lnTo>
                  <a:pt x="1177491" y="800498"/>
                </a:lnTo>
                <a:lnTo>
                  <a:pt x="1175498" y="814388"/>
                </a:lnTo>
                <a:lnTo>
                  <a:pt x="1173505" y="826294"/>
                </a:lnTo>
                <a:lnTo>
                  <a:pt x="1171911" y="833438"/>
                </a:lnTo>
                <a:lnTo>
                  <a:pt x="1170715" y="834629"/>
                </a:lnTo>
                <a:lnTo>
                  <a:pt x="1170316" y="834232"/>
                </a:lnTo>
                <a:lnTo>
                  <a:pt x="1169519" y="842169"/>
                </a:lnTo>
                <a:lnTo>
                  <a:pt x="1168323" y="849710"/>
                </a:lnTo>
                <a:lnTo>
                  <a:pt x="1166729" y="856854"/>
                </a:lnTo>
                <a:lnTo>
                  <a:pt x="1165134" y="863998"/>
                </a:lnTo>
                <a:lnTo>
                  <a:pt x="1162742" y="870744"/>
                </a:lnTo>
                <a:lnTo>
                  <a:pt x="1160351" y="877491"/>
                </a:lnTo>
                <a:lnTo>
                  <a:pt x="1157959" y="883841"/>
                </a:lnTo>
                <a:lnTo>
                  <a:pt x="1154770" y="890191"/>
                </a:lnTo>
                <a:lnTo>
                  <a:pt x="1151980" y="896541"/>
                </a:lnTo>
                <a:lnTo>
                  <a:pt x="1148791" y="902098"/>
                </a:lnTo>
                <a:lnTo>
                  <a:pt x="1145602" y="907654"/>
                </a:lnTo>
                <a:lnTo>
                  <a:pt x="1141616" y="913210"/>
                </a:lnTo>
                <a:lnTo>
                  <a:pt x="1138028" y="918370"/>
                </a:lnTo>
                <a:lnTo>
                  <a:pt x="1134042" y="923529"/>
                </a:lnTo>
                <a:lnTo>
                  <a:pt x="1126070" y="932260"/>
                </a:lnTo>
                <a:lnTo>
                  <a:pt x="1117699" y="940595"/>
                </a:lnTo>
                <a:lnTo>
                  <a:pt x="1108531" y="947738"/>
                </a:lnTo>
                <a:lnTo>
                  <a:pt x="1099762" y="954088"/>
                </a:lnTo>
                <a:lnTo>
                  <a:pt x="1090593" y="959248"/>
                </a:lnTo>
                <a:lnTo>
                  <a:pt x="1081027" y="963216"/>
                </a:lnTo>
                <a:lnTo>
                  <a:pt x="1077041" y="964804"/>
                </a:lnTo>
                <a:lnTo>
                  <a:pt x="1072257" y="966391"/>
                </a:lnTo>
                <a:lnTo>
                  <a:pt x="1067474" y="967185"/>
                </a:lnTo>
                <a:lnTo>
                  <a:pt x="1063488" y="967979"/>
                </a:lnTo>
                <a:lnTo>
                  <a:pt x="1059103" y="968376"/>
                </a:lnTo>
                <a:lnTo>
                  <a:pt x="1054719" y="968376"/>
                </a:lnTo>
                <a:lnTo>
                  <a:pt x="1051530" y="968376"/>
                </a:lnTo>
                <a:lnTo>
                  <a:pt x="1047543" y="967979"/>
                </a:lnTo>
                <a:lnTo>
                  <a:pt x="1043956" y="967185"/>
                </a:lnTo>
                <a:lnTo>
                  <a:pt x="1039970" y="965995"/>
                </a:lnTo>
                <a:lnTo>
                  <a:pt x="1031998" y="962820"/>
                </a:lnTo>
                <a:lnTo>
                  <a:pt x="1023627" y="958851"/>
                </a:lnTo>
                <a:lnTo>
                  <a:pt x="1014857" y="953295"/>
                </a:lnTo>
                <a:lnTo>
                  <a:pt x="1006088" y="947341"/>
                </a:lnTo>
                <a:lnTo>
                  <a:pt x="997318" y="939801"/>
                </a:lnTo>
                <a:lnTo>
                  <a:pt x="988549" y="931863"/>
                </a:lnTo>
                <a:lnTo>
                  <a:pt x="979779" y="922338"/>
                </a:lnTo>
                <a:lnTo>
                  <a:pt x="971807" y="912813"/>
                </a:lnTo>
                <a:lnTo>
                  <a:pt x="963835" y="902098"/>
                </a:lnTo>
                <a:lnTo>
                  <a:pt x="956660" y="890985"/>
                </a:lnTo>
                <a:lnTo>
                  <a:pt x="949883" y="878682"/>
                </a:lnTo>
                <a:lnTo>
                  <a:pt x="943904" y="865982"/>
                </a:lnTo>
                <a:lnTo>
                  <a:pt x="941512" y="859632"/>
                </a:lnTo>
                <a:lnTo>
                  <a:pt x="938722" y="852885"/>
                </a:lnTo>
                <a:lnTo>
                  <a:pt x="936729" y="846138"/>
                </a:lnTo>
                <a:lnTo>
                  <a:pt x="934736" y="839391"/>
                </a:lnTo>
                <a:lnTo>
                  <a:pt x="933540" y="843757"/>
                </a:lnTo>
                <a:lnTo>
                  <a:pt x="931547" y="847329"/>
                </a:lnTo>
                <a:lnTo>
                  <a:pt x="929554" y="849710"/>
                </a:lnTo>
                <a:lnTo>
                  <a:pt x="928757" y="850107"/>
                </a:lnTo>
                <a:lnTo>
                  <a:pt x="927960" y="850504"/>
                </a:lnTo>
                <a:lnTo>
                  <a:pt x="926764" y="850107"/>
                </a:lnTo>
                <a:lnTo>
                  <a:pt x="925568" y="849710"/>
                </a:lnTo>
                <a:lnTo>
                  <a:pt x="924372" y="848123"/>
                </a:lnTo>
                <a:lnTo>
                  <a:pt x="923575" y="846535"/>
                </a:lnTo>
                <a:lnTo>
                  <a:pt x="921582" y="842963"/>
                </a:lnTo>
                <a:lnTo>
                  <a:pt x="920386" y="837407"/>
                </a:lnTo>
                <a:lnTo>
                  <a:pt x="918791" y="831057"/>
                </a:lnTo>
                <a:lnTo>
                  <a:pt x="917596" y="823516"/>
                </a:lnTo>
                <a:lnTo>
                  <a:pt x="917197" y="815182"/>
                </a:lnTo>
                <a:lnTo>
                  <a:pt x="916798" y="806054"/>
                </a:lnTo>
                <a:lnTo>
                  <a:pt x="917197" y="798116"/>
                </a:lnTo>
                <a:lnTo>
                  <a:pt x="917596" y="790576"/>
                </a:lnTo>
                <a:lnTo>
                  <a:pt x="918393" y="783829"/>
                </a:lnTo>
                <a:lnTo>
                  <a:pt x="919987" y="777479"/>
                </a:lnTo>
                <a:lnTo>
                  <a:pt x="921183" y="772319"/>
                </a:lnTo>
                <a:lnTo>
                  <a:pt x="922379" y="767954"/>
                </a:lnTo>
                <a:lnTo>
                  <a:pt x="924372" y="764779"/>
                </a:lnTo>
                <a:lnTo>
                  <a:pt x="925169" y="763588"/>
                </a:lnTo>
                <a:lnTo>
                  <a:pt x="926365" y="763191"/>
                </a:lnTo>
                <a:lnTo>
                  <a:pt x="923176" y="759619"/>
                </a:lnTo>
                <a:lnTo>
                  <a:pt x="920785" y="756444"/>
                </a:lnTo>
                <a:lnTo>
                  <a:pt x="918393" y="752476"/>
                </a:lnTo>
                <a:lnTo>
                  <a:pt x="916798" y="748507"/>
                </a:lnTo>
                <a:lnTo>
                  <a:pt x="915204" y="744538"/>
                </a:lnTo>
                <a:lnTo>
                  <a:pt x="914407" y="739776"/>
                </a:lnTo>
                <a:lnTo>
                  <a:pt x="913609" y="735807"/>
                </a:lnTo>
                <a:lnTo>
                  <a:pt x="913211" y="731044"/>
                </a:lnTo>
                <a:lnTo>
                  <a:pt x="912812" y="727076"/>
                </a:lnTo>
                <a:lnTo>
                  <a:pt x="912812" y="721916"/>
                </a:lnTo>
                <a:lnTo>
                  <a:pt x="913609" y="712391"/>
                </a:lnTo>
                <a:lnTo>
                  <a:pt x="915204" y="703263"/>
                </a:lnTo>
                <a:lnTo>
                  <a:pt x="917197" y="694135"/>
                </a:lnTo>
                <a:lnTo>
                  <a:pt x="920386" y="685007"/>
                </a:lnTo>
                <a:lnTo>
                  <a:pt x="923575" y="676672"/>
                </a:lnTo>
                <a:lnTo>
                  <a:pt x="927162" y="668735"/>
                </a:lnTo>
                <a:lnTo>
                  <a:pt x="930750" y="661988"/>
                </a:lnTo>
                <a:lnTo>
                  <a:pt x="934337" y="656035"/>
                </a:lnTo>
                <a:lnTo>
                  <a:pt x="937526" y="651272"/>
                </a:lnTo>
                <a:lnTo>
                  <a:pt x="940715" y="647700"/>
                </a:lnTo>
                <a:lnTo>
                  <a:pt x="943107" y="646113"/>
                </a:lnTo>
                <a:lnTo>
                  <a:pt x="955862" y="639763"/>
                </a:lnTo>
                <a:lnTo>
                  <a:pt x="968219" y="634604"/>
                </a:lnTo>
                <a:lnTo>
                  <a:pt x="980178" y="630238"/>
                </a:lnTo>
                <a:lnTo>
                  <a:pt x="992535" y="627063"/>
                </a:lnTo>
                <a:lnTo>
                  <a:pt x="1004493" y="624285"/>
                </a:lnTo>
                <a:lnTo>
                  <a:pt x="1016053" y="622300"/>
                </a:lnTo>
                <a:lnTo>
                  <a:pt x="1027214" y="621110"/>
                </a:lnTo>
                <a:lnTo>
                  <a:pt x="1038375" y="620713"/>
                </a:lnTo>
                <a:close/>
                <a:moveTo>
                  <a:pt x="1043186" y="515586"/>
                </a:moveTo>
                <a:lnTo>
                  <a:pt x="1022934" y="515983"/>
                </a:lnTo>
                <a:lnTo>
                  <a:pt x="1002682" y="516777"/>
                </a:lnTo>
                <a:lnTo>
                  <a:pt x="982827" y="518364"/>
                </a:lnTo>
                <a:lnTo>
                  <a:pt x="962972" y="519952"/>
                </a:lnTo>
                <a:lnTo>
                  <a:pt x="943514" y="521937"/>
                </a:lnTo>
                <a:lnTo>
                  <a:pt x="924056" y="525113"/>
                </a:lnTo>
                <a:lnTo>
                  <a:pt x="904598" y="527891"/>
                </a:lnTo>
                <a:lnTo>
                  <a:pt x="885140" y="531861"/>
                </a:lnTo>
                <a:lnTo>
                  <a:pt x="866476" y="535830"/>
                </a:lnTo>
                <a:lnTo>
                  <a:pt x="847812" y="540594"/>
                </a:lnTo>
                <a:lnTo>
                  <a:pt x="829148" y="545754"/>
                </a:lnTo>
                <a:lnTo>
                  <a:pt x="810485" y="550914"/>
                </a:lnTo>
                <a:lnTo>
                  <a:pt x="792218" y="556869"/>
                </a:lnTo>
                <a:lnTo>
                  <a:pt x="774348" y="563220"/>
                </a:lnTo>
                <a:lnTo>
                  <a:pt x="756082" y="569968"/>
                </a:lnTo>
                <a:lnTo>
                  <a:pt x="738609" y="577113"/>
                </a:lnTo>
                <a:lnTo>
                  <a:pt x="721137" y="585449"/>
                </a:lnTo>
                <a:lnTo>
                  <a:pt x="704061" y="593388"/>
                </a:lnTo>
                <a:lnTo>
                  <a:pt x="686986" y="601724"/>
                </a:lnTo>
                <a:lnTo>
                  <a:pt x="670308" y="610457"/>
                </a:lnTo>
                <a:lnTo>
                  <a:pt x="653630" y="619587"/>
                </a:lnTo>
                <a:lnTo>
                  <a:pt x="637745" y="629114"/>
                </a:lnTo>
                <a:lnTo>
                  <a:pt x="621861" y="639037"/>
                </a:lnTo>
                <a:lnTo>
                  <a:pt x="605977" y="649755"/>
                </a:lnTo>
                <a:lnTo>
                  <a:pt x="590490" y="660473"/>
                </a:lnTo>
                <a:lnTo>
                  <a:pt x="575400" y="671190"/>
                </a:lnTo>
                <a:lnTo>
                  <a:pt x="559913" y="682702"/>
                </a:lnTo>
                <a:lnTo>
                  <a:pt x="545617" y="694610"/>
                </a:lnTo>
                <a:lnTo>
                  <a:pt x="531322" y="706519"/>
                </a:lnTo>
                <a:lnTo>
                  <a:pt x="517026" y="719221"/>
                </a:lnTo>
                <a:lnTo>
                  <a:pt x="503525" y="731924"/>
                </a:lnTo>
                <a:lnTo>
                  <a:pt x="490023" y="745023"/>
                </a:lnTo>
                <a:lnTo>
                  <a:pt x="476919" y="758520"/>
                </a:lnTo>
                <a:lnTo>
                  <a:pt x="464212" y="772413"/>
                </a:lnTo>
                <a:lnTo>
                  <a:pt x="451504" y="786306"/>
                </a:lnTo>
                <a:lnTo>
                  <a:pt x="439591" y="800596"/>
                </a:lnTo>
                <a:lnTo>
                  <a:pt x="427678" y="815680"/>
                </a:lnTo>
                <a:lnTo>
                  <a:pt x="416162" y="830368"/>
                </a:lnTo>
                <a:lnTo>
                  <a:pt x="405441" y="845452"/>
                </a:lnTo>
                <a:lnTo>
                  <a:pt x="394322" y="860933"/>
                </a:lnTo>
                <a:lnTo>
                  <a:pt x="383997" y="876811"/>
                </a:lnTo>
                <a:lnTo>
                  <a:pt x="374070" y="892689"/>
                </a:lnTo>
                <a:lnTo>
                  <a:pt x="364539" y="908964"/>
                </a:lnTo>
                <a:lnTo>
                  <a:pt x="355009" y="925636"/>
                </a:lnTo>
                <a:lnTo>
                  <a:pt x="346272" y="941911"/>
                </a:lnTo>
                <a:lnTo>
                  <a:pt x="337933" y="959377"/>
                </a:lnTo>
                <a:lnTo>
                  <a:pt x="329594" y="976048"/>
                </a:lnTo>
                <a:lnTo>
                  <a:pt x="322049" y="993911"/>
                </a:lnTo>
                <a:lnTo>
                  <a:pt x="314901" y="1011377"/>
                </a:lnTo>
                <a:lnTo>
                  <a:pt x="308151" y="1029240"/>
                </a:lnTo>
                <a:lnTo>
                  <a:pt x="301797" y="1047500"/>
                </a:lnTo>
                <a:lnTo>
                  <a:pt x="295840" y="1065362"/>
                </a:lnTo>
                <a:lnTo>
                  <a:pt x="290678" y="1084019"/>
                </a:lnTo>
                <a:lnTo>
                  <a:pt x="285516" y="1102676"/>
                </a:lnTo>
                <a:lnTo>
                  <a:pt x="280751" y="1121729"/>
                </a:lnTo>
                <a:lnTo>
                  <a:pt x="276780" y="1140783"/>
                </a:lnTo>
                <a:lnTo>
                  <a:pt x="272809" y="1159440"/>
                </a:lnTo>
                <a:lnTo>
                  <a:pt x="270029" y="1178890"/>
                </a:lnTo>
                <a:lnTo>
                  <a:pt x="266852" y="1198341"/>
                </a:lnTo>
                <a:lnTo>
                  <a:pt x="264867" y="1218188"/>
                </a:lnTo>
                <a:lnTo>
                  <a:pt x="263278" y="1237639"/>
                </a:lnTo>
                <a:lnTo>
                  <a:pt x="261690" y="1257883"/>
                </a:lnTo>
                <a:lnTo>
                  <a:pt x="260896" y="1277731"/>
                </a:lnTo>
                <a:lnTo>
                  <a:pt x="260498" y="1297975"/>
                </a:lnTo>
                <a:lnTo>
                  <a:pt x="260896" y="1318220"/>
                </a:lnTo>
                <a:lnTo>
                  <a:pt x="261690" y="1338067"/>
                </a:lnTo>
                <a:lnTo>
                  <a:pt x="263278" y="1357915"/>
                </a:lnTo>
                <a:lnTo>
                  <a:pt x="264867" y="1377763"/>
                </a:lnTo>
                <a:lnTo>
                  <a:pt x="266852" y="1397213"/>
                </a:lnTo>
                <a:lnTo>
                  <a:pt x="270029" y="1416664"/>
                </a:lnTo>
                <a:lnTo>
                  <a:pt x="272809" y="1436114"/>
                </a:lnTo>
                <a:lnTo>
                  <a:pt x="276780" y="1455168"/>
                </a:lnTo>
                <a:lnTo>
                  <a:pt x="280751" y="1474222"/>
                </a:lnTo>
                <a:lnTo>
                  <a:pt x="285516" y="1493275"/>
                </a:lnTo>
                <a:lnTo>
                  <a:pt x="290678" y="1511535"/>
                </a:lnTo>
                <a:lnTo>
                  <a:pt x="295840" y="1530192"/>
                </a:lnTo>
                <a:lnTo>
                  <a:pt x="301797" y="1548452"/>
                </a:lnTo>
                <a:lnTo>
                  <a:pt x="308151" y="1566314"/>
                </a:lnTo>
                <a:lnTo>
                  <a:pt x="314901" y="1584177"/>
                </a:lnTo>
                <a:lnTo>
                  <a:pt x="322049" y="1602040"/>
                </a:lnTo>
                <a:lnTo>
                  <a:pt x="329594" y="1619109"/>
                </a:lnTo>
                <a:lnTo>
                  <a:pt x="337933" y="1636575"/>
                </a:lnTo>
                <a:lnTo>
                  <a:pt x="346272" y="1653247"/>
                </a:lnTo>
                <a:lnTo>
                  <a:pt x="355009" y="1670316"/>
                </a:lnTo>
                <a:lnTo>
                  <a:pt x="364539" y="1686591"/>
                </a:lnTo>
                <a:lnTo>
                  <a:pt x="374070" y="1703262"/>
                </a:lnTo>
                <a:lnTo>
                  <a:pt x="383997" y="1719140"/>
                </a:lnTo>
                <a:lnTo>
                  <a:pt x="394322" y="1734622"/>
                </a:lnTo>
                <a:lnTo>
                  <a:pt x="405441" y="1750500"/>
                </a:lnTo>
                <a:lnTo>
                  <a:pt x="416162" y="1765584"/>
                </a:lnTo>
                <a:lnTo>
                  <a:pt x="427678" y="1780271"/>
                </a:lnTo>
                <a:lnTo>
                  <a:pt x="439591" y="1794958"/>
                </a:lnTo>
                <a:lnTo>
                  <a:pt x="451504" y="1809248"/>
                </a:lnTo>
                <a:lnTo>
                  <a:pt x="464212" y="1823142"/>
                </a:lnTo>
                <a:lnTo>
                  <a:pt x="476919" y="1837035"/>
                </a:lnTo>
                <a:lnTo>
                  <a:pt x="490023" y="1850531"/>
                </a:lnTo>
                <a:lnTo>
                  <a:pt x="503525" y="1863631"/>
                </a:lnTo>
                <a:lnTo>
                  <a:pt x="517026" y="1876333"/>
                </a:lnTo>
                <a:lnTo>
                  <a:pt x="531322" y="1889035"/>
                </a:lnTo>
                <a:lnTo>
                  <a:pt x="545617" y="1900944"/>
                </a:lnTo>
                <a:lnTo>
                  <a:pt x="559913" y="1912852"/>
                </a:lnTo>
                <a:lnTo>
                  <a:pt x="575400" y="1923967"/>
                </a:lnTo>
                <a:lnTo>
                  <a:pt x="590490" y="1935479"/>
                </a:lnTo>
                <a:lnTo>
                  <a:pt x="605977" y="1945799"/>
                </a:lnTo>
                <a:lnTo>
                  <a:pt x="621861" y="1956517"/>
                </a:lnTo>
                <a:lnTo>
                  <a:pt x="637745" y="1966044"/>
                </a:lnTo>
                <a:lnTo>
                  <a:pt x="653630" y="1975968"/>
                </a:lnTo>
                <a:lnTo>
                  <a:pt x="670308" y="1985097"/>
                </a:lnTo>
                <a:lnTo>
                  <a:pt x="686986" y="1994227"/>
                </a:lnTo>
                <a:lnTo>
                  <a:pt x="704061" y="2002563"/>
                </a:lnTo>
                <a:lnTo>
                  <a:pt x="721137" y="2010502"/>
                </a:lnTo>
                <a:lnTo>
                  <a:pt x="738609" y="2018044"/>
                </a:lnTo>
                <a:lnTo>
                  <a:pt x="756082" y="2025189"/>
                </a:lnTo>
                <a:lnTo>
                  <a:pt x="774348" y="2032335"/>
                </a:lnTo>
                <a:lnTo>
                  <a:pt x="792218" y="2038686"/>
                </a:lnTo>
                <a:lnTo>
                  <a:pt x="810485" y="2044640"/>
                </a:lnTo>
                <a:lnTo>
                  <a:pt x="829148" y="2050197"/>
                </a:lnTo>
                <a:lnTo>
                  <a:pt x="847812" y="2055358"/>
                </a:lnTo>
                <a:lnTo>
                  <a:pt x="866476" y="2059724"/>
                </a:lnTo>
                <a:lnTo>
                  <a:pt x="885140" y="2064091"/>
                </a:lnTo>
                <a:lnTo>
                  <a:pt x="904598" y="2067266"/>
                </a:lnTo>
                <a:lnTo>
                  <a:pt x="924056" y="2070839"/>
                </a:lnTo>
                <a:lnTo>
                  <a:pt x="943514" y="2073220"/>
                </a:lnTo>
                <a:lnTo>
                  <a:pt x="962972" y="2075999"/>
                </a:lnTo>
                <a:lnTo>
                  <a:pt x="982827" y="2077587"/>
                </a:lnTo>
                <a:lnTo>
                  <a:pt x="1002682" y="2078778"/>
                </a:lnTo>
                <a:lnTo>
                  <a:pt x="1022934" y="2079572"/>
                </a:lnTo>
                <a:lnTo>
                  <a:pt x="1043186" y="2079572"/>
                </a:lnTo>
                <a:lnTo>
                  <a:pt x="1063041" y="2079572"/>
                </a:lnTo>
                <a:lnTo>
                  <a:pt x="1083293" y="2078778"/>
                </a:lnTo>
                <a:lnTo>
                  <a:pt x="1103148" y="2077587"/>
                </a:lnTo>
                <a:lnTo>
                  <a:pt x="1122606" y="2075999"/>
                </a:lnTo>
                <a:lnTo>
                  <a:pt x="1142064" y="2073220"/>
                </a:lnTo>
                <a:lnTo>
                  <a:pt x="1161919" y="2070839"/>
                </a:lnTo>
                <a:lnTo>
                  <a:pt x="1180980" y="2067266"/>
                </a:lnTo>
                <a:lnTo>
                  <a:pt x="1200438" y="2064091"/>
                </a:lnTo>
                <a:lnTo>
                  <a:pt x="1219499" y="2059724"/>
                </a:lnTo>
                <a:lnTo>
                  <a:pt x="1237766" y="2055358"/>
                </a:lnTo>
                <a:lnTo>
                  <a:pt x="1256827" y="2050197"/>
                </a:lnTo>
                <a:lnTo>
                  <a:pt x="1275093" y="2044640"/>
                </a:lnTo>
                <a:lnTo>
                  <a:pt x="1293757" y="2038686"/>
                </a:lnTo>
                <a:lnTo>
                  <a:pt x="1311627" y="2032335"/>
                </a:lnTo>
                <a:lnTo>
                  <a:pt x="1329496" y="2025189"/>
                </a:lnTo>
                <a:lnTo>
                  <a:pt x="1347366" y="2018044"/>
                </a:lnTo>
                <a:lnTo>
                  <a:pt x="1364441" y="2010502"/>
                </a:lnTo>
                <a:lnTo>
                  <a:pt x="1381914" y="2002563"/>
                </a:lnTo>
                <a:lnTo>
                  <a:pt x="1398592" y="1994227"/>
                </a:lnTo>
                <a:lnTo>
                  <a:pt x="1415667" y="1985097"/>
                </a:lnTo>
                <a:lnTo>
                  <a:pt x="1431949" y="1975968"/>
                </a:lnTo>
                <a:lnTo>
                  <a:pt x="1447833" y="1966044"/>
                </a:lnTo>
                <a:lnTo>
                  <a:pt x="1464114" y="1956517"/>
                </a:lnTo>
                <a:lnTo>
                  <a:pt x="1479998" y="1945799"/>
                </a:lnTo>
                <a:lnTo>
                  <a:pt x="1495088" y="1935479"/>
                </a:lnTo>
                <a:lnTo>
                  <a:pt x="1510575" y="1923967"/>
                </a:lnTo>
                <a:lnTo>
                  <a:pt x="1525665" y="1912852"/>
                </a:lnTo>
                <a:lnTo>
                  <a:pt x="1539960" y="1900944"/>
                </a:lnTo>
                <a:lnTo>
                  <a:pt x="1554256" y="1889035"/>
                </a:lnTo>
                <a:lnTo>
                  <a:pt x="1568551" y="1876333"/>
                </a:lnTo>
                <a:lnTo>
                  <a:pt x="1582053" y="1863631"/>
                </a:lnTo>
                <a:lnTo>
                  <a:pt x="1595555" y="1850531"/>
                </a:lnTo>
                <a:lnTo>
                  <a:pt x="1608659" y="1837035"/>
                </a:lnTo>
                <a:lnTo>
                  <a:pt x="1621763" y="1823142"/>
                </a:lnTo>
                <a:lnTo>
                  <a:pt x="1634073" y="1809248"/>
                </a:lnTo>
                <a:lnTo>
                  <a:pt x="1646383" y="1794958"/>
                </a:lnTo>
                <a:lnTo>
                  <a:pt x="1657899" y="1780271"/>
                </a:lnTo>
                <a:lnTo>
                  <a:pt x="1669415" y="1765584"/>
                </a:lnTo>
                <a:lnTo>
                  <a:pt x="1680534" y="1750500"/>
                </a:lnTo>
                <a:lnTo>
                  <a:pt x="1691256" y="1734622"/>
                </a:lnTo>
                <a:lnTo>
                  <a:pt x="1701581" y="1719140"/>
                </a:lnTo>
                <a:lnTo>
                  <a:pt x="1711508" y="1703262"/>
                </a:lnTo>
                <a:lnTo>
                  <a:pt x="1721436" y="1686591"/>
                </a:lnTo>
                <a:lnTo>
                  <a:pt x="1730569" y="1670316"/>
                </a:lnTo>
                <a:lnTo>
                  <a:pt x="1739305" y="1653247"/>
                </a:lnTo>
                <a:lnTo>
                  <a:pt x="1748041" y="1636575"/>
                </a:lnTo>
                <a:lnTo>
                  <a:pt x="1755983" y="1619109"/>
                </a:lnTo>
                <a:lnTo>
                  <a:pt x="1763529" y="1602040"/>
                </a:lnTo>
                <a:lnTo>
                  <a:pt x="1770676" y="1584177"/>
                </a:lnTo>
                <a:lnTo>
                  <a:pt x="1777427" y="1566314"/>
                </a:lnTo>
                <a:lnTo>
                  <a:pt x="1783781" y="1548452"/>
                </a:lnTo>
                <a:lnTo>
                  <a:pt x="1789737" y="1530192"/>
                </a:lnTo>
                <a:lnTo>
                  <a:pt x="1795694" y="1511535"/>
                </a:lnTo>
                <a:lnTo>
                  <a:pt x="1800459" y="1493275"/>
                </a:lnTo>
                <a:lnTo>
                  <a:pt x="1804827" y="1474222"/>
                </a:lnTo>
                <a:lnTo>
                  <a:pt x="1809195" y="1455168"/>
                </a:lnTo>
                <a:lnTo>
                  <a:pt x="1812769" y="1436114"/>
                </a:lnTo>
                <a:lnTo>
                  <a:pt x="1816343" y="1416664"/>
                </a:lnTo>
                <a:lnTo>
                  <a:pt x="1818726" y="1397213"/>
                </a:lnTo>
                <a:lnTo>
                  <a:pt x="1820711" y="1377763"/>
                </a:lnTo>
                <a:lnTo>
                  <a:pt x="1823094" y="1357915"/>
                </a:lnTo>
                <a:lnTo>
                  <a:pt x="1824285" y="1338067"/>
                </a:lnTo>
                <a:lnTo>
                  <a:pt x="1824682" y="1318220"/>
                </a:lnTo>
                <a:lnTo>
                  <a:pt x="1825079" y="1297975"/>
                </a:lnTo>
                <a:lnTo>
                  <a:pt x="1824682" y="1277731"/>
                </a:lnTo>
                <a:lnTo>
                  <a:pt x="1824285" y="1257883"/>
                </a:lnTo>
                <a:lnTo>
                  <a:pt x="1823094" y="1237639"/>
                </a:lnTo>
                <a:lnTo>
                  <a:pt x="1820711" y="1218188"/>
                </a:lnTo>
                <a:lnTo>
                  <a:pt x="1818726" y="1198341"/>
                </a:lnTo>
                <a:lnTo>
                  <a:pt x="1816343" y="1178890"/>
                </a:lnTo>
                <a:lnTo>
                  <a:pt x="1812769" y="1159440"/>
                </a:lnTo>
                <a:lnTo>
                  <a:pt x="1809195" y="1140783"/>
                </a:lnTo>
                <a:lnTo>
                  <a:pt x="1804827" y="1121729"/>
                </a:lnTo>
                <a:lnTo>
                  <a:pt x="1800459" y="1102676"/>
                </a:lnTo>
                <a:lnTo>
                  <a:pt x="1795694" y="1084019"/>
                </a:lnTo>
                <a:lnTo>
                  <a:pt x="1789737" y="1065362"/>
                </a:lnTo>
                <a:lnTo>
                  <a:pt x="1783781" y="1047500"/>
                </a:lnTo>
                <a:lnTo>
                  <a:pt x="1777427" y="1029240"/>
                </a:lnTo>
                <a:lnTo>
                  <a:pt x="1770676" y="1011377"/>
                </a:lnTo>
                <a:lnTo>
                  <a:pt x="1763529" y="993911"/>
                </a:lnTo>
                <a:lnTo>
                  <a:pt x="1755983" y="976048"/>
                </a:lnTo>
                <a:lnTo>
                  <a:pt x="1748041" y="959377"/>
                </a:lnTo>
                <a:lnTo>
                  <a:pt x="1739305" y="941911"/>
                </a:lnTo>
                <a:lnTo>
                  <a:pt x="1730569" y="925636"/>
                </a:lnTo>
                <a:lnTo>
                  <a:pt x="1721436" y="908964"/>
                </a:lnTo>
                <a:lnTo>
                  <a:pt x="1711508" y="892689"/>
                </a:lnTo>
                <a:lnTo>
                  <a:pt x="1701581" y="876811"/>
                </a:lnTo>
                <a:lnTo>
                  <a:pt x="1691256" y="860933"/>
                </a:lnTo>
                <a:lnTo>
                  <a:pt x="1680534" y="845452"/>
                </a:lnTo>
                <a:lnTo>
                  <a:pt x="1669415" y="830368"/>
                </a:lnTo>
                <a:lnTo>
                  <a:pt x="1657899" y="815680"/>
                </a:lnTo>
                <a:lnTo>
                  <a:pt x="1646383" y="800596"/>
                </a:lnTo>
                <a:lnTo>
                  <a:pt x="1634073" y="786306"/>
                </a:lnTo>
                <a:lnTo>
                  <a:pt x="1621763" y="772413"/>
                </a:lnTo>
                <a:lnTo>
                  <a:pt x="1608659" y="758520"/>
                </a:lnTo>
                <a:lnTo>
                  <a:pt x="1595555" y="745023"/>
                </a:lnTo>
                <a:lnTo>
                  <a:pt x="1582053" y="731924"/>
                </a:lnTo>
                <a:lnTo>
                  <a:pt x="1568551" y="719221"/>
                </a:lnTo>
                <a:lnTo>
                  <a:pt x="1554256" y="706519"/>
                </a:lnTo>
                <a:lnTo>
                  <a:pt x="1539960" y="694610"/>
                </a:lnTo>
                <a:lnTo>
                  <a:pt x="1525665" y="682702"/>
                </a:lnTo>
                <a:lnTo>
                  <a:pt x="1510575" y="671190"/>
                </a:lnTo>
                <a:lnTo>
                  <a:pt x="1495088" y="660473"/>
                </a:lnTo>
                <a:lnTo>
                  <a:pt x="1479998" y="649755"/>
                </a:lnTo>
                <a:lnTo>
                  <a:pt x="1464114" y="639037"/>
                </a:lnTo>
                <a:lnTo>
                  <a:pt x="1447833" y="629114"/>
                </a:lnTo>
                <a:lnTo>
                  <a:pt x="1431949" y="619587"/>
                </a:lnTo>
                <a:lnTo>
                  <a:pt x="1415667" y="610457"/>
                </a:lnTo>
                <a:lnTo>
                  <a:pt x="1398592" y="601724"/>
                </a:lnTo>
                <a:lnTo>
                  <a:pt x="1381914" y="593388"/>
                </a:lnTo>
                <a:lnTo>
                  <a:pt x="1364441" y="585449"/>
                </a:lnTo>
                <a:lnTo>
                  <a:pt x="1347366" y="577113"/>
                </a:lnTo>
                <a:lnTo>
                  <a:pt x="1329496" y="569968"/>
                </a:lnTo>
                <a:lnTo>
                  <a:pt x="1311627" y="563220"/>
                </a:lnTo>
                <a:lnTo>
                  <a:pt x="1293757" y="556869"/>
                </a:lnTo>
                <a:lnTo>
                  <a:pt x="1275093" y="550914"/>
                </a:lnTo>
                <a:lnTo>
                  <a:pt x="1256827" y="545754"/>
                </a:lnTo>
                <a:lnTo>
                  <a:pt x="1237766" y="540594"/>
                </a:lnTo>
                <a:lnTo>
                  <a:pt x="1219499" y="535830"/>
                </a:lnTo>
                <a:lnTo>
                  <a:pt x="1200438" y="531861"/>
                </a:lnTo>
                <a:lnTo>
                  <a:pt x="1180980" y="527891"/>
                </a:lnTo>
                <a:lnTo>
                  <a:pt x="1161919" y="525113"/>
                </a:lnTo>
                <a:lnTo>
                  <a:pt x="1142064" y="521937"/>
                </a:lnTo>
                <a:lnTo>
                  <a:pt x="1122606" y="519952"/>
                </a:lnTo>
                <a:lnTo>
                  <a:pt x="1103148" y="518364"/>
                </a:lnTo>
                <a:lnTo>
                  <a:pt x="1083293" y="516777"/>
                </a:lnTo>
                <a:lnTo>
                  <a:pt x="1063041" y="515983"/>
                </a:lnTo>
                <a:lnTo>
                  <a:pt x="1043186" y="515586"/>
                </a:lnTo>
                <a:close/>
                <a:moveTo>
                  <a:pt x="803734" y="280988"/>
                </a:moveTo>
                <a:lnTo>
                  <a:pt x="862902" y="391340"/>
                </a:lnTo>
                <a:lnTo>
                  <a:pt x="884743" y="387371"/>
                </a:lnTo>
                <a:lnTo>
                  <a:pt x="906980" y="383798"/>
                </a:lnTo>
                <a:lnTo>
                  <a:pt x="929218" y="380622"/>
                </a:lnTo>
                <a:lnTo>
                  <a:pt x="951456" y="378241"/>
                </a:lnTo>
                <a:lnTo>
                  <a:pt x="974488" y="376256"/>
                </a:lnTo>
                <a:lnTo>
                  <a:pt x="997122" y="374668"/>
                </a:lnTo>
                <a:lnTo>
                  <a:pt x="1019757" y="373874"/>
                </a:lnTo>
                <a:lnTo>
                  <a:pt x="1043186" y="373477"/>
                </a:lnTo>
                <a:lnTo>
                  <a:pt x="1059865" y="373874"/>
                </a:lnTo>
                <a:lnTo>
                  <a:pt x="1076940" y="374271"/>
                </a:lnTo>
                <a:lnTo>
                  <a:pt x="1093618" y="375462"/>
                </a:lnTo>
                <a:lnTo>
                  <a:pt x="1110693" y="376256"/>
                </a:lnTo>
                <a:lnTo>
                  <a:pt x="1127372" y="377844"/>
                </a:lnTo>
                <a:lnTo>
                  <a:pt x="1144050" y="379432"/>
                </a:lnTo>
                <a:lnTo>
                  <a:pt x="1160331" y="381019"/>
                </a:lnTo>
                <a:lnTo>
                  <a:pt x="1176612" y="383798"/>
                </a:lnTo>
                <a:lnTo>
                  <a:pt x="1193291" y="386180"/>
                </a:lnTo>
                <a:lnTo>
                  <a:pt x="1209572" y="388958"/>
                </a:lnTo>
                <a:lnTo>
                  <a:pt x="1225853" y="392134"/>
                </a:lnTo>
                <a:lnTo>
                  <a:pt x="1241737" y="395310"/>
                </a:lnTo>
                <a:lnTo>
                  <a:pt x="1257621" y="399279"/>
                </a:lnTo>
                <a:lnTo>
                  <a:pt x="1273505" y="403249"/>
                </a:lnTo>
                <a:lnTo>
                  <a:pt x="1289389" y="407218"/>
                </a:lnTo>
                <a:lnTo>
                  <a:pt x="1304876" y="411982"/>
                </a:lnTo>
                <a:lnTo>
                  <a:pt x="1370398" y="304805"/>
                </a:lnTo>
                <a:lnTo>
                  <a:pt x="1611439" y="417142"/>
                </a:lnTo>
                <a:lnTo>
                  <a:pt x="1570140" y="539800"/>
                </a:lnTo>
                <a:lnTo>
                  <a:pt x="1592775" y="555678"/>
                </a:lnTo>
                <a:lnTo>
                  <a:pt x="1614615" y="572747"/>
                </a:lnTo>
                <a:lnTo>
                  <a:pt x="1636059" y="589815"/>
                </a:lnTo>
                <a:lnTo>
                  <a:pt x="1656708" y="608075"/>
                </a:lnTo>
                <a:lnTo>
                  <a:pt x="1676960" y="626732"/>
                </a:lnTo>
                <a:lnTo>
                  <a:pt x="1696815" y="645389"/>
                </a:lnTo>
                <a:lnTo>
                  <a:pt x="1715876" y="665236"/>
                </a:lnTo>
                <a:lnTo>
                  <a:pt x="1734540" y="685481"/>
                </a:lnTo>
                <a:lnTo>
                  <a:pt x="1752410" y="706519"/>
                </a:lnTo>
                <a:lnTo>
                  <a:pt x="1769882" y="728351"/>
                </a:lnTo>
                <a:lnTo>
                  <a:pt x="1786560" y="750184"/>
                </a:lnTo>
                <a:lnTo>
                  <a:pt x="1802841" y="772413"/>
                </a:lnTo>
                <a:lnTo>
                  <a:pt x="1818329" y="795436"/>
                </a:lnTo>
                <a:lnTo>
                  <a:pt x="1832624" y="818856"/>
                </a:lnTo>
                <a:lnTo>
                  <a:pt x="1846920" y="842673"/>
                </a:lnTo>
                <a:lnTo>
                  <a:pt x="1860024" y="866887"/>
                </a:lnTo>
                <a:lnTo>
                  <a:pt x="1994642" y="834337"/>
                </a:lnTo>
                <a:lnTo>
                  <a:pt x="2085975" y="1084019"/>
                </a:lnTo>
                <a:lnTo>
                  <a:pt x="1954931" y="1149516"/>
                </a:lnTo>
                <a:lnTo>
                  <a:pt x="1958108" y="1167776"/>
                </a:lnTo>
                <a:lnTo>
                  <a:pt x="1960491" y="1185638"/>
                </a:lnTo>
                <a:lnTo>
                  <a:pt x="1962476" y="1204295"/>
                </a:lnTo>
                <a:lnTo>
                  <a:pt x="1964462" y="1222952"/>
                </a:lnTo>
                <a:lnTo>
                  <a:pt x="1965653" y="1241212"/>
                </a:lnTo>
                <a:lnTo>
                  <a:pt x="1966447" y="1259868"/>
                </a:lnTo>
                <a:lnTo>
                  <a:pt x="1967242" y="1278922"/>
                </a:lnTo>
                <a:lnTo>
                  <a:pt x="1967242" y="1297975"/>
                </a:lnTo>
                <a:lnTo>
                  <a:pt x="1967242" y="1315441"/>
                </a:lnTo>
                <a:lnTo>
                  <a:pt x="1966845" y="1332907"/>
                </a:lnTo>
                <a:lnTo>
                  <a:pt x="1966050" y="1349976"/>
                </a:lnTo>
                <a:lnTo>
                  <a:pt x="1964859" y="1367839"/>
                </a:lnTo>
                <a:lnTo>
                  <a:pt x="1962873" y="1385305"/>
                </a:lnTo>
                <a:lnTo>
                  <a:pt x="1961285" y="1401977"/>
                </a:lnTo>
                <a:lnTo>
                  <a:pt x="1959300" y="1419442"/>
                </a:lnTo>
                <a:lnTo>
                  <a:pt x="1957314" y="1436114"/>
                </a:lnTo>
                <a:lnTo>
                  <a:pt x="1954137" y="1453183"/>
                </a:lnTo>
                <a:lnTo>
                  <a:pt x="1951357" y="1469855"/>
                </a:lnTo>
                <a:lnTo>
                  <a:pt x="1947784" y="1486527"/>
                </a:lnTo>
                <a:lnTo>
                  <a:pt x="1944210" y="1503199"/>
                </a:lnTo>
                <a:lnTo>
                  <a:pt x="1940239" y="1519871"/>
                </a:lnTo>
                <a:lnTo>
                  <a:pt x="1935871" y="1535749"/>
                </a:lnTo>
                <a:lnTo>
                  <a:pt x="1931899" y="1552024"/>
                </a:lnTo>
                <a:lnTo>
                  <a:pt x="1926737" y="1568299"/>
                </a:lnTo>
                <a:lnTo>
                  <a:pt x="2061355" y="1650468"/>
                </a:lnTo>
                <a:lnTo>
                  <a:pt x="1949372" y="1891020"/>
                </a:lnTo>
                <a:lnTo>
                  <a:pt x="1791723" y="1838623"/>
                </a:lnTo>
                <a:lnTo>
                  <a:pt x="1776633" y="1859264"/>
                </a:lnTo>
                <a:lnTo>
                  <a:pt x="1761146" y="1879112"/>
                </a:lnTo>
                <a:lnTo>
                  <a:pt x="1744468" y="1898165"/>
                </a:lnTo>
                <a:lnTo>
                  <a:pt x="1728186" y="1917219"/>
                </a:lnTo>
                <a:lnTo>
                  <a:pt x="1710714" y="1935876"/>
                </a:lnTo>
                <a:lnTo>
                  <a:pt x="1693241" y="1954135"/>
                </a:lnTo>
                <a:lnTo>
                  <a:pt x="1674975" y="1971204"/>
                </a:lnTo>
                <a:lnTo>
                  <a:pt x="1655914" y="1988670"/>
                </a:lnTo>
                <a:lnTo>
                  <a:pt x="1636853" y="2004945"/>
                </a:lnTo>
                <a:lnTo>
                  <a:pt x="1616998" y="2021220"/>
                </a:lnTo>
                <a:lnTo>
                  <a:pt x="1597143" y="2036701"/>
                </a:lnTo>
                <a:lnTo>
                  <a:pt x="1576494" y="2051388"/>
                </a:lnTo>
                <a:lnTo>
                  <a:pt x="1555844" y="2066075"/>
                </a:lnTo>
                <a:lnTo>
                  <a:pt x="1534401" y="2079572"/>
                </a:lnTo>
                <a:lnTo>
                  <a:pt x="1512957" y="2093068"/>
                </a:lnTo>
                <a:lnTo>
                  <a:pt x="1491117" y="2105770"/>
                </a:lnTo>
                <a:lnTo>
                  <a:pt x="1531621" y="2274474"/>
                </a:lnTo>
                <a:lnTo>
                  <a:pt x="1281844" y="2365376"/>
                </a:lnTo>
                <a:lnTo>
                  <a:pt x="1202821" y="2207787"/>
                </a:lnTo>
                <a:lnTo>
                  <a:pt x="1183363" y="2210962"/>
                </a:lnTo>
                <a:lnTo>
                  <a:pt x="1163508" y="2213741"/>
                </a:lnTo>
                <a:lnTo>
                  <a:pt x="1144050" y="2216123"/>
                </a:lnTo>
                <a:lnTo>
                  <a:pt x="1124195" y="2218504"/>
                </a:lnTo>
                <a:lnTo>
                  <a:pt x="1103943" y="2219695"/>
                </a:lnTo>
                <a:lnTo>
                  <a:pt x="1083690" y="2220886"/>
                </a:lnTo>
                <a:lnTo>
                  <a:pt x="1063438" y="2221680"/>
                </a:lnTo>
                <a:lnTo>
                  <a:pt x="1043186" y="2221680"/>
                </a:lnTo>
                <a:lnTo>
                  <a:pt x="1013007" y="2221283"/>
                </a:lnTo>
                <a:lnTo>
                  <a:pt x="983224" y="2220092"/>
                </a:lnTo>
                <a:lnTo>
                  <a:pt x="954235" y="2217711"/>
                </a:lnTo>
                <a:lnTo>
                  <a:pt x="924850" y="2214535"/>
                </a:lnTo>
                <a:lnTo>
                  <a:pt x="895862" y="2210565"/>
                </a:lnTo>
                <a:lnTo>
                  <a:pt x="867270" y="2205405"/>
                </a:lnTo>
                <a:lnTo>
                  <a:pt x="839076" y="2199451"/>
                </a:lnTo>
                <a:lnTo>
                  <a:pt x="810882" y="2192703"/>
                </a:lnTo>
                <a:lnTo>
                  <a:pt x="715180" y="2341162"/>
                </a:lnTo>
                <a:lnTo>
                  <a:pt x="474536" y="2229222"/>
                </a:lnTo>
                <a:lnTo>
                  <a:pt x="524968" y="2062900"/>
                </a:lnTo>
                <a:lnTo>
                  <a:pt x="504716" y="2049006"/>
                </a:lnTo>
                <a:lnTo>
                  <a:pt x="484464" y="2033525"/>
                </a:lnTo>
                <a:lnTo>
                  <a:pt x="465006" y="2018441"/>
                </a:lnTo>
                <a:lnTo>
                  <a:pt x="445945" y="2002960"/>
                </a:lnTo>
                <a:lnTo>
                  <a:pt x="427281" y="1986288"/>
                </a:lnTo>
                <a:lnTo>
                  <a:pt x="408617" y="1969616"/>
                </a:lnTo>
                <a:lnTo>
                  <a:pt x="390748" y="1952151"/>
                </a:lnTo>
                <a:lnTo>
                  <a:pt x="373672" y="1934685"/>
                </a:lnTo>
                <a:lnTo>
                  <a:pt x="356597" y="1916028"/>
                </a:lnTo>
                <a:lnTo>
                  <a:pt x="340316" y="1897371"/>
                </a:lnTo>
                <a:lnTo>
                  <a:pt x="324432" y="1878715"/>
                </a:lnTo>
                <a:lnTo>
                  <a:pt x="308548" y="1858867"/>
                </a:lnTo>
                <a:lnTo>
                  <a:pt x="293855" y="1839020"/>
                </a:lnTo>
                <a:lnTo>
                  <a:pt x="279559" y="1818775"/>
                </a:lnTo>
                <a:lnTo>
                  <a:pt x="265661" y="1797737"/>
                </a:lnTo>
                <a:lnTo>
                  <a:pt x="252556" y="1776301"/>
                </a:lnTo>
                <a:lnTo>
                  <a:pt x="91333" y="1811630"/>
                </a:lnTo>
                <a:lnTo>
                  <a:pt x="0" y="1562345"/>
                </a:lnTo>
                <a:lnTo>
                  <a:pt x="138191" y="1488512"/>
                </a:lnTo>
                <a:lnTo>
                  <a:pt x="133426" y="1465092"/>
                </a:lnTo>
                <a:lnTo>
                  <a:pt x="129852" y="1441672"/>
                </a:lnTo>
                <a:lnTo>
                  <a:pt x="126278" y="1418251"/>
                </a:lnTo>
                <a:lnTo>
                  <a:pt x="123498" y="1394434"/>
                </a:lnTo>
                <a:lnTo>
                  <a:pt x="121513" y="1370220"/>
                </a:lnTo>
                <a:lnTo>
                  <a:pt x="119527" y="1346403"/>
                </a:lnTo>
                <a:lnTo>
                  <a:pt x="118733" y="1322189"/>
                </a:lnTo>
                <a:lnTo>
                  <a:pt x="118336" y="1297975"/>
                </a:lnTo>
                <a:lnTo>
                  <a:pt x="118733" y="1269395"/>
                </a:lnTo>
                <a:lnTo>
                  <a:pt x="119924" y="1240418"/>
                </a:lnTo>
                <a:lnTo>
                  <a:pt x="122704" y="1211837"/>
                </a:lnTo>
                <a:lnTo>
                  <a:pt x="125484" y="1184051"/>
                </a:lnTo>
                <a:lnTo>
                  <a:pt x="129455" y="1155867"/>
                </a:lnTo>
                <a:lnTo>
                  <a:pt x="134220" y="1128478"/>
                </a:lnTo>
                <a:lnTo>
                  <a:pt x="139780" y="1101088"/>
                </a:lnTo>
                <a:lnTo>
                  <a:pt x="146133" y="1074095"/>
                </a:lnTo>
                <a:lnTo>
                  <a:pt x="24223" y="995896"/>
                </a:lnTo>
                <a:lnTo>
                  <a:pt x="136603" y="755344"/>
                </a:lnTo>
                <a:lnTo>
                  <a:pt x="268043" y="794642"/>
                </a:lnTo>
                <a:lnTo>
                  <a:pt x="283530" y="772016"/>
                </a:lnTo>
                <a:lnTo>
                  <a:pt x="299017" y="750184"/>
                </a:lnTo>
                <a:lnTo>
                  <a:pt x="315696" y="728351"/>
                </a:lnTo>
                <a:lnTo>
                  <a:pt x="332771" y="707313"/>
                </a:lnTo>
                <a:lnTo>
                  <a:pt x="350243" y="686274"/>
                </a:lnTo>
                <a:lnTo>
                  <a:pt x="368907" y="666824"/>
                </a:lnTo>
                <a:lnTo>
                  <a:pt x="387571" y="646976"/>
                </a:lnTo>
                <a:lnTo>
                  <a:pt x="407426" y="627923"/>
                </a:lnTo>
                <a:lnTo>
                  <a:pt x="427281" y="609266"/>
                </a:lnTo>
                <a:lnTo>
                  <a:pt x="447930" y="591403"/>
                </a:lnTo>
                <a:lnTo>
                  <a:pt x="468977" y="574334"/>
                </a:lnTo>
                <a:lnTo>
                  <a:pt x="490420" y="557662"/>
                </a:lnTo>
                <a:lnTo>
                  <a:pt x="512261" y="541784"/>
                </a:lnTo>
                <a:lnTo>
                  <a:pt x="535293" y="526303"/>
                </a:lnTo>
                <a:lnTo>
                  <a:pt x="557928" y="511616"/>
                </a:lnTo>
                <a:lnTo>
                  <a:pt x="581754" y="497723"/>
                </a:lnTo>
                <a:lnTo>
                  <a:pt x="554354" y="371890"/>
                </a:lnTo>
                <a:lnTo>
                  <a:pt x="803734" y="280988"/>
                </a:lnTo>
                <a:close/>
                <a:moveTo>
                  <a:pt x="2013752" y="186531"/>
                </a:moveTo>
                <a:lnTo>
                  <a:pt x="2001871" y="186928"/>
                </a:lnTo>
                <a:lnTo>
                  <a:pt x="1989594" y="188119"/>
                </a:lnTo>
                <a:lnTo>
                  <a:pt x="1978109" y="190103"/>
                </a:lnTo>
                <a:lnTo>
                  <a:pt x="1966624" y="192881"/>
                </a:lnTo>
                <a:lnTo>
                  <a:pt x="1955139" y="196453"/>
                </a:lnTo>
                <a:lnTo>
                  <a:pt x="1944050" y="200819"/>
                </a:lnTo>
                <a:lnTo>
                  <a:pt x="1932962" y="205978"/>
                </a:lnTo>
                <a:lnTo>
                  <a:pt x="1922269" y="211534"/>
                </a:lnTo>
                <a:lnTo>
                  <a:pt x="1914348" y="216297"/>
                </a:lnTo>
                <a:lnTo>
                  <a:pt x="1906823" y="221853"/>
                </a:lnTo>
                <a:lnTo>
                  <a:pt x="1899695" y="227409"/>
                </a:lnTo>
                <a:lnTo>
                  <a:pt x="1892962" y="233363"/>
                </a:lnTo>
                <a:lnTo>
                  <a:pt x="1886230" y="239713"/>
                </a:lnTo>
                <a:lnTo>
                  <a:pt x="1880289" y="246063"/>
                </a:lnTo>
                <a:lnTo>
                  <a:pt x="1874349" y="252809"/>
                </a:lnTo>
                <a:lnTo>
                  <a:pt x="1869200" y="259953"/>
                </a:lnTo>
                <a:lnTo>
                  <a:pt x="1864052" y="267097"/>
                </a:lnTo>
                <a:lnTo>
                  <a:pt x="1859300" y="274241"/>
                </a:lnTo>
                <a:lnTo>
                  <a:pt x="1855339" y="281781"/>
                </a:lnTo>
                <a:lnTo>
                  <a:pt x="1850983" y="289719"/>
                </a:lnTo>
                <a:lnTo>
                  <a:pt x="1847419" y="297656"/>
                </a:lnTo>
                <a:lnTo>
                  <a:pt x="1844646" y="305594"/>
                </a:lnTo>
                <a:lnTo>
                  <a:pt x="1841874" y="313928"/>
                </a:lnTo>
                <a:lnTo>
                  <a:pt x="1839102" y="322263"/>
                </a:lnTo>
                <a:lnTo>
                  <a:pt x="1837518" y="330597"/>
                </a:lnTo>
                <a:lnTo>
                  <a:pt x="1835934" y="339328"/>
                </a:lnTo>
                <a:lnTo>
                  <a:pt x="1834350" y="348059"/>
                </a:lnTo>
                <a:lnTo>
                  <a:pt x="1833557" y="356791"/>
                </a:lnTo>
                <a:lnTo>
                  <a:pt x="1833557" y="365125"/>
                </a:lnTo>
                <a:lnTo>
                  <a:pt x="1833557" y="373856"/>
                </a:lnTo>
                <a:lnTo>
                  <a:pt x="1833953" y="382984"/>
                </a:lnTo>
                <a:lnTo>
                  <a:pt x="1835142" y="391716"/>
                </a:lnTo>
                <a:lnTo>
                  <a:pt x="1836726" y="400050"/>
                </a:lnTo>
                <a:lnTo>
                  <a:pt x="1838310" y="409178"/>
                </a:lnTo>
                <a:lnTo>
                  <a:pt x="1840290" y="417513"/>
                </a:lnTo>
                <a:lnTo>
                  <a:pt x="1843458" y="426244"/>
                </a:lnTo>
                <a:lnTo>
                  <a:pt x="1846230" y="434578"/>
                </a:lnTo>
                <a:lnTo>
                  <a:pt x="1850191" y="443310"/>
                </a:lnTo>
                <a:lnTo>
                  <a:pt x="1853755" y="451247"/>
                </a:lnTo>
                <a:lnTo>
                  <a:pt x="1858507" y="459581"/>
                </a:lnTo>
                <a:lnTo>
                  <a:pt x="1864844" y="469503"/>
                </a:lnTo>
                <a:lnTo>
                  <a:pt x="1871973" y="479028"/>
                </a:lnTo>
                <a:lnTo>
                  <a:pt x="1879497" y="488156"/>
                </a:lnTo>
                <a:lnTo>
                  <a:pt x="1887418" y="496888"/>
                </a:lnTo>
                <a:lnTo>
                  <a:pt x="1896527" y="504428"/>
                </a:lnTo>
                <a:lnTo>
                  <a:pt x="1905239" y="511969"/>
                </a:lnTo>
                <a:lnTo>
                  <a:pt x="1914744" y="518716"/>
                </a:lnTo>
                <a:lnTo>
                  <a:pt x="1924645" y="524669"/>
                </a:lnTo>
                <a:lnTo>
                  <a:pt x="1934942" y="529828"/>
                </a:lnTo>
                <a:lnTo>
                  <a:pt x="1945635" y="534988"/>
                </a:lnTo>
                <a:lnTo>
                  <a:pt x="1956723" y="538956"/>
                </a:lnTo>
                <a:lnTo>
                  <a:pt x="1967812" y="542131"/>
                </a:lnTo>
                <a:lnTo>
                  <a:pt x="1979297" y="545306"/>
                </a:lnTo>
                <a:lnTo>
                  <a:pt x="1990782" y="546894"/>
                </a:lnTo>
                <a:lnTo>
                  <a:pt x="2002267" y="548085"/>
                </a:lnTo>
                <a:lnTo>
                  <a:pt x="2014544" y="548481"/>
                </a:lnTo>
                <a:lnTo>
                  <a:pt x="2026425" y="548085"/>
                </a:lnTo>
                <a:lnTo>
                  <a:pt x="2038306" y="546894"/>
                </a:lnTo>
                <a:lnTo>
                  <a:pt x="2049791" y="544910"/>
                </a:lnTo>
                <a:lnTo>
                  <a:pt x="2061672" y="542131"/>
                </a:lnTo>
                <a:lnTo>
                  <a:pt x="2073157" y="538560"/>
                </a:lnTo>
                <a:lnTo>
                  <a:pt x="2084246" y="534194"/>
                </a:lnTo>
                <a:lnTo>
                  <a:pt x="2095335" y="529035"/>
                </a:lnTo>
                <a:lnTo>
                  <a:pt x="2106028" y="523081"/>
                </a:lnTo>
                <a:lnTo>
                  <a:pt x="2113552" y="518716"/>
                </a:lnTo>
                <a:lnTo>
                  <a:pt x="2121077" y="513556"/>
                </a:lnTo>
                <a:lnTo>
                  <a:pt x="2128206" y="508000"/>
                </a:lnTo>
                <a:lnTo>
                  <a:pt x="2134938" y="502047"/>
                </a:lnTo>
                <a:lnTo>
                  <a:pt x="2141275" y="496491"/>
                </a:lnTo>
                <a:lnTo>
                  <a:pt x="2147215" y="490141"/>
                </a:lnTo>
                <a:lnTo>
                  <a:pt x="2153156" y="483394"/>
                </a:lnTo>
                <a:lnTo>
                  <a:pt x="2158304" y="476647"/>
                </a:lnTo>
                <a:lnTo>
                  <a:pt x="2163452" y="469503"/>
                </a:lnTo>
                <a:lnTo>
                  <a:pt x="2168601" y="461566"/>
                </a:lnTo>
                <a:lnTo>
                  <a:pt x="2172957" y="454025"/>
                </a:lnTo>
                <a:lnTo>
                  <a:pt x="2176917" y="446485"/>
                </a:lnTo>
                <a:lnTo>
                  <a:pt x="2180482" y="438150"/>
                </a:lnTo>
                <a:lnTo>
                  <a:pt x="2183650" y="430213"/>
                </a:lnTo>
                <a:lnTo>
                  <a:pt x="2186818" y="421481"/>
                </a:lnTo>
                <a:lnTo>
                  <a:pt x="2189195" y="412750"/>
                </a:lnTo>
                <a:lnTo>
                  <a:pt x="2191175" y="404019"/>
                </a:lnTo>
                <a:lnTo>
                  <a:pt x="2192363" y="395288"/>
                </a:lnTo>
                <a:lnTo>
                  <a:pt x="2193947" y="386159"/>
                </a:lnTo>
                <a:lnTo>
                  <a:pt x="2194739" y="377428"/>
                </a:lnTo>
                <a:lnTo>
                  <a:pt x="2194739" y="368697"/>
                </a:lnTo>
                <a:lnTo>
                  <a:pt x="2194739" y="359569"/>
                </a:lnTo>
                <a:lnTo>
                  <a:pt x="2194343" y="351234"/>
                </a:lnTo>
                <a:lnTo>
                  <a:pt x="2192759" y="342503"/>
                </a:lnTo>
                <a:lnTo>
                  <a:pt x="2191571" y="333375"/>
                </a:lnTo>
                <a:lnTo>
                  <a:pt x="2189591" y="325041"/>
                </a:lnTo>
                <a:lnTo>
                  <a:pt x="2187610" y="316706"/>
                </a:lnTo>
                <a:lnTo>
                  <a:pt x="2184838" y="308372"/>
                </a:lnTo>
                <a:lnTo>
                  <a:pt x="2181670" y="299641"/>
                </a:lnTo>
                <a:lnTo>
                  <a:pt x="2178106" y="291703"/>
                </a:lnTo>
                <a:lnTo>
                  <a:pt x="2174145" y="283766"/>
                </a:lnTo>
                <a:lnTo>
                  <a:pt x="2169789" y="275828"/>
                </a:lnTo>
                <a:lnTo>
                  <a:pt x="2163452" y="265509"/>
                </a:lnTo>
                <a:lnTo>
                  <a:pt x="2156324" y="255984"/>
                </a:lnTo>
                <a:lnTo>
                  <a:pt x="2148799" y="247253"/>
                </a:lnTo>
                <a:lnTo>
                  <a:pt x="2140879" y="238522"/>
                </a:lnTo>
                <a:lnTo>
                  <a:pt x="2131770" y="230584"/>
                </a:lnTo>
                <a:lnTo>
                  <a:pt x="2123057" y="223441"/>
                </a:lnTo>
                <a:lnTo>
                  <a:pt x="2113552" y="216694"/>
                </a:lnTo>
                <a:lnTo>
                  <a:pt x="2103255" y="210344"/>
                </a:lnTo>
                <a:lnTo>
                  <a:pt x="2093355" y="204788"/>
                </a:lnTo>
                <a:lnTo>
                  <a:pt x="2082662" y="200422"/>
                </a:lnTo>
                <a:lnTo>
                  <a:pt x="2071969" y="196056"/>
                </a:lnTo>
                <a:lnTo>
                  <a:pt x="2060484" y="192881"/>
                </a:lnTo>
                <a:lnTo>
                  <a:pt x="2048999" y="190103"/>
                </a:lnTo>
                <a:lnTo>
                  <a:pt x="2037118" y="188119"/>
                </a:lnTo>
                <a:lnTo>
                  <a:pt x="2025633" y="186928"/>
                </a:lnTo>
                <a:lnTo>
                  <a:pt x="2013752" y="186531"/>
                </a:lnTo>
                <a:close/>
                <a:moveTo>
                  <a:pt x="2066028" y="0"/>
                </a:moveTo>
                <a:lnTo>
                  <a:pt x="2156324" y="23812"/>
                </a:lnTo>
                <a:lnTo>
                  <a:pt x="2146027" y="100013"/>
                </a:lnTo>
                <a:lnTo>
                  <a:pt x="2140916" y="118533"/>
                </a:lnTo>
                <a:lnTo>
                  <a:pt x="2134542" y="115094"/>
                </a:lnTo>
                <a:lnTo>
                  <a:pt x="2132671" y="114357"/>
                </a:lnTo>
                <a:lnTo>
                  <a:pt x="2132562" y="114300"/>
                </a:lnTo>
                <a:lnTo>
                  <a:pt x="2123453" y="110728"/>
                </a:lnTo>
                <a:lnTo>
                  <a:pt x="2132671" y="114357"/>
                </a:lnTo>
                <a:lnTo>
                  <a:pt x="2140879" y="118666"/>
                </a:lnTo>
                <a:lnTo>
                  <a:pt x="2140916" y="118533"/>
                </a:lnTo>
                <a:lnTo>
                  <a:pt x="2144839" y="120650"/>
                </a:lnTo>
                <a:lnTo>
                  <a:pt x="2153552" y="125413"/>
                </a:lnTo>
                <a:lnTo>
                  <a:pt x="2167413" y="133747"/>
                </a:lnTo>
                <a:lnTo>
                  <a:pt x="2174145" y="138113"/>
                </a:lnTo>
                <a:lnTo>
                  <a:pt x="2180878" y="142875"/>
                </a:lnTo>
                <a:lnTo>
                  <a:pt x="2181274" y="143272"/>
                </a:lnTo>
                <a:lnTo>
                  <a:pt x="2187610" y="148034"/>
                </a:lnTo>
                <a:lnTo>
                  <a:pt x="2193947" y="153194"/>
                </a:lnTo>
                <a:lnTo>
                  <a:pt x="2205432" y="163909"/>
                </a:lnTo>
                <a:lnTo>
                  <a:pt x="2212560" y="170656"/>
                </a:lnTo>
                <a:lnTo>
                  <a:pt x="2221273" y="180181"/>
                </a:lnTo>
                <a:lnTo>
                  <a:pt x="2226433" y="186128"/>
                </a:lnTo>
                <a:lnTo>
                  <a:pt x="2226422" y="186134"/>
                </a:lnTo>
                <a:lnTo>
                  <a:pt x="2229194" y="189309"/>
                </a:lnTo>
                <a:lnTo>
                  <a:pt x="2226433" y="186128"/>
                </a:lnTo>
                <a:lnTo>
                  <a:pt x="2244639" y="175419"/>
                </a:lnTo>
                <a:lnTo>
                  <a:pt x="2315925" y="143669"/>
                </a:lnTo>
                <a:lnTo>
                  <a:pt x="2363053" y="224234"/>
                </a:lnTo>
                <a:lnTo>
                  <a:pt x="2302064" y="270669"/>
                </a:lnTo>
                <a:lnTo>
                  <a:pt x="2280282" y="283369"/>
                </a:lnTo>
                <a:lnTo>
                  <a:pt x="2284242" y="296466"/>
                </a:lnTo>
                <a:lnTo>
                  <a:pt x="2287015" y="309166"/>
                </a:lnTo>
                <a:lnTo>
                  <a:pt x="2289787" y="322263"/>
                </a:lnTo>
                <a:lnTo>
                  <a:pt x="2291371" y="335359"/>
                </a:lnTo>
                <a:lnTo>
                  <a:pt x="2292559" y="348456"/>
                </a:lnTo>
                <a:lnTo>
                  <a:pt x="2293351" y="361553"/>
                </a:lnTo>
                <a:lnTo>
                  <a:pt x="2293351" y="374650"/>
                </a:lnTo>
                <a:lnTo>
                  <a:pt x="2292559" y="387350"/>
                </a:lnTo>
                <a:lnTo>
                  <a:pt x="2318301" y="394097"/>
                </a:lnTo>
                <a:lnTo>
                  <a:pt x="2390775" y="422275"/>
                </a:lnTo>
                <a:lnTo>
                  <a:pt x="2367409" y="512763"/>
                </a:lnTo>
                <a:lnTo>
                  <a:pt x="2291371" y="502047"/>
                </a:lnTo>
                <a:lnTo>
                  <a:pt x="2262857" y="494506"/>
                </a:lnTo>
                <a:lnTo>
                  <a:pt x="2256916" y="506016"/>
                </a:lnTo>
                <a:lnTo>
                  <a:pt x="2250183" y="517128"/>
                </a:lnTo>
                <a:lnTo>
                  <a:pt x="2243451" y="527447"/>
                </a:lnTo>
                <a:lnTo>
                  <a:pt x="2235926" y="537766"/>
                </a:lnTo>
                <a:lnTo>
                  <a:pt x="2228006" y="547688"/>
                </a:lnTo>
                <a:lnTo>
                  <a:pt x="2219293" y="557610"/>
                </a:lnTo>
                <a:lnTo>
                  <a:pt x="2210580" y="566738"/>
                </a:lnTo>
                <a:lnTo>
                  <a:pt x="2201075" y="575469"/>
                </a:lnTo>
                <a:lnTo>
                  <a:pt x="2216125" y="601266"/>
                </a:lnTo>
                <a:lnTo>
                  <a:pt x="2247807" y="671910"/>
                </a:lnTo>
                <a:lnTo>
                  <a:pt x="2167413" y="719932"/>
                </a:lnTo>
                <a:lnTo>
                  <a:pt x="2121077" y="658416"/>
                </a:lnTo>
                <a:lnTo>
                  <a:pt x="2105632" y="632222"/>
                </a:lnTo>
                <a:lnTo>
                  <a:pt x="2110780" y="629841"/>
                </a:lnTo>
                <a:lnTo>
                  <a:pt x="2115929" y="627857"/>
                </a:lnTo>
                <a:lnTo>
                  <a:pt x="2104048" y="632222"/>
                </a:lnTo>
                <a:lnTo>
                  <a:pt x="2092563" y="635794"/>
                </a:lnTo>
                <a:lnTo>
                  <a:pt x="2083058" y="638969"/>
                </a:lnTo>
                <a:lnTo>
                  <a:pt x="2067217" y="642541"/>
                </a:lnTo>
                <a:lnTo>
                  <a:pt x="2059296" y="643732"/>
                </a:lnTo>
                <a:lnTo>
                  <a:pt x="2050583" y="644922"/>
                </a:lnTo>
                <a:lnTo>
                  <a:pt x="2048999" y="644922"/>
                </a:lnTo>
                <a:lnTo>
                  <a:pt x="2033554" y="646907"/>
                </a:lnTo>
                <a:lnTo>
                  <a:pt x="2018505" y="647303"/>
                </a:lnTo>
                <a:lnTo>
                  <a:pt x="2014544" y="647700"/>
                </a:lnTo>
                <a:lnTo>
                  <a:pt x="2008208" y="647303"/>
                </a:lnTo>
                <a:lnTo>
                  <a:pt x="2002617" y="647117"/>
                </a:lnTo>
                <a:lnTo>
                  <a:pt x="1994743" y="646510"/>
                </a:lnTo>
                <a:lnTo>
                  <a:pt x="1984842" y="645716"/>
                </a:lnTo>
                <a:lnTo>
                  <a:pt x="1996327" y="646907"/>
                </a:lnTo>
                <a:lnTo>
                  <a:pt x="2002617" y="647117"/>
                </a:lnTo>
                <a:lnTo>
                  <a:pt x="2005039" y="647303"/>
                </a:lnTo>
                <a:lnTo>
                  <a:pt x="1994347" y="687785"/>
                </a:lnTo>
                <a:lnTo>
                  <a:pt x="1970189" y="747713"/>
                </a:lnTo>
                <a:lnTo>
                  <a:pt x="1879497" y="724297"/>
                </a:lnTo>
                <a:lnTo>
                  <a:pt x="1886230" y="662385"/>
                </a:lnTo>
                <a:lnTo>
                  <a:pt x="1896923" y="621507"/>
                </a:lnTo>
                <a:lnTo>
                  <a:pt x="1904447" y="625078"/>
                </a:lnTo>
                <a:lnTo>
                  <a:pt x="1893754" y="619919"/>
                </a:lnTo>
                <a:lnTo>
                  <a:pt x="1883061" y="614363"/>
                </a:lnTo>
                <a:lnTo>
                  <a:pt x="1874745" y="609997"/>
                </a:lnTo>
                <a:lnTo>
                  <a:pt x="1860884" y="601663"/>
                </a:lnTo>
                <a:lnTo>
                  <a:pt x="1854151" y="596900"/>
                </a:lnTo>
                <a:lnTo>
                  <a:pt x="1847419" y="592535"/>
                </a:lnTo>
                <a:lnTo>
                  <a:pt x="1846627" y="592138"/>
                </a:lnTo>
                <a:lnTo>
                  <a:pt x="1840290" y="586978"/>
                </a:lnTo>
                <a:lnTo>
                  <a:pt x="1834350" y="581819"/>
                </a:lnTo>
                <a:lnTo>
                  <a:pt x="1822469" y="571103"/>
                </a:lnTo>
                <a:lnTo>
                  <a:pt x="1815736" y="564356"/>
                </a:lnTo>
                <a:lnTo>
                  <a:pt x="1809516" y="557841"/>
                </a:lnTo>
                <a:lnTo>
                  <a:pt x="1805439" y="553244"/>
                </a:lnTo>
                <a:lnTo>
                  <a:pt x="1799103" y="545703"/>
                </a:lnTo>
                <a:lnTo>
                  <a:pt x="1807023" y="555228"/>
                </a:lnTo>
                <a:lnTo>
                  <a:pt x="1809516" y="557841"/>
                </a:lnTo>
                <a:lnTo>
                  <a:pt x="1811776" y="560388"/>
                </a:lnTo>
                <a:lnTo>
                  <a:pt x="1779697" y="579438"/>
                </a:lnTo>
                <a:lnTo>
                  <a:pt x="1720292" y="604044"/>
                </a:lnTo>
                <a:lnTo>
                  <a:pt x="1673164" y="523875"/>
                </a:lnTo>
                <a:lnTo>
                  <a:pt x="1721480" y="484585"/>
                </a:lnTo>
                <a:lnTo>
                  <a:pt x="1752767" y="465931"/>
                </a:lnTo>
                <a:lnTo>
                  <a:pt x="1748410" y="452835"/>
                </a:lnTo>
                <a:lnTo>
                  <a:pt x="1744450" y="439341"/>
                </a:lnTo>
                <a:lnTo>
                  <a:pt x="1741282" y="425847"/>
                </a:lnTo>
                <a:lnTo>
                  <a:pt x="1738510" y="412353"/>
                </a:lnTo>
                <a:lnTo>
                  <a:pt x="1736530" y="398860"/>
                </a:lnTo>
                <a:lnTo>
                  <a:pt x="1735737" y="385366"/>
                </a:lnTo>
                <a:lnTo>
                  <a:pt x="1734945" y="371475"/>
                </a:lnTo>
                <a:lnTo>
                  <a:pt x="1735341" y="357981"/>
                </a:lnTo>
                <a:lnTo>
                  <a:pt x="1704451" y="350441"/>
                </a:lnTo>
                <a:lnTo>
                  <a:pt x="1644650" y="325438"/>
                </a:lnTo>
                <a:lnTo>
                  <a:pt x="1668412" y="235347"/>
                </a:lnTo>
                <a:lnTo>
                  <a:pt x="1730193" y="242094"/>
                </a:lnTo>
                <a:lnTo>
                  <a:pt x="1760687" y="250031"/>
                </a:lnTo>
                <a:lnTo>
                  <a:pt x="1766628" y="237331"/>
                </a:lnTo>
                <a:lnTo>
                  <a:pt x="1773361" y="225028"/>
                </a:lnTo>
                <a:lnTo>
                  <a:pt x="1781281" y="213519"/>
                </a:lnTo>
                <a:lnTo>
                  <a:pt x="1789202" y="201613"/>
                </a:lnTo>
                <a:lnTo>
                  <a:pt x="1797915" y="190500"/>
                </a:lnTo>
                <a:lnTo>
                  <a:pt x="1807023" y="179784"/>
                </a:lnTo>
                <a:lnTo>
                  <a:pt x="1816924" y="169069"/>
                </a:lnTo>
                <a:lnTo>
                  <a:pt x="1827221" y="159544"/>
                </a:lnTo>
                <a:lnTo>
                  <a:pt x="1812964" y="135334"/>
                </a:lnTo>
                <a:lnTo>
                  <a:pt x="1788410" y="75406"/>
                </a:lnTo>
                <a:lnTo>
                  <a:pt x="1868804" y="27781"/>
                </a:lnTo>
                <a:lnTo>
                  <a:pt x="1907219" y="76994"/>
                </a:lnTo>
                <a:lnTo>
                  <a:pt x="1923061" y="102791"/>
                </a:lnTo>
                <a:lnTo>
                  <a:pt x="1917516" y="105172"/>
                </a:lnTo>
                <a:lnTo>
                  <a:pt x="1912368" y="107156"/>
                </a:lnTo>
                <a:lnTo>
                  <a:pt x="1924249" y="102791"/>
                </a:lnTo>
                <a:lnTo>
                  <a:pt x="1935734" y="99219"/>
                </a:lnTo>
                <a:lnTo>
                  <a:pt x="1945239" y="96044"/>
                </a:lnTo>
                <a:lnTo>
                  <a:pt x="1961080" y="92869"/>
                </a:lnTo>
                <a:lnTo>
                  <a:pt x="1969001" y="91281"/>
                </a:lnTo>
                <a:lnTo>
                  <a:pt x="1977317" y="89694"/>
                </a:lnTo>
                <a:lnTo>
                  <a:pt x="1979297" y="89694"/>
                </a:lnTo>
                <a:lnTo>
                  <a:pt x="1994347" y="88106"/>
                </a:lnTo>
                <a:lnTo>
                  <a:pt x="2009792" y="87709"/>
                </a:lnTo>
                <a:lnTo>
                  <a:pt x="2013752" y="87709"/>
                </a:lnTo>
                <a:lnTo>
                  <a:pt x="2019693" y="87709"/>
                </a:lnTo>
                <a:lnTo>
                  <a:pt x="2031970" y="88503"/>
                </a:lnTo>
                <a:lnTo>
                  <a:pt x="2043455" y="89297"/>
                </a:lnTo>
                <a:lnTo>
                  <a:pt x="2034346" y="88503"/>
                </a:lnTo>
                <a:lnTo>
                  <a:pt x="2038306" y="72628"/>
                </a:lnTo>
                <a:lnTo>
                  <a:pt x="2066028" y="0"/>
                </a:lnTo>
                <a:close/>
              </a:path>
            </a:pathLst>
          </a:custGeom>
          <a:solidFill>
            <a:srgbClr val="FFFFFF"/>
          </a:solidFill>
          <a:ln>
            <a:noFill/>
          </a:ln>
        </p:spPr>
        <p:txBody>
          <a:bodyPr anchor="ctr">
            <a:scene3d>
              <a:camera prst="orthographicFront"/>
              <a:lightRig rig="threePt" dir="t"/>
            </a:scene3d>
            <a:sp3d>
              <a:contourClr>
                <a:srgbClr val="FFFFFF"/>
              </a:contourClr>
            </a:sp3d>
          </a:bodyPr>
          <a:lstStyle/>
          <a:p>
            <a:pPr algn="ctr" eaLnBrk="1" fontAlgn="auto" hangingPunct="1">
              <a:spcBef>
                <a:spcPts val="0"/>
              </a:spcBef>
              <a:spcAft>
                <a:spcPts val="0"/>
              </a:spcAft>
              <a:defRPr/>
            </a:pPr>
            <a:endParaRPr lang="zh-CN" altLang="en-US">
              <a:solidFill>
                <a:srgbClr val="FFFFFF"/>
              </a:solidFill>
              <a:latin typeface="+mn-lt"/>
              <a:ea typeface="+mn-ea"/>
            </a:endParaRPr>
          </a:p>
        </p:txBody>
      </p:sp>
      <p:sp>
        <p:nvSpPr>
          <p:cNvPr id="24" name="MH_Other_5"/>
          <p:cNvSpPr/>
          <p:nvPr>
            <p:custDataLst>
              <p:tags r:id="rId10"/>
            </p:custDataLst>
          </p:nvPr>
        </p:nvSpPr>
        <p:spPr>
          <a:xfrm>
            <a:off x="1504745" y="5120182"/>
            <a:ext cx="704850" cy="73025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rgbClr val="FFFFFF"/>
              </a:solidFill>
            </a:endParaRPr>
          </a:p>
        </p:txBody>
      </p:sp>
      <p:sp>
        <p:nvSpPr>
          <p:cNvPr id="25" name="MH_Other_6"/>
          <p:cNvSpPr/>
          <p:nvPr>
            <p:custDataLst>
              <p:tags r:id="rId11"/>
            </p:custDataLst>
          </p:nvPr>
        </p:nvSpPr>
        <p:spPr>
          <a:xfrm>
            <a:off x="1369807" y="4980482"/>
            <a:ext cx="974725" cy="1008062"/>
          </a:xfrm>
          <a:custGeom>
            <a:avLst/>
            <a:gdLst>
              <a:gd name="connsiteX0" fmla="*/ 743029 w 757237"/>
              <a:gd name="connsiteY0" fmla="*/ 463225 h 783577"/>
              <a:gd name="connsiteX1" fmla="*/ 757237 w 757237"/>
              <a:gd name="connsiteY1" fmla="*/ 463225 h 783577"/>
              <a:gd name="connsiteX2" fmla="*/ 757237 w 757237"/>
              <a:gd name="connsiteY2" fmla="*/ 783577 h 783577"/>
              <a:gd name="connsiteX3" fmla="*/ 450056 w 757237"/>
              <a:gd name="connsiteY3" fmla="*/ 783577 h 783577"/>
              <a:gd name="connsiteX4" fmla="*/ 450056 w 757237"/>
              <a:gd name="connsiteY4" fmla="*/ 768874 h 783577"/>
              <a:gd name="connsiteX5" fmla="*/ 743029 w 757237"/>
              <a:gd name="connsiteY5" fmla="*/ 768874 h 783577"/>
              <a:gd name="connsiteX6" fmla="*/ 0 w 757237"/>
              <a:gd name="connsiteY6" fmla="*/ 463225 h 783577"/>
              <a:gd name="connsiteX7" fmla="*/ 14207 w 757237"/>
              <a:gd name="connsiteY7" fmla="*/ 463225 h 783577"/>
              <a:gd name="connsiteX8" fmla="*/ 14207 w 757237"/>
              <a:gd name="connsiteY8" fmla="*/ 768874 h 783577"/>
              <a:gd name="connsiteX9" fmla="*/ 307181 w 757237"/>
              <a:gd name="connsiteY9" fmla="*/ 768874 h 783577"/>
              <a:gd name="connsiteX10" fmla="*/ 307181 w 757237"/>
              <a:gd name="connsiteY10" fmla="*/ 783577 h 783577"/>
              <a:gd name="connsiteX11" fmla="*/ 0 w 757237"/>
              <a:gd name="connsiteY11" fmla="*/ 783577 h 783577"/>
              <a:gd name="connsiteX12" fmla="*/ 450056 w 757237"/>
              <a:gd name="connsiteY12" fmla="*/ 0 h 783577"/>
              <a:gd name="connsiteX13" fmla="*/ 757237 w 757237"/>
              <a:gd name="connsiteY13" fmla="*/ 0 h 783577"/>
              <a:gd name="connsiteX14" fmla="*/ 757237 w 757237"/>
              <a:gd name="connsiteY14" fmla="*/ 320350 h 783577"/>
              <a:gd name="connsiteX15" fmla="*/ 743029 w 757237"/>
              <a:gd name="connsiteY15" fmla="*/ 320350 h 783577"/>
              <a:gd name="connsiteX16" fmla="*/ 743029 w 757237"/>
              <a:gd name="connsiteY16" fmla="*/ 14702 h 783577"/>
              <a:gd name="connsiteX17" fmla="*/ 450056 w 757237"/>
              <a:gd name="connsiteY17" fmla="*/ 14702 h 783577"/>
              <a:gd name="connsiteX18" fmla="*/ 0 w 757237"/>
              <a:gd name="connsiteY18" fmla="*/ 0 h 783577"/>
              <a:gd name="connsiteX19" fmla="*/ 307181 w 757237"/>
              <a:gd name="connsiteY19" fmla="*/ 0 h 783577"/>
              <a:gd name="connsiteX20" fmla="*/ 307181 w 757237"/>
              <a:gd name="connsiteY20" fmla="*/ 14702 h 783577"/>
              <a:gd name="connsiteX21" fmla="*/ 14207 w 757237"/>
              <a:gd name="connsiteY21" fmla="*/ 14702 h 783577"/>
              <a:gd name="connsiteX22" fmla="*/ 14207 w 757237"/>
              <a:gd name="connsiteY22" fmla="*/ 320350 h 783577"/>
              <a:gd name="connsiteX23" fmla="*/ 0 w 757237"/>
              <a:gd name="connsiteY23" fmla="*/ 320350 h 783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57237" h="783577">
                <a:moveTo>
                  <a:pt x="743029" y="463225"/>
                </a:moveTo>
                <a:lnTo>
                  <a:pt x="757237" y="463225"/>
                </a:lnTo>
                <a:lnTo>
                  <a:pt x="757237" y="783577"/>
                </a:lnTo>
                <a:lnTo>
                  <a:pt x="450056" y="783577"/>
                </a:lnTo>
                <a:lnTo>
                  <a:pt x="450056" y="768874"/>
                </a:lnTo>
                <a:lnTo>
                  <a:pt x="743029" y="768874"/>
                </a:lnTo>
                <a:close/>
                <a:moveTo>
                  <a:pt x="0" y="463225"/>
                </a:moveTo>
                <a:lnTo>
                  <a:pt x="14207" y="463225"/>
                </a:lnTo>
                <a:lnTo>
                  <a:pt x="14207" y="768874"/>
                </a:lnTo>
                <a:lnTo>
                  <a:pt x="307181" y="768874"/>
                </a:lnTo>
                <a:lnTo>
                  <a:pt x="307181" y="783577"/>
                </a:lnTo>
                <a:lnTo>
                  <a:pt x="0" y="783577"/>
                </a:lnTo>
                <a:close/>
                <a:moveTo>
                  <a:pt x="450056" y="0"/>
                </a:moveTo>
                <a:lnTo>
                  <a:pt x="757237" y="0"/>
                </a:lnTo>
                <a:lnTo>
                  <a:pt x="757237" y="320350"/>
                </a:lnTo>
                <a:lnTo>
                  <a:pt x="743029" y="320350"/>
                </a:lnTo>
                <a:lnTo>
                  <a:pt x="743029" y="14702"/>
                </a:lnTo>
                <a:lnTo>
                  <a:pt x="450056" y="14702"/>
                </a:lnTo>
                <a:close/>
                <a:moveTo>
                  <a:pt x="0" y="0"/>
                </a:moveTo>
                <a:lnTo>
                  <a:pt x="307181" y="0"/>
                </a:lnTo>
                <a:lnTo>
                  <a:pt x="307181" y="14702"/>
                </a:lnTo>
                <a:lnTo>
                  <a:pt x="14207" y="14702"/>
                </a:lnTo>
                <a:lnTo>
                  <a:pt x="14207" y="320350"/>
                </a:lnTo>
                <a:lnTo>
                  <a:pt x="0" y="32035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6" name="MH_Other_9"/>
          <p:cNvSpPr>
            <a:spLocks noChangeAspect="1"/>
          </p:cNvSpPr>
          <p:nvPr>
            <p:custDataLst>
              <p:tags r:id="rId12"/>
            </p:custDataLst>
          </p:nvPr>
        </p:nvSpPr>
        <p:spPr bwMode="auto">
          <a:xfrm>
            <a:off x="1652382" y="5282107"/>
            <a:ext cx="398463" cy="398462"/>
          </a:xfrm>
          <a:custGeom>
            <a:avLst/>
            <a:gdLst>
              <a:gd name="T0" fmla="*/ 883582 w 2298700"/>
              <a:gd name="T1" fmla="*/ 1295872 h 2298700"/>
              <a:gd name="T2" fmla="*/ 899660 w 2298700"/>
              <a:gd name="T3" fmla="*/ 1824434 h 2298700"/>
              <a:gd name="T4" fmla="*/ 870674 w 2298700"/>
              <a:gd name="T5" fmla="*/ 1867800 h 2298700"/>
              <a:gd name="T6" fmla="*/ 472571 w 2298700"/>
              <a:gd name="T7" fmla="*/ 1870524 h 2298700"/>
              <a:gd name="T8" fmla="*/ 439282 w 2298700"/>
              <a:gd name="T9" fmla="*/ 1829883 h 2298700"/>
              <a:gd name="T10" fmla="*/ 450831 w 2298700"/>
              <a:gd name="T11" fmla="*/ 1299959 h 2298700"/>
              <a:gd name="T12" fmla="*/ 1168971 w 2298700"/>
              <a:gd name="T13" fmla="*/ 903287 h 2298700"/>
              <a:gd name="T14" fmla="*/ 1561900 w 2298700"/>
              <a:gd name="T15" fmla="*/ 923717 h 2298700"/>
              <a:gd name="T16" fmla="*/ 1573443 w 2298700"/>
              <a:gd name="T17" fmla="*/ 1829892 h 2298700"/>
              <a:gd name="T18" fmla="*/ 1540624 w 2298700"/>
              <a:gd name="T19" fmla="*/ 1870524 h 2298700"/>
              <a:gd name="T20" fmla="*/ 1142262 w 2298700"/>
              <a:gd name="T21" fmla="*/ 1867800 h 2298700"/>
              <a:gd name="T22" fmla="*/ 1113291 w 2298700"/>
              <a:gd name="T23" fmla="*/ 1824444 h 2298700"/>
              <a:gd name="T24" fmla="*/ 1129361 w 2298700"/>
              <a:gd name="T25" fmla="*/ 919404 h 2298700"/>
              <a:gd name="T26" fmla="*/ 2191940 w 2298700"/>
              <a:gd name="T27" fmla="*/ 450850 h 2298700"/>
              <a:gd name="T28" fmla="*/ 2238385 w 2298700"/>
              <a:gd name="T29" fmla="*/ 475582 h 2298700"/>
              <a:gd name="T30" fmla="*/ 2245636 w 2298700"/>
              <a:gd name="T31" fmla="*/ 1835358 h 2298700"/>
              <a:gd name="T32" fmla="*/ 2208706 w 2298700"/>
              <a:gd name="T33" fmla="*/ 1872115 h 2298700"/>
              <a:gd name="T34" fmla="*/ 1810633 w 2298700"/>
              <a:gd name="T35" fmla="*/ 1865309 h 2298700"/>
              <a:gd name="T36" fmla="*/ 1785938 w 2298700"/>
              <a:gd name="T37" fmla="*/ 1818568 h 2298700"/>
              <a:gd name="T38" fmla="*/ 1806329 w 2298700"/>
              <a:gd name="T39" fmla="*/ 463556 h 2298700"/>
              <a:gd name="T40" fmla="*/ 1464870 w 2298700"/>
              <a:gd name="T41" fmla="*/ 38100 h 2298700"/>
              <a:gd name="T42" fmla="*/ 1493876 w 2298700"/>
              <a:gd name="T43" fmla="*/ 48317 h 2298700"/>
              <a:gd name="T44" fmla="*/ 1512005 w 2298700"/>
              <a:gd name="T45" fmla="*/ 72609 h 2298700"/>
              <a:gd name="T46" fmla="*/ 1540105 w 2298700"/>
              <a:gd name="T47" fmla="*/ 509198 h 2298700"/>
              <a:gd name="T48" fmla="*/ 1503847 w 2298700"/>
              <a:gd name="T49" fmla="*/ 543253 h 2298700"/>
              <a:gd name="T50" fmla="*/ 1459205 w 2298700"/>
              <a:gd name="T51" fmla="*/ 535761 h 2298700"/>
              <a:gd name="T52" fmla="*/ 1437677 w 2298700"/>
              <a:gd name="T53" fmla="*/ 503749 h 2298700"/>
              <a:gd name="T54" fmla="*/ 1348845 w 2298700"/>
              <a:gd name="T55" fmla="*/ 357311 h 2298700"/>
              <a:gd name="T56" fmla="*/ 1214465 w 2298700"/>
              <a:gd name="T57" fmla="*/ 507608 h 2298700"/>
              <a:gd name="T58" fmla="*/ 1010062 w 2298700"/>
              <a:gd name="T59" fmla="*/ 669711 h 2298700"/>
              <a:gd name="T60" fmla="*/ 834212 w 2298700"/>
              <a:gd name="T61" fmla="*/ 763477 h 2298700"/>
              <a:gd name="T62" fmla="*/ 682609 w 2298700"/>
              <a:gd name="T63" fmla="*/ 817965 h 2298700"/>
              <a:gd name="T64" fmla="*/ 523528 w 2298700"/>
              <a:gd name="T65" fmla="*/ 852928 h 2298700"/>
              <a:gd name="T66" fmla="*/ 404104 w 2298700"/>
              <a:gd name="T67" fmla="*/ 862464 h 2298700"/>
              <a:gd name="T68" fmla="*/ 374191 w 2298700"/>
              <a:gd name="T69" fmla="*/ 838852 h 2298700"/>
              <a:gd name="T70" fmla="*/ 369206 w 2298700"/>
              <a:gd name="T71" fmla="*/ 795034 h 2298700"/>
              <a:gd name="T72" fmla="*/ 405237 w 2298700"/>
              <a:gd name="T73" fmla="*/ 760071 h 2298700"/>
              <a:gd name="T74" fmla="*/ 535765 w 2298700"/>
              <a:gd name="T75" fmla="*/ 742589 h 2298700"/>
              <a:gd name="T76" fmla="*/ 679890 w 2298700"/>
              <a:gd name="T77" fmla="*/ 706945 h 2298700"/>
              <a:gd name="T78" fmla="*/ 816536 w 2298700"/>
              <a:gd name="T79" fmla="*/ 654273 h 2298700"/>
              <a:gd name="T80" fmla="*/ 989667 w 2298700"/>
              <a:gd name="T81" fmla="*/ 554832 h 2298700"/>
              <a:gd name="T82" fmla="*/ 1171862 w 2298700"/>
              <a:gd name="T83" fmla="*/ 398859 h 2298700"/>
              <a:gd name="T84" fmla="*/ 1282675 w 2298700"/>
              <a:gd name="T85" fmla="*/ 267178 h 2298700"/>
              <a:gd name="T86" fmla="*/ 1087110 w 2298700"/>
              <a:gd name="T87" fmla="*/ 283979 h 2298700"/>
              <a:gd name="T88" fmla="*/ 1044054 w 2298700"/>
              <a:gd name="T89" fmla="*/ 259005 h 2298700"/>
              <a:gd name="T90" fmla="*/ 1040654 w 2298700"/>
              <a:gd name="T91" fmla="*/ 208376 h 2298700"/>
              <a:gd name="T92" fmla="*/ 1446288 w 2298700"/>
              <a:gd name="T93" fmla="*/ 40370 h 2298700"/>
              <a:gd name="T94" fmla="*/ 128386 w 2298700"/>
              <a:gd name="T95" fmla="*/ 3403 h 2298700"/>
              <a:gd name="T96" fmla="*/ 171711 w 2298700"/>
              <a:gd name="T97" fmla="*/ 26993 h 2298700"/>
              <a:gd name="T98" fmla="*/ 199157 w 2298700"/>
              <a:gd name="T99" fmla="*/ 67596 h 2298700"/>
              <a:gd name="T100" fmla="*/ 2201163 w 2298700"/>
              <a:gd name="T101" fmla="*/ 2093192 h 2298700"/>
              <a:gd name="T102" fmla="*/ 2249251 w 2298700"/>
              <a:gd name="T103" fmla="*/ 2107936 h 2298700"/>
              <a:gd name="T104" fmla="*/ 2283729 w 2298700"/>
              <a:gd name="T105" fmla="*/ 2142414 h 2298700"/>
              <a:gd name="T106" fmla="*/ 2298473 w 2298700"/>
              <a:gd name="T107" fmla="*/ 2190729 h 2298700"/>
              <a:gd name="T108" fmla="*/ 2288720 w 2298700"/>
              <a:gd name="T109" fmla="*/ 2240405 h 2298700"/>
              <a:gd name="T110" fmla="*/ 2257417 w 2298700"/>
              <a:gd name="T111" fmla="*/ 2278059 h 2298700"/>
              <a:gd name="T112" fmla="*/ 2211597 w 2298700"/>
              <a:gd name="T113" fmla="*/ 2297566 h 2298700"/>
              <a:gd name="T114" fmla="*/ 72132 w 2298700"/>
              <a:gd name="T115" fmla="*/ 2294164 h 2298700"/>
              <a:gd name="T116" fmla="*/ 29715 w 2298700"/>
              <a:gd name="T117" fmla="*/ 2268532 h 2298700"/>
              <a:gd name="T118" fmla="*/ 4537 w 2298700"/>
              <a:gd name="T119" fmla="*/ 2226568 h 2298700"/>
              <a:gd name="T120" fmla="*/ 907 w 2298700"/>
              <a:gd name="T121" fmla="*/ 87330 h 2298700"/>
              <a:gd name="T122" fmla="*/ 20188 w 2298700"/>
              <a:gd name="T123" fmla="*/ 41510 h 2298700"/>
              <a:gd name="T124" fmla="*/ 57842 w 2298700"/>
              <a:gd name="T125" fmla="*/ 10434 h 2298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298700" h="2298700">
                <a:moveTo>
                  <a:pt x="494084" y="1279525"/>
                </a:moveTo>
                <a:lnTo>
                  <a:pt x="844179" y="1279525"/>
                </a:lnTo>
                <a:lnTo>
                  <a:pt x="849841" y="1279752"/>
                </a:lnTo>
                <a:lnTo>
                  <a:pt x="855502" y="1280660"/>
                </a:lnTo>
                <a:lnTo>
                  <a:pt x="860710" y="1282023"/>
                </a:lnTo>
                <a:lnTo>
                  <a:pt x="865692" y="1283839"/>
                </a:lnTo>
                <a:lnTo>
                  <a:pt x="870674" y="1286109"/>
                </a:lnTo>
                <a:lnTo>
                  <a:pt x="875203" y="1289061"/>
                </a:lnTo>
                <a:lnTo>
                  <a:pt x="879732" y="1292467"/>
                </a:lnTo>
                <a:lnTo>
                  <a:pt x="883582" y="1295872"/>
                </a:lnTo>
                <a:lnTo>
                  <a:pt x="887205" y="1299959"/>
                </a:lnTo>
                <a:lnTo>
                  <a:pt x="890602" y="1304273"/>
                </a:lnTo>
                <a:lnTo>
                  <a:pt x="893320" y="1308814"/>
                </a:lnTo>
                <a:lnTo>
                  <a:pt x="895584" y="1313809"/>
                </a:lnTo>
                <a:lnTo>
                  <a:pt x="897396" y="1319031"/>
                </a:lnTo>
                <a:lnTo>
                  <a:pt x="898981" y="1324480"/>
                </a:lnTo>
                <a:lnTo>
                  <a:pt x="899660" y="1329702"/>
                </a:lnTo>
                <a:lnTo>
                  <a:pt x="900113" y="1335378"/>
                </a:lnTo>
                <a:lnTo>
                  <a:pt x="900113" y="1818531"/>
                </a:lnTo>
                <a:lnTo>
                  <a:pt x="899660" y="1824434"/>
                </a:lnTo>
                <a:lnTo>
                  <a:pt x="898981" y="1829883"/>
                </a:lnTo>
                <a:lnTo>
                  <a:pt x="897396" y="1835332"/>
                </a:lnTo>
                <a:lnTo>
                  <a:pt x="895584" y="1840554"/>
                </a:lnTo>
                <a:lnTo>
                  <a:pt x="893320" y="1845322"/>
                </a:lnTo>
                <a:lnTo>
                  <a:pt x="890602" y="1850090"/>
                </a:lnTo>
                <a:lnTo>
                  <a:pt x="887205" y="1854404"/>
                </a:lnTo>
                <a:lnTo>
                  <a:pt x="883582" y="1858264"/>
                </a:lnTo>
                <a:lnTo>
                  <a:pt x="879732" y="1861897"/>
                </a:lnTo>
                <a:lnTo>
                  <a:pt x="875203" y="1865302"/>
                </a:lnTo>
                <a:lnTo>
                  <a:pt x="870674" y="1867800"/>
                </a:lnTo>
                <a:lnTo>
                  <a:pt x="865692" y="1870524"/>
                </a:lnTo>
                <a:lnTo>
                  <a:pt x="860710" y="1872114"/>
                </a:lnTo>
                <a:lnTo>
                  <a:pt x="855502" y="1873476"/>
                </a:lnTo>
                <a:lnTo>
                  <a:pt x="849841" y="1874611"/>
                </a:lnTo>
                <a:lnTo>
                  <a:pt x="844179" y="1874838"/>
                </a:lnTo>
                <a:lnTo>
                  <a:pt x="494084" y="1874838"/>
                </a:lnTo>
                <a:lnTo>
                  <a:pt x="488423" y="1874611"/>
                </a:lnTo>
                <a:lnTo>
                  <a:pt x="482761" y="1873476"/>
                </a:lnTo>
                <a:lnTo>
                  <a:pt x="477326" y="1872114"/>
                </a:lnTo>
                <a:lnTo>
                  <a:pt x="472571" y="1870524"/>
                </a:lnTo>
                <a:lnTo>
                  <a:pt x="467589" y="1867800"/>
                </a:lnTo>
                <a:lnTo>
                  <a:pt x="463060" y="1865302"/>
                </a:lnTo>
                <a:lnTo>
                  <a:pt x="458531" y="1861897"/>
                </a:lnTo>
                <a:lnTo>
                  <a:pt x="454455" y="1858264"/>
                </a:lnTo>
                <a:lnTo>
                  <a:pt x="450831" y="1854404"/>
                </a:lnTo>
                <a:lnTo>
                  <a:pt x="447661" y="1850090"/>
                </a:lnTo>
                <a:lnTo>
                  <a:pt x="444944" y="1845322"/>
                </a:lnTo>
                <a:lnTo>
                  <a:pt x="442679" y="1840554"/>
                </a:lnTo>
                <a:lnTo>
                  <a:pt x="440868" y="1835332"/>
                </a:lnTo>
                <a:lnTo>
                  <a:pt x="439282" y="1829883"/>
                </a:lnTo>
                <a:lnTo>
                  <a:pt x="438603" y="1824434"/>
                </a:lnTo>
                <a:lnTo>
                  <a:pt x="438150" y="1818531"/>
                </a:lnTo>
                <a:lnTo>
                  <a:pt x="438150" y="1335378"/>
                </a:lnTo>
                <a:lnTo>
                  <a:pt x="438603" y="1329702"/>
                </a:lnTo>
                <a:lnTo>
                  <a:pt x="439282" y="1324480"/>
                </a:lnTo>
                <a:lnTo>
                  <a:pt x="440868" y="1319031"/>
                </a:lnTo>
                <a:lnTo>
                  <a:pt x="442679" y="1313809"/>
                </a:lnTo>
                <a:lnTo>
                  <a:pt x="444944" y="1308814"/>
                </a:lnTo>
                <a:lnTo>
                  <a:pt x="447661" y="1304273"/>
                </a:lnTo>
                <a:lnTo>
                  <a:pt x="450831" y="1299959"/>
                </a:lnTo>
                <a:lnTo>
                  <a:pt x="454455" y="1295872"/>
                </a:lnTo>
                <a:lnTo>
                  <a:pt x="458531" y="1292467"/>
                </a:lnTo>
                <a:lnTo>
                  <a:pt x="463060" y="1289061"/>
                </a:lnTo>
                <a:lnTo>
                  <a:pt x="467589" y="1286109"/>
                </a:lnTo>
                <a:lnTo>
                  <a:pt x="472571" y="1283839"/>
                </a:lnTo>
                <a:lnTo>
                  <a:pt x="477326" y="1282023"/>
                </a:lnTo>
                <a:lnTo>
                  <a:pt x="482761" y="1280660"/>
                </a:lnTo>
                <a:lnTo>
                  <a:pt x="488423" y="1279752"/>
                </a:lnTo>
                <a:lnTo>
                  <a:pt x="494084" y="1279525"/>
                </a:lnTo>
                <a:close/>
                <a:moveTo>
                  <a:pt x="1168971" y="903287"/>
                </a:moveTo>
                <a:lnTo>
                  <a:pt x="1518668" y="903287"/>
                </a:lnTo>
                <a:lnTo>
                  <a:pt x="1524553" y="903514"/>
                </a:lnTo>
                <a:lnTo>
                  <a:pt x="1529985" y="904195"/>
                </a:lnTo>
                <a:lnTo>
                  <a:pt x="1535418" y="905557"/>
                </a:lnTo>
                <a:lnTo>
                  <a:pt x="1540624" y="907600"/>
                </a:lnTo>
                <a:lnTo>
                  <a:pt x="1545377" y="909870"/>
                </a:lnTo>
                <a:lnTo>
                  <a:pt x="1550130" y="912821"/>
                </a:lnTo>
                <a:lnTo>
                  <a:pt x="1554430" y="915999"/>
                </a:lnTo>
                <a:lnTo>
                  <a:pt x="1558278" y="919404"/>
                </a:lnTo>
                <a:lnTo>
                  <a:pt x="1561900" y="923717"/>
                </a:lnTo>
                <a:lnTo>
                  <a:pt x="1565295" y="927803"/>
                </a:lnTo>
                <a:lnTo>
                  <a:pt x="1567784" y="932343"/>
                </a:lnTo>
                <a:lnTo>
                  <a:pt x="1570274" y="937337"/>
                </a:lnTo>
                <a:lnTo>
                  <a:pt x="1572085" y="942558"/>
                </a:lnTo>
                <a:lnTo>
                  <a:pt x="1573443" y="948006"/>
                </a:lnTo>
                <a:lnTo>
                  <a:pt x="1574575" y="953681"/>
                </a:lnTo>
                <a:lnTo>
                  <a:pt x="1574801" y="959355"/>
                </a:lnTo>
                <a:lnTo>
                  <a:pt x="1574801" y="1818542"/>
                </a:lnTo>
                <a:lnTo>
                  <a:pt x="1574575" y="1824444"/>
                </a:lnTo>
                <a:lnTo>
                  <a:pt x="1573443" y="1829892"/>
                </a:lnTo>
                <a:lnTo>
                  <a:pt x="1572085" y="1835340"/>
                </a:lnTo>
                <a:lnTo>
                  <a:pt x="1570274" y="1840560"/>
                </a:lnTo>
                <a:lnTo>
                  <a:pt x="1567784" y="1845327"/>
                </a:lnTo>
                <a:lnTo>
                  <a:pt x="1565295" y="1850094"/>
                </a:lnTo>
                <a:lnTo>
                  <a:pt x="1561900" y="1854407"/>
                </a:lnTo>
                <a:lnTo>
                  <a:pt x="1558278" y="1858266"/>
                </a:lnTo>
                <a:lnTo>
                  <a:pt x="1554430" y="1861898"/>
                </a:lnTo>
                <a:lnTo>
                  <a:pt x="1550130" y="1865303"/>
                </a:lnTo>
                <a:lnTo>
                  <a:pt x="1545377" y="1867800"/>
                </a:lnTo>
                <a:lnTo>
                  <a:pt x="1540624" y="1870524"/>
                </a:lnTo>
                <a:lnTo>
                  <a:pt x="1535418" y="1872113"/>
                </a:lnTo>
                <a:lnTo>
                  <a:pt x="1529985" y="1873475"/>
                </a:lnTo>
                <a:lnTo>
                  <a:pt x="1524553" y="1874610"/>
                </a:lnTo>
                <a:lnTo>
                  <a:pt x="1518668" y="1874837"/>
                </a:lnTo>
                <a:lnTo>
                  <a:pt x="1168971" y="1874837"/>
                </a:lnTo>
                <a:lnTo>
                  <a:pt x="1163312" y="1874610"/>
                </a:lnTo>
                <a:lnTo>
                  <a:pt x="1157654" y="1873475"/>
                </a:lnTo>
                <a:lnTo>
                  <a:pt x="1152221" y="1872113"/>
                </a:lnTo>
                <a:lnTo>
                  <a:pt x="1147242" y="1870524"/>
                </a:lnTo>
                <a:lnTo>
                  <a:pt x="1142262" y="1867800"/>
                </a:lnTo>
                <a:lnTo>
                  <a:pt x="1137736" y="1865303"/>
                </a:lnTo>
                <a:lnTo>
                  <a:pt x="1133435" y="1861898"/>
                </a:lnTo>
                <a:lnTo>
                  <a:pt x="1129361" y="1858266"/>
                </a:lnTo>
                <a:lnTo>
                  <a:pt x="1125740" y="1854407"/>
                </a:lnTo>
                <a:lnTo>
                  <a:pt x="1122797" y="1850094"/>
                </a:lnTo>
                <a:lnTo>
                  <a:pt x="1119855" y="1845327"/>
                </a:lnTo>
                <a:lnTo>
                  <a:pt x="1117365" y="1840560"/>
                </a:lnTo>
                <a:lnTo>
                  <a:pt x="1115554" y="1835340"/>
                </a:lnTo>
                <a:lnTo>
                  <a:pt x="1114196" y="1829892"/>
                </a:lnTo>
                <a:lnTo>
                  <a:pt x="1113291" y="1824444"/>
                </a:lnTo>
                <a:lnTo>
                  <a:pt x="1112838" y="1818542"/>
                </a:lnTo>
                <a:lnTo>
                  <a:pt x="1112838" y="959355"/>
                </a:lnTo>
                <a:lnTo>
                  <a:pt x="1113291" y="953681"/>
                </a:lnTo>
                <a:lnTo>
                  <a:pt x="1114196" y="948006"/>
                </a:lnTo>
                <a:lnTo>
                  <a:pt x="1115554" y="942558"/>
                </a:lnTo>
                <a:lnTo>
                  <a:pt x="1117365" y="937337"/>
                </a:lnTo>
                <a:lnTo>
                  <a:pt x="1119855" y="932343"/>
                </a:lnTo>
                <a:lnTo>
                  <a:pt x="1122797" y="927803"/>
                </a:lnTo>
                <a:lnTo>
                  <a:pt x="1125740" y="923717"/>
                </a:lnTo>
                <a:lnTo>
                  <a:pt x="1129361" y="919404"/>
                </a:lnTo>
                <a:lnTo>
                  <a:pt x="1133435" y="915999"/>
                </a:lnTo>
                <a:lnTo>
                  <a:pt x="1137736" y="912821"/>
                </a:lnTo>
                <a:lnTo>
                  <a:pt x="1142262" y="909870"/>
                </a:lnTo>
                <a:lnTo>
                  <a:pt x="1147242" y="907600"/>
                </a:lnTo>
                <a:lnTo>
                  <a:pt x="1152221" y="905557"/>
                </a:lnTo>
                <a:lnTo>
                  <a:pt x="1157654" y="904195"/>
                </a:lnTo>
                <a:lnTo>
                  <a:pt x="1163312" y="903514"/>
                </a:lnTo>
                <a:lnTo>
                  <a:pt x="1168971" y="903287"/>
                </a:lnTo>
                <a:close/>
                <a:moveTo>
                  <a:pt x="1841899" y="450850"/>
                </a:moveTo>
                <a:lnTo>
                  <a:pt x="2191940" y="450850"/>
                </a:lnTo>
                <a:lnTo>
                  <a:pt x="2197604" y="451077"/>
                </a:lnTo>
                <a:lnTo>
                  <a:pt x="2203268" y="451985"/>
                </a:lnTo>
                <a:lnTo>
                  <a:pt x="2208706" y="453573"/>
                </a:lnTo>
                <a:lnTo>
                  <a:pt x="2213917" y="455388"/>
                </a:lnTo>
                <a:lnTo>
                  <a:pt x="2218674" y="457657"/>
                </a:lnTo>
                <a:lnTo>
                  <a:pt x="2223206" y="460380"/>
                </a:lnTo>
                <a:lnTo>
                  <a:pt x="2227510" y="463556"/>
                </a:lnTo>
                <a:lnTo>
                  <a:pt x="2231589" y="467186"/>
                </a:lnTo>
                <a:lnTo>
                  <a:pt x="2235214" y="471271"/>
                </a:lnTo>
                <a:lnTo>
                  <a:pt x="2238385" y="475582"/>
                </a:lnTo>
                <a:lnTo>
                  <a:pt x="2241104" y="480119"/>
                </a:lnTo>
                <a:lnTo>
                  <a:pt x="2243596" y="484884"/>
                </a:lnTo>
                <a:lnTo>
                  <a:pt x="2245636" y="490103"/>
                </a:lnTo>
                <a:lnTo>
                  <a:pt x="2246768" y="495548"/>
                </a:lnTo>
                <a:lnTo>
                  <a:pt x="2247675" y="501221"/>
                </a:lnTo>
                <a:lnTo>
                  <a:pt x="2247901" y="506893"/>
                </a:lnTo>
                <a:lnTo>
                  <a:pt x="2247901" y="1818568"/>
                </a:lnTo>
                <a:lnTo>
                  <a:pt x="2247675" y="1824468"/>
                </a:lnTo>
                <a:lnTo>
                  <a:pt x="2246768" y="1829913"/>
                </a:lnTo>
                <a:lnTo>
                  <a:pt x="2245636" y="1835358"/>
                </a:lnTo>
                <a:lnTo>
                  <a:pt x="2243596" y="1840577"/>
                </a:lnTo>
                <a:lnTo>
                  <a:pt x="2241104" y="1845342"/>
                </a:lnTo>
                <a:lnTo>
                  <a:pt x="2238385" y="1850107"/>
                </a:lnTo>
                <a:lnTo>
                  <a:pt x="2235214" y="1854418"/>
                </a:lnTo>
                <a:lnTo>
                  <a:pt x="2231589" y="1858275"/>
                </a:lnTo>
                <a:lnTo>
                  <a:pt x="2227510" y="1861905"/>
                </a:lnTo>
                <a:lnTo>
                  <a:pt x="2223206" y="1865309"/>
                </a:lnTo>
                <a:lnTo>
                  <a:pt x="2218674" y="1867804"/>
                </a:lnTo>
                <a:lnTo>
                  <a:pt x="2213917" y="1870527"/>
                </a:lnTo>
                <a:lnTo>
                  <a:pt x="2208706" y="1872115"/>
                </a:lnTo>
                <a:lnTo>
                  <a:pt x="2203268" y="1873477"/>
                </a:lnTo>
                <a:lnTo>
                  <a:pt x="2197604" y="1874611"/>
                </a:lnTo>
                <a:lnTo>
                  <a:pt x="2191940" y="1874838"/>
                </a:lnTo>
                <a:lnTo>
                  <a:pt x="1841899" y="1874838"/>
                </a:lnTo>
                <a:lnTo>
                  <a:pt x="1836235" y="1874611"/>
                </a:lnTo>
                <a:lnTo>
                  <a:pt x="1830798" y="1873477"/>
                </a:lnTo>
                <a:lnTo>
                  <a:pt x="1825360" y="1872115"/>
                </a:lnTo>
                <a:lnTo>
                  <a:pt x="1820149" y="1870527"/>
                </a:lnTo>
                <a:lnTo>
                  <a:pt x="1815165" y="1867804"/>
                </a:lnTo>
                <a:lnTo>
                  <a:pt x="1810633" y="1865309"/>
                </a:lnTo>
                <a:lnTo>
                  <a:pt x="1806329" y="1861905"/>
                </a:lnTo>
                <a:lnTo>
                  <a:pt x="1802477" y="1858275"/>
                </a:lnTo>
                <a:lnTo>
                  <a:pt x="1798852" y="1854418"/>
                </a:lnTo>
                <a:lnTo>
                  <a:pt x="1795454" y="1850107"/>
                </a:lnTo>
                <a:lnTo>
                  <a:pt x="1792508" y="1845342"/>
                </a:lnTo>
                <a:lnTo>
                  <a:pt x="1790243" y="1840577"/>
                </a:lnTo>
                <a:lnTo>
                  <a:pt x="1788430" y="1835358"/>
                </a:lnTo>
                <a:lnTo>
                  <a:pt x="1786844" y="1829913"/>
                </a:lnTo>
                <a:lnTo>
                  <a:pt x="1786165" y="1824468"/>
                </a:lnTo>
                <a:lnTo>
                  <a:pt x="1785938" y="1818568"/>
                </a:lnTo>
                <a:lnTo>
                  <a:pt x="1785938" y="506893"/>
                </a:lnTo>
                <a:lnTo>
                  <a:pt x="1786165" y="501221"/>
                </a:lnTo>
                <a:lnTo>
                  <a:pt x="1786844" y="495548"/>
                </a:lnTo>
                <a:lnTo>
                  <a:pt x="1788430" y="490103"/>
                </a:lnTo>
                <a:lnTo>
                  <a:pt x="1790243" y="484884"/>
                </a:lnTo>
                <a:lnTo>
                  <a:pt x="1792508" y="480119"/>
                </a:lnTo>
                <a:lnTo>
                  <a:pt x="1795454" y="475582"/>
                </a:lnTo>
                <a:lnTo>
                  <a:pt x="1798852" y="471271"/>
                </a:lnTo>
                <a:lnTo>
                  <a:pt x="1802477" y="467186"/>
                </a:lnTo>
                <a:lnTo>
                  <a:pt x="1806329" y="463556"/>
                </a:lnTo>
                <a:lnTo>
                  <a:pt x="1810633" y="460380"/>
                </a:lnTo>
                <a:lnTo>
                  <a:pt x="1815165" y="457657"/>
                </a:lnTo>
                <a:lnTo>
                  <a:pt x="1820149" y="455388"/>
                </a:lnTo>
                <a:lnTo>
                  <a:pt x="1825360" y="453573"/>
                </a:lnTo>
                <a:lnTo>
                  <a:pt x="1830798" y="451985"/>
                </a:lnTo>
                <a:lnTo>
                  <a:pt x="1836235" y="451077"/>
                </a:lnTo>
                <a:lnTo>
                  <a:pt x="1841899" y="450850"/>
                </a:lnTo>
                <a:close/>
                <a:moveTo>
                  <a:pt x="1458752" y="38100"/>
                </a:moveTo>
                <a:lnTo>
                  <a:pt x="1461698" y="38100"/>
                </a:lnTo>
                <a:lnTo>
                  <a:pt x="1464870" y="38100"/>
                </a:lnTo>
                <a:lnTo>
                  <a:pt x="1468043" y="38327"/>
                </a:lnTo>
                <a:lnTo>
                  <a:pt x="1470989" y="38554"/>
                </a:lnTo>
                <a:lnTo>
                  <a:pt x="1473935" y="39235"/>
                </a:lnTo>
                <a:lnTo>
                  <a:pt x="1477107" y="40143"/>
                </a:lnTo>
                <a:lnTo>
                  <a:pt x="1479827" y="40825"/>
                </a:lnTo>
                <a:lnTo>
                  <a:pt x="1482773" y="42187"/>
                </a:lnTo>
                <a:lnTo>
                  <a:pt x="1485718" y="43322"/>
                </a:lnTo>
                <a:lnTo>
                  <a:pt x="1488438" y="44684"/>
                </a:lnTo>
                <a:lnTo>
                  <a:pt x="1491157" y="46500"/>
                </a:lnTo>
                <a:lnTo>
                  <a:pt x="1493876" y="48317"/>
                </a:lnTo>
                <a:lnTo>
                  <a:pt x="1496143" y="50133"/>
                </a:lnTo>
                <a:lnTo>
                  <a:pt x="1498409" y="52176"/>
                </a:lnTo>
                <a:lnTo>
                  <a:pt x="1500675" y="54447"/>
                </a:lnTo>
                <a:lnTo>
                  <a:pt x="1502714" y="56490"/>
                </a:lnTo>
                <a:lnTo>
                  <a:pt x="1504754" y="59214"/>
                </a:lnTo>
                <a:lnTo>
                  <a:pt x="1506567" y="61485"/>
                </a:lnTo>
                <a:lnTo>
                  <a:pt x="1508153" y="64436"/>
                </a:lnTo>
                <a:lnTo>
                  <a:pt x="1509739" y="66934"/>
                </a:lnTo>
                <a:lnTo>
                  <a:pt x="1511099" y="69658"/>
                </a:lnTo>
                <a:lnTo>
                  <a:pt x="1512005" y="72609"/>
                </a:lnTo>
                <a:lnTo>
                  <a:pt x="1513138" y="75334"/>
                </a:lnTo>
                <a:lnTo>
                  <a:pt x="1514045" y="78512"/>
                </a:lnTo>
                <a:lnTo>
                  <a:pt x="1514725" y="81691"/>
                </a:lnTo>
                <a:lnTo>
                  <a:pt x="1515178" y="84642"/>
                </a:lnTo>
                <a:lnTo>
                  <a:pt x="1515405" y="87821"/>
                </a:lnTo>
                <a:lnTo>
                  <a:pt x="1543051" y="488083"/>
                </a:lnTo>
                <a:lnTo>
                  <a:pt x="1543051" y="493305"/>
                </a:lnTo>
                <a:lnTo>
                  <a:pt x="1542371" y="498754"/>
                </a:lnTo>
                <a:lnTo>
                  <a:pt x="1541691" y="503976"/>
                </a:lnTo>
                <a:lnTo>
                  <a:pt x="1540105" y="509198"/>
                </a:lnTo>
                <a:lnTo>
                  <a:pt x="1538066" y="513965"/>
                </a:lnTo>
                <a:lnTo>
                  <a:pt x="1535800" y="518506"/>
                </a:lnTo>
                <a:lnTo>
                  <a:pt x="1532854" y="522820"/>
                </a:lnTo>
                <a:lnTo>
                  <a:pt x="1529908" y="526906"/>
                </a:lnTo>
                <a:lnTo>
                  <a:pt x="1526282" y="530539"/>
                </a:lnTo>
                <a:lnTo>
                  <a:pt x="1522429" y="533944"/>
                </a:lnTo>
                <a:lnTo>
                  <a:pt x="1518350" y="537123"/>
                </a:lnTo>
                <a:lnTo>
                  <a:pt x="1513592" y="539620"/>
                </a:lnTo>
                <a:lnTo>
                  <a:pt x="1509059" y="541663"/>
                </a:lnTo>
                <a:lnTo>
                  <a:pt x="1503847" y="543253"/>
                </a:lnTo>
                <a:lnTo>
                  <a:pt x="1498635" y="544615"/>
                </a:lnTo>
                <a:lnTo>
                  <a:pt x="1493197" y="545069"/>
                </a:lnTo>
                <a:lnTo>
                  <a:pt x="1488211" y="545296"/>
                </a:lnTo>
                <a:lnTo>
                  <a:pt x="1482999" y="544842"/>
                </a:lnTo>
                <a:lnTo>
                  <a:pt x="1478014" y="543934"/>
                </a:lnTo>
                <a:lnTo>
                  <a:pt x="1473481" y="542799"/>
                </a:lnTo>
                <a:lnTo>
                  <a:pt x="1469629" y="541437"/>
                </a:lnTo>
                <a:lnTo>
                  <a:pt x="1466003" y="539847"/>
                </a:lnTo>
                <a:lnTo>
                  <a:pt x="1462604" y="537804"/>
                </a:lnTo>
                <a:lnTo>
                  <a:pt x="1459205" y="535761"/>
                </a:lnTo>
                <a:lnTo>
                  <a:pt x="1456032" y="533490"/>
                </a:lnTo>
                <a:lnTo>
                  <a:pt x="1453086" y="530766"/>
                </a:lnTo>
                <a:lnTo>
                  <a:pt x="1450367" y="528041"/>
                </a:lnTo>
                <a:lnTo>
                  <a:pt x="1447874" y="525090"/>
                </a:lnTo>
                <a:lnTo>
                  <a:pt x="1445382" y="522139"/>
                </a:lnTo>
                <a:lnTo>
                  <a:pt x="1443342" y="518733"/>
                </a:lnTo>
                <a:lnTo>
                  <a:pt x="1441529" y="515100"/>
                </a:lnTo>
                <a:lnTo>
                  <a:pt x="1439943" y="511468"/>
                </a:lnTo>
                <a:lnTo>
                  <a:pt x="1438583" y="507608"/>
                </a:lnTo>
                <a:lnTo>
                  <a:pt x="1437677" y="503749"/>
                </a:lnTo>
                <a:lnTo>
                  <a:pt x="1436770" y="499662"/>
                </a:lnTo>
                <a:lnTo>
                  <a:pt x="1436317" y="495348"/>
                </a:lnTo>
                <a:lnTo>
                  <a:pt x="1419775" y="256735"/>
                </a:lnTo>
                <a:lnTo>
                  <a:pt x="1404592" y="280119"/>
                </a:lnTo>
                <a:lnTo>
                  <a:pt x="1396434" y="292606"/>
                </a:lnTo>
                <a:lnTo>
                  <a:pt x="1387596" y="304866"/>
                </a:lnTo>
                <a:lnTo>
                  <a:pt x="1378531" y="317580"/>
                </a:lnTo>
                <a:lnTo>
                  <a:pt x="1369014" y="330748"/>
                </a:lnTo>
                <a:lnTo>
                  <a:pt x="1359270" y="343916"/>
                </a:lnTo>
                <a:lnTo>
                  <a:pt x="1348845" y="357311"/>
                </a:lnTo>
                <a:lnTo>
                  <a:pt x="1338421" y="370933"/>
                </a:lnTo>
                <a:lnTo>
                  <a:pt x="1327317" y="384782"/>
                </a:lnTo>
                <a:lnTo>
                  <a:pt x="1315760" y="398632"/>
                </a:lnTo>
                <a:lnTo>
                  <a:pt x="1303750" y="412935"/>
                </a:lnTo>
                <a:lnTo>
                  <a:pt x="1291513" y="426784"/>
                </a:lnTo>
                <a:lnTo>
                  <a:pt x="1278823" y="441314"/>
                </a:lnTo>
                <a:lnTo>
                  <a:pt x="1265679" y="455390"/>
                </a:lnTo>
                <a:lnTo>
                  <a:pt x="1252082" y="469920"/>
                </a:lnTo>
                <a:lnTo>
                  <a:pt x="1233500" y="488991"/>
                </a:lnTo>
                <a:lnTo>
                  <a:pt x="1214465" y="507608"/>
                </a:lnTo>
                <a:lnTo>
                  <a:pt x="1195430" y="525998"/>
                </a:lnTo>
                <a:lnTo>
                  <a:pt x="1175715" y="543707"/>
                </a:lnTo>
                <a:lnTo>
                  <a:pt x="1156226" y="560961"/>
                </a:lnTo>
                <a:lnTo>
                  <a:pt x="1136058" y="577762"/>
                </a:lnTo>
                <a:lnTo>
                  <a:pt x="1115663" y="594336"/>
                </a:lnTo>
                <a:lnTo>
                  <a:pt x="1095041" y="610455"/>
                </a:lnTo>
                <a:lnTo>
                  <a:pt x="1074193" y="625893"/>
                </a:lnTo>
                <a:lnTo>
                  <a:pt x="1053118" y="641105"/>
                </a:lnTo>
                <a:lnTo>
                  <a:pt x="1031590" y="655408"/>
                </a:lnTo>
                <a:lnTo>
                  <a:pt x="1010062" y="669711"/>
                </a:lnTo>
                <a:lnTo>
                  <a:pt x="988081" y="683333"/>
                </a:lnTo>
                <a:lnTo>
                  <a:pt x="966099" y="696501"/>
                </a:lnTo>
                <a:lnTo>
                  <a:pt x="943891" y="709442"/>
                </a:lnTo>
                <a:lnTo>
                  <a:pt x="921004" y="721702"/>
                </a:lnTo>
                <a:lnTo>
                  <a:pt x="906954" y="729194"/>
                </a:lnTo>
                <a:lnTo>
                  <a:pt x="892451" y="736232"/>
                </a:lnTo>
                <a:lnTo>
                  <a:pt x="878174" y="743497"/>
                </a:lnTo>
                <a:lnTo>
                  <a:pt x="863671" y="750309"/>
                </a:lnTo>
                <a:lnTo>
                  <a:pt x="848941" y="756893"/>
                </a:lnTo>
                <a:lnTo>
                  <a:pt x="834212" y="763477"/>
                </a:lnTo>
                <a:lnTo>
                  <a:pt x="819482" y="769834"/>
                </a:lnTo>
                <a:lnTo>
                  <a:pt x="804526" y="775736"/>
                </a:lnTo>
                <a:lnTo>
                  <a:pt x="789569" y="781866"/>
                </a:lnTo>
                <a:lnTo>
                  <a:pt x="774613" y="787542"/>
                </a:lnTo>
                <a:lnTo>
                  <a:pt x="759430" y="793218"/>
                </a:lnTo>
                <a:lnTo>
                  <a:pt x="744247" y="798440"/>
                </a:lnTo>
                <a:lnTo>
                  <a:pt x="729064" y="803435"/>
                </a:lnTo>
                <a:lnTo>
                  <a:pt x="713655" y="808657"/>
                </a:lnTo>
                <a:lnTo>
                  <a:pt x="698472" y="813197"/>
                </a:lnTo>
                <a:lnTo>
                  <a:pt x="682609" y="817965"/>
                </a:lnTo>
                <a:lnTo>
                  <a:pt x="667199" y="822279"/>
                </a:lnTo>
                <a:lnTo>
                  <a:pt x="651563" y="826365"/>
                </a:lnTo>
                <a:lnTo>
                  <a:pt x="635701" y="830452"/>
                </a:lnTo>
                <a:lnTo>
                  <a:pt x="620064" y="834084"/>
                </a:lnTo>
                <a:lnTo>
                  <a:pt x="604202" y="837717"/>
                </a:lnTo>
                <a:lnTo>
                  <a:pt x="588112" y="841350"/>
                </a:lnTo>
                <a:lnTo>
                  <a:pt x="572249" y="844528"/>
                </a:lnTo>
                <a:lnTo>
                  <a:pt x="555933" y="847479"/>
                </a:lnTo>
                <a:lnTo>
                  <a:pt x="539618" y="850431"/>
                </a:lnTo>
                <a:lnTo>
                  <a:pt x="523528" y="852928"/>
                </a:lnTo>
                <a:lnTo>
                  <a:pt x="507212" y="855653"/>
                </a:lnTo>
                <a:lnTo>
                  <a:pt x="490896" y="857923"/>
                </a:lnTo>
                <a:lnTo>
                  <a:pt x="474353" y="859966"/>
                </a:lnTo>
                <a:lnTo>
                  <a:pt x="458037" y="861783"/>
                </a:lnTo>
                <a:lnTo>
                  <a:pt x="441268" y="863372"/>
                </a:lnTo>
                <a:lnTo>
                  <a:pt x="424726" y="864961"/>
                </a:lnTo>
                <a:lnTo>
                  <a:pt x="419287" y="865188"/>
                </a:lnTo>
                <a:lnTo>
                  <a:pt x="414075" y="864734"/>
                </a:lnTo>
                <a:lnTo>
                  <a:pt x="409089" y="863826"/>
                </a:lnTo>
                <a:lnTo>
                  <a:pt x="404104" y="862464"/>
                </a:lnTo>
                <a:lnTo>
                  <a:pt x="400252" y="861329"/>
                </a:lnTo>
                <a:lnTo>
                  <a:pt x="396626" y="859739"/>
                </a:lnTo>
                <a:lnTo>
                  <a:pt x="393227" y="857923"/>
                </a:lnTo>
                <a:lnTo>
                  <a:pt x="389827" y="855880"/>
                </a:lnTo>
                <a:lnTo>
                  <a:pt x="386882" y="853609"/>
                </a:lnTo>
                <a:lnTo>
                  <a:pt x="383936" y="850885"/>
                </a:lnTo>
                <a:lnTo>
                  <a:pt x="381216" y="848161"/>
                </a:lnTo>
                <a:lnTo>
                  <a:pt x="378497" y="845209"/>
                </a:lnTo>
                <a:lnTo>
                  <a:pt x="376231" y="842258"/>
                </a:lnTo>
                <a:lnTo>
                  <a:pt x="374191" y="838852"/>
                </a:lnTo>
                <a:lnTo>
                  <a:pt x="372378" y="835447"/>
                </a:lnTo>
                <a:lnTo>
                  <a:pt x="370566" y="831814"/>
                </a:lnTo>
                <a:lnTo>
                  <a:pt x="369206" y="827955"/>
                </a:lnTo>
                <a:lnTo>
                  <a:pt x="368299" y="824095"/>
                </a:lnTo>
                <a:lnTo>
                  <a:pt x="367620" y="820008"/>
                </a:lnTo>
                <a:lnTo>
                  <a:pt x="366940" y="815922"/>
                </a:lnTo>
                <a:lnTo>
                  <a:pt x="366713" y="810473"/>
                </a:lnTo>
                <a:lnTo>
                  <a:pt x="367167" y="805024"/>
                </a:lnTo>
                <a:lnTo>
                  <a:pt x="368073" y="799802"/>
                </a:lnTo>
                <a:lnTo>
                  <a:pt x="369206" y="795034"/>
                </a:lnTo>
                <a:lnTo>
                  <a:pt x="371472" y="790040"/>
                </a:lnTo>
                <a:lnTo>
                  <a:pt x="373738" y="785272"/>
                </a:lnTo>
                <a:lnTo>
                  <a:pt x="376231" y="780958"/>
                </a:lnTo>
                <a:lnTo>
                  <a:pt x="379403" y="776872"/>
                </a:lnTo>
                <a:lnTo>
                  <a:pt x="383029" y="773239"/>
                </a:lnTo>
                <a:lnTo>
                  <a:pt x="386882" y="769607"/>
                </a:lnTo>
                <a:lnTo>
                  <a:pt x="390961" y="766882"/>
                </a:lnTo>
                <a:lnTo>
                  <a:pt x="395266" y="763931"/>
                </a:lnTo>
                <a:lnTo>
                  <a:pt x="400252" y="761887"/>
                </a:lnTo>
                <a:lnTo>
                  <a:pt x="405237" y="760071"/>
                </a:lnTo>
                <a:lnTo>
                  <a:pt x="410222" y="758709"/>
                </a:lnTo>
                <a:lnTo>
                  <a:pt x="415661" y="758255"/>
                </a:lnTo>
                <a:lnTo>
                  <a:pt x="431071" y="756666"/>
                </a:lnTo>
                <a:lnTo>
                  <a:pt x="446027" y="755076"/>
                </a:lnTo>
                <a:lnTo>
                  <a:pt x="461210" y="753714"/>
                </a:lnTo>
                <a:lnTo>
                  <a:pt x="476166" y="751898"/>
                </a:lnTo>
                <a:lnTo>
                  <a:pt x="491123" y="749854"/>
                </a:lnTo>
                <a:lnTo>
                  <a:pt x="506079" y="747357"/>
                </a:lnTo>
                <a:lnTo>
                  <a:pt x="521035" y="745087"/>
                </a:lnTo>
                <a:lnTo>
                  <a:pt x="535765" y="742589"/>
                </a:lnTo>
                <a:lnTo>
                  <a:pt x="550495" y="739638"/>
                </a:lnTo>
                <a:lnTo>
                  <a:pt x="565224" y="736913"/>
                </a:lnTo>
                <a:lnTo>
                  <a:pt x="579728" y="733735"/>
                </a:lnTo>
                <a:lnTo>
                  <a:pt x="594231" y="730329"/>
                </a:lnTo>
                <a:lnTo>
                  <a:pt x="608734" y="726697"/>
                </a:lnTo>
                <a:lnTo>
                  <a:pt x="623010" y="723064"/>
                </a:lnTo>
                <a:lnTo>
                  <a:pt x="637287" y="719432"/>
                </a:lnTo>
                <a:lnTo>
                  <a:pt x="651563" y="715345"/>
                </a:lnTo>
                <a:lnTo>
                  <a:pt x="665613" y="711259"/>
                </a:lnTo>
                <a:lnTo>
                  <a:pt x="679890" y="706945"/>
                </a:lnTo>
                <a:lnTo>
                  <a:pt x="693713" y="702404"/>
                </a:lnTo>
                <a:lnTo>
                  <a:pt x="707763" y="697864"/>
                </a:lnTo>
                <a:lnTo>
                  <a:pt x="721586" y="692869"/>
                </a:lnTo>
                <a:lnTo>
                  <a:pt x="735183" y="687874"/>
                </a:lnTo>
                <a:lnTo>
                  <a:pt x="749233" y="682652"/>
                </a:lnTo>
                <a:lnTo>
                  <a:pt x="762603" y="677430"/>
                </a:lnTo>
                <a:lnTo>
                  <a:pt x="776199" y="671755"/>
                </a:lnTo>
                <a:lnTo>
                  <a:pt x="789569" y="666079"/>
                </a:lnTo>
                <a:lnTo>
                  <a:pt x="803166" y="660176"/>
                </a:lnTo>
                <a:lnTo>
                  <a:pt x="816536" y="654273"/>
                </a:lnTo>
                <a:lnTo>
                  <a:pt x="829679" y="648143"/>
                </a:lnTo>
                <a:lnTo>
                  <a:pt x="842823" y="641559"/>
                </a:lnTo>
                <a:lnTo>
                  <a:pt x="855966" y="634975"/>
                </a:lnTo>
                <a:lnTo>
                  <a:pt x="868883" y="628164"/>
                </a:lnTo>
                <a:lnTo>
                  <a:pt x="889505" y="617039"/>
                </a:lnTo>
                <a:lnTo>
                  <a:pt x="910126" y="605460"/>
                </a:lnTo>
                <a:lnTo>
                  <a:pt x="930068" y="593655"/>
                </a:lnTo>
                <a:lnTo>
                  <a:pt x="950237" y="580941"/>
                </a:lnTo>
                <a:lnTo>
                  <a:pt x="970178" y="568000"/>
                </a:lnTo>
                <a:lnTo>
                  <a:pt x="989667" y="554832"/>
                </a:lnTo>
                <a:lnTo>
                  <a:pt x="1008929" y="540982"/>
                </a:lnTo>
                <a:lnTo>
                  <a:pt x="1027964" y="526906"/>
                </a:lnTo>
                <a:lnTo>
                  <a:pt x="1046773" y="512149"/>
                </a:lnTo>
                <a:lnTo>
                  <a:pt x="1065355" y="497165"/>
                </a:lnTo>
                <a:lnTo>
                  <a:pt x="1083937" y="481726"/>
                </a:lnTo>
                <a:lnTo>
                  <a:pt x="1102066" y="466061"/>
                </a:lnTo>
                <a:lnTo>
                  <a:pt x="1119742" y="449714"/>
                </a:lnTo>
                <a:lnTo>
                  <a:pt x="1137644" y="433141"/>
                </a:lnTo>
                <a:lnTo>
                  <a:pt x="1154866" y="416113"/>
                </a:lnTo>
                <a:lnTo>
                  <a:pt x="1171862" y="398859"/>
                </a:lnTo>
                <a:lnTo>
                  <a:pt x="1184779" y="385236"/>
                </a:lnTo>
                <a:lnTo>
                  <a:pt x="1197469" y="371841"/>
                </a:lnTo>
                <a:lnTo>
                  <a:pt x="1209480" y="358219"/>
                </a:lnTo>
                <a:lnTo>
                  <a:pt x="1221037" y="344597"/>
                </a:lnTo>
                <a:lnTo>
                  <a:pt x="1232367" y="331429"/>
                </a:lnTo>
                <a:lnTo>
                  <a:pt x="1243245" y="318261"/>
                </a:lnTo>
                <a:lnTo>
                  <a:pt x="1253895" y="305093"/>
                </a:lnTo>
                <a:lnTo>
                  <a:pt x="1263866" y="292606"/>
                </a:lnTo>
                <a:lnTo>
                  <a:pt x="1273384" y="279665"/>
                </a:lnTo>
                <a:lnTo>
                  <a:pt x="1282675" y="267178"/>
                </a:lnTo>
                <a:lnTo>
                  <a:pt x="1291739" y="255145"/>
                </a:lnTo>
                <a:lnTo>
                  <a:pt x="1300124" y="242886"/>
                </a:lnTo>
                <a:lnTo>
                  <a:pt x="1308282" y="231307"/>
                </a:lnTo>
                <a:lnTo>
                  <a:pt x="1316213" y="219728"/>
                </a:lnTo>
                <a:lnTo>
                  <a:pt x="1330263" y="197706"/>
                </a:lnTo>
                <a:lnTo>
                  <a:pt x="1107958" y="281027"/>
                </a:lnTo>
                <a:lnTo>
                  <a:pt x="1102746" y="282390"/>
                </a:lnTo>
                <a:lnTo>
                  <a:pt x="1097534" y="283525"/>
                </a:lnTo>
                <a:lnTo>
                  <a:pt x="1092322" y="283979"/>
                </a:lnTo>
                <a:lnTo>
                  <a:pt x="1087110" y="283979"/>
                </a:lnTo>
                <a:lnTo>
                  <a:pt x="1081898" y="283752"/>
                </a:lnTo>
                <a:lnTo>
                  <a:pt x="1076686" y="282844"/>
                </a:lnTo>
                <a:lnTo>
                  <a:pt x="1071927" y="281255"/>
                </a:lnTo>
                <a:lnTo>
                  <a:pt x="1067168" y="279438"/>
                </a:lnTo>
                <a:lnTo>
                  <a:pt x="1062636" y="277168"/>
                </a:lnTo>
                <a:lnTo>
                  <a:pt x="1058103" y="274216"/>
                </a:lnTo>
                <a:lnTo>
                  <a:pt x="1054251" y="270811"/>
                </a:lnTo>
                <a:lnTo>
                  <a:pt x="1050399" y="267178"/>
                </a:lnTo>
                <a:lnTo>
                  <a:pt x="1047226" y="263319"/>
                </a:lnTo>
                <a:lnTo>
                  <a:pt x="1044054" y="259005"/>
                </a:lnTo>
                <a:lnTo>
                  <a:pt x="1041561" y="254237"/>
                </a:lnTo>
                <a:lnTo>
                  <a:pt x="1039295" y="249470"/>
                </a:lnTo>
                <a:lnTo>
                  <a:pt x="1037482" y="244021"/>
                </a:lnTo>
                <a:lnTo>
                  <a:pt x="1036575" y="238799"/>
                </a:lnTo>
                <a:lnTo>
                  <a:pt x="1036122" y="233350"/>
                </a:lnTo>
                <a:lnTo>
                  <a:pt x="1036122" y="228355"/>
                </a:lnTo>
                <a:lnTo>
                  <a:pt x="1036349" y="223134"/>
                </a:lnTo>
                <a:lnTo>
                  <a:pt x="1037255" y="218139"/>
                </a:lnTo>
                <a:lnTo>
                  <a:pt x="1038841" y="213144"/>
                </a:lnTo>
                <a:lnTo>
                  <a:pt x="1040654" y="208376"/>
                </a:lnTo>
                <a:lnTo>
                  <a:pt x="1042920" y="203836"/>
                </a:lnTo>
                <a:lnTo>
                  <a:pt x="1045866" y="199295"/>
                </a:lnTo>
                <a:lnTo>
                  <a:pt x="1049266" y="195435"/>
                </a:lnTo>
                <a:lnTo>
                  <a:pt x="1052891" y="191576"/>
                </a:lnTo>
                <a:lnTo>
                  <a:pt x="1056744" y="188170"/>
                </a:lnTo>
                <a:lnTo>
                  <a:pt x="1061049" y="185219"/>
                </a:lnTo>
                <a:lnTo>
                  <a:pt x="1065582" y="182494"/>
                </a:lnTo>
                <a:lnTo>
                  <a:pt x="1070567" y="180451"/>
                </a:lnTo>
                <a:lnTo>
                  <a:pt x="1443569" y="41279"/>
                </a:lnTo>
                <a:lnTo>
                  <a:pt x="1446288" y="40370"/>
                </a:lnTo>
                <a:lnTo>
                  <a:pt x="1449461" y="39462"/>
                </a:lnTo>
                <a:lnTo>
                  <a:pt x="1452633" y="38781"/>
                </a:lnTo>
                <a:lnTo>
                  <a:pt x="1455579" y="38327"/>
                </a:lnTo>
                <a:lnTo>
                  <a:pt x="1458752" y="38100"/>
                </a:lnTo>
                <a:close/>
                <a:moveTo>
                  <a:pt x="102528" y="0"/>
                </a:moveTo>
                <a:lnTo>
                  <a:pt x="107971" y="454"/>
                </a:lnTo>
                <a:lnTo>
                  <a:pt x="113189" y="681"/>
                </a:lnTo>
                <a:lnTo>
                  <a:pt x="118406" y="1361"/>
                </a:lnTo>
                <a:lnTo>
                  <a:pt x="123169" y="2268"/>
                </a:lnTo>
                <a:lnTo>
                  <a:pt x="128386" y="3403"/>
                </a:lnTo>
                <a:lnTo>
                  <a:pt x="133376" y="4764"/>
                </a:lnTo>
                <a:lnTo>
                  <a:pt x="137913" y="6578"/>
                </a:lnTo>
                <a:lnTo>
                  <a:pt x="142450" y="8393"/>
                </a:lnTo>
                <a:lnTo>
                  <a:pt x="147213" y="10434"/>
                </a:lnTo>
                <a:lnTo>
                  <a:pt x="151523" y="12476"/>
                </a:lnTo>
                <a:lnTo>
                  <a:pt x="156059" y="14971"/>
                </a:lnTo>
                <a:lnTo>
                  <a:pt x="160143" y="17693"/>
                </a:lnTo>
                <a:lnTo>
                  <a:pt x="164225" y="20642"/>
                </a:lnTo>
                <a:lnTo>
                  <a:pt x="168082" y="23590"/>
                </a:lnTo>
                <a:lnTo>
                  <a:pt x="171711" y="26993"/>
                </a:lnTo>
                <a:lnTo>
                  <a:pt x="175340" y="30169"/>
                </a:lnTo>
                <a:lnTo>
                  <a:pt x="178743" y="33798"/>
                </a:lnTo>
                <a:lnTo>
                  <a:pt x="181918" y="37427"/>
                </a:lnTo>
                <a:lnTo>
                  <a:pt x="185094" y="41510"/>
                </a:lnTo>
                <a:lnTo>
                  <a:pt x="188043" y="45593"/>
                </a:lnTo>
                <a:lnTo>
                  <a:pt x="190538" y="49676"/>
                </a:lnTo>
                <a:lnTo>
                  <a:pt x="193033" y="53986"/>
                </a:lnTo>
                <a:lnTo>
                  <a:pt x="195074" y="58296"/>
                </a:lnTo>
                <a:lnTo>
                  <a:pt x="197343" y="63059"/>
                </a:lnTo>
                <a:lnTo>
                  <a:pt x="199157" y="67596"/>
                </a:lnTo>
                <a:lnTo>
                  <a:pt x="200745" y="72359"/>
                </a:lnTo>
                <a:lnTo>
                  <a:pt x="202106" y="77122"/>
                </a:lnTo>
                <a:lnTo>
                  <a:pt x="203467" y="82340"/>
                </a:lnTo>
                <a:lnTo>
                  <a:pt x="204148" y="87330"/>
                </a:lnTo>
                <a:lnTo>
                  <a:pt x="205055" y="92320"/>
                </a:lnTo>
                <a:lnTo>
                  <a:pt x="205282" y="97537"/>
                </a:lnTo>
                <a:lnTo>
                  <a:pt x="205509" y="102981"/>
                </a:lnTo>
                <a:lnTo>
                  <a:pt x="205509" y="2092965"/>
                </a:lnTo>
                <a:lnTo>
                  <a:pt x="2195719" y="2092965"/>
                </a:lnTo>
                <a:lnTo>
                  <a:pt x="2201163" y="2093192"/>
                </a:lnTo>
                <a:lnTo>
                  <a:pt x="2206380" y="2093419"/>
                </a:lnTo>
                <a:lnTo>
                  <a:pt x="2211597" y="2094326"/>
                </a:lnTo>
                <a:lnTo>
                  <a:pt x="2216587" y="2095233"/>
                </a:lnTo>
                <a:lnTo>
                  <a:pt x="2221578" y="2096367"/>
                </a:lnTo>
                <a:lnTo>
                  <a:pt x="2226568" y="2097501"/>
                </a:lnTo>
                <a:lnTo>
                  <a:pt x="2231105" y="2099316"/>
                </a:lnTo>
                <a:lnTo>
                  <a:pt x="2235868" y="2101131"/>
                </a:lnTo>
                <a:lnTo>
                  <a:pt x="2240405" y="2103172"/>
                </a:lnTo>
                <a:lnTo>
                  <a:pt x="2244714" y="2105667"/>
                </a:lnTo>
                <a:lnTo>
                  <a:pt x="2249251" y="2107936"/>
                </a:lnTo>
                <a:lnTo>
                  <a:pt x="2253334" y="2110658"/>
                </a:lnTo>
                <a:lnTo>
                  <a:pt x="2257417" y="2113606"/>
                </a:lnTo>
                <a:lnTo>
                  <a:pt x="2261273" y="2116328"/>
                </a:lnTo>
                <a:lnTo>
                  <a:pt x="2264902" y="2119731"/>
                </a:lnTo>
                <a:lnTo>
                  <a:pt x="2268532" y="2123133"/>
                </a:lnTo>
                <a:lnTo>
                  <a:pt x="2271934" y="2126763"/>
                </a:lnTo>
                <a:lnTo>
                  <a:pt x="2275337" y="2130619"/>
                </a:lnTo>
                <a:lnTo>
                  <a:pt x="2278285" y="2134475"/>
                </a:lnTo>
                <a:lnTo>
                  <a:pt x="2281234" y="2138331"/>
                </a:lnTo>
                <a:lnTo>
                  <a:pt x="2283729" y="2142414"/>
                </a:lnTo>
                <a:lnTo>
                  <a:pt x="2286224" y="2146724"/>
                </a:lnTo>
                <a:lnTo>
                  <a:pt x="2288720" y="2151260"/>
                </a:lnTo>
                <a:lnTo>
                  <a:pt x="2290761" y="2155797"/>
                </a:lnTo>
                <a:lnTo>
                  <a:pt x="2292576" y="2160560"/>
                </a:lnTo>
                <a:lnTo>
                  <a:pt x="2294164" y="2165324"/>
                </a:lnTo>
                <a:lnTo>
                  <a:pt x="2295298" y="2170087"/>
                </a:lnTo>
                <a:lnTo>
                  <a:pt x="2296659" y="2175304"/>
                </a:lnTo>
                <a:lnTo>
                  <a:pt x="2297339" y="2180068"/>
                </a:lnTo>
                <a:lnTo>
                  <a:pt x="2298246" y="2185285"/>
                </a:lnTo>
                <a:lnTo>
                  <a:pt x="2298473" y="2190729"/>
                </a:lnTo>
                <a:lnTo>
                  <a:pt x="2298700" y="2195946"/>
                </a:lnTo>
                <a:lnTo>
                  <a:pt x="2298473" y="2201163"/>
                </a:lnTo>
                <a:lnTo>
                  <a:pt x="2298246" y="2206380"/>
                </a:lnTo>
                <a:lnTo>
                  <a:pt x="2297339" y="2211597"/>
                </a:lnTo>
                <a:lnTo>
                  <a:pt x="2296659" y="2216361"/>
                </a:lnTo>
                <a:lnTo>
                  <a:pt x="2295298" y="2221578"/>
                </a:lnTo>
                <a:lnTo>
                  <a:pt x="2294164" y="2226568"/>
                </a:lnTo>
                <a:lnTo>
                  <a:pt x="2292576" y="2231105"/>
                </a:lnTo>
                <a:lnTo>
                  <a:pt x="2290761" y="2235868"/>
                </a:lnTo>
                <a:lnTo>
                  <a:pt x="2288720" y="2240405"/>
                </a:lnTo>
                <a:lnTo>
                  <a:pt x="2286224" y="2244941"/>
                </a:lnTo>
                <a:lnTo>
                  <a:pt x="2283729" y="2249251"/>
                </a:lnTo>
                <a:lnTo>
                  <a:pt x="2281234" y="2253334"/>
                </a:lnTo>
                <a:lnTo>
                  <a:pt x="2278285" y="2257417"/>
                </a:lnTo>
                <a:lnTo>
                  <a:pt x="2275337" y="2261273"/>
                </a:lnTo>
                <a:lnTo>
                  <a:pt x="2271934" y="2264902"/>
                </a:lnTo>
                <a:lnTo>
                  <a:pt x="2268532" y="2268532"/>
                </a:lnTo>
                <a:lnTo>
                  <a:pt x="2264902" y="2271934"/>
                </a:lnTo>
                <a:lnTo>
                  <a:pt x="2261273" y="2275337"/>
                </a:lnTo>
                <a:lnTo>
                  <a:pt x="2257417" y="2278059"/>
                </a:lnTo>
                <a:lnTo>
                  <a:pt x="2253334" y="2281234"/>
                </a:lnTo>
                <a:lnTo>
                  <a:pt x="2249251" y="2283729"/>
                </a:lnTo>
                <a:lnTo>
                  <a:pt x="2244714" y="2286451"/>
                </a:lnTo>
                <a:lnTo>
                  <a:pt x="2240405" y="2288493"/>
                </a:lnTo>
                <a:lnTo>
                  <a:pt x="2235868" y="2290534"/>
                </a:lnTo>
                <a:lnTo>
                  <a:pt x="2231105" y="2292349"/>
                </a:lnTo>
                <a:lnTo>
                  <a:pt x="2226568" y="2294164"/>
                </a:lnTo>
                <a:lnTo>
                  <a:pt x="2221578" y="2295298"/>
                </a:lnTo>
                <a:lnTo>
                  <a:pt x="2216587" y="2296659"/>
                </a:lnTo>
                <a:lnTo>
                  <a:pt x="2211597" y="2297566"/>
                </a:lnTo>
                <a:lnTo>
                  <a:pt x="2206380" y="2298246"/>
                </a:lnTo>
                <a:lnTo>
                  <a:pt x="2201163" y="2298473"/>
                </a:lnTo>
                <a:lnTo>
                  <a:pt x="2195719" y="2298700"/>
                </a:lnTo>
                <a:lnTo>
                  <a:pt x="102528" y="2298700"/>
                </a:lnTo>
                <a:lnTo>
                  <a:pt x="97310" y="2298473"/>
                </a:lnTo>
                <a:lnTo>
                  <a:pt x="92093" y="2298246"/>
                </a:lnTo>
                <a:lnTo>
                  <a:pt x="86876" y="2297566"/>
                </a:lnTo>
                <a:lnTo>
                  <a:pt x="81886" y="2296659"/>
                </a:lnTo>
                <a:lnTo>
                  <a:pt x="77122" y="2295298"/>
                </a:lnTo>
                <a:lnTo>
                  <a:pt x="72132" y="2294164"/>
                </a:lnTo>
                <a:lnTo>
                  <a:pt x="67142" y="2292349"/>
                </a:lnTo>
                <a:lnTo>
                  <a:pt x="62605" y="2290534"/>
                </a:lnTo>
                <a:lnTo>
                  <a:pt x="57842" y="2288493"/>
                </a:lnTo>
                <a:lnTo>
                  <a:pt x="53532" y="2286451"/>
                </a:lnTo>
                <a:lnTo>
                  <a:pt x="49449" y="2283729"/>
                </a:lnTo>
                <a:lnTo>
                  <a:pt x="45139" y="2281234"/>
                </a:lnTo>
                <a:lnTo>
                  <a:pt x="41283" y="2278059"/>
                </a:lnTo>
                <a:lnTo>
                  <a:pt x="37200" y="2275337"/>
                </a:lnTo>
                <a:lnTo>
                  <a:pt x="33344" y="2271934"/>
                </a:lnTo>
                <a:lnTo>
                  <a:pt x="29715" y="2268532"/>
                </a:lnTo>
                <a:lnTo>
                  <a:pt x="26539" y="2264902"/>
                </a:lnTo>
                <a:lnTo>
                  <a:pt x="23364" y="2261273"/>
                </a:lnTo>
                <a:lnTo>
                  <a:pt x="20188" y="2257417"/>
                </a:lnTo>
                <a:lnTo>
                  <a:pt x="17466" y="2253334"/>
                </a:lnTo>
                <a:lnTo>
                  <a:pt x="14517" y="2249251"/>
                </a:lnTo>
                <a:lnTo>
                  <a:pt x="12249" y="2244941"/>
                </a:lnTo>
                <a:lnTo>
                  <a:pt x="9981" y="2240405"/>
                </a:lnTo>
                <a:lnTo>
                  <a:pt x="7939" y="2235868"/>
                </a:lnTo>
                <a:lnTo>
                  <a:pt x="6125" y="2231105"/>
                </a:lnTo>
                <a:lnTo>
                  <a:pt x="4537" y="2226568"/>
                </a:lnTo>
                <a:lnTo>
                  <a:pt x="2949" y="2221578"/>
                </a:lnTo>
                <a:lnTo>
                  <a:pt x="2042" y="2216361"/>
                </a:lnTo>
                <a:lnTo>
                  <a:pt x="907" y="2211597"/>
                </a:lnTo>
                <a:lnTo>
                  <a:pt x="454" y="2206380"/>
                </a:lnTo>
                <a:lnTo>
                  <a:pt x="0" y="2201163"/>
                </a:lnTo>
                <a:lnTo>
                  <a:pt x="0" y="2195946"/>
                </a:lnTo>
                <a:lnTo>
                  <a:pt x="0" y="102981"/>
                </a:lnTo>
                <a:lnTo>
                  <a:pt x="0" y="97537"/>
                </a:lnTo>
                <a:lnTo>
                  <a:pt x="454" y="92320"/>
                </a:lnTo>
                <a:lnTo>
                  <a:pt x="907" y="87330"/>
                </a:lnTo>
                <a:lnTo>
                  <a:pt x="2042" y="82340"/>
                </a:lnTo>
                <a:lnTo>
                  <a:pt x="2949" y="77122"/>
                </a:lnTo>
                <a:lnTo>
                  <a:pt x="4537" y="72359"/>
                </a:lnTo>
                <a:lnTo>
                  <a:pt x="6125" y="67596"/>
                </a:lnTo>
                <a:lnTo>
                  <a:pt x="7939" y="63059"/>
                </a:lnTo>
                <a:lnTo>
                  <a:pt x="9981" y="58296"/>
                </a:lnTo>
                <a:lnTo>
                  <a:pt x="12249" y="53986"/>
                </a:lnTo>
                <a:lnTo>
                  <a:pt x="14517" y="49676"/>
                </a:lnTo>
                <a:lnTo>
                  <a:pt x="17466" y="45593"/>
                </a:lnTo>
                <a:lnTo>
                  <a:pt x="20188" y="41510"/>
                </a:lnTo>
                <a:lnTo>
                  <a:pt x="23364" y="37427"/>
                </a:lnTo>
                <a:lnTo>
                  <a:pt x="26539" y="33798"/>
                </a:lnTo>
                <a:lnTo>
                  <a:pt x="29715" y="30169"/>
                </a:lnTo>
                <a:lnTo>
                  <a:pt x="33344" y="26993"/>
                </a:lnTo>
                <a:lnTo>
                  <a:pt x="37200" y="23590"/>
                </a:lnTo>
                <a:lnTo>
                  <a:pt x="41283" y="20642"/>
                </a:lnTo>
                <a:lnTo>
                  <a:pt x="45139" y="17693"/>
                </a:lnTo>
                <a:lnTo>
                  <a:pt x="49449" y="14971"/>
                </a:lnTo>
                <a:lnTo>
                  <a:pt x="53532" y="12476"/>
                </a:lnTo>
                <a:lnTo>
                  <a:pt x="57842" y="10434"/>
                </a:lnTo>
                <a:lnTo>
                  <a:pt x="62605" y="8393"/>
                </a:lnTo>
                <a:lnTo>
                  <a:pt x="67142" y="6578"/>
                </a:lnTo>
                <a:lnTo>
                  <a:pt x="72132" y="4764"/>
                </a:lnTo>
                <a:lnTo>
                  <a:pt x="77122" y="3403"/>
                </a:lnTo>
                <a:lnTo>
                  <a:pt x="81886" y="2268"/>
                </a:lnTo>
                <a:lnTo>
                  <a:pt x="86876" y="1361"/>
                </a:lnTo>
                <a:lnTo>
                  <a:pt x="92093" y="681"/>
                </a:lnTo>
                <a:lnTo>
                  <a:pt x="97310" y="454"/>
                </a:lnTo>
                <a:lnTo>
                  <a:pt x="102528" y="0"/>
                </a:lnTo>
                <a:close/>
              </a:path>
            </a:pathLst>
          </a:custGeom>
          <a:solidFill>
            <a:srgbClr val="FFFFFF"/>
          </a:solidFill>
          <a:ln>
            <a:noFill/>
          </a:ln>
        </p:spPr>
        <p:txBody>
          <a:bodyPr anchor="ctr">
            <a:scene3d>
              <a:camera prst="orthographicFront"/>
              <a:lightRig rig="threePt" dir="t"/>
            </a:scene3d>
            <a:sp3d>
              <a:contourClr>
                <a:srgbClr val="FFFFFF"/>
              </a:contourClr>
            </a:sp3d>
          </a:bodyPr>
          <a:lstStyle/>
          <a:p>
            <a:pPr algn="ctr" eaLnBrk="1" fontAlgn="auto" hangingPunct="1">
              <a:spcBef>
                <a:spcPts val="0"/>
              </a:spcBef>
              <a:spcAft>
                <a:spcPts val="0"/>
              </a:spcAft>
              <a:defRPr/>
            </a:pPr>
            <a:endParaRPr lang="zh-CN" altLang="en-US">
              <a:solidFill>
                <a:srgbClr val="FFFFFF"/>
              </a:solidFill>
              <a:latin typeface="+mn-lt"/>
              <a:ea typeface="+mn-ea"/>
            </a:endParaRPr>
          </a:p>
        </p:txBody>
      </p:sp>
      <p:sp>
        <p:nvSpPr>
          <p:cNvPr id="27" name="MH_SubTitle_2"/>
          <p:cNvSpPr txBox="1">
            <a:spLocks noChangeArrowheads="1"/>
          </p:cNvSpPr>
          <p:nvPr>
            <p:custDataLst>
              <p:tags r:id="rId13"/>
            </p:custDataLst>
          </p:nvPr>
        </p:nvSpPr>
        <p:spPr bwMode="auto">
          <a:xfrm>
            <a:off x="2528682" y="4880647"/>
            <a:ext cx="5108575"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400" b="1" dirty="0">
                <a:solidFill>
                  <a:srgbClr val="FF0000"/>
                </a:solidFill>
                <a:latin typeface="楷体" panose="02010609060101010101" pitchFamily="49" charset="-122"/>
                <a:ea typeface="楷体" panose="02010609060101010101" pitchFamily="49" charset="-122"/>
              </a:rPr>
              <a:t>说明</a:t>
            </a:r>
          </a:p>
        </p:txBody>
      </p:sp>
      <p:sp>
        <p:nvSpPr>
          <p:cNvPr id="28" name="MH_Text_2"/>
          <p:cNvSpPr txBox="1"/>
          <p:nvPr>
            <p:custDataLst>
              <p:tags r:id="rId14"/>
            </p:custDataLst>
          </p:nvPr>
        </p:nvSpPr>
        <p:spPr>
          <a:xfrm>
            <a:off x="2528682" y="5410872"/>
            <a:ext cx="5753219" cy="1247775"/>
          </a:xfrm>
          <a:prstGeom prst="rect">
            <a:avLst/>
          </a:prstGeom>
          <a:noFill/>
        </p:spPr>
        <p:txBody>
          <a:bodyPr lIns="0" tIns="0" rIns="0" bIns="0">
            <a:normAutofit/>
          </a:bodyPr>
          <a:lstStyle/>
          <a:p>
            <a:pPr>
              <a:lnSpc>
                <a:spcPct val="150000"/>
              </a:lnSpc>
              <a:defRPr/>
            </a:pPr>
            <a:r>
              <a:rPr lang="zh-CN" altLang="en-US" sz="2400" b="1" dirty="0">
                <a:latin typeface="楷体" panose="02010609060101010101" pitchFamily="49" charset="-122"/>
                <a:ea typeface="楷体" panose="02010609060101010101" pitchFamily="49" charset="-122"/>
              </a:rPr>
              <a:t>表达式的值必须为正值。表达式中也可以包含有当前位置计数器的现行值</a:t>
            </a:r>
            <a:r>
              <a:rPr lang="en-US" altLang="zh-CN" sz="2400" b="1" dirty="0">
                <a:latin typeface="楷体" panose="02010609060101010101" pitchFamily="49" charset="-122"/>
                <a:ea typeface="楷体" panose="02010609060101010101" pitchFamily="49" charset="-122"/>
              </a:rPr>
              <a:t>$</a:t>
            </a:r>
            <a:r>
              <a:rPr lang="zh-CN" altLang="en-US" sz="2400" b="1" dirty="0">
                <a:latin typeface="楷体" panose="02010609060101010101" pitchFamily="49" charset="-122"/>
                <a:ea typeface="楷体" panose="02010609060101010101" pitchFamily="49" charset="-122"/>
              </a:rPr>
              <a:t>。</a:t>
            </a:r>
          </a:p>
        </p:txBody>
      </p:sp>
      <p:sp>
        <p:nvSpPr>
          <p:cNvPr id="29" name="MH_SubTitle_1"/>
          <p:cNvSpPr txBox="1">
            <a:spLocks noChangeArrowheads="1"/>
          </p:cNvSpPr>
          <p:nvPr>
            <p:custDataLst>
              <p:tags r:id="rId15"/>
            </p:custDataLst>
          </p:nvPr>
        </p:nvSpPr>
        <p:spPr bwMode="auto">
          <a:xfrm>
            <a:off x="2528682" y="1425419"/>
            <a:ext cx="5108575"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400" b="1" dirty="0">
                <a:solidFill>
                  <a:srgbClr val="FF0000"/>
                </a:solidFill>
                <a:latin typeface="楷体" panose="02010609060101010101" pitchFamily="49" charset="-122"/>
                <a:ea typeface="楷体" panose="02010609060101010101" pitchFamily="49" charset="-122"/>
              </a:rPr>
              <a:t>格式</a:t>
            </a: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anim calcmode="lin" valueType="num">
                                      <p:cBhvr>
                                        <p:cTn id="8" dur="500" fill="hold"/>
                                        <p:tgtEl>
                                          <p:spTgt spid="15"/>
                                        </p:tgtEl>
                                        <p:attrNameLst>
                                          <p:attrName>ppt_x</p:attrName>
                                        </p:attrNameLst>
                                      </p:cBhvr>
                                      <p:tavLst>
                                        <p:tav tm="0">
                                          <p:val>
                                            <p:strVal val="#ppt_x"/>
                                          </p:val>
                                        </p:tav>
                                        <p:tav tm="100000">
                                          <p:val>
                                            <p:strVal val="#ppt_x"/>
                                          </p:val>
                                        </p:tav>
                                      </p:tavLst>
                                    </p:anim>
                                    <p:anim calcmode="lin" valueType="num">
                                      <p:cBhvr>
                                        <p:cTn id="9" dur="500" fill="hold"/>
                                        <p:tgtEl>
                                          <p:spTgt spid="1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anim calcmode="lin" valueType="num">
                                      <p:cBhvr>
                                        <p:cTn id="13" dur="500" fill="hold"/>
                                        <p:tgtEl>
                                          <p:spTgt spid="16"/>
                                        </p:tgtEl>
                                        <p:attrNameLst>
                                          <p:attrName>ppt_x</p:attrName>
                                        </p:attrNameLst>
                                      </p:cBhvr>
                                      <p:tavLst>
                                        <p:tav tm="0">
                                          <p:val>
                                            <p:strVal val="#ppt_x"/>
                                          </p:val>
                                        </p:tav>
                                        <p:tav tm="100000">
                                          <p:val>
                                            <p:strVal val="#ppt_x"/>
                                          </p:val>
                                        </p:tav>
                                      </p:tavLst>
                                    </p:anim>
                                    <p:anim calcmode="lin" valueType="num">
                                      <p:cBhvr>
                                        <p:cTn id="14" dur="500" fill="hold"/>
                                        <p:tgtEl>
                                          <p:spTgt spid="16"/>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anim calcmode="lin" valueType="num">
                                      <p:cBhvr>
                                        <p:cTn id="18" dur="500" fill="hold"/>
                                        <p:tgtEl>
                                          <p:spTgt spid="17"/>
                                        </p:tgtEl>
                                        <p:attrNameLst>
                                          <p:attrName>ppt_x</p:attrName>
                                        </p:attrNameLst>
                                      </p:cBhvr>
                                      <p:tavLst>
                                        <p:tav tm="0">
                                          <p:val>
                                            <p:strVal val="#ppt_x"/>
                                          </p:val>
                                        </p:tav>
                                        <p:tav tm="100000">
                                          <p:val>
                                            <p:strVal val="#ppt_x"/>
                                          </p:val>
                                        </p:tav>
                                      </p:tavLst>
                                    </p:anim>
                                    <p:anim calcmode="lin" valueType="num">
                                      <p:cBhvr>
                                        <p:cTn id="19" dur="500" fill="hold"/>
                                        <p:tgtEl>
                                          <p:spTgt spid="17"/>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anim calcmode="lin" valueType="num">
                                      <p:cBhvr>
                                        <p:cTn id="23" dur="500" fill="hold"/>
                                        <p:tgtEl>
                                          <p:spTgt spid="22"/>
                                        </p:tgtEl>
                                        <p:attrNameLst>
                                          <p:attrName>ppt_x</p:attrName>
                                        </p:attrNameLst>
                                      </p:cBhvr>
                                      <p:tavLst>
                                        <p:tav tm="0">
                                          <p:val>
                                            <p:strVal val="#ppt_x"/>
                                          </p:val>
                                        </p:tav>
                                        <p:tav tm="100000">
                                          <p:val>
                                            <p:strVal val="#ppt_x"/>
                                          </p:val>
                                        </p:tav>
                                      </p:tavLst>
                                    </p:anim>
                                    <p:anim calcmode="lin" valueType="num">
                                      <p:cBhvr>
                                        <p:cTn id="24" dur="5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fade">
                                      <p:cBhvr>
                                        <p:cTn id="29" dur="500"/>
                                        <p:tgtEl>
                                          <p:spTgt spid="18"/>
                                        </p:tgtEl>
                                      </p:cBhvr>
                                    </p:animEffect>
                                    <p:anim calcmode="lin" valueType="num">
                                      <p:cBhvr>
                                        <p:cTn id="30" dur="500" fill="hold"/>
                                        <p:tgtEl>
                                          <p:spTgt spid="18"/>
                                        </p:tgtEl>
                                        <p:attrNameLst>
                                          <p:attrName>ppt_x</p:attrName>
                                        </p:attrNameLst>
                                      </p:cBhvr>
                                      <p:tavLst>
                                        <p:tav tm="0">
                                          <p:val>
                                            <p:strVal val="#ppt_x"/>
                                          </p:val>
                                        </p:tav>
                                        <p:tav tm="100000">
                                          <p:val>
                                            <p:strVal val="#ppt_x"/>
                                          </p:val>
                                        </p:tav>
                                      </p:tavLst>
                                    </p:anim>
                                    <p:anim calcmode="lin" valueType="num">
                                      <p:cBhvr>
                                        <p:cTn id="31" dur="500" fill="hold"/>
                                        <p:tgtEl>
                                          <p:spTgt spid="18"/>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fade">
                                      <p:cBhvr>
                                        <p:cTn id="34" dur="500"/>
                                        <p:tgtEl>
                                          <p:spTgt spid="19"/>
                                        </p:tgtEl>
                                      </p:cBhvr>
                                    </p:animEffect>
                                    <p:anim calcmode="lin" valueType="num">
                                      <p:cBhvr>
                                        <p:cTn id="35" dur="500" fill="hold"/>
                                        <p:tgtEl>
                                          <p:spTgt spid="19"/>
                                        </p:tgtEl>
                                        <p:attrNameLst>
                                          <p:attrName>ppt_x</p:attrName>
                                        </p:attrNameLst>
                                      </p:cBhvr>
                                      <p:tavLst>
                                        <p:tav tm="0">
                                          <p:val>
                                            <p:strVal val="#ppt_x"/>
                                          </p:val>
                                        </p:tav>
                                        <p:tav tm="100000">
                                          <p:val>
                                            <p:strVal val="#ppt_x"/>
                                          </p:val>
                                        </p:tav>
                                      </p:tavLst>
                                    </p:anim>
                                    <p:anim calcmode="lin" valueType="num">
                                      <p:cBhvr>
                                        <p:cTn id="36" dur="500" fill="hold"/>
                                        <p:tgtEl>
                                          <p:spTgt spid="19"/>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fade">
                                      <p:cBhvr>
                                        <p:cTn id="39" dur="500"/>
                                        <p:tgtEl>
                                          <p:spTgt spid="20"/>
                                        </p:tgtEl>
                                      </p:cBhvr>
                                    </p:animEffect>
                                    <p:anim calcmode="lin" valueType="num">
                                      <p:cBhvr>
                                        <p:cTn id="40" dur="500" fill="hold"/>
                                        <p:tgtEl>
                                          <p:spTgt spid="20"/>
                                        </p:tgtEl>
                                        <p:attrNameLst>
                                          <p:attrName>ppt_x</p:attrName>
                                        </p:attrNameLst>
                                      </p:cBhvr>
                                      <p:tavLst>
                                        <p:tav tm="0">
                                          <p:val>
                                            <p:strVal val="#ppt_x"/>
                                          </p:val>
                                        </p:tav>
                                        <p:tav tm="100000">
                                          <p:val>
                                            <p:strVal val="#ppt_x"/>
                                          </p:val>
                                        </p:tav>
                                      </p:tavLst>
                                    </p:anim>
                                    <p:anim calcmode="lin" valueType="num">
                                      <p:cBhvr>
                                        <p:cTn id="41" dur="500" fill="hold"/>
                                        <p:tgtEl>
                                          <p:spTgt spid="20"/>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21"/>
                                        </p:tgtEl>
                                        <p:attrNameLst>
                                          <p:attrName>style.visibility</p:attrName>
                                        </p:attrNameLst>
                                      </p:cBhvr>
                                      <p:to>
                                        <p:strVal val="visible"/>
                                      </p:to>
                                    </p:set>
                                    <p:animEffect transition="in" filter="fade">
                                      <p:cBhvr>
                                        <p:cTn id="44" dur="500"/>
                                        <p:tgtEl>
                                          <p:spTgt spid="21"/>
                                        </p:tgtEl>
                                      </p:cBhvr>
                                    </p:animEffect>
                                    <p:anim calcmode="lin" valueType="num">
                                      <p:cBhvr>
                                        <p:cTn id="45" dur="500" fill="hold"/>
                                        <p:tgtEl>
                                          <p:spTgt spid="21"/>
                                        </p:tgtEl>
                                        <p:attrNameLst>
                                          <p:attrName>ppt_x</p:attrName>
                                        </p:attrNameLst>
                                      </p:cBhvr>
                                      <p:tavLst>
                                        <p:tav tm="0">
                                          <p:val>
                                            <p:strVal val="#ppt_x"/>
                                          </p:val>
                                        </p:tav>
                                        <p:tav tm="100000">
                                          <p:val>
                                            <p:strVal val="#ppt_x"/>
                                          </p:val>
                                        </p:tav>
                                      </p:tavLst>
                                    </p:anim>
                                    <p:anim calcmode="lin" valueType="num">
                                      <p:cBhvr>
                                        <p:cTn id="46" dur="500" fill="hold"/>
                                        <p:tgtEl>
                                          <p:spTgt spid="21"/>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23"/>
                                        </p:tgtEl>
                                        <p:attrNameLst>
                                          <p:attrName>style.visibility</p:attrName>
                                        </p:attrNameLst>
                                      </p:cBhvr>
                                      <p:to>
                                        <p:strVal val="visible"/>
                                      </p:to>
                                    </p:set>
                                    <p:animEffect transition="in" filter="fade">
                                      <p:cBhvr>
                                        <p:cTn id="49" dur="500"/>
                                        <p:tgtEl>
                                          <p:spTgt spid="23"/>
                                        </p:tgtEl>
                                      </p:cBhvr>
                                    </p:animEffect>
                                    <p:anim calcmode="lin" valueType="num">
                                      <p:cBhvr>
                                        <p:cTn id="50" dur="500" fill="hold"/>
                                        <p:tgtEl>
                                          <p:spTgt spid="23"/>
                                        </p:tgtEl>
                                        <p:attrNameLst>
                                          <p:attrName>ppt_x</p:attrName>
                                        </p:attrNameLst>
                                      </p:cBhvr>
                                      <p:tavLst>
                                        <p:tav tm="0">
                                          <p:val>
                                            <p:strVal val="#ppt_x"/>
                                          </p:val>
                                        </p:tav>
                                        <p:tav tm="100000">
                                          <p:val>
                                            <p:strVal val="#ppt_x"/>
                                          </p:val>
                                        </p:tav>
                                      </p:tavLst>
                                    </p:anim>
                                    <p:anim calcmode="lin" valueType="num">
                                      <p:cBhvr>
                                        <p:cTn id="51" dur="500" fill="hold"/>
                                        <p:tgtEl>
                                          <p:spTgt spid="23"/>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27"/>
                                        </p:tgtEl>
                                        <p:attrNameLst>
                                          <p:attrName>style.visibility</p:attrName>
                                        </p:attrNameLst>
                                      </p:cBhvr>
                                      <p:to>
                                        <p:strVal val="visible"/>
                                      </p:to>
                                    </p:set>
                                    <p:animEffect transition="in" filter="fade">
                                      <p:cBhvr>
                                        <p:cTn id="54" dur="500"/>
                                        <p:tgtEl>
                                          <p:spTgt spid="27"/>
                                        </p:tgtEl>
                                      </p:cBhvr>
                                    </p:animEffect>
                                    <p:anim calcmode="lin" valueType="num">
                                      <p:cBhvr>
                                        <p:cTn id="55" dur="500" fill="hold"/>
                                        <p:tgtEl>
                                          <p:spTgt spid="27"/>
                                        </p:tgtEl>
                                        <p:attrNameLst>
                                          <p:attrName>ppt_x</p:attrName>
                                        </p:attrNameLst>
                                      </p:cBhvr>
                                      <p:tavLst>
                                        <p:tav tm="0">
                                          <p:val>
                                            <p:strVal val="#ppt_x"/>
                                          </p:val>
                                        </p:tav>
                                        <p:tav tm="100000">
                                          <p:val>
                                            <p:strVal val="#ppt_x"/>
                                          </p:val>
                                        </p:tav>
                                      </p:tavLst>
                                    </p:anim>
                                    <p:anim calcmode="lin" valueType="num">
                                      <p:cBhvr>
                                        <p:cTn id="56" dur="500" fill="hold"/>
                                        <p:tgtEl>
                                          <p:spTgt spid="27"/>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28"/>
                                        </p:tgtEl>
                                        <p:attrNameLst>
                                          <p:attrName>style.visibility</p:attrName>
                                        </p:attrNameLst>
                                      </p:cBhvr>
                                      <p:to>
                                        <p:strVal val="visible"/>
                                      </p:to>
                                    </p:set>
                                    <p:animEffect transition="in" filter="fade">
                                      <p:cBhvr>
                                        <p:cTn id="59" dur="500"/>
                                        <p:tgtEl>
                                          <p:spTgt spid="28"/>
                                        </p:tgtEl>
                                      </p:cBhvr>
                                    </p:animEffect>
                                    <p:anim calcmode="lin" valueType="num">
                                      <p:cBhvr>
                                        <p:cTn id="60" dur="500" fill="hold"/>
                                        <p:tgtEl>
                                          <p:spTgt spid="28"/>
                                        </p:tgtEl>
                                        <p:attrNameLst>
                                          <p:attrName>ppt_x</p:attrName>
                                        </p:attrNameLst>
                                      </p:cBhvr>
                                      <p:tavLst>
                                        <p:tav tm="0">
                                          <p:val>
                                            <p:strVal val="#ppt_x"/>
                                          </p:val>
                                        </p:tav>
                                        <p:tav tm="100000">
                                          <p:val>
                                            <p:strVal val="#ppt_x"/>
                                          </p:val>
                                        </p:tav>
                                      </p:tavLst>
                                    </p:anim>
                                    <p:anim calcmode="lin" valueType="num">
                                      <p:cBhvr>
                                        <p:cTn id="61" dur="500" fill="hold"/>
                                        <p:tgtEl>
                                          <p:spTgt spid="28"/>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29"/>
                                        </p:tgtEl>
                                        <p:attrNameLst>
                                          <p:attrName>style.visibility</p:attrName>
                                        </p:attrNameLst>
                                      </p:cBhvr>
                                      <p:to>
                                        <p:strVal val="visible"/>
                                      </p:to>
                                    </p:set>
                                    <p:animEffect transition="in" filter="fade">
                                      <p:cBhvr>
                                        <p:cTn id="64" dur="500"/>
                                        <p:tgtEl>
                                          <p:spTgt spid="29"/>
                                        </p:tgtEl>
                                      </p:cBhvr>
                                    </p:animEffect>
                                    <p:anim calcmode="lin" valueType="num">
                                      <p:cBhvr>
                                        <p:cTn id="65" dur="500" fill="hold"/>
                                        <p:tgtEl>
                                          <p:spTgt spid="29"/>
                                        </p:tgtEl>
                                        <p:attrNameLst>
                                          <p:attrName>ppt_x</p:attrName>
                                        </p:attrNameLst>
                                      </p:cBhvr>
                                      <p:tavLst>
                                        <p:tav tm="0">
                                          <p:val>
                                            <p:strVal val="#ppt_x"/>
                                          </p:val>
                                        </p:tav>
                                        <p:tav tm="100000">
                                          <p:val>
                                            <p:strVal val="#ppt_x"/>
                                          </p:val>
                                        </p:tav>
                                      </p:tavLst>
                                    </p:anim>
                                    <p:anim calcmode="lin" valueType="num">
                                      <p:cBhvr>
                                        <p:cTn id="66" dur="500" fill="hold"/>
                                        <p:tgtEl>
                                          <p:spTgt spid="2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p:bldP spid="18" grpId="0" animBg="1"/>
      <p:bldP spid="19" grpId="0" animBg="1"/>
      <p:bldP spid="20" grpId="0"/>
      <p:bldP spid="21" grpId="0"/>
      <p:bldP spid="22" grpId="0" animBg="1"/>
      <p:bldP spid="23" grpId="0" animBg="1"/>
      <p:bldP spid="27" grpId="0"/>
      <p:bldP spid="28" grpId="0"/>
      <p:bldP spid="2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9" name="ïšḻïdê"/>
          <p:cNvSpPr txBox="1"/>
          <p:nvPr/>
        </p:nvSpPr>
        <p:spPr bwMode="auto">
          <a:xfrm>
            <a:off x="-1" y="162085"/>
            <a:ext cx="8281902"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altLang="zh-CN" sz="2400" b="1" dirty="0">
                <a:solidFill>
                  <a:schemeClr val="bg1"/>
                </a:solidFill>
                <a:latin typeface="楷体" panose="02010609060101010101" pitchFamily="49" charset="-122"/>
                <a:ea typeface="楷体" panose="02010609060101010101" pitchFamily="49" charset="-122"/>
              </a:rPr>
              <a:t>4.1  </a:t>
            </a:r>
            <a:r>
              <a:rPr lang="zh-CN" altLang="en-US" sz="2400" b="1" dirty="0">
                <a:solidFill>
                  <a:schemeClr val="bg1"/>
                </a:solidFill>
                <a:latin typeface="楷体" panose="02010609060101010101" pitchFamily="49" charset="-122"/>
                <a:ea typeface="楷体" panose="02010609060101010101" pitchFamily="49" charset="-122"/>
              </a:rPr>
              <a:t>汇编语言语句种类及其格式</a:t>
            </a:r>
          </a:p>
          <a:p>
            <a:endParaRPr lang="zh-CN" altLang="en-US" sz="2400" b="1" dirty="0">
              <a:solidFill>
                <a:schemeClr val="bg1"/>
              </a:solidFill>
              <a:latin typeface="楷体" panose="02010609060101010101" pitchFamily="49" charset="-122"/>
              <a:ea typeface="楷体" panose="02010609060101010101" pitchFamily="49" charset="-122"/>
            </a:endParaRPr>
          </a:p>
          <a:p>
            <a:endParaRPr lang="zh-CN" altLang="en-US" sz="2400" b="1" dirty="0">
              <a:solidFill>
                <a:schemeClr val="bg1"/>
              </a:solidFill>
              <a:latin typeface="楷体" panose="02010609060101010101" pitchFamily="49" charset="-122"/>
              <a:ea typeface="楷体" panose="02010609060101010101" pitchFamily="49" charset="-122"/>
            </a:endParaRPr>
          </a:p>
        </p:txBody>
      </p:sp>
      <p:cxnSp>
        <p:nvCxnSpPr>
          <p:cNvPr id="40" name="直接连接符 39"/>
          <p:cNvCxnSpPr/>
          <p:nvPr/>
        </p:nvCxnSpPr>
        <p:spPr>
          <a:xfrm>
            <a:off x="2381" y="655346"/>
            <a:ext cx="3484890"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41" name="图片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42" name="right-arrowheads_44810"/>
          <p:cNvSpPr>
            <a:spLocks noChangeAspect="1"/>
          </p:cNvSpPr>
          <p:nvPr/>
        </p:nvSpPr>
        <p:spPr bwMode="auto">
          <a:xfrm>
            <a:off x="152015" y="929658"/>
            <a:ext cx="411251" cy="316320"/>
          </a:xfrm>
          <a:custGeom>
            <a:avLst/>
            <a:gdLst>
              <a:gd name="T0" fmla="*/ 59 w 415"/>
              <a:gd name="T1" fmla="*/ 406 h 406"/>
              <a:gd name="T2" fmla="*/ 25 w 415"/>
              <a:gd name="T3" fmla="*/ 394 h 406"/>
              <a:gd name="T4" fmla="*/ 19 w 415"/>
              <a:gd name="T5" fmla="*/ 318 h 406"/>
              <a:gd name="T6" fmla="*/ 114 w 415"/>
              <a:gd name="T7" fmla="*/ 206 h 406"/>
              <a:gd name="T8" fmla="*/ 19 w 415"/>
              <a:gd name="T9" fmla="*/ 94 h 406"/>
              <a:gd name="T10" fmla="*/ 25 w 415"/>
              <a:gd name="T11" fmla="*/ 19 h 406"/>
              <a:gd name="T12" fmla="*/ 100 w 415"/>
              <a:gd name="T13" fmla="*/ 25 h 406"/>
              <a:gd name="T14" fmla="*/ 225 w 415"/>
              <a:gd name="T15" fmla="*/ 172 h 406"/>
              <a:gd name="T16" fmla="*/ 225 w 415"/>
              <a:gd name="T17" fmla="*/ 241 h 406"/>
              <a:gd name="T18" fmla="*/ 100 w 415"/>
              <a:gd name="T19" fmla="*/ 388 h 406"/>
              <a:gd name="T20" fmla="*/ 59 w 415"/>
              <a:gd name="T21" fmla="*/ 406 h 406"/>
              <a:gd name="T22" fmla="*/ 273 w 415"/>
              <a:gd name="T23" fmla="*/ 388 h 406"/>
              <a:gd name="T24" fmla="*/ 398 w 415"/>
              <a:gd name="T25" fmla="*/ 241 h 406"/>
              <a:gd name="T26" fmla="*/ 398 w 415"/>
              <a:gd name="T27" fmla="*/ 172 h 406"/>
              <a:gd name="T28" fmla="*/ 273 w 415"/>
              <a:gd name="T29" fmla="*/ 25 h 406"/>
              <a:gd name="T30" fmla="*/ 198 w 415"/>
              <a:gd name="T31" fmla="*/ 19 h 406"/>
              <a:gd name="T32" fmla="*/ 192 w 415"/>
              <a:gd name="T33" fmla="*/ 94 h 406"/>
              <a:gd name="T34" fmla="*/ 287 w 415"/>
              <a:gd name="T35" fmla="*/ 206 h 406"/>
              <a:gd name="T36" fmla="*/ 192 w 415"/>
              <a:gd name="T37" fmla="*/ 318 h 406"/>
              <a:gd name="T38" fmla="*/ 198 w 415"/>
              <a:gd name="T39" fmla="*/ 394 h 406"/>
              <a:gd name="T40" fmla="*/ 232 w 415"/>
              <a:gd name="T41" fmla="*/ 406 h 406"/>
              <a:gd name="T42" fmla="*/ 273 w 415"/>
              <a:gd name="T43" fmla="*/ 388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15" h="406">
                <a:moveTo>
                  <a:pt x="59" y="406"/>
                </a:moveTo>
                <a:cubicBezTo>
                  <a:pt x="47" y="406"/>
                  <a:pt x="35" y="402"/>
                  <a:pt x="25" y="394"/>
                </a:cubicBezTo>
                <a:cubicBezTo>
                  <a:pt x="2" y="375"/>
                  <a:pt x="0" y="341"/>
                  <a:pt x="19" y="318"/>
                </a:cubicBezTo>
                <a:lnTo>
                  <a:pt x="114" y="206"/>
                </a:lnTo>
                <a:lnTo>
                  <a:pt x="19" y="94"/>
                </a:lnTo>
                <a:cubicBezTo>
                  <a:pt x="0" y="71"/>
                  <a:pt x="2" y="38"/>
                  <a:pt x="25" y="19"/>
                </a:cubicBezTo>
                <a:cubicBezTo>
                  <a:pt x="47" y="0"/>
                  <a:pt x="81" y="2"/>
                  <a:pt x="100" y="25"/>
                </a:cubicBezTo>
                <a:lnTo>
                  <a:pt x="225" y="172"/>
                </a:lnTo>
                <a:cubicBezTo>
                  <a:pt x="242" y="192"/>
                  <a:pt x="242" y="221"/>
                  <a:pt x="225" y="241"/>
                </a:cubicBezTo>
                <a:lnTo>
                  <a:pt x="100" y="388"/>
                </a:lnTo>
                <a:cubicBezTo>
                  <a:pt x="89" y="400"/>
                  <a:pt x="74" y="406"/>
                  <a:pt x="59" y="406"/>
                </a:cubicBezTo>
                <a:close/>
                <a:moveTo>
                  <a:pt x="273" y="388"/>
                </a:moveTo>
                <a:lnTo>
                  <a:pt x="398" y="241"/>
                </a:lnTo>
                <a:cubicBezTo>
                  <a:pt x="415" y="221"/>
                  <a:pt x="415" y="192"/>
                  <a:pt x="398" y="172"/>
                </a:cubicBezTo>
                <a:lnTo>
                  <a:pt x="273" y="25"/>
                </a:lnTo>
                <a:cubicBezTo>
                  <a:pt x="254" y="2"/>
                  <a:pt x="220" y="0"/>
                  <a:pt x="198" y="19"/>
                </a:cubicBezTo>
                <a:cubicBezTo>
                  <a:pt x="175" y="38"/>
                  <a:pt x="173" y="71"/>
                  <a:pt x="192" y="94"/>
                </a:cubicBezTo>
                <a:lnTo>
                  <a:pt x="287" y="206"/>
                </a:lnTo>
                <a:lnTo>
                  <a:pt x="192" y="318"/>
                </a:lnTo>
                <a:cubicBezTo>
                  <a:pt x="173" y="341"/>
                  <a:pt x="175" y="375"/>
                  <a:pt x="198" y="394"/>
                </a:cubicBezTo>
                <a:cubicBezTo>
                  <a:pt x="208" y="402"/>
                  <a:pt x="220" y="406"/>
                  <a:pt x="232" y="406"/>
                </a:cubicBezTo>
                <a:cubicBezTo>
                  <a:pt x="247" y="406"/>
                  <a:pt x="262" y="400"/>
                  <a:pt x="273" y="388"/>
                </a:cubicBezTo>
                <a:close/>
              </a:path>
            </a:pathLst>
          </a:custGeom>
          <a:solidFill>
            <a:schemeClr val="accent1"/>
          </a:solidFill>
          <a:ln>
            <a:noFill/>
          </a:ln>
        </p:spPr>
      </p:sp>
      <p:sp>
        <p:nvSpPr>
          <p:cNvPr id="44" name="矩形 43"/>
          <p:cNvSpPr/>
          <p:nvPr/>
        </p:nvSpPr>
        <p:spPr>
          <a:xfrm>
            <a:off x="584781" y="858016"/>
            <a:ext cx="7429666" cy="461665"/>
          </a:xfrm>
          <a:prstGeom prst="rect">
            <a:avLst/>
          </a:prstGeom>
        </p:spPr>
        <p:txBody>
          <a:bodyPr wrap="square">
            <a:spAutoFit/>
          </a:bodyPr>
          <a:lstStyle/>
          <a:p>
            <a:r>
              <a:rPr lang="zh-CN" altLang="en-US" sz="2400" b="1" dirty="0">
                <a:latin typeface="华文楷体" panose="02010600040101010101" pitchFamily="2" charset="-122"/>
                <a:ea typeface="华文楷体" panose="02010600040101010101" pitchFamily="2" charset="-122"/>
              </a:rPr>
              <a:t>伪指令语句</a:t>
            </a:r>
          </a:p>
        </p:txBody>
      </p:sp>
      <p:sp>
        <p:nvSpPr>
          <p:cNvPr id="24" name="Rectangle 3"/>
          <p:cNvSpPr>
            <a:spLocks noChangeArrowheads="1"/>
          </p:cNvSpPr>
          <p:nvPr/>
        </p:nvSpPr>
        <p:spPr bwMode="auto">
          <a:xfrm>
            <a:off x="467417" y="3347235"/>
            <a:ext cx="8014945" cy="1930337"/>
          </a:xfrm>
          <a:prstGeom prst="rect">
            <a:avLst/>
          </a:prstGeom>
          <a:solidFill>
            <a:srgbClr val="FFFFFF"/>
          </a:solidFill>
          <a:ln>
            <a:noFill/>
          </a:ln>
        </p:spPr>
        <p:txBody>
          <a:bodyPr wrap="squar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457200" marR="0" lvl="0" indent="-457200" defTabSz="914400" eaLnBrk="1" fontAlgn="base" latinLnBrk="0" hangingPunct="1">
              <a:lnSpc>
                <a:spcPct val="150000"/>
              </a:lnSpc>
              <a:spcBef>
                <a:spcPct val="0"/>
              </a:spcBef>
              <a:spcAft>
                <a:spcPct val="0"/>
              </a:spcAft>
              <a:buSzTx/>
              <a:buFont typeface="Wingdings" panose="05000000000000000000" pitchFamily="2" charset="2"/>
              <a:buChar char="l"/>
              <a:defRPr/>
            </a:pPr>
            <a:r>
              <a:rPr kumimoji="0" lang="zh-CN" altLang="en-US" sz="2800" b="1" i="0" u="none" strike="noStrike" kern="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rPr>
              <a:t>符号名、伪指令符</a:t>
            </a:r>
            <a:r>
              <a:rPr kumimoji="0" lang="zh-CN" altLang="en-US" sz="28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和</a:t>
            </a:r>
            <a:r>
              <a:rPr kumimoji="0" lang="zh-CN" altLang="en-US" sz="2800" b="1" i="0" u="none" strike="noStrike" kern="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rPr>
              <a:t>操作数</a:t>
            </a:r>
            <a:r>
              <a:rPr kumimoji="0" lang="zh-CN" altLang="en-US" sz="28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这三个字段就构成了伪指令，是本章后面介绍的主要内容。</a:t>
            </a:r>
            <a:endParaRPr kumimoji="0" lang="en-US" altLang="zh-CN" sz="28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endParaRPr>
          </a:p>
          <a:p>
            <a:pPr marL="457200" marR="0" lvl="0" indent="-457200" defTabSz="914400" eaLnBrk="1" fontAlgn="base" latinLnBrk="0" hangingPunct="1">
              <a:lnSpc>
                <a:spcPct val="150000"/>
              </a:lnSpc>
              <a:spcBef>
                <a:spcPct val="0"/>
              </a:spcBef>
              <a:spcAft>
                <a:spcPct val="0"/>
              </a:spcAft>
              <a:buSzTx/>
              <a:buFont typeface="Wingdings" panose="05000000000000000000" pitchFamily="2" charset="2"/>
              <a:buChar char="l"/>
              <a:defRPr/>
            </a:pPr>
            <a:r>
              <a:rPr kumimoji="0" lang="zh-CN" altLang="en-US" sz="2800" b="1" i="0" u="none" strike="noStrike" kern="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rPr>
              <a:t>注释字段</a:t>
            </a:r>
            <a:r>
              <a:rPr kumimoji="0" lang="zh-CN" altLang="en-US" sz="28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与指令语句相同。</a:t>
            </a:r>
          </a:p>
        </p:txBody>
      </p:sp>
      <p:grpSp>
        <p:nvGrpSpPr>
          <p:cNvPr id="25" name="Group 7"/>
          <p:cNvGrpSpPr/>
          <p:nvPr/>
        </p:nvGrpSpPr>
        <p:grpSpPr bwMode="auto">
          <a:xfrm>
            <a:off x="686492" y="1877210"/>
            <a:ext cx="7951787" cy="1295400"/>
            <a:chOff x="0" y="0"/>
            <a:chExt cx="4896" cy="816"/>
          </a:xfrm>
        </p:grpSpPr>
        <p:sp>
          <p:nvSpPr>
            <p:cNvPr id="26" name="Rectangle 8"/>
            <p:cNvSpPr>
              <a:spLocks noChangeArrowheads="1"/>
            </p:cNvSpPr>
            <p:nvPr/>
          </p:nvSpPr>
          <p:spPr bwMode="auto">
            <a:xfrm>
              <a:off x="240" y="384"/>
              <a:ext cx="672" cy="288"/>
            </a:xfrm>
            <a:prstGeom prst="rect">
              <a:avLst/>
            </a:prstGeom>
            <a:solidFill>
              <a:srgbClr val="FFFF00"/>
            </a:solidFill>
            <a:ln w="9525" cmpd="sng">
              <a:solidFill>
                <a:srgbClr val="FFCC66"/>
              </a:solidFill>
              <a:miter lim="800000"/>
            </a:ln>
          </p:spPr>
          <p:txBody>
            <a:bodyPr wrap="none" anchor="ct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符号名</a:t>
              </a:r>
            </a:p>
          </p:txBody>
        </p:sp>
        <p:sp>
          <p:nvSpPr>
            <p:cNvPr id="27" name="Rectangle 9"/>
            <p:cNvSpPr>
              <a:spLocks noChangeArrowheads="1"/>
            </p:cNvSpPr>
            <p:nvPr/>
          </p:nvSpPr>
          <p:spPr bwMode="auto">
            <a:xfrm>
              <a:off x="1152" y="384"/>
              <a:ext cx="1152" cy="288"/>
            </a:xfrm>
            <a:prstGeom prst="rect">
              <a:avLst/>
            </a:prstGeom>
            <a:solidFill>
              <a:srgbClr val="FFFF00"/>
            </a:solidFill>
            <a:ln w="9525" cmpd="sng">
              <a:solidFill>
                <a:srgbClr val="FFCC66"/>
              </a:solidFill>
              <a:miter lim="800000"/>
            </a:ln>
          </p:spPr>
          <p:txBody>
            <a:bodyPr wrap="none" anchor="ct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伪指令符</a:t>
              </a:r>
            </a:p>
          </p:txBody>
        </p:sp>
        <p:sp>
          <p:nvSpPr>
            <p:cNvPr id="28" name="Rectangle 10"/>
            <p:cNvSpPr>
              <a:spLocks noChangeArrowheads="1"/>
            </p:cNvSpPr>
            <p:nvPr/>
          </p:nvSpPr>
          <p:spPr bwMode="auto">
            <a:xfrm>
              <a:off x="2544" y="384"/>
              <a:ext cx="816" cy="288"/>
            </a:xfrm>
            <a:prstGeom prst="rect">
              <a:avLst/>
            </a:prstGeom>
            <a:solidFill>
              <a:srgbClr val="FFFF00"/>
            </a:solidFill>
            <a:ln w="9525" cmpd="sng">
              <a:solidFill>
                <a:srgbClr val="FFCC66"/>
              </a:solidFill>
              <a:miter lim="800000"/>
            </a:ln>
          </p:spPr>
          <p:txBody>
            <a:bodyPr wrap="none" anchor="ct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操作数</a:t>
              </a:r>
            </a:p>
          </p:txBody>
        </p:sp>
        <p:sp>
          <p:nvSpPr>
            <p:cNvPr id="29" name="Rectangle 11"/>
            <p:cNvSpPr>
              <a:spLocks noChangeArrowheads="1"/>
            </p:cNvSpPr>
            <p:nvPr/>
          </p:nvSpPr>
          <p:spPr bwMode="auto">
            <a:xfrm>
              <a:off x="4128" y="384"/>
              <a:ext cx="528" cy="288"/>
            </a:xfrm>
            <a:prstGeom prst="rect">
              <a:avLst/>
            </a:prstGeom>
            <a:solidFill>
              <a:srgbClr val="FFFF00"/>
            </a:solidFill>
            <a:ln w="9525" cmpd="sng">
              <a:solidFill>
                <a:srgbClr val="FFCC66"/>
              </a:solidFill>
              <a:miter lim="800000"/>
            </a:ln>
          </p:spPr>
          <p:txBody>
            <a:bodyPr wrap="none" anchor="ct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注释</a:t>
              </a:r>
            </a:p>
          </p:txBody>
        </p:sp>
        <p:sp>
          <p:nvSpPr>
            <p:cNvPr id="30" name="Oval 12"/>
            <p:cNvSpPr>
              <a:spLocks noChangeArrowheads="1"/>
            </p:cNvSpPr>
            <p:nvPr/>
          </p:nvSpPr>
          <p:spPr bwMode="auto">
            <a:xfrm>
              <a:off x="3648" y="384"/>
              <a:ext cx="288" cy="288"/>
            </a:xfrm>
            <a:prstGeom prst="ellipse">
              <a:avLst/>
            </a:prstGeom>
            <a:solidFill>
              <a:srgbClr val="00FFFF"/>
            </a:solidFill>
            <a:ln w="9525" cmpd="sng">
              <a:solidFill>
                <a:srgbClr val="FFCC66"/>
              </a:solidFill>
              <a:round/>
            </a:ln>
          </p:spPr>
          <p:txBody>
            <a:bodyPr wrap="none" anchor="ct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1" name="Text Box 13"/>
            <p:cNvSpPr txBox="1">
              <a:spLocks noChangeArrowheads="1"/>
            </p:cNvSpPr>
            <p:nvPr/>
          </p:nvSpPr>
          <p:spPr bwMode="auto">
            <a:xfrm>
              <a:off x="3696" y="336"/>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 typeface="Arial" panose="020B0604020202020204" pitchFamily="34" charset="0"/>
                <a:buNone/>
                <a:defRPr/>
              </a:pPr>
              <a:r>
                <a:rPr kumimoji="0"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a:t>
              </a:r>
            </a:p>
          </p:txBody>
        </p:sp>
        <p:sp>
          <p:nvSpPr>
            <p:cNvPr id="32" name="Oval 14"/>
            <p:cNvSpPr>
              <a:spLocks noChangeArrowheads="1"/>
            </p:cNvSpPr>
            <p:nvPr/>
          </p:nvSpPr>
          <p:spPr bwMode="auto">
            <a:xfrm>
              <a:off x="2832" y="48"/>
              <a:ext cx="288" cy="288"/>
            </a:xfrm>
            <a:prstGeom prst="ellipse">
              <a:avLst/>
            </a:prstGeom>
            <a:solidFill>
              <a:srgbClr val="00FFFF"/>
            </a:solidFill>
            <a:ln w="9525" cmpd="sng">
              <a:solidFill>
                <a:srgbClr val="FFCC66"/>
              </a:solidFill>
              <a:round/>
            </a:ln>
          </p:spPr>
          <p:txBody>
            <a:bodyPr wrap="none" anchor="ct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3" name="Line 15"/>
            <p:cNvSpPr>
              <a:spLocks noChangeShapeType="1"/>
            </p:cNvSpPr>
            <p:nvPr/>
          </p:nvSpPr>
          <p:spPr bwMode="auto">
            <a:xfrm>
              <a:off x="0" y="528"/>
              <a:ext cx="240" cy="0"/>
            </a:xfrm>
            <a:prstGeom prst="line">
              <a:avLst/>
            </a:prstGeom>
            <a:noFill/>
            <a:ln w="9525" cmpd="sng">
              <a:solidFill>
                <a:srgbClr val="000000"/>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800" b="0" i="0" u="none" strike="noStrike" kern="0" cap="none" spc="0" normalizeH="0" baseline="0" noProof="0">
                <a:ln>
                  <a:noFill/>
                </a:ln>
                <a:solidFill>
                  <a:srgbClr val="FFCC66"/>
                </a:solidFill>
                <a:effectLst/>
                <a:uLnTx/>
                <a:uFillTx/>
                <a:latin typeface="Times New Roman" panose="02020603050405020304" pitchFamily="18" charset="0"/>
                <a:ea typeface="宋体" panose="02010600030101010101" pitchFamily="2" charset="-122"/>
              </a:endParaRPr>
            </a:p>
          </p:txBody>
        </p:sp>
        <p:sp>
          <p:nvSpPr>
            <p:cNvPr id="34" name="Line 16"/>
            <p:cNvSpPr>
              <a:spLocks noChangeShapeType="1"/>
            </p:cNvSpPr>
            <p:nvPr/>
          </p:nvSpPr>
          <p:spPr bwMode="auto">
            <a:xfrm>
              <a:off x="912" y="528"/>
              <a:ext cx="240" cy="0"/>
            </a:xfrm>
            <a:prstGeom prst="line">
              <a:avLst/>
            </a:prstGeom>
            <a:noFill/>
            <a:ln w="9525" cmpd="sng">
              <a:solidFill>
                <a:srgbClr val="000000"/>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800" b="0" i="0" u="none" strike="noStrike" kern="0" cap="none" spc="0" normalizeH="0" baseline="0" noProof="0">
                <a:ln>
                  <a:noFill/>
                </a:ln>
                <a:solidFill>
                  <a:srgbClr val="FFCC66"/>
                </a:solidFill>
                <a:effectLst/>
                <a:uLnTx/>
                <a:uFillTx/>
                <a:latin typeface="Times New Roman" panose="02020603050405020304" pitchFamily="18" charset="0"/>
                <a:ea typeface="宋体" panose="02010600030101010101" pitchFamily="2" charset="-122"/>
              </a:endParaRPr>
            </a:p>
          </p:txBody>
        </p:sp>
        <p:sp>
          <p:nvSpPr>
            <p:cNvPr id="35" name="Line 17"/>
            <p:cNvSpPr>
              <a:spLocks noChangeShapeType="1"/>
            </p:cNvSpPr>
            <p:nvPr/>
          </p:nvSpPr>
          <p:spPr bwMode="auto">
            <a:xfrm>
              <a:off x="2304" y="528"/>
              <a:ext cx="240" cy="0"/>
            </a:xfrm>
            <a:prstGeom prst="line">
              <a:avLst/>
            </a:prstGeom>
            <a:noFill/>
            <a:ln w="9525" cmpd="sng">
              <a:solidFill>
                <a:srgbClr val="000000"/>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800" b="0" i="0" u="none" strike="noStrike" kern="0" cap="none" spc="0" normalizeH="0" baseline="0" noProof="0">
                <a:ln>
                  <a:noFill/>
                </a:ln>
                <a:solidFill>
                  <a:srgbClr val="FFCC66"/>
                </a:solidFill>
                <a:effectLst/>
                <a:uLnTx/>
                <a:uFillTx/>
                <a:latin typeface="Times New Roman" panose="02020603050405020304" pitchFamily="18" charset="0"/>
                <a:ea typeface="宋体" panose="02010600030101010101" pitchFamily="2" charset="-122"/>
              </a:endParaRPr>
            </a:p>
          </p:txBody>
        </p:sp>
        <p:sp>
          <p:nvSpPr>
            <p:cNvPr id="36" name="Line 18"/>
            <p:cNvSpPr>
              <a:spLocks noChangeShapeType="1"/>
            </p:cNvSpPr>
            <p:nvPr/>
          </p:nvSpPr>
          <p:spPr bwMode="auto">
            <a:xfrm>
              <a:off x="3360" y="528"/>
              <a:ext cx="288" cy="0"/>
            </a:xfrm>
            <a:prstGeom prst="line">
              <a:avLst/>
            </a:prstGeom>
            <a:noFill/>
            <a:ln w="9525" cmpd="sng">
              <a:solidFill>
                <a:srgbClr val="000000"/>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800" b="0" i="0" u="none" strike="noStrike" kern="0" cap="none" spc="0" normalizeH="0" baseline="0" noProof="0">
                <a:ln>
                  <a:noFill/>
                </a:ln>
                <a:solidFill>
                  <a:srgbClr val="FFCC66"/>
                </a:solidFill>
                <a:effectLst/>
                <a:uLnTx/>
                <a:uFillTx/>
                <a:latin typeface="Times New Roman" panose="02020603050405020304" pitchFamily="18" charset="0"/>
                <a:ea typeface="宋体" panose="02010600030101010101" pitchFamily="2" charset="-122"/>
              </a:endParaRPr>
            </a:p>
          </p:txBody>
        </p:sp>
        <p:sp>
          <p:nvSpPr>
            <p:cNvPr id="37" name="Line 19"/>
            <p:cNvSpPr>
              <a:spLocks noChangeShapeType="1"/>
            </p:cNvSpPr>
            <p:nvPr/>
          </p:nvSpPr>
          <p:spPr bwMode="auto">
            <a:xfrm>
              <a:off x="4656" y="528"/>
              <a:ext cx="240" cy="0"/>
            </a:xfrm>
            <a:prstGeom prst="line">
              <a:avLst/>
            </a:prstGeom>
            <a:noFill/>
            <a:ln w="9525" cmpd="sng">
              <a:solidFill>
                <a:srgbClr val="000000"/>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800" b="0" i="0" u="none" strike="noStrike" kern="0" cap="none" spc="0" normalizeH="0" baseline="0" noProof="0">
                <a:ln>
                  <a:noFill/>
                </a:ln>
                <a:solidFill>
                  <a:srgbClr val="FFCC66"/>
                </a:solidFill>
                <a:effectLst/>
                <a:uLnTx/>
                <a:uFillTx/>
                <a:latin typeface="Times New Roman" panose="02020603050405020304" pitchFamily="18" charset="0"/>
                <a:ea typeface="宋体" panose="02010600030101010101" pitchFamily="2" charset="-122"/>
              </a:endParaRPr>
            </a:p>
          </p:txBody>
        </p:sp>
        <p:sp>
          <p:nvSpPr>
            <p:cNvPr id="43" name="Line 20"/>
            <p:cNvSpPr>
              <a:spLocks noChangeShapeType="1"/>
            </p:cNvSpPr>
            <p:nvPr/>
          </p:nvSpPr>
          <p:spPr bwMode="auto">
            <a:xfrm>
              <a:off x="96" y="528"/>
              <a:ext cx="0" cy="288"/>
            </a:xfrm>
            <a:prstGeom prst="line">
              <a:avLst/>
            </a:prstGeom>
            <a:noFill/>
            <a:ln w="9525" cmpd="sng">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800" b="0" i="0" u="none" strike="noStrike" kern="0" cap="none" spc="0" normalizeH="0" baseline="0" noProof="0">
                <a:ln>
                  <a:noFill/>
                </a:ln>
                <a:solidFill>
                  <a:srgbClr val="FFCC66"/>
                </a:solidFill>
                <a:effectLst/>
                <a:uLnTx/>
                <a:uFillTx/>
                <a:latin typeface="Times New Roman" panose="02020603050405020304" pitchFamily="18" charset="0"/>
                <a:ea typeface="宋体" panose="02010600030101010101" pitchFamily="2" charset="-122"/>
              </a:endParaRPr>
            </a:p>
          </p:txBody>
        </p:sp>
        <p:sp>
          <p:nvSpPr>
            <p:cNvPr id="45" name="Line 21"/>
            <p:cNvSpPr>
              <a:spLocks noChangeShapeType="1"/>
            </p:cNvSpPr>
            <p:nvPr/>
          </p:nvSpPr>
          <p:spPr bwMode="auto">
            <a:xfrm flipV="1">
              <a:off x="1008" y="528"/>
              <a:ext cx="0" cy="288"/>
            </a:xfrm>
            <a:prstGeom prst="line">
              <a:avLst/>
            </a:prstGeom>
            <a:noFill/>
            <a:ln w="9525" cmpd="sng">
              <a:solidFill>
                <a:srgbClr val="000000"/>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800" b="0" i="0" u="none" strike="noStrike" kern="0" cap="none" spc="0" normalizeH="0" baseline="0" noProof="0">
                <a:ln>
                  <a:noFill/>
                </a:ln>
                <a:solidFill>
                  <a:srgbClr val="FFCC66"/>
                </a:solidFill>
                <a:effectLst/>
                <a:uLnTx/>
                <a:uFillTx/>
                <a:latin typeface="Times New Roman" panose="02020603050405020304" pitchFamily="18" charset="0"/>
                <a:ea typeface="宋体" panose="02010600030101010101" pitchFamily="2" charset="-122"/>
              </a:endParaRPr>
            </a:p>
          </p:txBody>
        </p:sp>
        <p:sp>
          <p:nvSpPr>
            <p:cNvPr id="46" name="Line 22"/>
            <p:cNvSpPr>
              <a:spLocks noChangeShapeType="1"/>
            </p:cNvSpPr>
            <p:nvPr/>
          </p:nvSpPr>
          <p:spPr bwMode="auto">
            <a:xfrm>
              <a:off x="2400" y="528"/>
              <a:ext cx="0" cy="288"/>
            </a:xfrm>
            <a:prstGeom prst="line">
              <a:avLst/>
            </a:prstGeom>
            <a:noFill/>
            <a:ln w="9525" cmpd="sng">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800" b="0" i="0" u="none" strike="noStrike" kern="0" cap="none" spc="0" normalizeH="0" baseline="0" noProof="0">
                <a:ln>
                  <a:noFill/>
                </a:ln>
                <a:solidFill>
                  <a:srgbClr val="FFCC66"/>
                </a:solidFill>
                <a:effectLst/>
                <a:uLnTx/>
                <a:uFillTx/>
                <a:latin typeface="Times New Roman" panose="02020603050405020304" pitchFamily="18" charset="0"/>
                <a:ea typeface="宋体" panose="02010600030101010101" pitchFamily="2" charset="-122"/>
              </a:endParaRPr>
            </a:p>
          </p:txBody>
        </p:sp>
        <p:sp>
          <p:nvSpPr>
            <p:cNvPr id="47" name="Line 23"/>
            <p:cNvSpPr>
              <a:spLocks noChangeShapeType="1"/>
            </p:cNvSpPr>
            <p:nvPr/>
          </p:nvSpPr>
          <p:spPr bwMode="auto">
            <a:xfrm>
              <a:off x="2400" y="816"/>
              <a:ext cx="1104" cy="0"/>
            </a:xfrm>
            <a:prstGeom prst="line">
              <a:avLst/>
            </a:prstGeom>
            <a:noFill/>
            <a:ln w="9525" cmpd="sng">
              <a:solidFill>
                <a:srgbClr val="000000"/>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800" b="0" i="0" u="none" strike="noStrike" kern="0" cap="none" spc="0" normalizeH="0" baseline="0" noProof="0">
                <a:ln>
                  <a:noFill/>
                </a:ln>
                <a:solidFill>
                  <a:srgbClr val="FFCC66"/>
                </a:solidFill>
                <a:effectLst/>
                <a:uLnTx/>
                <a:uFillTx/>
                <a:latin typeface="Times New Roman" panose="02020603050405020304" pitchFamily="18" charset="0"/>
                <a:ea typeface="宋体" panose="02010600030101010101" pitchFamily="2" charset="-122"/>
              </a:endParaRPr>
            </a:p>
          </p:txBody>
        </p:sp>
        <p:sp>
          <p:nvSpPr>
            <p:cNvPr id="48" name="Line 24"/>
            <p:cNvSpPr>
              <a:spLocks noChangeShapeType="1"/>
            </p:cNvSpPr>
            <p:nvPr/>
          </p:nvSpPr>
          <p:spPr bwMode="auto">
            <a:xfrm flipV="1">
              <a:off x="3504" y="528"/>
              <a:ext cx="0" cy="288"/>
            </a:xfrm>
            <a:prstGeom prst="line">
              <a:avLst/>
            </a:prstGeom>
            <a:noFill/>
            <a:ln w="9525" cmpd="sng">
              <a:solidFill>
                <a:srgbClr val="000000"/>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800" b="0" i="0" u="none" strike="noStrike" kern="0" cap="none" spc="0" normalizeH="0" baseline="0" noProof="0">
                <a:ln>
                  <a:noFill/>
                </a:ln>
                <a:solidFill>
                  <a:srgbClr val="FFCC66"/>
                </a:solidFill>
                <a:effectLst/>
                <a:uLnTx/>
                <a:uFillTx/>
                <a:latin typeface="Times New Roman" panose="02020603050405020304" pitchFamily="18" charset="0"/>
                <a:ea typeface="宋体" panose="02010600030101010101" pitchFamily="2" charset="-122"/>
              </a:endParaRPr>
            </a:p>
          </p:txBody>
        </p:sp>
        <p:sp>
          <p:nvSpPr>
            <p:cNvPr id="49" name="Line 25"/>
            <p:cNvSpPr>
              <a:spLocks noChangeShapeType="1"/>
            </p:cNvSpPr>
            <p:nvPr/>
          </p:nvSpPr>
          <p:spPr bwMode="auto">
            <a:xfrm flipV="1">
              <a:off x="3456" y="240"/>
              <a:ext cx="0" cy="288"/>
            </a:xfrm>
            <a:prstGeom prst="line">
              <a:avLst/>
            </a:prstGeom>
            <a:noFill/>
            <a:ln w="9525" cmpd="sng">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800" b="0" i="0" u="none" strike="noStrike" kern="0" cap="none" spc="0" normalizeH="0" baseline="0" noProof="0">
                <a:ln>
                  <a:noFill/>
                </a:ln>
                <a:solidFill>
                  <a:srgbClr val="FFCC66"/>
                </a:solidFill>
                <a:effectLst/>
                <a:uLnTx/>
                <a:uFillTx/>
                <a:latin typeface="Times New Roman" panose="02020603050405020304" pitchFamily="18" charset="0"/>
                <a:ea typeface="宋体" panose="02010600030101010101" pitchFamily="2" charset="-122"/>
              </a:endParaRPr>
            </a:p>
          </p:txBody>
        </p:sp>
        <p:sp>
          <p:nvSpPr>
            <p:cNvPr id="50" name="Line 26"/>
            <p:cNvSpPr>
              <a:spLocks noChangeShapeType="1"/>
            </p:cNvSpPr>
            <p:nvPr/>
          </p:nvSpPr>
          <p:spPr bwMode="auto">
            <a:xfrm flipH="1">
              <a:off x="3120" y="240"/>
              <a:ext cx="336" cy="0"/>
            </a:xfrm>
            <a:prstGeom prst="line">
              <a:avLst/>
            </a:prstGeom>
            <a:noFill/>
            <a:ln w="9525" cmpd="sng">
              <a:solidFill>
                <a:srgbClr val="000000"/>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800" b="0" i="0" u="none" strike="noStrike" kern="0" cap="none" spc="0" normalizeH="0" baseline="0" noProof="0">
                <a:ln>
                  <a:noFill/>
                </a:ln>
                <a:solidFill>
                  <a:srgbClr val="FFCC66"/>
                </a:solidFill>
                <a:effectLst/>
                <a:uLnTx/>
                <a:uFillTx/>
                <a:latin typeface="Times New Roman" panose="02020603050405020304" pitchFamily="18" charset="0"/>
                <a:ea typeface="宋体" panose="02010600030101010101" pitchFamily="2" charset="-122"/>
              </a:endParaRPr>
            </a:p>
          </p:txBody>
        </p:sp>
        <p:sp>
          <p:nvSpPr>
            <p:cNvPr id="51" name="Line 27"/>
            <p:cNvSpPr>
              <a:spLocks noChangeShapeType="1"/>
            </p:cNvSpPr>
            <p:nvPr/>
          </p:nvSpPr>
          <p:spPr bwMode="auto">
            <a:xfrm flipH="1">
              <a:off x="2448" y="192"/>
              <a:ext cx="384" cy="0"/>
            </a:xfrm>
            <a:prstGeom prst="line">
              <a:avLst/>
            </a:prstGeom>
            <a:noFill/>
            <a:ln w="9525" cmpd="sng">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800" b="0" i="0" u="none" strike="noStrike" kern="0" cap="none" spc="0" normalizeH="0" baseline="0" noProof="0">
                <a:ln>
                  <a:noFill/>
                </a:ln>
                <a:solidFill>
                  <a:srgbClr val="FFCC66"/>
                </a:solidFill>
                <a:effectLst/>
                <a:uLnTx/>
                <a:uFillTx/>
                <a:latin typeface="Times New Roman" panose="02020603050405020304" pitchFamily="18" charset="0"/>
                <a:ea typeface="宋体" panose="02010600030101010101" pitchFamily="2" charset="-122"/>
              </a:endParaRPr>
            </a:p>
          </p:txBody>
        </p:sp>
        <p:sp>
          <p:nvSpPr>
            <p:cNvPr id="52" name="Line 28"/>
            <p:cNvSpPr>
              <a:spLocks noChangeShapeType="1"/>
            </p:cNvSpPr>
            <p:nvPr/>
          </p:nvSpPr>
          <p:spPr bwMode="auto">
            <a:xfrm>
              <a:off x="2448" y="192"/>
              <a:ext cx="0" cy="336"/>
            </a:xfrm>
            <a:prstGeom prst="line">
              <a:avLst/>
            </a:prstGeom>
            <a:noFill/>
            <a:ln w="9525" cmpd="sng">
              <a:solidFill>
                <a:srgbClr val="000000"/>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800" b="0" i="0" u="none" strike="noStrike" kern="0" cap="none" spc="0" normalizeH="0" baseline="0" noProof="0">
                <a:ln>
                  <a:noFill/>
                </a:ln>
                <a:solidFill>
                  <a:srgbClr val="FFCC66"/>
                </a:solidFill>
                <a:effectLst/>
                <a:uLnTx/>
                <a:uFillTx/>
                <a:latin typeface="Times New Roman" panose="02020603050405020304" pitchFamily="18" charset="0"/>
                <a:ea typeface="宋体" panose="02010600030101010101" pitchFamily="2" charset="-122"/>
              </a:endParaRPr>
            </a:p>
          </p:txBody>
        </p:sp>
        <p:sp>
          <p:nvSpPr>
            <p:cNvPr id="53" name="Line 29"/>
            <p:cNvSpPr>
              <a:spLocks noChangeShapeType="1"/>
            </p:cNvSpPr>
            <p:nvPr/>
          </p:nvSpPr>
          <p:spPr bwMode="auto">
            <a:xfrm>
              <a:off x="3552" y="528"/>
              <a:ext cx="0" cy="288"/>
            </a:xfrm>
            <a:prstGeom prst="line">
              <a:avLst/>
            </a:prstGeom>
            <a:noFill/>
            <a:ln w="9525" cmpd="sng">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800" b="0" i="0" u="none" strike="noStrike" kern="0" cap="none" spc="0" normalizeH="0" baseline="0" noProof="0">
                <a:ln>
                  <a:noFill/>
                </a:ln>
                <a:solidFill>
                  <a:srgbClr val="FFCC66"/>
                </a:solidFill>
                <a:effectLst/>
                <a:uLnTx/>
                <a:uFillTx/>
                <a:latin typeface="Times New Roman" panose="02020603050405020304" pitchFamily="18" charset="0"/>
                <a:ea typeface="宋体" panose="02010600030101010101" pitchFamily="2" charset="-122"/>
              </a:endParaRPr>
            </a:p>
          </p:txBody>
        </p:sp>
        <p:sp>
          <p:nvSpPr>
            <p:cNvPr id="54" name="Line 30"/>
            <p:cNvSpPr>
              <a:spLocks noChangeShapeType="1"/>
            </p:cNvSpPr>
            <p:nvPr/>
          </p:nvSpPr>
          <p:spPr bwMode="auto">
            <a:xfrm>
              <a:off x="3552" y="816"/>
              <a:ext cx="1248" cy="0"/>
            </a:xfrm>
            <a:prstGeom prst="line">
              <a:avLst/>
            </a:prstGeom>
            <a:noFill/>
            <a:ln w="9525" cmpd="sng">
              <a:solidFill>
                <a:srgbClr val="000000"/>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800" b="0" i="0" u="none" strike="noStrike" kern="0" cap="none" spc="0" normalizeH="0" baseline="0" noProof="0">
                <a:ln>
                  <a:noFill/>
                </a:ln>
                <a:solidFill>
                  <a:srgbClr val="FFCC66"/>
                </a:solidFill>
                <a:effectLst/>
                <a:uLnTx/>
                <a:uFillTx/>
                <a:latin typeface="Times New Roman" panose="02020603050405020304" pitchFamily="18" charset="0"/>
                <a:ea typeface="宋体" panose="02010600030101010101" pitchFamily="2" charset="-122"/>
              </a:endParaRPr>
            </a:p>
          </p:txBody>
        </p:sp>
        <p:sp>
          <p:nvSpPr>
            <p:cNvPr id="55" name="Line 31"/>
            <p:cNvSpPr>
              <a:spLocks noChangeShapeType="1"/>
            </p:cNvSpPr>
            <p:nvPr/>
          </p:nvSpPr>
          <p:spPr bwMode="auto">
            <a:xfrm flipV="1">
              <a:off x="4800" y="528"/>
              <a:ext cx="0" cy="288"/>
            </a:xfrm>
            <a:prstGeom prst="line">
              <a:avLst/>
            </a:prstGeom>
            <a:noFill/>
            <a:ln w="9525" cmpd="sng">
              <a:solidFill>
                <a:srgbClr val="000000"/>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800" b="0" i="0" u="none" strike="noStrike" kern="0" cap="none" spc="0" normalizeH="0" baseline="0" noProof="0">
                <a:ln>
                  <a:noFill/>
                </a:ln>
                <a:solidFill>
                  <a:srgbClr val="FFCC66"/>
                </a:solidFill>
                <a:effectLst/>
                <a:uLnTx/>
                <a:uFillTx/>
                <a:latin typeface="Times New Roman" panose="02020603050405020304" pitchFamily="18" charset="0"/>
                <a:ea typeface="宋体" panose="02010600030101010101" pitchFamily="2" charset="-122"/>
              </a:endParaRPr>
            </a:p>
          </p:txBody>
        </p:sp>
        <p:sp>
          <p:nvSpPr>
            <p:cNvPr id="56" name="Line 32"/>
            <p:cNvSpPr>
              <a:spLocks noChangeShapeType="1"/>
            </p:cNvSpPr>
            <p:nvPr/>
          </p:nvSpPr>
          <p:spPr bwMode="auto">
            <a:xfrm>
              <a:off x="3936" y="528"/>
              <a:ext cx="192" cy="0"/>
            </a:xfrm>
            <a:prstGeom prst="line">
              <a:avLst/>
            </a:prstGeom>
            <a:noFill/>
            <a:ln w="9525" cmpd="sng">
              <a:solidFill>
                <a:srgbClr val="000000"/>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800" b="0" i="0" u="none" strike="noStrike" kern="0" cap="none" spc="0" normalizeH="0" baseline="0" noProof="0">
                <a:ln>
                  <a:noFill/>
                </a:ln>
                <a:solidFill>
                  <a:srgbClr val="FFCC66"/>
                </a:solidFill>
                <a:effectLst/>
                <a:uLnTx/>
                <a:uFillTx/>
                <a:latin typeface="Times New Roman" panose="02020603050405020304" pitchFamily="18" charset="0"/>
                <a:ea typeface="宋体" panose="02010600030101010101" pitchFamily="2" charset="-122"/>
              </a:endParaRPr>
            </a:p>
          </p:txBody>
        </p:sp>
        <p:sp>
          <p:nvSpPr>
            <p:cNvPr id="57" name="Text Box 33"/>
            <p:cNvSpPr txBox="1">
              <a:spLocks noChangeArrowheads="1"/>
            </p:cNvSpPr>
            <p:nvPr/>
          </p:nvSpPr>
          <p:spPr bwMode="auto">
            <a:xfrm>
              <a:off x="2880" y="0"/>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 typeface="Arial" panose="020B0604020202020204" pitchFamily="34" charset="0"/>
                <a:buNone/>
                <a:defRPr/>
              </a:pPr>
              <a:r>
                <a:rPr kumimoji="0"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a:t>
              </a:r>
            </a:p>
          </p:txBody>
        </p:sp>
        <p:sp>
          <p:nvSpPr>
            <p:cNvPr id="58" name="Line 34"/>
            <p:cNvSpPr>
              <a:spLocks noChangeShapeType="1"/>
            </p:cNvSpPr>
            <p:nvPr/>
          </p:nvSpPr>
          <p:spPr bwMode="auto">
            <a:xfrm>
              <a:off x="96" y="816"/>
              <a:ext cx="912" cy="0"/>
            </a:xfrm>
            <a:prstGeom prst="line">
              <a:avLst/>
            </a:prstGeom>
            <a:noFill/>
            <a:ln w="9525" cmpd="sng">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800" b="0" i="0" u="none" strike="noStrike" kern="0" cap="none" spc="0" normalizeH="0" baseline="0" noProof="0">
                <a:ln>
                  <a:noFill/>
                </a:ln>
                <a:solidFill>
                  <a:srgbClr val="FFCC66"/>
                </a:solidFill>
                <a:effectLst/>
                <a:uLnTx/>
                <a:uFillTx/>
                <a:latin typeface="Times New Roman" panose="02020603050405020304" pitchFamily="18" charset="0"/>
                <a:ea typeface="宋体" panose="02010600030101010101" pitchFamily="2" charset="-122"/>
              </a:endParaRPr>
            </a:p>
          </p:txBody>
        </p:sp>
      </p:gr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uiExpand="1" build="p" autoUpdateAnimBg="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9" name="ïšḻïdê"/>
          <p:cNvSpPr txBox="1"/>
          <p:nvPr/>
        </p:nvSpPr>
        <p:spPr bwMode="auto">
          <a:xfrm>
            <a:off x="-1" y="162085"/>
            <a:ext cx="8281902"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altLang="zh-CN" sz="2400" b="1" dirty="0">
                <a:solidFill>
                  <a:schemeClr val="bg1"/>
                </a:solidFill>
                <a:latin typeface="楷体" panose="02010609060101010101" pitchFamily="49" charset="-122"/>
                <a:ea typeface="楷体" panose="02010609060101010101" pitchFamily="49" charset="-122"/>
              </a:rPr>
              <a:t>4.7 </a:t>
            </a:r>
            <a:r>
              <a:rPr lang="zh-CN" altLang="en-US" sz="2400" b="1" dirty="0">
                <a:solidFill>
                  <a:schemeClr val="bg1"/>
                </a:solidFill>
                <a:latin typeface="楷体" panose="02010609060101010101" pitchFamily="49" charset="-122"/>
                <a:ea typeface="楷体" panose="02010609060101010101" pitchFamily="49" charset="-122"/>
              </a:rPr>
              <a:t>当前位置计数器</a:t>
            </a:r>
            <a:r>
              <a:rPr lang="en-US" altLang="zh-CN" sz="2400" b="1" dirty="0">
                <a:solidFill>
                  <a:schemeClr val="bg1"/>
                </a:solidFill>
                <a:latin typeface="楷体" panose="02010609060101010101" pitchFamily="49" charset="-122"/>
                <a:ea typeface="楷体" panose="02010609060101010101" pitchFamily="49" charset="-122"/>
              </a:rPr>
              <a:t>$</a:t>
            </a:r>
            <a:r>
              <a:rPr lang="zh-CN" altLang="en-US" sz="2400" b="1" dirty="0">
                <a:solidFill>
                  <a:schemeClr val="bg1"/>
                </a:solidFill>
                <a:latin typeface="楷体" panose="02010609060101010101" pitchFamily="49" charset="-122"/>
                <a:ea typeface="楷体" panose="02010609060101010101" pitchFamily="49" charset="-122"/>
              </a:rPr>
              <a:t>与定位伪指令</a:t>
            </a:r>
            <a:r>
              <a:rPr lang="en-US" altLang="zh-CN" sz="2400" b="1" dirty="0">
                <a:solidFill>
                  <a:schemeClr val="bg1"/>
                </a:solidFill>
                <a:latin typeface="楷体" panose="02010609060101010101" pitchFamily="49" charset="-122"/>
                <a:ea typeface="楷体" panose="02010609060101010101" pitchFamily="49" charset="-122"/>
              </a:rPr>
              <a:t>ORG(Origin) </a:t>
            </a:r>
          </a:p>
          <a:p>
            <a:endParaRPr lang="en-US" altLang="zh-CN" sz="2400" b="1" dirty="0">
              <a:solidFill>
                <a:schemeClr val="bg1"/>
              </a:solidFill>
              <a:latin typeface="楷体" panose="02010609060101010101" pitchFamily="49" charset="-122"/>
              <a:ea typeface="楷体" panose="02010609060101010101" pitchFamily="49" charset="-122"/>
            </a:endParaRPr>
          </a:p>
        </p:txBody>
      </p:sp>
      <p:cxnSp>
        <p:nvCxnSpPr>
          <p:cNvPr id="40" name="直接连接符 39"/>
          <p:cNvCxnSpPr/>
          <p:nvPr/>
        </p:nvCxnSpPr>
        <p:spPr>
          <a:xfrm>
            <a:off x="2381" y="655346"/>
            <a:ext cx="3484890"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41" name="图片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42" name="right-arrowheads_44810"/>
          <p:cNvSpPr>
            <a:spLocks noChangeAspect="1"/>
          </p:cNvSpPr>
          <p:nvPr/>
        </p:nvSpPr>
        <p:spPr bwMode="auto">
          <a:xfrm>
            <a:off x="152015" y="929658"/>
            <a:ext cx="411251" cy="316320"/>
          </a:xfrm>
          <a:custGeom>
            <a:avLst/>
            <a:gdLst>
              <a:gd name="T0" fmla="*/ 59 w 415"/>
              <a:gd name="T1" fmla="*/ 406 h 406"/>
              <a:gd name="T2" fmla="*/ 25 w 415"/>
              <a:gd name="T3" fmla="*/ 394 h 406"/>
              <a:gd name="T4" fmla="*/ 19 w 415"/>
              <a:gd name="T5" fmla="*/ 318 h 406"/>
              <a:gd name="T6" fmla="*/ 114 w 415"/>
              <a:gd name="T7" fmla="*/ 206 h 406"/>
              <a:gd name="T8" fmla="*/ 19 w 415"/>
              <a:gd name="T9" fmla="*/ 94 h 406"/>
              <a:gd name="T10" fmla="*/ 25 w 415"/>
              <a:gd name="T11" fmla="*/ 19 h 406"/>
              <a:gd name="T12" fmla="*/ 100 w 415"/>
              <a:gd name="T13" fmla="*/ 25 h 406"/>
              <a:gd name="T14" fmla="*/ 225 w 415"/>
              <a:gd name="T15" fmla="*/ 172 h 406"/>
              <a:gd name="T16" fmla="*/ 225 w 415"/>
              <a:gd name="T17" fmla="*/ 241 h 406"/>
              <a:gd name="T18" fmla="*/ 100 w 415"/>
              <a:gd name="T19" fmla="*/ 388 h 406"/>
              <a:gd name="T20" fmla="*/ 59 w 415"/>
              <a:gd name="T21" fmla="*/ 406 h 406"/>
              <a:gd name="T22" fmla="*/ 273 w 415"/>
              <a:gd name="T23" fmla="*/ 388 h 406"/>
              <a:gd name="T24" fmla="*/ 398 w 415"/>
              <a:gd name="T25" fmla="*/ 241 h 406"/>
              <a:gd name="T26" fmla="*/ 398 w 415"/>
              <a:gd name="T27" fmla="*/ 172 h 406"/>
              <a:gd name="T28" fmla="*/ 273 w 415"/>
              <a:gd name="T29" fmla="*/ 25 h 406"/>
              <a:gd name="T30" fmla="*/ 198 w 415"/>
              <a:gd name="T31" fmla="*/ 19 h 406"/>
              <a:gd name="T32" fmla="*/ 192 w 415"/>
              <a:gd name="T33" fmla="*/ 94 h 406"/>
              <a:gd name="T34" fmla="*/ 287 w 415"/>
              <a:gd name="T35" fmla="*/ 206 h 406"/>
              <a:gd name="T36" fmla="*/ 192 w 415"/>
              <a:gd name="T37" fmla="*/ 318 h 406"/>
              <a:gd name="T38" fmla="*/ 198 w 415"/>
              <a:gd name="T39" fmla="*/ 394 h 406"/>
              <a:gd name="T40" fmla="*/ 232 w 415"/>
              <a:gd name="T41" fmla="*/ 406 h 406"/>
              <a:gd name="T42" fmla="*/ 273 w 415"/>
              <a:gd name="T43" fmla="*/ 388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15" h="406">
                <a:moveTo>
                  <a:pt x="59" y="406"/>
                </a:moveTo>
                <a:cubicBezTo>
                  <a:pt x="47" y="406"/>
                  <a:pt x="35" y="402"/>
                  <a:pt x="25" y="394"/>
                </a:cubicBezTo>
                <a:cubicBezTo>
                  <a:pt x="2" y="375"/>
                  <a:pt x="0" y="341"/>
                  <a:pt x="19" y="318"/>
                </a:cubicBezTo>
                <a:lnTo>
                  <a:pt x="114" y="206"/>
                </a:lnTo>
                <a:lnTo>
                  <a:pt x="19" y="94"/>
                </a:lnTo>
                <a:cubicBezTo>
                  <a:pt x="0" y="71"/>
                  <a:pt x="2" y="38"/>
                  <a:pt x="25" y="19"/>
                </a:cubicBezTo>
                <a:cubicBezTo>
                  <a:pt x="47" y="0"/>
                  <a:pt x="81" y="2"/>
                  <a:pt x="100" y="25"/>
                </a:cubicBezTo>
                <a:lnTo>
                  <a:pt x="225" y="172"/>
                </a:lnTo>
                <a:cubicBezTo>
                  <a:pt x="242" y="192"/>
                  <a:pt x="242" y="221"/>
                  <a:pt x="225" y="241"/>
                </a:cubicBezTo>
                <a:lnTo>
                  <a:pt x="100" y="388"/>
                </a:lnTo>
                <a:cubicBezTo>
                  <a:pt x="89" y="400"/>
                  <a:pt x="74" y="406"/>
                  <a:pt x="59" y="406"/>
                </a:cubicBezTo>
                <a:close/>
                <a:moveTo>
                  <a:pt x="273" y="388"/>
                </a:moveTo>
                <a:lnTo>
                  <a:pt x="398" y="241"/>
                </a:lnTo>
                <a:cubicBezTo>
                  <a:pt x="415" y="221"/>
                  <a:pt x="415" y="192"/>
                  <a:pt x="398" y="172"/>
                </a:cubicBezTo>
                <a:lnTo>
                  <a:pt x="273" y="25"/>
                </a:lnTo>
                <a:cubicBezTo>
                  <a:pt x="254" y="2"/>
                  <a:pt x="220" y="0"/>
                  <a:pt x="198" y="19"/>
                </a:cubicBezTo>
                <a:cubicBezTo>
                  <a:pt x="175" y="38"/>
                  <a:pt x="173" y="71"/>
                  <a:pt x="192" y="94"/>
                </a:cubicBezTo>
                <a:lnTo>
                  <a:pt x="287" y="206"/>
                </a:lnTo>
                <a:lnTo>
                  <a:pt x="192" y="318"/>
                </a:lnTo>
                <a:cubicBezTo>
                  <a:pt x="173" y="341"/>
                  <a:pt x="175" y="375"/>
                  <a:pt x="198" y="394"/>
                </a:cubicBezTo>
                <a:cubicBezTo>
                  <a:pt x="208" y="402"/>
                  <a:pt x="220" y="406"/>
                  <a:pt x="232" y="406"/>
                </a:cubicBezTo>
                <a:cubicBezTo>
                  <a:pt x="247" y="406"/>
                  <a:pt x="262" y="400"/>
                  <a:pt x="273" y="388"/>
                </a:cubicBezTo>
                <a:close/>
              </a:path>
            </a:pathLst>
          </a:custGeom>
          <a:solidFill>
            <a:schemeClr val="accent1"/>
          </a:solidFill>
          <a:ln>
            <a:noFill/>
          </a:ln>
        </p:spPr>
      </p:sp>
      <p:sp>
        <p:nvSpPr>
          <p:cNvPr id="44" name="矩形 43"/>
          <p:cNvSpPr/>
          <p:nvPr/>
        </p:nvSpPr>
        <p:spPr>
          <a:xfrm>
            <a:off x="584781" y="858016"/>
            <a:ext cx="7429666" cy="461665"/>
          </a:xfrm>
          <a:prstGeom prst="rect">
            <a:avLst/>
          </a:prstGeom>
        </p:spPr>
        <p:txBody>
          <a:bodyPr wrap="square">
            <a:spAutoFit/>
          </a:bodyPr>
          <a:lstStyle/>
          <a:p>
            <a:r>
              <a:rPr lang="zh-CN" altLang="en-US" sz="2400" b="1" dirty="0">
                <a:latin typeface="华文楷体" panose="02010600040101010101" pitchFamily="2" charset="-122"/>
                <a:ea typeface="华文楷体" panose="02010600040101010101" pitchFamily="2" charset="-122"/>
              </a:rPr>
              <a:t>定位伪指令</a:t>
            </a:r>
            <a:r>
              <a:rPr lang="en-US" altLang="zh-CN" sz="2400" b="1" dirty="0">
                <a:latin typeface="华文楷体" panose="02010600040101010101" pitchFamily="2" charset="-122"/>
                <a:ea typeface="华文楷体" panose="02010600040101010101" pitchFamily="2" charset="-122"/>
              </a:rPr>
              <a:t>ORG</a:t>
            </a:r>
            <a:r>
              <a:rPr lang="zh-CN" altLang="en-US" sz="2400" b="1" dirty="0">
                <a:latin typeface="华文楷体" panose="02010600040101010101" pitchFamily="2" charset="-122"/>
                <a:ea typeface="华文楷体" panose="02010600040101010101" pitchFamily="2" charset="-122"/>
              </a:rPr>
              <a:t>例</a:t>
            </a:r>
          </a:p>
        </p:txBody>
      </p:sp>
      <p:sp>
        <p:nvSpPr>
          <p:cNvPr id="8" name="Rectangle 2"/>
          <p:cNvSpPr>
            <a:spLocks noChangeArrowheads="1"/>
          </p:cNvSpPr>
          <p:nvPr/>
        </p:nvSpPr>
        <p:spPr bwMode="auto">
          <a:xfrm>
            <a:off x="296663" y="1410999"/>
            <a:ext cx="4346089" cy="5324535"/>
          </a:xfrm>
          <a:prstGeom prst="rect">
            <a:avLst/>
          </a:prstGeom>
          <a:noFill/>
          <a:ln w="38100"/>
        </p:spPr>
        <p:style>
          <a:lnRef idx="2">
            <a:schemeClr val="accent2"/>
          </a:lnRef>
          <a:fillRef idx="1">
            <a:schemeClr val="lt1"/>
          </a:fillRef>
          <a:effectRef idx="0">
            <a:schemeClr val="accent2"/>
          </a:effectRef>
          <a:fontRef idx="minor">
            <a:schemeClr val="dk1"/>
          </a:fontRef>
        </p:style>
        <p:txBody>
          <a:bodyPr wrap="squar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rPr>
              <a:t>DATA1</a:t>
            </a:r>
            <a:r>
              <a:rPr kumimoji="0"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SEGMENT</a:t>
            </a:r>
          </a:p>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ORG  30H</a:t>
            </a:r>
          </a:p>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DB1   DB  12H,34H</a:t>
            </a:r>
          </a:p>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ORG  $+20H</a:t>
            </a:r>
          </a:p>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STRING  DB  ‘ABCDEFGHI’</a:t>
            </a:r>
          </a:p>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COUNT   EQU   $-STRING</a:t>
            </a:r>
            <a:endParaRPr kumimoji="0" lang="zh-CN" altLang="en-US"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endParaRPr>
          </a:p>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a:t>
            </a:r>
            <a:r>
              <a:rPr kumimoji="0"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DB2  DW  $  </a:t>
            </a:r>
            <a:endParaRPr kumimoji="0" lang="zh-CN" altLang="en-US"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endParaRPr>
          </a:p>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a:t>
            </a:r>
            <a:r>
              <a:rPr kumimoji="0"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DB3  DB   $ </a:t>
            </a:r>
            <a:r>
              <a:rPr kumimoji="0" lang="zh-CN" altLang="en-US"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,$+20H</a:t>
            </a:r>
            <a:r>
              <a:rPr kumimoji="0"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a:t>
            </a:r>
          </a:p>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rPr>
              <a:t>DATA1 </a:t>
            </a:r>
            <a:r>
              <a:rPr kumimoji="0"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ENDS</a:t>
            </a:r>
          </a:p>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CODE      SEGMENT</a:t>
            </a:r>
          </a:p>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ASSUME  CS:CODE......</a:t>
            </a:r>
          </a:p>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ORG  10H</a:t>
            </a:r>
          </a:p>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START:  MOV  AX,DATA</a:t>
            </a:r>
          </a:p>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MOV  DS,AX</a:t>
            </a:r>
          </a:p>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a:t>
            </a:r>
          </a:p>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CODE    ENDS</a:t>
            </a:r>
          </a:p>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END START</a:t>
            </a:r>
          </a:p>
        </p:txBody>
      </p:sp>
      <p:sp>
        <p:nvSpPr>
          <p:cNvPr id="9" name="矩形标注 4"/>
          <p:cNvSpPr/>
          <p:nvPr/>
        </p:nvSpPr>
        <p:spPr bwMode="auto">
          <a:xfrm>
            <a:off x="3857299" y="1210490"/>
            <a:ext cx="4990038" cy="432048"/>
          </a:xfrm>
          <a:prstGeom prst="wedgeRectCallout">
            <a:avLst>
              <a:gd name="adj1" fmla="val -73867"/>
              <a:gd name="adj2" fmla="val 106434"/>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0" cap="none" spc="0" normalizeH="0" baseline="0" noProof="0" dirty="0">
                <a:ln>
                  <a:noFill/>
                </a:ln>
                <a:solidFill>
                  <a:srgbClr val="000000"/>
                </a:solidFill>
                <a:effectLst/>
                <a:uLnTx/>
                <a:uFillTx/>
                <a:latin typeface="Times New Roman" panose="02020603050405020304"/>
                <a:ea typeface="宋体" panose="02010600030101010101" pitchFamily="2" charset="-122"/>
                <a:cs typeface="+mn-cs"/>
              </a:rPr>
              <a:t>DB1</a:t>
            </a:r>
            <a:r>
              <a:rPr kumimoji="0" lang="zh-CN" altLang="en-US" sz="2400" b="1" i="0" u="none" strike="noStrike" kern="0" cap="none" spc="0" normalizeH="0" baseline="0" noProof="0" dirty="0">
                <a:ln>
                  <a:noFill/>
                </a:ln>
                <a:solidFill>
                  <a:srgbClr val="000000"/>
                </a:solidFill>
                <a:effectLst/>
                <a:uLnTx/>
                <a:uFillTx/>
                <a:latin typeface="Times New Roman" panose="02020603050405020304"/>
                <a:ea typeface="宋体" panose="02010600030101010101" pitchFamily="2" charset="-122"/>
                <a:cs typeface="+mn-cs"/>
              </a:rPr>
              <a:t>在</a:t>
            </a:r>
            <a:r>
              <a:rPr kumimoji="0" lang="en-US" altLang="zh-CN" sz="2400" b="1" i="0" u="none" strike="noStrike" kern="0" cap="none" spc="0" normalizeH="0" baseline="0" noProof="0" dirty="0">
                <a:ln>
                  <a:noFill/>
                </a:ln>
                <a:solidFill>
                  <a:srgbClr val="000000"/>
                </a:solidFill>
                <a:effectLst/>
                <a:uLnTx/>
                <a:uFillTx/>
                <a:latin typeface="Times New Roman" panose="02020603050405020304"/>
                <a:ea typeface="宋体" panose="02010600030101010101" pitchFamily="2" charset="-122"/>
                <a:cs typeface="+mn-cs"/>
              </a:rPr>
              <a:t>DATA1</a:t>
            </a:r>
            <a:r>
              <a:rPr kumimoji="0" lang="zh-CN" altLang="en-US" sz="2400" b="1" i="0" u="none" strike="noStrike" kern="0" cap="none" spc="0" normalizeH="0" baseline="0" noProof="0" dirty="0">
                <a:ln>
                  <a:noFill/>
                </a:ln>
                <a:solidFill>
                  <a:srgbClr val="000000"/>
                </a:solidFill>
                <a:effectLst/>
                <a:uLnTx/>
                <a:uFillTx/>
                <a:latin typeface="Times New Roman" panose="02020603050405020304"/>
                <a:ea typeface="宋体" panose="02010600030101010101" pitchFamily="2" charset="-122"/>
                <a:cs typeface="+mn-cs"/>
              </a:rPr>
              <a:t>段内的偏移量为</a:t>
            </a:r>
            <a:r>
              <a:rPr kumimoji="0" lang="en-US" altLang="zh-CN" sz="2400" b="1" i="0" u="none" strike="noStrike" kern="0" cap="none" spc="0" normalizeH="0" baseline="0" noProof="0" dirty="0">
                <a:ln>
                  <a:noFill/>
                </a:ln>
                <a:solidFill>
                  <a:srgbClr val="000000"/>
                </a:solidFill>
                <a:effectLst/>
                <a:uLnTx/>
                <a:uFillTx/>
                <a:latin typeface="Times New Roman" panose="02020603050405020304"/>
                <a:ea typeface="宋体" panose="02010600030101010101" pitchFamily="2" charset="-122"/>
                <a:cs typeface="+mn-cs"/>
              </a:rPr>
              <a:t>30H</a:t>
            </a:r>
          </a:p>
        </p:txBody>
      </p:sp>
      <p:sp>
        <p:nvSpPr>
          <p:cNvPr id="10" name="矩形标注 7"/>
          <p:cNvSpPr/>
          <p:nvPr/>
        </p:nvSpPr>
        <p:spPr bwMode="auto">
          <a:xfrm>
            <a:off x="3056142" y="1965395"/>
            <a:ext cx="5904978" cy="432048"/>
          </a:xfrm>
          <a:prstGeom prst="wedgeRectCallout">
            <a:avLst>
              <a:gd name="adj1" fmla="val -55650"/>
              <a:gd name="adj2" fmla="val 74851"/>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0" cap="none" spc="0" normalizeH="0" baseline="0" noProof="0" dirty="0">
                <a:ln>
                  <a:noFill/>
                </a:ln>
                <a:solidFill>
                  <a:srgbClr val="000000"/>
                </a:solidFill>
                <a:effectLst/>
                <a:uLnTx/>
                <a:uFillTx/>
                <a:latin typeface="Times New Roman" panose="02020603050405020304"/>
                <a:ea typeface="宋体" panose="02010600030101010101" pitchFamily="2" charset="-122"/>
                <a:cs typeface="+mn-cs"/>
              </a:rPr>
              <a:t>保留</a:t>
            </a:r>
            <a:r>
              <a:rPr kumimoji="0" lang="en-US" altLang="zh-CN" sz="2400" b="1" i="0" u="none" strike="noStrike" kern="0" cap="none" spc="0" normalizeH="0" baseline="0" noProof="0" dirty="0">
                <a:ln>
                  <a:noFill/>
                </a:ln>
                <a:solidFill>
                  <a:srgbClr val="000000"/>
                </a:solidFill>
                <a:effectLst/>
                <a:uLnTx/>
                <a:uFillTx/>
                <a:latin typeface="Times New Roman" panose="02020603050405020304"/>
                <a:ea typeface="宋体" panose="02010600030101010101" pitchFamily="2" charset="-122"/>
                <a:cs typeface="+mn-cs"/>
              </a:rPr>
              <a:t>20H</a:t>
            </a:r>
            <a:r>
              <a:rPr kumimoji="0" lang="zh-CN" altLang="en-US" sz="2400" b="1" i="0" u="none" strike="noStrike" kern="0" cap="none" spc="0" normalizeH="0" baseline="0" noProof="0" dirty="0">
                <a:ln>
                  <a:noFill/>
                </a:ln>
                <a:solidFill>
                  <a:srgbClr val="000000"/>
                </a:solidFill>
                <a:effectLst/>
                <a:uLnTx/>
                <a:uFillTx/>
                <a:latin typeface="Times New Roman" panose="02020603050405020304"/>
                <a:ea typeface="宋体" panose="02010600030101010101" pitchFamily="2" charset="-122"/>
                <a:cs typeface="+mn-cs"/>
              </a:rPr>
              <a:t>个字节单元，其后再存放</a:t>
            </a:r>
            <a:r>
              <a:rPr kumimoji="0" lang="en-US" altLang="zh-CN" sz="2400" b="1" i="0" u="none" strike="noStrike" kern="0" cap="none" spc="0" normalizeH="0" baseline="0" noProof="0" dirty="0">
                <a:ln>
                  <a:noFill/>
                </a:ln>
                <a:solidFill>
                  <a:srgbClr val="000000"/>
                </a:solidFill>
                <a:effectLst/>
                <a:uLnTx/>
                <a:uFillTx/>
                <a:latin typeface="Times New Roman" panose="02020603050405020304"/>
                <a:ea typeface="宋体" panose="02010600030101010101" pitchFamily="2" charset="-122"/>
                <a:cs typeface="+mn-cs"/>
              </a:rPr>
              <a:t>'ABCD....</a:t>
            </a:r>
          </a:p>
        </p:txBody>
      </p:sp>
      <p:sp>
        <p:nvSpPr>
          <p:cNvPr id="11" name="矩形标注 8"/>
          <p:cNvSpPr/>
          <p:nvPr/>
        </p:nvSpPr>
        <p:spPr bwMode="auto">
          <a:xfrm>
            <a:off x="4879420" y="2512152"/>
            <a:ext cx="3024336" cy="432048"/>
          </a:xfrm>
          <a:prstGeom prst="wedgeRectCallout">
            <a:avLst>
              <a:gd name="adj1" fmla="val -89469"/>
              <a:gd name="adj2" fmla="val 74654"/>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0" cap="none" spc="0" normalizeH="0" baseline="0" noProof="0" dirty="0">
                <a:ln>
                  <a:noFill/>
                </a:ln>
                <a:solidFill>
                  <a:srgbClr val="000000"/>
                </a:solidFill>
                <a:effectLst/>
                <a:uLnTx/>
                <a:uFillTx/>
                <a:latin typeface="Times New Roman" panose="02020603050405020304"/>
                <a:ea typeface="宋体" panose="02010600030101010101" pitchFamily="2" charset="-122"/>
                <a:cs typeface="+mn-cs"/>
              </a:rPr>
              <a:t>计算</a:t>
            </a:r>
            <a:r>
              <a:rPr kumimoji="0" lang="en-US" altLang="zh-CN" sz="2400" b="1" i="0" u="none" strike="noStrike" kern="0" cap="none" spc="0" normalizeH="0" baseline="0" noProof="0" dirty="0">
                <a:ln>
                  <a:noFill/>
                </a:ln>
                <a:solidFill>
                  <a:srgbClr val="000000"/>
                </a:solidFill>
                <a:effectLst/>
                <a:uLnTx/>
                <a:uFillTx/>
                <a:latin typeface="Times New Roman" panose="02020603050405020304"/>
                <a:ea typeface="宋体" panose="02010600030101010101" pitchFamily="2" charset="-122"/>
                <a:cs typeface="+mn-cs"/>
              </a:rPr>
              <a:t>STRING</a:t>
            </a:r>
            <a:r>
              <a:rPr kumimoji="0" lang="zh-CN" altLang="en-US" sz="2400" b="1" i="0" u="none" strike="noStrike" kern="0" cap="none" spc="0" normalizeH="0" baseline="0" noProof="0" dirty="0">
                <a:ln>
                  <a:noFill/>
                </a:ln>
                <a:solidFill>
                  <a:srgbClr val="000000"/>
                </a:solidFill>
                <a:effectLst/>
                <a:uLnTx/>
                <a:uFillTx/>
                <a:latin typeface="Times New Roman" panose="02020603050405020304"/>
                <a:ea typeface="宋体" panose="02010600030101010101" pitchFamily="2" charset="-122"/>
                <a:cs typeface="+mn-cs"/>
              </a:rPr>
              <a:t>的长度</a:t>
            </a:r>
            <a:endParaRPr kumimoji="0" lang="en-US" altLang="zh-CN" sz="2400" b="1" i="0" u="none" strike="noStrike" kern="0" cap="none" spc="0" normalizeH="0" baseline="0" noProof="0" dirty="0">
              <a:ln>
                <a:noFill/>
              </a:ln>
              <a:solidFill>
                <a:srgbClr val="000000"/>
              </a:solidFill>
              <a:effectLst/>
              <a:uLnTx/>
              <a:uFillTx/>
              <a:latin typeface="Times New Roman" panose="02020603050405020304"/>
              <a:ea typeface="宋体" panose="02010600030101010101" pitchFamily="2" charset="-122"/>
              <a:cs typeface="+mn-cs"/>
            </a:endParaRPr>
          </a:p>
        </p:txBody>
      </p:sp>
      <p:sp>
        <p:nvSpPr>
          <p:cNvPr id="12" name="矩形标注 9"/>
          <p:cNvSpPr/>
          <p:nvPr/>
        </p:nvSpPr>
        <p:spPr bwMode="auto">
          <a:xfrm>
            <a:off x="4702798" y="3056592"/>
            <a:ext cx="4211688" cy="432048"/>
          </a:xfrm>
          <a:prstGeom prst="wedgeRectCallout">
            <a:avLst>
              <a:gd name="adj1" fmla="val -115389"/>
              <a:gd name="adj2" fmla="val 50018"/>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0" cap="none" spc="0" normalizeH="0" baseline="0" noProof="0" dirty="0">
                <a:ln>
                  <a:noFill/>
                </a:ln>
                <a:solidFill>
                  <a:srgbClr val="000000"/>
                </a:solidFill>
                <a:effectLst/>
                <a:uLnTx/>
                <a:uFillTx/>
                <a:latin typeface="Times New Roman" panose="02020603050405020304"/>
                <a:ea typeface="宋体" panose="02010600030101010101" pitchFamily="2" charset="-122"/>
                <a:cs typeface="+mn-cs"/>
              </a:rPr>
              <a:t>取</a:t>
            </a:r>
            <a:r>
              <a:rPr kumimoji="0" lang="en-US" altLang="zh-CN" sz="2400" b="1" i="0" u="none" strike="noStrike" kern="0" cap="none" spc="0" normalizeH="0" baseline="0" noProof="0" dirty="0">
                <a:ln>
                  <a:noFill/>
                </a:ln>
                <a:solidFill>
                  <a:srgbClr val="000000"/>
                </a:solidFill>
                <a:effectLst/>
                <a:uLnTx/>
                <a:uFillTx/>
                <a:latin typeface="Times New Roman" panose="02020603050405020304"/>
                <a:ea typeface="宋体" panose="02010600030101010101" pitchFamily="2" charset="-122"/>
                <a:cs typeface="+mn-cs"/>
              </a:rPr>
              <a:t>$</a:t>
            </a:r>
            <a:r>
              <a:rPr kumimoji="0" lang="zh-CN" altLang="en-US" sz="2400" b="1" i="0" u="none" strike="noStrike" kern="0" cap="none" spc="0" normalizeH="0" baseline="0" noProof="0" dirty="0">
                <a:ln>
                  <a:noFill/>
                </a:ln>
                <a:solidFill>
                  <a:srgbClr val="000000"/>
                </a:solidFill>
                <a:effectLst/>
                <a:uLnTx/>
                <a:uFillTx/>
                <a:latin typeface="Times New Roman" panose="02020603050405020304"/>
                <a:ea typeface="宋体" panose="02010600030101010101" pitchFamily="2" charset="-122"/>
                <a:cs typeface="+mn-cs"/>
              </a:rPr>
              <a:t>的偏移量</a:t>
            </a:r>
            <a:r>
              <a:rPr kumimoji="0" lang="en-US" altLang="zh-CN" sz="2400" b="1" i="0" u="none" strike="noStrike" kern="0" cap="none" spc="0" normalizeH="0" baseline="0" noProof="0" dirty="0">
                <a:ln>
                  <a:noFill/>
                </a:ln>
                <a:solidFill>
                  <a:srgbClr val="000000"/>
                </a:solidFill>
                <a:effectLst/>
                <a:uLnTx/>
                <a:uFillTx/>
                <a:latin typeface="Times New Roman" panose="02020603050405020304"/>
                <a:ea typeface="宋体" panose="02010600030101010101" pitchFamily="2" charset="-122"/>
                <a:cs typeface="+mn-cs"/>
              </a:rPr>
              <a:t>,</a:t>
            </a:r>
            <a:r>
              <a:rPr kumimoji="0" lang="zh-CN" altLang="en-US" sz="2400" b="1" i="0" u="none" strike="noStrike" kern="0" cap="none" spc="0" normalizeH="0" baseline="0" noProof="0" dirty="0">
                <a:ln>
                  <a:noFill/>
                </a:ln>
                <a:solidFill>
                  <a:srgbClr val="000000"/>
                </a:solidFill>
                <a:effectLst/>
                <a:uLnTx/>
                <a:uFillTx/>
                <a:latin typeface="Times New Roman" panose="02020603050405020304"/>
                <a:ea typeface="宋体" panose="02010600030101010101" pitchFamily="2" charset="-122"/>
                <a:cs typeface="+mn-cs"/>
              </a:rPr>
              <a:t>类似变量的用法</a:t>
            </a:r>
          </a:p>
        </p:txBody>
      </p:sp>
      <p:sp>
        <p:nvSpPr>
          <p:cNvPr id="13" name="矩形标注 10"/>
          <p:cNvSpPr/>
          <p:nvPr/>
        </p:nvSpPr>
        <p:spPr bwMode="auto">
          <a:xfrm>
            <a:off x="5372015" y="3787160"/>
            <a:ext cx="1944216" cy="432048"/>
          </a:xfrm>
          <a:prstGeom prst="wedgeRectCallout">
            <a:avLst>
              <a:gd name="adj1" fmla="val -185060"/>
              <a:gd name="adj2" fmla="val -58031"/>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0" cap="none" spc="0" normalizeH="0" baseline="0" noProof="0" dirty="0">
                <a:ln>
                  <a:noFill/>
                </a:ln>
                <a:solidFill>
                  <a:srgbClr val="FF0000"/>
                </a:solidFill>
                <a:effectLst/>
                <a:uLnTx/>
                <a:uFillTx/>
                <a:latin typeface="Times New Roman" panose="02020603050405020304"/>
                <a:ea typeface="宋体" panose="02010600030101010101" pitchFamily="2" charset="-122"/>
                <a:cs typeface="+mn-cs"/>
              </a:rPr>
              <a:t>此语句错误</a:t>
            </a:r>
            <a:r>
              <a:rPr kumimoji="0" lang="en-US" altLang="zh-CN" sz="2400" b="1" i="0" u="none" strike="noStrike" kern="0" cap="none" spc="0" normalizeH="0" baseline="0" noProof="0" dirty="0">
                <a:ln>
                  <a:noFill/>
                </a:ln>
                <a:solidFill>
                  <a:srgbClr val="FF0000"/>
                </a:solidFill>
                <a:effectLst/>
                <a:uLnTx/>
                <a:uFillTx/>
                <a:latin typeface="Times New Roman" panose="02020603050405020304"/>
                <a:ea typeface="宋体" panose="02010600030101010101" pitchFamily="2" charset="-122"/>
                <a:cs typeface="+mn-cs"/>
              </a:rPr>
              <a:t>!</a:t>
            </a:r>
            <a:r>
              <a:rPr kumimoji="0" lang="en-US" altLang="zh-CN" sz="2400" b="1" i="0" u="none" strike="noStrike" kern="0" cap="none" spc="0" normalizeH="0" baseline="0" noProof="0" dirty="0">
                <a:ln>
                  <a:noFill/>
                </a:ln>
                <a:solidFill>
                  <a:srgbClr val="000000"/>
                </a:solidFill>
                <a:effectLst/>
                <a:uLnTx/>
                <a:uFillTx/>
                <a:latin typeface="Times New Roman" panose="02020603050405020304"/>
                <a:ea typeface="宋体" panose="02010600030101010101" pitchFamily="2" charset="-122"/>
                <a:cs typeface="+mn-cs"/>
              </a:rPr>
              <a:t> </a:t>
            </a: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ou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down)">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down)">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down)">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down)">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wipe(down)">
                                      <p:cBhvr>
                                        <p:cTn id="3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autoUpdateAnimBg="0"/>
      <p:bldP spid="9" grpId="0" animBg="1"/>
      <p:bldP spid="10" grpId="0" animBg="1"/>
      <p:bldP spid="11" grpId="0" animBg="1"/>
      <p:bldP spid="12" grpId="0" animBg="1"/>
      <p:bldP spid="13"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MH_Others_1"/>
          <p:cNvSpPr/>
          <p:nvPr>
            <p:custDataLst>
              <p:tags r:id="rId1"/>
            </p:custDataLst>
          </p:nvPr>
        </p:nvSpPr>
        <p:spPr>
          <a:xfrm>
            <a:off x="1933484" y="2554961"/>
            <a:ext cx="1803016" cy="180301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32" name="MH_Others_2"/>
          <p:cNvSpPr/>
          <p:nvPr>
            <p:custDataLst>
              <p:tags r:id="rId2"/>
            </p:custDataLst>
          </p:nvPr>
        </p:nvSpPr>
        <p:spPr>
          <a:xfrm>
            <a:off x="1213722" y="1828800"/>
            <a:ext cx="3282308" cy="3282306"/>
          </a:xfrm>
          <a:prstGeom prst="ellipse">
            <a:avLst/>
          </a:prstGeom>
          <a:noFill/>
          <a:ln>
            <a:solidFill>
              <a:schemeClr val="accent1">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36" name="MH_Others_3"/>
          <p:cNvSpPr/>
          <p:nvPr>
            <p:custDataLst>
              <p:tags r:id="rId3"/>
            </p:custDataLst>
          </p:nvPr>
        </p:nvSpPr>
        <p:spPr>
          <a:xfrm>
            <a:off x="4245879" y="2695898"/>
            <a:ext cx="269352" cy="26935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400" dirty="0">
              <a:solidFill>
                <a:srgbClr val="FFFFFF"/>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37" name="MH_Number"/>
          <p:cNvSpPr/>
          <p:nvPr>
            <p:custDataLst>
              <p:tags r:id="rId4"/>
            </p:custDataLst>
          </p:nvPr>
        </p:nvSpPr>
        <p:spPr>
          <a:xfrm>
            <a:off x="2058338" y="2695898"/>
            <a:ext cx="1538428" cy="1538428"/>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rmAutofit fontScale="85000" lnSpcReduction="10000"/>
          </a:bodyPr>
          <a:lstStyle/>
          <a:p>
            <a:pPr lvl="0" algn="ctr"/>
            <a:r>
              <a:rPr lang="en-US" altLang="zh-CN" sz="8000" b="1" dirty="0">
                <a:solidFill>
                  <a:srgbClr val="FFFFFF"/>
                </a:solidFill>
                <a:latin typeface="华文楷体" panose="02010600040101010101" pitchFamily="2" charset="-122"/>
                <a:ea typeface="华文楷体" panose="02010600040101010101" pitchFamily="2" charset="-122"/>
              </a:rPr>
              <a:t>4.8</a:t>
            </a:r>
            <a:endParaRPr lang="zh-CN" altLang="en-US" sz="8000" b="1" dirty="0">
              <a:solidFill>
                <a:srgbClr val="FFFFFF"/>
              </a:solidFill>
              <a:latin typeface="华文楷体" panose="02010600040101010101" pitchFamily="2" charset="-122"/>
              <a:ea typeface="华文楷体" panose="02010600040101010101" pitchFamily="2" charset="-122"/>
            </a:endParaRPr>
          </a:p>
        </p:txBody>
      </p:sp>
      <p:sp>
        <p:nvSpPr>
          <p:cNvPr id="38" name="MH_Title"/>
          <p:cNvSpPr>
            <a:spLocks noChangeArrowheads="1"/>
          </p:cNvSpPr>
          <p:nvPr>
            <p:custDataLst>
              <p:tags r:id="rId5"/>
            </p:custDataLst>
          </p:nvPr>
        </p:nvSpPr>
        <p:spPr bwMode="auto">
          <a:xfrm>
            <a:off x="4647972" y="2473407"/>
            <a:ext cx="3579320" cy="1911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6000" tIns="0" rIns="0" bIns="0" anchor="t" anchorCtr="0">
            <a:norm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a:lnSpc>
                <a:spcPct val="130000"/>
              </a:lnSpc>
              <a:spcBef>
                <a:spcPct val="0"/>
              </a:spcBef>
              <a:buNone/>
            </a:pPr>
            <a:r>
              <a:rPr lang="zh-CN" altLang="en-US" sz="3600" b="1" dirty="0">
                <a:latin typeface="华文楷体" panose="02010600040101010101" pitchFamily="2" charset="-122"/>
                <a:ea typeface="华文楷体" panose="02010600040101010101" pitchFamily="2" charset="-122"/>
              </a:rPr>
              <a:t>从程序返回</a:t>
            </a:r>
            <a:r>
              <a:rPr lang="en-US" altLang="zh-CN" sz="3600" b="1" dirty="0">
                <a:latin typeface="华文楷体" panose="02010600040101010101" pitchFamily="2" charset="-122"/>
                <a:ea typeface="华文楷体" panose="02010600040101010101" pitchFamily="2" charset="-122"/>
              </a:rPr>
              <a:t>DOS</a:t>
            </a:r>
            <a:r>
              <a:rPr lang="zh-CN" altLang="en-US" sz="3600" b="1" dirty="0">
                <a:latin typeface="华文楷体" panose="02010600040101010101" pitchFamily="2" charset="-122"/>
                <a:ea typeface="华文楷体" panose="02010600040101010101" pitchFamily="2" charset="-122"/>
              </a:rPr>
              <a:t>操作系统的方法</a:t>
            </a:r>
            <a:endParaRPr lang="en-US" altLang="zh-CN" sz="3600" b="1" dirty="0">
              <a:latin typeface="华文楷体" panose="02010600040101010101" pitchFamily="2" charset="-122"/>
              <a:ea typeface="华文楷体" panose="02010600040101010101" pitchFamily="2" charset="-122"/>
            </a:endParaRPr>
          </a:p>
        </p:txBody>
      </p:sp>
      <p:sp>
        <p:nvSpPr>
          <p:cNvPr id="39"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40" name="ïšḻïdê"/>
          <p:cNvSpPr txBox="1"/>
          <p:nvPr/>
        </p:nvSpPr>
        <p:spPr bwMode="auto">
          <a:xfrm>
            <a:off x="-1" y="124432"/>
            <a:ext cx="3487272"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楷体" panose="02010609060101010101" pitchFamily="49" charset="-122"/>
                <a:ea typeface="楷体" panose="02010609060101010101" pitchFamily="49" charset="-122"/>
              </a:rPr>
              <a:t>主要内容</a:t>
            </a:r>
            <a:endParaRPr lang="zh-CN" altLang="en-US" sz="2800" dirty="0">
              <a:solidFill>
                <a:schemeClr val="bg1"/>
              </a:solidFill>
              <a:latin typeface="楷体" panose="02010609060101010101" pitchFamily="49" charset="-122"/>
              <a:ea typeface="楷体" panose="02010609060101010101" pitchFamily="49" charset="-122"/>
            </a:endParaRPr>
          </a:p>
        </p:txBody>
      </p:sp>
      <p:cxnSp>
        <p:nvCxnSpPr>
          <p:cNvPr id="41" name="直接连接符 40"/>
          <p:cNvCxnSpPr/>
          <p:nvPr/>
        </p:nvCxnSpPr>
        <p:spPr>
          <a:xfrm>
            <a:off x="2381" y="655346"/>
            <a:ext cx="3484890"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42" name="图片 4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9" name="ïšḻïdê"/>
          <p:cNvSpPr txBox="1"/>
          <p:nvPr/>
        </p:nvSpPr>
        <p:spPr bwMode="auto">
          <a:xfrm>
            <a:off x="-1" y="162085"/>
            <a:ext cx="8281902"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altLang="zh-CN" sz="2400" b="1" dirty="0">
                <a:solidFill>
                  <a:schemeClr val="bg1"/>
                </a:solidFill>
                <a:latin typeface="楷体" panose="02010609060101010101" pitchFamily="49" charset="-122"/>
                <a:ea typeface="楷体" panose="02010609060101010101" pitchFamily="49" charset="-122"/>
              </a:rPr>
              <a:t>4.8 </a:t>
            </a:r>
            <a:r>
              <a:rPr lang="zh-CN" altLang="en-US" sz="2400" b="1" dirty="0">
                <a:solidFill>
                  <a:schemeClr val="bg1"/>
                </a:solidFill>
                <a:latin typeface="楷体" panose="02010609060101010101" pitchFamily="49" charset="-122"/>
                <a:ea typeface="楷体" panose="02010609060101010101" pitchFamily="49" charset="-122"/>
              </a:rPr>
              <a:t>从程序返回</a:t>
            </a:r>
            <a:r>
              <a:rPr lang="en-US" altLang="zh-CN" sz="2400" b="1" dirty="0">
                <a:solidFill>
                  <a:schemeClr val="bg1"/>
                </a:solidFill>
                <a:latin typeface="楷体" panose="02010609060101010101" pitchFamily="49" charset="-122"/>
                <a:ea typeface="楷体" panose="02010609060101010101" pitchFamily="49" charset="-122"/>
              </a:rPr>
              <a:t>DOS</a:t>
            </a:r>
            <a:r>
              <a:rPr lang="zh-CN" altLang="en-US" sz="2400" b="1" dirty="0">
                <a:solidFill>
                  <a:schemeClr val="bg1"/>
                </a:solidFill>
                <a:latin typeface="楷体" panose="02010609060101010101" pitchFamily="49" charset="-122"/>
                <a:ea typeface="楷体" panose="02010609060101010101" pitchFamily="49" charset="-122"/>
              </a:rPr>
              <a:t>操作系统的方法</a:t>
            </a:r>
            <a:endParaRPr lang="en-US" altLang="zh-CN" sz="2400" b="1" dirty="0">
              <a:solidFill>
                <a:schemeClr val="bg1"/>
              </a:solidFill>
              <a:latin typeface="楷体" panose="02010609060101010101" pitchFamily="49" charset="-122"/>
              <a:ea typeface="楷体" panose="02010609060101010101" pitchFamily="49" charset="-122"/>
            </a:endParaRPr>
          </a:p>
          <a:p>
            <a:endParaRPr lang="en-US" altLang="zh-CN" sz="2400" b="1" dirty="0">
              <a:solidFill>
                <a:schemeClr val="bg1"/>
              </a:solidFill>
              <a:latin typeface="楷体" panose="02010609060101010101" pitchFamily="49" charset="-122"/>
              <a:ea typeface="楷体" panose="02010609060101010101" pitchFamily="49" charset="-122"/>
            </a:endParaRPr>
          </a:p>
        </p:txBody>
      </p:sp>
      <p:cxnSp>
        <p:nvCxnSpPr>
          <p:cNvPr id="40" name="直接连接符 39"/>
          <p:cNvCxnSpPr/>
          <p:nvPr/>
        </p:nvCxnSpPr>
        <p:spPr>
          <a:xfrm>
            <a:off x="2381" y="655346"/>
            <a:ext cx="3484890"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41" name="图片 40"/>
          <p:cNvPicPr>
            <a:picLocks noChangeAspect="1"/>
          </p:cNvPicPr>
          <p:nvPr/>
        </p:nvPicPr>
        <p:blipFill>
          <a:blip r:embed="rId31"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8" name="MH_Other_1"/>
          <p:cNvSpPr/>
          <p:nvPr>
            <p:custDataLst>
              <p:tags r:id="rId1"/>
            </p:custDataLst>
          </p:nvPr>
        </p:nvSpPr>
        <p:spPr>
          <a:xfrm>
            <a:off x="1134315" y="3926859"/>
            <a:ext cx="439738" cy="409575"/>
          </a:xfrm>
          <a:custGeom>
            <a:avLst/>
            <a:gdLst/>
            <a:ahLst/>
            <a:cxnLst/>
            <a:rect l="l" t="t" r="r" b="b"/>
            <a:pathLst>
              <a:path w="969654" h="903534">
                <a:moveTo>
                  <a:pt x="813088" y="487443"/>
                </a:moveTo>
                <a:cubicBezTo>
                  <a:pt x="793206" y="487443"/>
                  <a:pt x="777088" y="503561"/>
                  <a:pt x="777088" y="523443"/>
                </a:cubicBezTo>
                <a:cubicBezTo>
                  <a:pt x="777088" y="543325"/>
                  <a:pt x="793206" y="559443"/>
                  <a:pt x="813088" y="559443"/>
                </a:cubicBezTo>
                <a:cubicBezTo>
                  <a:pt x="832970" y="559443"/>
                  <a:pt x="849088" y="543325"/>
                  <a:pt x="849088" y="523443"/>
                </a:cubicBezTo>
                <a:cubicBezTo>
                  <a:pt x="849088" y="503561"/>
                  <a:pt x="832970" y="487443"/>
                  <a:pt x="813088" y="487443"/>
                </a:cubicBezTo>
                <a:close/>
                <a:moveTo>
                  <a:pt x="606961" y="487443"/>
                </a:moveTo>
                <a:cubicBezTo>
                  <a:pt x="587079" y="487443"/>
                  <a:pt x="570961" y="503561"/>
                  <a:pt x="570961" y="523443"/>
                </a:cubicBezTo>
                <a:cubicBezTo>
                  <a:pt x="570961" y="543325"/>
                  <a:pt x="587079" y="559443"/>
                  <a:pt x="606961" y="559443"/>
                </a:cubicBezTo>
                <a:cubicBezTo>
                  <a:pt x="626843" y="559443"/>
                  <a:pt x="642961" y="543325"/>
                  <a:pt x="642961" y="523443"/>
                </a:cubicBezTo>
                <a:cubicBezTo>
                  <a:pt x="642961" y="503561"/>
                  <a:pt x="626843" y="487443"/>
                  <a:pt x="606961" y="487443"/>
                </a:cubicBezTo>
                <a:close/>
                <a:moveTo>
                  <a:pt x="691345" y="336511"/>
                </a:moveTo>
                <a:cubicBezTo>
                  <a:pt x="769490" y="335080"/>
                  <a:pt x="847112" y="364668"/>
                  <a:pt x="901758" y="422110"/>
                </a:cubicBezTo>
                <a:cubicBezTo>
                  <a:pt x="999759" y="525126"/>
                  <a:pt x="990612" y="681640"/>
                  <a:pt x="881173" y="774306"/>
                </a:cubicBezTo>
                <a:lnTo>
                  <a:pt x="905846" y="903534"/>
                </a:lnTo>
                <a:lnTo>
                  <a:pt x="792422" y="824563"/>
                </a:lnTo>
                <a:cubicBezTo>
                  <a:pt x="666952" y="867914"/>
                  <a:pt x="525982" y="820668"/>
                  <a:pt x="459770" y="713074"/>
                </a:cubicBezTo>
                <a:cubicBezTo>
                  <a:pt x="386891" y="594648"/>
                  <a:pt x="429055" y="444146"/>
                  <a:pt x="554971" y="373268"/>
                </a:cubicBezTo>
                <a:cubicBezTo>
                  <a:pt x="597384" y="349394"/>
                  <a:pt x="644458" y="337369"/>
                  <a:pt x="691345" y="336511"/>
                </a:cubicBezTo>
                <a:close/>
                <a:moveTo>
                  <a:pt x="547874" y="187267"/>
                </a:moveTo>
                <a:cubicBezTo>
                  <a:pt x="518051" y="187267"/>
                  <a:pt x="493874" y="211444"/>
                  <a:pt x="493874" y="241267"/>
                </a:cubicBezTo>
                <a:cubicBezTo>
                  <a:pt x="493874" y="271090"/>
                  <a:pt x="518051" y="295267"/>
                  <a:pt x="547874" y="295267"/>
                </a:cubicBezTo>
                <a:cubicBezTo>
                  <a:pt x="577697" y="295267"/>
                  <a:pt x="601874" y="271090"/>
                  <a:pt x="601874" y="241267"/>
                </a:cubicBezTo>
                <a:cubicBezTo>
                  <a:pt x="601874" y="211444"/>
                  <a:pt x="577697" y="187267"/>
                  <a:pt x="547874" y="187267"/>
                </a:cubicBezTo>
                <a:close/>
                <a:moveTo>
                  <a:pt x="294449" y="187267"/>
                </a:moveTo>
                <a:cubicBezTo>
                  <a:pt x="264626" y="187267"/>
                  <a:pt x="240449" y="211444"/>
                  <a:pt x="240449" y="241267"/>
                </a:cubicBezTo>
                <a:cubicBezTo>
                  <a:pt x="240449" y="271090"/>
                  <a:pt x="264626" y="295267"/>
                  <a:pt x="294449" y="295267"/>
                </a:cubicBezTo>
                <a:cubicBezTo>
                  <a:pt x="324272" y="295267"/>
                  <a:pt x="348449" y="271090"/>
                  <a:pt x="348449" y="241267"/>
                </a:cubicBezTo>
                <a:cubicBezTo>
                  <a:pt x="348449" y="211444"/>
                  <a:pt x="324272" y="187267"/>
                  <a:pt x="294449" y="187267"/>
                </a:cubicBezTo>
                <a:close/>
                <a:moveTo>
                  <a:pt x="408549" y="168"/>
                </a:moveTo>
                <a:cubicBezTo>
                  <a:pt x="456533" y="-1113"/>
                  <a:pt x="505397" y="4870"/>
                  <a:pt x="553141" y="18800"/>
                </a:cubicBezTo>
                <a:cubicBezTo>
                  <a:pt x="730896" y="70663"/>
                  <a:pt x="843952" y="217556"/>
                  <a:pt x="840274" y="375462"/>
                </a:cubicBezTo>
                <a:cubicBezTo>
                  <a:pt x="754752" y="310337"/>
                  <a:pt x="632797" y="302687"/>
                  <a:pt x="535419" y="357502"/>
                </a:cubicBezTo>
                <a:cubicBezTo>
                  <a:pt x="409503" y="428380"/>
                  <a:pt x="367339" y="578882"/>
                  <a:pt x="440218" y="697308"/>
                </a:cubicBezTo>
                <a:cubicBezTo>
                  <a:pt x="450352" y="713775"/>
                  <a:pt x="462237" y="728829"/>
                  <a:pt x="478397" y="739559"/>
                </a:cubicBezTo>
                <a:cubicBezTo>
                  <a:pt x="442192" y="745523"/>
                  <a:pt x="404623" y="745773"/>
                  <a:pt x="366675" y="741395"/>
                </a:cubicBezTo>
                <a:lnTo>
                  <a:pt x="245711" y="837584"/>
                </a:lnTo>
                <a:lnTo>
                  <a:pt x="214226" y="696474"/>
                </a:lnTo>
                <a:cubicBezTo>
                  <a:pt x="11680" y="595442"/>
                  <a:pt x="-59861" y="368389"/>
                  <a:pt x="54436" y="189343"/>
                </a:cubicBezTo>
                <a:cubicBezTo>
                  <a:pt x="128564" y="73222"/>
                  <a:pt x="264598" y="4010"/>
                  <a:pt x="408549" y="16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scene3d>
              <a:camera prst="orthographicFront"/>
              <a:lightRig rig="threePt" dir="t"/>
            </a:scene3d>
            <a:sp3d contourW="12700">
              <a:contourClr>
                <a:srgbClr val="FFFFFF"/>
              </a:contourClr>
            </a:sp3d>
          </a:bodyPr>
          <a:lstStyle/>
          <a:p>
            <a:pPr algn="ctr" eaLnBrk="1" fontAlgn="auto" hangingPunct="1">
              <a:spcBef>
                <a:spcPts val="0"/>
              </a:spcBef>
              <a:spcAft>
                <a:spcPts val="0"/>
              </a:spcAft>
              <a:defRPr/>
            </a:pPr>
            <a:endParaRPr lang="zh-CN" altLang="en-US">
              <a:solidFill>
                <a:srgbClr val="FFFFFF"/>
              </a:solidFill>
              <a:latin typeface="Arial" panose="020B0604020202020204" pitchFamily="34" charset="0"/>
              <a:ea typeface="微软雅黑" panose="020B0503020204020204" pitchFamily="34" charset="-122"/>
            </a:endParaRPr>
          </a:p>
        </p:txBody>
      </p:sp>
      <p:sp>
        <p:nvSpPr>
          <p:cNvPr id="9" name="MH_Other_2"/>
          <p:cNvSpPr/>
          <p:nvPr>
            <p:custDataLst>
              <p:tags r:id="rId2"/>
            </p:custDataLst>
          </p:nvPr>
        </p:nvSpPr>
        <p:spPr>
          <a:xfrm>
            <a:off x="1737565" y="4126884"/>
            <a:ext cx="147638" cy="147637"/>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25000" lnSpcReduction="20000"/>
          </a:bodyPr>
          <a:lstStyle/>
          <a:p>
            <a:pPr algn="ctr" eaLnBrk="1" fontAlgn="auto" hangingPunct="1">
              <a:spcBef>
                <a:spcPts val="0"/>
              </a:spcBef>
              <a:spcAft>
                <a:spcPts val="0"/>
              </a:spcAft>
              <a:defRPr/>
            </a:pPr>
            <a:endParaRPr lang="zh-CN" altLang="en-US">
              <a:solidFill>
                <a:schemeClr val="tx1"/>
              </a:solidFill>
              <a:latin typeface="Arial" panose="020B0604020202020204" pitchFamily="34" charset="0"/>
              <a:ea typeface="微软雅黑" panose="020B0503020204020204" pitchFamily="34" charset="-122"/>
            </a:endParaRPr>
          </a:p>
        </p:txBody>
      </p:sp>
      <p:sp>
        <p:nvSpPr>
          <p:cNvPr id="10" name="MH_Other_3"/>
          <p:cNvSpPr/>
          <p:nvPr>
            <p:custDataLst>
              <p:tags r:id="rId3"/>
            </p:custDataLst>
          </p:nvPr>
        </p:nvSpPr>
        <p:spPr>
          <a:xfrm>
            <a:off x="1885203" y="4126884"/>
            <a:ext cx="149225" cy="147637"/>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25000" lnSpcReduction="20000"/>
          </a:bodyPr>
          <a:lstStyle/>
          <a:p>
            <a:pPr algn="ctr" eaLnBrk="1" fontAlgn="auto" hangingPunct="1">
              <a:spcBef>
                <a:spcPts val="0"/>
              </a:spcBef>
              <a:spcAft>
                <a:spcPts val="0"/>
              </a:spcAft>
              <a:defRPr/>
            </a:pPr>
            <a:endParaRPr lang="zh-CN" altLang="en-US">
              <a:solidFill>
                <a:schemeClr val="tx1"/>
              </a:solidFill>
              <a:latin typeface="Arial" panose="020B0604020202020204" pitchFamily="34" charset="0"/>
              <a:ea typeface="微软雅黑" panose="020B0503020204020204" pitchFamily="34" charset="-122"/>
            </a:endParaRPr>
          </a:p>
        </p:txBody>
      </p:sp>
      <p:sp>
        <p:nvSpPr>
          <p:cNvPr id="11" name="MH_Other_4"/>
          <p:cNvSpPr/>
          <p:nvPr>
            <p:custDataLst>
              <p:tags r:id="rId4"/>
            </p:custDataLst>
          </p:nvPr>
        </p:nvSpPr>
        <p:spPr>
          <a:xfrm>
            <a:off x="2034428" y="4126884"/>
            <a:ext cx="147637" cy="147637"/>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25000" lnSpcReduction="20000"/>
          </a:bodyPr>
          <a:lstStyle/>
          <a:p>
            <a:pPr algn="ctr" eaLnBrk="1" fontAlgn="auto" hangingPunct="1">
              <a:spcBef>
                <a:spcPts val="0"/>
              </a:spcBef>
              <a:spcAft>
                <a:spcPts val="0"/>
              </a:spcAft>
              <a:defRPr/>
            </a:pPr>
            <a:endParaRPr lang="zh-CN" altLang="en-US">
              <a:solidFill>
                <a:schemeClr val="tx1"/>
              </a:solidFill>
              <a:latin typeface="Arial" panose="020B0604020202020204" pitchFamily="34" charset="0"/>
              <a:ea typeface="微软雅黑" panose="020B0503020204020204" pitchFamily="34" charset="-122"/>
            </a:endParaRPr>
          </a:p>
        </p:txBody>
      </p:sp>
      <p:sp>
        <p:nvSpPr>
          <p:cNvPr id="12" name="MH_Other_5"/>
          <p:cNvSpPr/>
          <p:nvPr>
            <p:custDataLst>
              <p:tags r:id="rId5"/>
            </p:custDataLst>
          </p:nvPr>
        </p:nvSpPr>
        <p:spPr>
          <a:xfrm>
            <a:off x="2182065" y="4126884"/>
            <a:ext cx="147638" cy="147637"/>
          </a:xfrm>
          <a:prstGeom prst="chevron">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25000" lnSpcReduction="20000"/>
          </a:bodyPr>
          <a:lstStyle/>
          <a:p>
            <a:pPr algn="ctr" eaLnBrk="1" fontAlgn="auto" hangingPunct="1">
              <a:spcBef>
                <a:spcPts val="0"/>
              </a:spcBef>
              <a:spcAft>
                <a:spcPts val="0"/>
              </a:spcAft>
              <a:defRPr/>
            </a:pPr>
            <a:endParaRPr lang="zh-CN" altLang="en-US">
              <a:solidFill>
                <a:schemeClr val="tx1"/>
              </a:solidFill>
              <a:latin typeface="Arial" panose="020B0604020202020204" pitchFamily="34" charset="0"/>
              <a:ea typeface="微软雅黑" panose="020B0503020204020204" pitchFamily="34" charset="-122"/>
            </a:endParaRPr>
          </a:p>
        </p:txBody>
      </p:sp>
      <p:sp>
        <p:nvSpPr>
          <p:cNvPr id="13" name="MH_Other_6"/>
          <p:cNvSpPr/>
          <p:nvPr>
            <p:custDataLst>
              <p:tags r:id="rId6"/>
            </p:custDataLst>
          </p:nvPr>
        </p:nvSpPr>
        <p:spPr>
          <a:xfrm>
            <a:off x="2329703" y="4126884"/>
            <a:ext cx="147637" cy="147637"/>
          </a:xfrm>
          <a:prstGeom prst="chevron">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25000" lnSpcReduction="20000"/>
          </a:bodyPr>
          <a:lstStyle/>
          <a:p>
            <a:pPr algn="ctr" eaLnBrk="1" fontAlgn="auto" hangingPunct="1">
              <a:spcBef>
                <a:spcPts val="0"/>
              </a:spcBef>
              <a:spcAft>
                <a:spcPts val="0"/>
              </a:spcAft>
              <a:defRPr/>
            </a:pPr>
            <a:endParaRPr lang="zh-CN" altLang="en-US">
              <a:solidFill>
                <a:schemeClr val="tx1"/>
              </a:solidFill>
              <a:latin typeface="Arial" panose="020B0604020202020204" pitchFamily="34" charset="0"/>
              <a:ea typeface="微软雅黑" panose="020B0503020204020204" pitchFamily="34" charset="-122"/>
            </a:endParaRPr>
          </a:p>
        </p:txBody>
      </p:sp>
      <p:sp>
        <p:nvSpPr>
          <p:cNvPr id="14" name="MH_Other_7"/>
          <p:cNvSpPr/>
          <p:nvPr>
            <p:custDataLst>
              <p:tags r:id="rId7"/>
            </p:custDataLst>
          </p:nvPr>
        </p:nvSpPr>
        <p:spPr>
          <a:xfrm>
            <a:off x="2477340" y="4126884"/>
            <a:ext cx="149225" cy="147637"/>
          </a:xfrm>
          <a:prstGeom prst="chevron">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25000" lnSpcReduction="20000"/>
          </a:bodyPr>
          <a:lstStyle/>
          <a:p>
            <a:pPr algn="ctr" eaLnBrk="1" fontAlgn="auto" hangingPunct="1">
              <a:spcBef>
                <a:spcPts val="0"/>
              </a:spcBef>
              <a:spcAft>
                <a:spcPts val="0"/>
              </a:spcAft>
              <a:defRPr/>
            </a:pPr>
            <a:endParaRPr lang="zh-CN" altLang="en-US">
              <a:solidFill>
                <a:schemeClr val="tx1"/>
              </a:solidFill>
              <a:latin typeface="Arial" panose="020B0604020202020204" pitchFamily="34" charset="0"/>
              <a:ea typeface="微软雅黑" panose="020B0503020204020204" pitchFamily="34" charset="-122"/>
            </a:endParaRPr>
          </a:p>
        </p:txBody>
      </p:sp>
      <p:sp>
        <p:nvSpPr>
          <p:cNvPr id="15" name="MH_Other_8"/>
          <p:cNvSpPr/>
          <p:nvPr>
            <p:custDataLst>
              <p:tags r:id="rId8"/>
            </p:custDataLst>
          </p:nvPr>
        </p:nvSpPr>
        <p:spPr>
          <a:xfrm>
            <a:off x="2626565" y="4126884"/>
            <a:ext cx="147638" cy="147637"/>
          </a:xfrm>
          <a:prstGeom prst="chevron">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25000" lnSpcReduction="20000"/>
          </a:bodyPr>
          <a:lstStyle/>
          <a:p>
            <a:pPr algn="ctr" eaLnBrk="1" fontAlgn="auto" hangingPunct="1">
              <a:spcBef>
                <a:spcPts val="0"/>
              </a:spcBef>
              <a:spcAft>
                <a:spcPts val="0"/>
              </a:spcAft>
              <a:defRPr/>
            </a:pPr>
            <a:endParaRPr lang="zh-CN" altLang="en-US">
              <a:solidFill>
                <a:schemeClr val="tx1"/>
              </a:solidFill>
              <a:latin typeface="Arial" panose="020B0604020202020204" pitchFamily="34" charset="0"/>
              <a:ea typeface="微软雅黑" panose="020B0503020204020204" pitchFamily="34" charset="-122"/>
            </a:endParaRPr>
          </a:p>
        </p:txBody>
      </p:sp>
      <p:sp>
        <p:nvSpPr>
          <p:cNvPr id="16" name="MH_Other_9"/>
          <p:cNvSpPr/>
          <p:nvPr>
            <p:custDataLst>
              <p:tags r:id="rId9"/>
            </p:custDataLst>
          </p:nvPr>
        </p:nvSpPr>
        <p:spPr>
          <a:xfrm>
            <a:off x="2774203" y="4126884"/>
            <a:ext cx="147637" cy="147637"/>
          </a:xfrm>
          <a:prstGeom prst="chevron">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25000" lnSpcReduction="20000"/>
          </a:bodyPr>
          <a:lstStyle/>
          <a:p>
            <a:pPr algn="ctr" eaLnBrk="1" fontAlgn="auto" hangingPunct="1">
              <a:spcBef>
                <a:spcPts val="0"/>
              </a:spcBef>
              <a:spcAft>
                <a:spcPts val="0"/>
              </a:spcAft>
              <a:defRPr/>
            </a:pPr>
            <a:endParaRPr lang="zh-CN" altLang="en-US">
              <a:solidFill>
                <a:schemeClr val="tx1"/>
              </a:solidFill>
              <a:latin typeface="Arial" panose="020B0604020202020204" pitchFamily="34" charset="0"/>
              <a:ea typeface="微软雅黑" panose="020B0503020204020204" pitchFamily="34" charset="-122"/>
            </a:endParaRPr>
          </a:p>
        </p:txBody>
      </p:sp>
      <p:sp>
        <p:nvSpPr>
          <p:cNvPr id="17" name="MH_Other_10"/>
          <p:cNvSpPr/>
          <p:nvPr>
            <p:custDataLst>
              <p:tags r:id="rId10"/>
            </p:custDataLst>
          </p:nvPr>
        </p:nvSpPr>
        <p:spPr>
          <a:xfrm>
            <a:off x="2921840" y="4126884"/>
            <a:ext cx="147638" cy="147637"/>
          </a:xfrm>
          <a:prstGeom prst="chevron">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25000" lnSpcReduction="20000"/>
          </a:bodyPr>
          <a:lstStyle/>
          <a:p>
            <a:pPr algn="ctr" eaLnBrk="1" fontAlgn="auto" hangingPunct="1">
              <a:spcBef>
                <a:spcPts val="0"/>
              </a:spcBef>
              <a:spcAft>
                <a:spcPts val="0"/>
              </a:spcAft>
              <a:defRPr/>
            </a:pPr>
            <a:endParaRPr lang="zh-CN" altLang="en-US">
              <a:solidFill>
                <a:schemeClr val="tx1"/>
              </a:solidFill>
              <a:latin typeface="Arial" panose="020B0604020202020204" pitchFamily="34" charset="0"/>
              <a:ea typeface="微软雅黑" panose="020B0503020204020204" pitchFamily="34" charset="-122"/>
            </a:endParaRPr>
          </a:p>
        </p:txBody>
      </p:sp>
      <p:sp>
        <p:nvSpPr>
          <p:cNvPr id="18" name="MH_Other_11"/>
          <p:cNvSpPr/>
          <p:nvPr>
            <p:custDataLst>
              <p:tags r:id="rId11"/>
            </p:custDataLst>
          </p:nvPr>
        </p:nvSpPr>
        <p:spPr>
          <a:xfrm>
            <a:off x="3069478" y="4126884"/>
            <a:ext cx="149225" cy="147637"/>
          </a:xfrm>
          <a:prstGeom prst="chevron">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25000" lnSpcReduction="20000"/>
          </a:bodyPr>
          <a:lstStyle/>
          <a:p>
            <a:pPr algn="ctr" eaLnBrk="1" fontAlgn="auto" hangingPunct="1">
              <a:spcBef>
                <a:spcPts val="0"/>
              </a:spcBef>
              <a:spcAft>
                <a:spcPts val="0"/>
              </a:spcAft>
              <a:defRPr/>
            </a:pPr>
            <a:endParaRPr lang="zh-CN" altLang="en-US">
              <a:solidFill>
                <a:schemeClr val="tx1"/>
              </a:solidFill>
              <a:latin typeface="Arial" panose="020B0604020202020204" pitchFamily="34" charset="0"/>
              <a:ea typeface="微软雅黑" panose="020B0503020204020204" pitchFamily="34" charset="-122"/>
            </a:endParaRPr>
          </a:p>
        </p:txBody>
      </p:sp>
      <p:sp>
        <p:nvSpPr>
          <p:cNvPr id="19" name="MH_Other_12"/>
          <p:cNvSpPr/>
          <p:nvPr>
            <p:custDataLst>
              <p:tags r:id="rId12"/>
            </p:custDataLst>
          </p:nvPr>
        </p:nvSpPr>
        <p:spPr>
          <a:xfrm>
            <a:off x="3218703" y="4126884"/>
            <a:ext cx="147637" cy="147637"/>
          </a:xfrm>
          <a:prstGeom prst="chevron">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25000" lnSpcReduction="20000"/>
          </a:bodyPr>
          <a:lstStyle/>
          <a:p>
            <a:pPr algn="ctr" eaLnBrk="1" fontAlgn="auto" hangingPunct="1">
              <a:spcBef>
                <a:spcPts val="0"/>
              </a:spcBef>
              <a:spcAft>
                <a:spcPts val="0"/>
              </a:spcAft>
              <a:defRPr/>
            </a:pPr>
            <a:endParaRPr lang="zh-CN" altLang="en-US">
              <a:solidFill>
                <a:schemeClr val="tx1"/>
              </a:solidFill>
              <a:latin typeface="Arial" panose="020B0604020202020204" pitchFamily="34" charset="0"/>
              <a:ea typeface="微软雅黑" panose="020B0503020204020204" pitchFamily="34" charset="-122"/>
            </a:endParaRPr>
          </a:p>
        </p:txBody>
      </p:sp>
      <p:sp>
        <p:nvSpPr>
          <p:cNvPr id="20" name="MH_Other_13"/>
          <p:cNvSpPr/>
          <p:nvPr>
            <p:custDataLst>
              <p:tags r:id="rId13"/>
            </p:custDataLst>
          </p:nvPr>
        </p:nvSpPr>
        <p:spPr>
          <a:xfrm>
            <a:off x="3366340" y="4126884"/>
            <a:ext cx="147638" cy="147637"/>
          </a:xfrm>
          <a:prstGeom prst="chevron">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25000" lnSpcReduction="20000"/>
          </a:bodyPr>
          <a:lstStyle/>
          <a:p>
            <a:pPr algn="ctr" eaLnBrk="1" fontAlgn="auto" hangingPunct="1">
              <a:spcBef>
                <a:spcPts val="0"/>
              </a:spcBef>
              <a:spcAft>
                <a:spcPts val="0"/>
              </a:spcAft>
              <a:defRPr/>
            </a:pPr>
            <a:endParaRPr lang="zh-CN" altLang="en-US">
              <a:solidFill>
                <a:schemeClr val="tx1"/>
              </a:solidFill>
              <a:latin typeface="Arial" panose="020B0604020202020204" pitchFamily="34" charset="0"/>
              <a:ea typeface="微软雅黑" panose="020B0503020204020204" pitchFamily="34" charset="-122"/>
            </a:endParaRPr>
          </a:p>
        </p:txBody>
      </p:sp>
      <p:sp>
        <p:nvSpPr>
          <p:cNvPr id="21" name="MH_SubTitle_1"/>
          <p:cNvSpPr txBox="1"/>
          <p:nvPr>
            <p:custDataLst>
              <p:tags r:id="rId14"/>
            </p:custDataLst>
          </p:nvPr>
        </p:nvSpPr>
        <p:spPr bwMode="auto">
          <a:xfrm>
            <a:off x="1129553" y="4414221"/>
            <a:ext cx="3197803" cy="1204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defRPr/>
            </a:pPr>
            <a:r>
              <a:rPr lang="zh-CN" altLang="en-US" sz="2400" b="1" dirty="0">
                <a:latin typeface="楷体" panose="02010609060101010101" pitchFamily="49" charset="-122"/>
                <a:ea typeface="楷体" panose="02010609060101010101" pitchFamily="49" charset="-122"/>
              </a:rPr>
              <a:t>使用</a:t>
            </a:r>
            <a:r>
              <a:rPr lang="en-US" altLang="zh-CN" sz="2400" b="1" dirty="0">
                <a:latin typeface="楷体" panose="02010609060101010101" pitchFamily="49" charset="-122"/>
                <a:ea typeface="楷体" panose="02010609060101010101" pitchFamily="49" charset="-122"/>
              </a:rPr>
              <a:t>DOS</a:t>
            </a:r>
            <a:r>
              <a:rPr lang="zh-CN" altLang="en-US" sz="2400" b="1" dirty="0">
                <a:latin typeface="楷体" panose="02010609060101010101" pitchFamily="49" charset="-122"/>
                <a:ea typeface="楷体" panose="02010609060101010101" pitchFamily="49" charset="-122"/>
              </a:rPr>
              <a:t>系统功能调用实现返回</a:t>
            </a:r>
          </a:p>
        </p:txBody>
      </p:sp>
      <p:sp>
        <p:nvSpPr>
          <p:cNvPr id="22" name="MH_Other_14"/>
          <p:cNvSpPr/>
          <p:nvPr>
            <p:custDataLst>
              <p:tags r:id="rId15"/>
            </p:custDataLst>
          </p:nvPr>
        </p:nvSpPr>
        <p:spPr>
          <a:xfrm>
            <a:off x="5630115" y="4126884"/>
            <a:ext cx="149225" cy="147637"/>
          </a:xfrm>
          <a:prstGeom prst="chevr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25000" lnSpcReduction="20000"/>
          </a:bodyPr>
          <a:lstStyle/>
          <a:p>
            <a:pPr algn="ctr" eaLnBrk="1" fontAlgn="auto" hangingPunct="1">
              <a:spcBef>
                <a:spcPts val="0"/>
              </a:spcBef>
              <a:spcAft>
                <a:spcPts val="0"/>
              </a:spcAft>
              <a:defRPr/>
            </a:pPr>
            <a:endParaRPr lang="zh-CN" altLang="en-US">
              <a:solidFill>
                <a:schemeClr val="tx1"/>
              </a:solidFill>
              <a:latin typeface="Arial" panose="020B0604020202020204" pitchFamily="34" charset="0"/>
              <a:ea typeface="微软雅黑" panose="020B0503020204020204" pitchFamily="34" charset="-122"/>
            </a:endParaRPr>
          </a:p>
        </p:txBody>
      </p:sp>
      <p:sp>
        <p:nvSpPr>
          <p:cNvPr id="23" name="MH_Other_15"/>
          <p:cNvSpPr/>
          <p:nvPr>
            <p:custDataLst>
              <p:tags r:id="rId16"/>
            </p:custDataLst>
          </p:nvPr>
        </p:nvSpPr>
        <p:spPr>
          <a:xfrm>
            <a:off x="5779340" y="4126884"/>
            <a:ext cx="147638" cy="147637"/>
          </a:xfrm>
          <a:prstGeom prst="chevr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25000" lnSpcReduction="20000"/>
          </a:bodyPr>
          <a:lstStyle/>
          <a:p>
            <a:pPr algn="ctr" eaLnBrk="1" fontAlgn="auto" hangingPunct="1">
              <a:spcBef>
                <a:spcPts val="0"/>
              </a:spcBef>
              <a:spcAft>
                <a:spcPts val="0"/>
              </a:spcAft>
              <a:defRPr/>
            </a:pPr>
            <a:endParaRPr lang="zh-CN" altLang="en-US">
              <a:solidFill>
                <a:schemeClr val="tx1"/>
              </a:solidFill>
              <a:latin typeface="Arial" panose="020B0604020202020204" pitchFamily="34" charset="0"/>
              <a:ea typeface="微软雅黑" panose="020B0503020204020204" pitchFamily="34" charset="-122"/>
            </a:endParaRPr>
          </a:p>
        </p:txBody>
      </p:sp>
      <p:sp>
        <p:nvSpPr>
          <p:cNvPr id="24" name="MH_Other_16"/>
          <p:cNvSpPr/>
          <p:nvPr>
            <p:custDataLst>
              <p:tags r:id="rId17"/>
            </p:custDataLst>
          </p:nvPr>
        </p:nvSpPr>
        <p:spPr>
          <a:xfrm>
            <a:off x="5926978" y="4126884"/>
            <a:ext cx="147637" cy="147637"/>
          </a:xfrm>
          <a:prstGeom prst="chevr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25000" lnSpcReduction="20000"/>
          </a:bodyPr>
          <a:lstStyle/>
          <a:p>
            <a:pPr algn="ctr" eaLnBrk="1" fontAlgn="auto" hangingPunct="1">
              <a:spcBef>
                <a:spcPts val="0"/>
              </a:spcBef>
              <a:spcAft>
                <a:spcPts val="0"/>
              </a:spcAft>
              <a:defRPr/>
            </a:pPr>
            <a:endParaRPr lang="zh-CN" altLang="en-US">
              <a:solidFill>
                <a:schemeClr val="tx1"/>
              </a:solidFill>
              <a:latin typeface="Arial" panose="020B0604020202020204" pitchFamily="34" charset="0"/>
              <a:ea typeface="微软雅黑" panose="020B0503020204020204" pitchFamily="34" charset="-122"/>
            </a:endParaRPr>
          </a:p>
        </p:txBody>
      </p:sp>
      <p:sp>
        <p:nvSpPr>
          <p:cNvPr id="25" name="MH_Other_17"/>
          <p:cNvSpPr/>
          <p:nvPr>
            <p:custDataLst>
              <p:tags r:id="rId18"/>
            </p:custDataLst>
          </p:nvPr>
        </p:nvSpPr>
        <p:spPr>
          <a:xfrm>
            <a:off x="6074615" y="4126884"/>
            <a:ext cx="147638" cy="147637"/>
          </a:xfrm>
          <a:prstGeom prst="chevron">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25000" lnSpcReduction="20000"/>
          </a:bodyPr>
          <a:lstStyle/>
          <a:p>
            <a:pPr algn="ctr" eaLnBrk="1" fontAlgn="auto" hangingPunct="1">
              <a:spcBef>
                <a:spcPts val="0"/>
              </a:spcBef>
              <a:spcAft>
                <a:spcPts val="0"/>
              </a:spcAft>
              <a:defRPr/>
            </a:pPr>
            <a:endParaRPr lang="zh-CN" altLang="en-US">
              <a:solidFill>
                <a:schemeClr val="tx1"/>
              </a:solidFill>
              <a:latin typeface="Arial" panose="020B0604020202020204" pitchFamily="34" charset="0"/>
              <a:ea typeface="微软雅黑" panose="020B0503020204020204" pitchFamily="34" charset="-122"/>
            </a:endParaRPr>
          </a:p>
        </p:txBody>
      </p:sp>
      <p:sp>
        <p:nvSpPr>
          <p:cNvPr id="26" name="MH_Other_18"/>
          <p:cNvSpPr/>
          <p:nvPr>
            <p:custDataLst>
              <p:tags r:id="rId19"/>
            </p:custDataLst>
          </p:nvPr>
        </p:nvSpPr>
        <p:spPr>
          <a:xfrm>
            <a:off x="6222253" y="4126884"/>
            <a:ext cx="149225" cy="147637"/>
          </a:xfrm>
          <a:prstGeom prst="chevron">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25000" lnSpcReduction="20000"/>
          </a:bodyPr>
          <a:lstStyle/>
          <a:p>
            <a:pPr algn="ctr" eaLnBrk="1" fontAlgn="auto" hangingPunct="1">
              <a:spcBef>
                <a:spcPts val="0"/>
              </a:spcBef>
              <a:spcAft>
                <a:spcPts val="0"/>
              </a:spcAft>
              <a:defRPr/>
            </a:pPr>
            <a:endParaRPr lang="zh-CN" altLang="en-US">
              <a:solidFill>
                <a:schemeClr val="tx1"/>
              </a:solidFill>
              <a:latin typeface="Arial" panose="020B0604020202020204" pitchFamily="34" charset="0"/>
              <a:ea typeface="微软雅黑" panose="020B0503020204020204" pitchFamily="34" charset="-122"/>
            </a:endParaRPr>
          </a:p>
        </p:txBody>
      </p:sp>
      <p:sp>
        <p:nvSpPr>
          <p:cNvPr id="27" name="MH_Other_19"/>
          <p:cNvSpPr/>
          <p:nvPr>
            <p:custDataLst>
              <p:tags r:id="rId20"/>
            </p:custDataLst>
          </p:nvPr>
        </p:nvSpPr>
        <p:spPr>
          <a:xfrm>
            <a:off x="6371478" y="4126884"/>
            <a:ext cx="147637" cy="147637"/>
          </a:xfrm>
          <a:prstGeom prst="chevron">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25000" lnSpcReduction="20000"/>
          </a:bodyPr>
          <a:lstStyle/>
          <a:p>
            <a:pPr algn="ctr" eaLnBrk="1" fontAlgn="auto" hangingPunct="1">
              <a:spcBef>
                <a:spcPts val="0"/>
              </a:spcBef>
              <a:spcAft>
                <a:spcPts val="0"/>
              </a:spcAft>
              <a:defRPr/>
            </a:pPr>
            <a:endParaRPr lang="zh-CN" altLang="en-US">
              <a:solidFill>
                <a:schemeClr val="tx1"/>
              </a:solidFill>
              <a:latin typeface="Arial" panose="020B0604020202020204" pitchFamily="34" charset="0"/>
              <a:ea typeface="微软雅黑" panose="020B0503020204020204" pitchFamily="34" charset="-122"/>
            </a:endParaRPr>
          </a:p>
        </p:txBody>
      </p:sp>
      <p:sp>
        <p:nvSpPr>
          <p:cNvPr id="28" name="MH_Other_20"/>
          <p:cNvSpPr/>
          <p:nvPr>
            <p:custDataLst>
              <p:tags r:id="rId21"/>
            </p:custDataLst>
          </p:nvPr>
        </p:nvSpPr>
        <p:spPr>
          <a:xfrm>
            <a:off x="6519115" y="4126884"/>
            <a:ext cx="147638" cy="147637"/>
          </a:xfrm>
          <a:prstGeom prst="chevron">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25000" lnSpcReduction="20000"/>
          </a:bodyPr>
          <a:lstStyle/>
          <a:p>
            <a:pPr algn="ctr" eaLnBrk="1" fontAlgn="auto" hangingPunct="1">
              <a:spcBef>
                <a:spcPts val="0"/>
              </a:spcBef>
              <a:spcAft>
                <a:spcPts val="0"/>
              </a:spcAft>
              <a:defRPr/>
            </a:pPr>
            <a:endParaRPr lang="zh-CN" altLang="en-US">
              <a:solidFill>
                <a:schemeClr val="tx1"/>
              </a:solidFill>
              <a:latin typeface="Arial" panose="020B0604020202020204" pitchFamily="34" charset="0"/>
              <a:ea typeface="微软雅黑" panose="020B0503020204020204" pitchFamily="34" charset="-122"/>
            </a:endParaRPr>
          </a:p>
        </p:txBody>
      </p:sp>
      <p:sp>
        <p:nvSpPr>
          <p:cNvPr id="29" name="MH_Other_21"/>
          <p:cNvSpPr/>
          <p:nvPr>
            <p:custDataLst>
              <p:tags r:id="rId22"/>
            </p:custDataLst>
          </p:nvPr>
        </p:nvSpPr>
        <p:spPr>
          <a:xfrm>
            <a:off x="6666753" y="4126884"/>
            <a:ext cx="147637" cy="147637"/>
          </a:xfrm>
          <a:prstGeom prst="chevron">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25000" lnSpcReduction="20000"/>
          </a:bodyPr>
          <a:lstStyle/>
          <a:p>
            <a:pPr algn="ctr" eaLnBrk="1" fontAlgn="auto" hangingPunct="1">
              <a:spcBef>
                <a:spcPts val="0"/>
              </a:spcBef>
              <a:spcAft>
                <a:spcPts val="0"/>
              </a:spcAft>
              <a:defRPr/>
            </a:pPr>
            <a:endParaRPr lang="zh-CN" altLang="en-US">
              <a:solidFill>
                <a:schemeClr val="tx1"/>
              </a:solidFill>
              <a:latin typeface="Arial" panose="020B0604020202020204" pitchFamily="34" charset="0"/>
              <a:ea typeface="微软雅黑" panose="020B0503020204020204" pitchFamily="34" charset="-122"/>
            </a:endParaRPr>
          </a:p>
        </p:txBody>
      </p:sp>
      <p:sp>
        <p:nvSpPr>
          <p:cNvPr id="30" name="MH_Other_22"/>
          <p:cNvSpPr/>
          <p:nvPr>
            <p:custDataLst>
              <p:tags r:id="rId23"/>
            </p:custDataLst>
          </p:nvPr>
        </p:nvSpPr>
        <p:spPr>
          <a:xfrm>
            <a:off x="6814390" y="4126884"/>
            <a:ext cx="149225" cy="147637"/>
          </a:xfrm>
          <a:prstGeom prst="chevron">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25000" lnSpcReduction="20000"/>
          </a:bodyPr>
          <a:lstStyle/>
          <a:p>
            <a:pPr algn="ctr" eaLnBrk="1" fontAlgn="auto" hangingPunct="1">
              <a:spcBef>
                <a:spcPts val="0"/>
              </a:spcBef>
              <a:spcAft>
                <a:spcPts val="0"/>
              </a:spcAft>
              <a:defRPr/>
            </a:pPr>
            <a:endParaRPr lang="zh-CN" altLang="en-US">
              <a:solidFill>
                <a:schemeClr val="tx1"/>
              </a:solidFill>
              <a:latin typeface="Arial" panose="020B0604020202020204" pitchFamily="34" charset="0"/>
              <a:ea typeface="微软雅黑" panose="020B0503020204020204" pitchFamily="34" charset="-122"/>
            </a:endParaRPr>
          </a:p>
        </p:txBody>
      </p:sp>
      <p:sp>
        <p:nvSpPr>
          <p:cNvPr id="31" name="MH_Other_23"/>
          <p:cNvSpPr/>
          <p:nvPr>
            <p:custDataLst>
              <p:tags r:id="rId24"/>
            </p:custDataLst>
          </p:nvPr>
        </p:nvSpPr>
        <p:spPr>
          <a:xfrm>
            <a:off x="6963615" y="4126884"/>
            <a:ext cx="147638" cy="147637"/>
          </a:xfrm>
          <a:prstGeom prst="chevron">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25000" lnSpcReduction="20000"/>
          </a:bodyPr>
          <a:lstStyle/>
          <a:p>
            <a:pPr algn="ctr" eaLnBrk="1" fontAlgn="auto" hangingPunct="1">
              <a:spcBef>
                <a:spcPts val="0"/>
              </a:spcBef>
              <a:spcAft>
                <a:spcPts val="0"/>
              </a:spcAft>
              <a:defRPr/>
            </a:pPr>
            <a:endParaRPr lang="zh-CN" altLang="en-US">
              <a:solidFill>
                <a:schemeClr val="tx1"/>
              </a:solidFill>
              <a:latin typeface="Arial" panose="020B0604020202020204" pitchFamily="34" charset="0"/>
              <a:ea typeface="微软雅黑" panose="020B0503020204020204" pitchFamily="34" charset="-122"/>
            </a:endParaRPr>
          </a:p>
        </p:txBody>
      </p:sp>
      <p:sp>
        <p:nvSpPr>
          <p:cNvPr id="32" name="MH_Other_24"/>
          <p:cNvSpPr/>
          <p:nvPr>
            <p:custDataLst>
              <p:tags r:id="rId25"/>
            </p:custDataLst>
          </p:nvPr>
        </p:nvSpPr>
        <p:spPr>
          <a:xfrm>
            <a:off x="7111253" y="4126884"/>
            <a:ext cx="147637" cy="147637"/>
          </a:xfrm>
          <a:prstGeom prst="chevron">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25000" lnSpcReduction="20000"/>
          </a:bodyPr>
          <a:lstStyle/>
          <a:p>
            <a:pPr algn="ctr" eaLnBrk="1" fontAlgn="auto" hangingPunct="1">
              <a:spcBef>
                <a:spcPts val="0"/>
              </a:spcBef>
              <a:spcAft>
                <a:spcPts val="0"/>
              </a:spcAft>
              <a:defRPr/>
            </a:pPr>
            <a:endParaRPr lang="zh-CN" altLang="en-US">
              <a:solidFill>
                <a:schemeClr val="tx1"/>
              </a:solidFill>
              <a:latin typeface="Arial" panose="020B0604020202020204" pitchFamily="34" charset="0"/>
              <a:ea typeface="微软雅黑" panose="020B0503020204020204" pitchFamily="34" charset="-122"/>
            </a:endParaRPr>
          </a:p>
        </p:txBody>
      </p:sp>
      <p:sp>
        <p:nvSpPr>
          <p:cNvPr id="33" name="MH_Other_25"/>
          <p:cNvSpPr/>
          <p:nvPr>
            <p:custDataLst>
              <p:tags r:id="rId26"/>
            </p:custDataLst>
          </p:nvPr>
        </p:nvSpPr>
        <p:spPr>
          <a:xfrm>
            <a:off x="7258890" y="4126884"/>
            <a:ext cx="147638" cy="147637"/>
          </a:xfrm>
          <a:prstGeom prst="chevron">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25000" lnSpcReduction="20000"/>
          </a:bodyPr>
          <a:lstStyle/>
          <a:p>
            <a:pPr algn="ctr" eaLnBrk="1" fontAlgn="auto" hangingPunct="1">
              <a:spcBef>
                <a:spcPts val="0"/>
              </a:spcBef>
              <a:spcAft>
                <a:spcPts val="0"/>
              </a:spcAft>
              <a:defRPr/>
            </a:pPr>
            <a:endParaRPr lang="zh-CN" altLang="en-US">
              <a:solidFill>
                <a:schemeClr val="tx1"/>
              </a:solidFill>
              <a:latin typeface="Arial" panose="020B0604020202020204" pitchFamily="34" charset="0"/>
              <a:ea typeface="微软雅黑" panose="020B0503020204020204" pitchFamily="34" charset="-122"/>
            </a:endParaRPr>
          </a:p>
        </p:txBody>
      </p:sp>
      <p:sp>
        <p:nvSpPr>
          <p:cNvPr id="34" name="MH_SubTitle_2"/>
          <p:cNvSpPr txBox="1"/>
          <p:nvPr>
            <p:custDataLst>
              <p:tags r:id="rId27"/>
            </p:custDataLst>
          </p:nvPr>
        </p:nvSpPr>
        <p:spPr bwMode="auto">
          <a:xfrm>
            <a:off x="5022103" y="4414221"/>
            <a:ext cx="2992344" cy="1204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defRPr/>
            </a:pPr>
            <a:r>
              <a:rPr lang="zh-CN" altLang="en-US" sz="2400" b="1" dirty="0">
                <a:latin typeface="楷体" panose="02010609060101010101" pitchFamily="49" charset="-122"/>
                <a:ea typeface="楷体" panose="02010609060101010101" pitchFamily="49" charset="-122"/>
              </a:rPr>
              <a:t>使用程序段前缀</a:t>
            </a:r>
            <a:r>
              <a:rPr lang="en-US" altLang="zh-CN" sz="2400" b="1" dirty="0">
                <a:latin typeface="楷体" panose="02010609060101010101" pitchFamily="49" charset="-122"/>
                <a:ea typeface="楷体" panose="02010609060101010101" pitchFamily="49" charset="-122"/>
              </a:rPr>
              <a:t>PSP</a:t>
            </a:r>
            <a:r>
              <a:rPr lang="zh-CN" altLang="en-US" sz="2400" b="1" dirty="0">
                <a:latin typeface="楷体" panose="02010609060101010101" pitchFamily="49" charset="-122"/>
                <a:ea typeface="楷体" panose="02010609060101010101" pitchFamily="49" charset="-122"/>
              </a:rPr>
              <a:t>实现返回</a:t>
            </a:r>
          </a:p>
        </p:txBody>
      </p:sp>
      <p:sp>
        <p:nvSpPr>
          <p:cNvPr id="35" name="MH_Other_26"/>
          <p:cNvSpPr/>
          <p:nvPr>
            <p:custDataLst>
              <p:tags r:id="rId28"/>
            </p:custDataLst>
          </p:nvPr>
        </p:nvSpPr>
        <p:spPr bwMode="auto">
          <a:xfrm>
            <a:off x="5106240" y="4014171"/>
            <a:ext cx="365125" cy="260350"/>
          </a:xfrm>
          <a:custGeom>
            <a:avLst/>
            <a:gdLst>
              <a:gd name="T0" fmla="*/ 1091648 w 2509838"/>
              <a:gd name="T1" fmla="*/ 1608111 h 1787526"/>
              <a:gd name="T2" fmla="*/ 1364673 w 2509838"/>
              <a:gd name="T3" fmla="*/ 1644625 h 1787526"/>
              <a:gd name="T4" fmla="*/ 1419551 w 2509838"/>
              <a:gd name="T5" fmla="*/ 1603152 h 1787526"/>
              <a:gd name="T6" fmla="*/ 2438407 w 2509838"/>
              <a:gd name="T7" fmla="*/ 1567539 h 1787526"/>
              <a:gd name="T8" fmla="*/ 2487842 w 2509838"/>
              <a:gd name="T9" fmla="*/ 1592108 h 1787526"/>
              <a:gd name="T10" fmla="*/ 2509611 w 2509838"/>
              <a:gd name="T11" fmla="*/ 1640568 h 1787526"/>
              <a:gd name="T12" fmla="*/ 2495552 w 2509838"/>
              <a:gd name="T13" fmla="*/ 1753040 h 1787526"/>
              <a:gd name="T14" fmla="*/ 2450426 w 2509838"/>
              <a:gd name="T15" fmla="*/ 1783920 h 1787526"/>
              <a:gd name="T16" fmla="*/ 55558 w 2509838"/>
              <a:gd name="T17" fmla="*/ 1782793 h 1787526"/>
              <a:gd name="T18" fmla="*/ 12472 w 2509838"/>
              <a:gd name="T19" fmla="*/ 1750110 h 1787526"/>
              <a:gd name="T20" fmla="*/ 680 w 2509838"/>
              <a:gd name="T21" fmla="*/ 1636736 h 1787526"/>
              <a:gd name="T22" fmla="*/ 24717 w 2509838"/>
              <a:gd name="T23" fmla="*/ 1589628 h 1787526"/>
              <a:gd name="T24" fmla="*/ 75740 w 2509838"/>
              <a:gd name="T25" fmla="*/ 1567089 h 1787526"/>
              <a:gd name="T26" fmla="*/ 933501 w 2509838"/>
              <a:gd name="T27" fmla="*/ 749091 h 1787526"/>
              <a:gd name="T28" fmla="*/ 932155 w 2509838"/>
              <a:gd name="T29" fmla="*/ 1160902 h 1787526"/>
              <a:gd name="T30" fmla="*/ 829865 w 2509838"/>
              <a:gd name="T31" fmla="*/ 1167944 h 1787526"/>
              <a:gd name="T32" fmla="*/ 814387 w 2509838"/>
              <a:gd name="T33" fmla="*/ 760448 h 1787526"/>
              <a:gd name="T34" fmla="*/ 837043 w 2509838"/>
              <a:gd name="T35" fmla="*/ 738188 h 1787526"/>
              <a:gd name="T36" fmla="*/ 1416304 w 2509838"/>
              <a:gd name="T37" fmla="*/ 686474 h 1787526"/>
              <a:gd name="T38" fmla="*/ 1412034 w 2509838"/>
              <a:gd name="T39" fmla="*/ 1161601 h 1787526"/>
              <a:gd name="T40" fmla="*/ 1308659 w 2509838"/>
              <a:gd name="T41" fmla="*/ 1166588 h 1787526"/>
              <a:gd name="T42" fmla="*/ 1296074 w 2509838"/>
              <a:gd name="T43" fmla="*/ 694181 h 1787526"/>
              <a:gd name="T44" fmla="*/ 988416 w 2509838"/>
              <a:gd name="T45" fmla="*/ 671513 h 1787526"/>
              <a:gd name="T46" fmla="*/ 1088565 w 2509838"/>
              <a:gd name="T47" fmla="*/ 688968 h 1787526"/>
              <a:gd name="T48" fmla="*/ 1081281 w 2509838"/>
              <a:gd name="T49" fmla="*/ 1163414 h 1787526"/>
              <a:gd name="T50" fmla="*/ 976581 w 2509838"/>
              <a:gd name="T51" fmla="*/ 1165228 h 1787526"/>
              <a:gd name="T52" fmla="*/ 966338 w 2509838"/>
              <a:gd name="T53" fmla="*/ 691461 h 1787526"/>
              <a:gd name="T54" fmla="*/ 1546133 w 2509838"/>
              <a:gd name="T55" fmla="*/ 590550 h 1787526"/>
              <a:gd name="T56" fmla="*/ 1571170 w 2509838"/>
              <a:gd name="T57" fmla="*/ 617105 h 1787526"/>
              <a:gd name="T58" fmla="*/ 1558196 w 2509838"/>
              <a:gd name="T59" fmla="*/ 1165903 h 1787526"/>
              <a:gd name="T60" fmla="*/ 1453496 w 2509838"/>
              <a:gd name="T61" fmla="*/ 1160229 h 1787526"/>
              <a:gd name="T62" fmla="*/ 1449399 w 2509838"/>
              <a:gd name="T63" fmla="*/ 608026 h 1787526"/>
              <a:gd name="T64" fmla="*/ 1229322 w 2509838"/>
              <a:gd name="T65" fmla="*/ 590777 h 1787526"/>
              <a:gd name="T66" fmla="*/ 1252538 w 2509838"/>
              <a:gd name="T67" fmla="*/ 620282 h 1787526"/>
              <a:gd name="T68" fmla="*/ 1236833 w 2509838"/>
              <a:gd name="T69" fmla="*/ 1167492 h 1787526"/>
              <a:gd name="T70" fmla="*/ 1132815 w 2509838"/>
              <a:gd name="T71" fmla="*/ 1157959 h 1787526"/>
              <a:gd name="T72" fmla="*/ 1131450 w 2509838"/>
              <a:gd name="T73" fmla="*/ 605303 h 1787526"/>
              <a:gd name="T74" fmla="*/ 1713065 w 2509838"/>
              <a:gd name="T75" fmla="*/ 508680 h 1787526"/>
              <a:gd name="T76" fmla="*/ 1733550 w 2509838"/>
              <a:gd name="T77" fmla="*/ 545860 h 1787526"/>
              <a:gd name="T78" fmla="*/ 1715797 w 2509838"/>
              <a:gd name="T79" fmla="*/ 1168174 h 1787526"/>
              <a:gd name="T80" fmla="*/ 1612689 w 2509838"/>
              <a:gd name="T81" fmla="*/ 1153438 h 1787526"/>
              <a:gd name="T82" fmla="*/ 1614055 w 2509838"/>
              <a:gd name="T83" fmla="*/ 521829 h 1787526"/>
              <a:gd name="T84" fmla="*/ 1733550 w 2509838"/>
              <a:gd name="T85" fmla="*/ 464215 h 1787526"/>
              <a:gd name="T86" fmla="*/ 1501548 w 2509838"/>
              <a:gd name="T87" fmla="*/ 379141 h 1787526"/>
              <a:gd name="T88" fmla="*/ 188232 w 2509838"/>
              <a:gd name="T89" fmla="*/ 103187 h 1787526"/>
              <a:gd name="T90" fmla="*/ 158976 w 2509838"/>
              <a:gd name="T91" fmla="*/ 139700 h 1787526"/>
              <a:gd name="T92" fmla="*/ 160110 w 2509838"/>
              <a:gd name="T93" fmla="*/ 1353684 h 1787526"/>
              <a:gd name="T94" fmla="*/ 191407 w 2509838"/>
              <a:gd name="T95" fmla="*/ 1389063 h 1787526"/>
              <a:gd name="T96" fmla="*/ 2288041 w 2509838"/>
              <a:gd name="T97" fmla="*/ 1398588 h 1787526"/>
              <a:gd name="T98" fmla="*/ 2332945 w 2509838"/>
              <a:gd name="T99" fmla="*/ 1378857 h 1787526"/>
              <a:gd name="T100" fmla="*/ 2354036 w 2509838"/>
              <a:gd name="T101" fmla="*/ 1337129 h 1787526"/>
              <a:gd name="T102" fmla="*/ 2343830 w 2509838"/>
              <a:gd name="T103" fmla="*/ 124505 h 1787526"/>
              <a:gd name="T104" fmla="*/ 2305957 w 2509838"/>
              <a:gd name="T105" fmla="*/ 95704 h 1787526"/>
              <a:gd name="T106" fmla="*/ 2436813 w 2509838"/>
              <a:gd name="T107" fmla="*/ 680 h 1787526"/>
              <a:gd name="T108" fmla="*/ 2486479 w 2509838"/>
              <a:gd name="T109" fmla="*/ 25400 h 1787526"/>
              <a:gd name="T110" fmla="*/ 2508250 w 2509838"/>
              <a:gd name="T111" fmla="*/ 74159 h 1787526"/>
              <a:gd name="T112" fmla="*/ 2493963 w 2509838"/>
              <a:gd name="T113" fmla="*/ 1455965 h 1787526"/>
              <a:gd name="T114" fmla="*/ 2449286 w 2509838"/>
              <a:gd name="T115" fmla="*/ 1487034 h 1787526"/>
              <a:gd name="T116" fmla="*/ 57150 w 2509838"/>
              <a:gd name="T117" fmla="*/ 1485674 h 1787526"/>
              <a:gd name="T118" fmla="*/ 13833 w 2509838"/>
              <a:gd name="T119" fmla="*/ 1452790 h 1787526"/>
              <a:gd name="T120" fmla="*/ 2041 w 2509838"/>
              <a:gd name="T121" fmla="*/ 70304 h 1787526"/>
              <a:gd name="T122" fmla="*/ 26307 w 2509838"/>
              <a:gd name="T123" fmla="*/ 22905 h 1787526"/>
              <a:gd name="T124" fmla="*/ 77333 w 2509838"/>
              <a:gd name="T125" fmla="*/ 227 h 1787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509838" h="1787526">
                <a:moveTo>
                  <a:pt x="80048" y="1566863"/>
                </a:moveTo>
                <a:lnTo>
                  <a:pt x="84357" y="1566863"/>
                </a:lnTo>
                <a:lnTo>
                  <a:pt x="1096637" y="1566863"/>
                </a:lnTo>
                <a:lnTo>
                  <a:pt x="1094823" y="1569568"/>
                </a:lnTo>
                <a:lnTo>
                  <a:pt x="1093235" y="1572498"/>
                </a:lnTo>
                <a:lnTo>
                  <a:pt x="1092102" y="1575879"/>
                </a:lnTo>
                <a:lnTo>
                  <a:pt x="1090968" y="1579035"/>
                </a:lnTo>
                <a:lnTo>
                  <a:pt x="1090287" y="1582415"/>
                </a:lnTo>
                <a:lnTo>
                  <a:pt x="1089607" y="1585571"/>
                </a:lnTo>
                <a:lnTo>
                  <a:pt x="1089380" y="1589177"/>
                </a:lnTo>
                <a:lnTo>
                  <a:pt x="1089154" y="1592558"/>
                </a:lnTo>
                <a:lnTo>
                  <a:pt x="1089380" y="1597968"/>
                </a:lnTo>
                <a:lnTo>
                  <a:pt x="1090287" y="1603152"/>
                </a:lnTo>
                <a:lnTo>
                  <a:pt x="1091648" y="1608111"/>
                </a:lnTo>
                <a:lnTo>
                  <a:pt x="1093689" y="1612844"/>
                </a:lnTo>
                <a:lnTo>
                  <a:pt x="1095957" y="1617352"/>
                </a:lnTo>
                <a:lnTo>
                  <a:pt x="1098678" y="1621634"/>
                </a:lnTo>
                <a:lnTo>
                  <a:pt x="1101853" y="1625692"/>
                </a:lnTo>
                <a:lnTo>
                  <a:pt x="1105481" y="1629523"/>
                </a:lnTo>
                <a:lnTo>
                  <a:pt x="1109563" y="1632679"/>
                </a:lnTo>
                <a:lnTo>
                  <a:pt x="1113871" y="1635834"/>
                </a:lnTo>
                <a:lnTo>
                  <a:pt x="1118633" y="1638314"/>
                </a:lnTo>
                <a:lnTo>
                  <a:pt x="1123395" y="1640568"/>
                </a:lnTo>
                <a:lnTo>
                  <a:pt x="1128611" y="1642371"/>
                </a:lnTo>
                <a:lnTo>
                  <a:pt x="1134053" y="1643498"/>
                </a:lnTo>
                <a:lnTo>
                  <a:pt x="1139496" y="1644174"/>
                </a:lnTo>
                <a:lnTo>
                  <a:pt x="1145391" y="1644625"/>
                </a:lnTo>
                <a:lnTo>
                  <a:pt x="1364673" y="1644625"/>
                </a:lnTo>
                <a:lnTo>
                  <a:pt x="1370343" y="1644174"/>
                </a:lnTo>
                <a:lnTo>
                  <a:pt x="1376012" y="1643498"/>
                </a:lnTo>
                <a:lnTo>
                  <a:pt x="1381227" y="1642371"/>
                </a:lnTo>
                <a:lnTo>
                  <a:pt x="1386443" y="1640568"/>
                </a:lnTo>
                <a:lnTo>
                  <a:pt x="1391432" y="1638314"/>
                </a:lnTo>
                <a:lnTo>
                  <a:pt x="1396194" y="1635834"/>
                </a:lnTo>
                <a:lnTo>
                  <a:pt x="1400502" y="1632679"/>
                </a:lnTo>
                <a:lnTo>
                  <a:pt x="1404357" y="1629523"/>
                </a:lnTo>
                <a:lnTo>
                  <a:pt x="1407986" y="1625692"/>
                </a:lnTo>
                <a:lnTo>
                  <a:pt x="1411160" y="1621634"/>
                </a:lnTo>
                <a:lnTo>
                  <a:pt x="1414108" y="1617352"/>
                </a:lnTo>
                <a:lnTo>
                  <a:pt x="1416376" y="1612844"/>
                </a:lnTo>
                <a:lnTo>
                  <a:pt x="1418417" y="1608111"/>
                </a:lnTo>
                <a:lnTo>
                  <a:pt x="1419551" y="1603152"/>
                </a:lnTo>
                <a:lnTo>
                  <a:pt x="1420684" y="1597968"/>
                </a:lnTo>
                <a:lnTo>
                  <a:pt x="1420911" y="1592558"/>
                </a:lnTo>
                <a:lnTo>
                  <a:pt x="1420684" y="1589177"/>
                </a:lnTo>
                <a:lnTo>
                  <a:pt x="1420231" y="1585571"/>
                </a:lnTo>
                <a:lnTo>
                  <a:pt x="1419551" y="1582415"/>
                </a:lnTo>
                <a:lnTo>
                  <a:pt x="1418870" y="1579035"/>
                </a:lnTo>
                <a:lnTo>
                  <a:pt x="1417737" y="1575879"/>
                </a:lnTo>
                <a:lnTo>
                  <a:pt x="1416603" y="1572498"/>
                </a:lnTo>
                <a:lnTo>
                  <a:pt x="1415015" y="1569568"/>
                </a:lnTo>
                <a:lnTo>
                  <a:pt x="1413201" y="1566863"/>
                </a:lnTo>
                <a:lnTo>
                  <a:pt x="2425481" y="1566863"/>
                </a:lnTo>
                <a:lnTo>
                  <a:pt x="2429790" y="1566863"/>
                </a:lnTo>
                <a:lnTo>
                  <a:pt x="2434099" y="1567089"/>
                </a:lnTo>
                <a:lnTo>
                  <a:pt x="2438407" y="1567539"/>
                </a:lnTo>
                <a:lnTo>
                  <a:pt x="2442489" y="1568216"/>
                </a:lnTo>
                <a:lnTo>
                  <a:pt x="2446571" y="1569117"/>
                </a:lnTo>
                <a:lnTo>
                  <a:pt x="2450426" y="1570244"/>
                </a:lnTo>
                <a:lnTo>
                  <a:pt x="2454507" y="1571596"/>
                </a:lnTo>
                <a:lnTo>
                  <a:pt x="2458362" y="1572723"/>
                </a:lnTo>
                <a:lnTo>
                  <a:pt x="2462217" y="1574301"/>
                </a:lnTo>
                <a:lnTo>
                  <a:pt x="2465619" y="1576104"/>
                </a:lnTo>
                <a:lnTo>
                  <a:pt x="2469247" y="1578133"/>
                </a:lnTo>
                <a:lnTo>
                  <a:pt x="2472422" y="1580162"/>
                </a:lnTo>
                <a:lnTo>
                  <a:pt x="2476050" y="1581965"/>
                </a:lnTo>
                <a:lnTo>
                  <a:pt x="2478998" y="1584669"/>
                </a:lnTo>
                <a:lnTo>
                  <a:pt x="2482173" y="1586923"/>
                </a:lnTo>
                <a:lnTo>
                  <a:pt x="2485121" y="1589628"/>
                </a:lnTo>
                <a:lnTo>
                  <a:pt x="2487842" y="1592108"/>
                </a:lnTo>
                <a:lnTo>
                  <a:pt x="2490336" y="1595038"/>
                </a:lnTo>
                <a:lnTo>
                  <a:pt x="2492831" y="1597968"/>
                </a:lnTo>
                <a:lnTo>
                  <a:pt x="2495552" y="1601123"/>
                </a:lnTo>
                <a:lnTo>
                  <a:pt x="2497366" y="1604054"/>
                </a:lnTo>
                <a:lnTo>
                  <a:pt x="2499407" y="1607434"/>
                </a:lnTo>
                <a:lnTo>
                  <a:pt x="2501448" y="1610815"/>
                </a:lnTo>
                <a:lnTo>
                  <a:pt x="2503035" y="1614196"/>
                </a:lnTo>
                <a:lnTo>
                  <a:pt x="2504623" y="1618028"/>
                </a:lnTo>
                <a:lnTo>
                  <a:pt x="2505983" y="1621409"/>
                </a:lnTo>
                <a:lnTo>
                  <a:pt x="2507117" y="1625241"/>
                </a:lnTo>
                <a:lnTo>
                  <a:pt x="2508024" y="1629073"/>
                </a:lnTo>
                <a:lnTo>
                  <a:pt x="2508704" y="1632679"/>
                </a:lnTo>
                <a:lnTo>
                  <a:pt x="2509385" y="1636736"/>
                </a:lnTo>
                <a:lnTo>
                  <a:pt x="2509611" y="1640568"/>
                </a:lnTo>
                <a:lnTo>
                  <a:pt x="2509838" y="1644625"/>
                </a:lnTo>
                <a:lnTo>
                  <a:pt x="2509838" y="1709764"/>
                </a:lnTo>
                <a:lnTo>
                  <a:pt x="2509611" y="1713822"/>
                </a:lnTo>
                <a:lnTo>
                  <a:pt x="2509385" y="1717428"/>
                </a:lnTo>
                <a:lnTo>
                  <a:pt x="2508704" y="1721485"/>
                </a:lnTo>
                <a:lnTo>
                  <a:pt x="2508024" y="1725317"/>
                </a:lnTo>
                <a:lnTo>
                  <a:pt x="2507117" y="1729148"/>
                </a:lnTo>
                <a:lnTo>
                  <a:pt x="2505983" y="1732755"/>
                </a:lnTo>
                <a:lnTo>
                  <a:pt x="2504623" y="1736361"/>
                </a:lnTo>
                <a:lnTo>
                  <a:pt x="2503035" y="1740193"/>
                </a:lnTo>
                <a:lnTo>
                  <a:pt x="2501448" y="1743348"/>
                </a:lnTo>
                <a:lnTo>
                  <a:pt x="2499407" y="1746955"/>
                </a:lnTo>
                <a:lnTo>
                  <a:pt x="2497366" y="1750110"/>
                </a:lnTo>
                <a:lnTo>
                  <a:pt x="2495552" y="1753040"/>
                </a:lnTo>
                <a:lnTo>
                  <a:pt x="2492831" y="1756421"/>
                </a:lnTo>
                <a:lnTo>
                  <a:pt x="2490336" y="1759126"/>
                </a:lnTo>
                <a:lnTo>
                  <a:pt x="2487842" y="1762282"/>
                </a:lnTo>
                <a:lnTo>
                  <a:pt x="2485121" y="1764761"/>
                </a:lnTo>
                <a:lnTo>
                  <a:pt x="2482173" y="1767466"/>
                </a:lnTo>
                <a:lnTo>
                  <a:pt x="2478998" y="1769720"/>
                </a:lnTo>
                <a:lnTo>
                  <a:pt x="2476050" y="1772199"/>
                </a:lnTo>
                <a:lnTo>
                  <a:pt x="2472422" y="1774228"/>
                </a:lnTo>
                <a:lnTo>
                  <a:pt x="2469247" y="1776256"/>
                </a:lnTo>
                <a:lnTo>
                  <a:pt x="2465619" y="1778285"/>
                </a:lnTo>
                <a:lnTo>
                  <a:pt x="2462217" y="1780088"/>
                </a:lnTo>
                <a:lnTo>
                  <a:pt x="2458362" y="1781440"/>
                </a:lnTo>
                <a:lnTo>
                  <a:pt x="2454507" y="1782793"/>
                </a:lnTo>
                <a:lnTo>
                  <a:pt x="2450426" y="1783920"/>
                </a:lnTo>
                <a:lnTo>
                  <a:pt x="2446571" y="1785272"/>
                </a:lnTo>
                <a:lnTo>
                  <a:pt x="2442489" y="1785948"/>
                </a:lnTo>
                <a:lnTo>
                  <a:pt x="2438407" y="1786850"/>
                </a:lnTo>
                <a:lnTo>
                  <a:pt x="2434099" y="1787301"/>
                </a:lnTo>
                <a:lnTo>
                  <a:pt x="2429790" y="1787526"/>
                </a:lnTo>
                <a:lnTo>
                  <a:pt x="2425481" y="1787526"/>
                </a:lnTo>
                <a:lnTo>
                  <a:pt x="84357" y="1787526"/>
                </a:lnTo>
                <a:lnTo>
                  <a:pt x="80048" y="1787526"/>
                </a:lnTo>
                <a:lnTo>
                  <a:pt x="75740" y="1787301"/>
                </a:lnTo>
                <a:lnTo>
                  <a:pt x="71431" y="1786850"/>
                </a:lnTo>
                <a:lnTo>
                  <a:pt x="67349" y="1785948"/>
                </a:lnTo>
                <a:lnTo>
                  <a:pt x="63494" y="1785272"/>
                </a:lnTo>
                <a:lnTo>
                  <a:pt x="59413" y="1783920"/>
                </a:lnTo>
                <a:lnTo>
                  <a:pt x="55558" y="1782793"/>
                </a:lnTo>
                <a:lnTo>
                  <a:pt x="51476" y="1781440"/>
                </a:lnTo>
                <a:lnTo>
                  <a:pt x="48074" y="1780088"/>
                </a:lnTo>
                <a:lnTo>
                  <a:pt x="44219" y="1778285"/>
                </a:lnTo>
                <a:lnTo>
                  <a:pt x="40591" y="1776256"/>
                </a:lnTo>
                <a:lnTo>
                  <a:pt x="37416" y="1774228"/>
                </a:lnTo>
                <a:lnTo>
                  <a:pt x="33788" y="1772199"/>
                </a:lnTo>
                <a:lnTo>
                  <a:pt x="30840" y="1769720"/>
                </a:lnTo>
                <a:lnTo>
                  <a:pt x="27892" y="1767466"/>
                </a:lnTo>
                <a:lnTo>
                  <a:pt x="24717" y="1764761"/>
                </a:lnTo>
                <a:lnTo>
                  <a:pt x="21996" y="1762282"/>
                </a:lnTo>
                <a:lnTo>
                  <a:pt x="19502" y="1759126"/>
                </a:lnTo>
                <a:lnTo>
                  <a:pt x="17007" y="1756421"/>
                </a:lnTo>
                <a:lnTo>
                  <a:pt x="14513" y="1753040"/>
                </a:lnTo>
                <a:lnTo>
                  <a:pt x="12472" y="1750110"/>
                </a:lnTo>
                <a:lnTo>
                  <a:pt x="10431" y="1746955"/>
                </a:lnTo>
                <a:lnTo>
                  <a:pt x="8390" y="1743348"/>
                </a:lnTo>
                <a:lnTo>
                  <a:pt x="6803" y="1740193"/>
                </a:lnTo>
                <a:lnTo>
                  <a:pt x="5442" y="1736361"/>
                </a:lnTo>
                <a:lnTo>
                  <a:pt x="3855" y="1732755"/>
                </a:lnTo>
                <a:lnTo>
                  <a:pt x="2948" y="1729148"/>
                </a:lnTo>
                <a:lnTo>
                  <a:pt x="1814" y="1725317"/>
                </a:lnTo>
                <a:lnTo>
                  <a:pt x="1134" y="1721485"/>
                </a:lnTo>
                <a:lnTo>
                  <a:pt x="680" y="1717428"/>
                </a:lnTo>
                <a:lnTo>
                  <a:pt x="227" y="1713822"/>
                </a:lnTo>
                <a:lnTo>
                  <a:pt x="0" y="1709764"/>
                </a:lnTo>
                <a:lnTo>
                  <a:pt x="0" y="1644625"/>
                </a:lnTo>
                <a:lnTo>
                  <a:pt x="227" y="1640568"/>
                </a:lnTo>
                <a:lnTo>
                  <a:pt x="680" y="1636736"/>
                </a:lnTo>
                <a:lnTo>
                  <a:pt x="1134" y="1632679"/>
                </a:lnTo>
                <a:lnTo>
                  <a:pt x="1814" y="1629073"/>
                </a:lnTo>
                <a:lnTo>
                  <a:pt x="2948" y="1625241"/>
                </a:lnTo>
                <a:lnTo>
                  <a:pt x="3855" y="1621409"/>
                </a:lnTo>
                <a:lnTo>
                  <a:pt x="5442" y="1618028"/>
                </a:lnTo>
                <a:lnTo>
                  <a:pt x="6803" y="1614196"/>
                </a:lnTo>
                <a:lnTo>
                  <a:pt x="8390" y="1610815"/>
                </a:lnTo>
                <a:lnTo>
                  <a:pt x="10431" y="1607434"/>
                </a:lnTo>
                <a:lnTo>
                  <a:pt x="12472" y="1604054"/>
                </a:lnTo>
                <a:lnTo>
                  <a:pt x="14513" y="1601123"/>
                </a:lnTo>
                <a:lnTo>
                  <a:pt x="17007" y="1597968"/>
                </a:lnTo>
                <a:lnTo>
                  <a:pt x="19502" y="1595038"/>
                </a:lnTo>
                <a:lnTo>
                  <a:pt x="21996" y="1592108"/>
                </a:lnTo>
                <a:lnTo>
                  <a:pt x="24717" y="1589628"/>
                </a:lnTo>
                <a:lnTo>
                  <a:pt x="27892" y="1586923"/>
                </a:lnTo>
                <a:lnTo>
                  <a:pt x="30840" y="1584669"/>
                </a:lnTo>
                <a:lnTo>
                  <a:pt x="33788" y="1581965"/>
                </a:lnTo>
                <a:lnTo>
                  <a:pt x="37416" y="1580162"/>
                </a:lnTo>
                <a:lnTo>
                  <a:pt x="40591" y="1578133"/>
                </a:lnTo>
                <a:lnTo>
                  <a:pt x="44219" y="1576104"/>
                </a:lnTo>
                <a:lnTo>
                  <a:pt x="48074" y="1574301"/>
                </a:lnTo>
                <a:lnTo>
                  <a:pt x="51476" y="1572723"/>
                </a:lnTo>
                <a:lnTo>
                  <a:pt x="55558" y="1571596"/>
                </a:lnTo>
                <a:lnTo>
                  <a:pt x="59413" y="1570244"/>
                </a:lnTo>
                <a:lnTo>
                  <a:pt x="63494" y="1569117"/>
                </a:lnTo>
                <a:lnTo>
                  <a:pt x="67349" y="1568216"/>
                </a:lnTo>
                <a:lnTo>
                  <a:pt x="71431" y="1567539"/>
                </a:lnTo>
                <a:lnTo>
                  <a:pt x="75740" y="1567089"/>
                </a:lnTo>
                <a:lnTo>
                  <a:pt x="80048" y="1566863"/>
                </a:lnTo>
                <a:close/>
                <a:moveTo>
                  <a:pt x="837043" y="738188"/>
                </a:moveTo>
                <a:lnTo>
                  <a:pt x="839735" y="738188"/>
                </a:lnTo>
                <a:lnTo>
                  <a:pt x="912639" y="738188"/>
                </a:lnTo>
                <a:lnTo>
                  <a:pt x="915107" y="738188"/>
                </a:lnTo>
                <a:lnTo>
                  <a:pt x="917575" y="738870"/>
                </a:lnTo>
                <a:lnTo>
                  <a:pt x="920042" y="739324"/>
                </a:lnTo>
                <a:lnTo>
                  <a:pt x="922285" y="740232"/>
                </a:lnTo>
                <a:lnTo>
                  <a:pt x="924529" y="741368"/>
                </a:lnTo>
                <a:lnTo>
                  <a:pt x="926772" y="742504"/>
                </a:lnTo>
                <a:lnTo>
                  <a:pt x="928791" y="743867"/>
                </a:lnTo>
                <a:lnTo>
                  <a:pt x="930585" y="745684"/>
                </a:lnTo>
                <a:lnTo>
                  <a:pt x="932155" y="747047"/>
                </a:lnTo>
                <a:lnTo>
                  <a:pt x="933501" y="749091"/>
                </a:lnTo>
                <a:lnTo>
                  <a:pt x="934847" y="751135"/>
                </a:lnTo>
                <a:lnTo>
                  <a:pt x="936193" y="753407"/>
                </a:lnTo>
                <a:lnTo>
                  <a:pt x="936866" y="755678"/>
                </a:lnTo>
                <a:lnTo>
                  <a:pt x="937315" y="757950"/>
                </a:lnTo>
                <a:lnTo>
                  <a:pt x="937763" y="760448"/>
                </a:lnTo>
                <a:lnTo>
                  <a:pt x="938212" y="762947"/>
                </a:lnTo>
                <a:lnTo>
                  <a:pt x="938212" y="1145229"/>
                </a:lnTo>
                <a:lnTo>
                  <a:pt x="937763" y="1147728"/>
                </a:lnTo>
                <a:lnTo>
                  <a:pt x="937315" y="1150227"/>
                </a:lnTo>
                <a:lnTo>
                  <a:pt x="936866" y="1152498"/>
                </a:lnTo>
                <a:lnTo>
                  <a:pt x="936193" y="1154770"/>
                </a:lnTo>
                <a:lnTo>
                  <a:pt x="934847" y="1157041"/>
                </a:lnTo>
                <a:lnTo>
                  <a:pt x="933501" y="1159085"/>
                </a:lnTo>
                <a:lnTo>
                  <a:pt x="932155" y="1160902"/>
                </a:lnTo>
                <a:lnTo>
                  <a:pt x="930585" y="1162720"/>
                </a:lnTo>
                <a:lnTo>
                  <a:pt x="928791" y="1164537"/>
                </a:lnTo>
                <a:lnTo>
                  <a:pt x="926772" y="1165672"/>
                </a:lnTo>
                <a:lnTo>
                  <a:pt x="924529" y="1167035"/>
                </a:lnTo>
                <a:lnTo>
                  <a:pt x="922285" y="1167944"/>
                </a:lnTo>
                <a:lnTo>
                  <a:pt x="920042" y="1168852"/>
                </a:lnTo>
                <a:lnTo>
                  <a:pt x="917575" y="1169534"/>
                </a:lnTo>
                <a:lnTo>
                  <a:pt x="915107" y="1169761"/>
                </a:lnTo>
                <a:lnTo>
                  <a:pt x="912639" y="1169988"/>
                </a:lnTo>
                <a:lnTo>
                  <a:pt x="839735" y="1169988"/>
                </a:lnTo>
                <a:lnTo>
                  <a:pt x="837043" y="1169761"/>
                </a:lnTo>
                <a:lnTo>
                  <a:pt x="834576" y="1169534"/>
                </a:lnTo>
                <a:lnTo>
                  <a:pt x="832108" y="1168852"/>
                </a:lnTo>
                <a:lnTo>
                  <a:pt x="829865" y="1167944"/>
                </a:lnTo>
                <a:lnTo>
                  <a:pt x="827622" y="1167035"/>
                </a:lnTo>
                <a:lnTo>
                  <a:pt x="825603" y="1165672"/>
                </a:lnTo>
                <a:lnTo>
                  <a:pt x="823584" y="1164537"/>
                </a:lnTo>
                <a:lnTo>
                  <a:pt x="821790" y="1162720"/>
                </a:lnTo>
                <a:lnTo>
                  <a:pt x="819995" y="1160902"/>
                </a:lnTo>
                <a:lnTo>
                  <a:pt x="818649" y="1159085"/>
                </a:lnTo>
                <a:lnTo>
                  <a:pt x="817303" y="1157041"/>
                </a:lnTo>
                <a:lnTo>
                  <a:pt x="816406" y="1154770"/>
                </a:lnTo>
                <a:lnTo>
                  <a:pt x="815284" y="1152498"/>
                </a:lnTo>
                <a:lnTo>
                  <a:pt x="814836" y="1150227"/>
                </a:lnTo>
                <a:lnTo>
                  <a:pt x="814387" y="1147728"/>
                </a:lnTo>
                <a:lnTo>
                  <a:pt x="814387" y="1145229"/>
                </a:lnTo>
                <a:lnTo>
                  <a:pt x="814387" y="762947"/>
                </a:lnTo>
                <a:lnTo>
                  <a:pt x="814387" y="760448"/>
                </a:lnTo>
                <a:lnTo>
                  <a:pt x="814836" y="757950"/>
                </a:lnTo>
                <a:lnTo>
                  <a:pt x="815284" y="755678"/>
                </a:lnTo>
                <a:lnTo>
                  <a:pt x="816406" y="753407"/>
                </a:lnTo>
                <a:lnTo>
                  <a:pt x="817303" y="751135"/>
                </a:lnTo>
                <a:lnTo>
                  <a:pt x="818649" y="749091"/>
                </a:lnTo>
                <a:lnTo>
                  <a:pt x="819995" y="747047"/>
                </a:lnTo>
                <a:lnTo>
                  <a:pt x="821790" y="745684"/>
                </a:lnTo>
                <a:lnTo>
                  <a:pt x="823584" y="743867"/>
                </a:lnTo>
                <a:lnTo>
                  <a:pt x="825603" y="742504"/>
                </a:lnTo>
                <a:lnTo>
                  <a:pt x="827622" y="741368"/>
                </a:lnTo>
                <a:lnTo>
                  <a:pt x="829865" y="740232"/>
                </a:lnTo>
                <a:lnTo>
                  <a:pt x="832108" y="739324"/>
                </a:lnTo>
                <a:lnTo>
                  <a:pt x="834576" y="738870"/>
                </a:lnTo>
                <a:lnTo>
                  <a:pt x="837043" y="738188"/>
                </a:lnTo>
                <a:close/>
                <a:moveTo>
                  <a:pt x="1318322" y="671513"/>
                </a:moveTo>
                <a:lnTo>
                  <a:pt x="1320794" y="671513"/>
                </a:lnTo>
                <a:lnTo>
                  <a:pt x="1394056" y="671513"/>
                </a:lnTo>
                <a:lnTo>
                  <a:pt x="1396528" y="671513"/>
                </a:lnTo>
                <a:lnTo>
                  <a:pt x="1399000" y="671966"/>
                </a:lnTo>
                <a:lnTo>
                  <a:pt x="1401472" y="672873"/>
                </a:lnTo>
                <a:lnTo>
                  <a:pt x="1403719" y="673553"/>
                </a:lnTo>
                <a:lnTo>
                  <a:pt x="1405966" y="674913"/>
                </a:lnTo>
                <a:lnTo>
                  <a:pt x="1408213" y="676273"/>
                </a:lnTo>
                <a:lnTo>
                  <a:pt x="1410011" y="677860"/>
                </a:lnTo>
                <a:lnTo>
                  <a:pt x="1412034" y="679900"/>
                </a:lnTo>
                <a:lnTo>
                  <a:pt x="1413607" y="681941"/>
                </a:lnTo>
                <a:lnTo>
                  <a:pt x="1414955" y="683981"/>
                </a:lnTo>
                <a:lnTo>
                  <a:pt x="1416304" y="686474"/>
                </a:lnTo>
                <a:lnTo>
                  <a:pt x="1417203" y="688968"/>
                </a:lnTo>
                <a:lnTo>
                  <a:pt x="1418326" y="691461"/>
                </a:lnTo>
                <a:lnTo>
                  <a:pt x="1418776" y="694181"/>
                </a:lnTo>
                <a:lnTo>
                  <a:pt x="1419225" y="696902"/>
                </a:lnTo>
                <a:lnTo>
                  <a:pt x="1419225" y="699848"/>
                </a:lnTo>
                <a:lnTo>
                  <a:pt x="1419225" y="1141426"/>
                </a:lnTo>
                <a:lnTo>
                  <a:pt x="1419225" y="1144373"/>
                </a:lnTo>
                <a:lnTo>
                  <a:pt x="1418776" y="1147320"/>
                </a:lnTo>
                <a:lnTo>
                  <a:pt x="1418326" y="1149813"/>
                </a:lnTo>
                <a:lnTo>
                  <a:pt x="1417203" y="1152534"/>
                </a:lnTo>
                <a:lnTo>
                  <a:pt x="1416304" y="1155254"/>
                </a:lnTo>
                <a:lnTo>
                  <a:pt x="1414955" y="1157521"/>
                </a:lnTo>
                <a:lnTo>
                  <a:pt x="1413607" y="1159787"/>
                </a:lnTo>
                <a:lnTo>
                  <a:pt x="1412034" y="1161601"/>
                </a:lnTo>
                <a:lnTo>
                  <a:pt x="1410011" y="1163414"/>
                </a:lnTo>
                <a:lnTo>
                  <a:pt x="1408213" y="1165228"/>
                </a:lnTo>
                <a:lnTo>
                  <a:pt x="1405966" y="1166588"/>
                </a:lnTo>
                <a:lnTo>
                  <a:pt x="1403719" y="1167721"/>
                </a:lnTo>
                <a:lnTo>
                  <a:pt x="1401472" y="1168855"/>
                </a:lnTo>
                <a:lnTo>
                  <a:pt x="1399000" y="1169535"/>
                </a:lnTo>
                <a:lnTo>
                  <a:pt x="1396528" y="1169761"/>
                </a:lnTo>
                <a:lnTo>
                  <a:pt x="1394056" y="1169988"/>
                </a:lnTo>
                <a:lnTo>
                  <a:pt x="1320794" y="1169988"/>
                </a:lnTo>
                <a:lnTo>
                  <a:pt x="1318322" y="1169761"/>
                </a:lnTo>
                <a:lnTo>
                  <a:pt x="1315850" y="1169535"/>
                </a:lnTo>
                <a:lnTo>
                  <a:pt x="1313154" y="1168855"/>
                </a:lnTo>
                <a:lnTo>
                  <a:pt x="1310906" y="1167721"/>
                </a:lnTo>
                <a:lnTo>
                  <a:pt x="1308659" y="1166588"/>
                </a:lnTo>
                <a:lnTo>
                  <a:pt x="1306861" y="1165228"/>
                </a:lnTo>
                <a:lnTo>
                  <a:pt x="1304839" y="1163414"/>
                </a:lnTo>
                <a:lnTo>
                  <a:pt x="1303041" y="1161601"/>
                </a:lnTo>
                <a:lnTo>
                  <a:pt x="1301243" y="1159787"/>
                </a:lnTo>
                <a:lnTo>
                  <a:pt x="1299670" y="1157521"/>
                </a:lnTo>
                <a:lnTo>
                  <a:pt x="1298546" y="1155254"/>
                </a:lnTo>
                <a:lnTo>
                  <a:pt x="1297423" y="1152534"/>
                </a:lnTo>
                <a:lnTo>
                  <a:pt x="1296524" y="1149813"/>
                </a:lnTo>
                <a:lnTo>
                  <a:pt x="1296074" y="1147320"/>
                </a:lnTo>
                <a:lnTo>
                  <a:pt x="1295400" y="1144373"/>
                </a:lnTo>
                <a:lnTo>
                  <a:pt x="1295400" y="1141426"/>
                </a:lnTo>
                <a:lnTo>
                  <a:pt x="1295400" y="699848"/>
                </a:lnTo>
                <a:lnTo>
                  <a:pt x="1295400" y="696902"/>
                </a:lnTo>
                <a:lnTo>
                  <a:pt x="1296074" y="694181"/>
                </a:lnTo>
                <a:lnTo>
                  <a:pt x="1296524" y="691461"/>
                </a:lnTo>
                <a:lnTo>
                  <a:pt x="1297423" y="688968"/>
                </a:lnTo>
                <a:lnTo>
                  <a:pt x="1298546" y="686474"/>
                </a:lnTo>
                <a:lnTo>
                  <a:pt x="1299670" y="683981"/>
                </a:lnTo>
                <a:lnTo>
                  <a:pt x="1301243" y="681941"/>
                </a:lnTo>
                <a:lnTo>
                  <a:pt x="1303041" y="679900"/>
                </a:lnTo>
                <a:lnTo>
                  <a:pt x="1304839" y="677860"/>
                </a:lnTo>
                <a:lnTo>
                  <a:pt x="1306861" y="676273"/>
                </a:lnTo>
                <a:lnTo>
                  <a:pt x="1308659" y="674913"/>
                </a:lnTo>
                <a:lnTo>
                  <a:pt x="1310906" y="673553"/>
                </a:lnTo>
                <a:lnTo>
                  <a:pt x="1313154" y="672873"/>
                </a:lnTo>
                <a:lnTo>
                  <a:pt x="1315850" y="671966"/>
                </a:lnTo>
                <a:lnTo>
                  <a:pt x="1318322" y="671513"/>
                </a:lnTo>
                <a:close/>
                <a:moveTo>
                  <a:pt x="988416" y="671513"/>
                </a:moveTo>
                <a:lnTo>
                  <a:pt x="990920" y="671513"/>
                </a:lnTo>
                <a:lnTo>
                  <a:pt x="1065121" y="671513"/>
                </a:lnTo>
                <a:lnTo>
                  <a:pt x="1067624" y="671513"/>
                </a:lnTo>
                <a:lnTo>
                  <a:pt x="1070128" y="671966"/>
                </a:lnTo>
                <a:lnTo>
                  <a:pt x="1072632" y="672873"/>
                </a:lnTo>
                <a:lnTo>
                  <a:pt x="1074908" y="673553"/>
                </a:lnTo>
                <a:lnTo>
                  <a:pt x="1077184" y="674913"/>
                </a:lnTo>
                <a:lnTo>
                  <a:pt x="1079460" y="676273"/>
                </a:lnTo>
                <a:lnTo>
                  <a:pt x="1081281" y="677860"/>
                </a:lnTo>
                <a:lnTo>
                  <a:pt x="1083330" y="679900"/>
                </a:lnTo>
                <a:lnTo>
                  <a:pt x="1084923" y="681941"/>
                </a:lnTo>
                <a:lnTo>
                  <a:pt x="1086288" y="683981"/>
                </a:lnTo>
                <a:lnTo>
                  <a:pt x="1087654" y="686474"/>
                </a:lnTo>
                <a:lnTo>
                  <a:pt x="1088565" y="688968"/>
                </a:lnTo>
                <a:lnTo>
                  <a:pt x="1089703" y="691461"/>
                </a:lnTo>
                <a:lnTo>
                  <a:pt x="1090158" y="694181"/>
                </a:lnTo>
                <a:lnTo>
                  <a:pt x="1090613" y="696902"/>
                </a:lnTo>
                <a:lnTo>
                  <a:pt x="1090613" y="699848"/>
                </a:lnTo>
                <a:lnTo>
                  <a:pt x="1090613" y="1141426"/>
                </a:lnTo>
                <a:lnTo>
                  <a:pt x="1090613" y="1144373"/>
                </a:lnTo>
                <a:lnTo>
                  <a:pt x="1090158" y="1147320"/>
                </a:lnTo>
                <a:lnTo>
                  <a:pt x="1089703" y="1149813"/>
                </a:lnTo>
                <a:lnTo>
                  <a:pt x="1088565" y="1152534"/>
                </a:lnTo>
                <a:lnTo>
                  <a:pt x="1087654" y="1155254"/>
                </a:lnTo>
                <a:lnTo>
                  <a:pt x="1086288" y="1157521"/>
                </a:lnTo>
                <a:lnTo>
                  <a:pt x="1084923" y="1159787"/>
                </a:lnTo>
                <a:lnTo>
                  <a:pt x="1083330" y="1161601"/>
                </a:lnTo>
                <a:lnTo>
                  <a:pt x="1081281" y="1163414"/>
                </a:lnTo>
                <a:lnTo>
                  <a:pt x="1079460" y="1165228"/>
                </a:lnTo>
                <a:lnTo>
                  <a:pt x="1077184" y="1166588"/>
                </a:lnTo>
                <a:lnTo>
                  <a:pt x="1074908" y="1167721"/>
                </a:lnTo>
                <a:lnTo>
                  <a:pt x="1072632" y="1168855"/>
                </a:lnTo>
                <a:lnTo>
                  <a:pt x="1070128" y="1169535"/>
                </a:lnTo>
                <a:lnTo>
                  <a:pt x="1067624" y="1169761"/>
                </a:lnTo>
                <a:lnTo>
                  <a:pt x="1065121" y="1169988"/>
                </a:lnTo>
                <a:lnTo>
                  <a:pt x="990920" y="1169988"/>
                </a:lnTo>
                <a:lnTo>
                  <a:pt x="988416" y="1169761"/>
                </a:lnTo>
                <a:lnTo>
                  <a:pt x="985685" y="1169535"/>
                </a:lnTo>
                <a:lnTo>
                  <a:pt x="983181" y="1168855"/>
                </a:lnTo>
                <a:lnTo>
                  <a:pt x="980905" y="1167721"/>
                </a:lnTo>
                <a:lnTo>
                  <a:pt x="978629" y="1166588"/>
                </a:lnTo>
                <a:lnTo>
                  <a:pt x="976581" y="1165228"/>
                </a:lnTo>
                <a:lnTo>
                  <a:pt x="974532" y="1163414"/>
                </a:lnTo>
                <a:lnTo>
                  <a:pt x="972939" y="1161601"/>
                </a:lnTo>
                <a:lnTo>
                  <a:pt x="971118" y="1159787"/>
                </a:lnTo>
                <a:lnTo>
                  <a:pt x="969525" y="1157521"/>
                </a:lnTo>
                <a:lnTo>
                  <a:pt x="968387" y="1155254"/>
                </a:lnTo>
                <a:lnTo>
                  <a:pt x="967249" y="1152534"/>
                </a:lnTo>
                <a:lnTo>
                  <a:pt x="966338" y="1149813"/>
                </a:lnTo>
                <a:lnTo>
                  <a:pt x="965883" y="1147320"/>
                </a:lnTo>
                <a:lnTo>
                  <a:pt x="965200" y="1144373"/>
                </a:lnTo>
                <a:lnTo>
                  <a:pt x="965200" y="1141426"/>
                </a:lnTo>
                <a:lnTo>
                  <a:pt x="965200" y="699848"/>
                </a:lnTo>
                <a:lnTo>
                  <a:pt x="965200" y="696902"/>
                </a:lnTo>
                <a:lnTo>
                  <a:pt x="965883" y="694181"/>
                </a:lnTo>
                <a:lnTo>
                  <a:pt x="966338" y="691461"/>
                </a:lnTo>
                <a:lnTo>
                  <a:pt x="967249" y="688968"/>
                </a:lnTo>
                <a:lnTo>
                  <a:pt x="968387" y="686474"/>
                </a:lnTo>
                <a:lnTo>
                  <a:pt x="969525" y="683981"/>
                </a:lnTo>
                <a:lnTo>
                  <a:pt x="971118" y="681941"/>
                </a:lnTo>
                <a:lnTo>
                  <a:pt x="972939" y="679900"/>
                </a:lnTo>
                <a:lnTo>
                  <a:pt x="974532" y="677860"/>
                </a:lnTo>
                <a:lnTo>
                  <a:pt x="976581" y="676273"/>
                </a:lnTo>
                <a:lnTo>
                  <a:pt x="978629" y="674913"/>
                </a:lnTo>
                <a:lnTo>
                  <a:pt x="980905" y="673553"/>
                </a:lnTo>
                <a:lnTo>
                  <a:pt x="983181" y="672873"/>
                </a:lnTo>
                <a:lnTo>
                  <a:pt x="985685" y="671966"/>
                </a:lnTo>
                <a:lnTo>
                  <a:pt x="988416" y="671513"/>
                </a:lnTo>
                <a:close/>
                <a:moveTo>
                  <a:pt x="1471932" y="590550"/>
                </a:moveTo>
                <a:lnTo>
                  <a:pt x="1546133" y="590550"/>
                </a:lnTo>
                <a:lnTo>
                  <a:pt x="1548636" y="590777"/>
                </a:lnTo>
                <a:lnTo>
                  <a:pt x="1551140" y="591231"/>
                </a:lnTo>
                <a:lnTo>
                  <a:pt x="1553644" y="592139"/>
                </a:lnTo>
                <a:lnTo>
                  <a:pt x="1555920" y="593274"/>
                </a:lnTo>
                <a:lnTo>
                  <a:pt x="1558196" y="594635"/>
                </a:lnTo>
                <a:lnTo>
                  <a:pt x="1560472" y="596451"/>
                </a:lnTo>
                <a:lnTo>
                  <a:pt x="1562293" y="598267"/>
                </a:lnTo>
                <a:lnTo>
                  <a:pt x="1564342" y="600537"/>
                </a:lnTo>
                <a:lnTo>
                  <a:pt x="1565707" y="602806"/>
                </a:lnTo>
                <a:lnTo>
                  <a:pt x="1567300" y="605303"/>
                </a:lnTo>
                <a:lnTo>
                  <a:pt x="1568666" y="608026"/>
                </a:lnTo>
                <a:lnTo>
                  <a:pt x="1569577" y="610750"/>
                </a:lnTo>
                <a:lnTo>
                  <a:pt x="1570487" y="613927"/>
                </a:lnTo>
                <a:lnTo>
                  <a:pt x="1571170" y="617105"/>
                </a:lnTo>
                <a:lnTo>
                  <a:pt x="1571625" y="620282"/>
                </a:lnTo>
                <a:lnTo>
                  <a:pt x="1571625" y="623687"/>
                </a:lnTo>
                <a:lnTo>
                  <a:pt x="1571625" y="1136851"/>
                </a:lnTo>
                <a:lnTo>
                  <a:pt x="1571625" y="1140256"/>
                </a:lnTo>
                <a:lnTo>
                  <a:pt x="1571170" y="1143433"/>
                </a:lnTo>
                <a:lnTo>
                  <a:pt x="1570487" y="1146838"/>
                </a:lnTo>
                <a:lnTo>
                  <a:pt x="1569577" y="1149788"/>
                </a:lnTo>
                <a:lnTo>
                  <a:pt x="1568666" y="1152512"/>
                </a:lnTo>
                <a:lnTo>
                  <a:pt x="1567300" y="1155462"/>
                </a:lnTo>
                <a:lnTo>
                  <a:pt x="1565707" y="1157959"/>
                </a:lnTo>
                <a:lnTo>
                  <a:pt x="1564342" y="1160229"/>
                </a:lnTo>
                <a:lnTo>
                  <a:pt x="1562293" y="1162498"/>
                </a:lnTo>
                <a:lnTo>
                  <a:pt x="1560472" y="1164314"/>
                </a:lnTo>
                <a:lnTo>
                  <a:pt x="1558196" y="1165903"/>
                </a:lnTo>
                <a:lnTo>
                  <a:pt x="1555920" y="1167492"/>
                </a:lnTo>
                <a:lnTo>
                  <a:pt x="1553644" y="1168399"/>
                </a:lnTo>
                <a:lnTo>
                  <a:pt x="1551140" y="1169307"/>
                </a:lnTo>
                <a:lnTo>
                  <a:pt x="1548636" y="1169761"/>
                </a:lnTo>
                <a:lnTo>
                  <a:pt x="1546133" y="1169988"/>
                </a:lnTo>
                <a:lnTo>
                  <a:pt x="1471932" y="1169988"/>
                </a:lnTo>
                <a:lnTo>
                  <a:pt x="1469201" y="1169761"/>
                </a:lnTo>
                <a:lnTo>
                  <a:pt x="1466697" y="1169307"/>
                </a:lnTo>
                <a:lnTo>
                  <a:pt x="1464193" y="1168399"/>
                </a:lnTo>
                <a:lnTo>
                  <a:pt x="1461917" y="1167492"/>
                </a:lnTo>
                <a:lnTo>
                  <a:pt x="1459641" y="1165903"/>
                </a:lnTo>
                <a:lnTo>
                  <a:pt x="1457593" y="1164314"/>
                </a:lnTo>
                <a:lnTo>
                  <a:pt x="1455544" y="1162498"/>
                </a:lnTo>
                <a:lnTo>
                  <a:pt x="1453496" y="1160229"/>
                </a:lnTo>
                <a:lnTo>
                  <a:pt x="1452130" y="1157959"/>
                </a:lnTo>
                <a:lnTo>
                  <a:pt x="1450537" y="1155462"/>
                </a:lnTo>
                <a:lnTo>
                  <a:pt x="1449399" y="1152512"/>
                </a:lnTo>
                <a:lnTo>
                  <a:pt x="1448261" y="1149788"/>
                </a:lnTo>
                <a:lnTo>
                  <a:pt x="1447350" y="1146838"/>
                </a:lnTo>
                <a:lnTo>
                  <a:pt x="1446667" y="1143433"/>
                </a:lnTo>
                <a:lnTo>
                  <a:pt x="1446212" y="1140256"/>
                </a:lnTo>
                <a:lnTo>
                  <a:pt x="1446212" y="1136851"/>
                </a:lnTo>
                <a:lnTo>
                  <a:pt x="1446212" y="623687"/>
                </a:lnTo>
                <a:lnTo>
                  <a:pt x="1446212" y="620282"/>
                </a:lnTo>
                <a:lnTo>
                  <a:pt x="1446667" y="617105"/>
                </a:lnTo>
                <a:lnTo>
                  <a:pt x="1447350" y="613927"/>
                </a:lnTo>
                <a:lnTo>
                  <a:pt x="1448261" y="610750"/>
                </a:lnTo>
                <a:lnTo>
                  <a:pt x="1449399" y="608026"/>
                </a:lnTo>
                <a:lnTo>
                  <a:pt x="1450537" y="605303"/>
                </a:lnTo>
                <a:lnTo>
                  <a:pt x="1452130" y="602806"/>
                </a:lnTo>
                <a:lnTo>
                  <a:pt x="1453496" y="600537"/>
                </a:lnTo>
                <a:lnTo>
                  <a:pt x="1455544" y="598267"/>
                </a:lnTo>
                <a:lnTo>
                  <a:pt x="1457593" y="596451"/>
                </a:lnTo>
                <a:lnTo>
                  <a:pt x="1459641" y="594635"/>
                </a:lnTo>
                <a:lnTo>
                  <a:pt x="1461917" y="593274"/>
                </a:lnTo>
                <a:lnTo>
                  <a:pt x="1464193" y="592139"/>
                </a:lnTo>
                <a:lnTo>
                  <a:pt x="1466697" y="591231"/>
                </a:lnTo>
                <a:lnTo>
                  <a:pt x="1469201" y="590777"/>
                </a:lnTo>
                <a:lnTo>
                  <a:pt x="1471932" y="590550"/>
                </a:lnTo>
                <a:close/>
                <a:moveTo>
                  <a:pt x="1152617" y="590550"/>
                </a:moveTo>
                <a:lnTo>
                  <a:pt x="1226818" y="590550"/>
                </a:lnTo>
                <a:lnTo>
                  <a:pt x="1229322" y="590777"/>
                </a:lnTo>
                <a:lnTo>
                  <a:pt x="1232053" y="591231"/>
                </a:lnTo>
                <a:lnTo>
                  <a:pt x="1234557" y="592139"/>
                </a:lnTo>
                <a:lnTo>
                  <a:pt x="1236833" y="593274"/>
                </a:lnTo>
                <a:lnTo>
                  <a:pt x="1239109" y="594635"/>
                </a:lnTo>
                <a:lnTo>
                  <a:pt x="1241158" y="596451"/>
                </a:lnTo>
                <a:lnTo>
                  <a:pt x="1242978" y="598267"/>
                </a:lnTo>
                <a:lnTo>
                  <a:pt x="1244799" y="600537"/>
                </a:lnTo>
                <a:lnTo>
                  <a:pt x="1246620" y="602806"/>
                </a:lnTo>
                <a:lnTo>
                  <a:pt x="1248213" y="605303"/>
                </a:lnTo>
                <a:lnTo>
                  <a:pt x="1249352" y="608026"/>
                </a:lnTo>
                <a:lnTo>
                  <a:pt x="1250490" y="610750"/>
                </a:lnTo>
                <a:lnTo>
                  <a:pt x="1251400" y="613927"/>
                </a:lnTo>
                <a:lnTo>
                  <a:pt x="1251855" y="617105"/>
                </a:lnTo>
                <a:lnTo>
                  <a:pt x="1252538" y="620282"/>
                </a:lnTo>
                <a:lnTo>
                  <a:pt x="1252538" y="623687"/>
                </a:lnTo>
                <a:lnTo>
                  <a:pt x="1252538" y="1136851"/>
                </a:lnTo>
                <a:lnTo>
                  <a:pt x="1252538" y="1140256"/>
                </a:lnTo>
                <a:lnTo>
                  <a:pt x="1251855" y="1143433"/>
                </a:lnTo>
                <a:lnTo>
                  <a:pt x="1251400" y="1146838"/>
                </a:lnTo>
                <a:lnTo>
                  <a:pt x="1250490" y="1149788"/>
                </a:lnTo>
                <a:lnTo>
                  <a:pt x="1249352" y="1152512"/>
                </a:lnTo>
                <a:lnTo>
                  <a:pt x="1248213" y="1155462"/>
                </a:lnTo>
                <a:lnTo>
                  <a:pt x="1246620" y="1157959"/>
                </a:lnTo>
                <a:lnTo>
                  <a:pt x="1244799" y="1160229"/>
                </a:lnTo>
                <a:lnTo>
                  <a:pt x="1242978" y="1162498"/>
                </a:lnTo>
                <a:lnTo>
                  <a:pt x="1241158" y="1164314"/>
                </a:lnTo>
                <a:lnTo>
                  <a:pt x="1239109" y="1165903"/>
                </a:lnTo>
                <a:lnTo>
                  <a:pt x="1236833" y="1167492"/>
                </a:lnTo>
                <a:lnTo>
                  <a:pt x="1234557" y="1168399"/>
                </a:lnTo>
                <a:lnTo>
                  <a:pt x="1232053" y="1169307"/>
                </a:lnTo>
                <a:lnTo>
                  <a:pt x="1229322" y="1169761"/>
                </a:lnTo>
                <a:lnTo>
                  <a:pt x="1226818" y="1169988"/>
                </a:lnTo>
                <a:lnTo>
                  <a:pt x="1152617" y="1169988"/>
                </a:lnTo>
                <a:lnTo>
                  <a:pt x="1150114" y="1169761"/>
                </a:lnTo>
                <a:lnTo>
                  <a:pt x="1147610" y="1169307"/>
                </a:lnTo>
                <a:lnTo>
                  <a:pt x="1145106" y="1168399"/>
                </a:lnTo>
                <a:lnTo>
                  <a:pt x="1142830" y="1167492"/>
                </a:lnTo>
                <a:lnTo>
                  <a:pt x="1140554" y="1165903"/>
                </a:lnTo>
                <a:lnTo>
                  <a:pt x="1138278" y="1164314"/>
                </a:lnTo>
                <a:lnTo>
                  <a:pt x="1136457" y="1162498"/>
                </a:lnTo>
                <a:lnTo>
                  <a:pt x="1134409" y="1160229"/>
                </a:lnTo>
                <a:lnTo>
                  <a:pt x="1132815" y="1157959"/>
                </a:lnTo>
                <a:lnTo>
                  <a:pt x="1131450" y="1155462"/>
                </a:lnTo>
                <a:lnTo>
                  <a:pt x="1130084" y="1152512"/>
                </a:lnTo>
                <a:lnTo>
                  <a:pt x="1129174" y="1149788"/>
                </a:lnTo>
                <a:lnTo>
                  <a:pt x="1128036" y="1146838"/>
                </a:lnTo>
                <a:lnTo>
                  <a:pt x="1127580" y="1143433"/>
                </a:lnTo>
                <a:lnTo>
                  <a:pt x="1127125" y="1140256"/>
                </a:lnTo>
                <a:lnTo>
                  <a:pt x="1127125" y="1136851"/>
                </a:lnTo>
                <a:lnTo>
                  <a:pt x="1127125" y="623687"/>
                </a:lnTo>
                <a:lnTo>
                  <a:pt x="1127125" y="620282"/>
                </a:lnTo>
                <a:lnTo>
                  <a:pt x="1127580" y="617105"/>
                </a:lnTo>
                <a:lnTo>
                  <a:pt x="1128036" y="613927"/>
                </a:lnTo>
                <a:lnTo>
                  <a:pt x="1129174" y="610750"/>
                </a:lnTo>
                <a:lnTo>
                  <a:pt x="1130084" y="608026"/>
                </a:lnTo>
                <a:lnTo>
                  <a:pt x="1131450" y="605303"/>
                </a:lnTo>
                <a:lnTo>
                  <a:pt x="1132815" y="602806"/>
                </a:lnTo>
                <a:lnTo>
                  <a:pt x="1134409" y="600537"/>
                </a:lnTo>
                <a:lnTo>
                  <a:pt x="1136457" y="598267"/>
                </a:lnTo>
                <a:lnTo>
                  <a:pt x="1138278" y="596451"/>
                </a:lnTo>
                <a:lnTo>
                  <a:pt x="1140554" y="594635"/>
                </a:lnTo>
                <a:lnTo>
                  <a:pt x="1142830" y="593274"/>
                </a:lnTo>
                <a:lnTo>
                  <a:pt x="1145106" y="592139"/>
                </a:lnTo>
                <a:lnTo>
                  <a:pt x="1147610" y="591231"/>
                </a:lnTo>
                <a:lnTo>
                  <a:pt x="1150114" y="590777"/>
                </a:lnTo>
                <a:lnTo>
                  <a:pt x="1152617" y="590550"/>
                </a:lnTo>
                <a:close/>
                <a:moveTo>
                  <a:pt x="1633857" y="508000"/>
                </a:moveTo>
                <a:lnTo>
                  <a:pt x="1707830" y="508000"/>
                </a:lnTo>
                <a:lnTo>
                  <a:pt x="1710561" y="508227"/>
                </a:lnTo>
                <a:lnTo>
                  <a:pt x="1713065" y="508680"/>
                </a:lnTo>
                <a:lnTo>
                  <a:pt x="1715797" y="509814"/>
                </a:lnTo>
                <a:lnTo>
                  <a:pt x="1718073" y="510947"/>
                </a:lnTo>
                <a:lnTo>
                  <a:pt x="1720349" y="512534"/>
                </a:lnTo>
                <a:lnTo>
                  <a:pt x="1722170" y="514575"/>
                </a:lnTo>
                <a:lnTo>
                  <a:pt x="1724218" y="516842"/>
                </a:lnTo>
                <a:lnTo>
                  <a:pt x="1726039" y="519109"/>
                </a:lnTo>
                <a:lnTo>
                  <a:pt x="1727860" y="521829"/>
                </a:lnTo>
                <a:lnTo>
                  <a:pt x="1729453" y="524550"/>
                </a:lnTo>
                <a:lnTo>
                  <a:pt x="1730591" y="527950"/>
                </a:lnTo>
                <a:lnTo>
                  <a:pt x="1731729" y="531124"/>
                </a:lnTo>
                <a:lnTo>
                  <a:pt x="1732640" y="534752"/>
                </a:lnTo>
                <a:lnTo>
                  <a:pt x="1733095" y="538152"/>
                </a:lnTo>
                <a:lnTo>
                  <a:pt x="1733550" y="542006"/>
                </a:lnTo>
                <a:lnTo>
                  <a:pt x="1733550" y="545860"/>
                </a:lnTo>
                <a:lnTo>
                  <a:pt x="1733550" y="1132128"/>
                </a:lnTo>
                <a:lnTo>
                  <a:pt x="1733550" y="1135982"/>
                </a:lnTo>
                <a:lnTo>
                  <a:pt x="1733095" y="1139836"/>
                </a:lnTo>
                <a:lnTo>
                  <a:pt x="1732640" y="1143463"/>
                </a:lnTo>
                <a:lnTo>
                  <a:pt x="1731729" y="1146864"/>
                </a:lnTo>
                <a:lnTo>
                  <a:pt x="1730591" y="1150038"/>
                </a:lnTo>
                <a:lnTo>
                  <a:pt x="1729453" y="1153438"/>
                </a:lnTo>
                <a:lnTo>
                  <a:pt x="1727860" y="1156159"/>
                </a:lnTo>
                <a:lnTo>
                  <a:pt x="1726039" y="1158879"/>
                </a:lnTo>
                <a:lnTo>
                  <a:pt x="1724218" y="1161373"/>
                </a:lnTo>
                <a:lnTo>
                  <a:pt x="1722170" y="1163414"/>
                </a:lnTo>
                <a:lnTo>
                  <a:pt x="1720349" y="1165454"/>
                </a:lnTo>
                <a:lnTo>
                  <a:pt x="1718073" y="1167041"/>
                </a:lnTo>
                <a:lnTo>
                  <a:pt x="1715797" y="1168174"/>
                </a:lnTo>
                <a:lnTo>
                  <a:pt x="1713065" y="1169308"/>
                </a:lnTo>
                <a:lnTo>
                  <a:pt x="1710561" y="1169761"/>
                </a:lnTo>
                <a:lnTo>
                  <a:pt x="1707830" y="1169988"/>
                </a:lnTo>
                <a:lnTo>
                  <a:pt x="1633857" y="1169988"/>
                </a:lnTo>
                <a:lnTo>
                  <a:pt x="1631353" y="1169761"/>
                </a:lnTo>
                <a:lnTo>
                  <a:pt x="1628850" y="1169308"/>
                </a:lnTo>
                <a:lnTo>
                  <a:pt x="1626346" y="1168174"/>
                </a:lnTo>
                <a:lnTo>
                  <a:pt x="1624070" y="1167041"/>
                </a:lnTo>
                <a:lnTo>
                  <a:pt x="1621794" y="1165454"/>
                </a:lnTo>
                <a:lnTo>
                  <a:pt x="1619518" y="1163414"/>
                </a:lnTo>
                <a:lnTo>
                  <a:pt x="1617469" y="1161373"/>
                </a:lnTo>
                <a:lnTo>
                  <a:pt x="1615648" y="1158879"/>
                </a:lnTo>
                <a:lnTo>
                  <a:pt x="1614055" y="1156159"/>
                </a:lnTo>
                <a:lnTo>
                  <a:pt x="1612689" y="1153438"/>
                </a:lnTo>
                <a:lnTo>
                  <a:pt x="1611324" y="1150038"/>
                </a:lnTo>
                <a:lnTo>
                  <a:pt x="1610186" y="1146864"/>
                </a:lnTo>
                <a:lnTo>
                  <a:pt x="1609275" y="1143463"/>
                </a:lnTo>
                <a:lnTo>
                  <a:pt x="1608820" y="1139836"/>
                </a:lnTo>
                <a:lnTo>
                  <a:pt x="1608365" y="1135982"/>
                </a:lnTo>
                <a:lnTo>
                  <a:pt x="1608137" y="1132128"/>
                </a:lnTo>
                <a:lnTo>
                  <a:pt x="1608137" y="545860"/>
                </a:lnTo>
                <a:lnTo>
                  <a:pt x="1608365" y="542006"/>
                </a:lnTo>
                <a:lnTo>
                  <a:pt x="1608820" y="538152"/>
                </a:lnTo>
                <a:lnTo>
                  <a:pt x="1609275" y="534752"/>
                </a:lnTo>
                <a:lnTo>
                  <a:pt x="1610186" y="531124"/>
                </a:lnTo>
                <a:lnTo>
                  <a:pt x="1611324" y="527950"/>
                </a:lnTo>
                <a:lnTo>
                  <a:pt x="1612689" y="524550"/>
                </a:lnTo>
                <a:lnTo>
                  <a:pt x="1614055" y="521829"/>
                </a:lnTo>
                <a:lnTo>
                  <a:pt x="1615648" y="519109"/>
                </a:lnTo>
                <a:lnTo>
                  <a:pt x="1617469" y="516842"/>
                </a:lnTo>
                <a:lnTo>
                  <a:pt x="1619518" y="514575"/>
                </a:lnTo>
                <a:lnTo>
                  <a:pt x="1621794" y="512534"/>
                </a:lnTo>
                <a:lnTo>
                  <a:pt x="1624070" y="510947"/>
                </a:lnTo>
                <a:lnTo>
                  <a:pt x="1626346" y="509814"/>
                </a:lnTo>
                <a:lnTo>
                  <a:pt x="1628850" y="508680"/>
                </a:lnTo>
                <a:lnTo>
                  <a:pt x="1631353" y="508227"/>
                </a:lnTo>
                <a:lnTo>
                  <a:pt x="1633857" y="508000"/>
                </a:lnTo>
                <a:close/>
                <a:moveTo>
                  <a:pt x="1501548" y="319088"/>
                </a:moveTo>
                <a:lnTo>
                  <a:pt x="1733323" y="319088"/>
                </a:lnTo>
                <a:lnTo>
                  <a:pt x="1733323" y="319316"/>
                </a:lnTo>
                <a:lnTo>
                  <a:pt x="1733550" y="319316"/>
                </a:lnTo>
                <a:lnTo>
                  <a:pt x="1733550" y="464215"/>
                </a:lnTo>
                <a:lnTo>
                  <a:pt x="1637620" y="464215"/>
                </a:lnTo>
                <a:lnTo>
                  <a:pt x="1637620" y="418038"/>
                </a:lnTo>
                <a:lnTo>
                  <a:pt x="1318759" y="617303"/>
                </a:lnTo>
                <a:lnTo>
                  <a:pt x="1250723" y="574766"/>
                </a:lnTo>
                <a:lnTo>
                  <a:pt x="1253444" y="573174"/>
                </a:lnTo>
                <a:lnTo>
                  <a:pt x="1146628" y="506525"/>
                </a:lnTo>
                <a:lnTo>
                  <a:pt x="844096" y="695326"/>
                </a:lnTo>
                <a:lnTo>
                  <a:pt x="776287" y="653016"/>
                </a:lnTo>
                <a:lnTo>
                  <a:pt x="1147082" y="421450"/>
                </a:lnTo>
                <a:lnTo>
                  <a:pt x="1215118" y="463533"/>
                </a:lnTo>
                <a:lnTo>
                  <a:pt x="1214437" y="464215"/>
                </a:lnTo>
                <a:lnTo>
                  <a:pt x="1321253" y="530637"/>
                </a:lnTo>
                <a:lnTo>
                  <a:pt x="1564368" y="379141"/>
                </a:lnTo>
                <a:lnTo>
                  <a:pt x="1501548" y="379141"/>
                </a:lnTo>
                <a:lnTo>
                  <a:pt x="1501548" y="319088"/>
                </a:lnTo>
                <a:close/>
                <a:moveTo>
                  <a:pt x="229507" y="91395"/>
                </a:moveTo>
                <a:lnTo>
                  <a:pt x="225651" y="91621"/>
                </a:lnTo>
                <a:lnTo>
                  <a:pt x="221796" y="91848"/>
                </a:lnTo>
                <a:lnTo>
                  <a:pt x="218394" y="92075"/>
                </a:lnTo>
                <a:lnTo>
                  <a:pt x="214539" y="92755"/>
                </a:lnTo>
                <a:lnTo>
                  <a:pt x="210910" y="93662"/>
                </a:lnTo>
                <a:lnTo>
                  <a:pt x="207509" y="94570"/>
                </a:lnTo>
                <a:lnTo>
                  <a:pt x="204107" y="95704"/>
                </a:lnTo>
                <a:lnTo>
                  <a:pt x="200705" y="96837"/>
                </a:lnTo>
                <a:lnTo>
                  <a:pt x="197303" y="98198"/>
                </a:lnTo>
                <a:lnTo>
                  <a:pt x="194355" y="99559"/>
                </a:lnTo>
                <a:lnTo>
                  <a:pt x="191407" y="101373"/>
                </a:lnTo>
                <a:lnTo>
                  <a:pt x="188232" y="103187"/>
                </a:lnTo>
                <a:lnTo>
                  <a:pt x="185284" y="105002"/>
                </a:lnTo>
                <a:lnTo>
                  <a:pt x="182562" y="107270"/>
                </a:lnTo>
                <a:lnTo>
                  <a:pt x="179614" y="109311"/>
                </a:lnTo>
                <a:lnTo>
                  <a:pt x="177119" y="111579"/>
                </a:lnTo>
                <a:lnTo>
                  <a:pt x="174851" y="114073"/>
                </a:lnTo>
                <a:lnTo>
                  <a:pt x="172357" y="116568"/>
                </a:lnTo>
                <a:lnTo>
                  <a:pt x="170316" y="119062"/>
                </a:lnTo>
                <a:lnTo>
                  <a:pt x="168275" y="121784"/>
                </a:lnTo>
                <a:lnTo>
                  <a:pt x="166460" y="124505"/>
                </a:lnTo>
                <a:lnTo>
                  <a:pt x="164646" y="127454"/>
                </a:lnTo>
                <a:lnTo>
                  <a:pt x="162832" y="130402"/>
                </a:lnTo>
                <a:lnTo>
                  <a:pt x="161471" y="133350"/>
                </a:lnTo>
                <a:lnTo>
                  <a:pt x="160110" y="136525"/>
                </a:lnTo>
                <a:lnTo>
                  <a:pt x="158976" y="139700"/>
                </a:lnTo>
                <a:lnTo>
                  <a:pt x="158069" y="143102"/>
                </a:lnTo>
                <a:lnTo>
                  <a:pt x="156935" y="146277"/>
                </a:lnTo>
                <a:lnTo>
                  <a:pt x="156482" y="149679"/>
                </a:lnTo>
                <a:lnTo>
                  <a:pt x="156028" y="153080"/>
                </a:lnTo>
                <a:lnTo>
                  <a:pt x="155801" y="156709"/>
                </a:lnTo>
                <a:lnTo>
                  <a:pt x="155801" y="160111"/>
                </a:lnTo>
                <a:lnTo>
                  <a:pt x="155801" y="1330098"/>
                </a:lnTo>
                <a:lnTo>
                  <a:pt x="155801" y="1333500"/>
                </a:lnTo>
                <a:lnTo>
                  <a:pt x="156028" y="1337129"/>
                </a:lnTo>
                <a:lnTo>
                  <a:pt x="156482" y="1340531"/>
                </a:lnTo>
                <a:lnTo>
                  <a:pt x="156935" y="1343932"/>
                </a:lnTo>
                <a:lnTo>
                  <a:pt x="158069" y="1347561"/>
                </a:lnTo>
                <a:lnTo>
                  <a:pt x="158976" y="1350509"/>
                </a:lnTo>
                <a:lnTo>
                  <a:pt x="160110" y="1353684"/>
                </a:lnTo>
                <a:lnTo>
                  <a:pt x="161471" y="1357086"/>
                </a:lnTo>
                <a:lnTo>
                  <a:pt x="162832" y="1360034"/>
                </a:lnTo>
                <a:lnTo>
                  <a:pt x="164646" y="1362756"/>
                </a:lnTo>
                <a:lnTo>
                  <a:pt x="166460" y="1365931"/>
                </a:lnTo>
                <a:lnTo>
                  <a:pt x="168275" y="1368652"/>
                </a:lnTo>
                <a:lnTo>
                  <a:pt x="170316" y="1371373"/>
                </a:lnTo>
                <a:lnTo>
                  <a:pt x="172357" y="1373868"/>
                </a:lnTo>
                <a:lnTo>
                  <a:pt x="174851" y="1376590"/>
                </a:lnTo>
                <a:lnTo>
                  <a:pt x="177119" y="1378857"/>
                </a:lnTo>
                <a:lnTo>
                  <a:pt x="179614" y="1381125"/>
                </a:lnTo>
                <a:lnTo>
                  <a:pt x="182562" y="1383393"/>
                </a:lnTo>
                <a:lnTo>
                  <a:pt x="185284" y="1385207"/>
                </a:lnTo>
                <a:lnTo>
                  <a:pt x="188232" y="1387248"/>
                </a:lnTo>
                <a:lnTo>
                  <a:pt x="191407" y="1389063"/>
                </a:lnTo>
                <a:lnTo>
                  <a:pt x="194355" y="1390650"/>
                </a:lnTo>
                <a:lnTo>
                  <a:pt x="197303" y="1392238"/>
                </a:lnTo>
                <a:lnTo>
                  <a:pt x="200705" y="1393598"/>
                </a:lnTo>
                <a:lnTo>
                  <a:pt x="204107" y="1394959"/>
                </a:lnTo>
                <a:lnTo>
                  <a:pt x="207509" y="1395866"/>
                </a:lnTo>
                <a:lnTo>
                  <a:pt x="210910" y="1397000"/>
                </a:lnTo>
                <a:lnTo>
                  <a:pt x="214539" y="1397681"/>
                </a:lnTo>
                <a:lnTo>
                  <a:pt x="218394" y="1398134"/>
                </a:lnTo>
                <a:lnTo>
                  <a:pt x="221796" y="1398588"/>
                </a:lnTo>
                <a:lnTo>
                  <a:pt x="225651" y="1399041"/>
                </a:lnTo>
                <a:lnTo>
                  <a:pt x="229507" y="1399041"/>
                </a:lnTo>
                <a:lnTo>
                  <a:pt x="2280330" y="1399041"/>
                </a:lnTo>
                <a:lnTo>
                  <a:pt x="2284186" y="1399041"/>
                </a:lnTo>
                <a:lnTo>
                  <a:pt x="2288041" y="1398588"/>
                </a:lnTo>
                <a:lnTo>
                  <a:pt x="2291670" y="1398134"/>
                </a:lnTo>
                <a:lnTo>
                  <a:pt x="2295298" y="1397681"/>
                </a:lnTo>
                <a:lnTo>
                  <a:pt x="2299154" y="1397000"/>
                </a:lnTo>
                <a:lnTo>
                  <a:pt x="2302555" y="1395866"/>
                </a:lnTo>
                <a:lnTo>
                  <a:pt x="2305957" y="1394959"/>
                </a:lnTo>
                <a:lnTo>
                  <a:pt x="2309359" y="1393598"/>
                </a:lnTo>
                <a:lnTo>
                  <a:pt x="2312534" y="1392238"/>
                </a:lnTo>
                <a:lnTo>
                  <a:pt x="2315709" y="1390650"/>
                </a:lnTo>
                <a:lnTo>
                  <a:pt x="2318884" y="1389063"/>
                </a:lnTo>
                <a:lnTo>
                  <a:pt x="2321832" y="1387248"/>
                </a:lnTo>
                <a:lnTo>
                  <a:pt x="2324780" y="1385207"/>
                </a:lnTo>
                <a:lnTo>
                  <a:pt x="2327502" y="1383393"/>
                </a:lnTo>
                <a:lnTo>
                  <a:pt x="2330223" y="1381125"/>
                </a:lnTo>
                <a:lnTo>
                  <a:pt x="2332945" y="1378857"/>
                </a:lnTo>
                <a:lnTo>
                  <a:pt x="2335213" y="1376590"/>
                </a:lnTo>
                <a:lnTo>
                  <a:pt x="2337707" y="1373868"/>
                </a:lnTo>
                <a:lnTo>
                  <a:pt x="2339748" y="1371373"/>
                </a:lnTo>
                <a:lnTo>
                  <a:pt x="2341789" y="1368652"/>
                </a:lnTo>
                <a:lnTo>
                  <a:pt x="2343830" y="1365931"/>
                </a:lnTo>
                <a:lnTo>
                  <a:pt x="2345418" y="1362756"/>
                </a:lnTo>
                <a:lnTo>
                  <a:pt x="2347232" y="1360034"/>
                </a:lnTo>
                <a:lnTo>
                  <a:pt x="2348593" y="1357086"/>
                </a:lnTo>
                <a:lnTo>
                  <a:pt x="2350180" y="1353684"/>
                </a:lnTo>
                <a:lnTo>
                  <a:pt x="2351088" y="1350509"/>
                </a:lnTo>
                <a:lnTo>
                  <a:pt x="2351995" y="1347561"/>
                </a:lnTo>
                <a:lnTo>
                  <a:pt x="2352902" y="1343932"/>
                </a:lnTo>
                <a:lnTo>
                  <a:pt x="2353582" y="1340531"/>
                </a:lnTo>
                <a:lnTo>
                  <a:pt x="2354036" y="1337129"/>
                </a:lnTo>
                <a:lnTo>
                  <a:pt x="2354263" y="1333500"/>
                </a:lnTo>
                <a:lnTo>
                  <a:pt x="2354263" y="1330098"/>
                </a:lnTo>
                <a:lnTo>
                  <a:pt x="2354263" y="160111"/>
                </a:lnTo>
                <a:lnTo>
                  <a:pt x="2354263" y="156709"/>
                </a:lnTo>
                <a:lnTo>
                  <a:pt x="2354036" y="153080"/>
                </a:lnTo>
                <a:lnTo>
                  <a:pt x="2353582" y="149679"/>
                </a:lnTo>
                <a:lnTo>
                  <a:pt x="2352902" y="146277"/>
                </a:lnTo>
                <a:lnTo>
                  <a:pt x="2351995" y="143102"/>
                </a:lnTo>
                <a:lnTo>
                  <a:pt x="2351088" y="139700"/>
                </a:lnTo>
                <a:lnTo>
                  <a:pt x="2350180" y="136525"/>
                </a:lnTo>
                <a:lnTo>
                  <a:pt x="2348593" y="133350"/>
                </a:lnTo>
                <a:lnTo>
                  <a:pt x="2347232" y="130402"/>
                </a:lnTo>
                <a:lnTo>
                  <a:pt x="2345418" y="127454"/>
                </a:lnTo>
                <a:lnTo>
                  <a:pt x="2343830" y="124505"/>
                </a:lnTo>
                <a:lnTo>
                  <a:pt x="2341789" y="121784"/>
                </a:lnTo>
                <a:lnTo>
                  <a:pt x="2339748" y="119062"/>
                </a:lnTo>
                <a:lnTo>
                  <a:pt x="2337707" y="116568"/>
                </a:lnTo>
                <a:lnTo>
                  <a:pt x="2335213" y="114073"/>
                </a:lnTo>
                <a:lnTo>
                  <a:pt x="2332945" y="111579"/>
                </a:lnTo>
                <a:lnTo>
                  <a:pt x="2330223" y="109311"/>
                </a:lnTo>
                <a:lnTo>
                  <a:pt x="2327502" y="107270"/>
                </a:lnTo>
                <a:lnTo>
                  <a:pt x="2324780" y="105002"/>
                </a:lnTo>
                <a:lnTo>
                  <a:pt x="2321832" y="103187"/>
                </a:lnTo>
                <a:lnTo>
                  <a:pt x="2318884" y="101373"/>
                </a:lnTo>
                <a:lnTo>
                  <a:pt x="2315709" y="99559"/>
                </a:lnTo>
                <a:lnTo>
                  <a:pt x="2312534" y="98198"/>
                </a:lnTo>
                <a:lnTo>
                  <a:pt x="2309359" y="96837"/>
                </a:lnTo>
                <a:lnTo>
                  <a:pt x="2305957" y="95704"/>
                </a:lnTo>
                <a:lnTo>
                  <a:pt x="2302555" y="94570"/>
                </a:lnTo>
                <a:lnTo>
                  <a:pt x="2299154" y="93662"/>
                </a:lnTo>
                <a:lnTo>
                  <a:pt x="2295298" y="92755"/>
                </a:lnTo>
                <a:lnTo>
                  <a:pt x="2291670" y="92075"/>
                </a:lnTo>
                <a:lnTo>
                  <a:pt x="2288041" y="91848"/>
                </a:lnTo>
                <a:lnTo>
                  <a:pt x="2284186" y="91621"/>
                </a:lnTo>
                <a:lnTo>
                  <a:pt x="2280330" y="91395"/>
                </a:lnTo>
                <a:lnTo>
                  <a:pt x="229507" y="91395"/>
                </a:lnTo>
                <a:close/>
                <a:moveTo>
                  <a:pt x="81642" y="0"/>
                </a:moveTo>
                <a:lnTo>
                  <a:pt x="86178" y="0"/>
                </a:lnTo>
                <a:lnTo>
                  <a:pt x="2424113" y="0"/>
                </a:lnTo>
                <a:lnTo>
                  <a:pt x="2428648" y="0"/>
                </a:lnTo>
                <a:lnTo>
                  <a:pt x="2432730" y="227"/>
                </a:lnTo>
                <a:lnTo>
                  <a:pt x="2436813" y="680"/>
                </a:lnTo>
                <a:lnTo>
                  <a:pt x="2441122" y="1361"/>
                </a:lnTo>
                <a:lnTo>
                  <a:pt x="2445204" y="2268"/>
                </a:lnTo>
                <a:lnTo>
                  <a:pt x="2449286" y="3402"/>
                </a:lnTo>
                <a:lnTo>
                  <a:pt x="2452914" y="4536"/>
                </a:lnTo>
                <a:lnTo>
                  <a:pt x="2456770" y="5896"/>
                </a:lnTo>
                <a:lnTo>
                  <a:pt x="2460625" y="7484"/>
                </a:lnTo>
                <a:lnTo>
                  <a:pt x="2464480" y="9298"/>
                </a:lnTo>
                <a:lnTo>
                  <a:pt x="2467882" y="11339"/>
                </a:lnTo>
                <a:lnTo>
                  <a:pt x="2471284" y="13380"/>
                </a:lnTo>
                <a:lnTo>
                  <a:pt x="2474459" y="15421"/>
                </a:lnTo>
                <a:lnTo>
                  <a:pt x="2477861" y="17916"/>
                </a:lnTo>
                <a:lnTo>
                  <a:pt x="2480809" y="20184"/>
                </a:lnTo>
                <a:lnTo>
                  <a:pt x="2483757" y="22905"/>
                </a:lnTo>
                <a:lnTo>
                  <a:pt x="2486479" y="25400"/>
                </a:lnTo>
                <a:lnTo>
                  <a:pt x="2489200" y="28348"/>
                </a:lnTo>
                <a:lnTo>
                  <a:pt x="2491695" y="31296"/>
                </a:lnTo>
                <a:lnTo>
                  <a:pt x="2493963" y="34471"/>
                </a:lnTo>
                <a:lnTo>
                  <a:pt x="2496230" y="37646"/>
                </a:lnTo>
                <a:lnTo>
                  <a:pt x="2498272" y="40821"/>
                </a:lnTo>
                <a:lnTo>
                  <a:pt x="2499859" y="44450"/>
                </a:lnTo>
                <a:lnTo>
                  <a:pt x="2501673" y="47625"/>
                </a:lnTo>
                <a:lnTo>
                  <a:pt x="2503261" y="51480"/>
                </a:lnTo>
                <a:lnTo>
                  <a:pt x="2504395" y="54882"/>
                </a:lnTo>
                <a:lnTo>
                  <a:pt x="2505755" y="58737"/>
                </a:lnTo>
                <a:lnTo>
                  <a:pt x="2506663" y="62593"/>
                </a:lnTo>
                <a:lnTo>
                  <a:pt x="2507343" y="66221"/>
                </a:lnTo>
                <a:lnTo>
                  <a:pt x="2508023" y="70304"/>
                </a:lnTo>
                <a:lnTo>
                  <a:pt x="2508250" y="74159"/>
                </a:lnTo>
                <a:lnTo>
                  <a:pt x="2508250" y="78241"/>
                </a:lnTo>
                <a:lnTo>
                  <a:pt x="2508250" y="1411968"/>
                </a:lnTo>
                <a:lnTo>
                  <a:pt x="2508250" y="1416050"/>
                </a:lnTo>
                <a:lnTo>
                  <a:pt x="2508023" y="1420132"/>
                </a:lnTo>
                <a:lnTo>
                  <a:pt x="2507343" y="1423988"/>
                </a:lnTo>
                <a:lnTo>
                  <a:pt x="2506663" y="1427616"/>
                </a:lnTo>
                <a:lnTo>
                  <a:pt x="2505755" y="1431472"/>
                </a:lnTo>
                <a:lnTo>
                  <a:pt x="2504395" y="1435327"/>
                </a:lnTo>
                <a:lnTo>
                  <a:pt x="2503261" y="1439182"/>
                </a:lnTo>
                <a:lnTo>
                  <a:pt x="2501673" y="1442584"/>
                </a:lnTo>
                <a:lnTo>
                  <a:pt x="2499859" y="1446213"/>
                </a:lnTo>
                <a:lnTo>
                  <a:pt x="2498272" y="1449388"/>
                </a:lnTo>
                <a:lnTo>
                  <a:pt x="2496230" y="1452790"/>
                </a:lnTo>
                <a:lnTo>
                  <a:pt x="2493963" y="1455965"/>
                </a:lnTo>
                <a:lnTo>
                  <a:pt x="2491695" y="1458913"/>
                </a:lnTo>
                <a:lnTo>
                  <a:pt x="2489200" y="1462088"/>
                </a:lnTo>
                <a:lnTo>
                  <a:pt x="2486479" y="1464809"/>
                </a:lnTo>
                <a:lnTo>
                  <a:pt x="2483757" y="1467531"/>
                </a:lnTo>
                <a:lnTo>
                  <a:pt x="2480809" y="1470025"/>
                </a:lnTo>
                <a:lnTo>
                  <a:pt x="2477861" y="1472747"/>
                </a:lnTo>
                <a:lnTo>
                  <a:pt x="2474459" y="1475015"/>
                </a:lnTo>
                <a:lnTo>
                  <a:pt x="2471284" y="1477282"/>
                </a:lnTo>
                <a:lnTo>
                  <a:pt x="2467882" y="1479097"/>
                </a:lnTo>
                <a:lnTo>
                  <a:pt x="2464480" y="1480911"/>
                </a:lnTo>
                <a:lnTo>
                  <a:pt x="2460625" y="1482725"/>
                </a:lnTo>
                <a:lnTo>
                  <a:pt x="2456770" y="1484313"/>
                </a:lnTo>
                <a:lnTo>
                  <a:pt x="2452914" y="1485674"/>
                </a:lnTo>
                <a:lnTo>
                  <a:pt x="2449286" y="1487034"/>
                </a:lnTo>
                <a:lnTo>
                  <a:pt x="2445204" y="1487941"/>
                </a:lnTo>
                <a:lnTo>
                  <a:pt x="2441122" y="1488849"/>
                </a:lnTo>
                <a:lnTo>
                  <a:pt x="2436813" y="1489529"/>
                </a:lnTo>
                <a:lnTo>
                  <a:pt x="2432730" y="1489982"/>
                </a:lnTo>
                <a:lnTo>
                  <a:pt x="2428648" y="1490209"/>
                </a:lnTo>
                <a:lnTo>
                  <a:pt x="2424113" y="1490663"/>
                </a:lnTo>
                <a:lnTo>
                  <a:pt x="86178" y="1490663"/>
                </a:lnTo>
                <a:lnTo>
                  <a:pt x="81642" y="1490209"/>
                </a:lnTo>
                <a:lnTo>
                  <a:pt x="77333" y="1489982"/>
                </a:lnTo>
                <a:lnTo>
                  <a:pt x="73251" y="1489529"/>
                </a:lnTo>
                <a:lnTo>
                  <a:pt x="68942" y="1488849"/>
                </a:lnTo>
                <a:lnTo>
                  <a:pt x="64860" y="1487941"/>
                </a:lnTo>
                <a:lnTo>
                  <a:pt x="60778" y="1487034"/>
                </a:lnTo>
                <a:lnTo>
                  <a:pt x="57150" y="1485674"/>
                </a:lnTo>
                <a:lnTo>
                  <a:pt x="53294" y="1484313"/>
                </a:lnTo>
                <a:lnTo>
                  <a:pt x="49439" y="1482725"/>
                </a:lnTo>
                <a:lnTo>
                  <a:pt x="45810" y="1480911"/>
                </a:lnTo>
                <a:lnTo>
                  <a:pt x="42182" y="1479097"/>
                </a:lnTo>
                <a:lnTo>
                  <a:pt x="39007" y="1477282"/>
                </a:lnTo>
                <a:lnTo>
                  <a:pt x="35605" y="1475015"/>
                </a:lnTo>
                <a:lnTo>
                  <a:pt x="32430" y="1472747"/>
                </a:lnTo>
                <a:lnTo>
                  <a:pt x="29255" y="1470025"/>
                </a:lnTo>
                <a:lnTo>
                  <a:pt x="26307" y="1467531"/>
                </a:lnTo>
                <a:lnTo>
                  <a:pt x="23585" y="1464809"/>
                </a:lnTo>
                <a:lnTo>
                  <a:pt x="21091" y="1462088"/>
                </a:lnTo>
                <a:lnTo>
                  <a:pt x="18596" y="1458913"/>
                </a:lnTo>
                <a:lnTo>
                  <a:pt x="16101" y="1455965"/>
                </a:lnTo>
                <a:lnTo>
                  <a:pt x="13833" y="1452790"/>
                </a:lnTo>
                <a:lnTo>
                  <a:pt x="12019" y="1449388"/>
                </a:lnTo>
                <a:lnTo>
                  <a:pt x="9978" y="1446213"/>
                </a:lnTo>
                <a:lnTo>
                  <a:pt x="8391" y="1442584"/>
                </a:lnTo>
                <a:lnTo>
                  <a:pt x="6803" y="1439182"/>
                </a:lnTo>
                <a:lnTo>
                  <a:pt x="5442" y="1435327"/>
                </a:lnTo>
                <a:lnTo>
                  <a:pt x="4308" y="1431472"/>
                </a:lnTo>
                <a:lnTo>
                  <a:pt x="3401" y="1427616"/>
                </a:lnTo>
                <a:lnTo>
                  <a:pt x="2494" y="1423988"/>
                </a:lnTo>
                <a:lnTo>
                  <a:pt x="2041" y="1420132"/>
                </a:lnTo>
                <a:lnTo>
                  <a:pt x="1814" y="1416050"/>
                </a:lnTo>
                <a:lnTo>
                  <a:pt x="1587" y="1411968"/>
                </a:lnTo>
                <a:lnTo>
                  <a:pt x="1587" y="78241"/>
                </a:lnTo>
                <a:lnTo>
                  <a:pt x="1814" y="74159"/>
                </a:lnTo>
                <a:lnTo>
                  <a:pt x="2041" y="70304"/>
                </a:lnTo>
                <a:lnTo>
                  <a:pt x="2494" y="66221"/>
                </a:lnTo>
                <a:lnTo>
                  <a:pt x="3401" y="62593"/>
                </a:lnTo>
                <a:lnTo>
                  <a:pt x="4308" y="58737"/>
                </a:lnTo>
                <a:lnTo>
                  <a:pt x="5442" y="54882"/>
                </a:lnTo>
                <a:lnTo>
                  <a:pt x="6803" y="51480"/>
                </a:lnTo>
                <a:lnTo>
                  <a:pt x="8391" y="47625"/>
                </a:lnTo>
                <a:lnTo>
                  <a:pt x="9978" y="44450"/>
                </a:lnTo>
                <a:lnTo>
                  <a:pt x="12019" y="40821"/>
                </a:lnTo>
                <a:lnTo>
                  <a:pt x="13833" y="37646"/>
                </a:lnTo>
                <a:lnTo>
                  <a:pt x="16101" y="34471"/>
                </a:lnTo>
                <a:lnTo>
                  <a:pt x="18596" y="31296"/>
                </a:lnTo>
                <a:lnTo>
                  <a:pt x="21091" y="28348"/>
                </a:lnTo>
                <a:lnTo>
                  <a:pt x="23585" y="25400"/>
                </a:lnTo>
                <a:lnTo>
                  <a:pt x="26307" y="22905"/>
                </a:lnTo>
                <a:lnTo>
                  <a:pt x="29255" y="20184"/>
                </a:lnTo>
                <a:lnTo>
                  <a:pt x="32430" y="17916"/>
                </a:lnTo>
                <a:lnTo>
                  <a:pt x="35605" y="15421"/>
                </a:lnTo>
                <a:lnTo>
                  <a:pt x="39007" y="13380"/>
                </a:lnTo>
                <a:lnTo>
                  <a:pt x="42182" y="11339"/>
                </a:lnTo>
                <a:lnTo>
                  <a:pt x="45810" y="9298"/>
                </a:lnTo>
                <a:lnTo>
                  <a:pt x="49439" y="7484"/>
                </a:lnTo>
                <a:lnTo>
                  <a:pt x="53294" y="5896"/>
                </a:lnTo>
                <a:lnTo>
                  <a:pt x="57150" y="4536"/>
                </a:lnTo>
                <a:lnTo>
                  <a:pt x="60778" y="3402"/>
                </a:lnTo>
                <a:lnTo>
                  <a:pt x="64860" y="2268"/>
                </a:lnTo>
                <a:lnTo>
                  <a:pt x="68942" y="1361"/>
                </a:lnTo>
                <a:lnTo>
                  <a:pt x="73251" y="680"/>
                </a:lnTo>
                <a:lnTo>
                  <a:pt x="77333" y="227"/>
                </a:lnTo>
                <a:lnTo>
                  <a:pt x="81642" y="0"/>
                </a:lnTo>
                <a:close/>
              </a:path>
            </a:pathLst>
          </a:custGeom>
          <a:solidFill>
            <a:schemeClr val="accent2"/>
          </a:solidFill>
          <a:ln>
            <a:noFill/>
          </a:ln>
        </p:spPr>
        <p:txBody>
          <a:bodyPr anchor="ctr">
            <a:normAutofit fontScale="70000" lnSpcReduction="20000"/>
            <a:scene3d>
              <a:camera prst="orthographicFront"/>
              <a:lightRig rig="threePt" dir="t"/>
            </a:scene3d>
            <a:sp3d contourW="12700">
              <a:contourClr>
                <a:srgbClr val="FFFFFF"/>
              </a:contourClr>
            </a:sp3d>
          </a:bodyPr>
          <a:lstStyle/>
          <a:p>
            <a:pPr algn="ctr" eaLnBrk="1" fontAlgn="auto" hangingPunct="1">
              <a:spcBef>
                <a:spcPts val="0"/>
              </a:spcBef>
              <a:spcAft>
                <a:spcPts val="0"/>
              </a:spcAft>
              <a:defRPr/>
            </a:pPr>
            <a:endParaRPr lang="zh-CN" altLang="en-US">
              <a:solidFill>
                <a:srgbClr val="FFFFFF"/>
              </a:solidFill>
              <a:latin typeface="Arial" panose="020B0604020202020204" pitchFamily="34" charset="0"/>
              <a:ea typeface="微软雅黑" panose="020B0503020204020204" pitchFamily="34" charset="-122"/>
            </a:endParaRPr>
          </a:p>
        </p:txBody>
      </p:sp>
      <p:sp>
        <p:nvSpPr>
          <p:cNvPr id="36" name="Text Box 5"/>
          <p:cNvSpPr txBox="1">
            <a:spLocks noChangeArrowheads="1"/>
          </p:cNvSpPr>
          <p:nvPr/>
        </p:nvSpPr>
        <p:spPr bwMode="auto">
          <a:xfrm>
            <a:off x="927847" y="1816482"/>
            <a:ext cx="7086600" cy="1667764"/>
          </a:xfrm>
          <a:prstGeom prst="rect">
            <a:avLst/>
          </a:prstGeom>
          <a:noFill/>
          <a:ln w="38100"/>
        </p:spPr>
        <p:style>
          <a:lnRef idx="2">
            <a:schemeClr val="accent1"/>
          </a:lnRef>
          <a:fillRef idx="1">
            <a:schemeClr val="lt1"/>
          </a:fillRef>
          <a:effectRef idx="0">
            <a:schemeClr val="accent1"/>
          </a:effectRef>
          <a:fontRef idx="minor">
            <a:schemeClr val="dk1"/>
          </a:fontRef>
        </p:style>
        <p:txBody>
          <a:bodyPr>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lvl="1" indent="0" defTabSz="914400" eaLnBrk="1" fontAlgn="base" hangingPunct="1">
              <a:lnSpc>
                <a:spcPct val="150000"/>
              </a:lnSpc>
              <a:spcAft>
                <a:spcPct val="0"/>
              </a:spcAft>
              <a:buFont typeface="Arial" panose="020B0604020202020204" pitchFamily="34" charset="0"/>
              <a:buNone/>
            </a:pPr>
            <a:r>
              <a:rPr lang="zh-CN" altLang="en-US" sz="2400" b="1" kern="0" dirty="0">
                <a:solidFill>
                  <a:srgbClr val="000000"/>
                </a:solidFill>
                <a:latin typeface="楷体" panose="02010609060101010101" pitchFamily="49" charset="-122"/>
                <a:ea typeface="楷体" panose="02010609060101010101" pitchFamily="49" charset="-122"/>
              </a:rPr>
              <a:t>在早期的</a:t>
            </a:r>
            <a:r>
              <a:rPr lang="en-US" altLang="zh-CN" sz="2400" b="1" kern="0" dirty="0">
                <a:solidFill>
                  <a:srgbClr val="000000"/>
                </a:solidFill>
                <a:latin typeface="楷体" panose="02010609060101010101" pitchFamily="49" charset="-122"/>
                <a:ea typeface="楷体" panose="02010609060101010101" pitchFamily="49" charset="-122"/>
              </a:rPr>
              <a:t>DOS</a:t>
            </a:r>
            <a:r>
              <a:rPr lang="zh-CN" altLang="en-US" sz="2400" b="1" kern="0" dirty="0">
                <a:solidFill>
                  <a:srgbClr val="000000"/>
                </a:solidFill>
                <a:latin typeface="楷体" panose="02010609060101010101" pitchFamily="49" charset="-122"/>
                <a:ea typeface="楷体" panose="02010609060101010101" pitchFamily="49" charset="-122"/>
              </a:rPr>
              <a:t>操作系统中，为了使用户的程序运行结束后，能够正确地返回到操作系统，需要在程序中加上一些必要的语句。一般有以下两种方法。</a:t>
            </a: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autoUpdateAnimBg="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9" name="ïšḻïdê"/>
          <p:cNvSpPr txBox="1"/>
          <p:nvPr/>
        </p:nvSpPr>
        <p:spPr bwMode="auto">
          <a:xfrm>
            <a:off x="-1" y="162085"/>
            <a:ext cx="8281902"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altLang="zh-CN" sz="2400" b="1" dirty="0">
                <a:solidFill>
                  <a:schemeClr val="bg1"/>
                </a:solidFill>
                <a:latin typeface="楷体" panose="02010609060101010101" pitchFamily="49" charset="-122"/>
                <a:ea typeface="楷体" panose="02010609060101010101" pitchFamily="49" charset="-122"/>
              </a:rPr>
              <a:t>4.8 </a:t>
            </a:r>
            <a:r>
              <a:rPr lang="zh-CN" altLang="en-US" sz="2400" b="1" dirty="0">
                <a:solidFill>
                  <a:schemeClr val="bg1"/>
                </a:solidFill>
                <a:latin typeface="楷体" panose="02010609060101010101" pitchFamily="49" charset="-122"/>
                <a:ea typeface="楷体" panose="02010609060101010101" pitchFamily="49" charset="-122"/>
              </a:rPr>
              <a:t>从程序返回</a:t>
            </a:r>
            <a:r>
              <a:rPr lang="en-US" altLang="zh-CN" sz="2400" b="1" dirty="0">
                <a:solidFill>
                  <a:schemeClr val="bg1"/>
                </a:solidFill>
                <a:latin typeface="楷体" panose="02010609060101010101" pitchFamily="49" charset="-122"/>
                <a:ea typeface="楷体" panose="02010609060101010101" pitchFamily="49" charset="-122"/>
              </a:rPr>
              <a:t>DOS</a:t>
            </a:r>
            <a:r>
              <a:rPr lang="zh-CN" altLang="en-US" sz="2400" b="1" dirty="0">
                <a:solidFill>
                  <a:schemeClr val="bg1"/>
                </a:solidFill>
                <a:latin typeface="楷体" panose="02010609060101010101" pitchFamily="49" charset="-122"/>
                <a:ea typeface="楷体" panose="02010609060101010101" pitchFamily="49" charset="-122"/>
              </a:rPr>
              <a:t>操作系统的方法</a:t>
            </a:r>
            <a:endParaRPr lang="en-US" altLang="zh-CN" sz="2400" b="1" dirty="0">
              <a:solidFill>
                <a:schemeClr val="bg1"/>
              </a:solidFill>
              <a:latin typeface="楷体" panose="02010609060101010101" pitchFamily="49" charset="-122"/>
              <a:ea typeface="楷体" panose="02010609060101010101" pitchFamily="49" charset="-122"/>
            </a:endParaRPr>
          </a:p>
          <a:p>
            <a:endParaRPr lang="en-US" altLang="zh-CN" sz="2400" b="1" dirty="0">
              <a:solidFill>
                <a:schemeClr val="bg1"/>
              </a:solidFill>
              <a:latin typeface="楷体" panose="02010609060101010101" pitchFamily="49" charset="-122"/>
              <a:ea typeface="楷体" panose="02010609060101010101" pitchFamily="49" charset="-122"/>
            </a:endParaRPr>
          </a:p>
        </p:txBody>
      </p:sp>
      <p:cxnSp>
        <p:nvCxnSpPr>
          <p:cNvPr id="40" name="直接连接符 39"/>
          <p:cNvCxnSpPr/>
          <p:nvPr/>
        </p:nvCxnSpPr>
        <p:spPr>
          <a:xfrm>
            <a:off x="2381" y="655346"/>
            <a:ext cx="3484890"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41" name="图片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42" name="right-arrowheads_44810"/>
          <p:cNvSpPr>
            <a:spLocks noChangeAspect="1"/>
          </p:cNvSpPr>
          <p:nvPr/>
        </p:nvSpPr>
        <p:spPr bwMode="auto">
          <a:xfrm>
            <a:off x="152015" y="929658"/>
            <a:ext cx="411251" cy="316320"/>
          </a:xfrm>
          <a:custGeom>
            <a:avLst/>
            <a:gdLst>
              <a:gd name="T0" fmla="*/ 59 w 415"/>
              <a:gd name="T1" fmla="*/ 406 h 406"/>
              <a:gd name="T2" fmla="*/ 25 w 415"/>
              <a:gd name="T3" fmla="*/ 394 h 406"/>
              <a:gd name="T4" fmla="*/ 19 w 415"/>
              <a:gd name="T5" fmla="*/ 318 h 406"/>
              <a:gd name="T6" fmla="*/ 114 w 415"/>
              <a:gd name="T7" fmla="*/ 206 h 406"/>
              <a:gd name="T8" fmla="*/ 19 w 415"/>
              <a:gd name="T9" fmla="*/ 94 h 406"/>
              <a:gd name="T10" fmla="*/ 25 w 415"/>
              <a:gd name="T11" fmla="*/ 19 h 406"/>
              <a:gd name="T12" fmla="*/ 100 w 415"/>
              <a:gd name="T13" fmla="*/ 25 h 406"/>
              <a:gd name="T14" fmla="*/ 225 w 415"/>
              <a:gd name="T15" fmla="*/ 172 h 406"/>
              <a:gd name="T16" fmla="*/ 225 w 415"/>
              <a:gd name="T17" fmla="*/ 241 h 406"/>
              <a:gd name="T18" fmla="*/ 100 w 415"/>
              <a:gd name="T19" fmla="*/ 388 h 406"/>
              <a:gd name="T20" fmla="*/ 59 w 415"/>
              <a:gd name="T21" fmla="*/ 406 h 406"/>
              <a:gd name="T22" fmla="*/ 273 w 415"/>
              <a:gd name="T23" fmla="*/ 388 h 406"/>
              <a:gd name="T24" fmla="*/ 398 w 415"/>
              <a:gd name="T25" fmla="*/ 241 h 406"/>
              <a:gd name="T26" fmla="*/ 398 w 415"/>
              <a:gd name="T27" fmla="*/ 172 h 406"/>
              <a:gd name="T28" fmla="*/ 273 w 415"/>
              <a:gd name="T29" fmla="*/ 25 h 406"/>
              <a:gd name="T30" fmla="*/ 198 w 415"/>
              <a:gd name="T31" fmla="*/ 19 h 406"/>
              <a:gd name="T32" fmla="*/ 192 w 415"/>
              <a:gd name="T33" fmla="*/ 94 h 406"/>
              <a:gd name="T34" fmla="*/ 287 w 415"/>
              <a:gd name="T35" fmla="*/ 206 h 406"/>
              <a:gd name="T36" fmla="*/ 192 w 415"/>
              <a:gd name="T37" fmla="*/ 318 h 406"/>
              <a:gd name="T38" fmla="*/ 198 w 415"/>
              <a:gd name="T39" fmla="*/ 394 h 406"/>
              <a:gd name="T40" fmla="*/ 232 w 415"/>
              <a:gd name="T41" fmla="*/ 406 h 406"/>
              <a:gd name="T42" fmla="*/ 273 w 415"/>
              <a:gd name="T43" fmla="*/ 388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15" h="406">
                <a:moveTo>
                  <a:pt x="59" y="406"/>
                </a:moveTo>
                <a:cubicBezTo>
                  <a:pt x="47" y="406"/>
                  <a:pt x="35" y="402"/>
                  <a:pt x="25" y="394"/>
                </a:cubicBezTo>
                <a:cubicBezTo>
                  <a:pt x="2" y="375"/>
                  <a:pt x="0" y="341"/>
                  <a:pt x="19" y="318"/>
                </a:cubicBezTo>
                <a:lnTo>
                  <a:pt x="114" y="206"/>
                </a:lnTo>
                <a:lnTo>
                  <a:pt x="19" y="94"/>
                </a:lnTo>
                <a:cubicBezTo>
                  <a:pt x="0" y="71"/>
                  <a:pt x="2" y="38"/>
                  <a:pt x="25" y="19"/>
                </a:cubicBezTo>
                <a:cubicBezTo>
                  <a:pt x="47" y="0"/>
                  <a:pt x="81" y="2"/>
                  <a:pt x="100" y="25"/>
                </a:cubicBezTo>
                <a:lnTo>
                  <a:pt x="225" y="172"/>
                </a:lnTo>
                <a:cubicBezTo>
                  <a:pt x="242" y="192"/>
                  <a:pt x="242" y="221"/>
                  <a:pt x="225" y="241"/>
                </a:cubicBezTo>
                <a:lnTo>
                  <a:pt x="100" y="388"/>
                </a:lnTo>
                <a:cubicBezTo>
                  <a:pt x="89" y="400"/>
                  <a:pt x="74" y="406"/>
                  <a:pt x="59" y="406"/>
                </a:cubicBezTo>
                <a:close/>
                <a:moveTo>
                  <a:pt x="273" y="388"/>
                </a:moveTo>
                <a:lnTo>
                  <a:pt x="398" y="241"/>
                </a:lnTo>
                <a:cubicBezTo>
                  <a:pt x="415" y="221"/>
                  <a:pt x="415" y="192"/>
                  <a:pt x="398" y="172"/>
                </a:cubicBezTo>
                <a:lnTo>
                  <a:pt x="273" y="25"/>
                </a:lnTo>
                <a:cubicBezTo>
                  <a:pt x="254" y="2"/>
                  <a:pt x="220" y="0"/>
                  <a:pt x="198" y="19"/>
                </a:cubicBezTo>
                <a:cubicBezTo>
                  <a:pt x="175" y="38"/>
                  <a:pt x="173" y="71"/>
                  <a:pt x="192" y="94"/>
                </a:cubicBezTo>
                <a:lnTo>
                  <a:pt x="287" y="206"/>
                </a:lnTo>
                <a:lnTo>
                  <a:pt x="192" y="318"/>
                </a:lnTo>
                <a:cubicBezTo>
                  <a:pt x="173" y="341"/>
                  <a:pt x="175" y="375"/>
                  <a:pt x="198" y="394"/>
                </a:cubicBezTo>
                <a:cubicBezTo>
                  <a:pt x="208" y="402"/>
                  <a:pt x="220" y="406"/>
                  <a:pt x="232" y="406"/>
                </a:cubicBezTo>
                <a:cubicBezTo>
                  <a:pt x="247" y="406"/>
                  <a:pt x="262" y="400"/>
                  <a:pt x="273" y="388"/>
                </a:cubicBezTo>
                <a:close/>
              </a:path>
            </a:pathLst>
          </a:custGeom>
          <a:solidFill>
            <a:schemeClr val="accent1"/>
          </a:solidFill>
          <a:ln>
            <a:noFill/>
          </a:ln>
        </p:spPr>
      </p:sp>
      <p:sp>
        <p:nvSpPr>
          <p:cNvPr id="44" name="矩形 43"/>
          <p:cNvSpPr/>
          <p:nvPr/>
        </p:nvSpPr>
        <p:spPr>
          <a:xfrm>
            <a:off x="584781" y="858016"/>
            <a:ext cx="7429666" cy="461665"/>
          </a:xfrm>
          <a:prstGeom prst="rect">
            <a:avLst/>
          </a:prstGeom>
        </p:spPr>
        <p:txBody>
          <a:bodyPr wrap="square">
            <a:spAutoFit/>
          </a:bodyPr>
          <a:lstStyle/>
          <a:p>
            <a:r>
              <a:rPr lang="zh-CN" altLang="en-US" sz="2400" b="1" dirty="0">
                <a:latin typeface="华文楷体" panose="02010600040101010101" pitchFamily="2" charset="-122"/>
                <a:ea typeface="华文楷体" panose="02010600040101010101" pitchFamily="2" charset="-122"/>
              </a:rPr>
              <a:t>使用</a:t>
            </a:r>
            <a:r>
              <a:rPr lang="en-US" altLang="zh-CN" sz="2400" b="1" dirty="0">
                <a:latin typeface="华文楷体" panose="02010600040101010101" pitchFamily="2" charset="-122"/>
                <a:ea typeface="华文楷体" panose="02010600040101010101" pitchFamily="2" charset="-122"/>
              </a:rPr>
              <a:t>DOS</a:t>
            </a:r>
            <a:r>
              <a:rPr lang="zh-CN" altLang="en-US" sz="2400" b="1" dirty="0">
                <a:latin typeface="华文楷体" panose="02010600040101010101" pitchFamily="2" charset="-122"/>
                <a:ea typeface="华文楷体" panose="02010600040101010101" pitchFamily="2" charset="-122"/>
              </a:rPr>
              <a:t>系统功能调用实现返回</a:t>
            </a:r>
          </a:p>
        </p:txBody>
      </p:sp>
      <p:sp>
        <p:nvSpPr>
          <p:cNvPr id="8" name="Rectangle 4"/>
          <p:cNvSpPr>
            <a:spLocks noChangeArrowheads="1"/>
          </p:cNvSpPr>
          <p:nvPr/>
        </p:nvSpPr>
        <p:spPr bwMode="auto">
          <a:xfrm>
            <a:off x="618740" y="1493838"/>
            <a:ext cx="7346950" cy="850900"/>
          </a:xfrm>
          <a:prstGeom prst="rect">
            <a:avLst/>
          </a:prstGeom>
          <a:solidFill>
            <a:srgbClr val="FFFFFF"/>
          </a:solidFill>
          <a:ln w="28575" cmpd="sng">
            <a:solidFill>
              <a:srgbClr val="0066FF"/>
            </a:solidFill>
            <a:miter lim="800000"/>
          </a:ln>
        </p:spPr>
        <p:txBody>
          <a:bodyPr>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 typeface="Arial" panose="020B0604020202020204" pitchFamily="34" charset="0"/>
              <a:buNone/>
              <a:defRPr/>
            </a:pPr>
            <a:r>
              <a:rPr kumimoji="0" lang="zh-CN" altLang="en-US"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执行</a:t>
            </a:r>
            <a:r>
              <a:rPr kumimoji="0" lang="en-US" altLang="zh-CN"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DOS</a:t>
            </a:r>
            <a:r>
              <a:rPr kumimoji="0" lang="zh-CN" altLang="en-US"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功能调用</a:t>
            </a:r>
            <a:r>
              <a:rPr kumimoji="0" lang="en-US" altLang="zh-CN"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4CH</a:t>
            </a:r>
            <a:r>
              <a:rPr kumimoji="0" lang="zh-CN" altLang="en-US"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，将控制用户程序结束，并返回</a:t>
            </a:r>
            <a:r>
              <a:rPr kumimoji="0" lang="en-US" altLang="zh-CN"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DOS</a:t>
            </a:r>
            <a:r>
              <a:rPr kumimoji="0" lang="zh-CN" altLang="en-US"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操作系统。</a:t>
            </a:r>
          </a:p>
        </p:txBody>
      </p:sp>
      <p:sp>
        <p:nvSpPr>
          <p:cNvPr id="9" name="Rectangle 5"/>
          <p:cNvSpPr>
            <a:spLocks noChangeArrowheads="1"/>
          </p:cNvSpPr>
          <p:nvPr/>
        </p:nvSpPr>
        <p:spPr bwMode="auto">
          <a:xfrm>
            <a:off x="2636453" y="2905125"/>
            <a:ext cx="2605087" cy="822325"/>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 MOV  AH</a:t>
            </a:r>
            <a:r>
              <a:rPr kumimoji="0"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a:t>
            </a: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4CH </a:t>
            </a:r>
            <a:b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b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 INT     21H</a:t>
            </a:r>
          </a:p>
        </p:txBody>
      </p:sp>
      <p:sp>
        <p:nvSpPr>
          <p:cNvPr id="10" name="Rectangle 6"/>
          <p:cNvSpPr>
            <a:spLocks noChangeArrowheads="1"/>
          </p:cNvSpPr>
          <p:nvPr/>
        </p:nvSpPr>
        <p:spPr bwMode="auto">
          <a:xfrm>
            <a:off x="620328" y="2400300"/>
            <a:ext cx="45159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0" cap="none" spc="0" normalizeH="0" baseline="0" noProof="0">
                <a:ln>
                  <a:noFill/>
                </a:ln>
                <a:solidFill>
                  <a:srgbClr val="000000"/>
                </a:solidFill>
                <a:effectLst/>
                <a:uLnTx/>
                <a:uFillTx/>
                <a:latin typeface="楷体" panose="02010609060101010101" pitchFamily="49" charset="-122"/>
                <a:ea typeface="楷体" panose="02010609060101010101" pitchFamily="49" charset="-122"/>
              </a:rPr>
              <a:t>在程序结束时，使用两条指令：</a:t>
            </a:r>
          </a:p>
        </p:txBody>
      </p:sp>
      <p:sp>
        <p:nvSpPr>
          <p:cNvPr id="11" name="Rectangle 7"/>
          <p:cNvSpPr>
            <a:spLocks noChangeArrowheads="1"/>
          </p:cNvSpPr>
          <p:nvPr/>
        </p:nvSpPr>
        <p:spPr bwMode="auto">
          <a:xfrm>
            <a:off x="2636453" y="3840163"/>
            <a:ext cx="4297362" cy="3017837"/>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2400" b="1"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rPr>
              <a:t>CODE  SEGMENT</a:t>
            </a:r>
          </a:p>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rPr>
              <a:t>      ASSUME  CS:CODE......</a:t>
            </a:r>
          </a:p>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rPr>
              <a:t>BEGIN:</a:t>
            </a: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a:t>
            </a:r>
          </a:p>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rPr>
              <a:t>      </a:t>
            </a: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a:t>
            </a:r>
            <a:endParaRPr kumimoji="0" lang="en-US" altLang="zh-CN" sz="2400" b="1"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endParaRPr>
          </a:p>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rPr>
              <a:t>      </a:t>
            </a:r>
            <a:r>
              <a:rPr kumimoji="0" lang="en-US" altLang="zh-CN" sz="2400" b="1" i="0" u="none" strike="noStrike" kern="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rPr>
              <a:t>MOV AH,4CH</a:t>
            </a:r>
          </a:p>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rPr>
              <a:t>      INT 21H</a:t>
            </a:r>
          </a:p>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rPr>
              <a:t>CODE  ENDS</a:t>
            </a:r>
          </a:p>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rPr>
              <a:t>      END BEGIN</a:t>
            </a:r>
          </a:p>
        </p:txBody>
      </p:sp>
      <p:sp>
        <p:nvSpPr>
          <p:cNvPr id="12" name="Rectangle 8"/>
          <p:cNvSpPr>
            <a:spLocks noChangeArrowheads="1"/>
          </p:cNvSpPr>
          <p:nvPr/>
        </p:nvSpPr>
        <p:spPr bwMode="auto">
          <a:xfrm>
            <a:off x="152015" y="3840163"/>
            <a:ext cx="265970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0" cap="none" spc="0" normalizeH="0" baseline="0" noProof="0">
                <a:ln>
                  <a:noFill/>
                </a:ln>
                <a:solidFill>
                  <a:srgbClr val="000000"/>
                </a:solidFill>
                <a:effectLst/>
                <a:uLnTx/>
                <a:uFillTx/>
                <a:latin typeface="楷体" panose="02010609060101010101" pitchFamily="49" charset="-122"/>
                <a:ea typeface="楷体" panose="02010609060101010101" pitchFamily="49" charset="-122"/>
              </a:rPr>
              <a:t>代码段的结构为：</a:t>
            </a: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0-#ppt_w/2"/>
                                          </p:val>
                                        </p:tav>
                                        <p:tav tm="100000">
                                          <p:val>
                                            <p:strVal val="#ppt_x"/>
                                          </p:val>
                                        </p:tav>
                                      </p:tavLst>
                                    </p:anim>
                                    <p:anim calcmode="lin" valueType="num">
                                      <p:cBhvr additive="base">
                                        <p:cTn id="13"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checkerboard(across)">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 fill="hold"/>
                                        <p:tgtEl>
                                          <p:spTgt spid="12"/>
                                        </p:tgtEl>
                                        <p:attrNameLst>
                                          <p:attrName>ppt_x</p:attrName>
                                        </p:attrNameLst>
                                      </p:cBhvr>
                                      <p:tavLst>
                                        <p:tav tm="0">
                                          <p:val>
                                            <p:strVal val="0-#ppt_w/2"/>
                                          </p:val>
                                        </p:tav>
                                        <p:tav tm="100000">
                                          <p:val>
                                            <p:strVal val="#ppt_x"/>
                                          </p:val>
                                        </p:tav>
                                      </p:tavLst>
                                    </p:anim>
                                    <p:anim calcmode="lin" valueType="num">
                                      <p:cBhvr additive="base">
                                        <p:cTn id="24" dur="500" fill="hold"/>
                                        <p:tgtEl>
                                          <p:spTgt spid="12"/>
                                        </p:tgtEl>
                                        <p:attrNameLst>
                                          <p:attrName>ppt_y</p:attrName>
                                        </p:attrNameLst>
                                      </p:cBhvr>
                                      <p:tavLst>
                                        <p:tav tm="0">
                                          <p:val>
                                            <p:strVal val="#ppt_y"/>
                                          </p:val>
                                        </p:tav>
                                        <p:tav tm="100000">
                                          <p:val>
                                            <p:strVal val="#ppt_y"/>
                                          </p:val>
                                        </p:tav>
                                      </p:tavLst>
                                    </p:anim>
                                  </p:childTnLst>
                                </p:cTn>
                              </p:par>
                            </p:childTnLst>
                          </p:cTn>
                        </p:par>
                        <p:par>
                          <p:cTn id="25" fill="hold">
                            <p:stCondLst>
                              <p:cond delay="500"/>
                            </p:stCondLst>
                            <p:childTnLst>
                              <p:par>
                                <p:cTn id="26" presetID="3" presetClass="entr" presetSubtype="10" fill="hold" grpId="0" nodeType="afterEffect">
                                  <p:stCondLst>
                                    <p:cond delay="1000"/>
                                  </p:stCondLst>
                                  <p:childTnLst>
                                    <p:set>
                                      <p:cBhvr>
                                        <p:cTn id="27" dur="1" fill="hold">
                                          <p:stCondLst>
                                            <p:cond delay="0"/>
                                          </p:stCondLst>
                                        </p:cTn>
                                        <p:tgtEl>
                                          <p:spTgt spid="11"/>
                                        </p:tgtEl>
                                        <p:attrNameLst>
                                          <p:attrName>style.visibility</p:attrName>
                                        </p:attrNameLst>
                                      </p:cBhvr>
                                      <p:to>
                                        <p:strVal val="visible"/>
                                      </p:to>
                                    </p:set>
                                    <p:animEffect transition="in" filter="blinds(horizontal)">
                                      <p:cBhvr>
                                        <p:cTn id="2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autoUpdateAnimBg="0"/>
      <p:bldP spid="9" grpId="0" animBg="1" autoUpdateAnimBg="0"/>
      <p:bldP spid="10" grpId="0" autoUpdateAnimBg="0"/>
      <p:bldP spid="11" grpId="0" bldLvl="0" animBg="1" autoUpdateAnimBg="0"/>
      <p:bldP spid="12" grpId="0" autoUpdateAnimBg="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9" name="ïšḻïdê"/>
          <p:cNvSpPr txBox="1"/>
          <p:nvPr/>
        </p:nvSpPr>
        <p:spPr bwMode="auto">
          <a:xfrm>
            <a:off x="-1" y="162085"/>
            <a:ext cx="8281902"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altLang="zh-CN" sz="2400" b="1" dirty="0">
                <a:solidFill>
                  <a:schemeClr val="bg1"/>
                </a:solidFill>
                <a:latin typeface="楷体" panose="02010609060101010101" pitchFamily="49" charset="-122"/>
                <a:ea typeface="楷体" panose="02010609060101010101" pitchFamily="49" charset="-122"/>
              </a:rPr>
              <a:t>4.8 </a:t>
            </a:r>
            <a:r>
              <a:rPr lang="zh-CN" altLang="en-US" sz="2400" b="1" dirty="0">
                <a:solidFill>
                  <a:schemeClr val="bg1"/>
                </a:solidFill>
                <a:latin typeface="楷体" panose="02010609060101010101" pitchFamily="49" charset="-122"/>
                <a:ea typeface="楷体" panose="02010609060101010101" pitchFamily="49" charset="-122"/>
              </a:rPr>
              <a:t>从程序返回</a:t>
            </a:r>
            <a:r>
              <a:rPr lang="en-US" altLang="zh-CN" sz="2400" b="1" dirty="0">
                <a:solidFill>
                  <a:schemeClr val="bg1"/>
                </a:solidFill>
                <a:latin typeface="楷体" panose="02010609060101010101" pitchFamily="49" charset="-122"/>
                <a:ea typeface="楷体" panose="02010609060101010101" pitchFamily="49" charset="-122"/>
              </a:rPr>
              <a:t>DOS</a:t>
            </a:r>
            <a:r>
              <a:rPr lang="zh-CN" altLang="en-US" sz="2400" b="1" dirty="0">
                <a:solidFill>
                  <a:schemeClr val="bg1"/>
                </a:solidFill>
                <a:latin typeface="楷体" panose="02010609060101010101" pitchFamily="49" charset="-122"/>
                <a:ea typeface="楷体" panose="02010609060101010101" pitchFamily="49" charset="-122"/>
              </a:rPr>
              <a:t>操作系统的方法</a:t>
            </a:r>
            <a:endParaRPr lang="en-US" altLang="zh-CN" sz="2400" b="1" dirty="0">
              <a:solidFill>
                <a:schemeClr val="bg1"/>
              </a:solidFill>
              <a:latin typeface="楷体" panose="02010609060101010101" pitchFamily="49" charset="-122"/>
              <a:ea typeface="楷体" panose="02010609060101010101" pitchFamily="49" charset="-122"/>
            </a:endParaRPr>
          </a:p>
          <a:p>
            <a:endParaRPr lang="en-US" altLang="zh-CN" sz="2400" b="1" dirty="0">
              <a:solidFill>
                <a:schemeClr val="bg1"/>
              </a:solidFill>
              <a:latin typeface="楷体" panose="02010609060101010101" pitchFamily="49" charset="-122"/>
              <a:ea typeface="楷体" panose="02010609060101010101" pitchFamily="49" charset="-122"/>
            </a:endParaRPr>
          </a:p>
        </p:txBody>
      </p:sp>
      <p:cxnSp>
        <p:nvCxnSpPr>
          <p:cNvPr id="40" name="直接连接符 39"/>
          <p:cNvCxnSpPr/>
          <p:nvPr/>
        </p:nvCxnSpPr>
        <p:spPr>
          <a:xfrm>
            <a:off x="2381" y="655346"/>
            <a:ext cx="3484890"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41" name="图片 40"/>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42" name="right-arrowheads_44810"/>
          <p:cNvSpPr>
            <a:spLocks noChangeAspect="1"/>
          </p:cNvSpPr>
          <p:nvPr/>
        </p:nvSpPr>
        <p:spPr bwMode="auto">
          <a:xfrm>
            <a:off x="152015" y="929658"/>
            <a:ext cx="411251" cy="316320"/>
          </a:xfrm>
          <a:custGeom>
            <a:avLst/>
            <a:gdLst>
              <a:gd name="T0" fmla="*/ 59 w 415"/>
              <a:gd name="T1" fmla="*/ 406 h 406"/>
              <a:gd name="T2" fmla="*/ 25 w 415"/>
              <a:gd name="T3" fmla="*/ 394 h 406"/>
              <a:gd name="T4" fmla="*/ 19 w 415"/>
              <a:gd name="T5" fmla="*/ 318 h 406"/>
              <a:gd name="T6" fmla="*/ 114 w 415"/>
              <a:gd name="T7" fmla="*/ 206 h 406"/>
              <a:gd name="T8" fmla="*/ 19 w 415"/>
              <a:gd name="T9" fmla="*/ 94 h 406"/>
              <a:gd name="T10" fmla="*/ 25 w 415"/>
              <a:gd name="T11" fmla="*/ 19 h 406"/>
              <a:gd name="T12" fmla="*/ 100 w 415"/>
              <a:gd name="T13" fmla="*/ 25 h 406"/>
              <a:gd name="T14" fmla="*/ 225 w 415"/>
              <a:gd name="T15" fmla="*/ 172 h 406"/>
              <a:gd name="T16" fmla="*/ 225 w 415"/>
              <a:gd name="T17" fmla="*/ 241 h 406"/>
              <a:gd name="T18" fmla="*/ 100 w 415"/>
              <a:gd name="T19" fmla="*/ 388 h 406"/>
              <a:gd name="T20" fmla="*/ 59 w 415"/>
              <a:gd name="T21" fmla="*/ 406 h 406"/>
              <a:gd name="T22" fmla="*/ 273 w 415"/>
              <a:gd name="T23" fmla="*/ 388 h 406"/>
              <a:gd name="T24" fmla="*/ 398 w 415"/>
              <a:gd name="T25" fmla="*/ 241 h 406"/>
              <a:gd name="T26" fmla="*/ 398 w 415"/>
              <a:gd name="T27" fmla="*/ 172 h 406"/>
              <a:gd name="T28" fmla="*/ 273 w 415"/>
              <a:gd name="T29" fmla="*/ 25 h 406"/>
              <a:gd name="T30" fmla="*/ 198 w 415"/>
              <a:gd name="T31" fmla="*/ 19 h 406"/>
              <a:gd name="T32" fmla="*/ 192 w 415"/>
              <a:gd name="T33" fmla="*/ 94 h 406"/>
              <a:gd name="T34" fmla="*/ 287 w 415"/>
              <a:gd name="T35" fmla="*/ 206 h 406"/>
              <a:gd name="T36" fmla="*/ 192 w 415"/>
              <a:gd name="T37" fmla="*/ 318 h 406"/>
              <a:gd name="T38" fmla="*/ 198 w 415"/>
              <a:gd name="T39" fmla="*/ 394 h 406"/>
              <a:gd name="T40" fmla="*/ 232 w 415"/>
              <a:gd name="T41" fmla="*/ 406 h 406"/>
              <a:gd name="T42" fmla="*/ 273 w 415"/>
              <a:gd name="T43" fmla="*/ 388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15" h="406">
                <a:moveTo>
                  <a:pt x="59" y="406"/>
                </a:moveTo>
                <a:cubicBezTo>
                  <a:pt x="47" y="406"/>
                  <a:pt x="35" y="402"/>
                  <a:pt x="25" y="394"/>
                </a:cubicBezTo>
                <a:cubicBezTo>
                  <a:pt x="2" y="375"/>
                  <a:pt x="0" y="341"/>
                  <a:pt x="19" y="318"/>
                </a:cubicBezTo>
                <a:lnTo>
                  <a:pt x="114" y="206"/>
                </a:lnTo>
                <a:lnTo>
                  <a:pt x="19" y="94"/>
                </a:lnTo>
                <a:cubicBezTo>
                  <a:pt x="0" y="71"/>
                  <a:pt x="2" y="38"/>
                  <a:pt x="25" y="19"/>
                </a:cubicBezTo>
                <a:cubicBezTo>
                  <a:pt x="47" y="0"/>
                  <a:pt x="81" y="2"/>
                  <a:pt x="100" y="25"/>
                </a:cubicBezTo>
                <a:lnTo>
                  <a:pt x="225" y="172"/>
                </a:lnTo>
                <a:cubicBezTo>
                  <a:pt x="242" y="192"/>
                  <a:pt x="242" y="221"/>
                  <a:pt x="225" y="241"/>
                </a:cubicBezTo>
                <a:lnTo>
                  <a:pt x="100" y="388"/>
                </a:lnTo>
                <a:cubicBezTo>
                  <a:pt x="89" y="400"/>
                  <a:pt x="74" y="406"/>
                  <a:pt x="59" y="406"/>
                </a:cubicBezTo>
                <a:close/>
                <a:moveTo>
                  <a:pt x="273" y="388"/>
                </a:moveTo>
                <a:lnTo>
                  <a:pt x="398" y="241"/>
                </a:lnTo>
                <a:cubicBezTo>
                  <a:pt x="415" y="221"/>
                  <a:pt x="415" y="192"/>
                  <a:pt x="398" y="172"/>
                </a:cubicBezTo>
                <a:lnTo>
                  <a:pt x="273" y="25"/>
                </a:lnTo>
                <a:cubicBezTo>
                  <a:pt x="254" y="2"/>
                  <a:pt x="220" y="0"/>
                  <a:pt x="198" y="19"/>
                </a:cubicBezTo>
                <a:cubicBezTo>
                  <a:pt x="175" y="38"/>
                  <a:pt x="173" y="71"/>
                  <a:pt x="192" y="94"/>
                </a:cubicBezTo>
                <a:lnTo>
                  <a:pt x="287" y="206"/>
                </a:lnTo>
                <a:lnTo>
                  <a:pt x="192" y="318"/>
                </a:lnTo>
                <a:cubicBezTo>
                  <a:pt x="173" y="341"/>
                  <a:pt x="175" y="375"/>
                  <a:pt x="198" y="394"/>
                </a:cubicBezTo>
                <a:cubicBezTo>
                  <a:pt x="208" y="402"/>
                  <a:pt x="220" y="406"/>
                  <a:pt x="232" y="406"/>
                </a:cubicBezTo>
                <a:cubicBezTo>
                  <a:pt x="247" y="406"/>
                  <a:pt x="262" y="400"/>
                  <a:pt x="273" y="388"/>
                </a:cubicBezTo>
                <a:close/>
              </a:path>
            </a:pathLst>
          </a:custGeom>
          <a:solidFill>
            <a:schemeClr val="accent1"/>
          </a:solidFill>
          <a:ln>
            <a:noFill/>
          </a:ln>
        </p:spPr>
      </p:sp>
      <p:sp>
        <p:nvSpPr>
          <p:cNvPr id="44" name="矩形 43"/>
          <p:cNvSpPr/>
          <p:nvPr/>
        </p:nvSpPr>
        <p:spPr>
          <a:xfrm>
            <a:off x="584781" y="858016"/>
            <a:ext cx="7429666" cy="461665"/>
          </a:xfrm>
          <a:prstGeom prst="rect">
            <a:avLst/>
          </a:prstGeom>
        </p:spPr>
        <p:txBody>
          <a:bodyPr wrap="square">
            <a:spAutoFit/>
          </a:bodyPr>
          <a:lstStyle/>
          <a:p>
            <a:r>
              <a:rPr lang="zh-CN" altLang="en-US" sz="2400" b="1" dirty="0">
                <a:latin typeface="华文楷体" panose="02010600040101010101" pitchFamily="2" charset="-122"/>
                <a:ea typeface="华文楷体" panose="02010600040101010101" pitchFamily="2" charset="-122"/>
              </a:rPr>
              <a:t>使用程序段前缀</a:t>
            </a:r>
            <a:r>
              <a:rPr lang="en-US" altLang="zh-CN" sz="2400" b="1" dirty="0">
                <a:latin typeface="华文楷体" panose="02010600040101010101" pitchFamily="2" charset="-122"/>
                <a:ea typeface="华文楷体" panose="02010600040101010101" pitchFamily="2" charset="-122"/>
              </a:rPr>
              <a:t>PSP</a:t>
            </a:r>
            <a:r>
              <a:rPr lang="zh-CN" altLang="en-US" sz="2400" b="1" dirty="0">
                <a:latin typeface="华文楷体" panose="02010600040101010101" pitchFamily="2" charset="-122"/>
                <a:ea typeface="华文楷体" panose="02010600040101010101" pitchFamily="2" charset="-122"/>
              </a:rPr>
              <a:t>（</a:t>
            </a:r>
            <a:r>
              <a:rPr lang="en-US" altLang="zh-CN" sz="2400" b="1" dirty="0">
                <a:latin typeface="华文楷体" panose="02010600040101010101" pitchFamily="2" charset="-122"/>
                <a:ea typeface="华文楷体" panose="02010600040101010101" pitchFamily="2" charset="-122"/>
              </a:rPr>
              <a:t>Program Segment Prefix)</a:t>
            </a:r>
            <a:r>
              <a:rPr lang="zh-CN" altLang="en-US" sz="2400" b="1" dirty="0">
                <a:latin typeface="华文楷体" panose="02010600040101010101" pitchFamily="2" charset="-122"/>
                <a:ea typeface="华文楷体" panose="02010600040101010101" pitchFamily="2" charset="-122"/>
              </a:rPr>
              <a:t>实现返回</a:t>
            </a:r>
          </a:p>
        </p:txBody>
      </p:sp>
      <p:sp>
        <p:nvSpPr>
          <p:cNvPr id="8" name="MH_Other_1"/>
          <p:cNvSpPr/>
          <p:nvPr>
            <p:custDataLst>
              <p:tags r:id="rId1"/>
            </p:custDataLst>
          </p:nvPr>
        </p:nvSpPr>
        <p:spPr>
          <a:xfrm>
            <a:off x="1795463" y="1886548"/>
            <a:ext cx="2251075" cy="334963"/>
          </a:xfrm>
          <a:prstGeom prst="round2SameRect">
            <a:avLst>
              <a:gd name="adj1" fmla="val 19408"/>
              <a:gd name="adj2" fmla="val 0"/>
            </a:avLst>
          </a:prstGeom>
          <a:solidFill>
            <a:schemeClr val="accent1"/>
          </a:solidFill>
        </p:spPr>
        <p:txBody>
          <a:bodyPr lIns="36000" tIns="0" bIns="0" anchor="ctr"/>
          <a:lstStyle/>
          <a:p>
            <a:pPr algn="just" eaLnBrk="1" fontAlgn="auto" hangingPunct="1">
              <a:spcBef>
                <a:spcPts val="0"/>
              </a:spcBef>
              <a:spcAft>
                <a:spcPts val="0"/>
              </a:spcAft>
              <a:defRPr/>
            </a:pPr>
            <a:r>
              <a:rPr lang="en-US" altLang="zh-CN" b="1" dirty="0">
                <a:solidFill>
                  <a:srgbClr val="FFFFFF"/>
                </a:solidFill>
                <a:latin typeface="+mn-lt"/>
                <a:ea typeface="+mn-ea"/>
              </a:rPr>
              <a:t>01</a:t>
            </a:r>
            <a:endParaRPr lang="zh-CN" altLang="en-US" b="1" dirty="0" err="1">
              <a:solidFill>
                <a:srgbClr val="FFFFFF"/>
              </a:solidFill>
              <a:latin typeface="+mn-lt"/>
              <a:ea typeface="+mn-ea"/>
            </a:endParaRPr>
          </a:p>
        </p:txBody>
      </p:sp>
      <p:sp>
        <p:nvSpPr>
          <p:cNvPr id="9" name="MH_SubTitle_1"/>
          <p:cNvSpPr>
            <a:spLocks noChangeArrowheads="1"/>
          </p:cNvSpPr>
          <p:nvPr>
            <p:custDataLst>
              <p:tags r:id="rId2"/>
            </p:custDataLst>
          </p:nvPr>
        </p:nvSpPr>
        <p:spPr bwMode="auto">
          <a:xfrm>
            <a:off x="2157413" y="1930997"/>
            <a:ext cx="4829175" cy="1069975"/>
          </a:xfrm>
          <a:prstGeom prst="rect">
            <a:avLst/>
          </a:prstGeom>
          <a:solidFill>
            <a:srgbClr val="FFFFFF"/>
          </a:solidFill>
          <a:ln w="9525">
            <a:solidFill>
              <a:srgbClr val="D9D9D9"/>
            </a:solidFill>
            <a:miter lim="800000"/>
          </a:ln>
        </p:spPr>
        <p:txBody>
          <a:bodyPr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just">
              <a:defRPr/>
            </a:pPr>
            <a:r>
              <a:rPr lang="en-US" altLang="zh-CN" sz="2000" b="1" dirty="0">
                <a:latin typeface="楷体" panose="02010609060101010101" pitchFamily="49" charset="-122"/>
                <a:ea typeface="楷体" panose="02010609060101010101" pitchFamily="49" charset="-122"/>
              </a:rPr>
              <a:t>DOS</a:t>
            </a:r>
            <a:r>
              <a:rPr lang="zh-CN" altLang="en-US" sz="2000" b="1" dirty="0">
                <a:latin typeface="楷体" panose="02010609060101010101" pitchFamily="49" charset="-122"/>
                <a:ea typeface="楷体" panose="02010609060101010101" pitchFamily="49" charset="-122"/>
              </a:rPr>
              <a:t>系统将一个</a:t>
            </a:r>
            <a:r>
              <a:rPr lang="en-US" altLang="zh-CN" sz="2000" b="1" dirty="0">
                <a:latin typeface="楷体" panose="02010609060101010101" pitchFamily="49" charset="-122"/>
                <a:ea typeface="楷体" panose="02010609060101010101" pitchFamily="49" charset="-122"/>
              </a:rPr>
              <a:t>.EXE</a:t>
            </a:r>
            <a:r>
              <a:rPr lang="zh-CN" altLang="en-US" sz="2000" b="1" dirty="0">
                <a:latin typeface="楷体" panose="02010609060101010101" pitchFamily="49" charset="-122"/>
                <a:ea typeface="楷体" panose="02010609060101010101" pitchFamily="49" charset="-122"/>
              </a:rPr>
              <a:t>文件（可执行文件）装入内存时，在该文件的前面生成一个程序段前缀</a:t>
            </a:r>
            <a:r>
              <a:rPr lang="en-US" altLang="zh-CN" sz="2000" b="1" dirty="0">
                <a:latin typeface="楷体" panose="02010609060101010101" pitchFamily="49" charset="-122"/>
                <a:ea typeface="楷体" panose="02010609060101010101" pitchFamily="49" charset="-122"/>
              </a:rPr>
              <a:t>PSP</a:t>
            </a:r>
            <a:r>
              <a:rPr lang="zh-CN" altLang="en-US" sz="2000" b="1" dirty="0">
                <a:latin typeface="楷体" panose="02010609060101010101" pitchFamily="49" charset="-122"/>
                <a:ea typeface="楷体" panose="02010609060101010101" pitchFamily="49" charset="-122"/>
              </a:rPr>
              <a:t>。</a:t>
            </a:r>
          </a:p>
        </p:txBody>
      </p:sp>
      <p:sp>
        <p:nvSpPr>
          <p:cNvPr id="10" name="MH_Other_2"/>
          <p:cNvSpPr/>
          <p:nvPr>
            <p:custDataLst>
              <p:tags r:id="rId3"/>
            </p:custDataLst>
          </p:nvPr>
        </p:nvSpPr>
        <p:spPr>
          <a:xfrm>
            <a:off x="1795463" y="4167786"/>
            <a:ext cx="2251075" cy="334962"/>
          </a:xfrm>
          <a:prstGeom prst="round2SameRect">
            <a:avLst>
              <a:gd name="adj1" fmla="val 19408"/>
              <a:gd name="adj2" fmla="val 0"/>
            </a:avLst>
          </a:prstGeom>
          <a:solidFill>
            <a:schemeClr val="accent3"/>
          </a:solidFill>
        </p:spPr>
        <p:txBody>
          <a:bodyPr lIns="36000" tIns="0" bIns="0" anchor="ctr"/>
          <a:lstStyle/>
          <a:p>
            <a:pPr algn="just" eaLnBrk="1" fontAlgn="auto" hangingPunct="1">
              <a:spcBef>
                <a:spcPts val="0"/>
              </a:spcBef>
              <a:spcAft>
                <a:spcPts val="0"/>
              </a:spcAft>
              <a:defRPr/>
            </a:pPr>
            <a:r>
              <a:rPr lang="en-US" altLang="zh-CN" b="1" dirty="0">
                <a:solidFill>
                  <a:srgbClr val="FFFFFF"/>
                </a:solidFill>
                <a:latin typeface="+mn-lt"/>
                <a:ea typeface="+mn-ea"/>
              </a:rPr>
              <a:t>03</a:t>
            </a:r>
            <a:endParaRPr lang="zh-CN" altLang="en-US" b="1" dirty="0" err="1">
              <a:solidFill>
                <a:srgbClr val="FFFFFF"/>
              </a:solidFill>
              <a:latin typeface="+mn-lt"/>
              <a:ea typeface="+mn-ea"/>
            </a:endParaRPr>
          </a:p>
        </p:txBody>
      </p:sp>
      <p:sp>
        <p:nvSpPr>
          <p:cNvPr id="11" name="MH_SubTitle_3"/>
          <p:cNvSpPr>
            <a:spLocks noChangeArrowheads="1"/>
          </p:cNvSpPr>
          <p:nvPr>
            <p:custDataLst>
              <p:tags r:id="rId4"/>
            </p:custDataLst>
          </p:nvPr>
        </p:nvSpPr>
        <p:spPr bwMode="auto">
          <a:xfrm>
            <a:off x="2157413" y="4212236"/>
            <a:ext cx="4829175" cy="590550"/>
          </a:xfrm>
          <a:prstGeom prst="rect">
            <a:avLst/>
          </a:prstGeom>
          <a:solidFill>
            <a:srgbClr val="FFFFFF"/>
          </a:solidFill>
          <a:ln w="9525">
            <a:solidFill>
              <a:srgbClr val="D9D9D9"/>
            </a:solidFill>
            <a:miter lim="800000"/>
          </a:ln>
        </p:spPr>
        <p:txBody>
          <a:bodyPr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just">
              <a:defRPr/>
            </a:pPr>
            <a:r>
              <a:rPr lang="zh-CN" altLang="en-US" sz="2000" b="1" dirty="0">
                <a:latin typeface="楷体" panose="02010609060101010101" pitchFamily="49" charset="-122"/>
                <a:ea typeface="楷体" panose="02010609060101010101" pitchFamily="49" charset="-122"/>
              </a:rPr>
              <a:t>系统将</a:t>
            </a:r>
            <a:r>
              <a:rPr lang="en-US" altLang="zh-CN" sz="2000" b="1" dirty="0">
                <a:latin typeface="楷体" panose="02010609060101010101" pitchFamily="49" charset="-122"/>
                <a:ea typeface="楷体" panose="02010609060101010101" pitchFamily="49" charset="-122"/>
              </a:rPr>
              <a:t>DS</a:t>
            </a:r>
            <a:r>
              <a:rPr lang="zh-CN" altLang="en-US" sz="2000" b="1" dirty="0">
                <a:latin typeface="楷体" panose="02010609060101010101" pitchFamily="49" charset="-122"/>
                <a:ea typeface="楷体" panose="02010609060101010101" pitchFamily="49" charset="-122"/>
              </a:rPr>
              <a:t>和</a:t>
            </a:r>
            <a:r>
              <a:rPr lang="en-US" altLang="zh-CN" sz="2000" b="1" dirty="0">
                <a:latin typeface="楷体" panose="02010609060101010101" pitchFamily="49" charset="-122"/>
                <a:ea typeface="楷体" panose="02010609060101010101" pitchFamily="49" charset="-122"/>
              </a:rPr>
              <a:t>ES</a:t>
            </a:r>
            <a:r>
              <a:rPr lang="zh-CN" altLang="en-US" sz="2000" b="1" dirty="0">
                <a:latin typeface="楷体" panose="02010609060101010101" pitchFamily="49" charset="-122"/>
                <a:ea typeface="楷体" panose="02010609060101010101" pitchFamily="49" charset="-122"/>
              </a:rPr>
              <a:t>都指向</a:t>
            </a:r>
            <a:r>
              <a:rPr lang="en-US" altLang="zh-CN" sz="2000" b="1" dirty="0">
                <a:latin typeface="楷体" panose="02010609060101010101" pitchFamily="49" charset="-122"/>
                <a:ea typeface="楷体" panose="02010609060101010101" pitchFamily="49" charset="-122"/>
              </a:rPr>
              <a:t>PSP</a:t>
            </a:r>
            <a:r>
              <a:rPr lang="zh-CN" altLang="en-US" sz="2000" b="1" dirty="0">
                <a:latin typeface="楷体" panose="02010609060101010101" pitchFamily="49" charset="-122"/>
                <a:ea typeface="楷体" panose="02010609060101010101" pitchFamily="49" charset="-122"/>
              </a:rPr>
              <a:t>的开始。</a:t>
            </a:r>
          </a:p>
        </p:txBody>
      </p:sp>
      <p:sp>
        <p:nvSpPr>
          <p:cNvPr id="12" name="MH_Other_3"/>
          <p:cNvSpPr/>
          <p:nvPr>
            <p:custDataLst>
              <p:tags r:id="rId5"/>
            </p:custDataLst>
          </p:nvPr>
        </p:nvSpPr>
        <p:spPr>
          <a:xfrm>
            <a:off x="5099050" y="5079011"/>
            <a:ext cx="2249488" cy="336550"/>
          </a:xfrm>
          <a:prstGeom prst="round2SameRect">
            <a:avLst>
              <a:gd name="adj1" fmla="val 19408"/>
              <a:gd name="adj2" fmla="val 0"/>
            </a:avLst>
          </a:prstGeom>
          <a:solidFill>
            <a:schemeClr val="accent4"/>
          </a:solidFill>
        </p:spPr>
        <p:txBody>
          <a:bodyPr lIns="90000" tIns="0" rIns="36000" bIns="0" anchor="ctr"/>
          <a:lstStyle/>
          <a:p>
            <a:pPr algn="r" eaLnBrk="1" fontAlgn="auto" hangingPunct="1">
              <a:spcBef>
                <a:spcPts val="0"/>
              </a:spcBef>
              <a:spcAft>
                <a:spcPts val="0"/>
              </a:spcAft>
              <a:defRPr/>
            </a:pPr>
            <a:r>
              <a:rPr lang="en-US" altLang="zh-CN" b="1" dirty="0">
                <a:solidFill>
                  <a:srgbClr val="FFFFFF"/>
                </a:solidFill>
                <a:latin typeface="+mn-lt"/>
                <a:ea typeface="+mn-ea"/>
              </a:rPr>
              <a:t>04</a:t>
            </a:r>
            <a:endParaRPr lang="zh-CN" altLang="en-US" b="1" dirty="0" err="1">
              <a:solidFill>
                <a:srgbClr val="FFFFFF"/>
              </a:solidFill>
              <a:latin typeface="+mn-lt"/>
              <a:ea typeface="+mn-ea"/>
            </a:endParaRPr>
          </a:p>
        </p:txBody>
      </p:sp>
      <p:sp>
        <p:nvSpPr>
          <p:cNvPr id="13" name="MH_SubTitle_4"/>
          <p:cNvSpPr>
            <a:spLocks noChangeArrowheads="1"/>
          </p:cNvSpPr>
          <p:nvPr>
            <p:custDataLst>
              <p:tags r:id="rId6"/>
            </p:custDataLst>
          </p:nvPr>
        </p:nvSpPr>
        <p:spPr bwMode="auto">
          <a:xfrm>
            <a:off x="2157413" y="5125048"/>
            <a:ext cx="4829175" cy="590550"/>
          </a:xfrm>
          <a:prstGeom prst="rect">
            <a:avLst/>
          </a:prstGeom>
          <a:solidFill>
            <a:srgbClr val="FFFFFF"/>
          </a:solidFill>
          <a:ln w="9525">
            <a:solidFill>
              <a:srgbClr val="D9D9D9"/>
            </a:solidFill>
            <a:miter lim="800000"/>
          </a:ln>
        </p:spPr>
        <p:txBody>
          <a:bodyPr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just">
              <a:defRPr/>
            </a:pPr>
            <a:r>
              <a:rPr lang="en-US" altLang="zh-CN" sz="2000" b="1" dirty="0">
                <a:latin typeface="楷体" panose="02010609060101010101" pitchFamily="49" charset="-122"/>
                <a:ea typeface="楷体" panose="02010609060101010101" pitchFamily="49" charset="-122"/>
              </a:rPr>
              <a:t>CS</a:t>
            </a:r>
            <a:r>
              <a:rPr lang="zh-CN" altLang="en-US" sz="2000" b="1" dirty="0">
                <a:latin typeface="楷体" panose="02010609060101010101" pitchFamily="49" charset="-122"/>
                <a:ea typeface="楷体" panose="02010609060101010101" pitchFamily="49" charset="-122"/>
              </a:rPr>
              <a:t>指向该程序的代码段，即第一条可执行指令。</a:t>
            </a:r>
          </a:p>
        </p:txBody>
      </p:sp>
      <p:sp>
        <p:nvSpPr>
          <p:cNvPr id="14" name="MH_Other_4"/>
          <p:cNvSpPr/>
          <p:nvPr>
            <p:custDataLst>
              <p:tags r:id="rId7"/>
            </p:custDataLst>
          </p:nvPr>
        </p:nvSpPr>
        <p:spPr>
          <a:xfrm>
            <a:off x="5099050" y="3254973"/>
            <a:ext cx="2249488" cy="336550"/>
          </a:xfrm>
          <a:prstGeom prst="round2SameRect">
            <a:avLst>
              <a:gd name="adj1" fmla="val 19408"/>
              <a:gd name="adj2" fmla="val 0"/>
            </a:avLst>
          </a:prstGeom>
          <a:solidFill>
            <a:schemeClr val="accent2"/>
          </a:solidFill>
        </p:spPr>
        <p:txBody>
          <a:bodyPr lIns="90000" tIns="0" rIns="36000" bIns="0" anchor="ctr"/>
          <a:lstStyle/>
          <a:p>
            <a:pPr algn="r" eaLnBrk="1" fontAlgn="auto" hangingPunct="1">
              <a:spcBef>
                <a:spcPts val="0"/>
              </a:spcBef>
              <a:spcAft>
                <a:spcPts val="0"/>
              </a:spcAft>
              <a:defRPr/>
            </a:pPr>
            <a:r>
              <a:rPr lang="en-US" altLang="zh-CN" b="1" dirty="0">
                <a:solidFill>
                  <a:srgbClr val="FFFFFF"/>
                </a:solidFill>
                <a:latin typeface="+mn-lt"/>
                <a:ea typeface="+mn-ea"/>
              </a:rPr>
              <a:t>02</a:t>
            </a:r>
            <a:endParaRPr lang="zh-CN" altLang="en-US" b="1" dirty="0" err="1">
              <a:solidFill>
                <a:srgbClr val="FFFFFF"/>
              </a:solidFill>
              <a:latin typeface="+mn-lt"/>
              <a:ea typeface="+mn-ea"/>
            </a:endParaRPr>
          </a:p>
        </p:txBody>
      </p:sp>
      <p:sp>
        <p:nvSpPr>
          <p:cNvPr id="15" name="MH_SubTitle_2"/>
          <p:cNvSpPr>
            <a:spLocks noChangeArrowheads="1"/>
          </p:cNvSpPr>
          <p:nvPr>
            <p:custDataLst>
              <p:tags r:id="rId8"/>
            </p:custDataLst>
          </p:nvPr>
        </p:nvSpPr>
        <p:spPr bwMode="auto">
          <a:xfrm>
            <a:off x="2157413" y="3301011"/>
            <a:ext cx="4829175" cy="590550"/>
          </a:xfrm>
          <a:prstGeom prst="rect">
            <a:avLst/>
          </a:prstGeom>
          <a:solidFill>
            <a:srgbClr val="FFFFFF"/>
          </a:solidFill>
          <a:ln w="9525">
            <a:solidFill>
              <a:srgbClr val="D9D9D9"/>
            </a:solidFill>
            <a:miter lim="800000"/>
          </a:ln>
        </p:spPr>
        <p:txBody>
          <a:bodyPr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just">
              <a:defRPr/>
            </a:pPr>
            <a:r>
              <a:rPr lang="en-US" altLang="zh-CN" sz="2000" b="1" dirty="0">
                <a:latin typeface="楷体" panose="02010609060101010101" pitchFamily="49" charset="-122"/>
                <a:ea typeface="楷体" panose="02010609060101010101" pitchFamily="49" charset="-122"/>
              </a:rPr>
              <a:t>PSP</a:t>
            </a:r>
            <a:r>
              <a:rPr lang="zh-CN" altLang="en-US" sz="2000" b="1" dirty="0">
                <a:latin typeface="楷体" panose="02010609060101010101" pitchFamily="49" charset="-122"/>
                <a:ea typeface="楷体" panose="02010609060101010101" pitchFamily="49" charset="-122"/>
              </a:rPr>
              <a:t>的长度为</a:t>
            </a:r>
            <a:r>
              <a:rPr lang="en-US" altLang="zh-CN" sz="2000" b="1" dirty="0">
                <a:latin typeface="楷体" panose="02010609060101010101" pitchFamily="49" charset="-122"/>
                <a:ea typeface="楷体" panose="02010609060101010101" pitchFamily="49" charset="-122"/>
              </a:rPr>
              <a:t>100H</a:t>
            </a:r>
            <a:r>
              <a:rPr lang="zh-CN" altLang="en-US" sz="2000" b="1" dirty="0">
                <a:latin typeface="楷体" panose="02010609060101010101" pitchFamily="49" charset="-122"/>
                <a:ea typeface="楷体" panose="02010609060101010101" pitchFamily="49" charset="-122"/>
              </a:rPr>
              <a:t>字节。</a:t>
            </a: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9" name="ïšḻïdê"/>
          <p:cNvSpPr txBox="1"/>
          <p:nvPr/>
        </p:nvSpPr>
        <p:spPr bwMode="auto">
          <a:xfrm>
            <a:off x="-1" y="162085"/>
            <a:ext cx="8281902"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altLang="zh-CN" sz="2400" b="1" dirty="0">
                <a:solidFill>
                  <a:schemeClr val="bg1"/>
                </a:solidFill>
                <a:latin typeface="楷体" panose="02010609060101010101" pitchFamily="49" charset="-122"/>
                <a:ea typeface="楷体" panose="02010609060101010101" pitchFamily="49" charset="-122"/>
              </a:rPr>
              <a:t>4.8 </a:t>
            </a:r>
            <a:r>
              <a:rPr lang="zh-CN" altLang="en-US" sz="2400" b="1" dirty="0">
                <a:solidFill>
                  <a:schemeClr val="bg1"/>
                </a:solidFill>
                <a:latin typeface="楷体" panose="02010609060101010101" pitchFamily="49" charset="-122"/>
                <a:ea typeface="楷体" panose="02010609060101010101" pitchFamily="49" charset="-122"/>
              </a:rPr>
              <a:t>从程序返回</a:t>
            </a:r>
            <a:r>
              <a:rPr lang="en-US" altLang="zh-CN" sz="2400" b="1" dirty="0">
                <a:solidFill>
                  <a:schemeClr val="bg1"/>
                </a:solidFill>
                <a:latin typeface="楷体" panose="02010609060101010101" pitchFamily="49" charset="-122"/>
                <a:ea typeface="楷体" panose="02010609060101010101" pitchFamily="49" charset="-122"/>
              </a:rPr>
              <a:t>DOS</a:t>
            </a:r>
            <a:r>
              <a:rPr lang="zh-CN" altLang="en-US" sz="2400" b="1" dirty="0">
                <a:solidFill>
                  <a:schemeClr val="bg1"/>
                </a:solidFill>
                <a:latin typeface="楷体" panose="02010609060101010101" pitchFamily="49" charset="-122"/>
                <a:ea typeface="楷体" panose="02010609060101010101" pitchFamily="49" charset="-122"/>
              </a:rPr>
              <a:t>操作系统的方法</a:t>
            </a:r>
            <a:endParaRPr lang="en-US" altLang="zh-CN" sz="2400" b="1" dirty="0">
              <a:solidFill>
                <a:schemeClr val="bg1"/>
              </a:solidFill>
              <a:latin typeface="楷体" panose="02010609060101010101" pitchFamily="49" charset="-122"/>
              <a:ea typeface="楷体" panose="02010609060101010101" pitchFamily="49" charset="-122"/>
            </a:endParaRPr>
          </a:p>
          <a:p>
            <a:endParaRPr lang="en-US" altLang="zh-CN" sz="2400" b="1" dirty="0">
              <a:solidFill>
                <a:schemeClr val="bg1"/>
              </a:solidFill>
              <a:latin typeface="楷体" panose="02010609060101010101" pitchFamily="49" charset="-122"/>
              <a:ea typeface="楷体" panose="02010609060101010101" pitchFamily="49" charset="-122"/>
            </a:endParaRPr>
          </a:p>
        </p:txBody>
      </p:sp>
      <p:cxnSp>
        <p:nvCxnSpPr>
          <p:cNvPr id="40" name="直接连接符 39"/>
          <p:cNvCxnSpPr/>
          <p:nvPr/>
        </p:nvCxnSpPr>
        <p:spPr>
          <a:xfrm>
            <a:off x="2381" y="655346"/>
            <a:ext cx="3484890"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41" name="图片 4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42" name="right-arrowheads_44810"/>
          <p:cNvSpPr>
            <a:spLocks noChangeAspect="1"/>
          </p:cNvSpPr>
          <p:nvPr/>
        </p:nvSpPr>
        <p:spPr bwMode="auto">
          <a:xfrm>
            <a:off x="152015" y="929658"/>
            <a:ext cx="411251" cy="316320"/>
          </a:xfrm>
          <a:custGeom>
            <a:avLst/>
            <a:gdLst>
              <a:gd name="T0" fmla="*/ 59 w 415"/>
              <a:gd name="T1" fmla="*/ 406 h 406"/>
              <a:gd name="T2" fmla="*/ 25 w 415"/>
              <a:gd name="T3" fmla="*/ 394 h 406"/>
              <a:gd name="T4" fmla="*/ 19 w 415"/>
              <a:gd name="T5" fmla="*/ 318 h 406"/>
              <a:gd name="T6" fmla="*/ 114 w 415"/>
              <a:gd name="T7" fmla="*/ 206 h 406"/>
              <a:gd name="T8" fmla="*/ 19 w 415"/>
              <a:gd name="T9" fmla="*/ 94 h 406"/>
              <a:gd name="T10" fmla="*/ 25 w 415"/>
              <a:gd name="T11" fmla="*/ 19 h 406"/>
              <a:gd name="T12" fmla="*/ 100 w 415"/>
              <a:gd name="T13" fmla="*/ 25 h 406"/>
              <a:gd name="T14" fmla="*/ 225 w 415"/>
              <a:gd name="T15" fmla="*/ 172 h 406"/>
              <a:gd name="T16" fmla="*/ 225 w 415"/>
              <a:gd name="T17" fmla="*/ 241 h 406"/>
              <a:gd name="T18" fmla="*/ 100 w 415"/>
              <a:gd name="T19" fmla="*/ 388 h 406"/>
              <a:gd name="T20" fmla="*/ 59 w 415"/>
              <a:gd name="T21" fmla="*/ 406 h 406"/>
              <a:gd name="T22" fmla="*/ 273 w 415"/>
              <a:gd name="T23" fmla="*/ 388 h 406"/>
              <a:gd name="T24" fmla="*/ 398 w 415"/>
              <a:gd name="T25" fmla="*/ 241 h 406"/>
              <a:gd name="T26" fmla="*/ 398 w 415"/>
              <a:gd name="T27" fmla="*/ 172 h 406"/>
              <a:gd name="T28" fmla="*/ 273 w 415"/>
              <a:gd name="T29" fmla="*/ 25 h 406"/>
              <a:gd name="T30" fmla="*/ 198 w 415"/>
              <a:gd name="T31" fmla="*/ 19 h 406"/>
              <a:gd name="T32" fmla="*/ 192 w 415"/>
              <a:gd name="T33" fmla="*/ 94 h 406"/>
              <a:gd name="T34" fmla="*/ 287 w 415"/>
              <a:gd name="T35" fmla="*/ 206 h 406"/>
              <a:gd name="T36" fmla="*/ 192 w 415"/>
              <a:gd name="T37" fmla="*/ 318 h 406"/>
              <a:gd name="T38" fmla="*/ 198 w 415"/>
              <a:gd name="T39" fmla="*/ 394 h 406"/>
              <a:gd name="T40" fmla="*/ 232 w 415"/>
              <a:gd name="T41" fmla="*/ 406 h 406"/>
              <a:gd name="T42" fmla="*/ 273 w 415"/>
              <a:gd name="T43" fmla="*/ 388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15" h="406">
                <a:moveTo>
                  <a:pt x="59" y="406"/>
                </a:moveTo>
                <a:cubicBezTo>
                  <a:pt x="47" y="406"/>
                  <a:pt x="35" y="402"/>
                  <a:pt x="25" y="394"/>
                </a:cubicBezTo>
                <a:cubicBezTo>
                  <a:pt x="2" y="375"/>
                  <a:pt x="0" y="341"/>
                  <a:pt x="19" y="318"/>
                </a:cubicBezTo>
                <a:lnTo>
                  <a:pt x="114" y="206"/>
                </a:lnTo>
                <a:lnTo>
                  <a:pt x="19" y="94"/>
                </a:lnTo>
                <a:cubicBezTo>
                  <a:pt x="0" y="71"/>
                  <a:pt x="2" y="38"/>
                  <a:pt x="25" y="19"/>
                </a:cubicBezTo>
                <a:cubicBezTo>
                  <a:pt x="47" y="0"/>
                  <a:pt x="81" y="2"/>
                  <a:pt x="100" y="25"/>
                </a:cubicBezTo>
                <a:lnTo>
                  <a:pt x="225" y="172"/>
                </a:lnTo>
                <a:cubicBezTo>
                  <a:pt x="242" y="192"/>
                  <a:pt x="242" y="221"/>
                  <a:pt x="225" y="241"/>
                </a:cubicBezTo>
                <a:lnTo>
                  <a:pt x="100" y="388"/>
                </a:lnTo>
                <a:cubicBezTo>
                  <a:pt x="89" y="400"/>
                  <a:pt x="74" y="406"/>
                  <a:pt x="59" y="406"/>
                </a:cubicBezTo>
                <a:close/>
                <a:moveTo>
                  <a:pt x="273" y="388"/>
                </a:moveTo>
                <a:lnTo>
                  <a:pt x="398" y="241"/>
                </a:lnTo>
                <a:cubicBezTo>
                  <a:pt x="415" y="221"/>
                  <a:pt x="415" y="192"/>
                  <a:pt x="398" y="172"/>
                </a:cubicBezTo>
                <a:lnTo>
                  <a:pt x="273" y="25"/>
                </a:lnTo>
                <a:cubicBezTo>
                  <a:pt x="254" y="2"/>
                  <a:pt x="220" y="0"/>
                  <a:pt x="198" y="19"/>
                </a:cubicBezTo>
                <a:cubicBezTo>
                  <a:pt x="175" y="38"/>
                  <a:pt x="173" y="71"/>
                  <a:pt x="192" y="94"/>
                </a:cubicBezTo>
                <a:lnTo>
                  <a:pt x="287" y="206"/>
                </a:lnTo>
                <a:lnTo>
                  <a:pt x="192" y="318"/>
                </a:lnTo>
                <a:cubicBezTo>
                  <a:pt x="173" y="341"/>
                  <a:pt x="175" y="375"/>
                  <a:pt x="198" y="394"/>
                </a:cubicBezTo>
                <a:cubicBezTo>
                  <a:pt x="208" y="402"/>
                  <a:pt x="220" y="406"/>
                  <a:pt x="232" y="406"/>
                </a:cubicBezTo>
                <a:cubicBezTo>
                  <a:pt x="247" y="406"/>
                  <a:pt x="262" y="400"/>
                  <a:pt x="273" y="388"/>
                </a:cubicBezTo>
                <a:close/>
              </a:path>
            </a:pathLst>
          </a:custGeom>
          <a:solidFill>
            <a:schemeClr val="accent1"/>
          </a:solidFill>
          <a:ln>
            <a:noFill/>
          </a:ln>
        </p:spPr>
      </p:sp>
      <p:sp>
        <p:nvSpPr>
          <p:cNvPr id="44" name="矩形 43"/>
          <p:cNvSpPr/>
          <p:nvPr/>
        </p:nvSpPr>
        <p:spPr>
          <a:xfrm>
            <a:off x="584781" y="858016"/>
            <a:ext cx="7429666" cy="461665"/>
          </a:xfrm>
          <a:prstGeom prst="rect">
            <a:avLst/>
          </a:prstGeom>
        </p:spPr>
        <p:txBody>
          <a:bodyPr wrap="square">
            <a:spAutoFit/>
          </a:bodyPr>
          <a:lstStyle/>
          <a:p>
            <a:r>
              <a:rPr lang="zh-CN" altLang="en-US" sz="2400" b="1" dirty="0">
                <a:latin typeface="华文楷体" panose="02010600040101010101" pitchFamily="2" charset="-122"/>
                <a:ea typeface="华文楷体" panose="02010600040101010101" pitchFamily="2" charset="-122"/>
              </a:rPr>
              <a:t>使用程序段前缀</a:t>
            </a:r>
            <a:r>
              <a:rPr lang="en-US" altLang="zh-CN" sz="2400" b="1" dirty="0">
                <a:latin typeface="华文楷体" panose="02010600040101010101" pitchFamily="2" charset="-122"/>
                <a:ea typeface="华文楷体" panose="02010600040101010101" pitchFamily="2" charset="-122"/>
              </a:rPr>
              <a:t>PSP</a:t>
            </a:r>
            <a:r>
              <a:rPr lang="zh-CN" altLang="en-US" sz="2400" b="1" dirty="0">
                <a:latin typeface="华文楷体" panose="02010600040101010101" pitchFamily="2" charset="-122"/>
                <a:ea typeface="华文楷体" panose="02010600040101010101" pitchFamily="2" charset="-122"/>
              </a:rPr>
              <a:t>（</a:t>
            </a:r>
            <a:r>
              <a:rPr lang="en-US" altLang="zh-CN" sz="2400" b="1" dirty="0">
                <a:latin typeface="华文楷体" panose="02010600040101010101" pitchFamily="2" charset="-122"/>
                <a:ea typeface="华文楷体" panose="02010600040101010101" pitchFamily="2" charset="-122"/>
              </a:rPr>
              <a:t>Program Segment Prefix)</a:t>
            </a:r>
            <a:r>
              <a:rPr lang="zh-CN" altLang="en-US" sz="2400" b="1" dirty="0">
                <a:latin typeface="华文楷体" panose="02010600040101010101" pitchFamily="2" charset="-122"/>
                <a:ea typeface="华文楷体" panose="02010600040101010101" pitchFamily="2" charset="-122"/>
              </a:rPr>
              <a:t>实现返回</a:t>
            </a:r>
          </a:p>
        </p:txBody>
      </p:sp>
      <p:graphicFrame>
        <p:nvGraphicFramePr>
          <p:cNvPr id="16" name="Object 2"/>
          <p:cNvGraphicFramePr>
            <a:graphicFrameLocks noChangeAspect="1"/>
          </p:cNvGraphicFramePr>
          <p:nvPr/>
        </p:nvGraphicFramePr>
        <p:xfrm>
          <a:off x="4789642" y="1319681"/>
          <a:ext cx="4267200" cy="3983038"/>
        </p:xfrm>
        <a:graphic>
          <a:graphicData uri="http://schemas.openxmlformats.org/presentationml/2006/ole">
            <mc:AlternateContent xmlns:mc="http://schemas.openxmlformats.org/markup-compatibility/2006">
              <mc:Choice xmlns:v="urn:schemas-microsoft-com:vml" Requires="v">
                <p:oleObj spid="_x0000_s1050" r:id="rId5" imgW="3151505" imgH="2937510" progId="Paint.Picture">
                  <p:embed/>
                </p:oleObj>
              </mc:Choice>
              <mc:Fallback>
                <p:oleObj r:id="rId5" imgW="3151505" imgH="2937510" progId="Paint.Picture">
                  <p:embed/>
                  <p:pic>
                    <p:nvPicPr>
                      <p:cNvPr id="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89642" y="1319681"/>
                        <a:ext cx="4267200" cy="3983038"/>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 name="Rectangle 4"/>
          <p:cNvSpPr>
            <a:spLocks noChangeArrowheads="1"/>
          </p:cNvSpPr>
          <p:nvPr/>
        </p:nvSpPr>
        <p:spPr bwMode="auto">
          <a:xfrm>
            <a:off x="385010" y="2895701"/>
            <a:ext cx="4888254"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0" cap="none" spc="0" normalizeH="0" baseline="0" noProof="0">
                <a:ln>
                  <a:noFill/>
                </a:ln>
                <a:solidFill>
                  <a:srgbClr val="000000"/>
                </a:solidFill>
                <a:effectLst/>
                <a:uLnTx/>
                <a:uFillTx/>
                <a:latin typeface="楷体" panose="02010609060101010101" pitchFamily="49" charset="-122"/>
                <a:ea typeface="楷体" panose="02010609060101010101" pitchFamily="49" charset="-122"/>
              </a:rPr>
              <a:t>为了使程序执行完后，正确返回</a:t>
            </a:r>
            <a:r>
              <a:rPr kumimoji="0" lang="en-US" altLang="zh-CN" sz="2400" b="1" i="0" u="none" strike="noStrike" kern="0" cap="none" spc="0" normalizeH="0" baseline="0" noProof="0">
                <a:ln>
                  <a:noFill/>
                </a:ln>
                <a:solidFill>
                  <a:srgbClr val="000000"/>
                </a:solidFill>
                <a:effectLst/>
                <a:uLnTx/>
                <a:uFillTx/>
                <a:latin typeface="楷体" panose="02010609060101010101" pitchFamily="49" charset="-122"/>
                <a:ea typeface="楷体" panose="02010609060101010101" pitchFamily="49" charset="-122"/>
              </a:rPr>
              <a:t>DOS</a:t>
            </a:r>
            <a:r>
              <a:rPr kumimoji="0" lang="zh-CN" altLang="en-US" sz="2400" b="1" i="0" u="none" strike="noStrike" kern="0" cap="none" spc="0" normalizeH="0" baseline="0" noProof="0">
                <a:ln>
                  <a:noFill/>
                </a:ln>
                <a:solidFill>
                  <a:srgbClr val="000000"/>
                </a:solidFill>
                <a:effectLst/>
                <a:uLnTx/>
                <a:uFillTx/>
                <a:latin typeface="楷体" panose="02010609060101010101" pitchFamily="49" charset="-122"/>
                <a:ea typeface="楷体" panose="02010609060101010101" pitchFamily="49" charset="-122"/>
              </a:rPr>
              <a:t>，需要做以下三个操作：</a:t>
            </a:r>
          </a:p>
        </p:txBody>
      </p:sp>
      <p:sp>
        <p:nvSpPr>
          <p:cNvPr id="18" name="Rectangle 5"/>
          <p:cNvSpPr>
            <a:spLocks noChangeArrowheads="1"/>
          </p:cNvSpPr>
          <p:nvPr/>
        </p:nvSpPr>
        <p:spPr bwMode="auto">
          <a:xfrm>
            <a:off x="255918" y="3903558"/>
            <a:ext cx="5085254" cy="2790187"/>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457200" marR="0" lvl="0" indent="-457200" defTabSz="914400" eaLnBrk="1" fontAlgn="base" latinLnBrk="0" hangingPunct="1">
              <a:lnSpc>
                <a:spcPct val="150000"/>
              </a:lnSpc>
              <a:spcBef>
                <a:spcPct val="0"/>
              </a:spcBef>
              <a:spcAft>
                <a:spcPct val="0"/>
              </a:spcAft>
              <a:buClrTx/>
              <a:buSzTx/>
              <a:buFont typeface="Arial" panose="020B0604020202020204" pitchFamily="34" charset="0"/>
              <a:buAutoNum type="arabicPeriod"/>
              <a:defRPr/>
            </a:pPr>
            <a:r>
              <a:rPr kumimoji="0" lang="zh-CN" altLang="en-US"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将用户程序编制成一个过程</a:t>
            </a:r>
            <a:r>
              <a:rPr kumimoji="0" lang="en-US" altLang="zh-CN"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a:t>
            </a:r>
            <a:r>
              <a:rPr kumimoji="0" lang="zh-CN" altLang="en-US"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类型为</a:t>
            </a:r>
            <a:r>
              <a:rPr kumimoji="0" lang="en-US" altLang="zh-CN"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FAR;</a:t>
            </a:r>
          </a:p>
          <a:p>
            <a:pPr marL="457200" lvl="0" indent="-457200" defTabSz="914400" eaLnBrk="1" fontAlgn="base" hangingPunct="1">
              <a:lnSpc>
                <a:spcPct val="150000"/>
              </a:lnSpc>
              <a:spcBef>
                <a:spcPct val="0"/>
              </a:spcBef>
              <a:spcAft>
                <a:spcPct val="0"/>
              </a:spcAft>
              <a:buFont typeface="Arial" panose="020B0604020202020204" pitchFamily="34" charset="0"/>
              <a:buAutoNum type="arabicPeriod"/>
            </a:pPr>
            <a:r>
              <a:rPr lang="zh-CN" altLang="en-US" sz="2000" b="1" kern="0" dirty="0">
                <a:solidFill>
                  <a:srgbClr val="000000"/>
                </a:solidFill>
                <a:latin typeface="楷体" panose="02010609060101010101" pitchFamily="49" charset="-122"/>
                <a:ea typeface="楷体" panose="02010609060101010101" pitchFamily="49" charset="-122"/>
              </a:rPr>
              <a:t>将</a:t>
            </a:r>
            <a:r>
              <a:rPr lang="en-US" altLang="zh-CN" sz="2000" b="1" kern="0" dirty="0">
                <a:solidFill>
                  <a:srgbClr val="000000"/>
                </a:solidFill>
                <a:latin typeface="楷体" panose="02010609060101010101" pitchFamily="49" charset="-122"/>
                <a:ea typeface="楷体" panose="02010609060101010101" pitchFamily="49" charset="-122"/>
              </a:rPr>
              <a:t>PSP</a:t>
            </a:r>
            <a:r>
              <a:rPr lang="zh-CN" altLang="en-US" sz="2000" b="1" kern="0" dirty="0">
                <a:solidFill>
                  <a:srgbClr val="000000"/>
                </a:solidFill>
                <a:latin typeface="楷体" panose="02010609060101010101" pitchFamily="49" charset="-122"/>
                <a:ea typeface="楷体" panose="02010609060101010101" pitchFamily="49" charset="-122"/>
              </a:rPr>
              <a:t>的起始逻辑地址压栈</a:t>
            </a:r>
            <a:r>
              <a:rPr lang="en-US" altLang="zh-CN" sz="2000" b="1" kern="0" dirty="0">
                <a:solidFill>
                  <a:srgbClr val="000000"/>
                </a:solidFill>
                <a:latin typeface="楷体" panose="02010609060101010101" pitchFamily="49" charset="-122"/>
                <a:ea typeface="楷体" panose="02010609060101010101" pitchFamily="49" charset="-122"/>
              </a:rPr>
              <a:t>,</a:t>
            </a:r>
            <a:r>
              <a:rPr lang="zh-CN" altLang="en-US" sz="2000" b="1" kern="0" dirty="0">
                <a:solidFill>
                  <a:srgbClr val="000000"/>
                </a:solidFill>
                <a:latin typeface="楷体" panose="02010609060101010101" pitchFamily="49" charset="-122"/>
                <a:ea typeface="楷体" panose="02010609060101010101" pitchFamily="49" charset="-122"/>
              </a:rPr>
              <a:t>即将</a:t>
            </a:r>
            <a:r>
              <a:rPr lang="en-US" altLang="zh-CN" sz="2000" b="1" kern="0" dirty="0">
                <a:solidFill>
                  <a:srgbClr val="000000"/>
                </a:solidFill>
                <a:latin typeface="楷体" panose="02010609060101010101" pitchFamily="49" charset="-122"/>
                <a:ea typeface="楷体" panose="02010609060101010101" pitchFamily="49" charset="-122"/>
              </a:rPr>
              <a:t>INT 20H</a:t>
            </a:r>
            <a:r>
              <a:rPr lang="zh-CN" altLang="en-US" sz="2000" b="1" kern="0" dirty="0">
                <a:solidFill>
                  <a:srgbClr val="000000"/>
                </a:solidFill>
                <a:latin typeface="楷体" panose="02010609060101010101" pitchFamily="49" charset="-122"/>
                <a:ea typeface="楷体" panose="02010609060101010101" pitchFamily="49" charset="-122"/>
              </a:rPr>
              <a:t>指令的地址压栈</a:t>
            </a:r>
            <a:r>
              <a:rPr lang="en-US" altLang="zh-CN" sz="2000" b="1" kern="0" dirty="0">
                <a:solidFill>
                  <a:srgbClr val="000000"/>
                </a:solidFill>
                <a:latin typeface="楷体" panose="02010609060101010101" pitchFamily="49" charset="-122"/>
                <a:ea typeface="楷体" panose="02010609060101010101" pitchFamily="49" charset="-122"/>
              </a:rPr>
              <a:t>;</a:t>
            </a:r>
          </a:p>
          <a:p>
            <a:pPr marL="457200" indent="-457200" defTabSz="914400" eaLnBrk="1" fontAlgn="base" hangingPunct="1">
              <a:lnSpc>
                <a:spcPct val="150000"/>
              </a:lnSpc>
              <a:spcBef>
                <a:spcPct val="0"/>
              </a:spcBef>
              <a:spcAft>
                <a:spcPct val="0"/>
              </a:spcAft>
              <a:buFont typeface="Arial" panose="020B0604020202020204" pitchFamily="34" charset="0"/>
              <a:buAutoNum type="arabicPeriod"/>
            </a:pPr>
            <a:r>
              <a:rPr lang="zh-CN" altLang="en-US" sz="2000" b="1" kern="0" dirty="0">
                <a:solidFill>
                  <a:srgbClr val="000000"/>
                </a:solidFill>
                <a:latin typeface="楷体" panose="02010609060101010101" pitchFamily="49" charset="-122"/>
                <a:ea typeface="楷体" panose="02010609060101010101" pitchFamily="49" charset="-122"/>
              </a:rPr>
              <a:t>在用户程序结尾处</a:t>
            </a:r>
            <a:r>
              <a:rPr lang="en-US" altLang="zh-CN" sz="2000" b="1" kern="0" dirty="0">
                <a:solidFill>
                  <a:srgbClr val="000000"/>
                </a:solidFill>
                <a:latin typeface="楷体" panose="02010609060101010101" pitchFamily="49" charset="-122"/>
                <a:ea typeface="楷体" panose="02010609060101010101" pitchFamily="49" charset="-122"/>
              </a:rPr>
              <a:t>,</a:t>
            </a:r>
            <a:r>
              <a:rPr lang="zh-CN" altLang="en-US" sz="2000" b="1" kern="0" dirty="0">
                <a:solidFill>
                  <a:srgbClr val="000000"/>
                </a:solidFill>
                <a:latin typeface="楷体" panose="02010609060101010101" pitchFamily="49" charset="-122"/>
                <a:ea typeface="楷体" panose="02010609060101010101" pitchFamily="49" charset="-122"/>
              </a:rPr>
              <a:t>使用一条</a:t>
            </a:r>
            <a:r>
              <a:rPr lang="en-US" altLang="zh-CN" sz="2000" b="1" kern="0" dirty="0">
                <a:solidFill>
                  <a:srgbClr val="000000"/>
                </a:solidFill>
                <a:latin typeface="楷体" panose="02010609060101010101" pitchFamily="49" charset="-122"/>
                <a:ea typeface="楷体" panose="02010609060101010101" pitchFamily="49" charset="-122"/>
              </a:rPr>
              <a:t>RET</a:t>
            </a:r>
            <a:r>
              <a:rPr lang="zh-CN" altLang="en-US" sz="2000" b="1" kern="0" dirty="0">
                <a:solidFill>
                  <a:srgbClr val="000000"/>
                </a:solidFill>
                <a:latin typeface="楷体" panose="02010609060101010101" pitchFamily="49" charset="-122"/>
                <a:ea typeface="楷体" panose="02010609060101010101" pitchFamily="49" charset="-122"/>
              </a:rPr>
              <a:t>指令。执行该指令将使保存在堆栈中的</a:t>
            </a:r>
            <a:r>
              <a:rPr lang="en-US" altLang="zh-CN" sz="2000" b="1" kern="0" dirty="0">
                <a:solidFill>
                  <a:srgbClr val="000000"/>
                </a:solidFill>
                <a:latin typeface="楷体" panose="02010609060101010101" pitchFamily="49" charset="-122"/>
                <a:ea typeface="楷体" panose="02010609060101010101" pitchFamily="49" charset="-122"/>
              </a:rPr>
              <a:t>PSP</a:t>
            </a:r>
            <a:r>
              <a:rPr lang="zh-CN" altLang="en-US" sz="2000" b="1" kern="0" dirty="0">
                <a:solidFill>
                  <a:srgbClr val="000000"/>
                </a:solidFill>
                <a:latin typeface="楷体" panose="02010609060101010101" pitchFamily="49" charset="-122"/>
                <a:ea typeface="楷体" panose="02010609060101010101" pitchFamily="49" charset="-122"/>
              </a:rPr>
              <a:t>的起始地址弹出到</a:t>
            </a:r>
            <a:r>
              <a:rPr lang="en-US" altLang="zh-CN" sz="2000" b="1" kern="0" dirty="0">
                <a:solidFill>
                  <a:srgbClr val="000000"/>
                </a:solidFill>
                <a:latin typeface="楷体" panose="02010609060101010101" pitchFamily="49" charset="-122"/>
                <a:ea typeface="楷体" panose="02010609060101010101" pitchFamily="49" charset="-122"/>
              </a:rPr>
              <a:t>CS</a:t>
            </a:r>
            <a:r>
              <a:rPr lang="zh-CN" altLang="en-US" sz="2000" b="1" kern="0" dirty="0">
                <a:solidFill>
                  <a:srgbClr val="000000"/>
                </a:solidFill>
                <a:latin typeface="楷体" panose="02010609060101010101" pitchFamily="49" charset="-122"/>
                <a:ea typeface="楷体" panose="02010609060101010101" pitchFamily="49" charset="-122"/>
              </a:rPr>
              <a:t>和</a:t>
            </a:r>
            <a:r>
              <a:rPr lang="en-US" altLang="zh-CN" sz="2000" b="1" kern="0" dirty="0">
                <a:solidFill>
                  <a:srgbClr val="000000"/>
                </a:solidFill>
                <a:latin typeface="楷体" panose="02010609060101010101" pitchFamily="49" charset="-122"/>
                <a:ea typeface="楷体" panose="02010609060101010101" pitchFamily="49" charset="-122"/>
              </a:rPr>
              <a:t>IP</a:t>
            </a:r>
            <a:r>
              <a:rPr lang="zh-CN" altLang="en-US" sz="2000" b="1" kern="0" dirty="0">
                <a:solidFill>
                  <a:srgbClr val="000000"/>
                </a:solidFill>
                <a:latin typeface="楷体" panose="02010609060101010101" pitchFamily="49" charset="-122"/>
                <a:ea typeface="楷体" panose="02010609060101010101" pitchFamily="49" charset="-122"/>
              </a:rPr>
              <a:t>中。</a:t>
            </a:r>
          </a:p>
        </p:txBody>
      </p:sp>
      <p:sp>
        <p:nvSpPr>
          <p:cNvPr id="20" name="Rectangle 7"/>
          <p:cNvSpPr>
            <a:spLocks noChangeArrowheads="1"/>
          </p:cNvSpPr>
          <p:nvPr/>
        </p:nvSpPr>
        <p:spPr bwMode="auto">
          <a:xfrm>
            <a:off x="533400" y="1510706"/>
            <a:ext cx="4038600" cy="1200329"/>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PSP</a:t>
            </a:r>
            <a:r>
              <a:rPr kumimoji="0" lang="zh-CN" altLang="en-US"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的开始是一条中断指令   </a:t>
            </a:r>
            <a:r>
              <a:rPr kumimoji="0" lang="en-US" altLang="zh-CN"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INT 20H</a:t>
            </a:r>
            <a:r>
              <a:rPr kumimoji="0" lang="zh-CN" altLang="en-US"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，执行该指令将终止用户程序，返回</a:t>
            </a:r>
            <a:r>
              <a:rPr kumimoji="0" lang="en-US" altLang="zh-CN"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DOS</a:t>
            </a:r>
            <a:r>
              <a:rPr kumimoji="0" lang="zh-CN" altLang="en-US"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系统。</a:t>
            </a: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nodeType="afterEffect">
                                  <p:stCondLst>
                                    <p:cond delay="1000"/>
                                  </p:stCondLst>
                                  <p:childTnLst>
                                    <p:set>
                                      <p:cBhvr>
                                        <p:cTn id="6" dur="1" fill="hold">
                                          <p:stCondLst>
                                            <p:cond delay="0"/>
                                          </p:stCondLst>
                                        </p:cTn>
                                        <p:tgtEl>
                                          <p:spTgt spid="16"/>
                                        </p:tgtEl>
                                        <p:attrNameLst>
                                          <p:attrName>style.visibility</p:attrName>
                                        </p:attrNameLst>
                                      </p:cBhvr>
                                      <p:to>
                                        <p:strVal val="visible"/>
                                      </p:to>
                                    </p:set>
                                    <p:animEffect transition="in" filter="box(out)">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 calcmode="lin" valueType="num">
                                      <p:cBhvr additive="base">
                                        <p:cTn id="12" dur="500" fill="hold"/>
                                        <p:tgtEl>
                                          <p:spTgt spid="17"/>
                                        </p:tgtEl>
                                        <p:attrNameLst>
                                          <p:attrName>ppt_x</p:attrName>
                                        </p:attrNameLst>
                                      </p:cBhvr>
                                      <p:tavLst>
                                        <p:tav tm="0">
                                          <p:val>
                                            <p:strVal val="1+#ppt_w/2"/>
                                          </p:val>
                                        </p:tav>
                                        <p:tav tm="100000">
                                          <p:val>
                                            <p:strVal val="#ppt_x"/>
                                          </p:val>
                                        </p:tav>
                                      </p:tavLst>
                                    </p:anim>
                                    <p:anim calcmode="lin" valueType="num">
                                      <p:cBhvr additive="base">
                                        <p:cTn id="13" dur="500" fill="hold"/>
                                        <p:tgtEl>
                                          <p:spTgt spid="17"/>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18"/>
                                        </p:tgtEl>
                                        <p:attrNameLst>
                                          <p:attrName>style.visibility</p:attrName>
                                        </p:attrNameLst>
                                      </p:cBhvr>
                                      <p:to>
                                        <p:strVal val="visible"/>
                                      </p:to>
                                    </p:set>
                                    <p:anim calcmode="lin" valueType="num">
                                      <p:cBhvr additive="base">
                                        <p:cTn id="18" dur="500" fill="hold"/>
                                        <p:tgtEl>
                                          <p:spTgt spid="18"/>
                                        </p:tgtEl>
                                        <p:attrNameLst>
                                          <p:attrName>ppt_x</p:attrName>
                                        </p:attrNameLst>
                                      </p:cBhvr>
                                      <p:tavLst>
                                        <p:tav tm="0">
                                          <p:val>
                                            <p:strVal val="1+#ppt_w/2"/>
                                          </p:val>
                                        </p:tav>
                                        <p:tav tm="100000">
                                          <p:val>
                                            <p:strVal val="#ppt_x"/>
                                          </p:val>
                                        </p:tav>
                                      </p:tavLst>
                                    </p:anim>
                                    <p:anim calcmode="lin" valueType="num">
                                      <p:cBhvr additive="base">
                                        <p:cTn id="19"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utoUpdateAnimBg="0"/>
      <p:bldP spid="18" grpId="0" animBg="1" autoUpdateAnimBg="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9" name="ïšḻïdê"/>
          <p:cNvSpPr txBox="1"/>
          <p:nvPr/>
        </p:nvSpPr>
        <p:spPr bwMode="auto">
          <a:xfrm>
            <a:off x="-1" y="162085"/>
            <a:ext cx="8281902"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altLang="zh-CN" sz="2400" b="1" dirty="0">
                <a:solidFill>
                  <a:schemeClr val="bg1"/>
                </a:solidFill>
                <a:latin typeface="楷体" panose="02010609060101010101" pitchFamily="49" charset="-122"/>
                <a:ea typeface="楷体" panose="02010609060101010101" pitchFamily="49" charset="-122"/>
              </a:rPr>
              <a:t>4.8 </a:t>
            </a:r>
            <a:r>
              <a:rPr lang="zh-CN" altLang="en-US" sz="2400" b="1" dirty="0">
                <a:solidFill>
                  <a:schemeClr val="bg1"/>
                </a:solidFill>
                <a:latin typeface="楷体" panose="02010609060101010101" pitchFamily="49" charset="-122"/>
                <a:ea typeface="楷体" panose="02010609060101010101" pitchFamily="49" charset="-122"/>
              </a:rPr>
              <a:t>从程序返回</a:t>
            </a:r>
            <a:r>
              <a:rPr lang="en-US" altLang="zh-CN" sz="2400" b="1" dirty="0">
                <a:solidFill>
                  <a:schemeClr val="bg1"/>
                </a:solidFill>
                <a:latin typeface="楷体" panose="02010609060101010101" pitchFamily="49" charset="-122"/>
                <a:ea typeface="楷体" panose="02010609060101010101" pitchFamily="49" charset="-122"/>
              </a:rPr>
              <a:t>DOS</a:t>
            </a:r>
            <a:r>
              <a:rPr lang="zh-CN" altLang="en-US" sz="2400" b="1" dirty="0">
                <a:solidFill>
                  <a:schemeClr val="bg1"/>
                </a:solidFill>
                <a:latin typeface="楷体" panose="02010609060101010101" pitchFamily="49" charset="-122"/>
                <a:ea typeface="楷体" panose="02010609060101010101" pitchFamily="49" charset="-122"/>
              </a:rPr>
              <a:t>操作系统的方法</a:t>
            </a:r>
            <a:endParaRPr lang="en-US" altLang="zh-CN" sz="2400" b="1" dirty="0">
              <a:solidFill>
                <a:schemeClr val="bg1"/>
              </a:solidFill>
              <a:latin typeface="楷体" panose="02010609060101010101" pitchFamily="49" charset="-122"/>
              <a:ea typeface="楷体" panose="02010609060101010101" pitchFamily="49" charset="-122"/>
            </a:endParaRPr>
          </a:p>
          <a:p>
            <a:endParaRPr lang="en-US" altLang="zh-CN" sz="2400" b="1" dirty="0">
              <a:solidFill>
                <a:schemeClr val="bg1"/>
              </a:solidFill>
              <a:latin typeface="楷体" panose="02010609060101010101" pitchFamily="49" charset="-122"/>
              <a:ea typeface="楷体" panose="02010609060101010101" pitchFamily="49" charset="-122"/>
            </a:endParaRPr>
          </a:p>
        </p:txBody>
      </p:sp>
      <p:cxnSp>
        <p:nvCxnSpPr>
          <p:cNvPr id="40" name="直接连接符 39"/>
          <p:cNvCxnSpPr/>
          <p:nvPr/>
        </p:nvCxnSpPr>
        <p:spPr>
          <a:xfrm>
            <a:off x="2381" y="655346"/>
            <a:ext cx="3484890"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41" name="图片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42" name="right-arrowheads_44810"/>
          <p:cNvSpPr>
            <a:spLocks noChangeAspect="1"/>
          </p:cNvSpPr>
          <p:nvPr/>
        </p:nvSpPr>
        <p:spPr bwMode="auto">
          <a:xfrm>
            <a:off x="152015" y="929658"/>
            <a:ext cx="411251" cy="316320"/>
          </a:xfrm>
          <a:custGeom>
            <a:avLst/>
            <a:gdLst>
              <a:gd name="T0" fmla="*/ 59 w 415"/>
              <a:gd name="T1" fmla="*/ 406 h 406"/>
              <a:gd name="T2" fmla="*/ 25 w 415"/>
              <a:gd name="T3" fmla="*/ 394 h 406"/>
              <a:gd name="T4" fmla="*/ 19 w 415"/>
              <a:gd name="T5" fmla="*/ 318 h 406"/>
              <a:gd name="T6" fmla="*/ 114 w 415"/>
              <a:gd name="T7" fmla="*/ 206 h 406"/>
              <a:gd name="T8" fmla="*/ 19 w 415"/>
              <a:gd name="T9" fmla="*/ 94 h 406"/>
              <a:gd name="T10" fmla="*/ 25 w 415"/>
              <a:gd name="T11" fmla="*/ 19 h 406"/>
              <a:gd name="T12" fmla="*/ 100 w 415"/>
              <a:gd name="T13" fmla="*/ 25 h 406"/>
              <a:gd name="T14" fmla="*/ 225 w 415"/>
              <a:gd name="T15" fmla="*/ 172 h 406"/>
              <a:gd name="T16" fmla="*/ 225 w 415"/>
              <a:gd name="T17" fmla="*/ 241 h 406"/>
              <a:gd name="T18" fmla="*/ 100 w 415"/>
              <a:gd name="T19" fmla="*/ 388 h 406"/>
              <a:gd name="T20" fmla="*/ 59 w 415"/>
              <a:gd name="T21" fmla="*/ 406 h 406"/>
              <a:gd name="T22" fmla="*/ 273 w 415"/>
              <a:gd name="T23" fmla="*/ 388 h 406"/>
              <a:gd name="T24" fmla="*/ 398 w 415"/>
              <a:gd name="T25" fmla="*/ 241 h 406"/>
              <a:gd name="T26" fmla="*/ 398 w 415"/>
              <a:gd name="T27" fmla="*/ 172 h 406"/>
              <a:gd name="T28" fmla="*/ 273 w 415"/>
              <a:gd name="T29" fmla="*/ 25 h 406"/>
              <a:gd name="T30" fmla="*/ 198 w 415"/>
              <a:gd name="T31" fmla="*/ 19 h 406"/>
              <a:gd name="T32" fmla="*/ 192 w 415"/>
              <a:gd name="T33" fmla="*/ 94 h 406"/>
              <a:gd name="T34" fmla="*/ 287 w 415"/>
              <a:gd name="T35" fmla="*/ 206 h 406"/>
              <a:gd name="T36" fmla="*/ 192 w 415"/>
              <a:gd name="T37" fmla="*/ 318 h 406"/>
              <a:gd name="T38" fmla="*/ 198 w 415"/>
              <a:gd name="T39" fmla="*/ 394 h 406"/>
              <a:gd name="T40" fmla="*/ 232 w 415"/>
              <a:gd name="T41" fmla="*/ 406 h 406"/>
              <a:gd name="T42" fmla="*/ 273 w 415"/>
              <a:gd name="T43" fmla="*/ 388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15" h="406">
                <a:moveTo>
                  <a:pt x="59" y="406"/>
                </a:moveTo>
                <a:cubicBezTo>
                  <a:pt x="47" y="406"/>
                  <a:pt x="35" y="402"/>
                  <a:pt x="25" y="394"/>
                </a:cubicBezTo>
                <a:cubicBezTo>
                  <a:pt x="2" y="375"/>
                  <a:pt x="0" y="341"/>
                  <a:pt x="19" y="318"/>
                </a:cubicBezTo>
                <a:lnTo>
                  <a:pt x="114" y="206"/>
                </a:lnTo>
                <a:lnTo>
                  <a:pt x="19" y="94"/>
                </a:lnTo>
                <a:cubicBezTo>
                  <a:pt x="0" y="71"/>
                  <a:pt x="2" y="38"/>
                  <a:pt x="25" y="19"/>
                </a:cubicBezTo>
                <a:cubicBezTo>
                  <a:pt x="47" y="0"/>
                  <a:pt x="81" y="2"/>
                  <a:pt x="100" y="25"/>
                </a:cubicBezTo>
                <a:lnTo>
                  <a:pt x="225" y="172"/>
                </a:lnTo>
                <a:cubicBezTo>
                  <a:pt x="242" y="192"/>
                  <a:pt x="242" y="221"/>
                  <a:pt x="225" y="241"/>
                </a:cubicBezTo>
                <a:lnTo>
                  <a:pt x="100" y="388"/>
                </a:lnTo>
                <a:cubicBezTo>
                  <a:pt x="89" y="400"/>
                  <a:pt x="74" y="406"/>
                  <a:pt x="59" y="406"/>
                </a:cubicBezTo>
                <a:close/>
                <a:moveTo>
                  <a:pt x="273" y="388"/>
                </a:moveTo>
                <a:lnTo>
                  <a:pt x="398" y="241"/>
                </a:lnTo>
                <a:cubicBezTo>
                  <a:pt x="415" y="221"/>
                  <a:pt x="415" y="192"/>
                  <a:pt x="398" y="172"/>
                </a:cubicBezTo>
                <a:lnTo>
                  <a:pt x="273" y="25"/>
                </a:lnTo>
                <a:cubicBezTo>
                  <a:pt x="254" y="2"/>
                  <a:pt x="220" y="0"/>
                  <a:pt x="198" y="19"/>
                </a:cubicBezTo>
                <a:cubicBezTo>
                  <a:pt x="175" y="38"/>
                  <a:pt x="173" y="71"/>
                  <a:pt x="192" y="94"/>
                </a:cubicBezTo>
                <a:lnTo>
                  <a:pt x="287" y="206"/>
                </a:lnTo>
                <a:lnTo>
                  <a:pt x="192" y="318"/>
                </a:lnTo>
                <a:cubicBezTo>
                  <a:pt x="173" y="341"/>
                  <a:pt x="175" y="375"/>
                  <a:pt x="198" y="394"/>
                </a:cubicBezTo>
                <a:cubicBezTo>
                  <a:pt x="208" y="402"/>
                  <a:pt x="220" y="406"/>
                  <a:pt x="232" y="406"/>
                </a:cubicBezTo>
                <a:cubicBezTo>
                  <a:pt x="247" y="406"/>
                  <a:pt x="262" y="400"/>
                  <a:pt x="273" y="388"/>
                </a:cubicBezTo>
                <a:close/>
              </a:path>
            </a:pathLst>
          </a:custGeom>
          <a:solidFill>
            <a:schemeClr val="accent1"/>
          </a:solidFill>
          <a:ln>
            <a:noFill/>
          </a:ln>
        </p:spPr>
      </p:sp>
      <p:sp>
        <p:nvSpPr>
          <p:cNvPr id="44" name="矩形 43"/>
          <p:cNvSpPr/>
          <p:nvPr/>
        </p:nvSpPr>
        <p:spPr>
          <a:xfrm>
            <a:off x="584781" y="858016"/>
            <a:ext cx="7429666" cy="461665"/>
          </a:xfrm>
          <a:prstGeom prst="rect">
            <a:avLst/>
          </a:prstGeom>
        </p:spPr>
        <p:txBody>
          <a:bodyPr wrap="square">
            <a:spAutoFit/>
          </a:bodyPr>
          <a:lstStyle/>
          <a:p>
            <a:r>
              <a:rPr lang="zh-CN" altLang="en-US" sz="2400" b="1" dirty="0">
                <a:latin typeface="华文楷体" panose="02010600040101010101" pitchFamily="2" charset="-122"/>
                <a:ea typeface="华文楷体" panose="02010600040101010101" pitchFamily="2" charset="-122"/>
              </a:rPr>
              <a:t>使用程序段前缀</a:t>
            </a:r>
            <a:r>
              <a:rPr lang="en-US" altLang="zh-CN" sz="2400" b="1" dirty="0">
                <a:latin typeface="华文楷体" panose="02010600040101010101" pitchFamily="2" charset="-122"/>
                <a:ea typeface="华文楷体" panose="02010600040101010101" pitchFamily="2" charset="-122"/>
              </a:rPr>
              <a:t>PSP</a:t>
            </a:r>
            <a:r>
              <a:rPr lang="zh-CN" altLang="en-US" sz="2400" b="1" dirty="0">
                <a:latin typeface="华文楷体" panose="02010600040101010101" pitchFamily="2" charset="-122"/>
                <a:ea typeface="华文楷体" panose="02010600040101010101" pitchFamily="2" charset="-122"/>
              </a:rPr>
              <a:t>（</a:t>
            </a:r>
            <a:r>
              <a:rPr lang="en-US" altLang="zh-CN" sz="2400" b="1" dirty="0">
                <a:latin typeface="华文楷体" panose="02010600040101010101" pitchFamily="2" charset="-122"/>
                <a:ea typeface="华文楷体" panose="02010600040101010101" pitchFamily="2" charset="-122"/>
              </a:rPr>
              <a:t>Program Segment Prefix)</a:t>
            </a:r>
            <a:r>
              <a:rPr lang="zh-CN" altLang="en-US" sz="2400" b="1" dirty="0">
                <a:latin typeface="华文楷体" panose="02010600040101010101" pitchFamily="2" charset="-122"/>
                <a:ea typeface="华文楷体" panose="02010600040101010101" pitchFamily="2" charset="-122"/>
              </a:rPr>
              <a:t>实现返回</a:t>
            </a:r>
          </a:p>
        </p:txBody>
      </p:sp>
      <p:sp>
        <p:nvSpPr>
          <p:cNvPr id="12" name="Text Box 3"/>
          <p:cNvSpPr txBox="1">
            <a:spLocks noChangeArrowheads="1"/>
          </p:cNvSpPr>
          <p:nvPr/>
        </p:nvSpPr>
        <p:spPr bwMode="auto">
          <a:xfrm>
            <a:off x="2535513" y="1749987"/>
            <a:ext cx="5328327" cy="4965462"/>
          </a:xfrm>
          <a:prstGeom prst="rect">
            <a:avLst/>
          </a:prstGeom>
          <a:noFill/>
          <a:ln w="38100"/>
        </p:spPr>
        <p:style>
          <a:lnRef idx="2">
            <a:schemeClr val="accent2"/>
          </a:lnRef>
          <a:fillRef idx="1">
            <a:schemeClr val="lt1"/>
          </a:fillRef>
          <a:effectRef idx="0">
            <a:schemeClr val="accent2"/>
          </a:effectRef>
          <a:fontRef idx="minor">
            <a:schemeClr val="dk1"/>
          </a:fontRef>
        </p:style>
        <p:txBody>
          <a:bodyPr wrap="squar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ts val="2000"/>
              </a:lnSpc>
              <a:spcAft>
                <a:spcPct val="0"/>
              </a:spcAft>
              <a:buClrTx/>
              <a:buSzTx/>
              <a:buFont typeface="Arial" panose="020B0604020202020204" pitchFamily="34" charset="0"/>
              <a:buNone/>
              <a:defRPr/>
            </a:pPr>
            <a:r>
              <a:rPr kumimoji="0" lang="en-US" altLang="zh-CN" sz="2000"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rPr>
              <a:t>DATA   SEGMENT</a:t>
            </a:r>
          </a:p>
          <a:p>
            <a:pPr marL="0" marR="0" lvl="0" indent="0" defTabSz="914400" eaLnBrk="1" fontAlgn="base" latinLnBrk="0" hangingPunct="1">
              <a:lnSpc>
                <a:spcPts val="2000"/>
              </a:lnSpc>
              <a:spcAft>
                <a:spcPct val="0"/>
              </a:spcAft>
              <a:buClrTx/>
              <a:buSzTx/>
              <a:buFont typeface="Arial" panose="020B0604020202020204" pitchFamily="34" charset="0"/>
              <a:buNone/>
              <a:defRPr/>
            </a:pPr>
            <a:r>
              <a:rPr kumimoji="0" lang="en-US" altLang="zh-CN" sz="2000"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rPr>
              <a:t>        </a:t>
            </a:r>
            <a:r>
              <a:rPr kumimoji="0" lang="en-US" altLang="zh-CN" sz="2000" i="0" u="none" strike="noStrike" kern="0" cap="none" spc="0" normalizeH="0" baseline="0" noProof="0" dirty="0">
                <a:ln>
                  <a:noFill/>
                </a:ln>
                <a:solidFill>
                  <a:srgbClr val="000000"/>
                </a:solidFill>
                <a:effectLst/>
                <a:uLnTx/>
                <a:uFillTx/>
                <a:ea typeface="宋体" panose="02010600030101010101" pitchFamily="2" charset="-122"/>
              </a:rPr>
              <a:t>…</a:t>
            </a:r>
            <a:endParaRPr kumimoji="0" lang="en-US" altLang="zh-CN" sz="2000"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endParaRPr>
          </a:p>
          <a:p>
            <a:pPr marL="0" marR="0" lvl="0" indent="0" defTabSz="914400" eaLnBrk="1" fontAlgn="base" latinLnBrk="0" hangingPunct="1">
              <a:lnSpc>
                <a:spcPts val="2000"/>
              </a:lnSpc>
              <a:spcAft>
                <a:spcPct val="0"/>
              </a:spcAft>
              <a:buClrTx/>
              <a:buSzTx/>
              <a:buFont typeface="Arial" panose="020B0604020202020204" pitchFamily="34" charset="0"/>
              <a:buNone/>
              <a:defRPr/>
            </a:pPr>
            <a:r>
              <a:rPr kumimoji="0" lang="en-US" altLang="zh-CN" sz="2000"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rPr>
              <a:t>DATA   ENDS</a:t>
            </a:r>
          </a:p>
          <a:p>
            <a:pPr marL="0" marR="0" lvl="0" indent="0" defTabSz="914400" eaLnBrk="1" fontAlgn="base" latinLnBrk="0" hangingPunct="1">
              <a:lnSpc>
                <a:spcPts val="2000"/>
              </a:lnSpc>
              <a:spcAft>
                <a:spcPct val="0"/>
              </a:spcAft>
              <a:buClrTx/>
              <a:buSzTx/>
              <a:buFont typeface="Arial" panose="020B0604020202020204" pitchFamily="34" charset="0"/>
              <a:buNone/>
              <a:defRPr/>
            </a:pPr>
            <a:r>
              <a:rPr kumimoji="0" lang="en-US" altLang="zh-CN" sz="2000"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rPr>
              <a:t>STACK1 SEGMENT STACK</a:t>
            </a:r>
          </a:p>
          <a:p>
            <a:pPr marL="0" marR="0" lvl="0" indent="0" defTabSz="914400" eaLnBrk="1" fontAlgn="base" latinLnBrk="0" hangingPunct="1">
              <a:lnSpc>
                <a:spcPts val="2000"/>
              </a:lnSpc>
              <a:spcAft>
                <a:spcPct val="0"/>
              </a:spcAft>
              <a:buClrTx/>
              <a:buSzTx/>
              <a:buFont typeface="Arial" panose="020B0604020202020204" pitchFamily="34" charset="0"/>
              <a:buNone/>
              <a:defRPr/>
            </a:pPr>
            <a:r>
              <a:rPr kumimoji="0" lang="en-US" altLang="zh-CN" sz="2000"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rPr>
              <a:t>        </a:t>
            </a:r>
            <a:r>
              <a:rPr kumimoji="0" lang="en-US" altLang="zh-CN" sz="2000" i="0" u="none" strike="noStrike" kern="0" cap="none" spc="0" normalizeH="0" baseline="0" noProof="0" dirty="0">
                <a:ln>
                  <a:noFill/>
                </a:ln>
                <a:solidFill>
                  <a:srgbClr val="000000"/>
                </a:solidFill>
                <a:effectLst/>
                <a:uLnTx/>
                <a:uFillTx/>
                <a:ea typeface="宋体" panose="02010600030101010101" pitchFamily="2" charset="-122"/>
              </a:rPr>
              <a:t>…</a:t>
            </a:r>
            <a:r>
              <a:rPr kumimoji="0" lang="en-US" altLang="zh-CN" sz="2000"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rPr>
              <a:t>      </a:t>
            </a:r>
          </a:p>
          <a:p>
            <a:pPr marL="0" marR="0" lvl="0" indent="0" defTabSz="914400" eaLnBrk="1" fontAlgn="base" latinLnBrk="0" hangingPunct="1">
              <a:lnSpc>
                <a:spcPts val="2000"/>
              </a:lnSpc>
              <a:spcAft>
                <a:spcPct val="0"/>
              </a:spcAft>
              <a:buClrTx/>
              <a:buSzTx/>
              <a:buFont typeface="Arial" panose="020B0604020202020204" pitchFamily="34" charset="0"/>
              <a:buNone/>
              <a:defRPr/>
            </a:pPr>
            <a:r>
              <a:rPr kumimoji="0" lang="en-US" altLang="zh-CN" sz="2000"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rPr>
              <a:t>STACK1 ENDS</a:t>
            </a:r>
          </a:p>
          <a:p>
            <a:pPr marL="0" marR="0" lvl="0" indent="0" defTabSz="914400" eaLnBrk="1" fontAlgn="base" latinLnBrk="0" hangingPunct="1">
              <a:lnSpc>
                <a:spcPts val="2000"/>
              </a:lnSpc>
              <a:spcAft>
                <a:spcPct val="0"/>
              </a:spcAft>
              <a:buClrTx/>
              <a:buSzTx/>
              <a:buFont typeface="Arial" panose="020B0604020202020204" pitchFamily="34" charset="0"/>
              <a:buNone/>
              <a:defRPr/>
            </a:pPr>
            <a:r>
              <a:rPr kumimoji="0" lang="en-US" altLang="zh-CN" sz="2000"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rPr>
              <a:t>CODE   SEGMENT</a:t>
            </a:r>
          </a:p>
          <a:p>
            <a:pPr marL="0" marR="0" lvl="0" indent="0" defTabSz="914400" eaLnBrk="1" fontAlgn="base" latinLnBrk="0" hangingPunct="1">
              <a:lnSpc>
                <a:spcPts val="2000"/>
              </a:lnSpc>
              <a:spcAft>
                <a:spcPct val="0"/>
              </a:spcAft>
              <a:buClrTx/>
              <a:buSzTx/>
              <a:buFont typeface="Arial" panose="020B0604020202020204" pitchFamily="34" charset="0"/>
              <a:buNone/>
              <a:defRPr/>
            </a:pPr>
            <a:r>
              <a:rPr kumimoji="0" lang="en-US" altLang="zh-CN" sz="2000" i="0" u="none" strike="noStrike" kern="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rPr>
              <a:t>BEGIN  PROC FAR</a:t>
            </a:r>
          </a:p>
          <a:p>
            <a:pPr marL="0" marR="0" lvl="0" indent="0" defTabSz="914400" eaLnBrk="1" fontAlgn="base" latinLnBrk="0" hangingPunct="1">
              <a:lnSpc>
                <a:spcPts val="2000"/>
              </a:lnSpc>
              <a:spcAft>
                <a:spcPct val="0"/>
              </a:spcAft>
              <a:buClrTx/>
              <a:buSzTx/>
              <a:buFont typeface="Arial" panose="020B0604020202020204" pitchFamily="34" charset="0"/>
              <a:buNone/>
              <a:defRPr/>
            </a:pPr>
            <a:r>
              <a:rPr kumimoji="0" lang="en-US" altLang="zh-CN" sz="2000"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rPr>
              <a:t>       ASSUME CS:CODE,DS:DATA,SS:STACK1</a:t>
            </a:r>
          </a:p>
          <a:p>
            <a:pPr marL="0" marR="0" lvl="0" indent="0" defTabSz="914400" eaLnBrk="1" fontAlgn="base" latinLnBrk="0" hangingPunct="1">
              <a:lnSpc>
                <a:spcPts val="2000"/>
              </a:lnSpc>
              <a:spcAft>
                <a:spcPct val="0"/>
              </a:spcAft>
              <a:buClrTx/>
              <a:buSzTx/>
              <a:buFont typeface="Arial" panose="020B0604020202020204" pitchFamily="34" charset="0"/>
              <a:buNone/>
              <a:defRPr/>
            </a:pPr>
            <a:r>
              <a:rPr kumimoji="0" lang="en-US" altLang="zh-CN" sz="2000"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rPr>
              <a:t>       </a:t>
            </a:r>
            <a:r>
              <a:rPr kumimoji="0" lang="en-US" altLang="zh-CN" sz="2000" i="0" u="none" strike="noStrike" kern="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rPr>
              <a:t>PUSH DS</a:t>
            </a:r>
          </a:p>
          <a:p>
            <a:pPr marL="0" marR="0" lvl="0" indent="0" defTabSz="914400" eaLnBrk="1" fontAlgn="base" latinLnBrk="0" hangingPunct="1">
              <a:lnSpc>
                <a:spcPts val="2000"/>
              </a:lnSpc>
              <a:spcAft>
                <a:spcPct val="0"/>
              </a:spcAft>
              <a:buClrTx/>
              <a:buSzTx/>
              <a:buFont typeface="Arial" panose="020B0604020202020204" pitchFamily="34" charset="0"/>
              <a:buNone/>
              <a:defRPr/>
            </a:pPr>
            <a:r>
              <a:rPr kumimoji="0" lang="en-US" altLang="zh-CN" sz="2000" i="0" u="none" strike="noStrike" kern="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rPr>
              <a:t>       MOV AX,0</a:t>
            </a:r>
          </a:p>
          <a:p>
            <a:pPr marL="0" marR="0" lvl="0" indent="0" defTabSz="914400" eaLnBrk="1" fontAlgn="base" latinLnBrk="0" hangingPunct="1">
              <a:lnSpc>
                <a:spcPts val="2000"/>
              </a:lnSpc>
              <a:spcAft>
                <a:spcPct val="0"/>
              </a:spcAft>
              <a:buClrTx/>
              <a:buSzTx/>
              <a:buFont typeface="Arial" panose="020B0604020202020204" pitchFamily="34" charset="0"/>
              <a:buNone/>
              <a:defRPr/>
            </a:pPr>
            <a:r>
              <a:rPr kumimoji="0" lang="en-US" altLang="zh-CN" sz="2000" i="0" u="none" strike="noStrike" kern="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rPr>
              <a:t>       PUSH AX</a:t>
            </a:r>
          </a:p>
          <a:p>
            <a:pPr marL="0" marR="0" lvl="0" indent="0" defTabSz="914400" eaLnBrk="1" fontAlgn="base" latinLnBrk="0" hangingPunct="1">
              <a:lnSpc>
                <a:spcPts val="2000"/>
              </a:lnSpc>
              <a:spcAft>
                <a:spcPct val="0"/>
              </a:spcAft>
              <a:buClrTx/>
              <a:buSzTx/>
              <a:buFont typeface="Arial" panose="020B0604020202020204" pitchFamily="34" charset="0"/>
              <a:buNone/>
              <a:defRPr/>
            </a:pPr>
            <a:r>
              <a:rPr kumimoji="0" lang="en-US" altLang="zh-CN" sz="2000"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rPr>
              <a:t>       </a:t>
            </a:r>
            <a:r>
              <a:rPr kumimoji="0" lang="zh-CN" altLang="en-US" sz="2000"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rPr>
              <a:t>MOV AX,DATA</a:t>
            </a:r>
            <a:br>
              <a:rPr kumimoji="0" lang="zh-CN" altLang="en-US" sz="2000"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rPr>
            </a:br>
            <a:r>
              <a:rPr kumimoji="0" lang="zh-CN" altLang="en-US" sz="2000"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rPr>
              <a:t>       MOV DS,AX</a:t>
            </a:r>
            <a:endParaRPr kumimoji="0" lang="en-US" altLang="zh-CN" sz="2000"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endParaRPr>
          </a:p>
          <a:p>
            <a:pPr marL="0" marR="0" lvl="0" indent="0" defTabSz="914400" eaLnBrk="1" fontAlgn="base" latinLnBrk="0" hangingPunct="1">
              <a:lnSpc>
                <a:spcPts val="2000"/>
              </a:lnSpc>
              <a:spcAft>
                <a:spcPct val="0"/>
              </a:spcAft>
              <a:buClrTx/>
              <a:buSzTx/>
              <a:buFont typeface="Arial" panose="020B0604020202020204" pitchFamily="34" charset="0"/>
              <a:buNone/>
              <a:defRPr/>
            </a:pPr>
            <a:r>
              <a:rPr kumimoji="0" lang="en-US" altLang="zh-CN" sz="2000"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rPr>
              <a:t>        </a:t>
            </a:r>
            <a:r>
              <a:rPr kumimoji="0" lang="en-US" altLang="zh-CN" sz="2000" i="0" u="none" strike="noStrike" kern="0" cap="none" spc="0" normalizeH="0" baseline="0" noProof="0" dirty="0">
                <a:ln>
                  <a:noFill/>
                </a:ln>
                <a:solidFill>
                  <a:srgbClr val="000000"/>
                </a:solidFill>
                <a:effectLst/>
                <a:uLnTx/>
                <a:uFillTx/>
                <a:ea typeface="宋体" panose="02010600030101010101" pitchFamily="2" charset="-122"/>
              </a:rPr>
              <a:t>…</a:t>
            </a:r>
            <a:endParaRPr kumimoji="0" lang="en-US" altLang="zh-CN" sz="2000"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endParaRPr>
          </a:p>
          <a:p>
            <a:pPr marL="0" marR="0" lvl="0" indent="0" defTabSz="914400" eaLnBrk="1" fontAlgn="base" latinLnBrk="0" hangingPunct="1">
              <a:lnSpc>
                <a:spcPts val="2000"/>
              </a:lnSpc>
              <a:spcAft>
                <a:spcPct val="0"/>
              </a:spcAft>
              <a:buClrTx/>
              <a:buSzTx/>
              <a:buFont typeface="Arial" panose="020B0604020202020204" pitchFamily="34" charset="0"/>
              <a:buNone/>
              <a:defRPr/>
            </a:pPr>
            <a:r>
              <a:rPr kumimoji="0" lang="en-US" altLang="zh-CN" sz="2000"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rPr>
              <a:t>       </a:t>
            </a:r>
            <a:r>
              <a:rPr kumimoji="0" lang="en-US" altLang="zh-CN" sz="2000" i="0" u="none" strike="noStrike" kern="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rPr>
              <a:t>RET</a:t>
            </a:r>
          </a:p>
          <a:p>
            <a:pPr marL="0" marR="0" lvl="0" indent="0" defTabSz="914400" eaLnBrk="1" fontAlgn="base" latinLnBrk="0" hangingPunct="1">
              <a:lnSpc>
                <a:spcPts val="2000"/>
              </a:lnSpc>
              <a:spcAft>
                <a:spcPct val="0"/>
              </a:spcAft>
              <a:buClrTx/>
              <a:buSzTx/>
              <a:buFont typeface="Arial" panose="020B0604020202020204" pitchFamily="34" charset="0"/>
              <a:buNone/>
              <a:defRPr/>
            </a:pPr>
            <a:r>
              <a:rPr kumimoji="0" lang="en-US" altLang="zh-CN" sz="2000" i="0" u="none" strike="noStrike" kern="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rPr>
              <a:t>BEGIN  ENDP</a:t>
            </a:r>
          </a:p>
          <a:p>
            <a:pPr marL="0" marR="0" lvl="0" indent="0" defTabSz="914400" eaLnBrk="1" fontAlgn="base" latinLnBrk="0" hangingPunct="1">
              <a:lnSpc>
                <a:spcPts val="2000"/>
              </a:lnSpc>
              <a:spcAft>
                <a:spcPct val="0"/>
              </a:spcAft>
              <a:buClrTx/>
              <a:buSzTx/>
              <a:buFont typeface="Arial" panose="020B0604020202020204" pitchFamily="34" charset="0"/>
              <a:buNone/>
              <a:defRPr/>
            </a:pPr>
            <a:r>
              <a:rPr kumimoji="0" lang="en-US" altLang="zh-CN" sz="2000"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rPr>
              <a:t>CODE   ENDS</a:t>
            </a:r>
          </a:p>
          <a:p>
            <a:pPr marL="0" marR="0" lvl="0" indent="0" defTabSz="914400" eaLnBrk="1" fontAlgn="base" latinLnBrk="0" hangingPunct="1">
              <a:lnSpc>
                <a:spcPts val="2000"/>
              </a:lnSpc>
              <a:spcAft>
                <a:spcPct val="0"/>
              </a:spcAft>
              <a:buClrTx/>
              <a:buSzTx/>
              <a:buFont typeface="Arial" panose="020B0604020202020204" pitchFamily="34" charset="0"/>
              <a:buNone/>
              <a:defRPr/>
            </a:pPr>
            <a:r>
              <a:rPr kumimoji="0" lang="en-US" altLang="zh-CN" sz="2000"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rPr>
              <a:t>       END BEGIN</a:t>
            </a:r>
            <a:r>
              <a:rPr kumimoji="0" lang="en-US" altLang="zh-CN" sz="2000" i="0" u="none" strike="noStrike" kern="0" cap="none" spc="0" normalizeH="0" baseline="0" noProof="0" dirty="0">
                <a:ln>
                  <a:noFill/>
                </a:ln>
                <a:solidFill>
                  <a:srgbClr val="FFCC66"/>
                </a:solidFill>
                <a:effectLst/>
                <a:uLnTx/>
                <a:uFillTx/>
                <a:ea typeface="宋体" panose="02010600030101010101" pitchFamily="2" charset="-122"/>
              </a:rPr>
              <a:t> </a:t>
            </a:r>
          </a:p>
        </p:txBody>
      </p:sp>
      <p:sp>
        <p:nvSpPr>
          <p:cNvPr id="13" name="Rectangle 4"/>
          <p:cNvSpPr>
            <a:spLocks noChangeArrowheads="1"/>
          </p:cNvSpPr>
          <p:nvPr/>
        </p:nvSpPr>
        <p:spPr bwMode="auto">
          <a:xfrm>
            <a:off x="467958" y="3775518"/>
            <a:ext cx="1708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程序结构：</a:t>
            </a: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 presetClass="entr" presetSubtype="32" fill="hold" grpId="0" nodeType="after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ox(out)">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ldLvl="0" animBg="1" autoUpdateAnimBg="0"/>
      <p:bldP spid="13" grpId="0" autoUpdateAnimBg="0"/>
    </p:bldLst>
  </p:timing>
</p:sld>
</file>

<file path=ppt/slides/slide9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任意多边形 6"/>
          <p:cNvSpPr/>
          <p:nvPr>
            <p:custDataLst>
              <p:tags r:id="rId2"/>
            </p:custDataLst>
          </p:nvPr>
        </p:nvSpPr>
        <p:spPr>
          <a:xfrm rot="3131087" flipV="1">
            <a:off x="2609057" y="223044"/>
            <a:ext cx="3925887" cy="4937125"/>
          </a:xfrm>
          <a:custGeom>
            <a:avLst/>
            <a:gdLst>
              <a:gd name="connsiteX0" fmla="*/ 1588293 w 3925991"/>
              <a:gd name="connsiteY0" fmla="*/ 2290541 h 4937492"/>
              <a:gd name="connsiteX1" fmla="*/ 2063727 w 3925991"/>
              <a:gd name="connsiteY1" fmla="*/ 1821287 h 4937492"/>
              <a:gd name="connsiteX2" fmla="*/ 2189212 w 3925991"/>
              <a:gd name="connsiteY2" fmla="*/ 2081910 h 4937492"/>
              <a:gd name="connsiteX3" fmla="*/ 1526366 w 3925991"/>
              <a:gd name="connsiteY3" fmla="*/ 2351663 h 4937492"/>
              <a:gd name="connsiteX4" fmla="*/ 1573848 w 3925991"/>
              <a:gd name="connsiteY4" fmla="*/ 2304798 h 4937492"/>
              <a:gd name="connsiteX5" fmla="*/ 2654669 w 3925991"/>
              <a:gd name="connsiteY5" fmla="*/ 2121927 h 4937492"/>
              <a:gd name="connsiteX6" fmla="*/ 2607219 w 3925991"/>
              <a:gd name="connsiteY6" fmla="*/ 1936784 h 4937492"/>
              <a:gd name="connsiteX7" fmla="*/ 2413412 w 3925991"/>
              <a:gd name="connsiteY7" fmla="*/ 2004071 h 4937492"/>
              <a:gd name="connsiteX8" fmla="*/ 2124688 w 3925991"/>
              <a:gd name="connsiteY8" fmla="*/ 1761118 h 4937492"/>
              <a:gd name="connsiteX9" fmla="*/ 2347705 w 3925991"/>
              <a:gd name="connsiteY9" fmla="*/ 1540999 h 4937492"/>
              <a:gd name="connsiteX10" fmla="*/ 2119430 w 3925991"/>
              <a:gd name="connsiteY10" fmla="*/ 1361689 h 4937492"/>
              <a:gd name="connsiteX11" fmla="*/ 1556336 w 3925991"/>
              <a:gd name="connsiteY11" fmla="*/ 2301636 h 4937492"/>
              <a:gd name="connsiteX12" fmla="*/ 1521924 w 3925991"/>
              <a:gd name="connsiteY12" fmla="*/ 2313583 h 4937492"/>
              <a:gd name="connsiteX13" fmla="*/ 1552253 w 3925991"/>
              <a:gd name="connsiteY13" fmla="*/ 2308452 h 4937492"/>
              <a:gd name="connsiteX14" fmla="*/ 0 w 3925991"/>
              <a:gd name="connsiteY14" fmla="*/ 534139 h 4937492"/>
              <a:gd name="connsiteX15" fmla="*/ 748392 w 3925991"/>
              <a:gd name="connsiteY15" fmla="*/ 1253112 h 4937492"/>
              <a:gd name="connsiteX16" fmla="*/ 430781 w 3925991"/>
              <a:gd name="connsiteY16" fmla="*/ 691321 h 4937492"/>
              <a:gd name="connsiteX17" fmla="*/ 1327878 w 3925991"/>
              <a:gd name="connsiteY17" fmla="*/ 298905 h 4937492"/>
              <a:gd name="connsiteX18" fmla="*/ 1138066 w 3925991"/>
              <a:gd name="connsiteY18" fmla="*/ 0 h 4937492"/>
              <a:gd name="connsiteX19" fmla="*/ 403558 w 3925991"/>
              <a:gd name="connsiteY19" fmla="*/ 643170 h 4937492"/>
              <a:gd name="connsiteX20" fmla="*/ 237644 w 3925991"/>
              <a:gd name="connsiteY20" fmla="*/ 349702 h 4937492"/>
              <a:gd name="connsiteX21" fmla="*/ 3259808 w 3925991"/>
              <a:gd name="connsiteY21" fmla="*/ 4769533 h 4937492"/>
              <a:gd name="connsiteX22" fmla="*/ 3326451 w 3925991"/>
              <a:gd name="connsiteY22" fmla="*/ 4769533 h 4937492"/>
              <a:gd name="connsiteX23" fmla="*/ 3259808 w 3925991"/>
              <a:gd name="connsiteY23" fmla="*/ 4546311 h 4937492"/>
              <a:gd name="connsiteX24" fmla="*/ 715016 w 3925991"/>
              <a:gd name="connsiteY24" fmla="*/ 1545812 h 4937492"/>
              <a:gd name="connsiteX25" fmla="*/ 1224662 w 3925991"/>
              <a:gd name="connsiteY25" fmla="*/ 1228640 h 4937492"/>
              <a:gd name="connsiteX26" fmla="*/ 1553185 w 3925991"/>
              <a:gd name="connsiteY26" fmla="*/ 1505082 h 4937492"/>
              <a:gd name="connsiteX27" fmla="*/ 985860 w 3925991"/>
              <a:gd name="connsiteY27" fmla="*/ 1875541 h 4937492"/>
              <a:gd name="connsiteX28" fmla="*/ 1114162 w 3925991"/>
              <a:gd name="connsiteY28" fmla="*/ 2040856 h 4937492"/>
              <a:gd name="connsiteX29" fmla="*/ 1629252 w 3925991"/>
              <a:gd name="connsiteY29" fmla="*/ 1569091 h 4937492"/>
              <a:gd name="connsiteX30" fmla="*/ 1629945 w 3925991"/>
              <a:gd name="connsiteY30" fmla="*/ 1569674 h 4937492"/>
              <a:gd name="connsiteX31" fmla="*/ 1629538 w 3925991"/>
              <a:gd name="connsiteY31" fmla="*/ 1568829 h 4937492"/>
              <a:gd name="connsiteX32" fmla="*/ 2061669 w 3925991"/>
              <a:gd name="connsiteY32" fmla="*/ 1173046 h 4937492"/>
              <a:gd name="connsiteX33" fmla="*/ 1587923 w 3925991"/>
              <a:gd name="connsiteY33" fmla="*/ 1482398 h 4937492"/>
              <a:gd name="connsiteX34" fmla="*/ 1410160 w 3925991"/>
              <a:gd name="connsiteY34" fmla="*/ 1113198 h 4937492"/>
              <a:gd name="connsiteX35" fmla="*/ 1808084 w 3925991"/>
              <a:gd name="connsiteY35" fmla="*/ 865554 h 4937492"/>
              <a:gd name="connsiteX36" fmla="*/ 1645264 w 3925991"/>
              <a:gd name="connsiteY36" fmla="*/ 655764 h 4937492"/>
              <a:gd name="connsiteX37" fmla="*/ 2756171 w 3925991"/>
              <a:gd name="connsiteY37" fmla="*/ 4212531 h 4937492"/>
              <a:gd name="connsiteX38" fmla="*/ 3140506 w 3925991"/>
              <a:gd name="connsiteY38" fmla="*/ 3905777 h 4937492"/>
              <a:gd name="connsiteX39" fmla="*/ 3176620 w 3925991"/>
              <a:gd name="connsiteY39" fmla="*/ 4432247 h 4937492"/>
              <a:gd name="connsiteX40" fmla="*/ 3380443 w 3925991"/>
              <a:gd name="connsiteY40" fmla="*/ 3809456 h 4937492"/>
              <a:gd name="connsiteX41" fmla="*/ 3925991 w 3925991"/>
              <a:gd name="connsiteY41" fmla="*/ 3818061 h 4937492"/>
              <a:gd name="connsiteX42" fmla="*/ 3879334 w 3925991"/>
              <a:gd name="connsiteY42" fmla="*/ 3556633 h 4937492"/>
              <a:gd name="connsiteX43" fmla="*/ 3339029 w 3925991"/>
              <a:gd name="connsiteY43" fmla="*/ 3765576 h 4937492"/>
              <a:gd name="connsiteX44" fmla="*/ 3319251 w 3925991"/>
              <a:gd name="connsiteY44" fmla="*/ 3763113 h 4937492"/>
              <a:gd name="connsiteX45" fmla="*/ 3766016 w 3925991"/>
              <a:gd name="connsiteY45" fmla="*/ 3406530 h 4937492"/>
              <a:gd name="connsiteX46" fmla="*/ 3517889 w 3925991"/>
              <a:gd name="connsiteY46" fmla="*/ 3168879 h 4937492"/>
              <a:gd name="connsiteX47" fmla="*/ 1894465 w 3925991"/>
              <a:gd name="connsiteY47" fmla="*/ 3132813 h 4937492"/>
              <a:gd name="connsiteX48" fmla="*/ 1926278 w 3925991"/>
              <a:gd name="connsiteY48" fmla="*/ 3130130 h 4937492"/>
              <a:gd name="connsiteX49" fmla="*/ 1911336 w 3925991"/>
              <a:gd name="connsiteY49" fmla="*/ 3147018 h 4937492"/>
              <a:gd name="connsiteX50" fmla="*/ 1935017 w 3925991"/>
              <a:gd name="connsiteY50" fmla="*/ 3129393 h 4937492"/>
              <a:gd name="connsiteX51" fmla="*/ 2934976 w 3925991"/>
              <a:gd name="connsiteY51" fmla="*/ 3045067 h 4937492"/>
              <a:gd name="connsiteX52" fmla="*/ 2323478 w 3925991"/>
              <a:gd name="connsiteY52" fmla="*/ 3627121 h 4937492"/>
              <a:gd name="connsiteX53" fmla="*/ 3302960 w 3925991"/>
              <a:gd name="connsiteY53" fmla="*/ 3014035 h 4937492"/>
              <a:gd name="connsiteX54" fmla="*/ 3327171 w 3925991"/>
              <a:gd name="connsiteY54" fmla="*/ 3011993 h 4937492"/>
              <a:gd name="connsiteX55" fmla="*/ 3325066 w 3925991"/>
              <a:gd name="connsiteY55" fmla="*/ 3000198 h 4937492"/>
              <a:gd name="connsiteX56" fmla="*/ 3414494 w 3925991"/>
              <a:gd name="connsiteY56" fmla="*/ 2944223 h 4937492"/>
              <a:gd name="connsiteX57" fmla="*/ 3285386 w 3925991"/>
              <a:gd name="connsiteY57" fmla="*/ 2777869 h 4937492"/>
              <a:gd name="connsiteX58" fmla="*/ 3280513 w 3925991"/>
              <a:gd name="connsiteY58" fmla="*/ 2750563 h 4937492"/>
              <a:gd name="connsiteX59" fmla="*/ 3267071 w 3925991"/>
              <a:gd name="connsiteY59" fmla="*/ 2754270 h 4937492"/>
              <a:gd name="connsiteX60" fmla="*/ 3255775 w 3925991"/>
              <a:gd name="connsiteY60" fmla="*/ 2739715 h 4937492"/>
              <a:gd name="connsiteX61" fmla="*/ 3229637 w 3925991"/>
              <a:gd name="connsiteY61" fmla="*/ 2764594 h 4937492"/>
              <a:gd name="connsiteX62" fmla="*/ 1951589 w 3925991"/>
              <a:gd name="connsiteY62" fmla="*/ 3117059 h 4937492"/>
              <a:gd name="connsiteX63" fmla="*/ 2944142 w 3925991"/>
              <a:gd name="connsiteY63" fmla="*/ 2378348 h 4937492"/>
              <a:gd name="connsiteX64" fmla="*/ 2764465 w 3925991"/>
              <a:gd name="connsiteY64" fmla="*/ 2182801 h 4937492"/>
              <a:gd name="connsiteX65" fmla="*/ 1933406 w 3925991"/>
              <a:gd name="connsiteY65" fmla="*/ 3122074 h 4937492"/>
              <a:gd name="connsiteX66" fmla="*/ 3194103 w 3925991"/>
              <a:gd name="connsiteY66" fmla="*/ 4937492 h 4937492"/>
              <a:gd name="connsiteX67" fmla="*/ 3257914 w 3925991"/>
              <a:gd name="connsiteY67" fmla="*/ 4924012 h 4937492"/>
              <a:gd name="connsiteX68" fmla="*/ 3212759 w 3925991"/>
              <a:gd name="connsiteY68" fmla="*/ 4710275 h 4937492"/>
              <a:gd name="connsiteX69" fmla="*/ 3024632 w 3925991"/>
              <a:gd name="connsiteY69" fmla="*/ 4815933 h 4937492"/>
              <a:gd name="connsiteX70" fmla="*/ 3137795 w 3925991"/>
              <a:gd name="connsiteY70" fmla="*/ 4844962 h 4937492"/>
              <a:gd name="connsiteX71" fmla="*/ 3178445 w 3925991"/>
              <a:gd name="connsiteY71" fmla="*/ 4451404 h 4937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3925991" h="4937492">
                <a:moveTo>
                  <a:pt x="1588293" y="2290541"/>
                </a:moveTo>
                <a:lnTo>
                  <a:pt x="2063727" y="1821287"/>
                </a:lnTo>
                <a:lnTo>
                  <a:pt x="2189212" y="2081910"/>
                </a:lnTo>
                <a:close/>
                <a:moveTo>
                  <a:pt x="1526366" y="2351663"/>
                </a:moveTo>
                <a:lnTo>
                  <a:pt x="1573848" y="2304798"/>
                </a:lnTo>
                <a:lnTo>
                  <a:pt x="2654669" y="2121927"/>
                </a:lnTo>
                <a:lnTo>
                  <a:pt x="2607219" y="1936784"/>
                </a:lnTo>
                <a:lnTo>
                  <a:pt x="2413412" y="2004071"/>
                </a:lnTo>
                <a:lnTo>
                  <a:pt x="2124688" y="1761118"/>
                </a:lnTo>
                <a:lnTo>
                  <a:pt x="2347705" y="1540999"/>
                </a:lnTo>
                <a:lnTo>
                  <a:pt x="2119430" y="1361689"/>
                </a:lnTo>
                <a:lnTo>
                  <a:pt x="1556336" y="2301636"/>
                </a:lnTo>
                <a:lnTo>
                  <a:pt x="1521924" y="2313583"/>
                </a:lnTo>
                <a:lnTo>
                  <a:pt x="1552253" y="2308452"/>
                </a:lnTo>
                <a:close/>
                <a:moveTo>
                  <a:pt x="0" y="534139"/>
                </a:moveTo>
                <a:lnTo>
                  <a:pt x="748392" y="1253112"/>
                </a:lnTo>
                <a:lnTo>
                  <a:pt x="430781" y="691321"/>
                </a:lnTo>
                <a:lnTo>
                  <a:pt x="1327878" y="298905"/>
                </a:lnTo>
                <a:lnTo>
                  <a:pt x="1138066" y="0"/>
                </a:lnTo>
                <a:lnTo>
                  <a:pt x="403558" y="643170"/>
                </a:lnTo>
                <a:lnTo>
                  <a:pt x="237644" y="349702"/>
                </a:lnTo>
                <a:close/>
                <a:moveTo>
                  <a:pt x="3259808" y="4769533"/>
                </a:moveTo>
                <a:lnTo>
                  <a:pt x="3326451" y="4769533"/>
                </a:lnTo>
                <a:lnTo>
                  <a:pt x="3259808" y="4546311"/>
                </a:lnTo>
                <a:close/>
                <a:moveTo>
                  <a:pt x="715016" y="1545812"/>
                </a:moveTo>
                <a:lnTo>
                  <a:pt x="1224662" y="1228640"/>
                </a:lnTo>
                <a:lnTo>
                  <a:pt x="1553185" y="1505082"/>
                </a:lnTo>
                <a:lnTo>
                  <a:pt x="985860" y="1875541"/>
                </a:lnTo>
                <a:lnTo>
                  <a:pt x="1114162" y="2040856"/>
                </a:lnTo>
                <a:lnTo>
                  <a:pt x="1629252" y="1569091"/>
                </a:lnTo>
                <a:lnTo>
                  <a:pt x="1629945" y="1569674"/>
                </a:lnTo>
                <a:lnTo>
                  <a:pt x="1629538" y="1568829"/>
                </a:lnTo>
                <a:lnTo>
                  <a:pt x="2061669" y="1173046"/>
                </a:lnTo>
                <a:lnTo>
                  <a:pt x="1587923" y="1482398"/>
                </a:lnTo>
                <a:lnTo>
                  <a:pt x="1410160" y="1113198"/>
                </a:lnTo>
                <a:lnTo>
                  <a:pt x="1808084" y="865554"/>
                </a:lnTo>
                <a:lnTo>
                  <a:pt x="1645264" y="655764"/>
                </a:lnTo>
                <a:close/>
                <a:moveTo>
                  <a:pt x="2756171" y="4212531"/>
                </a:moveTo>
                <a:lnTo>
                  <a:pt x="3140506" y="3905777"/>
                </a:lnTo>
                <a:lnTo>
                  <a:pt x="3176620" y="4432247"/>
                </a:lnTo>
                <a:lnTo>
                  <a:pt x="3380443" y="3809456"/>
                </a:lnTo>
                <a:lnTo>
                  <a:pt x="3925991" y="3818061"/>
                </a:lnTo>
                <a:lnTo>
                  <a:pt x="3879334" y="3556633"/>
                </a:lnTo>
                <a:lnTo>
                  <a:pt x="3339029" y="3765576"/>
                </a:lnTo>
                <a:lnTo>
                  <a:pt x="3319251" y="3763113"/>
                </a:lnTo>
                <a:lnTo>
                  <a:pt x="3766016" y="3406530"/>
                </a:lnTo>
                <a:lnTo>
                  <a:pt x="3517889" y="3168879"/>
                </a:lnTo>
                <a:close/>
                <a:moveTo>
                  <a:pt x="1894465" y="3132813"/>
                </a:moveTo>
                <a:lnTo>
                  <a:pt x="1926278" y="3130130"/>
                </a:lnTo>
                <a:lnTo>
                  <a:pt x="1911336" y="3147018"/>
                </a:lnTo>
                <a:lnTo>
                  <a:pt x="1935017" y="3129393"/>
                </a:lnTo>
                <a:lnTo>
                  <a:pt x="2934976" y="3045067"/>
                </a:lnTo>
                <a:lnTo>
                  <a:pt x="2323478" y="3627121"/>
                </a:lnTo>
                <a:lnTo>
                  <a:pt x="3302960" y="3014035"/>
                </a:lnTo>
                <a:lnTo>
                  <a:pt x="3327171" y="3011993"/>
                </a:lnTo>
                <a:lnTo>
                  <a:pt x="3325066" y="3000198"/>
                </a:lnTo>
                <a:lnTo>
                  <a:pt x="3414494" y="2944223"/>
                </a:lnTo>
                <a:lnTo>
                  <a:pt x="3285386" y="2777869"/>
                </a:lnTo>
                <a:lnTo>
                  <a:pt x="3280513" y="2750563"/>
                </a:lnTo>
                <a:lnTo>
                  <a:pt x="3267071" y="2754270"/>
                </a:lnTo>
                <a:lnTo>
                  <a:pt x="3255775" y="2739715"/>
                </a:lnTo>
                <a:lnTo>
                  <a:pt x="3229637" y="2764594"/>
                </a:lnTo>
                <a:lnTo>
                  <a:pt x="1951589" y="3117059"/>
                </a:lnTo>
                <a:lnTo>
                  <a:pt x="2944142" y="2378348"/>
                </a:lnTo>
                <a:lnTo>
                  <a:pt x="2764465" y="2182801"/>
                </a:lnTo>
                <a:lnTo>
                  <a:pt x="1933406" y="3122074"/>
                </a:lnTo>
                <a:close/>
                <a:moveTo>
                  <a:pt x="3194103" y="4937492"/>
                </a:moveTo>
                <a:lnTo>
                  <a:pt x="3257914" y="4924012"/>
                </a:lnTo>
                <a:lnTo>
                  <a:pt x="3212759" y="4710275"/>
                </a:lnTo>
                <a:close/>
                <a:moveTo>
                  <a:pt x="3024632" y="4815933"/>
                </a:moveTo>
                <a:lnTo>
                  <a:pt x="3137795" y="4844962"/>
                </a:lnTo>
                <a:lnTo>
                  <a:pt x="3178445" y="4451404"/>
                </a:lnTo>
                <a:close/>
              </a:path>
            </a:pathLst>
          </a:custGeom>
          <a:solidFill>
            <a:schemeClr val="accent1"/>
          </a:solidFill>
          <a:ln w="12700" cap="flat" cmpd="sng" algn="ctr">
            <a:noFill/>
            <a:prstDash val="solid"/>
            <a:miter lim="800000"/>
          </a:ln>
          <a:effectLst/>
        </p:spPr>
        <p:txBody>
          <a:bodyPr anchor="ctr"/>
          <a:lstStyle/>
          <a:p>
            <a:pPr algn="ctr" eaLnBrk="1" fontAlgn="auto" hangingPunct="1">
              <a:spcBef>
                <a:spcPts val="0"/>
              </a:spcBef>
              <a:spcAft>
                <a:spcPts val="0"/>
              </a:spcAft>
              <a:defRPr/>
            </a:pPr>
            <a:endParaRPr lang="zh-CN" altLang="en-US" kern="0">
              <a:solidFill>
                <a:srgbClr val="FFFFFF"/>
              </a:solidFill>
              <a:latin typeface="Calibri" panose="020F0502020204030204"/>
              <a:ea typeface="幼圆" panose="02010509060101010101" charset="-122"/>
            </a:endParaRPr>
          </a:p>
        </p:txBody>
      </p:sp>
      <p:cxnSp>
        <p:nvCxnSpPr>
          <p:cNvPr id="10" name="直接连接符 9"/>
          <p:cNvCxnSpPr/>
          <p:nvPr>
            <p:custDataLst>
              <p:tags r:id="rId3"/>
            </p:custDataLst>
          </p:nvPr>
        </p:nvCxnSpPr>
        <p:spPr>
          <a:xfrm rot="5400000">
            <a:off x="4572000" y="996950"/>
            <a:ext cx="0" cy="6083300"/>
          </a:xfrm>
          <a:prstGeom prst="line">
            <a:avLst/>
          </a:prstGeom>
          <a:ln w="190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custDataLst>
              <p:tags r:id="rId4"/>
            </p:custDataLst>
          </p:nvPr>
        </p:nvCxnSpPr>
        <p:spPr>
          <a:xfrm rot="5400000">
            <a:off x="4572000" y="1687513"/>
            <a:ext cx="0" cy="6083300"/>
          </a:xfrm>
          <a:prstGeom prst="line">
            <a:avLst/>
          </a:prstGeom>
          <a:ln w="190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蓝色简介大气毕业答辩竞赛演讲PPT模板"/>
  <p:tag name="MH_CONTENTSID" val="264"/>
  <p:tag name="MH_SECTIONID" val="281,723,"/>
</p:tagLst>
</file>

<file path=ppt/tags/tag10.xml><?xml version="1.0" encoding="utf-8"?>
<p:tagLst xmlns:a="http://schemas.openxmlformats.org/drawingml/2006/main" xmlns:r="http://schemas.openxmlformats.org/officeDocument/2006/relationships" xmlns:p="http://schemas.openxmlformats.org/presentationml/2006/main">
  <p:tag name="MH" val="20200724140354"/>
  <p:tag name="MH_LIBRARY" val="GRAPHIC"/>
  <p:tag name="MH_TYPE" val="SubTitle"/>
  <p:tag name="MH_ORDER" val="2"/>
</p:tagLst>
</file>

<file path=ppt/tags/tag100.xml><?xml version="1.0" encoding="utf-8"?>
<p:tagLst xmlns:a="http://schemas.openxmlformats.org/drawingml/2006/main" xmlns:r="http://schemas.openxmlformats.org/officeDocument/2006/relationships" xmlns:p="http://schemas.openxmlformats.org/presentationml/2006/main">
  <p:tag name="MH" val="20200806235911"/>
  <p:tag name="MH_LIBRARY" val="GRAPHIC"/>
  <p:tag name="MH_TYPE" val="Other"/>
  <p:tag name="MH_ORDER" val="1"/>
</p:tagLst>
</file>

<file path=ppt/tags/tag101.xml><?xml version="1.0" encoding="utf-8"?>
<p:tagLst xmlns:a="http://schemas.openxmlformats.org/drawingml/2006/main" xmlns:r="http://schemas.openxmlformats.org/officeDocument/2006/relationships" xmlns:p="http://schemas.openxmlformats.org/presentationml/2006/main">
  <p:tag name="MH" val="20200806235911"/>
  <p:tag name="MH_LIBRARY" val="GRAPHIC"/>
  <p:tag name="MH_TYPE" val="Text"/>
  <p:tag name="MH_ORDER" val="2"/>
</p:tagLst>
</file>

<file path=ppt/tags/tag102.xml><?xml version="1.0" encoding="utf-8"?>
<p:tagLst xmlns:a="http://schemas.openxmlformats.org/drawingml/2006/main" xmlns:r="http://schemas.openxmlformats.org/officeDocument/2006/relationships" xmlns:p="http://schemas.openxmlformats.org/presentationml/2006/main">
  <p:tag name="MH" val="20200806235911"/>
  <p:tag name="MH_LIBRARY" val="GRAPHIC"/>
  <p:tag name="MH_TYPE" val="Other"/>
  <p:tag name="MH_ORDER" val="2"/>
</p:tagLst>
</file>

<file path=ppt/tags/tag103.xml><?xml version="1.0" encoding="utf-8"?>
<p:tagLst xmlns:a="http://schemas.openxmlformats.org/drawingml/2006/main" xmlns:r="http://schemas.openxmlformats.org/officeDocument/2006/relationships" xmlns:p="http://schemas.openxmlformats.org/presentationml/2006/main">
  <p:tag name="MH" val="20200601135543"/>
  <p:tag name="MH_LIBRARY" val="GRAPHIC"/>
  <p:tag name="MH_TYPE" val="Other"/>
  <p:tag name="MH_ORDER" val="1"/>
</p:tagLst>
</file>

<file path=ppt/tags/tag104.xml><?xml version="1.0" encoding="utf-8"?>
<p:tagLst xmlns:a="http://schemas.openxmlformats.org/drawingml/2006/main" xmlns:r="http://schemas.openxmlformats.org/officeDocument/2006/relationships" xmlns:p="http://schemas.openxmlformats.org/presentationml/2006/main">
  <p:tag name="MH" val="20200601135543"/>
  <p:tag name="MH_LIBRARY" val="GRAPHIC"/>
  <p:tag name="MH_TYPE" val="Other"/>
  <p:tag name="MH_ORDER" val="2"/>
</p:tagLst>
</file>

<file path=ppt/tags/tag105.xml><?xml version="1.0" encoding="utf-8"?>
<p:tagLst xmlns:a="http://schemas.openxmlformats.org/drawingml/2006/main" xmlns:r="http://schemas.openxmlformats.org/officeDocument/2006/relationships" xmlns:p="http://schemas.openxmlformats.org/presentationml/2006/main">
  <p:tag name="MH" val="20200601135543"/>
  <p:tag name="MH_LIBRARY" val="GRAPHIC"/>
  <p:tag name="MH_TYPE" val="Other"/>
  <p:tag name="MH_ORDER" val="3"/>
</p:tagLst>
</file>

<file path=ppt/tags/tag106.xml><?xml version="1.0" encoding="utf-8"?>
<p:tagLst xmlns:a="http://schemas.openxmlformats.org/drawingml/2006/main" xmlns:r="http://schemas.openxmlformats.org/officeDocument/2006/relationships" xmlns:p="http://schemas.openxmlformats.org/presentationml/2006/main">
  <p:tag name="MH" val="20200601135543"/>
  <p:tag name="MH_LIBRARY" val="GRAPHIC"/>
  <p:tag name="MH_TYPE" val="Other"/>
  <p:tag name="MH_ORDER" val="4"/>
</p:tagLst>
</file>

<file path=ppt/tags/tag107.xml><?xml version="1.0" encoding="utf-8"?>
<p:tagLst xmlns:a="http://schemas.openxmlformats.org/drawingml/2006/main" xmlns:r="http://schemas.openxmlformats.org/officeDocument/2006/relationships" xmlns:p="http://schemas.openxmlformats.org/presentationml/2006/main">
  <p:tag name="MH" val="20200601135543"/>
  <p:tag name="MH_LIBRARY" val="GRAPHIC"/>
  <p:tag name="MH_TYPE" val="SubTitle"/>
  <p:tag name="MH_ORDER" val="2"/>
</p:tagLst>
</file>

<file path=ppt/tags/tag108.xml><?xml version="1.0" encoding="utf-8"?>
<p:tagLst xmlns:a="http://schemas.openxmlformats.org/drawingml/2006/main" xmlns:r="http://schemas.openxmlformats.org/officeDocument/2006/relationships" xmlns:p="http://schemas.openxmlformats.org/presentationml/2006/main">
  <p:tag name="MH" val="20200601135543"/>
  <p:tag name="MH_LIBRARY" val="GRAPHIC"/>
  <p:tag name="MH_TYPE" val="Text"/>
  <p:tag name="MH_ORDER" val="2"/>
</p:tagLst>
</file>

<file path=ppt/tags/tag109.xml><?xml version="1.0" encoding="utf-8"?>
<p:tagLst xmlns:a="http://schemas.openxmlformats.org/drawingml/2006/main" xmlns:r="http://schemas.openxmlformats.org/officeDocument/2006/relationships" xmlns:p="http://schemas.openxmlformats.org/presentationml/2006/main">
  <p:tag name="MH" val="20200601135543"/>
  <p:tag name="MH_LIBRARY" val="GRAPHIC"/>
  <p:tag name="MH_TYPE" val="Other"/>
  <p:tag name="MH_ORDER" val="5"/>
</p:tagLst>
</file>

<file path=ppt/tags/tag11.xml><?xml version="1.0" encoding="utf-8"?>
<p:tagLst xmlns:a="http://schemas.openxmlformats.org/drawingml/2006/main" xmlns:r="http://schemas.openxmlformats.org/officeDocument/2006/relationships" xmlns:p="http://schemas.openxmlformats.org/presentationml/2006/main">
  <p:tag name="MH" val="20200724140354"/>
  <p:tag name="MH_LIBRARY" val="GRAPHIC"/>
  <p:tag name="MH_TYPE" val="SubTitle"/>
  <p:tag name="MH_ORDER" val="1"/>
</p:tagLst>
</file>

<file path=ppt/tags/tag110.xml><?xml version="1.0" encoding="utf-8"?>
<p:tagLst xmlns:a="http://schemas.openxmlformats.org/drawingml/2006/main" xmlns:r="http://schemas.openxmlformats.org/officeDocument/2006/relationships" xmlns:p="http://schemas.openxmlformats.org/presentationml/2006/main">
  <p:tag name="MH" val="20200601135543"/>
  <p:tag name="MH_LIBRARY" val="GRAPHIC"/>
  <p:tag name="MH_TYPE" val="Other"/>
  <p:tag name="MH_ORDER" val="6"/>
</p:tagLst>
</file>

<file path=ppt/tags/tag111.xml><?xml version="1.0" encoding="utf-8"?>
<p:tagLst xmlns:a="http://schemas.openxmlformats.org/drawingml/2006/main" xmlns:r="http://schemas.openxmlformats.org/officeDocument/2006/relationships" xmlns:p="http://schemas.openxmlformats.org/presentationml/2006/main">
  <p:tag name="MH" val="20200724142132"/>
  <p:tag name="MH_LIBRARY" val="GRAPHIC"/>
  <p:tag name="MH_TYPE" val="Other"/>
  <p:tag name="MH_ORDER" val="5"/>
</p:tagLst>
</file>

<file path=ppt/tags/tag112.xml><?xml version="1.0" encoding="utf-8"?>
<p:tagLst xmlns:a="http://schemas.openxmlformats.org/drawingml/2006/main" xmlns:r="http://schemas.openxmlformats.org/officeDocument/2006/relationships" xmlns:p="http://schemas.openxmlformats.org/presentationml/2006/main">
  <p:tag name="MH" val="20200724142132"/>
  <p:tag name="MH_LIBRARY" val="GRAPHIC"/>
  <p:tag name="MH_TYPE" val="Other"/>
  <p:tag name="MH_ORDER" val="6"/>
</p:tagLst>
</file>

<file path=ppt/tags/tag113.xml><?xml version="1.0" encoding="utf-8"?>
<p:tagLst xmlns:a="http://schemas.openxmlformats.org/drawingml/2006/main" xmlns:r="http://schemas.openxmlformats.org/officeDocument/2006/relationships" xmlns:p="http://schemas.openxmlformats.org/presentationml/2006/main">
  <p:tag name="MH" val="20200724142132"/>
  <p:tag name="MH_LIBRARY" val="GRAPHIC"/>
  <p:tag name="MH_TYPE" val="Other"/>
  <p:tag name="MH_ORDER" val="9"/>
</p:tagLst>
</file>

<file path=ppt/tags/tag114.xml><?xml version="1.0" encoding="utf-8"?>
<p:tagLst xmlns:a="http://schemas.openxmlformats.org/drawingml/2006/main" xmlns:r="http://schemas.openxmlformats.org/officeDocument/2006/relationships" xmlns:p="http://schemas.openxmlformats.org/presentationml/2006/main">
  <p:tag name="MH" val="20200601135543"/>
  <p:tag name="MH_LIBRARY" val="GRAPHIC"/>
  <p:tag name="MH_TYPE" val="SubTitle"/>
  <p:tag name="MH_ORDER" val="2"/>
</p:tagLst>
</file>

<file path=ppt/tags/tag115.xml><?xml version="1.0" encoding="utf-8"?>
<p:tagLst xmlns:a="http://schemas.openxmlformats.org/drawingml/2006/main" xmlns:r="http://schemas.openxmlformats.org/officeDocument/2006/relationships" xmlns:p="http://schemas.openxmlformats.org/presentationml/2006/main">
  <p:tag name="MH" val="20200601135543"/>
  <p:tag name="MH_LIBRARY" val="GRAPHIC"/>
  <p:tag name="MH_TYPE" val="SubTitle"/>
  <p:tag name="MH_ORDER" val="1"/>
</p:tagLst>
</file>

<file path=ppt/tags/tag116.xml><?xml version="1.0" encoding="utf-8"?>
<p:tagLst xmlns:a="http://schemas.openxmlformats.org/drawingml/2006/main" xmlns:r="http://schemas.openxmlformats.org/officeDocument/2006/relationships" xmlns:p="http://schemas.openxmlformats.org/presentationml/2006/main">
  <p:tag name="MH" val="20200713124552"/>
  <p:tag name="MH_LIBRARY" val="GRAPHIC"/>
  <p:tag name="MH_TYPE" val="Other"/>
  <p:tag name="MH_ORDER" val="1"/>
</p:tagLst>
</file>

<file path=ppt/tags/tag117.xml><?xml version="1.0" encoding="utf-8"?>
<p:tagLst xmlns:a="http://schemas.openxmlformats.org/drawingml/2006/main" xmlns:r="http://schemas.openxmlformats.org/officeDocument/2006/relationships" xmlns:p="http://schemas.openxmlformats.org/presentationml/2006/main">
  <p:tag name="MH" val="20200713124552"/>
  <p:tag name="MH_LIBRARY" val="GRAPHIC"/>
  <p:tag name="MH_TYPE" val="Other"/>
  <p:tag name="MH_ORDER" val="2"/>
</p:tagLst>
</file>

<file path=ppt/tags/tag118.xml><?xml version="1.0" encoding="utf-8"?>
<p:tagLst xmlns:a="http://schemas.openxmlformats.org/drawingml/2006/main" xmlns:r="http://schemas.openxmlformats.org/officeDocument/2006/relationships" xmlns:p="http://schemas.openxmlformats.org/presentationml/2006/main">
  <p:tag name="MH" val="20200713124552"/>
  <p:tag name="MH_LIBRARY" val="GRAPHIC"/>
  <p:tag name="MH_TYPE" val="Other"/>
  <p:tag name="MH_ORDER" val="3"/>
</p:tagLst>
</file>

<file path=ppt/tags/tag119.xml><?xml version="1.0" encoding="utf-8"?>
<p:tagLst xmlns:a="http://schemas.openxmlformats.org/drawingml/2006/main" xmlns:r="http://schemas.openxmlformats.org/officeDocument/2006/relationships" xmlns:p="http://schemas.openxmlformats.org/presentationml/2006/main">
  <p:tag name="MH" val="20200713124552"/>
  <p:tag name="MH_LIBRARY" val="GRAPHIC"/>
  <p:tag name="MH_TYPE" val="Other"/>
  <p:tag name="MH_ORDER" val="4"/>
</p:tagLst>
</file>

<file path=ppt/tags/tag12.xml><?xml version="1.0" encoding="utf-8"?>
<p:tagLst xmlns:a="http://schemas.openxmlformats.org/drawingml/2006/main" xmlns:r="http://schemas.openxmlformats.org/officeDocument/2006/relationships" xmlns:p="http://schemas.openxmlformats.org/presentationml/2006/main">
  <p:tag name="MH" val="20200529235458"/>
  <p:tag name="MH_LIBRARY" val="CONTENTS"/>
  <p:tag name="MH_TYPE" val="OTHERS"/>
  <p:tag name="ID" val="626778"/>
</p:tagLst>
</file>

<file path=ppt/tags/tag120.xml><?xml version="1.0" encoding="utf-8"?>
<p:tagLst xmlns:a="http://schemas.openxmlformats.org/drawingml/2006/main" xmlns:r="http://schemas.openxmlformats.org/officeDocument/2006/relationships" xmlns:p="http://schemas.openxmlformats.org/presentationml/2006/main">
  <p:tag name="MH" val="20200713124552"/>
  <p:tag name="MH_LIBRARY" val="GRAPHIC"/>
  <p:tag name="MH_TYPE" val="Title"/>
  <p:tag name="MH_ORDER" val="1"/>
</p:tagLst>
</file>

<file path=ppt/tags/tag121.xml><?xml version="1.0" encoding="utf-8"?>
<p:tagLst xmlns:a="http://schemas.openxmlformats.org/drawingml/2006/main" xmlns:r="http://schemas.openxmlformats.org/officeDocument/2006/relationships" xmlns:p="http://schemas.openxmlformats.org/presentationml/2006/main">
  <p:tag name="MH" val="20200713124552"/>
  <p:tag name="MH_LIBRARY" val="GRAPHIC"/>
  <p:tag name="MH_TYPE" val="SubTitle"/>
  <p:tag name="MH_ORDER" val="2"/>
</p:tagLst>
</file>

<file path=ppt/tags/tag122.xml><?xml version="1.0" encoding="utf-8"?>
<p:tagLst xmlns:a="http://schemas.openxmlformats.org/drawingml/2006/main" xmlns:r="http://schemas.openxmlformats.org/officeDocument/2006/relationships" xmlns:p="http://schemas.openxmlformats.org/presentationml/2006/main">
  <p:tag name="MH" val="20200713124552"/>
  <p:tag name="MH_LIBRARY" val="GRAPHIC"/>
  <p:tag name="MH_TYPE" val="SubTitle"/>
  <p:tag name="MH_ORDER" val="1"/>
</p:tagLst>
</file>

<file path=ppt/tags/tag123.xml><?xml version="1.0" encoding="utf-8"?>
<p:tagLst xmlns:a="http://schemas.openxmlformats.org/drawingml/2006/main" xmlns:r="http://schemas.openxmlformats.org/officeDocument/2006/relationships" xmlns:p="http://schemas.openxmlformats.org/presentationml/2006/main">
  <p:tag name="MH" val="20200713124552"/>
  <p:tag name="MH_LIBRARY" val="GRAPHIC"/>
  <p:tag name="MH_TYPE" val="SubTitle"/>
  <p:tag name="MH_ORDER" val="3"/>
</p:tagLst>
</file>

<file path=ppt/tags/tag124.xml><?xml version="1.0" encoding="utf-8"?>
<p:tagLst xmlns:a="http://schemas.openxmlformats.org/drawingml/2006/main" xmlns:r="http://schemas.openxmlformats.org/officeDocument/2006/relationships" xmlns:p="http://schemas.openxmlformats.org/presentationml/2006/main">
  <p:tag name="MH" val="20200806223744"/>
  <p:tag name="MH_LIBRARY" val="GRAPHIC"/>
  <p:tag name="MH_TYPE" val="SubTitle"/>
  <p:tag name="MH_ORDER" val="1"/>
</p:tagLst>
</file>

<file path=ppt/tags/tag125.xml><?xml version="1.0" encoding="utf-8"?>
<p:tagLst xmlns:a="http://schemas.openxmlformats.org/drawingml/2006/main" xmlns:r="http://schemas.openxmlformats.org/officeDocument/2006/relationships" xmlns:p="http://schemas.openxmlformats.org/presentationml/2006/main">
  <p:tag name="MH" val="20200806223744"/>
  <p:tag name="MH_LIBRARY" val="GRAPHIC"/>
  <p:tag name="MH_TYPE" val="Other"/>
  <p:tag name="MH_ORDER" val="1"/>
</p:tagLst>
</file>

<file path=ppt/tags/tag126.xml><?xml version="1.0" encoding="utf-8"?>
<p:tagLst xmlns:a="http://schemas.openxmlformats.org/drawingml/2006/main" xmlns:r="http://schemas.openxmlformats.org/officeDocument/2006/relationships" xmlns:p="http://schemas.openxmlformats.org/presentationml/2006/main">
  <p:tag name="MH" val="20200806223744"/>
  <p:tag name="MH_LIBRARY" val="GRAPHIC"/>
  <p:tag name="MH_TYPE" val="SubTitle"/>
  <p:tag name="MH_ORDER" val="2"/>
</p:tagLst>
</file>

<file path=ppt/tags/tag127.xml><?xml version="1.0" encoding="utf-8"?>
<p:tagLst xmlns:a="http://schemas.openxmlformats.org/drawingml/2006/main" xmlns:r="http://schemas.openxmlformats.org/officeDocument/2006/relationships" xmlns:p="http://schemas.openxmlformats.org/presentationml/2006/main">
  <p:tag name="MH" val="20200806223744"/>
  <p:tag name="MH_LIBRARY" val="GRAPHIC"/>
  <p:tag name="MH_TYPE" val="Other"/>
  <p:tag name="MH_ORDER" val="2"/>
</p:tagLst>
</file>

<file path=ppt/tags/tag128.xml><?xml version="1.0" encoding="utf-8"?>
<p:tagLst xmlns:a="http://schemas.openxmlformats.org/drawingml/2006/main" xmlns:r="http://schemas.openxmlformats.org/officeDocument/2006/relationships" xmlns:p="http://schemas.openxmlformats.org/presentationml/2006/main">
  <p:tag name="MH" val="20200806223744"/>
  <p:tag name="MH_LIBRARY" val="GRAPHIC"/>
  <p:tag name="MH_TYPE" val="SubTitle"/>
  <p:tag name="MH_ORDER" val="3"/>
</p:tagLst>
</file>

<file path=ppt/tags/tag129.xml><?xml version="1.0" encoding="utf-8"?>
<p:tagLst xmlns:a="http://schemas.openxmlformats.org/drawingml/2006/main" xmlns:r="http://schemas.openxmlformats.org/officeDocument/2006/relationships" xmlns:p="http://schemas.openxmlformats.org/presentationml/2006/main">
  <p:tag name="MH" val="20200806223744"/>
  <p:tag name="MH_LIBRARY" val="GRAPHIC"/>
  <p:tag name="MH_TYPE" val="Other"/>
  <p:tag name="MH_ORDER" val="3"/>
</p:tagLst>
</file>

<file path=ppt/tags/tag13.xml><?xml version="1.0" encoding="utf-8"?>
<p:tagLst xmlns:a="http://schemas.openxmlformats.org/drawingml/2006/main" xmlns:r="http://schemas.openxmlformats.org/officeDocument/2006/relationships" xmlns:p="http://schemas.openxmlformats.org/presentationml/2006/main">
  <p:tag name="MH" val="20200529235458"/>
  <p:tag name="MH_LIBRARY" val="CONTENTS"/>
  <p:tag name="MH_TYPE" val="OTHERS"/>
  <p:tag name="ID" val="626778"/>
</p:tagLst>
</file>

<file path=ppt/tags/tag130.xml><?xml version="1.0" encoding="utf-8"?>
<p:tagLst xmlns:a="http://schemas.openxmlformats.org/drawingml/2006/main" xmlns:r="http://schemas.openxmlformats.org/officeDocument/2006/relationships" xmlns:p="http://schemas.openxmlformats.org/presentationml/2006/main">
  <p:tag name="MH" val="20200806223744"/>
  <p:tag name="MH_LIBRARY" val="GRAPHIC"/>
  <p:tag name="MH_TYPE" val="SubTitle"/>
  <p:tag name="MH_ORDER" val="1"/>
</p:tagLst>
</file>

<file path=ppt/tags/tag131.xml><?xml version="1.0" encoding="utf-8"?>
<p:tagLst xmlns:a="http://schemas.openxmlformats.org/drawingml/2006/main" xmlns:r="http://schemas.openxmlformats.org/officeDocument/2006/relationships" xmlns:p="http://schemas.openxmlformats.org/presentationml/2006/main">
  <p:tag name="MH" val="20200806223744"/>
  <p:tag name="MH_LIBRARY" val="GRAPHIC"/>
  <p:tag name="MH_TYPE" val="Other"/>
  <p:tag name="MH_ORDER" val="1"/>
</p:tagLst>
</file>

<file path=ppt/tags/tag132.xml><?xml version="1.0" encoding="utf-8"?>
<p:tagLst xmlns:a="http://schemas.openxmlformats.org/drawingml/2006/main" xmlns:r="http://schemas.openxmlformats.org/officeDocument/2006/relationships" xmlns:p="http://schemas.openxmlformats.org/presentationml/2006/main">
  <p:tag name="MH" val="20200806223744"/>
  <p:tag name="MH_LIBRARY" val="GRAPHIC"/>
  <p:tag name="MH_TYPE" val="SubTitle"/>
  <p:tag name="MH_ORDER" val="2"/>
</p:tagLst>
</file>

<file path=ppt/tags/tag133.xml><?xml version="1.0" encoding="utf-8"?>
<p:tagLst xmlns:a="http://schemas.openxmlformats.org/drawingml/2006/main" xmlns:r="http://schemas.openxmlformats.org/officeDocument/2006/relationships" xmlns:p="http://schemas.openxmlformats.org/presentationml/2006/main">
  <p:tag name="MH" val="20200806223744"/>
  <p:tag name="MH_LIBRARY" val="GRAPHIC"/>
  <p:tag name="MH_TYPE" val="Other"/>
  <p:tag name="MH_ORDER" val="2"/>
</p:tagLst>
</file>

<file path=ppt/tags/tag134.xml><?xml version="1.0" encoding="utf-8"?>
<p:tagLst xmlns:a="http://schemas.openxmlformats.org/drawingml/2006/main" xmlns:r="http://schemas.openxmlformats.org/officeDocument/2006/relationships" xmlns:p="http://schemas.openxmlformats.org/presentationml/2006/main">
  <p:tag name="MH" val="20200806223744"/>
  <p:tag name="MH_LIBRARY" val="GRAPHIC"/>
  <p:tag name="MH_TYPE" val="SubTitle"/>
  <p:tag name="MH_ORDER" val="3"/>
</p:tagLst>
</file>

<file path=ppt/tags/tag135.xml><?xml version="1.0" encoding="utf-8"?>
<p:tagLst xmlns:a="http://schemas.openxmlformats.org/drawingml/2006/main" xmlns:r="http://schemas.openxmlformats.org/officeDocument/2006/relationships" xmlns:p="http://schemas.openxmlformats.org/presentationml/2006/main">
  <p:tag name="MH" val="20200806223744"/>
  <p:tag name="MH_LIBRARY" val="GRAPHIC"/>
  <p:tag name="MH_TYPE" val="Other"/>
  <p:tag name="MH_ORDER" val="3"/>
</p:tagLst>
</file>

<file path=ppt/tags/tag136.xml><?xml version="1.0" encoding="utf-8"?>
<p:tagLst xmlns:a="http://schemas.openxmlformats.org/drawingml/2006/main" xmlns:r="http://schemas.openxmlformats.org/officeDocument/2006/relationships" xmlns:p="http://schemas.openxmlformats.org/presentationml/2006/main">
  <p:tag name="MH" val="20200806223744"/>
  <p:tag name="MH_LIBRARY" val="GRAPHIC"/>
  <p:tag name="MH_TYPE" val="SubTitle"/>
  <p:tag name="MH_ORDER" val="1"/>
</p:tagLst>
</file>

<file path=ppt/tags/tag137.xml><?xml version="1.0" encoding="utf-8"?>
<p:tagLst xmlns:a="http://schemas.openxmlformats.org/drawingml/2006/main" xmlns:r="http://schemas.openxmlformats.org/officeDocument/2006/relationships" xmlns:p="http://schemas.openxmlformats.org/presentationml/2006/main">
  <p:tag name="MH" val="20200806223744"/>
  <p:tag name="MH_LIBRARY" val="GRAPHIC"/>
  <p:tag name="MH_TYPE" val="Other"/>
  <p:tag name="MH_ORDER" val="1"/>
</p:tagLst>
</file>

<file path=ppt/tags/tag138.xml><?xml version="1.0" encoding="utf-8"?>
<p:tagLst xmlns:a="http://schemas.openxmlformats.org/drawingml/2006/main" xmlns:r="http://schemas.openxmlformats.org/officeDocument/2006/relationships" xmlns:p="http://schemas.openxmlformats.org/presentationml/2006/main">
  <p:tag name="MH" val="20200806223744"/>
  <p:tag name="MH_LIBRARY" val="GRAPHIC"/>
  <p:tag name="MH_TYPE" val="SubTitle"/>
  <p:tag name="MH_ORDER" val="1"/>
</p:tagLst>
</file>

<file path=ppt/tags/tag139.xml><?xml version="1.0" encoding="utf-8"?>
<p:tagLst xmlns:a="http://schemas.openxmlformats.org/drawingml/2006/main" xmlns:r="http://schemas.openxmlformats.org/officeDocument/2006/relationships" xmlns:p="http://schemas.openxmlformats.org/presentationml/2006/main">
  <p:tag name="MH" val="20200806223744"/>
  <p:tag name="MH_LIBRARY" val="GRAPHIC"/>
  <p:tag name="MH_TYPE" val="Other"/>
  <p:tag name="MH_ORDER" val="1"/>
</p:tagLst>
</file>

<file path=ppt/tags/tag14.xml><?xml version="1.0" encoding="utf-8"?>
<p:tagLst xmlns:a="http://schemas.openxmlformats.org/drawingml/2006/main" xmlns:r="http://schemas.openxmlformats.org/officeDocument/2006/relationships" xmlns:p="http://schemas.openxmlformats.org/presentationml/2006/main">
  <p:tag name="MH" val="20200529235458"/>
  <p:tag name="MH_LIBRARY" val="CONTENTS"/>
  <p:tag name="MH_TYPE" val="OTHERS"/>
  <p:tag name="ID" val="626778"/>
</p:tagLst>
</file>

<file path=ppt/tags/tag140.xml><?xml version="1.0" encoding="utf-8"?>
<p:tagLst xmlns:a="http://schemas.openxmlformats.org/drawingml/2006/main" xmlns:r="http://schemas.openxmlformats.org/officeDocument/2006/relationships" xmlns:p="http://schemas.openxmlformats.org/presentationml/2006/main">
  <p:tag name="MH" val="20200609134341"/>
  <p:tag name="MH_LIBRARY" val="GRAPHIC"/>
  <p:tag name="MH_TYPE" val="Other"/>
  <p:tag name="MH_ORDER" val="1"/>
</p:tagLst>
</file>

<file path=ppt/tags/tag141.xml><?xml version="1.0" encoding="utf-8"?>
<p:tagLst xmlns:a="http://schemas.openxmlformats.org/drawingml/2006/main" xmlns:r="http://schemas.openxmlformats.org/officeDocument/2006/relationships" xmlns:p="http://schemas.openxmlformats.org/presentationml/2006/main">
  <p:tag name="MH" val="20200609134341"/>
  <p:tag name="MH_LIBRARY" val="GRAPHIC"/>
  <p:tag name="MH_TYPE" val="Other"/>
  <p:tag name="MH_ORDER" val="2"/>
</p:tagLst>
</file>

<file path=ppt/tags/tag142.xml><?xml version="1.0" encoding="utf-8"?>
<p:tagLst xmlns:a="http://schemas.openxmlformats.org/drawingml/2006/main" xmlns:r="http://schemas.openxmlformats.org/officeDocument/2006/relationships" xmlns:p="http://schemas.openxmlformats.org/presentationml/2006/main">
  <p:tag name="MH" val="20200609134341"/>
  <p:tag name="MH_LIBRARY" val="GRAPHIC"/>
  <p:tag name="MH_TYPE" val="Title"/>
  <p:tag name="MH_ORDER" val="1"/>
</p:tagLst>
</file>

<file path=ppt/tags/tag143.xml><?xml version="1.0" encoding="utf-8"?>
<p:tagLst xmlns:a="http://schemas.openxmlformats.org/drawingml/2006/main" xmlns:r="http://schemas.openxmlformats.org/officeDocument/2006/relationships" xmlns:p="http://schemas.openxmlformats.org/presentationml/2006/main">
  <p:tag name="MH" val="20200609134341"/>
  <p:tag name="MH_LIBRARY" val="GRAPHIC"/>
  <p:tag name="MH_TYPE" val="SubTitle"/>
  <p:tag name="MH_ORDER" val="2"/>
</p:tagLst>
</file>

<file path=ppt/tags/tag144.xml><?xml version="1.0" encoding="utf-8"?>
<p:tagLst xmlns:a="http://schemas.openxmlformats.org/drawingml/2006/main" xmlns:r="http://schemas.openxmlformats.org/officeDocument/2006/relationships" xmlns:p="http://schemas.openxmlformats.org/presentationml/2006/main">
  <p:tag name="MH" val="20200609134341"/>
  <p:tag name="MH_LIBRARY" val="GRAPHIC"/>
  <p:tag name="MH_TYPE" val="SubTitle"/>
  <p:tag name="MH_ORDER" val="1"/>
</p:tagLst>
</file>

<file path=ppt/tags/tag145.xml><?xml version="1.0" encoding="utf-8"?>
<p:tagLst xmlns:a="http://schemas.openxmlformats.org/drawingml/2006/main" xmlns:r="http://schemas.openxmlformats.org/officeDocument/2006/relationships" xmlns:p="http://schemas.openxmlformats.org/presentationml/2006/main">
  <p:tag name="MH" val="20200627133916"/>
  <p:tag name="MH_LIBRARY" val="GRAPHIC"/>
  <p:tag name="MH_TYPE" val="Other"/>
  <p:tag name="MH_ORDER" val="1"/>
</p:tagLst>
</file>

<file path=ppt/tags/tag146.xml><?xml version="1.0" encoding="utf-8"?>
<p:tagLst xmlns:a="http://schemas.openxmlformats.org/drawingml/2006/main" xmlns:r="http://schemas.openxmlformats.org/officeDocument/2006/relationships" xmlns:p="http://schemas.openxmlformats.org/presentationml/2006/main">
  <p:tag name="MH" val="20200627133916"/>
  <p:tag name="MH_LIBRARY" val="GRAPHIC"/>
  <p:tag name="MH_TYPE" val="Other"/>
  <p:tag name="MH_ORDER" val="2"/>
</p:tagLst>
</file>

<file path=ppt/tags/tag147.xml><?xml version="1.0" encoding="utf-8"?>
<p:tagLst xmlns:a="http://schemas.openxmlformats.org/drawingml/2006/main" xmlns:r="http://schemas.openxmlformats.org/officeDocument/2006/relationships" xmlns:p="http://schemas.openxmlformats.org/presentationml/2006/main">
  <p:tag name="MH" val="20200627133916"/>
  <p:tag name="MH_LIBRARY" val="GRAPHIC"/>
  <p:tag name="MH_TYPE" val="Other"/>
  <p:tag name="MH_ORDER" val="3"/>
</p:tagLst>
</file>

<file path=ppt/tags/tag148.xml><?xml version="1.0" encoding="utf-8"?>
<p:tagLst xmlns:a="http://schemas.openxmlformats.org/drawingml/2006/main" xmlns:r="http://schemas.openxmlformats.org/officeDocument/2006/relationships" xmlns:p="http://schemas.openxmlformats.org/presentationml/2006/main">
  <p:tag name="MH" val="20200627133916"/>
  <p:tag name="MH_LIBRARY" val="GRAPHIC"/>
  <p:tag name="MH_TYPE" val="SubTitle"/>
  <p:tag name="MH_ORDER" val="1"/>
</p:tagLst>
</file>

<file path=ppt/tags/tag149.xml><?xml version="1.0" encoding="utf-8"?>
<p:tagLst xmlns:a="http://schemas.openxmlformats.org/drawingml/2006/main" xmlns:r="http://schemas.openxmlformats.org/officeDocument/2006/relationships" xmlns:p="http://schemas.openxmlformats.org/presentationml/2006/main">
  <p:tag name="MH" val="20200627133916"/>
  <p:tag name="MH_LIBRARY" val="GRAPHIC"/>
  <p:tag name="MH_TYPE" val="Text"/>
  <p:tag name="MH_ORDER" val="1"/>
</p:tagLst>
</file>

<file path=ppt/tags/tag15.xml><?xml version="1.0" encoding="utf-8"?>
<p:tagLst xmlns:a="http://schemas.openxmlformats.org/drawingml/2006/main" xmlns:r="http://schemas.openxmlformats.org/officeDocument/2006/relationships" xmlns:p="http://schemas.openxmlformats.org/presentationml/2006/main">
  <p:tag name="MH" val="20200529235458"/>
  <p:tag name="MH_LIBRARY" val="CONTENTS"/>
  <p:tag name="MH_TYPE" val="NUMBER"/>
  <p:tag name="ID" val="626778"/>
  <p:tag name="MH_ORDER" val="NUMBER"/>
</p:tagLst>
</file>

<file path=ppt/tags/tag150.xml><?xml version="1.0" encoding="utf-8"?>
<p:tagLst xmlns:a="http://schemas.openxmlformats.org/drawingml/2006/main" xmlns:r="http://schemas.openxmlformats.org/officeDocument/2006/relationships" xmlns:p="http://schemas.openxmlformats.org/presentationml/2006/main">
  <p:tag name="MH" val="20200808064145"/>
  <p:tag name="MH_LIBRARY" val="GRAPHIC"/>
  <p:tag name="MH_TYPE" val="Other"/>
  <p:tag name="MH_ORDER" val="1"/>
</p:tagLst>
</file>

<file path=ppt/tags/tag151.xml><?xml version="1.0" encoding="utf-8"?>
<p:tagLst xmlns:a="http://schemas.openxmlformats.org/drawingml/2006/main" xmlns:r="http://schemas.openxmlformats.org/officeDocument/2006/relationships" xmlns:p="http://schemas.openxmlformats.org/presentationml/2006/main">
  <p:tag name="MH" val="20200808064145"/>
  <p:tag name="MH_LIBRARY" val="GRAPHIC"/>
  <p:tag name="MH_TYPE" val="Other"/>
  <p:tag name="MH_ORDER" val="2"/>
</p:tagLst>
</file>

<file path=ppt/tags/tag152.xml><?xml version="1.0" encoding="utf-8"?>
<p:tagLst xmlns:a="http://schemas.openxmlformats.org/drawingml/2006/main" xmlns:r="http://schemas.openxmlformats.org/officeDocument/2006/relationships" xmlns:p="http://schemas.openxmlformats.org/presentationml/2006/main">
  <p:tag name="MH" val="20200808064145"/>
  <p:tag name="MH_LIBRARY" val="GRAPHIC"/>
  <p:tag name="MH_TYPE" val="Other"/>
  <p:tag name="MH_ORDER" val="3"/>
</p:tagLst>
</file>

<file path=ppt/tags/tag153.xml><?xml version="1.0" encoding="utf-8"?>
<p:tagLst xmlns:a="http://schemas.openxmlformats.org/drawingml/2006/main" xmlns:r="http://schemas.openxmlformats.org/officeDocument/2006/relationships" xmlns:p="http://schemas.openxmlformats.org/presentationml/2006/main">
  <p:tag name="MH" val="20200808064145"/>
  <p:tag name="MH_LIBRARY" val="GRAPHIC"/>
  <p:tag name="MH_TYPE" val="Other"/>
  <p:tag name="MH_ORDER" val="4"/>
</p:tagLst>
</file>

<file path=ppt/tags/tag154.xml><?xml version="1.0" encoding="utf-8"?>
<p:tagLst xmlns:a="http://schemas.openxmlformats.org/drawingml/2006/main" xmlns:r="http://schemas.openxmlformats.org/officeDocument/2006/relationships" xmlns:p="http://schemas.openxmlformats.org/presentationml/2006/main">
  <p:tag name="MH" val="20200808064145"/>
  <p:tag name="MH_LIBRARY" val="GRAPHIC"/>
  <p:tag name="MH_TYPE" val="Other"/>
  <p:tag name="MH_ORDER" val="5"/>
</p:tagLst>
</file>

<file path=ppt/tags/tag155.xml><?xml version="1.0" encoding="utf-8"?>
<p:tagLst xmlns:a="http://schemas.openxmlformats.org/drawingml/2006/main" xmlns:r="http://schemas.openxmlformats.org/officeDocument/2006/relationships" xmlns:p="http://schemas.openxmlformats.org/presentationml/2006/main">
  <p:tag name="MH" val="20200808064145"/>
  <p:tag name="MH_LIBRARY" val="GRAPHIC"/>
  <p:tag name="MH_TYPE" val="Other"/>
  <p:tag name="MH_ORDER" val="6"/>
</p:tagLst>
</file>

<file path=ppt/tags/tag156.xml><?xml version="1.0" encoding="utf-8"?>
<p:tagLst xmlns:a="http://schemas.openxmlformats.org/drawingml/2006/main" xmlns:r="http://schemas.openxmlformats.org/officeDocument/2006/relationships" xmlns:p="http://schemas.openxmlformats.org/presentationml/2006/main">
  <p:tag name="MH" val="20200808064145"/>
  <p:tag name="MH_LIBRARY" val="GRAPHIC"/>
  <p:tag name="MH_TYPE" val="Other"/>
  <p:tag name="MH_ORDER" val="7"/>
</p:tagLst>
</file>

<file path=ppt/tags/tag157.xml><?xml version="1.0" encoding="utf-8"?>
<p:tagLst xmlns:a="http://schemas.openxmlformats.org/drawingml/2006/main" xmlns:r="http://schemas.openxmlformats.org/officeDocument/2006/relationships" xmlns:p="http://schemas.openxmlformats.org/presentationml/2006/main">
  <p:tag name="MH" val="20200808064145"/>
  <p:tag name="MH_LIBRARY" val="GRAPHIC"/>
  <p:tag name="MH_TYPE" val="Other"/>
  <p:tag name="MH_ORDER" val="8"/>
</p:tagLst>
</file>

<file path=ppt/tags/tag158.xml><?xml version="1.0" encoding="utf-8"?>
<p:tagLst xmlns:a="http://schemas.openxmlformats.org/drawingml/2006/main" xmlns:r="http://schemas.openxmlformats.org/officeDocument/2006/relationships" xmlns:p="http://schemas.openxmlformats.org/presentationml/2006/main">
  <p:tag name="MH" val="20200808064145"/>
  <p:tag name="MH_LIBRARY" val="GRAPHIC"/>
  <p:tag name="MH_TYPE" val="Other"/>
  <p:tag name="MH_ORDER" val="9"/>
</p:tagLst>
</file>

<file path=ppt/tags/tag159.xml><?xml version="1.0" encoding="utf-8"?>
<p:tagLst xmlns:a="http://schemas.openxmlformats.org/drawingml/2006/main" xmlns:r="http://schemas.openxmlformats.org/officeDocument/2006/relationships" xmlns:p="http://schemas.openxmlformats.org/presentationml/2006/main">
  <p:tag name="MH" val="20200808064145"/>
  <p:tag name="MH_LIBRARY" val="GRAPHIC"/>
  <p:tag name="MH_TYPE" val="Other"/>
  <p:tag name="MH_ORDER" val="10"/>
</p:tagLst>
</file>

<file path=ppt/tags/tag16.xml><?xml version="1.0" encoding="utf-8"?>
<p:tagLst xmlns:a="http://schemas.openxmlformats.org/drawingml/2006/main" xmlns:r="http://schemas.openxmlformats.org/officeDocument/2006/relationships" xmlns:p="http://schemas.openxmlformats.org/presentationml/2006/main">
  <p:tag name="MH" val="20200529235458"/>
  <p:tag name="MH_LIBRARY" val="CONTENTS"/>
  <p:tag name="MH_TYPE" val="TITLE"/>
  <p:tag name="ID" val="626778"/>
  <p:tag name="MH_ORDER" val="NUMBER"/>
</p:tagLst>
</file>

<file path=ppt/tags/tag160.xml><?xml version="1.0" encoding="utf-8"?>
<p:tagLst xmlns:a="http://schemas.openxmlformats.org/drawingml/2006/main" xmlns:r="http://schemas.openxmlformats.org/officeDocument/2006/relationships" xmlns:p="http://schemas.openxmlformats.org/presentationml/2006/main">
  <p:tag name="MH" val="20200808064145"/>
  <p:tag name="MH_LIBRARY" val="GRAPHIC"/>
  <p:tag name="MH_TYPE" val="Other"/>
  <p:tag name="MH_ORDER" val="11"/>
</p:tagLst>
</file>

<file path=ppt/tags/tag161.xml><?xml version="1.0" encoding="utf-8"?>
<p:tagLst xmlns:a="http://schemas.openxmlformats.org/drawingml/2006/main" xmlns:r="http://schemas.openxmlformats.org/officeDocument/2006/relationships" xmlns:p="http://schemas.openxmlformats.org/presentationml/2006/main">
  <p:tag name="MH" val="20200808064145"/>
  <p:tag name="MH_LIBRARY" val="GRAPHIC"/>
  <p:tag name="MH_TYPE" val="Other"/>
  <p:tag name="MH_ORDER" val="12"/>
</p:tagLst>
</file>

<file path=ppt/tags/tag162.xml><?xml version="1.0" encoding="utf-8"?>
<p:tagLst xmlns:a="http://schemas.openxmlformats.org/drawingml/2006/main" xmlns:r="http://schemas.openxmlformats.org/officeDocument/2006/relationships" xmlns:p="http://schemas.openxmlformats.org/presentationml/2006/main">
  <p:tag name="MH" val="20200808064145"/>
  <p:tag name="MH_LIBRARY" val="GRAPHIC"/>
  <p:tag name="MH_TYPE" val="Other"/>
  <p:tag name="MH_ORDER" val="13"/>
</p:tagLst>
</file>

<file path=ppt/tags/tag163.xml><?xml version="1.0" encoding="utf-8"?>
<p:tagLst xmlns:a="http://schemas.openxmlformats.org/drawingml/2006/main" xmlns:r="http://schemas.openxmlformats.org/officeDocument/2006/relationships" xmlns:p="http://schemas.openxmlformats.org/presentationml/2006/main">
  <p:tag name="MH" val="20200808064145"/>
  <p:tag name="MH_LIBRARY" val="GRAPHIC"/>
  <p:tag name="MH_TYPE" val="SubTitle"/>
  <p:tag name="MH_ORDER" val="1"/>
</p:tagLst>
</file>

<file path=ppt/tags/tag164.xml><?xml version="1.0" encoding="utf-8"?>
<p:tagLst xmlns:a="http://schemas.openxmlformats.org/drawingml/2006/main" xmlns:r="http://schemas.openxmlformats.org/officeDocument/2006/relationships" xmlns:p="http://schemas.openxmlformats.org/presentationml/2006/main">
  <p:tag name="MH" val="20200808064145"/>
  <p:tag name="MH_LIBRARY" val="GRAPHIC"/>
  <p:tag name="MH_TYPE" val="Other"/>
  <p:tag name="MH_ORDER" val="14"/>
</p:tagLst>
</file>

<file path=ppt/tags/tag165.xml><?xml version="1.0" encoding="utf-8"?>
<p:tagLst xmlns:a="http://schemas.openxmlformats.org/drawingml/2006/main" xmlns:r="http://schemas.openxmlformats.org/officeDocument/2006/relationships" xmlns:p="http://schemas.openxmlformats.org/presentationml/2006/main">
  <p:tag name="MH" val="20200808064145"/>
  <p:tag name="MH_LIBRARY" val="GRAPHIC"/>
  <p:tag name="MH_TYPE" val="Other"/>
  <p:tag name="MH_ORDER" val="15"/>
</p:tagLst>
</file>

<file path=ppt/tags/tag166.xml><?xml version="1.0" encoding="utf-8"?>
<p:tagLst xmlns:a="http://schemas.openxmlformats.org/drawingml/2006/main" xmlns:r="http://schemas.openxmlformats.org/officeDocument/2006/relationships" xmlns:p="http://schemas.openxmlformats.org/presentationml/2006/main">
  <p:tag name="MH" val="20200808064145"/>
  <p:tag name="MH_LIBRARY" val="GRAPHIC"/>
  <p:tag name="MH_TYPE" val="Other"/>
  <p:tag name="MH_ORDER" val="16"/>
</p:tagLst>
</file>

<file path=ppt/tags/tag167.xml><?xml version="1.0" encoding="utf-8"?>
<p:tagLst xmlns:a="http://schemas.openxmlformats.org/drawingml/2006/main" xmlns:r="http://schemas.openxmlformats.org/officeDocument/2006/relationships" xmlns:p="http://schemas.openxmlformats.org/presentationml/2006/main">
  <p:tag name="MH" val="20200808064145"/>
  <p:tag name="MH_LIBRARY" val="GRAPHIC"/>
  <p:tag name="MH_TYPE" val="Other"/>
  <p:tag name="MH_ORDER" val="17"/>
</p:tagLst>
</file>

<file path=ppt/tags/tag168.xml><?xml version="1.0" encoding="utf-8"?>
<p:tagLst xmlns:a="http://schemas.openxmlformats.org/drawingml/2006/main" xmlns:r="http://schemas.openxmlformats.org/officeDocument/2006/relationships" xmlns:p="http://schemas.openxmlformats.org/presentationml/2006/main">
  <p:tag name="MH" val="20200808064145"/>
  <p:tag name="MH_LIBRARY" val="GRAPHIC"/>
  <p:tag name="MH_TYPE" val="Other"/>
  <p:tag name="MH_ORDER" val="18"/>
</p:tagLst>
</file>

<file path=ppt/tags/tag169.xml><?xml version="1.0" encoding="utf-8"?>
<p:tagLst xmlns:a="http://schemas.openxmlformats.org/drawingml/2006/main" xmlns:r="http://schemas.openxmlformats.org/officeDocument/2006/relationships" xmlns:p="http://schemas.openxmlformats.org/presentationml/2006/main">
  <p:tag name="MH" val="20200808064145"/>
  <p:tag name="MH_LIBRARY" val="GRAPHIC"/>
  <p:tag name="MH_TYPE" val="Other"/>
  <p:tag name="MH_ORDER" val="19"/>
</p:tagLst>
</file>

<file path=ppt/tags/tag17.xml><?xml version="1.0" encoding="utf-8"?>
<p:tagLst xmlns:a="http://schemas.openxmlformats.org/drawingml/2006/main" xmlns:r="http://schemas.openxmlformats.org/officeDocument/2006/relationships" xmlns:p="http://schemas.openxmlformats.org/presentationml/2006/main">
  <p:tag name="MH" val="20200609134341"/>
  <p:tag name="MH_LIBRARY" val="GRAPHIC"/>
  <p:tag name="MH_TYPE" val="Other"/>
  <p:tag name="MH_ORDER" val="1"/>
</p:tagLst>
</file>

<file path=ppt/tags/tag170.xml><?xml version="1.0" encoding="utf-8"?>
<p:tagLst xmlns:a="http://schemas.openxmlformats.org/drawingml/2006/main" xmlns:r="http://schemas.openxmlformats.org/officeDocument/2006/relationships" xmlns:p="http://schemas.openxmlformats.org/presentationml/2006/main">
  <p:tag name="MH" val="20200808064145"/>
  <p:tag name="MH_LIBRARY" val="GRAPHIC"/>
  <p:tag name="MH_TYPE" val="Other"/>
  <p:tag name="MH_ORDER" val="20"/>
</p:tagLst>
</file>

<file path=ppt/tags/tag171.xml><?xml version="1.0" encoding="utf-8"?>
<p:tagLst xmlns:a="http://schemas.openxmlformats.org/drawingml/2006/main" xmlns:r="http://schemas.openxmlformats.org/officeDocument/2006/relationships" xmlns:p="http://schemas.openxmlformats.org/presentationml/2006/main">
  <p:tag name="MH" val="20200808064145"/>
  <p:tag name="MH_LIBRARY" val="GRAPHIC"/>
  <p:tag name="MH_TYPE" val="Other"/>
  <p:tag name="MH_ORDER" val="21"/>
</p:tagLst>
</file>

<file path=ppt/tags/tag172.xml><?xml version="1.0" encoding="utf-8"?>
<p:tagLst xmlns:a="http://schemas.openxmlformats.org/drawingml/2006/main" xmlns:r="http://schemas.openxmlformats.org/officeDocument/2006/relationships" xmlns:p="http://schemas.openxmlformats.org/presentationml/2006/main">
  <p:tag name="MH" val="20200808064145"/>
  <p:tag name="MH_LIBRARY" val="GRAPHIC"/>
  <p:tag name="MH_TYPE" val="Other"/>
  <p:tag name="MH_ORDER" val="22"/>
</p:tagLst>
</file>

<file path=ppt/tags/tag173.xml><?xml version="1.0" encoding="utf-8"?>
<p:tagLst xmlns:a="http://schemas.openxmlformats.org/drawingml/2006/main" xmlns:r="http://schemas.openxmlformats.org/officeDocument/2006/relationships" xmlns:p="http://schemas.openxmlformats.org/presentationml/2006/main">
  <p:tag name="MH" val="20200808064145"/>
  <p:tag name="MH_LIBRARY" val="GRAPHIC"/>
  <p:tag name="MH_TYPE" val="Other"/>
  <p:tag name="MH_ORDER" val="23"/>
</p:tagLst>
</file>

<file path=ppt/tags/tag174.xml><?xml version="1.0" encoding="utf-8"?>
<p:tagLst xmlns:a="http://schemas.openxmlformats.org/drawingml/2006/main" xmlns:r="http://schemas.openxmlformats.org/officeDocument/2006/relationships" xmlns:p="http://schemas.openxmlformats.org/presentationml/2006/main">
  <p:tag name="MH" val="20200808064145"/>
  <p:tag name="MH_LIBRARY" val="GRAPHIC"/>
  <p:tag name="MH_TYPE" val="Other"/>
  <p:tag name="MH_ORDER" val="24"/>
</p:tagLst>
</file>

<file path=ppt/tags/tag175.xml><?xml version="1.0" encoding="utf-8"?>
<p:tagLst xmlns:a="http://schemas.openxmlformats.org/drawingml/2006/main" xmlns:r="http://schemas.openxmlformats.org/officeDocument/2006/relationships" xmlns:p="http://schemas.openxmlformats.org/presentationml/2006/main">
  <p:tag name="MH" val="20200808064145"/>
  <p:tag name="MH_LIBRARY" val="GRAPHIC"/>
  <p:tag name="MH_TYPE" val="Other"/>
  <p:tag name="MH_ORDER" val="25"/>
</p:tagLst>
</file>

<file path=ppt/tags/tag176.xml><?xml version="1.0" encoding="utf-8"?>
<p:tagLst xmlns:a="http://schemas.openxmlformats.org/drawingml/2006/main" xmlns:r="http://schemas.openxmlformats.org/officeDocument/2006/relationships" xmlns:p="http://schemas.openxmlformats.org/presentationml/2006/main">
  <p:tag name="MH" val="20200808064145"/>
  <p:tag name="MH_LIBRARY" val="GRAPHIC"/>
  <p:tag name="MH_TYPE" val="SubTitle"/>
  <p:tag name="MH_ORDER" val="2"/>
</p:tagLst>
</file>

<file path=ppt/tags/tag177.xml><?xml version="1.0" encoding="utf-8"?>
<p:tagLst xmlns:a="http://schemas.openxmlformats.org/drawingml/2006/main" xmlns:r="http://schemas.openxmlformats.org/officeDocument/2006/relationships" xmlns:p="http://schemas.openxmlformats.org/presentationml/2006/main">
  <p:tag name="MH" val="20200808064145"/>
  <p:tag name="MH_LIBRARY" val="GRAPHIC"/>
  <p:tag name="MH_TYPE" val="Other"/>
  <p:tag name="MH_ORDER" val="26"/>
</p:tagLst>
</file>

<file path=ppt/tags/tag178.xml><?xml version="1.0" encoding="utf-8"?>
<p:tagLst xmlns:a="http://schemas.openxmlformats.org/drawingml/2006/main" xmlns:r="http://schemas.openxmlformats.org/officeDocument/2006/relationships" xmlns:p="http://schemas.openxmlformats.org/presentationml/2006/main">
  <p:tag name="MH" val="20200601135543"/>
  <p:tag name="MH_LIBRARY" val="GRAPHIC"/>
  <p:tag name="MH_TYPE" val="Other"/>
  <p:tag name="MH_ORDER" val="1"/>
</p:tagLst>
</file>

<file path=ppt/tags/tag179.xml><?xml version="1.0" encoding="utf-8"?>
<p:tagLst xmlns:a="http://schemas.openxmlformats.org/drawingml/2006/main" xmlns:r="http://schemas.openxmlformats.org/officeDocument/2006/relationships" xmlns:p="http://schemas.openxmlformats.org/presentationml/2006/main">
  <p:tag name="MH" val="20200601135543"/>
  <p:tag name="MH_LIBRARY" val="GRAPHIC"/>
  <p:tag name="MH_TYPE" val="Other"/>
  <p:tag name="MH_ORDER" val="2"/>
</p:tagLst>
</file>

<file path=ppt/tags/tag18.xml><?xml version="1.0" encoding="utf-8"?>
<p:tagLst xmlns:a="http://schemas.openxmlformats.org/drawingml/2006/main" xmlns:r="http://schemas.openxmlformats.org/officeDocument/2006/relationships" xmlns:p="http://schemas.openxmlformats.org/presentationml/2006/main">
  <p:tag name="MH" val="20200609134341"/>
  <p:tag name="MH_LIBRARY" val="GRAPHIC"/>
  <p:tag name="MH_TYPE" val="Other"/>
  <p:tag name="MH_ORDER" val="2"/>
</p:tagLst>
</file>

<file path=ppt/tags/tag180.xml><?xml version="1.0" encoding="utf-8"?>
<p:tagLst xmlns:a="http://schemas.openxmlformats.org/drawingml/2006/main" xmlns:r="http://schemas.openxmlformats.org/officeDocument/2006/relationships" xmlns:p="http://schemas.openxmlformats.org/presentationml/2006/main">
  <p:tag name="MH" val="20200601135543"/>
  <p:tag name="MH_LIBRARY" val="GRAPHIC"/>
  <p:tag name="MH_TYPE" val="SubTitle"/>
  <p:tag name="MH_ORDER" val="1"/>
</p:tagLst>
</file>

<file path=ppt/tags/tag181.xml><?xml version="1.0" encoding="utf-8"?>
<p:tagLst xmlns:a="http://schemas.openxmlformats.org/drawingml/2006/main" xmlns:r="http://schemas.openxmlformats.org/officeDocument/2006/relationships" xmlns:p="http://schemas.openxmlformats.org/presentationml/2006/main">
  <p:tag name="MH" val="20200601135543"/>
  <p:tag name="MH_LIBRARY" val="GRAPHIC"/>
  <p:tag name="MH_TYPE" val="Text"/>
  <p:tag name="MH_ORDER" val="1"/>
</p:tagLst>
</file>

<file path=ppt/tags/tag182.xml><?xml version="1.0" encoding="utf-8"?>
<p:tagLst xmlns:a="http://schemas.openxmlformats.org/drawingml/2006/main" xmlns:r="http://schemas.openxmlformats.org/officeDocument/2006/relationships" xmlns:p="http://schemas.openxmlformats.org/presentationml/2006/main">
  <p:tag name="MH" val="20200601135543"/>
  <p:tag name="MH_LIBRARY" val="GRAPHIC"/>
  <p:tag name="MH_TYPE" val="Other"/>
  <p:tag name="MH_ORDER" val="3"/>
</p:tagLst>
</file>

<file path=ppt/tags/tag183.xml><?xml version="1.0" encoding="utf-8"?>
<p:tagLst xmlns:a="http://schemas.openxmlformats.org/drawingml/2006/main" xmlns:r="http://schemas.openxmlformats.org/officeDocument/2006/relationships" xmlns:p="http://schemas.openxmlformats.org/presentationml/2006/main">
  <p:tag name="MH" val="20200601135543"/>
  <p:tag name="MH_LIBRARY" val="GRAPHIC"/>
  <p:tag name="MH_TYPE" val="Other"/>
  <p:tag name="MH_ORDER" val="4"/>
</p:tagLst>
</file>

<file path=ppt/tags/tag184.xml><?xml version="1.0" encoding="utf-8"?>
<p:tagLst xmlns:a="http://schemas.openxmlformats.org/drawingml/2006/main" xmlns:r="http://schemas.openxmlformats.org/officeDocument/2006/relationships" xmlns:p="http://schemas.openxmlformats.org/presentationml/2006/main">
  <p:tag name="MH" val="20200601135543"/>
  <p:tag name="MH_LIBRARY" val="GRAPHIC"/>
  <p:tag name="MH_TYPE" val="SubTitle"/>
  <p:tag name="MH_ORDER" val="2"/>
</p:tagLst>
</file>

<file path=ppt/tags/tag185.xml><?xml version="1.0" encoding="utf-8"?>
<p:tagLst xmlns:a="http://schemas.openxmlformats.org/drawingml/2006/main" xmlns:r="http://schemas.openxmlformats.org/officeDocument/2006/relationships" xmlns:p="http://schemas.openxmlformats.org/presentationml/2006/main">
  <p:tag name="MH" val="20200601135543"/>
  <p:tag name="MH_LIBRARY" val="GRAPHIC"/>
  <p:tag name="MH_TYPE" val="Text"/>
  <p:tag name="MH_ORDER" val="2"/>
</p:tagLst>
</file>

<file path=ppt/tags/tag186.xml><?xml version="1.0" encoding="utf-8"?>
<p:tagLst xmlns:a="http://schemas.openxmlformats.org/drawingml/2006/main" xmlns:r="http://schemas.openxmlformats.org/officeDocument/2006/relationships" xmlns:p="http://schemas.openxmlformats.org/presentationml/2006/main">
  <p:tag name="MH" val="20200601135543"/>
  <p:tag name="MH_LIBRARY" val="GRAPHIC"/>
  <p:tag name="MH_TYPE" val="Other"/>
  <p:tag name="MH_ORDER" val="5"/>
</p:tagLst>
</file>

<file path=ppt/tags/tag187.xml><?xml version="1.0" encoding="utf-8"?>
<p:tagLst xmlns:a="http://schemas.openxmlformats.org/drawingml/2006/main" xmlns:r="http://schemas.openxmlformats.org/officeDocument/2006/relationships" xmlns:p="http://schemas.openxmlformats.org/presentationml/2006/main">
  <p:tag name="MH" val="20200601135543"/>
  <p:tag name="MH_LIBRARY" val="GRAPHIC"/>
  <p:tag name="MH_TYPE" val="Other"/>
  <p:tag name="MH_ORDER" val="6"/>
</p:tagLst>
</file>

<file path=ppt/tags/tag188.xml><?xml version="1.0" encoding="utf-8"?>
<p:tagLst xmlns:a="http://schemas.openxmlformats.org/drawingml/2006/main" xmlns:r="http://schemas.openxmlformats.org/officeDocument/2006/relationships" xmlns:p="http://schemas.openxmlformats.org/presentationml/2006/main">
  <p:tag name="MH" val="20200724142132"/>
  <p:tag name="MH_LIBRARY" val="GRAPHIC"/>
  <p:tag name="MH_TYPE" val="Other"/>
  <p:tag name="MH_ORDER" val="5"/>
</p:tagLst>
</file>

<file path=ppt/tags/tag189.xml><?xml version="1.0" encoding="utf-8"?>
<p:tagLst xmlns:a="http://schemas.openxmlformats.org/drawingml/2006/main" xmlns:r="http://schemas.openxmlformats.org/officeDocument/2006/relationships" xmlns:p="http://schemas.openxmlformats.org/presentationml/2006/main">
  <p:tag name="MH" val="20200724142132"/>
  <p:tag name="MH_LIBRARY" val="GRAPHIC"/>
  <p:tag name="MH_TYPE" val="Other"/>
  <p:tag name="MH_ORDER" val="6"/>
</p:tagLst>
</file>

<file path=ppt/tags/tag19.xml><?xml version="1.0" encoding="utf-8"?>
<p:tagLst xmlns:a="http://schemas.openxmlformats.org/drawingml/2006/main" xmlns:r="http://schemas.openxmlformats.org/officeDocument/2006/relationships" xmlns:p="http://schemas.openxmlformats.org/presentationml/2006/main">
  <p:tag name="MH" val="20200609134341"/>
  <p:tag name="MH_LIBRARY" val="GRAPHIC"/>
  <p:tag name="MH_TYPE" val="Title"/>
  <p:tag name="MH_ORDER" val="1"/>
</p:tagLst>
</file>

<file path=ppt/tags/tag190.xml><?xml version="1.0" encoding="utf-8"?>
<p:tagLst xmlns:a="http://schemas.openxmlformats.org/drawingml/2006/main" xmlns:r="http://schemas.openxmlformats.org/officeDocument/2006/relationships" xmlns:p="http://schemas.openxmlformats.org/presentationml/2006/main">
  <p:tag name="MH" val="20200724142132"/>
  <p:tag name="MH_LIBRARY" val="GRAPHIC"/>
  <p:tag name="MH_TYPE" val="Other"/>
  <p:tag name="MH_ORDER" val="9"/>
</p:tagLst>
</file>

<file path=ppt/tags/tag191.xml><?xml version="1.0" encoding="utf-8"?>
<p:tagLst xmlns:a="http://schemas.openxmlformats.org/drawingml/2006/main" xmlns:r="http://schemas.openxmlformats.org/officeDocument/2006/relationships" xmlns:p="http://schemas.openxmlformats.org/presentationml/2006/main">
  <p:tag name="MH" val="20200601135543"/>
  <p:tag name="MH_LIBRARY" val="GRAPHIC"/>
  <p:tag name="MH_TYPE" val="SubTitle"/>
  <p:tag name="MH_ORDER" val="2"/>
</p:tagLst>
</file>

<file path=ppt/tags/tag192.xml><?xml version="1.0" encoding="utf-8"?>
<p:tagLst xmlns:a="http://schemas.openxmlformats.org/drawingml/2006/main" xmlns:r="http://schemas.openxmlformats.org/officeDocument/2006/relationships" xmlns:p="http://schemas.openxmlformats.org/presentationml/2006/main">
  <p:tag name="MH" val="20200601135543"/>
  <p:tag name="MH_LIBRARY" val="GRAPHIC"/>
  <p:tag name="MH_TYPE" val="Text"/>
  <p:tag name="MH_ORDER" val="2"/>
</p:tagLst>
</file>

<file path=ppt/tags/tag193.xml><?xml version="1.0" encoding="utf-8"?>
<p:tagLst xmlns:a="http://schemas.openxmlformats.org/drawingml/2006/main" xmlns:r="http://schemas.openxmlformats.org/officeDocument/2006/relationships" xmlns:p="http://schemas.openxmlformats.org/presentationml/2006/main">
  <p:tag name="MH" val="20200808065227"/>
  <p:tag name="MH_LIBRARY" val="GRAPHIC"/>
  <p:tag name="MH_TYPE" val="Other"/>
  <p:tag name="MH_ORDER" val="3"/>
</p:tagLst>
</file>

<file path=ppt/tags/tag194.xml><?xml version="1.0" encoding="utf-8"?>
<p:tagLst xmlns:a="http://schemas.openxmlformats.org/drawingml/2006/main" xmlns:r="http://schemas.openxmlformats.org/officeDocument/2006/relationships" xmlns:p="http://schemas.openxmlformats.org/presentationml/2006/main">
  <p:tag name="MH" val="20200808065227"/>
  <p:tag name="MH_LIBRARY" val="GRAPHIC"/>
  <p:tag name="MH_TYPE" val="Other"/>
  <p:tag name="MH_ORDER" val="4"/>
</p:tagLst>
</file>

<file path=ppt/tags/tag195.xml><?xml version="1.0" encoding="utf-8"?>
<p:tagLst xmlns:a="http://schemas.openxmlformats.org/drawingml/2006/main" xmlns:r="http://schemas.openxmlformats.org/officeDocument/2006/relationships" xmlns:p="http://schemas.openxmlformats.org/presentationml/2006/main">
  <p:tag name="MH" val="20200808065227"/>
  <p:tag name="MH_LIBRARY" val="GRAPHIC"/>
  <p:tag name="MH_TYPE" val="Other"/>
  <p:tag name="MH_ORDER" val="5"/>
</p:tagLst>
</file>

<file path=ppt/tags/tag196.xml><?xml version="1.0" encoding="utf-8"?>
<p:tagLst xmlns:a="http://schemas.openxmlformats.org/drawingml/2006/main" xmlns:r="http://schemas.openxmlformats.org/officeDocument/2006/relationships" xmlns:p="http://schemas.openxmlformats.org/presentationml/2006/main">
  <p:tag name="MH" val="20200808065227"/>
  <p:tag name="MH_LIBRARY" val="GRAPHIC"/>
  <p:tag name="MH_TYPE" val="Other"/>
  <p:tag name="MH_ORDER" val="6"/>
</p:tagLst>
</file>

<file path=ppt/tags/tag197.xml><?xml version="1.0" encoding="utf-8"?>
<p:tagLst xmlns:a="http://schemas.openxmlformats.org/drawingml/2006/main" xmlns:r="http://schemas.openxmlformats.org/officeDocument/2006/relationships" xmlns:p="http://schemas.openxmlformats.org/presentationml/2006/main">
  <p:tag name="MH" val="20200808065227"/>
  <p:tag name="MH_LIBRARY" val="GRAPHIC"/>
  <p:tag name="MH_TYPE" val="Other"/>
  <p:tag name="MH_ORDER" val="7"/>
</p:tagLst>
</file>

<file path=ppt/tags/tag198.xml><?xml version="1.0" encoding="utf-8"?>
<p:tagLst xmlns:a="http://schemas.openxmlformats.org/drawingml/2006/main" xmlns:r="http://schemas.openxmlformats.org/officeDocument/2006/relationships" xmlns:p="http://schemas.openxmlformats.org/presentationml/2006/main">
  <p:tag name="MH" val="20200808065227"/>
  <p:tag name="MH_LIBRARY" val="GRAPHIC"/>
  <p:tag name="MH_TYPE" val="SubTitle"/>
  <p:tag name="MH_ORDER" val="1"/>
</p:tagLst>
</file>

<file path=ppt/tags/tag199.xml><?xml version="1.0" encoding="utf-8"?>
<p:tagLst xmlns:a="http://schemas.openxmlformats.org/drawingml/2006/main" xmlns:r="http://schemas.openxmlformats.org/officeDocument/2006/relationships" xmlns:p="http://schemas.openxmlformats.org/presentationml/2006/main">
  <p:tag name="MH" val="20200808065227"/>
  <p:tag name="MH_LIBRARY" val="GRAPHIC"/>
  <p:tag name="MH_TYPE" val="SubTitle"/>
  <p:tag name="MH_ORDER" val="2"/>
</p:tagLst>
</file>

<file path=ppt/tags/tag2.xml><?xml version="1.0" encoding="utf-8"?>
<p:tagLst xmlns:a="http://schemas.openxmlformats.org/drawingml/2006/main" xmlns:r="http://schemas.openxmlformats.org/officeDocument/2006/relationships" xmlns:p="http://schemas.openxmlformats.org/presentationml/2006/main">
  <p:tag name="MH" val="20200724140354"/>
  <p:tag name="MH_LIBRARY" val="GRAPHIC"/>
  <p:tag name="MH_TYPE" val="Other"/>
  <p:tag name="MH_ORDER" val="1"/>
</p:tagLst>
</file>

<file path=ppt/tags/tag20.xml><?xml version="1.0" encoding="utf-8"?>
<p:tagLst xmlns:a="http://schemas.openxmlformats.org/drawingml/2006/main" xmlns:r="http://schemas.openxmlformats.org/officeDocument/2006/relationships" xmlns:p="http://schemas.openxmlformats.org/presentationml/2006/main">
  <p:tag name="MH" val="20200609134341"/>
  <p:tag name="MH_LIBRARY" val="GRAPHIC"/>
  <p:tag name="MH_TYPE" val="SubTitle"/>
  <p:tag name="MH_ORDER" val="2"/>
</p:tagLst>
</file>

<file path=ppt/tags/tag200.xml><?xml version="1.0" encoding="utf-8"?>
<p:tagLst xmlns:a="http://schemas.openxmlformats.org/drawingml/2006/main" xmlns:r="http://schemas.openxmlformats.org/officeDocument/2006/relationships" xmlns:p="http://schemas.openxmlformats.org/presentationml/2006/main">
  <p:tag name="MH" val="20200529235458"/>
  <p:tag name="MH_LIBRARY" val="CONTENTS"/>
  <p:tag name="MH_TYPE" val="OTHERS"/>
  <p:tag name="ID" val="626778"/>
</p:tagLst>
</file>

<file path=ppt/tags/tag201.xml><?xml version="1.0" encoding="utf-8"?>
<p:tagLst xmlns:a="http://schemas.openxmlformats.org/drawingml/2006/main" xmlns:r="http://schemas.openxmlformats.org/officeDocument/2006/relationships" xmlns:p="http://schemas.openxmlformats.org/presentationml/2006/main">
  <p:tag name="MH" val="20200529235458"/>
  <p:tag name="MH_LIBRARY" val="CONTENTS"/>
  <p:tag name="MH_TYPE" val="OTHERS"/>
  <p:tag name="ID" val="626778"/>
</p:tagLst>
</file>

<file path=ppt/tags/tag202.xml><?xml version="1.0" encoding="utf-8"?>
<p:tagLst xmlns:a="http://schemas.openxmlformats.org/drawingml/2006/main" xmlns:r="http://schemas.openxmlformats.org/officeDocument/2006/relationships" xmlns:p="http://schemas.openxmlformats.org/presentationml/2006/main">
  <p:tag name="MH" val="20200529235458"/>
  <p:tag name="MH_LIBRARY" val="CONTENTS"/>
  <p:tag name="MH_TYPE" val="OTHERS"/>
  <p:tag name="ID" val="626778"/>
</p:tagLst>
</file>

<file path=ppt/tags/tag203.xml><?xml version="1.0" encoding="utf-8"?>
<p:tagLst xmlns:a="http://schemas.openxmlformats.org/drawingml/2006/main" xmlns:r="http://schemas.openxmlformats.org/officeDocument/2006/relationships" xmlns:p="http://schemas.openxmlformats.org/presentationml/2006/main">
  <p:tag name="MH" val="20200529235458"/>
  <p:tag name="MH_LIBRARY" val="CONTENTS"/>
  <p:tag name="MH_TYPE" val="NUMBER"/>
  <p:tag name="ID" val="626778"/>
  <p:tag name="MH_ORDER" val="NUMBER"/>
</p:tagLst>
</file>

<file path=ppt/tags/tag204.xml><?xml version="1.0" encoding="utf-8"?>
<p:tagLst xmlns:a="http://schemas.openxmlformats.org/drawingml/2006/main" xmlns:r="http://schemas.openxmlformats.org/officeDocument/2006/relationships" xmlns:p="http://schemas.openxmlformats.org/presentationml/2006/main">
  <p:tag name="MH" val="20200529235458"/>
  <p:tag name="MH_LIBRARY" val="CONTENTS"/>
  <p:tag name="MH_TYPE" val="TITLE"/>
  <p:tag name="ID" val="626778"/>
  <p:tag name="MH_ORDER" val="NUMBER"/>
</p:tagLst>
</file>

<file path=ppt/tags/tag205.xml><?xml version="1.0" encoding="utf-8"?>
<p:tagLst xmlns:a="http://schemas.openxmlformats.org/drawingml/2006/main" xmlns:r="http://schemas.openxmlformats.org/officeDocument/2006/relationships" xmlns:p="http://schemas.openxmlformats.org/presentationml/2006/main">
  <p:tag name="MH" val="20200724141106"/>
  <p:tag name="MH_LIBRARY" val="GRAPHIC"/>
  <p:tag name="MH_TYPE" val="Other"/>
  <p:tag name="MH_ORDER" val="1"/>
</p:tagLst>
</file>

<file path=ppt/tags/tag206.xml><?xml version="1.0" encoding="utf-8"?>
<p:tagLst xmlns:a="http://schemas.openxmlformats.org/drawingml/2006/main" xmlns:r="http://schemas.openxmlformats.org/officeDocument/2006/relationships" xmlns:p="http://schemas.openxmlformats.org/presentationml/2006/main">
  <p:tag name="MH" val="20200724141106"/>
  <p:tag name="MH_LIBRARY" val="GRAPHIC"/>
  <p:tag name="MH_TYPE" val="Desc"/>
  <p:tag name="MH_ORDER" val="1"/>
</p:tagLst>
</file>

<file path=ppt/tags/tag207.xml><?xml version="1.0" encoding="utf-8"?>
<p:tagLst xmlns:a="http://schemas.openxmlformats.org/drawingml/2006/main" xmlns:r="http://schemas.openxmlformats.org/officeDocument/2006/relationships" xmlns:p="http://schemas.openxmlformats.org/presentationml/2006/main">
  <p:tag name="MH" val="20200724141106"/>
  <p:tag name="MH_LIBRARY" val="GRAPHIC"/>
  <p:tag name="MH_TYPE" val="Other"/>
  <p:tag name="MH_ORDER" val="2"/>
</p:tagLst>
</file>

<file path=ppt/tags/tag208.xml><?xml version="1.0" encoding="utf-8"?>
<p:tagLst xmlns:a="http://schemas.openxmlformats.org/drawingml/2006/main" xmlns:r="http://schemas.openxmlformats.org/officeDocument/2006/relationships" xmlns:p="http://schemas.openxmlformats.org/presentationml/2006/main">
  <p:tag name="MH" val="20200601135543"/>
  <p:tag name="MH_LIBRARY" val="GRAPHIC"/>
  <p:tag name="MH_TYPE" val="Other"/>
  <p:tag name="MH_ORDER" val="1"/>
</p:tagLst>
</file>

<file path=ppt/tags/tag209.xml><?xml version="1.0" encoding="utf-8"?>
<p:tagLst xmlns:a="http://schemas.openxmlformats.org/drawingml/2006/main" xmlns:r="http://schemas.openxmlformats.org/officeDocument/2006/relationships" xmlns:p="http://schemas.openxmlformats.org/presentationml/2006/main">
  <p:tag name="MH" val="20200601135543"/>
  <p:tag name="MH_LIBRARY" val="GRAPHIC"/>
  <p:tag name="MH_TYPE" val="Other"/>
  <p:tag name="MH_ORDER" val="2"/>
</p:tagLst>
</file>

<file path=ppt/tags/tag21.xml><?xml version="1.0" encoding="utf-8"?>
<p:tagLst xmlns:a="http://schemas.openxmlformats.org/drawingml/2006/main" xmlns:r="http://schemas.openxmlformats.org/officeDocument/2006/relationships" xmlns:p="http://schemas.openxmlformats.org/presentationml/2006/main">
  <p:tag name="MH" val="20200609134341"/>
  <p:tag name="MH_LIBRARY" val="GRAPHIC"/>
  <p:tag name="MH_TYPE" val="SubTitle"/>
  <p:tag name="MH_ORDER" val="1"/>
</p:tagLst>
</file>

<file path=ppt/tags/tag210.xml><?xml version="1.0" encoding="utf-8"?>
<p:tagLst xmlns:a="http://schemas.openxmlformats.org/drawingml/2006/main" xmlns:r="http://schemas.openxmlformats.org/officeDocument/2006/relationships" xmlns:p="http://schemas.openxmlformats.org/presentationml/2006/main">
  <p:tag name="MH" val="20200601135543"/>
  <p:tag name="MH_LIBRARY" val="GRAPHIC"/>
  <p:tag name="MH_TYPE" val="SubTitle"/>
  <p:tag name="MH_ORDER" val="1"/>
</p:tagLst>
</file>

<file path=ppt/tags/tag211.xml><?xml version="1.0" encoding="utf-8"?>
<p:tagLst xmlns:a="http://schemas.openxmlformats.org/drawingml/2006/main" xmlns:r="http://schemas.openxmlformats.org/officeDocument/2006/relationships" xmlns:p="http://schemas.openxmlformats.org/presentationml/2006/main">
  <p:tag name="MH" val="20200601135543"/>
  <p:tag name="MH_LIBRARY" val="GRAPHIC"/>
  <p:tag name="MH_TYPE" val="Text"/>
  <p:tag name="MH_ORDER" val="1"/>
</p:tagLst>
</file>

<file path=ppt/tags/tag212.xml><?xml version="1.0" encoding="utf-8"?>
<p:tagLst xmlns:a="http://schemas.openxmlformats.org/drawingml/2006/main" xmlns:r="http://schemas.openxmlformats.org/officeDocument/2006/relationships" xmlns:p="http://schemas.openxmlformats.org/presentationml/2006/main">
  <p:tag name="MH" val="20200601135543"/>
  <p:tag name="MH_LIBRARY" val="GRAPHIC"/>
  <p:tag name="MH_TYPE" val="Other"/>
  <p:tag name="MH_ORDER" val="3"/>
</p:tagLst>
</file>

<file path=ppt/tags/tag213.xml><?xml version="1.0" encoding="utf-8"?>
<p:tagLst xmlns:a="http://schemas.openxmlformats.org/drawingml/2006/main" xmlns:r="http://schemas.openxmlformats.org/officeDocument/2006/relationships" xmlns:p="http://schemas.openxmlformats.org/presentationml/2006/main">
  <p:tag name="MH" val="20200601135543"/>
  <p:tag name="MH_LIBRARY" val="GRAPHIC"/>
  <p:tag name="MH_TYPE" val="Other"/>
  <p:tag name="MH_ORDER" val="4"/>
</p:tagLst>
</file>

<file path=ppt/tags/tag214.xml><?xml version="1.0" encoding="utf-8"?>
<p:tagLst xmlns:a="http://schemas.openxmlformats.org/drawingml/2006/main" xmlns:r="http://schemas.openxmlformats.org/officeDocument/2006/relationships" xmlns:p="http://schemas.openxmlformats.org/presentationml/2006/main">
  <p:tag name="MH" val="20200601135543"/>
  <p:tag name="MH_LIBRARY" val="GRAPHIC"/>
  <p:tag name="MH_TYPE" val="SubTitle"/>
  <p:tag name="MH_ORDER" val="2"/>
</p:tagLst>
</file>

<file path=ppt/tags/tag215.xml><?xml version="1.0" encoding="utf-8"?>
<p:tagLst xmlns:a="http://schemas.openxmlformats.org/drawingml/2006/main" xmlns:r="http://schemas.openxmlformats.org/officeDocument/2006/relationships" xmlns:p="http://schemas.openxmlformats.org/presentationml/2006/main">
  <p:tag name="MH" val="20200601135543"/>
  <p:tag name="MH_LIBRARY" val="GRAPHIC"/>
  <p:tag name="MH_TYPE" val="Text"/>
  <p:tag name="MH_ORDER" val="2"/>
</p:tagLst>
</file>

<file path=ppt/tags/tag216.xml><?xml version="1.0" encoding="utf-8"?>
<p:tagLst xmlns:a="http://schemas.openxmlformats.org/drawingml/2006/main" xmlns:r="http://schemas.openxmlformats.org/officeDocument/2006/relationships" xmlns:p="http://schemas.openxmlformats.org/presentationml/2006/main">
  <p:tag name="MH" val="20200601135543"/>
  <p:tag name="MH_LIBRARY" val="GRAPHIC"/>
  <p:tag name="MH_TYPE" val="Other"/>
  <p:tag name="MH_ORDER" val="5"/>
</p:tagLst>
</file>

<file path=ppt/tags/tag217.xml><?xml version="1.0" encoding="utf-8"?>
<p:tagLst xmlns:a="http://schemas.openxmlformats.org/drawingml/2006/main" xmlns:r="http://schemas.openxmlformats.org/officeDocument/2006/relationships" xmlns:p="http://schemas.openxmlformats.org/presentationml/2006/main">
  <p:tag name="MH" val="20200601135543"/>
  <p:tag name="MH_LIBRARY" val="GRAPHIC"/>
  <p:tag name="MH_TYPE" val="Other"/>
  <p:tag name="MH_ORDER" val="6"/>
</p:tagLst>
</file>

<file path=ppt/tags/tag218.xml><?xml version="1.0" encoding="utf-8"?>
<p:tagLst xmlns:a="http://schemas.openxmlformats.org/drawingml/2006/main" xmlns:r="http://schemas.openxmlformats.org/officeDocument/2006/relationships" xmlns:p="http://schemas.openxmlformats.org/presentationml/2006/main">
  <p:tag name="MH" val="20200806223744"/>
  <p:tag name="MH_LIBRARY" val="GRAPHIC"/>
  <p:tag name="MH_TYPE" val="SubTitle"/>
  <p:tag name="MH_ORDER" val="1"/>
</p:tagLst>
</file>

<file path=ppt/tags/tag219.xml><?xml version="1.0" encoding="utf-8"?>
<p:tagLst xmlns:a="http://schemas.openxmlformats.org/drawingml/2006/main" xmlns:r="http://schemas.openxmlformats.org/officeDocument/2006/relationships" xmlns:p="http://schemas.openxmlformats.org/presentationml/2006/main">
  <p:tag name="MH" val="20200806223744"/>
  <p:tag name="MH_LIBRARY" val="GRAPHIC"/>
  <p:tag name="MH_TYPE" val="Other"/>
  <p:tag name="MH_ORDER" val="1"/>
</p:tagLst>
</file>

<file path=ppt/tags/tag22.xml><?xml version="1.0" encoding="utf-8"?>
<p:tagLst xmlns:a="http://schemas.openxmlformats.org/drawingml/2006/main" xmlns:r="http://schemas.openxmlformats.org/officeDocument/2006/relationships" xmlns:p="http://schemas.openxmlformats.org/presentationml/2006/main">
  <p:tag name="MH" val="20200601135543"/>
  <p:tag name="MH_LIBRARY" val="GRAPHIC"/>
  <p:tag name="MH_TYPE" val="Other"/>
  <p:tag name="MH_ORDER" val="1"/>
</p:tagLst>
</file>

<file path=ppt/tags/tag220.xml><?xml version="1.0" encoding="utf-8"?>
<p:tagLst xmlns:a="http://schemas.openxmlformats.org/drawingml/2006/main" xmlns:r="http://schemas.openxmlformats.org/officeDocument/2006/relationships" xmlns:p="http://schemas.openxmlformats.org/presentationml/2006/main">
  <p:tag name="MH" val="20200806223744"/>
  <p:tag name="MH_LIBRARY" val="GRAPHIC"/>
  <p:tag name="MH_TYPE" val="SubTitle"/>
  <p:tag name="MH_ORDER" val="2"/>
</p:tagLst>
</file>

<file path=ppt/tags/tag221.xml><?xml version="1.0" encoding="utf-8"?>
<p:tagLst xmlns:a="http://schemas.openxmlformats.org/drawingml/2006/main" xmlns:r="http://schemas.openxmlformats.org/officeDocument/2006/relationships" xmlns:p="http://schemas.openxmlformats.org/presentationml/2006/main">
  <p:tag name="MH" val="20200806223744"/>
  <p:tag name="MH_LIBRARY" val="GRAPHIC"/>
  <p:tag name="MH_TYPE" val="Other"/>
  <p:tag name="MH_ORDER" val="2"/>
</p:tagLst>
</file>

<file path=ppt/tags/tag222.xml><?xml version="1.0" encoding="utf-8"?>
<p:tagLst xmlns:a="http://schemas.openxmlformats.org/drawingml/2006/main" xmlns:r="http://schemas.openxmlformats.org/officeDocument/2006/relationships" xmlns:p="http://schemas.openxmlformats.org/presentationml/2006/main">
  <p:tag name="MH" val="20200806223744"/>
  <p:tag name="MH_LIBRARY" val="GRAPHIC"/>
  <p:tag name="MH_TYPE" val="SubTitle"/>
  <p:tag name="MH_ORDER" val="3"/>
</p:tagLst>
</file>

<file path=ppt/tags/tag223.xml><?xml version="1.0" encoding="utf-8"?>
<p:tagLst xmlns:a="http://schemas.openxmlformats.org/drawingml/2006/main" xmlns:r="http://schemas.openxmlformats.org/officeDocument/2006/relationships" xmlns:p="http://schemas.openxmlformats.org/presentationml/2006/main">
  <p:tag name="MH" val="20200806223744"/>
  <p:tag name="MH_LIBRARY" val="GRAPHIC"/>
  <p:tag name="MH_TYPE" val="Other"/>
  <p:tag name="MH_ORDER" val="3"/>
</p:tagLst>
</file>

<file path=ppt/tags/tag224.xml><?xml version="1.0" encoding="utf-8"?>
<p:tagLst xmlns:a="http://schemas.openxmlformats.org/drawingml/2006/main" xmlns:r="http://schemas.openxmlformats.org/officeDocument/2006/relationships" xmlns:p="http://schemas.openxmlformats.org/presentationml/2006/main">
  <p:tag name="MH" val="20200601135543"/>
  <p:tag name="MH_LIBRARY" val="GRAPHIC"/>
  <p:tag name="MH_TYPE" val="Other"/>
  <p:tag name="MH_ORDER" val="1"/>
</p:tagLst>
</file>

<file path=ppt/tags/tag225.xml><?xml version="1.0" encoding="utf-8"?>
<p:tagLst xmlns:a="http://schemas.openxmlformats.org/drawingml/2006/main" xmlns:r="http://schemas.openxmlformats.org/officeDocument/2006/relationships" xmlns:p="http://schemas.openxmlformats.org/presentationml/2006/main">
  <p:tag name="MH" val="20200601135543"/>
  <p:tag name="MH_LIBRARY" val="GRAPHIC"/>
  <p:tag name="MH_TYPE" val="Other"/>
  <p:tag name="MH_ORDER" val="2"/>
</p:tagLst>
</file>

<file path=ppt/tags/tag226.xml><?xml version="1.0" encoding="utf-8"?>
<p:tagLst xmlns:a="http://schemas.openxmlformats.org/drawingml/2006/main" xmlns:r="http://schemas.openxmlformats.org/officeDocument/2006/relationships" xmlns:p="http://schemas.openxmlformats.org/presentationml/2006/main">
  <p:tag name="MH" val="20200601135543"/>
  <p:tag name="MH_LIBRARY" val="GRAPHIC"/>
  <p:tag name="MH_TYPE" val="Text"/>
  <p:tag name="MH_ORDER" val="1"/>
</p:tagLst>
</file>

<file path=ppt/tags/tag227.xml><?xml version="1.0" encoding="utf-8"?>
<p:tagLst xmlns:a="http://schemas.openxmlformats.org/drawingml/2006/main" xmlns:r="http://schemas.openxmlformats.org/officeDocument/2006/relationships" xmlns:p="http://schemas.openxmlformats.org/presentationml/2006/main">
  <p:tag name="MH" val="20200601135543"/>
  <p:tag name="MH_LIBRARY" val="GRAPHIC"/>
  <p:tag name="MH_TYPE" val="Other"/>
  <p:tag name="MH_ORDER" val="3"/>
</p:tagLst>
</file>

<file path=ppt/tags/tag228.xml><?xml version="1.0" encoding="utf-8"?>
<p:tagLst xmlns:a="http://schemas.openxmlformats.org/drawingml/2006/main" xmlns:r="http://schemas.openxmlformats.org/officeDocument/2006/relationships" xmlns:p="http://schemas.openxmlformats.org/presentationml/2006/main">
  <p:tag name="MH" val="20200601135543"/>
  <p:tag name="MH_LIBRARY" val="GRAPHIC"/>
  <p:tag name="MH_TYPE" val="Other"/>
  <p:tag name="MH_ORDER" val="4"/>
</p:tagLst>
</file>

<file path=ppt/tags/tag229.xml><?xml version="1.0" encoding="utf-8"?>
<p:tagLst xmlns:a="http://schemas.openxmlformats.org/drawingml/2006/main" xmlns:r="http://schemas.openxmlformats.org/officeDocument/2006/relationships" xmlns:p="http://schemas.openxmlformats.org/presentationml/2006/main">
  <p:tag name="MH" val="20200601135543"/>
  <p:tag name="MH_LIBRARY" val="GRAPHIC"/>
  <p:tag name="MH_TYPE" val="SubTitle"/>
  <p:tag name="MH_ORDER" val="2"/>
</p:tagLst>
</file>

<file path=ppt/tags/tag23.xml><?xml version="1.0" encoding="utf-8"?>
<p:tagLst xmlns:a="http://schemas.openxmlformats.org/drawingml/2006/main" xmlns:r="http://schemas.openxmlformats.org/officeDocument/2006/relationships" xmlns:p="http://schemas.openxmlformats.org/presentationml/2006/main">
  <p:tag name="MH" val="20200601135543"/>
  <p:tag name="MH_LIBRARY" val="GRAPHIC"/>
  <p:tag name="MH_TYPE" val="Other"/>
  <p:tag name="MH_ORDER" val="2"/>
</p:tagLst>
</file>

<file path=ppt/tags/tag230.xml><?xml version="1.0" encoding="utf-8"?>
<p:tagLst xmlns:a="http://schemas.openxmlformats.org/drawingml/2006/main" xmlns:r="http://schemas.openxmlformats.org/officeDocument/2006/relationships" xmlns:p="http://schemas.openxmlformats.org/presentationml/2006/main">
  <p:tag name="MH" val="20200601135543"/>
  <p:tag name="MH_LIBRARY" val="GRAPHIC"/>
  <p:tag name="MH_TYPE" val="Text"/>
  <p:tag name="MH_ORDER" val="2"/>
</p:tagLst>
</file>

<file path=ppt/tags/tag231.xml><?xml version="1.0" encoding="utf-8"?>
<p:tagLst xmlns:a="http://schemas.openxmlformats.org/drawingml/2006/main" xmlns:r="http://schemas.openxmlformats.org/officeDocument/2006/relationships" xmlns:p="http://schemas.openxmlformats.org/presentationml/2006/main">
  <p:tag name="MH" val="20200601135543"/>
  <p:tag name="MH_LIBRARY" val="GRAPHIC"/>
  <p:tag name="MH_TYPE" val="Other"/>
  <p:tag name="MH_ORDER" val="5"/>
</p:tagLst>
</file>

<file path=ppt/tags/tag232.xml><?xml version="1.0" encoding="utf-8"?>
<p:tagLst xmlns:a="http://schemas.openxmlformats.org/drawingml/2006/main" xmlns:r="http://schemas.openxmlformats.org/officeDocument/2006/relationships" xmlns:p="http://schemas.openxmlformats.org/presentationml/2006/main">
  <p:tag name="MH" val="20200601135543"/>
  <p:tag name="MH_LIBRARY" val="GRAPHIC"/>
  <p:tag name="MH_TYPE" val="Other"/>
  <p:tag name="MH_ORDER" val="6"/>
</p:tagLst>
</file>

<file path=ppt/tags/tag233.xml><?xml version="1.0" encoding="utf-8"?>
<p:tagLst xmlns:a="http://schemas.openxmlformats.org/drawingml/2006/main" xmlns:r="http://schemas.openxmlformats.org/officeDocument/2006/relationships" xmlns:p="http://schemas.openxmlformats.org/presentationml/2006/main">
  <p:tag name="MH" val="20200724142132"/>
  <p:tag name="MH_LIBRARY" val="GRAPHIC"/>
  <p:tag name="MH_TYPE" val="Other"/>
  <p:tag name="MH_ORDER" val="5"/>
</p:tagLst>
</file>

<file path=ppt/tags/tag234.xml><?xml version="1.0" encoding="utf-8"?>
<p:tagLst xmlns:a="http://schemas.openxmlformats.org/drawingml/2006/main" xmlns:r="http://schemas.openxmlformats.org/officeDocument/2006/relationships" xmlns:p="http://schemas.openxmlformats.org/presentationml/2006/main">
  <p:tag name="MH" val="20200724142132"/>
  <p:tag name="MH_LIBRARY" val="GRAPHIC"/>
  <p:tag name="MH_TYPE" val="Other"/>
  <p:tag name="MH_ORDER" val="6"/>
</p:tagLst>
</file>

<file path=ppt/tags/tag235.xml><?xml version="1.0" encoding="utf-8"?>
<p:tagLst xmlns:a="http://schemas.openxmlformats.org/drawingml/2006/main" xmlns:r="http://schemas.openxmlformats.org/officeDocument/2006/relationships" xmlns:p="http://schemas.openxmlformats.org/presentationml/2006/main">
  <p:tag name="MH" val="20200724142132"/>
  <p:tag name="MH_LIBRARY" val="GRAPHIC"/>
  <p:tag name="MH_TYPE" val="Other"/>
  <p:tag name="MH_ORDER" val="9"/>
</p:tagLst>
</file>

<file path=ppt/tags/tag236.xml><?xml version="1.0" encoding="utf-8"?>
<p:tagLst xmlns:a="http://schemas.openxmlformats.org/drawingml/2006/main" xmlns:r="http://schemas.openxmlformats.org/officeDocument/2006/relationships" xmlns:p="http://schemas.openxmlformats.org/presentationml/2006/main">
  <p:tag name="MH" val="20200601135543"/>
  <p:tag name="MH_LIBRARY" val="GRAPHIC"/>
  <p:tag name="MH_TYPE" val="SubTitle"/>
  <p:tag name="MH_ORDER" val="2"/>
</p:tagLst>
</file>

<file path=ppt/tags/tag237.xml><?xml version="1.0" encoding="utf-8"?>
<p:tagLst xmlns:a="http://schemas.openxmlformats.org/drawingml/2006/main" xmlns:r="http://schemas.openxmlformats.org/officeDocument/2006/relationships" xmlns:p="http://schemas.openxmlformats.org/presentationml/2006/main">
  <p:tag name="MH" val="20200601135543"/>
  <p:tag name="MH_LIBRARY" val="GRAPHIC"/>
  <p:tag name="MH_TYPE" val="SubTitle"/>
  <p:tag name="MH_ORDER" val="1"/>
</p:tagLst>
</file>

<file path=ppt/tags/tag238.xml><?xml version="1.0" encoding="utf-8"?>
<p:tagLst xmlns:a="http://schemas.openxmlformats.org/drawingml/2006/main" xmlns:r="http://schemas.openxmlformats.org/officeDocument/2006/relationships" xmlns:p="http://schemas.openxmlformats.org/presentationml/2006/main">
  <p:tag name="MH" val="20200529235458"/>
  <p:tag name="MH_LIBRARY" val="CONTENTS"/>
  <p:tag name="MH_TYPE" val="OTHERS"/>
  <p:tag name="ID" val="626778"/>
</p:tagLst>
</file>

<file path=ppt/tags/tag239.xml><?xml version="1.0" encoding="utf-8"?>
<p:tagLst xmlns:a="http://schemas.openxmlformats.org/drawingml/2006/main" xmlns:r="http://schemas.openxmlformats.org/officeDocument/2006/relationships" xmlns:p="http://schemas.openxmlformats.org/presentationml/2006/main">
  <p:tag name="MH" val="20200529235458"/>
  <p:tag name="MH_LIBRARY" val="CONTENTS"/>
  <p:tag name="MH_TYPE" val="OTHERS"/>
  <p:tag name="ID" val="626778"/>
</p:tagLst>
</file>

<file path=ppt/tags/tag24.xml><?xml version="1.0" encoding="utf-8"?>
<p:tagLst xmlns:a="http://schemas.openxmlformats.org/drawingml/2006/main" xmlns:r="http://schemas.openxmlformats.org/officeDocument/2006/relationships" xmlns:p="http://schemas.openxmlformats.org/presentationml/2006/main">
  <p:tag name="MH" val="20200601135543"/>
  <p:tag name="MH_LIBRARY" val="GRAPHIC"/>
  <p:tag name="MH_TYPE" val="SubTitle"/>
  <p:tag name="MH_ORDER" val="1"/>
</p:tagLst>
</file>

<file path=ppt/tags/tag240.xml><?xml version="1.0" encoding="utf-8"?>
<p:tagLst xmlns:a="http://schemas.openxmlformats.org/drawingml/2006/main" xmlns:r="http://schemas.openxmlformats.org/officeDocument/2006/relationships" xmlns:p="http://schemas.openxmlformats.org/presentationml/2006/main">
  <p:tag name="MH" val="20200529235458"/>
  <p:tag name="MH_LIBRARY" val="CONTENTS"/>
  <p:tag name="MH_TYPE" val="OTHERS"/>
  <p:tag name="ID" val="626778"/>
</p:tagLst>
</file>

<file path=ppt/tags/tag241.xml><?xml version="1.0" encoding="utf-8"?>
<p:tagLst xmlns:a="http://schemas.openxmlformats.org/drawingml/2006/main" xmlns:r="http://schemas.openxmlformats.org/officeDocument/2006/relationships" xmlns:p="http://schemas.openxmlformats.org/presentationml/2006/main">
  <p:tag name="MH" val="20200529235458"/>
  <p:tag name="MH_LIBRARY" val="CONTENTS"/>
  <p:tag name="MH_TYPE" val="NUMBER"/>
  <p:tag name="ID" val="626778"/>
  <p:tag name="MH_ORDER" val="NUMBER"/>
</p:tagLst>
</file>

<file path=ppt/tags/tag242.xml><?xml version="1.0" encoding="utf-8"?>
<p:tagLst xmlns:a="http://schemas.openxmlformats.org/drawingml/2006/main" xmlns:r="http://schemas.openxmlformats.org/officeDocument/2006/relationships" xmlns:p="http://schemas.openxmlformats.org/presentationml/2006/main">
  <p:tag name="MH" val="20200529235458"/>
  <p:tag name="MH_LIBRARY" val="CONTENTS"/>
  <p:tag name="MH_TYPE" val="TITLE"/>
  <p:tag name="ID" val="626778"/>
  <p:tag name="MH_ORDER" val="NUMBER"/>
</p:tagLst>
</file>

<file path=ppt/tags/tag243.xml><?xml version="1.0" encoding="utf-8"?>
<p:tagLst xmlns:a="http://schemas.openxmlformats.org/drawingml/2006/main" xmlns:r="http://schemas.openxmlformats.org/officeDocument/2006/relationships" xmlns:p="http://schemas.openxmlformats.org/presentationml/2006/main">
  <p:tag name="MH" val="20200724141106"/>
  <p:tag name="MH_LIBRARY" val="GRAPHIC"/>
  <p:tag name="MH_TYPE" val="Other"/>
  <p:tag name="MH_ORDER" val="1"/>
</p:tagLst>
</file>

<file path=ppt/tags/tag244.xml><?xml version="1.0" encoding="utf-8"?>
<p:tagLst xmlns:a="http://schemas.openxmlformats.org/drawingml/2006/main" xmlns:r="http://schemas.openxmlformats.org/officeDocument/2006/relationships" xmlns:p="http://schemas.openxmlformats.org/presentationml/2006/main">
  <p:tag name="MH" val="20200724141106"/>
  <p:tag name="MH_LIBRARY" val="GRAPHIC"/>
  <p:tag name="MH_TYPE" val="Desc"/>
  <p:tag name="MH_ORDER" val="1"/>
</p:tagLst>
</file>

<file path=ppt/tags/tag245.xml><?xml version="1.0" encoding="utf-8"?>
<p:tagLst xmlns:a="http://schemas.openxmlformats.org/drawingml/2006/main" xmlns:r="http://schemas.openxmlformats.org/officeDocument/2006/relationships" xmlns:p="http://schemas.openxmlformats.org/presentationml/2006/main">
  <p:tag name="MH" val="20200724141106"/>
  <p:tag name="MH_LIBRARY" val="GRAPHIC"/>
  <p:tag name="MH_TYPE" val="Other"/>
  <p:tag name="MH_ORDER" val="2"/>
</p:tagLst>
</file>

<file path=ppt/tags/tag246.xml><?xml version="1.0" encoding="utf-8"?>
<p:tagLst xmlns:a="http://schemas.openxmlformats.org/drawingml/2006/main" xmlns:r="http://schemas.openxmlformats.org/officeDocument/2006/relationships" xmlns:p="http://schemas.openxmlformats.org/presentationml/2006/main">
  <p:tag name="MH" val="20200808071837"/>
  <p:tag name="MH_LIBRARY" val="GRAPHIC"/>
  <p:tag name="MH_TYPE" val="Other"/>
  <p:tag name="MH_ORDER" val="1"/>
</p:tagLst>
</file>

<file path=ppt/tags/tag247.xml><?xml version="1.0" encoding="utf-8"?>
<p:tagLst xmlns:a="http://schemas.openxmlformats.org/drawingml/2006/main" xmlns:r="http://schemas.openxmlformats.org/officeDocument/2006/relationships" xmlns:p="http://schemas.openxmlformats.org/presentationml/2006/main">
  <p:tag name="MH" val="20200808071837"/>
  <p:tag name="MH_LIBRARY" val="GRAPHIC"/>
  <p:tag name="MH_TYPE" val="Other"/>
  <p:tag name="MH_ORDER" val="2"/>
</p:tagLst>
</file>

<file path=ppt/tags/tag248.xml><?xml version="1.0" encoding="utf-8"?>
<p:tagLst xmlns:a="http://schemas.openxmlformats.org/drawingml/2006/main" xmlns:r="http://schemas.openxmlformats.org/officeDocument/2006/relationships" xmlns:p="http://schemas.openxmlformats.org/presentationml/2006/main">
  <p:tag name="MH" val="20200808071837"/>
  <p:tag name="MH_LIBRARY" val="GRAPHIC"/>
  <p:tag name="MH_TYPE" val="Other"/>
  <p:tag name="MH_ORDER" val="3"/>
</p:tagLst>
</file>

<file path=ppt/tags/tag249.xml><?xml version="1.0" encoding="utf-8"?>
<p:tagLst xmlns:a="http://schemas.openxmlformats.org/drawingml/2006/main" xmlns:r="http://schemas.openxmlformats.org/officeDocument/2006/relationships" xmlns:p="http://schemas.openxmlformats.org/presentationml/2006/main">
  <p:tag name="MH" val="20200808071837"/>
  <p:tag name="MH_LIBRARY" val="GRAPHIC"/>
  <p:tag name="MH_TYPE" val="Other"/>
  <p:tag name="MH_ORDER" val="4"/>
</p:tagLst>
</file>

<file path=ppt/tags/tag25.xml><?xml version="1.0" encoding="utf-8"?>
<p:tagLst xmlns:a="http://schemas.openxmlformats.org/drawingml/2006/main" xmlns:r="http://schemas.openxmlformats.org/officeDocument/2006/relationships" xmlns:p="http://schemas.openxmlformats.org/presentationml/2006/main">
  <p:tag name="MH" val="20200601135543"/>
  <p:tag name="MH_LIBRARY" val="GRAPHIC"/>
  <p:tag name="MH_TYPE" val="Text"/>
  <p:tag name="MH_ORDER" val="1"/>
</p:tagLst>
</file>

<file path=ppt/tags/tag250.xml><?xml version="1.0" encoding="utf-8"?>
<p:tagLst xmlns:a="http://schemas.openxmlformats.org/drawingml/2006/main" xmlns:r="http://schemas.openxmlformats.org/officeDocument/2006/relationships" xmlns:p="http://schemas.openxmlformats.org/presentationml/2006/main">
  <p:tag name="MH" val="20200808071837"/>
  <p:tag name="MH_LIBRARY" val="GRAPHIC"/>
  <p:tag name="MH_TYPE" val="Other"/>
  <p:tag name="MH_ORDER" val="5"/>
</p:tagLst>
</file>

<file path=ppt/tags/tag251.xml><?xml version="1.0" encoding="utf-8"?>
<p:tagLst xmlns:a="http://schemas.openxmlformats.org/drawingml/2006/main" xmlns:r="http://schemas.openxmlformats.org/officeDocument/2006/relationships" xmlns:p="http://schemas.openxmlformats.org/presentationml/2006/main">
  <p:tag name="MH" val="20200808071837"/>
  <p:tag name="MH_LIBRARY" val="GRAPHIC"/>
  <p:tag name="MH_TYPE" val="Other"/>
  <p:tag name="MH_ORDER" val="6"/>
</p:tagLst>
</file>

<file path=ppt/tags/tag252.xml><?xml version="1.0" encoding="utf-8"?>
<p:tagLst xmlns:a="http://schemas.openxmlformats.org/drawingml/2006/main" xmlns:r="http://schemas.openxmlformats.org/officeDocument/2006/relationships" xmlns:p="http://schemas.openxmlformats.org/presentationml/2006/main">
  <p:tag name="MH" val="20200808071837"/>
  <p:tag name="MH_LIBRARY" val="GRAPHIC"/>
  <p:tag name="MH_TYPE" val="Other"/>
  <p:tag name="MH_ORDER" val="7"/>
</p:tagLst>
</file>

<file path=ppt/tags/tag253.xml><?xml version="1.0" encoding="utf-8"?>
<p:tagLst xmlns:a="http://schemas.openxmlformats.org/drawingml/2006/main" xmlns:r="http://schemas.openxmlformats.org/officeDocument/2006/relationships" xmlns:p="http://schemas.openxmlformats.org/presentationml/2006/main">
  <p:tag name="MH" val="20200808071837"/>
  <p:tag name="MH_LIBRARY" val="GRAPHIC"/>
  <p:tag name="MH_TYPE" val="Other"/>
  <p:tag name="MH_ORDER" val="8"/>
</p:tagLst>
</file>

<file path=ppt/tags/tag254.xml><?xml version="1.0" encoding="utf-8"?>
<p:tagLst xmlns:a="http://schemas.openxmlformats.org/drawingml/2006/main" xmlns:r="http://schemas.openxmlformats.org/officeDocument/2006/relationships" xmlns:p="http://schemas.openxmlformats.org/presentationml/2006/main">
  <p:tag name="MH" val="20200808071837"/>
  <p:tag name="MH_LIBRARY" val="GRAPHIC"/>
  <p:tag name="MH_TYPE" val="Other"/>
  <p:tag name="MH_ORDER" val="9"/>
</p:tagLst>
</file>

<file path=ppt/tags/tag255.xml><?xml version="1.0" encoding="utf-8"?>
<p:tagLst xmlns:a="http://schemas.openxmlformats.org/drawingml/2006/main" xmlns:r="http://schemas.openxmlformats.org/officeDocument/2006/relationships" xmlns:p="http://schemas.openxmlformats.org/presentationml/2006/main">
  <p:tag name="MH" val="20200808071837"/>
  <p:tag name="MH_LIBRARY" val="GRAPHIC"/>
  <p:tag name="MH_TYPE" val="Other"/>
  <p:tag name="MH_ORDER" val="10"/>
</p:tagLst>
</file>

<file path=ppt/tags/tag256.xml><?xml version="1.0" encoding="utf-8"?>
<p:tagLst xmlns:a="http://schemas.openxmlformats.org/drawingml/2006/main" xmlns:r="http://schemas.openxmlformats.org/officeDocument/2006/relationships" xmlns:p="http://schemas.openxmlformats.org/presentationml/2006/main">
  <p:tag name="MH" val="20200808071837"/>
  <p:tag name="MH_LIBRARY" val="GRAPHIC"/>
  <p:tag name="MH_TYPE" val="Title"/>
  <p:tag name="MH_ORDER" val="1"/>
</p:tagLst>
</file>

<file path=ppt/tags/tag257.xml><?xml version="1.0" encoding="utf-8"?>
<p:tagLst xmlns:a="http://schemas.openxmlformats.org/drawingml/2006/main" xmlns:r="http://schemas.openxmlformats.org/officeDocument/2006/relationships" xmlns:p="http://schemas.openxmlformats.org/presentationml/2006/main">
  <p:tag name="MH" val="20200808071837"/>
  <p:tag name="MH_LIBRARY" val="GRAPHIC"/>
  <p:tag name="MH_TYPE" val="SubTitle"/>
  <p:tag name="MH_ORDER" val="1"/>
</p:tagLst>
</file>

<file path=ppt/tags/tag258.xml><?xml version="1.0" encoding="utf-8"?>
<p:tagLst xmlns:a="http://schemas.openxmlformats.org/drawingml/2006/main" xmlns:r="http://schemas.openxmlformats.org/officeDocument/2006/relationships" xmlns:p="http://schemas.openxmlformats.org/presentationml/2006/main">
  <p:tag name="MH" val="20200808071837"/>
  <p:tag name="MH_LIBRARY" val="GRAPHIC"/>
  <p:tag name="MH_TYPE" val="SubTitle"/>
  <p:tag name="MH_ORDER" val="2"/>
</p:tagLst>
</file>

<file path=ppt/tags/tag259.xml><?xml version="1.0" encoding="utf-8"?>
<p:tagLst xmlns:a="http://schemas.openxmlformats.org/drawingml/2006/main" xmlns:r="http://schemas.openxmlformats.org/officeDocument/2006/relationships" xmlns:p="http://schemas.openxmlformats.org/presentationml/2006/main">
  <p:tag name="MH" val="20200808071837"/>
  <p:tag name="MH_LIBRARY" val="GRAPHIC"/>
  <p:tag name="MH_TYPE" val="SubTitle"/>
  <p:tag name="MH_ORDER" val="3"/>
</p:tagLst>
</file>

<file path=ppt/tags/tag26.xml><?xml version="1.0" encoding="utf-8"?>
<p:tagLst xmlns:a="http://schemas.openxmlformats.org/drawingml/2006/main" xmlns:r="http://schemas.openxmlformats.org/officeDocument/2006/relationships" xmlns:p="http://schemas.openxmlformats.org/presentationml/2006/main">
  <p:tag name="MH" val="20200601135543"/>
  <p:tag name="MH_LIBRARY" val="GRAPHIC"/>
  <p:tag name="MH_TYPE" val="Other"/>
  <p:tag name="MH_ORDER" val="3"/>
</p:tagLst>
</file>

<file path=ppt/tags/tag260.xml><?xml version="1.0" encoding="utf-8"?>
<p:tagLst xmlns:a="http://schemas.openxmlformats.org/drawingml/2006/main" xmlns:r="http://schemas.openxmlformats.org/officeDocument/2006/relationships" xmlns:p="http://schemas.openxmlformats.org/presentationml/2006/main">
  <p:tag name="MH" val="20200808071837"/>
  <p:tag name="MH_LIBRARY" val="GRAPHIC"/>
  <p:tag name="MH_TYPE" val="SubTitle"/>
  <p:tag name="MH_ORDER" val="4"/>
</p:tagLst>
</file>

<file path=ppt/tags/tag261.xml><?xml version="1.0" encoding="utf-8"?>
<p:tagLst xmlns:a="http://schemas.openxmlformats.org/drawingml/2006/main" xmlns:r="http://schemas.openxmlformats.org/officeDocument/2006/relationships" xmlns:p="http://schemas.openxmlformats.org/presentationml/2006/main">
  <p:tag name="MH" val="20200808071837"/>
  <p:tag name="MH_LIBRARY" val="GRAPHIC"/>
  <p:tag name="MH_TYPE" val="SubTitle"/>
  <p:tag name="MH_ORDER" val="5"/>
</p:tagLst>
</file>

<file path=ppt/tags/tag262.xml><?xml version="1.0" encoding="utf-8"?>
<p:tagLst xmlns:a="http://schemas.openxmlformats.org/drawingml/2006/main" xmlns:r="http://schemas.openxmlformats.org/officeDocument/2006/relationships" xmlns:p="http://schemas.openxmlformats.org/presentationml/2006/main">
  <p:tag name="MH" val="20200713124552"/>
  <p:tag name="MH_LIBRARY" val="GRAPHIC"/>
  <p:tag name="MH_TYPE" val="Other"/>
  <p:tag name="MH_ORDER" val="1"/>
</p:tagLst>
</file>

<file path=ppt/tags/tag263.xml><?xml version="1.0" encoding="utf-8"?>
<p:tagLst xmlns:a="http://schemas.openxmlformats.org/drawingml/2006/main" xmlns:r="http://schemas.openxmlformats.org/officeDocument/2006/relationships" xmlns:p="http://schemas.openxmlformats.org/presentationml/2006/main">
  <p:tag name="MH" val="20200713124552"/>
  <p:tag name="MH_LIBRARY" val="GRAPHIC"/>
  <p:tag name="MH_TYPE" val="Other"/>
  <p:tag name="MH_ORDER" val="2"/>
</p:tagLst>
</file>

<file path=ppt/tags/tag264.xml><?xml version="1.0" encoding="utf-8"?>
<p:tagLst xmlns:a="http://schemas.openxmlformats.org/drawingml/2006/main" xmlns:r="http://schemas.openxmlformats.org/officeDocument/2006/relationships" xmlns:p="http://schemas.openxmlformats.org/presentationml/2006/main">
  <p:tag name="MH" val="20200713124552"/>
  <p:tag name="MH_LIBRARY" val="GRAPHIC"/>
  <p:tag name="MH_TYPE" val="Other"/>
  <p:tag name="MH_ORDER" val="3"/>
</p:tagLst>
</file>

<file path=ppt/tags/tag265.xml><?xml version="1.0" encoding="utf-8"?>
<p:tagLst xmlns:a="http://schemas.openxmlformats.org/drawingml/2006/main" xmlns:r="http://schemas.openxmlformats.org/officeDocument/2006/relationships" xmlns:p="http://schemas.openxmlformats.org/presentationml/2006/main">
  <p:tag name="MH" val="20200713124552"/>
  <p:tag name="MH_LIBRARY" val="GRAPHIC"/>
  <p:tag name="MH_TYPE" val="Other"/>
  <p:tag name="MH_ORDER" val="4"/>
</p:tagLst>
</file>

<file path=ppt/tags/tag266.xml><?xml version="1.0" encoding="utf-8"?>
<p:tagLst xmlns:a="http://schemas.openxmlformats.org/drawingml/2006/main" xmlns:r="http://schemas.openxmlformats.org/officeDocument/2006/relationships" xmlns:p="http://schemas.openxmlformats.org/presentationml/2006/main">
  <p:tag name="MH" val="20200713124552"/>
  <p:tag name="MH_LIBRARY" val="GRAPHIC"/>
  <p:tag name="MH_TYPE" val="Title"/>
  <p:tag name="MH_ORDER" val="1"/>
</p:tagLst>
</file>

<file path=ppt/tags/tag267.xml><?xml version="1.0" encoding="utf-8"?>
<p:tagLst xmlns:a="http://schemas.openxmlformats.org/drawingml/2006/main" xmlns:r="http://schemas.openxmlformats.org/officeDocument/2006/relationships" xmlns:p="http://schemas.openxmlformats.org/presentationml/2006/main">
  <p:tag name="MH" val="20200713124552"/>
  <p:tag name="MH_LIBRARY" val="GRAPHIC"/>
  <p:tag name="MH_TYPE" val="SubTitle"/>
  <p:tag name="MH_ORDER" val="2"/>
</p:tagLst>
</file>

<file path=ppt/tags/tag268.xml><?xml version="1.0" encoding="utf-8"?>
<p:tagLst xmlns:a="http://schemas.openxmlformats.org/drawingml/2006/main" xmlns:r="http://schemas.openxmlformats.org/officeDocument/2006/relationships" xmlns:p="http://schemas.openxmlformats.org/presentationml/2006/main">
  <p:tag name="MH" val="20200713124552"/>
  <p:tag name="MH_LIBRARY" val="GRAPHIC"/>
  <p:tag name="MH_TYPE" val="SubTitle"/>
  <p:tag name="MH_ORDER" val="1"/>
</p:tagLst>
</file>

<file path=ppt/tags/tag269.xml><?xml version="1.0" encoding="utf-8"?>
<p:tagLst xmlns:a="http://schemas.openxmlformats.org/drawingml/2006/main" xmlns:r="http://schemas.openxmlformats.org/officeDocument/2006/relationships" xmlns:p="http://schemas.openxmlformats.org/presentationml/2006/main">
  <p:tag name="MH" val="20200713124552"/>
  <p:tag name="MH_LIBRARY" val="GRAPHIC"/>
  <p:tag name="MH_TYPE" val="SubTitle"/>
  <p:tag name="MH_ORDER" val="3"/>
</p:tagLst>
</file>

<file path=ppt/tags/tag27.xml><?xml version="1.0" encoding="utf-8"?>
<p:tagLst xmlns:a="http://schemas.openxmlformats.org/drawingml/2006/main" xmlns:r="http://schemas.openxmlformats.org/officeDocument/2006/relationships" xmlns:p="http://schemas.openxmlformats.org/presentationml/2006/main">
  <p:tag name="MH" val="20200601135543"/>
  <p:tag name="MH_LIBRARY" val="GRAPHIC"/>
  <p:tag name="MH_TYPE" val="Other"/>
  <p:tag name="MH_ORDER" val="4"/>
</p:tagLst>
</file>

<file path=ppt/tags/tag270.xml><?xml version="1.0" encoding="utf-8"?>
<p:tagLst xmlns:a="http://schemas.openxmlformats.org/drawingml/2006/main" xmlns:r="http://schemas.openxmlformats.org/officeDocument/2006/relationships" xmlns:p="http://schemas.openxmlformats.org/presentationml/2006/main">
  <p:tag name="MH" val="20200724141106"/>
  <p:tag name="MH_LIBRARY" val="GRAPHIC"/>
  <p:tag name="MH_TYPE" val="Other"/>
  <p:tag name="MH_ORDER" val="1"/>
</p:tagLst>
</file>

<file path=ppt/tags/tag271.xml><?xml version="1.0" encoding="utf-8"?>
<p:tagLst xmlns:a="http://schemas.openxmlformats.org/drawingml/2006/main" xmlns:r="http://schemas.openxmlformats.org/officeDocument/2006/relationships" xmlns:p="http://schemas.openxmlformats.org/presentationml/2006/main">
  <p:tag name="MH" val="20200724141106"/>
  <p:tag name="MH_LIBRARY" val="GRAPHIC"/>
  <p:tag name="MH_TYPE" val="Desc"/>
  <p:tag name="MH_ORDER" val="1"/>
</p:tagLst>
</file>

<file path=ppt/tags/tag272.xml><?xml version="1.0" encoding="utf-8"?>
<p:tagLst xmlns:a="http://schemas.openxmlformats.org/drawingml/2006/main" xmlns:r="http://schemas.openxmlformats.org/officeDocument/2006/relationships" xmlns:p="http://schemas.openxmlformats.org/presentationml/2006/main">
  <p:tag name="MH" val="20200724141106"/>
  <p:tag name="MH_LIBRARY" val="GRAPHIC"/>
  <p:tag name="MH_TYPE" val="Other"/>
  <p:tag name="MH_ORDER" val="2"/>
</p:tagLst>
</file>

<file path=ppt/tags/tag273.xml><?xml version="1.0" encoding="utf-8"?>
<p:tagLst xmlns:a="http://schemas.openxmlformats.org/drawingml/2006/main" xmlns:r="http://schemas.openxmlformats.org/officeDocument/2006/relationships" xmlns:p="http://schemas.openxmlformats.org/presentationml/2006/main">
  <p:tag name="MH" val="20200724141106"/>
  <p:tag name="MH_LIBRARY" val="GRAPHIC"/>
  <p:tag name="MH_TYPE" val="Other"/>
  <p:tag name="MH_ORDER" val="1"/>
</p:tagLst>
</file>

<file path=ppt/tags/tag274.xml><?xml version="1.0" encoding="utf-8"?>
<p:tagLst xmlns:a="http://schemas.openxmlformats.org/drawingml/2006/main" xmlns:r="http://schemas.openxmlformats.org/officeDocument/2006/relationships" xmlns:p="http://schemas.openxmlformats.org/presentationml/2006/main">
  <p:tag name="MH" val="20200724141106"/>
  <p:tag name="MH_LIBRARY" val="GRAPHIC"/>
  <p:tag name="MH_TYPE" val="Desc"/>
  <p:tag name="MH_ORDER" val="1"/>
</p:tagLst>
</file>

<file path=ppt/tags/tag275.xml><?xml version="1.0" encoding="utf-8"?>
<p:tagLst xmlns:a="http://schemas.openxmlformats.org/drawingml/2006/main" xmlns:r="http://schemas.openxmlformats.org/officeDocument/2006/relationships" xmlns:p="http://schemas.openxmlformats.org/presentationml/2006/main">
  <p:tag name="MH" val="20200724141106"/>
  <p:tag name="MH_LIBRARY" val="GRAPHIC"/>
  <p:tag name="MH_TYPE" val="Other"/>
  <p:tag name="MH_ORDER" val="2"/>
</p:tagLst>
</file>

<file path=ppt/tags/tag276.xml><?xml version="1.0" encoding="utf-8"?>
<p:tagLst xmlns:a="http://schemas.openxmlformats.org/drawingml/2006/main" xmlns:r="http://schemas.openxmlformats.org/officeDocument/2006/relationships" xmlns:p="http://schemas.openxmlformats.org/presentationml/2006/main">
  <p:tag name="MH" val="20200808082355"/>
  <p:tag name="MH_LIBRARY" val="GRAPHIC"/>
  <p:tag name="MH_TYPE" val="Other"/>
  <p:tag name="MH_ORDER" val="1"/>
</p:tagLst>
</file>

<file path=ppt/tags/tag277.xml><?xml version="1.0" encoding="utf-8"?>
<p:tagLst xmlns:a="http://schemas.openxmlformats.org/drawingml/2006/main" xmlns:r="http://schemas.openxmlformats.org/officeDocument/2006/relationships" xmlns:p="http://schemas.openxmlformats.org/presentationml/2006/main">
  <p:tag name="MH" val="20200808082355"/>
  <p:tag name="MH_LIBRARY" val="GRAPHIC"/>
  <p:tag name="MH_TYPE" val="Other"/>
  <p:tag name="MH_ORDER" val="2"/>
</p:tagLst>
</file>

<file path=ppt/tags/tag278.xml><?xml version="1.0" encoding="utf-8"?>
<p:tagLst xmlns:a="http://schemas.openxmlformats.org/drawingml/2006/main" xmlns:r="http://schemas.openxmlformats.org/officeDocument/2006/relationships" xmlns:p="http://schemas.openxmlformats.org/presentationml/2006/main">
  <p:tag name="MH" val="20200808082355"/>
  <p:tag name="MH_LIBRARY" val="GRAPHIC"/>
  <p:tag name="MH_TYPE" val="Other"/>
  <p:tag name="MH_ORDER" val="3"/>
</p:tagLst>
</file>

<file path=ppt/tags/tag279.xml><?xml version="1.0" encoding="utf-8"?>
<p:tagLst xmlns:a="http://schemas.openxmlformats.org/drawingml/2006/main" xmlns:r="http://schemas.openxmlformats.org/officeDocument/2006/relationships" xmlns:p="http://schemas.openxmlformats.org/presentationml/2006/main">
  <p:tag name="MH" val="20200808082355"/>
  <p:tag name="MH_LIBRARY" val="GRAPHIC"/>
  <p:tag name="MH_TYPE" val="Other"/>
  <p:tag name="MH_ORDER" val="4"/>
</p:tagLst>
</file>

<file path=ppt/tags/tag28.xml><?xml version="1.0" encoding="utf-8"?>
<p:tagLst xmlns:a="http://schemas.openxmlformats.org/drawingml/2006/main" xmlns:r="http://schemas.openxmlformats.org/officeDocument/2006/relationships" xmlns:p="http://schemas.openxmlformats.org/presentationml/2006/main">
  <p:tag name="MH" val="20200601135543"/>
  <p:tag name="MH_LIBRARY" val="GRAPHIC"/>
  <p:tag name="MH_TYPE" val="SubTitle"/>
  <p:tag name="MH_ORDER" val="2"/>
</p:tagLst>
</file>

<file path=ppt/tags/tag280.xml><?xml version="1.0" encoding="utf-8"?>
<p:tagLst xmlns:a="http://schemas.openxmlformats.org/drawingml/2006/main" xmlns:r="http://schemas.openxmlformats.org/officeDocument/2006/relationships" xmlns:p="http://schemas.openxmlformats.org/presentationml/2006/main">
  <p:tag name="MH" val="20200808082355"/>
  <p:tag name="MH_LIBRARY" val="GRAPHIC"/>
  <p:tag name="MH_TYPE" val="Other"/>
  <p:tag name="MH_ORDER" val="5"/>
</p:tagLst>
</file>

<file path=ppt/tags/tag281.xml><?xml version="1.0" encoding="utf-8"?>
<p:tagLst xmlns:a="http://schemas.openxmlformats.org/drawingml/2006/main" xmlns:r="http://schemas.openxmlformats.org/officeDocument/2006/relationships" xmlns:p="http://schemas.openxmlformats.org/presentationml/2006/main">
  <p:tag name="MH" val="20200808082355"/>
  <p:tag name="MH_LIBRARY" val="GRAPHIC"/>
  <p:tag name="MH_TYPE" val="Other"/>
  <p:tag name="MH_ORDER" val="6"/>
</p:tagLst>
</file>

<file path=ppt/tags/tag282.xml><?xml version="1.0" encoding="utf-8"?>
<p:tagLst xmlns:a="http://schemas.openxmlformats.org/drawingml/2006/main" xmlns:r="http://schemas.openxmlformats.org/officeDocument/2006/relationships" xmlns:p="http://schemas.openxmlformats.org/presentationml/2006/main">
  <p:tag name="MH" val="20200808082355"/>
  <p:tag name="MH_LIBRARY" val="GRAPHIC"/>
  <p:tag name="MH_TYPE" val="Other"/>
  <p:tag name="MH_ORDER" val="7"/>
</p:tagLst>
</file>

<file path=ppt/tags/tag283.xml><?xml version="1.0" encoding="utf-8"?>
<p:tagLst xmlns:a="http://schemas.openxmlformats.org/drawingml/2006/main" xmlns:r="http://schemas.openxmlformats.org/officeDocument/2006/relationships" xmlns:p="http://schemas.openxmlformats.org/presentationml/2006/main">
  <p:tag name="MH" val="20200808082355"/>
  <p:tag name="MH_LIBRARY" val="GRAPHIC"/>
  <p:tag name="MH_TYPE" val="Other"/>
  <p:tag name="MH_ORDER" val="8"/>
</p:tagLst>
</file>

<file path=ppt/tags/tag284.xml><?xml version="1.0" encoding="utf-8"?>
<p:tagLst xmlns:a="http://schemas.openxmlformats.org/drawingml/2006/main" xmlns:r="http://schemas.openxmlformats.org/officeDocument/2006/relationships" xmlns:p="http://schemas.openxmlformats.org/presentationml/2006/main">
  <p:tag name="MH" val="20200808082355"/>
  <p:tag name="MH_LIBRARY" val="GRAPHIC"/>
  <p:tag name="MH_TYPE" val="SubTitle"/>
  <p:tag name="MH_ORDER" val="1"/>
</p:tagLst>
</file>

<file path=ppt/tags/tag285.xml><?xml version="1.0" encoding="utf-8"?>
<p:tagLst xmlns:a="http://schemas.openxmlformats.org/drawingml/2006/main" xmlns:r="http://schemas.openxmlformats.org/officeDocument/2006/relationships" xmlns:p="http://schemas.openxmlformats.org/presentationml/2006/main">
  <p:tag name="MH" val="20200808082355"/>
  <p:tag name="MH_LIBRARY" val="GRAPHIC"/>
  <p:tag name="MH_TYPE" val="SubTitle"/>
  <p:tag name="MH_ORDER" val="3"/>
</p:tagLst>
</file>

<file path=ppt/tags/tag286.xml><?xml version="1.0" encoding="utf-8"?>
<p:tagLst xmlns:a="http://schemas.openxmlformats.org/drawingml/2006/main" xmlns:r="http://schemas.openxmlformats.org/officeDocument/2006/relationships" xmlns:p="http://schemas.openxmlformats.org/presentationml/2006/main">
  <p:tag name="MH" val="20200808082355"/>
  <p:tag name="MH_LIBRARY" val="GRAPHIC"/>
  <p:tag name="MH_TYPE" val="SubTitle"/>
  <p:tag name="MH_ORDER" val="2"/>
</p:tagLst>
</file>

<file path=ppt/tags/tag287.xml><?xml version="1.0" encoding="utf-8"?>
<p:tagLst xmlns:a="http://schemas.openxmlformats.org/drawingml/2006/main" xmlns:r="http://schemas.openxmlformats.org/officeDocument/2006/relationships" xmlns:p="http://schemas.openxmlformats.org/presentationml/2006/main">
  <p:tag name="MH" val="20200529235458"/>
  <p:tag name="MH_LIBRARY" val="CONTENTS"/>
  <p:tag name="MH_TYPE" val="OTHERS"/>
  <p:tag name="ID" val="626778"/>
</p:tagLst>
</file>

<file path=ppt/tags/tag288.xml><?xml version="1.0" encoding="utf-8"?>
<p:tagLst xmlns:a="http://schemas.openxmlformats.org/drawingml/2006/main" xmlns:r="http://schemas.openxmlformats.org/officeDocument/2006/relationships" xmlns:p="http://schemas.openxmlformats.org/presentationml/2006/main">
  <p:tag name="MH" val="20200529235458"/>
  <p:tag name="MH_LIBRARY" val="CONTENTS"/>
  <p:tag name="MH_TYPE" val="OTHERS"/>
  <p:tag name="ID" val="626778"/>
</p:tagLst>
</file>

<file path=ppt/tags/tag289.xml><?xml version="1.0" encoding="utf-8"?>
<p:tagLst xmlns:a="http://schemas.openxmlformats.org/drawingml/2006/main" xmlns:r="http://schemas.openxmlformats.org/officeDocument/2006/relationships" xmlns:p="http://schemas.openxmlformats.org/presentationml/2006/main">
  <p:tag name="MH" val="20200529235458"/>
  <p:tag name="MH_LIBRARY" val="CONTENTS"/>
  <p:tag name="MH_TYPE" val="OTHERS"/>
  <p:tag name="ID" val="626778"/>
</p:tagLst>
</file>

<file path=ppt/tags/tag29.xml><?xml version="1.0" encoding="utf-8"?>
<p:tagLst xmlns:a="http://schemas.openxmlformats.org/drawingml/2006/main" xmlns:r="http://schemas.openxmlformats.org/officeDocument/2006/relationships" xmlns:p="http://schemas.openxmlformats.org/presentationml/2006/main">
  <p:tag name="MH" val="20200601135543"/>
  <p:tag name="MH_LIBRARY" val="GRAPHIC"/>
  <p:tag name="MH_TYPE" val="Other"/>
  <p:tag name="MH_ORDER" val="5"/>
</p:tagLst>
</file>

<file path=ppt/tags/tag290.xml><?xml version="1.0" encoding="utf-8"?>
<p:tagLst xmlns:a="http://schemas.openxmlformats.org/drawingml/2006/main" xmlns:r="http://schemas.openxmlformats.org/officeDocument/2006/relationships" xmlns:p="http://schemas.openxmlformats.org/presentationml/2006/main">
  <p:tag name="MH" val="20200529235458"/>
  <p:tag name="MH_LIBRARY" val="CONTENTS"/>
  <p:tag name="MH_TYPE" val="NUMBER"/>
  <p:tag name="ID" val="626778"/>
  <p:tag name="MH_ORDER" val="NUMBER"/>
</p:tagLst>
</file>

<file path=ppt/tags/tag291.xml><?xml version="1.0" encoding="utf-8"?>
<p:tagLst xmlns:a="http://schemas.openxmlformats.org/drawingml/2006/main" xmlns:r="http://schemas.openxmlformats.org/officeDocument/2006/relationships" xmlns:p="http://schemas.openxmlformats.org/presentationml/2006/main">
  <p:tag name="MH" val="20200529235458"/>
  <p:tag name="MH_LIBRARY" val="CONTENTS"/>
  <p:tag name="MH_TYPE" val="TITLE"/>
  <p:tag name="ID" val="626778"/>
  <p:tag name="MH_ORDER" val="NUMBER"/>
</p:tagLst>
</file>

<file path=ppt/tags/tag292.xml><?xml version="1.0" encoding="utf-8"?>
<p:tagLst xmlns:a="http://schemas.openxmlformats.org/drawingml/2006/main" xmlns:r="http://schemas.openxmlformats.org/officeDocument/2006/relationships" xmlns:p="http://schemas.openxmlformats.org/presentationml/2006/main">
  <p:tag name="MH" val="20200724140354"/>
  <p:tag name="MH_LIBRARY" val="GRAPHIC"/>
  <p:tag name="MH_TYPE" val="Other"/>
  <p:tag name="MH_ORDER" val="1"/>
</p:tagLst>
</file>

<file path=ppt/tags/tag293.xml><?xml version="1.0" encoding="utf-8"?>
<p:tagLst xmlns:a="http://schemas.openxmlformats.org/drawingml/2006/main" xmlns:r="http://schemas.openxmlformats.org/officeDocument/2006/relationships" xmlns:p="http://schemas.openxmlformats.org/presentationml/2006/main">
  <p:tag name="MH" val="20200724140354"/>
  <p:tag name="MH_LIBRARY" val="GRAPHIC"/>
  <p:tag name="MH_TYPE" val="Other"/>
  <p:tag name="MH_ORDER" val="2"/>
</p:tagLst>
</file>

<file path=ppt/tags/tag294.xml><?xml version="1.0" encoding="utf-8"?>
<p:tagLst xmlns:a="http://schemas.openxmlformats.org/drawingml/2006/main" xmlns:r="http://schemas.openxmlformats.org/officeDocument/2006/relationships" xmlns:p="http://schemas.openxmlformats.org/presentationml/2006/main">
  <p:tag name="MH" val="20200724140354"/>
  <p:tag name="MH_LIBRARY" val="GRAPHIC"/>
  <p:tag name="MH_TYPE" val="Other"/>
  <p:tag name="MH_ORDER" val="3"/>
</p:tagLst>
</file>

<file path=ppt/tags/tag295.xml><?xml version="1.0" encoding="utf-8"?>
<p:tagLst xmlns:a="http://schemas.openxmlformats.org/drawingml/2006/main" xmlns:r="http://schemas.openxmlformats.org/officeDocument/2006/relationships" xmlns:p="http://schemas.openxmlformats.org/presentationml/2006/main">
  <p:tag name="MH" val="20200724140354"/>
  <p:tag name="MH_LIBRARY" val="GRAPHIC"/>
  <p:tag name="MH_TYPE" val="Other"/>
  <p:tag name="MH_ORDER" val="4"/>
</p:tagLst>
</file>

<file path=ppt/tags/tag296.xml><?xml version="1.0" encoding="utf-8"?>
<p:tagLst xmlns:a="http://schemas.openxmlformats.org/drawingml/2006/main" xmlns:r="http://schemas.openxmlformats.org/officeDocument/2006/relationships" xmlns:p="http://schemas.openxmlformats.org/presentationml/2006/main">
  <p:tag name="MH" val="20200724140354"/>
  <p:tag name="MH_LIBRARY" val="GRAPHIC"/>
  <p:tag name="MH_TYPE" val="Other"/>
  <p:tag name="MH_ORDER" val="5"/>
</p:tagLst>
</file>

<file path=ppt/tags/tag297.xml><?xml version="1.0" encoding="utf-8"?>
<p:tagLst xmlns:a="http://schemas.openxmlformats.org/drawingml/2006/main" xmlns:r="http://schemas.openxmlformats.org/officeDocument/2006/relationships" xmlns:p="http://schemas.openxmlformats.org/presentationml/2006/main">
  <p:tag name="MH" val="20200724140354"/>
  <p:tag name="MH_LIBRARY" val="GRAPHIC"/>
  <p:tag name="MH_TYPE" val="Other"/>
  <p:tag name="MH_ORDER" val="6"/>
</p:tagLst>
</file>

<file path=ppt/tags/tag298.xml><?xml version="1.0" encoding="utf-8"?>
<p:tagLst xmlns:a="http://schemas.openxmlformats.org/drawingml/2006/main" xmlns:r="http://schemas.openxmlformats.org/officeDocument/2006/relationships" xmlns:p="http://schemas.openxmlformats.org/presentationml/2006/main">
  <p:tag name="MH" val="20200724140354"/>
  <p:tag name="MH_LIBRARY" val="GRAPHIC"/>
  <p:tag name="MH_TYPE" val="Other"/>
  <p:tag name="MH_ORDER" val="7"/>
</p:tagLst>
</file>

<file path=ppt/tags/tag299.xml><?xml version="1.0" encoding="utf-8"?>
<p:tagLst xmlns:a="http://schemas.openxmlformats.org/drawingml/2006/main" xmlns:r="http://schemas.openxmlformats.org/officeDocument/2006/relationships" xmlns:p="http://schemas.openxmlformats.org/presentationml/2006/main">
  <p:tag name="MH" val="20200724140354"/>
  <p:tag name="MH_LIBRARY" val="GRAPHIC"/>
  <p:tag name="MH_TYPE" val="SubTitle"/>
  <p:tag name="MH_ORDER" val="3"/>
</p:tagLst>
</file>

<file path=ppt/tags/tag3.xml><?xml version="1.0" encoding="utf-8"?>
<p:tagLst xmlns:a="http://schemas.openxmlformats.org/drawingml/2006/main" xmlns:r="http://schemas.openxmlformats.org/officeDocument/2006/relationships" xmlns:p="http://schemas.openxmlformats.org/presentationml/2006/main">
  <p:tag name="MH" val="20200724140354"/>
  <p:tag name="MH_LIBRARY" val="GRAPHIC"/>
  <p:tag name="MH_TYPE" val="Other"/>
  <p:tag name="MH_ORDER" val="2"/>
</p:tagLst>
</file>

<file path=ppt/tags/tag30.xml><?xml version="1.0" encoding="utf-8"?>
<p:tagLst xmlns:a="http://schemas.openxmlformats.org/drawingml/2006/main" xmlns:r="http://schemas.openxmlformats.org/officeDocument/2006/relationships" xmlns:p="http://schemas.openxmlformats.org/presentationml/2006/main">
  <p:tag name="MH" val="20200601135543"/>
  <p:tag name="MH_LIBRARY" val="GRAPHIC"/>
  <p:tag name="MH_TYPE" val="Other"/>
  <p:tag name="MH_ORDER" val="6"/>
</p:tagLst>
</file>

<file path=ppt/tags/tag300.xml><?xml version="1.0" encoding="utf-8"?>
<p:tagLst xmlns:a="http://schemas.openxmlformats.org/drawingml/2006/main" xmlns:r="http://schemas.openxmlformats.org/officeDocument/2006/relationships" xmlns:p="http://schemas.openxmlformats.org/presentationml/2006/main">
  <p:tag name="MH" val="20200724140354"/>
  <p:tag name="MH_LIBRARY" val="GRAPHIC"/>
  <p:tag name="MH_TYPE" val="SubTitle"/>
  <p:tag name="MH_ORDER" val="2"/>
</p:tagLst>
</file>

<file path=ppt/tags/tag301.xml><?xml version="1.0" encoding="utf-8"?>
<p:tagLst xmlns:a="http://schemas.openxmlformats.org/drawingml/2006/main" xmlns:r="http://schemas.openxmlformats.org/officeDocument/2006/relationships" xmlns:p="http://schemas.openxmlformats.org/presentationml/2006/main">
  <p:tag name="MH" val="20200724140354"/>
  <p:tag name="MH_LIBRARY" val="GRAPHIC"/>
  <p:tag name="MH_TYPE" val="SubTitle"/>
  <p:tag name="MH_ORDER" val="1"/>
</p:tagLst>
</file>

<file path=ppt/tags/tag302.xml><?xml version="1.0" encoding="utf-8"?>
<p:tagLst xmlns:a="http://schemas.openxmlformats.org/drawingml/2006/main" xmlns:r="http://schemas.openxmlformats.org/officeDocument/2006/relationships" xmlns:p="http://schemas.openxmlformats.org/presentationml/2006/main">
  <p:tag name="MH" val="20200713124552"/>
  <p:tag name="MH_LIBRARY" val="GRAPHIC"/>
  <p:tag name="MH_TYPE" val="Other"/>
  <p:tag name="MH_ORDER" val="1"/>
</p:tagLst>
</file>

<file path=ppt/tags/tag303.xml><?xml version="1.0" encoding="utf-8"?>
<p:tagLst xmlns:a="http://schemas.openxmlformats.org/drawingml/2006/main" xmlns:r="http://schemas.openxmlformats.org/officeDocument/2006/relationships" xmlns:p="http://schemas.openxmlformats.org/presentationml/2006/main">
  <p:tag name="MH" val="20200713124552"/>
  <p:tag name="MH_LIBRARY" val="GRAPHIC"/>
  <p:tag name="MH_TYPE" val="Other"/>
  <p:tag name="MH_ORDER" val="2"/>
</p:tagLst>
</file>

<file path=ppt/tags/tag304.xml><?xml version="1.0" encoding="utf-8"?>
<p:tagLst xmlns:a="http://schemas.openxmlformats.org/drawingml/2006/main" xmlns:r="http://schemas.openxmlformats.org/officeDocument/2006/relationships" xmlns:p="http://schemas.openxmlformats.org/presentationml/2006/main">
  <p:tag name="MH" val="20200713124552"/>
  <p:tag name="MH_LIBRARY" val="GRAPHIC"/>
  <p:tag name="MH_TYPE" val="Other"/>
  <p:tag name="MH_ORDER" val="3"/>
</p:tagLst>
</file>

<file path=ppt/tags/tag305.xml><?xml version="1.0" encoding="utf-8"?>
<p:tagLst xmlns:a="http://schemas.openxmlformats.org/drawingml/2006/main" xmlns:r="http://schemas.openxmlformats.org/officeDocument/2006/relationships" xmlns:p="http://schemas.openxmlformats.org/presentationml/2006/main">
  <p:tag name="MH" val="20200713124552"/>
  <p:tag name="MH_LIBRARY" val="GRAPHIC"/>
  <p:tag name="MH_TYPE" val="Other"/>
  <p:tag name="MH_ORDER" val="4"/>
</p:tagLst>
</file>

<file path=ppt/tags/tag306.xml><?xml version="1.0" encoding="utf-8"?>
<p:tagLst xmlns:a="http://schemas.openxmlformats.org/drawingml/2006/main" xmlns:r="http://schemas.openxmlformats.org/officeDocument/2006/relationships" xmlns:p="http://schemas.openxmlformats.org/presentationml/2006/main">
  <p:tag name="MH" val="20200713124552"/>
  <p:tag name="MH_LIBRARY" val="GRAPHIC"/>
  <p:tag name="MH_TYPE" val="Title"/>
  <p:tag name="MH_ORDER" val="1"/>
</p:tagLst>
</file>

<file path=ppt/tags/tag307.xml><?xml version="1.0" encoding="utf-8"?>
<p:tagLst xmlns:a="http://schemas.openxmlformats.org/drawingml/2006/main" xmlns:r="http://schemas.openxmlformats.org/officeDocument/2006/relationships" xmlns:p="http://schemas.openxmlformats.org/presentationml/2006/main">
  <p:tag name="MH" val="20200713124552"/>
  <p:tag name="MH_LIBRARY" val="GRAPHIC"/>
  <p:tag name="MH_TYPE" val="SubTitle"/>
  <p:tag name="MH_ORDER" val="2"/>
</p:tagLst>
</file>

<file path=ppt/tags/tag308.xml><?xml version="1.0" encoding="utf-8"?>
<p:tagLst xmlns:a="http://schemas.openxmlformats.org/drawingml/2006/main" xmlns:r="http://schemas.openxmlformats.org/officeDocument/2006/relationships" xmlns:p="http://schemas.openxmlformats.org/presentationml/2006/main">
  <p:tag name="MH" val="20200713124552"/>
  <p:tag name="MH_LIBRARY" val="GRAPHIC"/>
  <p:tag name="MH_TYPE" val="SubTitle"/>
  <p:tag name="MH_ORDER" val="1"/>
</p:tagLst>
</file>

<file path=ppt/tags/tag309.xml><?xml version="1.0" encoding="utf-8"?>
<p:tagLst xmlns:a="http://schemas.openxmlformats.org/drawingml/2006/main" xmlns:r="http://schemas.openxmlformats.org/officeDocument/2006/relationships" xmlns:p="http://schemas.openxmlformats.org/presentationml/2006/main">
  <p:tag name="MH" val="20200713124552"/>
  <p:tag name="MH_LIBRARY" val="GRAPHIC"/>
  <p:tag name="MH_TYPE" val="SubTitle"/>
  <p:tag name="MH_ORDER" val="3"/>
</p:tagLst>
</file>

<file path=ppt/tags/tag31.xml><?xml version="1.0" encoding="utf-8"?>
<p:tagLst xmlns:a="http://schemas.openxmlformats.org/drawingml/2006/main" xmlns:r="http://schemas.openxmlformats.org/officeDocument/2006/relationships" xmlns:p="http://schemas.openxmlformats.org/presentationml/2006/main">
  <p:tag name="MH" val="20200724142132"/>
  <p:tag name="MH_LIBRARY" val="GRAPHIC"/>
  <p:tag name="MH_TYPE" val="Other"/>
  <p:tag name="MH_ORDER" val="5"/>
</p:tagLst>
</file>

<file path=ppt/tags/tag310.xml><?xml version="1.0" encoding="utf-8"?>
<p:tagLst xmlns:a="http://schemas.openxmlformats.org/drawingml/2006/main" xmlns:r="http://schemas.openxmlformats.org/officeDocument/2006/relationships" xmlns:p="http://schemas.openxmlformats.org/presentationml/2006/main">
  <p:tag name="MH" val="20200808084301"/>
  <p:tag name="MH_LIBRARY" val="GRAPHIC"/>
  <p:tag name="MH_TYPE" val="Other"/>
  <p:tag name="MH_ORDER" val="1"/>
</p:tagLst>
</file>

<file path=ppt/tags/tag311.xml><?xml version="1.0" encoding="utf-8"?>
<p:tagLst xmlns:a="http://schemas.openxmlformats.org/drawingml/2006/main" xmlns:r="http://schemas.openxmlformats.org/officeDocument/2006/relationships" xmlns:p="http://schemas.openxmlformats.org/presentationml/2006/main">
  <p:tag name="MH" val="20200808084301"/>
  <p:tag name="MH_LIBRARY" val="GRAPHIC"/>
  <p:tag name="MH_TYPE" val="SubTitle"/>
  <p:tag name="MH_ORDER" val="1"/>
</p:tagLst>
</file>

<file path=ppt/tags/tag312.xml><?xml version="1.0" encoding="utf-8"?>
<p:tagLst xmlns:a="http://schemas.openxmlformats.org/drawingml/2006/main" xmlns:r="http://schemas.openxmlformats.org/officeDocument/2006/relationships" xmlns:p="http://schemas.openxmlformats.org/presentationml/2006/main">
  <p:tag name="MH" val="20200808084301"/>
  <p:tag name="MH_LIBRARY" val="GRAPHIC"/>
  <p:tag name="MH_TYPE" val="Other"/>
  <p:tag name="MH_ORDER" val="2"/>
</p:tagLst>
</file>

<file path=ppt/tags/tag313.xml><?xml version="1.0" encoding="utf-8"?>
<p:tagLst xmlns:a="http://schemas.openxmlformats.org/drawingml/2006/main" xmlns:r="http://schemas.openxmlformats.org/officeDocument/2006/relationships" xmlns:p="http://schemas.openxmlformats.org/presentationml/2006/main">
  <p:tag name="MH" val="20200808084301"/>
  <p:tag name="MH_LIBRARY" val="GRAPHIC"/>
  <p:tag name="MH_TYPE" val="SubTitle"/>
  <p:tag name="MH_ORDER" val="2"/>
</p:tagLst>
</file>

<file path=ppt/tags/tag314.xml><?xml version="1.0" encoding="utf-8"?>
<p:tagLst xmlns:a="http://schemas.openxmlformats.org/drawingml/2006/main" xmlns:r="http://schemas.openxmlformats.org/officeDocument/2006/relationships" xmlns:p="http://schemas.openxmlformats.org/presentationml/2006/main">
  <p:tag name="MH" val="20200808084301"/>
  <p:tag name="MH_LIBRARY" val="GRAPHIC"/>
  <p:tag name="MH_TYPE" val="Other"/>
  <p:tag name="MH_ORDER" val="3"/>
</p:tagLst>
</file>

<file path=ppt/tags/tag315.xml><?xml version="1.0" encoding="utf-8"?>
<p:tagLst xmlns:a="http://schemas.openxmlformats.org/drawingml/2006/main" xmlns:r="http://schemas.openxmlformats.org/officeDocument/2006/relationships" xmlns:p="http://schemas.openxmlformats.org/presentationml/2006/main">
  <p:tag name="MH" val="20200808084301"/>
  <p:tag name="MH_LIBRARY" val="GRAPHIC"/>
  <p:tag name="MH_TYPE" val="SubTitle"/>
  <p:tag name="MH_ORDER" val="3"/>
</p:tagLst>
</file>

<file path=ppt/tags/tag316.xml><?xml version="1.0" encoding="utf-8"?>
<p:tagLst xmlns:a="http://schemas.openxmlformats.org/drawingml/2006/main" xmlns:r="http://schemas.openxmlformats.org/officeDocument/2006/relationships" xmlns:p="http://schemas.openxmlformats.org/presentationml/2006/main">
  <p:tag name="MH" val="20200808084301"/>
  <p:tag name="MH_LIBRARY" val="GRAPHIC"/>
  <p:tag name="MH_TYPE" val="Other"/>
  <p:tag name="MH_ORDER" val="4"/>
</p:tagLst>
</file>

<file path=ppt/tags/tag317.xml><?xml version="1.0" encoding="utf-8"?>
<p:tagLst xmlns:a="http://schemas.openxmlformats.org/drawingml/2006/main" xmlns:r="http://schemas.openxmlformats.org/officeDocument/2006/relationships" xmlns:p="http://schemas.openxmlformats.org/presentationml/2006/main">
  <p:tag name="MH" val="20200808084301"/>
  <p:tag name="MH_LIBRARY" val="GRAPHIC"/>
  <p:tag name="MH_TYPE" val="Title"/>
  <p:tag name="MH_ORDER" val="1"/>
</p:tagLst>
</file>

<file path=ppt/tags/tag318.xml><?xml version="1.0" encoding="utf-8"?>
<p:tagLst xmlns:a="http://schemas.openxmlformats.org/drawingml/2006/main" xmlns:r="http://schemas.openxmlformats.org/officeDocument/2006/relationships" xmlns:p="http://schemas.openxmlformats.org/presentationml/2006/main">
  <p:tag name="MH" val="20200808084301"/>
  <p:tag name="MH_LIBRARY" val="GRAPHIC"/>
  <p:tag name="MH_TYPE" val="SubTitle"/>
  <p:tag name="MH_ORDER" val="4"/>
</p:tagLst>
</file>

<file path=ppt/tags/tag319.xml><?xml version="1.0" encoding="utf-8"?>
<p:tagLst xmlns:a="http://schemas.openxmlformats.org/drawingml/2006/main" xmlns:r="http://schemas.openxmlformats.org/officeDocument/2006/relationships" xmlns:p="http://schemas.openxmlformats.org/presentationml/2006/main">
  <p:tag name="MH" val="20200713124552"/>
  <p:tag name="MH_LIBRARY" val="GRAPHIC"/>
  <p:tag name="MH_TYPE" val="SubTitle"/>
  <p:tag name="MH_ORDER" val="1"/>
</p:tagLst>
</file>

<file path=ppt/tags/tag32.xml><?xml version="1.0" encoding="utf-8"?>
<p:tagLst xmlns:a="http://schemas.openxmlformats.org/drawingml/2006/main" xmlns:r="http://schemas.openxmlformats.org/officeDocument/2006/relationships" xmlns:p="http://schemas.openxmlformats.org/presentationml/2006/main">
  <p:tag name="MH" val="20200724142132"/>
  <p:tag name="MH_LIBRARY" val="GRAPHIC"/>
  <p:tag name="MH_TYPE" val="Other"/>
  <p:tag name="MH_ORDER" val="6"/>
</p:tagLst>
</file>

<file path=ppt/tags/tag320.xml><?xml version="1.0" encoding="utf-8"?>
<p:tagLst xmlns:a="http://schemas.openxmlformats.org/drawingml/2006/main" xmlns:r="http://schemas.openxmlformats.org/officeDocument/2006/relationships" xmlns:p="http://schemas.openxmlformats.org/presentationml/2006/main">
  <p:tag name="MH" val="20200713124552"/>
  <p:tag name="MH_LIBRARY" val="GRAPHIC"/>
  <p:tag name="MH_TYPE" val="SubTitle"/>
  <p:tag name="MH_ORDER" val="1"/>
</p:tagLst>
</file>

<file path=ppt/tags/tag321.xml><?xml version="1.0" encoding="utf-8"?>
<p:tagLst xmlns:a="http://schemas.openxmlformats.org/drawingml/2006/main" xmlns:r="http://schemas.openxmlformats.org/officeDocument/2006/relationships" xmlns:p="http://schemas.openxmlformats.org/presentationml/2006/main">
  <p:tag name="MH" val="20200713124552"/>
  <p:tag name="MH_LIBRARY" val="GRAPHIC"/>
  <p:tag name="MH_TYPE" val="SubTitle"/>
  <p:tag name="MH_ORDER" val="1"/>
</p:tagLst>
</file>

<file path=ppt/tags/tag322.xml><?xml version="1.0" encoding="utf-8"?>
<p:tagLst xmlns:a="http://schemas.openxmlformats.org/drawingml/2006/main" xmlns:r="http://schemas.openxmlformats.org/officeDocument/2006/relationships" xmlns:p="http://schemas.openxmlformats.org/presentationml/2006/main">
  <p:tag name="MH" val="20200713124552"/>
  <p:tag name="MH_LIBRARY" val="GRAPHIC"/>
  <p:tag name="MH_TYPE" val="SubTitle"/>
  <p:tag name="MH_ORDER" val="1"/>
</p:tagLst>
</file>

<file path=ppt/tags/tag323.xml><?xml version="1.0" encoding="utf-8"?>
<p:tagLst xmlns:a="http://schemas.openxmlformats.org/drawingml/2006/main" xmlns:r="http://schemas.openxmlformats.org/officeDocument/2006/relationships" xmlns:p="http://schemas.openxmlformats.org/presentationml/2006/main">
  <p:tag name="MH" val="20200713124552"/>
  <p:tag name="MH_LIBRARY" val="GRAPHIC"/>
  <p:tag name="MH_TYPE" val="Other"/>
  <p:tag name="MH_ORDER" val="1"/>
</p:tagLst>
</file>

<file path=ppt/tags/tag324.xml><?xml version="1.0" encoding="utf-8"?>
<p:tagLst xmlns:a="http://schemas.openxmlformats.org/drawingml/2006/main" xmlns:r="http://schemas.openxmlformats.org/officeDocument/2006/relationships" xmlns:p="http://schemas.openxmlformats.org/presentationml/2006/main">
  <p:tag name="MH" val="20200713124552"/>
  <p:tag name="MH_LIBRARY" val="GRAPHIC"/>
  <p:tag name="MH_TYPE" val="Other"/>
  <p:tag name="MH_ORDER" val="2"/>
</p:tagLst>
</file>

<file path=ppt/tags/tag325.xml><?xml version="1.0" encoding="utf-8"?>
<p:tagLst xmlns:a="http://schemas.openxmlformats.org/drawingml/2006/main" xmlns:r="http://schemas.openxmlformats.org/officeDocument/2006/relationships" xmlns:p="http://schemas.openxmlformats.org/presentationml/2006/main">
  <p:tag name="MH" val="20200713124552"/>
  <p:tag name="MH_LIBRARY" val="GRAPHIC"/>
  <p:tag name="MH_TYPE" val="Other"/>
  <p:tag name="MH_ORDER" val="3"/>
</p:tagLst>
</file>

<file path=ppt/tags/tag326.xml><?xml version="1.0" encoding="utf-8"?>
<p:tagLst xmlns:a="http://schemas.openxmlformats.org/drawingml/2006/main" xmlns:r="http://schemas.openxmlformats.org/officeDocument/2006/relationships" xmlns:p="http://schemas.openxmlformats.org/presentationml/2006/main">
  <p:tag name="MH" val="20200713124552"/>
  <p:tag name="MH_LIBRARY" val="GRAPHIC"/>
  <p:tag name="MH_TYPE" val="Other"/>
  <p:tag name="MH_ORDER" val="4"/>
</p:tagLst>
</file>

<file path=ppt/tags/tag327.xml><?xml version="1.0" encoding="utf-8"?>
<p:tagLst xmlns:a="http://schemas.openxmlformats.org/drawingml/2006/main" xmlns:r="http://schemas.openxmlformats.org/officeDocument/2006/relationships" xmlns:p="http://schemas.openxmlformats.org/presentationml/2006/main">
  <p:tag name="MH" val="20200713124552"/>
  <p:tag name="MH_LIBRARY" val="GRAPHIC"/>
  <p:tag name="MH_TYPE" val="Title"/>
  <p:tag name="MH_ORDER" val="1"/>
</p:tagLst>
</file>

<file path=ppt/tags/tag328.xml><?xml version="1.0" encoding="utf-8"?>
<p:tagLst xmlns:a="http://schemas.openxmlformats.org/drawingml/2006/main" xmlns:r="http://schemas.openxmlformats.org/officeDocument/2006/relationships" xmlns:p="http://schemas.openxmlformats.org/presentationml/2006/main">
  <p:tag name="MH" val="20200713124552"/>
  <p:tag name="MH_LIBRARY" val="GRAPHIC"/>
  <p:tag name="MH_TYPE" val="SubTitle"/>
  <p:tag name="MH_ORDER" val="2"/>
</p:tagLst>
</file>

<file path=ppt/tags/tag329.xml><?xml version="1.0" encoding="utf-8"?>
<p:tagLst xmlns:a="http://schemas.openxmlformats.org/drawingml/2006/main" xmlns:r="http://schemas.openxmlformats.org/officeDocument/2006/relationships" xmlns:p="http://schemas.openxmlformats.org/presentationml/2006/main">
  <p:tag name="MH" val="20200713124552"/>
  <p:tag name="MH_LIBRARY" val="GRAPHIC"/>
  <p:tag name="MH_TYPE" val="SubTitle"/>
  <p:tag name="MH_ORDER" val="1"/>
</p:tagLst>
</file>

<file path=ppt/tags/tag33.xml><?xml version="1.0" encoding="utf-8"?>
<p:tagLst xmlns:a="http://schemas.openxmlformats.org/drawingml/2006/main" xmlns:r="http://schemas.openxmlformats.org/officeDocument/2006/relationships" xmlns:p="http://schemas.openxmlformats.org/presentationml/2006/main">
  <p:tag name="MH" val="20200724142132"/>
  <p:tag name="MH_LIBRARY" val="GRAPHIC"/>
  <p:tag name="MH_TYPE" val="Other"/>
  <p:tag name="MH_ORDER" val="9"/>
</p:tagLst>
</file>

<file path=ppt/tags/tag330.xml><?xml version="1.0" encoding="utf-8"?>
<p:tagLst xmlns:a="http://schemas.openxmlformats.org/drawingml/2006/main" xmlns:r="http://schemas.openxmlformats.org/officeDocument/2006/relationships" xmlns:p="http://schemas.openxmlformats.org/presentationml/2006/main">
  <p:tag name="MH" val="20200713124552"/>
  <p:tag name="MH_LIBRARY" val="GRAPHIC"/>
  <p:tag name="MH_TYPE" val="SubTitle"/>
  <p:tag name="MH_ORDER" val="3"/>
</p:tagLst>
</file>

<file path=ppt/tags/tag331.xml><?xml version="1.0" encoding="utf-8"?>
<p:tagLst xmlns:a="http://schemas.openxmlformats.org/drawingml/2006/main" xmlns:r="http://schemas.openxmlformats.org/officeDocument/2006/relationships" xmlns:p="http://schemas.openxmlformats.org/presentationml/2006/main">
  <p:tag name="MH" val="20200713124552"/>
  <p:tag name="MH_LIBRARY" val="GRAPHIC"/>
  <p:tag name="MH_TYPE" val="Other"/>
  <p:tag name="MH_ORDER" val="1"/>
</p:tagLst>
</file>

<file path=ppt/tags/tag332.xml><?xml version="1.0" encoding="utf-8"?>
<p:tagLst xmlns:a="http://schemas.openxmlformats.org/drawingml/2006/main" xmlns:r="http://schemas.openxmlformats.org/officeDocument/2006/relationships" xmlns:p="http://schemas.openxmlformats.org/presentationml/2006/main">
  <p:tag name="MH" val="20200713124552"/>
  <p:tag name="MH_LIBRARY" val="GRAPHIC"/>
  <p:tag name="MH_TYPE" val="Other"/>
  <p:tag name="MH_ORDER" val="2"/>
</p:tagLst>
</file>

<file path=ppt/tags/tag333.xml><?xml version="1.0" encoding="utf-8"?>
<p:tagLst xmlns:a="http://schemas.openxmlformats.org/drawingml/2006/main" xmlns:r="http://schemas.openxmlformats.org/officeDocument/2006/relationships" xmlns:p="http://schemas.openxmlformats.org/presentationml/2006/main">
  <p:tag name="MH" val="20200713124552"/>
  <p:tag name="MH_LIBRARY" val="GRAPHIC"/>
  <p:tag name="MH_TYPE" val="Other"/>
  <p:tag name="MH_ORDER" val="3"/>
</p:tagLst>
</file>

<file path=ppt/tags/tag334.xml><?xml version="1.0" encoding="utf-8"?>
<p:tagLst xmlns:a="http://schemas.openxmlformats.org/drawingml/2006/main" xmlns:r="http://schemas.openxmlformats.org/officeDocument/2006/relationships" xmlns:p="http://schemas.openxmlformats.org/presentationml/2006/main">
  <p:tag name="MH" val="20200713124552"/>
  <p:tag name="MH_LIBRARY" val="GRAPHIC"/>
  <p:tag name="MH_TYPE" val="Other"/>
  <p:tag name="MH_ORDER" val="4"/>
</p:tagLst>
</file>

<file path=ppt/tags/tag335.xml><?xml version="1.0" encoding="utf-8"?>
<p:tagLst xmlns:a="http://schemas.openxmlformats.org/drawingml/2006/main" xmlns:r="http://schemas.openxmlformats.org/officeDocument/2006/relationships" xmlns:p="http://schemas.openxmlformats.org/presentationml/2006/main">
  <p:tag name="MH" val="20200713124552"/>
  <p:tag name="MH_LIBRARY" val="GRAPHIC"/>
  <p:tag name="MH_TYPE" val="Title"/>
  <p:tag name="MH_ORDER" val="1"/>
</p:tagLst>
</file>

<file path=ppt/tags/tag336.xml><?xml version="1.0" encoding="utf-8"?>
<p:tagLst xmlns:a="http://schemas.openxmlformats.org/drawingml/2006/main" xmlns:r="http://schemas.openxmlformats.org/officeDocument/2006/relationships" xmlns:p="http://schemas.openxmlformats.org/presentationml/2006/main">
  <p:tag name="MH" val="20200713124552"/>
  <p:tag name="MH_LIBRARY" val="GRAPHIC"/>
  <p:tag name="MH_TYPE" val="SubTitle"/>
  <p:tag name="MH_ORDER" val="2"/>
</p:tagLst>
</file>

<file path=ppt/tags/tag337.xml><?xml version="1.0" encoding="utf-8"?>
<p:tagLst xmlns:a="http://schemas.openxmlformats.org/drawingml/2006/main" xmlns:r="http://schemas.openxmlformats.org/officeDocument/2006/relationships" xmlns:p="http://schemas.openxmlformats.org/presentationml/2006/main">
  <p:tag name="MH" val="20200713124552"/>
  <p:tag name="MH_LIBRARY" val="GRAPHIC"/>
  <p:tag name="MH_TYPE" val="SubTitle"/>
  <p:tag name="MH_ORDER" val="1"/>
</p:tagLst>
</file>

<file path=ppt/tags/tag338.xml><?xml version="1.0" encoding="utf-8"?>
<p:tagLst xmlns:a="http://schemas.openxmlformats.org/drawingml/2006/main" xmlns:r="http://schemas.openxmlformats.org/officeDocument/2006/relationships" xmlns:p="http://schemas.openxmlformats.org/presentationml/2006/main">
  <p:tag name="MH" val="20200713124552"/>
  <p:tag name="MH_LIBRARY" val="GRAPHIC"/>
  <p:tag name="MH_TYPE" val="SubTitle"/>
  <p:tag name="MH_ORDER" val="3"/>
</p:tagLst>
</file>

<file path=ppt/tags/tag339.xml><?xml version="1.0" encoding="utf-8"?>
<p:tagLst xmlns:a="http://schemas.openxmlformats.org/drawingml/2006/main" xmlns:r="http://schemas.openxmlformats.org/officeDocument/2006/relationships" xmlns:p="http://schemas.openxmlformats.org/presentationml/2006/main">
  <p:tag name="MH" val="20200713124552"/>
  <p:tag name="MH_LIBRARY" val="GRAPHIC"/>
  <p:tag name="MH_TYPE" val="Other"/>
  <p:tag name="MH_ORDER" val="1"/>
</p:tagLst>
</file>

<file path=ppt/tags/tag34.xml><?xml version="1.0" encoding="utf-8"?>
<p:tagLst xmlns:a="http://schemas.openxmlformats.org/drawingml/2006/main" xmlns:r="http://schemas.openxmlformats.org/officeDocument/2006/relationships" xmlns:p="http://schemas.openxmlformats.org/presentationml/2006/main">
  <p:tag name="MH" val="20200601135543"/>
  <p:tag name="MH_LIBRARY" val="GRAPHIC"/>
  <p:tag name="MH_TYPE" val="SubTitle"/>
  <p:tag name="MH_ORDER" val="2"/>
</p:tagLst>
</file>

<file path=ppt/tags/tag340.xml><?xml version="1.0" encoding="utf-8"?>
<p:tagLst xmlns:a="http://schemas.openxmlformats.org/drawingml/2006/main" xmlns:r="http://schemas.openxmlformats.org/officeDocument/2006/relationships" xmlns:p="http://schemas.openxmlformats.org/presentationml/2006/main">
  <p:tag name="MH" val="20200713124552"/>
  <p:tag name="MH_LIBRARY" val="GRAPHIC"/>
  <p:tag name="MH_TYPE" val="Other"/>
  <p:tag name="MH_ORDER" val="2"/>
</p:tagLst>
</file>

<file path=ppt/tags/tag341.xml><?xml version="1.0" encoding="utf-8"?>
<p:tagLst xmlns:a="http://schemas.openxmlformats.org/drawingml/2006/main" xmlns:r="http://schemas.openxmlformats.org/officeDocument/2006/relationships" xmlns:p="http://schemas.openxmlformats.org/presentationml/2006/main">
  <p:tag name="MH" val="20200713124552"/>
  <p:tag name="MH_LIBRARY" val="GRAPHIC"/>
  <p:tag name="MH_TYPE" val="Other"/>
  <p:tag name="MH_ORDER" val="3"/>
</p:tagLst>
</file>

<file path=ppt/tags/tag342.xml><?xml version="1.0" encoding="utf-8"?>
<p:tagLst xmlns:a="http://schemas.openxmlformats.org/drawingml/2006/main" xmlns:r="http://schemas.openxmlformats.org/officeDocument/2006/relationships" xmlns:p="http://schemas.openxmlformats.org/presentationml/2006/main">
  <p:tag name="MH" val="20200713124552"/>
  <p:tag name="MH_LIBRARY" val="GRAPHIC"/>
  <p:tag name="MH_TYPE" val="Other"/>
  <p:tag name="MH_ORDER" val="4"/>
</p:tagLst>
</file>

<file path=ppt/tags/tag343.xml><?xml version="1.0" encoding="utf-8"?>
<p:tagLst xmlns:a="http://schemas.openxmlformats.org/drawingml/2006/main" xmlns:r="http://schemas.openxmlformats.org/officeDocument/2006/relationships" xmlns:p="http://schemas.openxmlformats.org/presentationml/2006/main">
  <p:tag name="MH" val="20200713124552"/>
  <p:tag name="MH_LIBRARY" val="GRAPHIC"/>
  <p:tag name="MH_TYPE" val="Title"/>
  <p:tag name="MH_ORDER" val="1"/>
</p:tagLst>
</file>

<file path=ppt/tags/tag344.xml><?xml version="1.0" encoding="utf-8"?>
<p:tagLst xmlns:a="http://schemas.openxmlformats.org/drawingml/2006/main" xmlns:r="http://schemas.openxmlformats.org/officeDocument/2006/relationships" xmlns:p="http://schemas.openxmlformats.org/presentationml/2006/main">
  <p:tag name="MH" val="20200713124552"/>
  <p:tag name="MH_LIBRARY" val="GRAPHIC"/>
  <p:tag name="MH_TYPE" val="SubTitle"/>
  <p:tag name="MH_ORDER" val="2"/>
</p:tagLst>
</file>

<file path=ppt/tags/tag345.xml><?xml version="1.0" encoding="utf-8"?>
<p:tagLst xmlns:a="http://schemas.openxmlformats.org/drawingml/2006/main" xmlns:r="http://schemas.openxmlformats.org/officeDocument/2006/relationships" xmlns:p="http://schemas.openxmlformats.org/presentationml/2006/main">
  <p:tag name="MH" val="20200713124552"/>
  <p:tag name="MH_LIBRARY" val="GRAPHIC"/>
  <p:tag name="MH_TYPE" val="SubTitle"/>
  <p:tag name="MH_ORDER" val="1"/>
</p:tagLst>
</file>

<file path=ppt/tags/tag346.xml><?xml version="1.0" encoding="utf-8"?>
<p:tagLst xmlns:a="http://schemas.openxmlformats.org/drawingml/2006/main" xmlns:r="http://schemas.openxmlformats.org/officeDocument/2006/relationships" xmlns:p="http://schemas.openxmlformats.org/presentationml/2006/main">
  <p:tag name="MH" val="20200713124552"/>
  <p:tag name="MH_LIBRARY" val="GRAPHIC"/>
  <p:tag name="MH_TYPE" val="SubTitle"/>
  <p:tag name="MH_ORDER" val="3"/>
</p:tagLst>
</file>

<file path=ppt/tags/tag347.xml><?xml version="1.0" encoding="utf-8"?>
<p:tagLst xmlns:a="http://schemas.openxmlformats.org/drawingml/2006/main" xmlns:r="http://schemas.openxmlformats.org/officeDocument/2006/relationships" xmlns:p="http://schemas.openxmlformats.org/presentationml/2006/main">
  <p:tag name="MH" val="20200601135543"/>
  <p:tag name="MH_LIBRARY" val="GRAPHIC"/>
  <p:tag name="MH_TYPE" val="Other"/>
  <p:tag name="MH_ORDER" val="1"/>
</p:tagLst>
</file>

<file path=ppt/tags/tag348.xml><?xml version="1.0" encoding="utf-8"?>
<p:tagLst xmlns:a="http://schemas.openxmlformats.org/drawingml/2006/main" xmlns:r="http://schemas.openxmlformats.org/officeDocument/2006/relationships" xmlns:p="http://schemas.openxmlformats.org/presentationml/2006/main">
  <p:tag name="MH" val="20200601135543"/>
  <p:tag name="MH_LIBRARY" val="GRAPHIC"/>
  <p:tag name="MH_TYPE" val="Other"/>
  <p:tag name="MH_ORDER" val="2"/>
</p:tagLst>
</file>

<file path=ppt/tags/tag349.xml><?xml version="1.0" encoding="utf-8"?>
<p:tagLst xmlns:a="http://schemas.openxmlformats.org/drawingml/2006/main" xmlns:r="http://schemas.openxmlformats.org/officeDocument/2006/relationships" xmlns:p="http://schemas.openxmlformats.org/presentationml/2006/main">
  <p:tag name="MH" val="20200601135543"/>
  <p:tag name="MH_LIBRARY" val="GRAPHIC"/>
  <p:tag name="MH_TYPE" val="SubTitle"/>
  <p:tag name="MH_ORDER" val="1"/>
</p:tagLst>
</file>

<file path=ppt/tags/tag35.xml><?xml version="1.0" encoding="utf-8"?>
<p:tagLst xmlns:a="http://schemas.openxmlformats.org/drawingml/2006/main" xmlns:r="http://schemas.openxmlformats.org/officeDocument/2006/relationships" xmlns:p="http://schemas.openxmlformats.org/presentationml/2006/main">
  <p:tag name="MH" val="20200601135543"/>
  <p:tag name="MH_LIBRARY" val="GRAPHIC"/>
  <p:tag name="MH_TYPE" val="Text"/>
  <p:tag name="MH_ORDER" val="2"/>
</p:tagLst>
</file>

<file path=ppt/tags/tag350.xml><?xml version="1.0" encoding="utf-8"?>
<p:tagLst xmlns:a="http://schemas.openxmlformats.org/drawingml/2006/main" xmlns:r="http://schemas.openxmlformats.org/officeDocument/2006/relationships" xmlns:p="http://schemas.openxmlformats.org/presentationml/2006/main">
  <p:tag name="MH" val="20200601135543"/>
  <p:tag name="MH_LIBRARY" val="GRAPHIC"/>
  <p:tag name="MH_TYPE" val="Text"/>
  <p:tag name="MH_ORDER" val="1"/>
</p:tagLst>
</file>

<file path=ppt/tags/tag351.xml><?xml version="1.0" encoding="utf-8"?>
<p:tagLst xmlns:a="http://schemas.openxmlformats.org/drawingml/2006/main" xmlns:r="http://schemas.openxmlformats.org/officeDocument/2006/relationships" xmlns:p="http://schemas.openxmlformats.org/presentationml/2006/main">
  <p:tag name="MH" val="20200601135543"/>
  <p:tag name="MH_LIBRARY" val="GRAPHIC"/>
  <p:tag name="MH_TYPE" val="Other"/>
  <p:tag name="MH_ORDER" val="3"/>
</p:tagLst>
</file>

<file path=ppt/tags/tag352.xml><?xml version="1.0" encoding="utf-8"?>
<p:tagLst xmlns:a="http://schemas.openxmlformats.org/drawingml/2006/main" xmlns:r="http://schemas.openxmlformats.org/officeDocument/2006/relationships" xmlns:p="http://schemas.openxmlformats.org/presentationml/2006/main">
  <p:tag name="MH" val="20200601135543"/>
  <p:tag name="MH_LIBRARY" val="GRAPHIC"/>
  <p:tag name="MH_TYPE" val="Other"/>
  <p:tag name="MH_ORDER" val="4"/>
</p:tagLst>
</file>

<file path=ppt/tags/tag353.xml><?xml version="1.0" encoding="utf-8"?>
<p:tagLst xmlns:a="http://schemas.openxmlformats.org/drawingml/2006/main" xmlns:r="http://schemas.openxmlformats.org/officeDocument/2006/relationships" xmlns:p="http://schemas.openxmlformats.org/presentationml/2006/main">
  <p:tag name="MH" val="20200601135543"/>
  <p:tag name="MH_LIBRARY" val="GRAPHIC"/>
  <p:tag name="MH_TYPE" val="SubTitle"/>
  <p:tag name="MH_ORDER" val="2"/>
</p:tagLst>
</file>

<file path=ppt/tags/tag354.xml><?xml version="1.0" encoding="utf-8"?>
<p:tagLst xmlns:a="http://schemas.openxmlformats.org/drawingml/2006/main" xmlns:r="http://schemas.openxmlformats.org/officeDocument/2006/relationships" xmlns:p="http://schemas.openxmlformats.org/presentationml/2006/main">
  <p:tag name="MH" val="20200601135543"/>
  <p:tag name="MH_LIBRARY" val="GRAPHIC"/>
  <p:tag name="MH_TYPE" val="Text"/>
  <p:tag name="MH_ORDER" val="2"/>
</p:tagLst>
</file>

<file path=ppt/tags/tag355.xml><?xml version="1.0" encoding="utf-8"?>
<p:tagLst xmlns:a="http://schemas.openxmlformats.org/drawingml/2006/main" xmlns:r="http://schemas.openxmlformats.org/officeDocument/2006/relationships" xmlns:p="http://schemas.openxmlformats.org/presentationml/2006/main">
  <p:tag name="MH" val="20200601135543"/>
  <p:tag name="MH_LIBRARY" val="GRAPHIC"/>
  <p:tag name="MH_TYPE" val="Other"/>
  <p:tag name="MH_ORDER" val="5"/>
</p:tagLst>
</file>

<file path=ppt/tags/tag356.xml><?xml version="1.0" encoding="utf-8"?>
<p:tagLst xmlns:a="http://schemas.openxmlformats.org/drawingml/2006/main" xmlns:r="http://schemas.openxmlformats.org/officeDocument/2006/relationships" xmlns:p="http://schemas.openxmlformats.org/presentationml/2006/main">
  <p:tag name="MH" val="20200601135543"/>
  <p:tag name="MH_LIBRARY" val="GRAPHIC"/>
  <p:tag name="MH_TYPE" val="Other"/>
  <p:tag name="MH_ORDER" val="6"/>
</p:tagLst>
</file>

<file path=ppt/tags/tag357.xml><?xml version="1.0" encoding="utf-8"?>
<p:tagLst xmlns:a="http://schemas.openxmlformats.org/drawingml/2006/main" xmlns:r="http://schemas.openxmlformats.org/officeDocument/2006/relationships" xmlns:p="http://schemas.openxmlformats.org/presentationml/2006/main">
  <p:tag name="MH" val="20200713124552"/>
  <p:tag name="MH_LIBRARY" val="GRAPHIC"/>
  <p:tag name="MH_TYPE" val="Other"/>
  <p:tag name="MH_ORDER" val="1"/>
</p:tagLst>
</file>

<file path=ppt/tags/tag358.xml><?xml version="1.0" encoding="utf-8"?>
<p:tagLst xmlns:a="http://schemas.openxmlformats.org/drawingml/2006/main" xmlns:r="http://schemas.openxmlformats.org/officeDocument/2006/relationships" xmlns:p="http://schemas.openxmlformats.org/presentationml/2006/main">
  <p:tag name="MH" val="20200713124552"/>
  <p:tag name="MH_LIBRARY" val="GRAPHIC"/>
  <p:tag name="MH_TYPE" val="Other"/>
  <p:tag name="MH_ORDER" val="2"/>
</p:tagLst>
</file>

<file path=ppt/tags/tag359.xml><?xml version="1.0" encoding="utf-8"?>
<p:tagLst xmlns:a="http://schemas.openxmlformats.org/drawingml/2006/main" xmlns:r="http://schemas.openxmlformats.org/officeDocument/2006/relationships" xmlns:p="http://schemas.openxmlformats.org/presentationml/2006/main">
  <p:tag name="MH" val="20200713124552"/>
  <p:tag name="MH_LIBRARY" val="GRAPHIC"/>
  <p:tag name="MH_TYPE" val="Other"/>
  <p:tag name="MH_ORDER" val="3"/>
</p:tagLst>
</file>

<file path=ppt/tags/tag36.xml><?xml version="1.0" encoding="utf-8"?>
<p:tagLst xmlns:a="http://schemas.openxmlformats.org/drawingml/2006/main" xmlns:r="http://schemas.openxmlformats.org/officeDocument/2006/relationships" xmlns:p="http://schemas.openxmlformats.org/presentationml/2006/main">
  <p:tag name="MH" val="20200601135543"/>
  <p:tag name="MH_LIBRARY" val="GRAPHIC"/>
  <p:tag name="MH_TYPE" val="Other"/>
  <p:tag name="MH_ORDER" val="1"/>
</p:tagLst>
</file>

<file path=ppt/tags/tag360.xml><?xml version="1.0" encoding="utf-8"?>
<p:tagLst xmlns:a="http://schemas.openxmlformats.org/drawingml/2006/main" xmlns:r="http://schemas.openxmlformats.org/officeDocument/2006/relationships" xmlns:p="http://schemas.openxmlformats.org/presentationml/2006/main">
  <p:tag name="MH" val="20200713124552"/>
  <p:tag name="MH_LIBRARY" val="GRAPHIC"/>
  <p:tag name="MH_TYPE" val="Other"/>
  <p:tag name="MH_ORDER" val="4"/>
</p:tagLst>
</file>

<file path=ppt/tags/tag361.xml><?xml version="1.0" encoding="utf-8"?>
<p:tagLst xmlns:a="http://schemas.openxmlformats.org/drawingml/2006/main" xmlns:r="http://schemas.openxmlformats.org/officeDocument/2006/relationships" xmlns:p="http://schemas.openxmlformats.org/presentationml/2006/main">
  <p:tag name="MH" val="20200713124552"/>
  <p:tag name="MH_LIBRARY" val="GRAPHIC"/>
  <p:tag name="MH_TYPE" val="Title"/>
  <p:tag name="MH_ORDER" val="1"/>
</p:tagLst>
</file>

<file path=ppt/tags/tag362.xml><?xml version="1.0" encoding="utf-8"?>
<p:tagLst xmlns:a="http://schemas.openxmlformats.org/drawingml/2006/main" xmlns:r="http://schemas.openxmlformats.org/officeDocument/2006/relationships" xmlns:p="http://schemas.openxmlformats.org/presentationml/2006/main">
  <p:tag name="MH" val="20200713124552"/>
  <p:tag name="MH_LIBRARY" val="GRAPHIC"/>
  <p:tag name="MH_TYPE" val="SubTitle"/>
  <p:tag name="MH_ORDER" val="2"/>
</p:tagLst>
</file>

<file path=ppt/tags/tag363.xml><?xml version="1.0" encoding="utf-8"?>
<p:tagLst xmlns:a="http://schemas.openxmlformats.org/drawingml/2006/main" xmlns:r="http://schemas.openxmlformats.org/officeDocument/2006/relationships" xmlns:p="http://schemas.openxmlformats.org/presentationml/2006/main">
  <p:tag name="MH" val="20200713124552"/>
  <p:tag name="MH_LIBRARY" val="GRAPHIC"/>
  <p:tag name="MH_TYPE" val="SubTitle"/>
  <p:tag name="MH_ORDER" val="1"/>
</p:tagLst>
</file>

<file path=ppt/tags/tag364.xml><?xml version="1.0" encoding="utf-8"?>
<p:tagLst xmlns:a="http://schemas.openxmlformats.org/drawingml/2006/main" xmlns:r="http://schemas.openxmlformats.org/officeDocument/2006/relationships" xmlns:p="http://schemas.openxmlformats.org/presentationml/2006/main">
  <p:tag name="MH" val="20200713124552"/>
  <p:tag name="MH_LIBRARY" val="GRAPHIC"/>
  <p:tag name="MH_TYPE" val="SubTitle"/>
  <p:tag name="MH_ORDER" val="3"/>
</p:tagLst>
</file>

<file path=ppt/tags/tag365.xml><?xml version="1.0" encoding="utf-8"?>
<p:tagLst xmlns:a="http://schemas.openxmlformats.org/drawingml/2006/main" xmlns:r="http://schemas.openxmlformats.org/officeDocument/2006/relationships" xmlns:p="http://schemas.openxmlformats.org/presentationml/2006/main">
  <p:tag name="MH" val="20200724141106"/>
  <p:tag name="MH_LIBRARY" val="GRAPHIC"/>
  <p:tag name="MH_TYPE" val="Other"/>
  <p:tag name="MH_ORDER" val="1"/>
</p:tagLst>
</file>

<file path=ppt/tags/tag366.xml><?xml version="1.0" encoding="utf-8"?>
<p:tagLst xmlns:a="http://schemas.openxmlformats.org/drawingml/2006/main" xmlns:r="http://schemas.openxmlformats.org/officeDocument/2006/relationships" xmlns:p="http://schemas.openxmlformats.org/presentationml/2006/main">
  <p:tag name="MH" val="20200724141106"/>
  <p:tag name="MH_LIBRARY" val="GRAPHIC"/>
  <p:tag name="MH_TYPE" val="Desc"/>
  <p:tag name="MH_ORDER" val="1"/>
</p:tagLst>
</file>

<file path=ppt/tags/tag367.xml><?xml version="1.0" encoding="utf-8"?>
<p:tagLst xmlns:a="http://schemas.openxmlformats.org/drawingml/2006/main" xmlns:r="http://schemas.openxmlformats.org/officeDocument/2006/relationships" xmlns:p="http://schemas.openxmlformats.org/presentationml/2006/main">
  <p:tag name="MH" val="20200724141106"/>
  <p:tag name="MH_LIBRARY" val="GRAPHIC"/>
  <p:tag name="MH_TYPE" val="Other"/>
  <p:tag name="MH_ORDER" val="2"/>
</p:tagLst>
</file>

<file path=ppt/tags/tag368.xml><?xml version="1.0" encoding="utf-8"?>
<p:tagLst xmlns:a="http://schemas.openxmlformats.org/drawingml/2006/main" xmlns:r="http://schemas.openxmlformats.org/officeDocument/2006/relationships" xmlns:p="http://schemas.openxmlformats.org/presentationml/2006/main">
  <p:tag name="MH" val="20200529235458"/>
  <p:tag name="MH_LIBRARY" val="CONTENTS"/>
  <p:tag name="MH_TYPE" val="OTHERS"/>
  <p:tag name="ID" val="626778"/>
</p:tagLst>
</file>

<file path=ppt/tags/tag369.xml><?xml version="1.0" encoding="utf-8"?>
<p:tagLst xmlns:a="http://schemas.openxmlformats.org/drawingml/2006/main" xmlns:r="http://schemas.openxmlformats.org/officeDocument/2006/relationships" xmlns:p="http://schemas.openxmlformats.org/presentationml/2006/main">
  <p:tag name="MH" val="20200529235458"/>
  <p:tag name="MH_LIBRARY" val="CONTENTS"/>
  <p:tag name="MH_TYPE" val="OTHERS"/>
  <p:tag name="ID" val="626778"/>
</p:tagLst>
</file>

<file path=ppt/tags/tag37.xml><?xml version="1.0" encoding="utf-8"?>
<p:tagLst xmlns:a="http://schemas.openxmlformats.org/drawingml/2006/main" xmlns:r="http://schemas.openxmlformats.org/officeDocument/2006/relationships" xmlns:p="http://schemas.openxmlformats.org/presentationml/2006/main">
  <p:tag name="MH" val="20200601135543"/>
  <p:tag name="MH_LIBRARY" val="GRAPHIC"/>
  <p:tag name="MH_TYPE" val="Other"/>
  <p:tag name="MH_ORDER" val="2"/>
</p:tagLst>
</file>

<file path=ppt/tags/tag370.xml><?xml version="1.0" encoding="utf-8"?>
<p:tagLst xmlns:a="http://schemas.openxmlformats.org/drawingml/2006/main" xmlns:r="http://schemas.openxmlformats.org/officeDocument/2006/relationships" xmlns:p="http://schemas.openxmlformats.org/presentationml/2006/main">
  <p:tag name="MH" val="20200529235458"/>
  <p:tag name="MH_LIBRARY" val="CONTENTS"/>
  <p:tag name="MH_TYPE" val="OTHERS"/>
  <p:tag name="ID" val="626778"/>
</p:tagLst>
</file>

<file path=ppt/tags/tag371.xml><?xml version="1.0" encoding="utf-8"?>
<p:tagLst xmlns:a="http://schemas.openxmlformats.org/drawingml/2006/main" xmlns:r="http://schemas.openxmlformats.org/officeDocument/2006/relationships" xmlns:p="http://schemas.openxmlformats.org/presentationml/2006/main">
  <p:tag name="MH" val="20200529235458"/>
  <p:tag name="MH_LIBRARY" val="CONTENTS"/>
  <p:tag name="MH_TYPE" val="NUMBER"/>
  <p:tag name="ID" val="626778"/>
  <p:tag name="MH_ORDER" val="NUMBER"/>
</p:tagLst>
</file>

<file path=ppt/tags/tag372.xml><?xml version="1.0" encoding="utf-8"?>
<p:tagLst xmlns:a="http://schemas.openxmlformats.org/drawingml/2006/main" xmlns:r="http://schemas.openxmlformats.org/officeDocument/2006/relationships" xmlns:p="http://schemas.openxmlformats.org/presentationml/2006/main">
  <p:tag name="MH" val="20200529235458"/>
  <p:tag name="MH_LIBRARY" val="CONTENTS"/>
  <p:tag name="MH_TYPE" val="TITLE"/>
  <p:tag name="ID" val="626778"/>
  <p:tag name="MH_ORDER" val="NUMBER"/>
</p:tagLst>
</file>

<file path=ppt/tags/tag373.xml><?xml version="1.0" encoding="utf-8"?>
<p:tagLst xmlns:a="http://schemas.openxmlformats.org/drawingml/2006/main" xmlns:r="http://schemas.openxmlformats.org/officeDocument/2006/relationships" xmlns:p="http://schemas.openxmlformats.org/presentationml/2006/main">
  <p:tag name="MH" val="20200724141106"/>
  <p:tag name="MH_LIBRARY" val="GRAPHIC"/>
  <p:tag name="MH_TYPE" val="Other"/>
  <p:tag name="MH_ORDER" val="1"/>
</p:tagLst>
</file>

<file path=ppt/tags/tag374.xml><?xml version="1.0" encoding="utf-8"?>
<p:tagLst xmlns:a="http://schemas.openxmlformats.org/drawingml/2006/main" xmlns:r="http://schemas.openxmlformats.org/officeDocument/2006/relationships" xmlns:p="http://schemas.openxmlformats.org/presentationml/2006/main">
  <p:tag name="MH" val="20200724141106"/>
  <p:tag name="MH_LIBRARY" val="GRAPHIC"/>
  <p:tag name="MH_TYPE" val="Desc"/>
  <p:tag name="MH_ORDER" val="1"/>
</p:tagLst>
</file>

<file path=ppt/tags/tag375.xml><?xml version="1.0" encoding="utf-8"?>
<p:tagLst xmlns:a="http://schemas.openxmlformats.org/drawingml/2006/main" xmlns:r="http://schemas.openxmlformats.org/officeDocument/2006/relationships" xmlns:p="http://schemas.openxmlformats.org/presentationml/2006/main">
  <p:tag name="MH" val="20200724141106"/>
  <p:tag name="MH_LIBRARY" val="GRAPHIC"/>
  <p:tag name="MH_TYPE" val="Other"/>
  <p:tag name="MH_ORDER" val="2"/>
</p:tagLst>
</file>

<file path=ppt/tags/tag376.xml><?xml version="1.0" encoding="utf-8"?>
<p:tagLst xmlns:a="http://schemas.openxmlformats.org/drawingml/2006/main" xmlns:r="http://schemas.openxmlformats.org/officeDocument/2006/relationships" xmlns:p="http://schemas.openxmlformats.org/presentationml/2006/main">
  <p:tag name="MH" val="20200529235458"/>
  <p:tag name="MH_LIBRARY" val="CONTENTS"/>
  <p:tag name="MH_TYPE" val="OTHERS"/>
  <p:tag name="ID" val="626778"/>
</p:tagLst>
</file>

<file path=ppt/tags/tag377.xml><?xml version="1.0" encoding="utf-8"?>
<p:tagLst xmlns:a="http://schemas.openxmlformats.org/drawingml/2006/main" xmlns:r="http://schemas.openxmlformats.org/officeDocument/2006/relationships" xmlns:p="http://schemas.openxmlformats.org/presentationml/2006/main">
  <p:tag name="MH" val="20200529235458"/>
  <p:tag name="MH_LIBRARY" val="CONTENTS"/>
  <p:tag name="MH_TYPE" val="OTHERS"/>
  <p:tag name="ID" val="626778"/>
</p:tagLst>
</file>

<file path=ppt/tags/tag378.xml><?xml version="1.0" encoding="utf-8"?>
<p:tagLst xmlns:a="http://schemas.openxmlformats.org/drawingml/2006/main" xmlns:r="http://schemas.openxmlformats.org/officeDocument/2006/relationships" xmlns:p="http://schemas.openxmlformats.org/presentationml/2006/main">
  <p:tag name="MH" val="20200529235458"/>
  <p:tag name="MH_LIBRARY" val="CONTENTS"/>
  <p:tag name="MH_TYPE" val="OTHERS"/>
  <p:tag name="ID" val="626778"/>
</p:tagLst>
</file>

<file path=ppt/tags/tag379.xml><?xml version="1.0" encoding="utf-8"?>
<p:tagLst xmlns:a="http://schemas.openxmlformats.org/drawingml/2006/main" xmlns:r="http://schemas.openxmlformats.org/officeDocument/2006/relationships" xmlns:p="http://schemas.openxmlformats.org/presentationml/2006/main">
  <p:tag name="MH" val="20200529235458"/>
  <p:tag name="MH_LIBRARY" val="CONTENTS"/>
  <p:tag name="MH_TYPE" val="NUMBER"/>
  <p:tag name="ID" val="626778"/>
  <p:tag name="MH_ORDER" val="NUMBER"/>
</p:tagLst>
</file>

<file path=ppt/tags/tag38.xml><?xml version="1.0" encoding="utf-8"?>
<p:tagLst xmlns:a="http://schemas.openxmlformats.org/drawingml/2006/main" xmlns:r="http://schemas.openxmlformats.org/officeDocument/2006/relationships" xmlns:p="http://schemas.openxmlformats.org/presentationml/2006/main">
  <p:tag name="MH" val="20200601135543"/>
  <p:tag name="MH_LIBRARY" val="GRAPHIC"/>
  <p:tag name="MH_TYPE" val="SubTitle"/>
  <p:tag name="MH_ORDER" val="1"/>
</p:tagLst>
</file>

<file path=ppt/tags/tag380.xml><?xml version="1.0" encoding="utf-8"?>
<p:tagLst xmlns:a="http://schemas.openxmlformats.org/drawingml/2006/main" xmlns:r="http://schemas.openxmlformats.org/officeDocument/2006/relationships" xmlns:p="http://schemas.openxmlformats.org/presentationml/2006/main">
  <p:tag name="MH" val="20200529235458"/>
  <p:tag name="MH_LIBRARY" val="CONTENTS"/>
  <p:tag name="MH_TYPE" val="TITLE"/>
  <p:tag name="ID" val="626778"/>
  <p:tag name="MH_ORDER" val="NUMBER"/>
</p:tagLst>
</file>

<file path=ppt/tags/tag381.xml><?xml version="1.0" encoding="utf-8"?>
<p:tagLst xmlns:a="http://schemas.openxmlformats.org/drawingml/2006/main" xmlns:r="http://schemas.openxmlformats.org/officeDocument/2006/relationships" xmlns:p="http://schemas.openxmlformats.org/presentationml/2006/main">
  <p:tag name="MH" val="20200724141106"/>
  <p:tag name="MH_LIBRARY" val="GRAPHIC"/>
  <p:tag name="MH_TYPE" val="Other"/>
  <p:tag name="MH_ORDER" val="1"/>
</p:tagLst>
</file>

<file path=ppt/tags/tag382.xml><?xml version="1.0" encoding="utf-8"?>
<p:tagLst xmlns:a="http://schemas.openxmlformats.org/drawingml/2006/main" xmlns:r="http://schemas.openxmlformats.org/officeDocument/2006/relationships" xmlns:p="http://schemas.openxmlformats.org/presentationml/2006/main">
  <p:tag name="MH" val="20200724141106"/>
  <p:tag name="MH_LIBRARY" val="GRAPHIC"/>
  <p:tag name="MH_TYPE" val="Desc"/>
  <p:tag name="MH_ORDER" val="1"/>
</p:tagLst>
</file>

<file path=ppt/tags/tag383.xml><?xml version="1.0" encoding="utf-8"?>
<p:tagLst xmlns:a="http://schemas.openxmlformats.org/drawingml/2006/main" xmlns:r="http://schemas.openxmlformats.org/officeDocument/2006/relationships" xmlns:p="http://schemas.openxmlformats.org/presentationml/2006/main">
  <p:tag name="MH" val="20200724141106"/>
  <p:tag name="MH_LIBRARY" val="GRAPHIC"/>
  <p:tag name="MH_TYPE" val="Other"/>
  <p:tag name="MH_ORDER" val="2"/>
</p:tagLst>
</file>

<file path=ppt/tags/tag384.xml><?xml version="1.0" encoding="utf-8"?>
<p:tagLst xmlns:a="http://schemas.openxmlformats.org/drawingml/2006/main" xmlns:r="http://schemas.openxmlformats.org/officeDocument/2006/relationships" xmlns:p="http://schemas.openxmlformats.org/presentationml/2006/main">
  <p:tag name="MH" val="20200713124552"/>
  <p:tag name="MH_LIBRARY" val="GRAPHIC"/>
  <p:tag name="MH_TYPE" val="Other"/>
  <p:tag name="MH_ORDER" val="1"/>
</p:tagLst>
</file>

<file path=ppt/tags/tag385.xml><?xml version="1.0" encoding="utf-8"?>
<p:tagLst xmlns:a="http://schemas.openxmlformats.org/drawingml/2006/main" xmlns:r="http://schemas.openxmlformats.org/officeDocument/2006/relationships" xmlns:p="http://schemas.openxmlformats.org/presentationml/2006/main">
  <p:tag name="MH" val="20200713124552"/>
  <p:tag name="MH_LIBRARY" val="GRAPHIC"/>
  <p:tag name="MH_TYPE" val="Other"/>
  <p:tag name="MH_ORDER" val="2"/>
</p:tagLst>
</file>

<file path=ppt/tags/tag386.xml><?xml version="1.0" encoding="utf-8"?>
<p:tagLst xmlns:a="http://schemas.openxmlformats.org/drawingml/2006/main" xmlns:r="http://schemas.openxmlformats.org/officeDocument/2006/relationships" xmlns:p="http://schemas.openxmlformats.org/presentationml/2006/main">
  <p:tag name="MH" val="20200713124552"/>
  <p:tag name="MH_LIBRARY" val="GRAPHIC"/>
  <p:tag name="MH_TYPE" val="Other"/>
  <p:tag name="MH_ORDER" val="3"/>
</p:tagLst>
</file>

<file path=ppt/tags/tag387.xml><?xml version="1.0" encoding="utf-8"?>
<p:tagLst xmlns:a="http://schemas.openxmlformats.org/drawingml/2006/main" xmlns:r="http://schemas.openxmlformats.org/officeDocument/2006/relationships" xmlns:p="http://schemas.openxmlformats.org/presentationml/2006/main">
  <p:tag name="MH" val="20200713124552"/>
  <p:tag name="MH_LIBRARY" val="GRAPHIC"/>
  <p:tag name="MH_TYPE" val="Other"/>
  <p:tag name="MH_ORDER" val="4"/>
</p:tagLst>
</file>

<file path=ppt/tags/tag388.xml><?xml version="1.0" encoding="utf-8"?>
<p:tagLst xmlns:a="http://schemas.openxmlformats.org/drawingml/2006/main" xmlns:r="http://schemas.openxmlformats.org/officeDocument/2006/relationships" xmlns:p="http://schemas.openxmlformats.org/presentationml/2006/main">
  <p:tag name="MH" val="20200713124552"/>
  <p:tag name="MH_LIBRARY" val="GRAPHIC"/>
  <p:tag name="MH_TYPE" val="Title"/>
  <p:tag name="MH_ORDER" val="1"/>
</p:tagLst>
</file>

<file path=ppt/tags/tag389.xml><?xml version="1.0" encoding="utf-8"?>
<p:tagLst xmlns:a="http://schemas.openxmlformats.org/drawingml/2006/main" xmlns:r="http://schemas.openxmlformats.org/officeDocument/2006/relationships" xmlns:p="http://schemas.openxmlformats.org/presentationml/2006/main">
  <p:tag name="MH" val="20200713124552"/>
  <p:tag name="MH_LIBRARY" val="GRAPHIC"/>
  <p:tag name="MH_TYPE" val="SubTitle"/>
  <p:tag name="MH_ORDER" val="2"/>
</p:tagLst>
</file>

<file path=ppt/tags/tag39.xml><?xml version="1.0" encoding="utf-8"?>
<p:tagLst xmlns:a="http://schemas.openxmlformats.org/drawingml/2006/main" xmlns:r="http://schemas.openxmlformats.org/officeDocument/2006/relationships" xmlns:p="http://schemas.openxmlformats.org/presentationml/2006/main">
  <p:tag name="MH" val="20200601135543"/>
  <p:tag name="MH_LIBRARY" val="GRAPHIC"/>
  <p:tag name="MH_TYPE" val="Text"/>
  <p:tag name="MH_ORDER" val="1"/>
</p:tagLst>
</file>

<file path=ppt/tags/tag390.xml><?xml version="1.0" encoding="utf-8"?>
<p:tagLst xmlns:a="http://schemas.openxmlformats.org/drawingml/2006/main" xmlns:r="http://schemas.openxmlformats.org/officeDocument/2006/relationships" xmlns:p="http://schemas.openxmlformats.org/presentationml/2006/main">
  <p:tag name="MH" val="20200713124552"/>
  <p:tag name="MH_LIBRARY" val="GRAPHIC"/>
  <p:tag name="MH_TYPE" val="SubTitle"/>
  <p:tag name="MH_ORDER" val="3"/>
</p:tagLst>
</file>

<file path=ppt/tags/tag391.xml><?xml version="1.0" encoding="utf-8"?>
<p:tagLst xmlns:a="http://schemas.openxmlformats.org/drawingml/2006/main" xmlns:r="http://schemas.openxmlformats.org/officeDocument/2006/relationships" xmlns:p="http://schemas.openxmlformats.org/presentationml/2006/main">
  <p:tag name="MH" val="20200713124552"/>
  <p:tag name="MH_LIBRARY" val="GRAPHIC"/>
  <p:tag name="MH_TYPE" val="SubTitle"/>
  <p:tag name="MH_ORDER" val="1"/>
</p:tagLst>
</file>

<file path=ppt/tags/tag392.xml><?xml version="1.0" encoding="utf-8"?>
<p:tagLst xmlns:a="http://schemas.openxmlformats.org/drawingml/2006/main" xmlns:r="http://schemas.openxmlformats.org/officeDocument/2006/relationships" xmlns:p="http://schemas.openxmlformats.org/presentationml/2006/main">
  <p:tag name="MH" val="20200601135543"/>
  <p:tag name="MH_LIBRARY" val="GRAPHIC"/>
  <p:tag name="MH_TYPE" val="Other"/>
  <p:tag name="MH_ORDER" val="1"/>
</p:tagLst>
</file>

<file path=ppt/tags/tag393.xml><?xml version="1.0" encoding="utf-8"?>
<p:tagLst xmlns:a="http://schemas.openxmlformats.org/drawingml/2006/main" xmlns:r="http://schemas.openxmlformats.org/officeDocument/2006/relationships" xmlns:p="http://schemas.openxmlformats.org/presentationml/2006/main">
  <p:tag name="MH" val="20200601135543"/>
  <p:tag name="MH_LIBRARY" val="GRAPHIC"/>
  <p:tag name="MH_TYPE" val="Other"/>
  <p:tag name="MH_ORDER" val="2"/>
</p:tagLst>
</file>

<file path=ppt/tags/tag394.xml><?xml version="1.0" encoding="utf-8"?>
<p:tagLst xmlns:a="http://schemas.openxmlformats.org/drawingml/2006/main" xmlns:r="http://schemas.openxmlformats.org/officeDocument/2006/relationships" xmlns:p="http://schemas.openxmlformats.org/presentationml/2006/main">
  <p:tag name="MH" val="20200601135543"/>
  <p:tag name="MH_LIBRARY" val="GRAPHIC"/>
  <p:tag name="MH_TYPE" val="Text"/>
  <p:tag name="MH_ORDER" val="1"/>
</p:tagLst>
</file>

<file path=ppt/tags/tag395.xml><?xml version="1.0" encoding="utf-8"?>
<p:tagLst xmlns:a="http://schemas.openxmlformats.org/drawingml/2006/main" xmlns:r="http://schemas.openxmlformats.org/officeDocument/2006/relationships" xmlns:p="http://schemas.openxmlformats.org/presentationml/2006/main">
  <p:tag name="MH" val="20200601135543"/>
  <p:tag name="MH_LIBRARY" val="GRAPHIC"/>
  <p:tag name="MH_TYPE" val="Other"/>
  <p:tag name="MH_ORDER" val="3"/>
</p:tagLst>
</file>

<file path=ppt/tags/tag396.xml><?xml version="1.0" encoding="utf-8"?>
<p:tagLst xmlns:a="http://schemas.openxmlformats.org/drawingml/2006/main" xmlns:r="http://schemas.openxmlformats.org/officeDocument/2006/relationships" xmlns:p="http://schemas.openxmlformats.org/presentationml/2006/main">
  <p:tag name="MH" val="20200601135543"/>
  <p:tag name="MH_LIBRARY" val="GRAPHIC"/>
  <p:tag name="MH_TYPE" val="Other"/>
  <p:tag name="MH_ORDER" val="4"/>
</p:tagLst>
</file>

<file path=ppt/tags/tag397.xml><?xml version="1.0" encoding="utf-8"?>
<p:tagLst xmlns:a="http://schemas.openxmlformats.org/drawingml/2006/main" xmlns:r="http://schemas.openxmlformats.org/officeDocument/2006/relationships" xmlns:p="http://schemas.openxmlformats.org/presentationml/2006/main">
  <p:tag name="MH" val="20200601135543"/>
  <p:tag name="MH_LIBRARY" val="GRAPHIC"/>
  <p:tag name="MH_TYPE" val="SubTitle"/>
  <p:tag name="MH_ORDER" val="2"/>
</p:tagLst>
</file>

<file path=ppt/tags/tag398.xml><?xml version="1.0" encoding="utf-8"?>
<p:tagLst xmlns:a="http://schemas.openxmlformats.org/drawingml/2006/main" xmlns:r="http://schemas.openxmlformats.org/officeDocument/2006/relationships" xmlns:p="http://schemas.openxmlformats.org/presentationml/2006/main">
  <p:tag name="MH" val="20200601135543"/>
  <p:tag name="MH_LIBRARY" val="GRAPHIC"/>
  <p:tag name="MH_TYPE" val="Text"/>
  <p:tag name="MH_ORDER" val="2"/>
</p:tagLst>
</file>

<file path=ppt/tags/tag399.xml><?xml version="1.0" encoding="utf-8"?>
<p:tagLst xmlns:a="http://schemas.openxmlformats.org/drawingml/2006/main" xmlns:r="http://schemas.openxmlformats.org/officeDocument/2006/relationships" xmlns:p="http://schemas.openxmlformats.org/presentationml/2006/main">
  <p:tag name="MH" val="20200601135543"/>
  <p:tag name="MH_LIBRARY" val="GRAPHIC"/>
  <p:tag name="MH_TYPE" val="Other"/>
  <p:tag name="MH_ORDER" val="5"/>
</p:tagLst>
</file>

<file path=ppt/tags/tag4.xml><?xml version="1.0" encoding="utf-8"?>
<p:tagLst xmlns:a="http://schemas.openxmlformats.org/drawingml/2006/main" xmlns:r="http://schemas.openxmlformats.org/officeDocument/2006/relationships" xmlns:p="http://schemas.openxmlformats.org/presentationml/2006/main">
  <p:tag name="MH" val="20200724140354"/>
  <p:tag name="MH_LIBRARY" val="GRAPHIC"/>
  <p:tag name="MH_TYPE" val="Other"/>
  <p:tag name="MH_ORDER" val="3"/>
</p:tagLst>
</file>

<file path=ppt/tags/tag40.xml><?xml version="1.0" encoding="utf-8"?>
<p:tagLst xmlns:a="http://schemas.openxmlformats.org/drawingml/2006/main" xmlns:r="http://schemas.openxmlformats.org/officeDocument/2006/relationships" xmlns:p="http://schemas.openxmlformats.org/presentationml/2006/main">
  <p:tag name="MH" val="20200601135543"/>
  <p:tag name="MH_LIBRARY" val="GRAPHIC"/>
  <p:tag name="MH_TYPE" val="Other"/>
  <p:tag name="MH_ORDER" val="3"/>
</p:tagLst>
</file>

<file path=ppt/tags/tag400.xml><?xml version="1.0" encoding="utf-8"?>
<p:tagLst xmlns:a="http://schemas.openxmlformats.org/drawingml/2006/main" xmlns:r="http://schemas.openxmlformats.org/officeDocument/2006/relationships" xmlns:p="http://schemas.openxmlformats.org/presentationml/2006/main">
  <p:tag name="MH" val="20200601135543"/>
  <p:tag name="MH_LIBRARY" val="GRAPHIC"/>
  <p:tag name="MH_TYPE" val="Other"/>
  <p:tag name="MH_ORDER" val="6"/>
</p:tagLst>
</file>

<file path=ppt/tags/tag401.xml><?xml version="1.0" encoding="utf-8"?>
<p:tagLst xmlns:a="http://schemas.openxmlformats.org/drawingml/2006/main" xmlns:r="http://schemas.openxmlformats.org/officeDocument/2006/relationships" xmlns:p="http://schemas.openxmlformats.org/presentationml/2006/main">
  <p:tag name="MH" val="20200724142132"/>
  <p:tag name="MH_LIBRARY" val="GRAPHIC"/>
  <p:tag name="MH_TYPE" val="Other"/>
  <p:tag name="MH_ORDER" val="5"/>
</p:tagLst>
</file>

<file path=ppt/tags/tag402.xml><?xml version="1.0" encoding="utf-8"?>
<p:tagLst xmlns:a="http://schemas.openxmlformats.org/drawingml/2006/main" xmlns:r="http://schemas.openxmlformats.org/officeDocument/2006/relationships" xmlns:p="http://schemas.openxmlformats.org/presentationml/2006/main">
  <p:tag name="MH" val="20200724142132"/>
  <p:tag name="MH_LIBRARY" val="GRAPHIC"/>
  <p:tag name="MH_TYPE" val="Other"/>
  <p:tag name="MH_ORDER" val="6"/>
</p:tagLst>
</file>

<file path=ppt/tags/tag403.xml><?xml version="1.0" encoding="utf-8"?>
<p:tagLst xmlns:a="http://schemas.openxmlformats.org/drawingml/2006/main" xmlns:r="http://schemas.openxmlformats.org/officeDocument/2006/relationships" xmlns:p="http://schemas.openxmlformats.org/presentationml/2006/main">
  <p:tag name="MH" val="20200724142132"/>
  <p:tag name="MH_LIBRARY" val="GRAPHIC"/>
  <p:tag name="MH_TYPE" val="Other"/>
  <p:tag name="MH_ORDER" val="9"/>
</p:tagLst>
</file>

<file path=ppt/tags/tag404.xml><?xml version="1.0" encoding="utf-8"?>
<p:tagLst xmlns:a="http://schemas.openxmlformats.org/drawingml/2006/main" xmlns:r="http://schemas.openxmlformats.org/officeDocument/2006/relationships" xmlns:p="http://schemas.openxmlformats.org/presentationml/2006/main">
  <p:tag name="MH" val="20200601135543"/>
  <p:tag name="MH_LIBRARY" val="GRAPHIC"/>
  <p:tag name="MH_TYPE" val="SubTitle"/>
  <p:tag name="MH_ORDER" val="2"/>
</p:tagLst>
</file>

<file path=ppt/tags/tag405.xml><?xml version="1.0" encoding="utf-8"?>
<p:tagLst xmlns:a="http://schemas.openxmlformats.org/drawingml/2006/main" xmlns:r="http://schemas.openxmlformats.org/officeDocument/2006/relationships" xmlns:p="http://schemas.openxmlformats.org/presentationml/2006/main">
  <p:tag name="MH" val="20200601135543"/>
  <p:tag name="MH_LIBRARY" val="GRAPHIC"/>
  <p:tag name="MH_TYPE" val="Text"/>
  <p:tag name="MH_ORDER" val="2"/>
</p:tagLst>
</file>

<file path=ppt/tags/tag406.xml><?xml version="1.0" encoding="utf-8"?>
<p:tagLst xmlns:a="http://schemas.openxmlformats.org/drawingml/2006/main" xmlns:r="http://schemas.openxmlformats.org/officeDocument/2006/relationships" xmlns:p="http://schemas.openxmlformats.org/presentationml/2006/main">
  <p:tag name="MH" val="20200601135543"/>
  <p:tag name="MH_LIBRARY" val="GRAPHIC"/>
  <p:tag name="MH_TYPE" val="SubTitle"/>
  <p:tag name="MH_ORDER" val="1"/>
</p:tagLst>
</file>

<file path=ppt/tags/tag407.xml><?xml version="1.0" encoding="utf-8"?>
<p:tagLst xmlns:a="http://schemas.openxmlformats.org/drawingml/2006/main" xmlns:r="http://schemas.openxmlformats.org/officeDocument/2006/relationships" xmlns:p="http://schemas.openxmlformats.org/presentationml/2006/main">
  <p:tag name="MH" val="20200529235458"/>
  <p:tag name="MH_LIBRARY" val="CONTENTS"/>
  <p:tag name="MH_TYPE" val="OTHERS"/>
  <p:tag name="ID" val="626778"/>
</p:tagLst>
</file>

<file path=ppt/tags/tag408.xml><?xml version="1.0" encoding="utf-8"?>
<p:tagLst xmlns:a="http://schemas.openxmlformats.org/drawingml/2006/main" xmlns:r="http://schemas.openxmlformats.org/officeDocument/2006/relationships" xmlns:p="http://schemas.openxmlformats.org/presentationml/2006/main">
  <p:tag name="MH" val="20200529235458"/>
  <p:tag name="MH_LIBRARY" val="CONTENTS"/>
  <p:tag name="MH_TYPE" val="OTHERS"/>
  <p:tag name="ID" val="626778"/>
</p:tagLst>
</file>

<file path=ppt/tags/tag409.xml><?xml version="1.0" encoding="utf-8"?>
<p:tagLst xmlns:a="http://schemas.openxmlformats.org/drawingml/2006/main" xmlns:r="http://schemas.openxmlformats.org/officeDocument/2006/relationships" xmlns:p="http://schemas.openxmlformats.org/presentationml/2006/main">
  <p:tag name="MH" val="20200529235458"/>
  <p:tag name="MH_LIBRARY" val="CONTENTS"/>
  <p:tag name="MH_TYPE" val="OTHERS"/>
  <p:tag name="ID" val="626778"/>
</p:tagLst>
</file>

<file path=ppt/tags/tag41.xml><?xml version="1.0" encoding="utf-8"?>
<p:tagLst xmlns:a="http://schemas.openxmlformats.org/drawingml/2006/main" xmlns:r="http://schemas.openxmlformats.org/officeDocument/2006/relationships" xmlns:p="http://schemas.openxmlformats.org/presentationml/2006/main">
  <p:tag name="MH" val="20200601135543"/>
  <p:tag name="MH_LIBRARY" val="GRAPHIC"/>
  <p:tag name="MH_TYPE" val="Other"/>
  <p:tag name="MH_ORDER" val="4"/>
</p:tagLst>
</file>

<file path=ppt/tags/tag410.xml><?xml version="1.0" encoding="utf-8"?>
<p:tagLst xmlns:a="http://schemas.openxmlformats.org/drawingml/2006/main" xmlns:r="http://schemas.openxmlformats.org/officeDocument/2006/relationships" xmlns:p="http://schemas.openxmlformats.org/presentationml/2006/main">
  <p:tag name="MH" val="20200529235458"/>
  <p:tag name="MH_LIBRARY" val="CONTENTS"/>
  <p:tag name="MH_TYPE" val="NUMBER"/>
  <p:tag name="ID" val="626778"/>
  <p:tag name="MH_ORDER" val="NUMBER"/>
</p:tagLst>
</file>

<file path=ppt/tags/tag411.xml><?xml version="1.0" encoding="utf-8"?>
<p:tagLst xmlns:a="http://schemas.openxmlformats.org/drawingml/2006/main" xmlns:r="http://schemas.openxmlformats.org/officeDocument/2006/relationships" xmlns:p="http://schemas.openxmlformats.org/presentationml/2006/main">
  <p:tag name="MH" val="20200529235458"/>
  <p:tag name="MH_LIBRARY" val="CONTENTS"/>
  <p:tag name="MH_TYPE" val="TITLE"/>
  <p:tag name="ID" val="626778"/>
  <p:tag name="MH_ORDER" val="NUMBER"/>
</p:tagLst>
</file>

<file path=ppt/tags/tag412.xml><?xml version="1.0" encoding="utf-8"?>
<p:tagLst xmlns:a="http://schemas.openxmlformats.org/drawingml/2006/main" xmlns:r="http://schemas.openxmlformats.org/officeDocument/2006/relationships" xmlns:p="http://schemas.openxmlformats.org/presentationml/2006/main">
  <p:tag name="MH" val="20200808064145"/>
  <p:tag name="MH_LIBRARY" val="GRAPHIC"/>
  <p:tag name="MH_TYPE" val="Other"/>
  <p:tag name="MH_ORDER" val="1"/>
</p:tagLst>
</file>

<file path=ppt/tags/tag413.xml><?xml version="1.0" encoding="utf-8"?>
<p:tagLst xmlns:a="http://schemas.openxmlformats.org/drawingml/2006/main" xmlns:r="http://schemas.openxmlformats.org/officeDocument/2006/relationships" xmlns:p="http://schemas.openxmlformats.org/presentationml/2006/main">
  <p:tag name="MH" val="20200808064145"/>
  <p:tag name="MH_LIBRARY" val="GRAPHIC"/>
  <p:tag name="MH_TYPE" val="Other"/>
  <p:tag name="MH_ORDER" val="2"/>
</p:tagLst>
</file>

<file path=ppt/tags/tag414.xml><?xml version="1.0" encoding="utf-8"?>
<p:tagLst xmlns:a="http://schemas.openxmlformats.org/drawingml/2006/main" xmlns:r="http://schemas.openxmlformats.org/officeDocument/2006/relationships" xmlns:p="http://schemas.openxmlformats.org/presentationml/2006/main">
  <p:tag name="MH" val="20200808064145"/>
  <p:tag name="MH_LIBRARY" val="GRAPHIC"/>
  <p:tag name="MH_TYPE" val="Other"/>
  <p:tag name="MH_ORDER" val="3"/>
</p:tagLst>
</file>

<file path=ppt/tags/tag415.xml><?xml version="1.0" encoding="utf-8"?>
<p:tagLst xmlns:a="http://schemas.openxmlformats.org/drawingml/2006/main" xmlns:r="http://schemas.openxmlformats.org/officeDocument/2006/relationships" xmlns:p="http://schemas.openxmlformats.org/presentationml/2006/main">
  <p:tag name="MH" val="20200808064145"/>
  <p:tag name="MH_LIBRARY" val="GRAPHIC"/>
  <p:tag name="MH_TYPE" val="Other"/>
  <p:tag name="MH_ORDER" val="4"/>
</p:tagLst>
</file>

<file path=ppt/tags/tag416.xml><?xml version="1.0" encoding="utf-8"?>
<p:tagLst xmlns:a="http://schemas.openxmlformats.org/drawingml/2006/main" xmlns:r="http://schemas.openxmlformats.org/officeDocument/2006/relationships" xmlns:p="http://schemas.openxmlformats.org/presentationml/2006/main">
  <p:tag name="MH" val="20200808064145"/>
  <p:tag name="MH_LIBRARY" val="GRAPHIC"/>
  <p:tag name="MH_TYPE" val="Other"/>
  <p:tag name="MH_ORDER" val="5"/>
</p:tagLst>
</file>

<file path=ppt/tags/tag417.xml><?xml version="1.0" encoding="utf-8"?>
<p:tagLst xmlns:a="http://schemas.openxmlformats.org/drawingml/2006/main" xmlns:r="http://schemas.openxmlformats.org/officeDocument/2006/relationships" xmlns:p="http://schemas.openxmlformats.org/presentationml/2006/main">
  <p:tag name="MH" val="20200808064145"/>
  <p:tag name="MH_LIBRARY" val="GRAPHIC"/>
  <p:tag name="MH_TYPE" val="Other"/>
  <p:tag name="MH_ORDER" val="6"/>
</p:tagLst>
</file>

<file path=ppt/tags/tag418.xml><?xml version="1.0" encoding="utf-8"?>
<p:tagLst xmlns:a="http://schemas.openxmlformats.org/drawingml/2006/main" xmlns:r="http://schemas.openxmlformats.org/officeDocument/2006/relationships" xmlns:p="http://schemas.openxmlformats.org/presentationml/2006/main">
  <p:tag name="MH" val="20200808064145"/>
  <p:tag name="MH_LIBRARY" val="GRAPHIC"/>
  <p:tag name="MH_TYPE" val="Other"/>
  <p:tag name="MH_ORDER" val="7"/>
</p:tagLst>
</file>

<file path=ppt/tags/tag419.xml><?xml version="1.0" encoding="utf-8"?>
<p:tagLst xmlns:a="http://schemas.openxmlformats.org/drawingml/2006/main" xmlns:r="http://schemas.openxmlformats.org/officeDocument/2006/relationships" xmlns:p="http://schemas.openxmlformats.org/presentationml/2006/main">
  <p:tag name="MH" val="20200808064145"/>
  <p:tag name="MH_LIBRARY" val="GRAPHIC"/>
  <p:tag name="MH_TYPE" val="Other"/>
  <p:tag name="MH_ORDER" val="8"/>
</p:tagLst>
</file>

<file path=ppt/tags/tag42.xml><?xml version="1.0" encoding="utf-8"?>
<p:tagLst xmlns:a="http://schemas.openxmlformats.org/drawingml/2006/main" xmlns:r="http://schemas.openxmlformats.org/officeDocument/2006/relationships" xmlns:p="http://schemas.openxmlformats.org/presentationml/2006/main">
  <p:tag name="MH" val="20200601135543"/>
  <p:tag name="MH_LIBRARY" val="GRAPHIC"/>
  <p:tag name="MH_TYPE" val="SubTitle"/>
  <p:tag name="MH_ORDER" val="2"/>
</p:tagLst>
</file>

<file path=ppt/tags/tag420.xml><?xml version="1.0" encoding="utf-8"?>
<p:tagLst xmlns:a="http://schemas.openxmlformats.org/drawingml/2006/main" xmlns:r="http://schemas.openxmlformats.org/officeDocument/2006/relationships" xmlns:p="http://schemas.openxmlformats.org/presentationml/2006/main">
  <p:tag name="MH" val="20200808064145"/>
  <p:tag name="MH_LIBRARY" val="GRAPHIC"/>
  <p:tag name="MH_TYPE" val="Other"/>
  <p:tag name="MH_ORDER" val="9"/>
</p:tagLst>
</file>

<file path=ppt/tags/tag421.xml><?xml version="1.0" encoding="utf-8"?>
<p:tagLst xmlns:a="http://schemas.openxmlformats.org/drawingml/2006/main" xmlns:r="http://schemas.openxmlformats.org/officeDocument/2006/relationships" xmlns:p="http://schemas.openxmlformats.org/presentationml/2006/main">
  <p:tag name="MH" val="20200808064145"/>
  <p:tag name="MH_LIBRARY" val="GRAPHIC"/>
  <p:tag name="MH_TYPE" val="Other"/>
  <p:tag name="MH_ORDER" val="10"/>
</p:tagLst>
</file>

<file path=ppt/tags/tag422.xml><?xml version="1.0" encoding="utf-8"?>
<p:tagLst xmlns:a="http://schemas.openxmlformats.org/drawingml/2006/main" xmlns:r="http://schemas.openxmlformats.org/officeDocument/2006/relationships" xmlns:p="http://schemas.openxmlformats.org/presentationml/2006/main">
  <p:tag name="MH" val="20200808064145"/>
  <p:tag name="MH_LIBRARY" val="GRAPHIC"/>
  <p:tag name="MH_TYPE" val="Other"/>
  <p:tag name="MH_ORDER" val="11"/>
</p:tagLst>
</file>

<file path=ppt/tags/tag423.xml><?xml version="1.0" encoding="utf-8"?>
<p:tagLst xmlns:a="http://schemas.openxmlformats.org/drawingml/2006/main" xmlns:r="http://schemas.openxmlformats.org/officeDocument/2006/relationships" xmlns:p="http://schemas.openxmlformats.org/presentationml/2006/main">
  <p:tag name="MH" val="20200808064145"/>
  <p:tag name="MH_LIBRARY" val="GRAPHIC"/>
  <p:tag name="MH_TYPE" val="Other"/>
  <p:tag name="MH_ORDER" val="12"/>
</p:tagLst>
</file>

<file path=ppt/tags/tag424.xml><?xml version="1.0" encoding="utf-8"?>
<p:tagLst xmlns:a="http://schemas.openxmlformats.org/drawingml/2006/main" xmlns:r="http://schemas.openxmlformats.org/officeDocument/2006/relationships" xmlns:p="http://schemas.openxmlformats.org/presentationml/2006/main">
  <p:tag name="MH" val="20200808064145"/>
  <p:tag name="MH_LIBRARY" val="GRAPHIC"/>
  <p:tag name="MH_TYPE" val="Other"/>
  <p:tag name="MH_ORDER" val="13"/>
</p:tagLst>
</file>

<file path=ppt/tags/tag425.xml><?xml version="1.0" encoding="utf-8"?>
<p:tagLst xmlns:a="http://schemas.openxmlformats.org/drawingml/2006/main" xmlns:r="http://schemas.openxmlformats.org/officeDocument/2006/relationships" xmlns:p="http://schemas.openxmlformats.org/presentationml/2006/main">
  <p:tag name="MH" val="20200808064145"/>
  <p:tag name="MH_LIBRARY" val="GRAPHIC"/>
  <p:tag name="MH_TYPE" val="SubTitle"/>
  <p:tag name="MH_ORDER" val="1"/>
</p:tagLst>
</file>

<file path=ppt/tags/tag426.xml><?xml version="1.0" encoding="utf-8"?>
<p:tagLst xmlns:a="http://schemas.openxmlformats.org/drawingml/2006/main" xmlns:r="http://schemas.openxmlformats.org/officeDocument/2006/relationships" xmlns:p="http://schemas.openxmlformats.org/presentationml/2006/main">
  <p:tag name="MH" val="20200808064145"/>
  <p:tag name="MH_LIBRARY" val="GRAPHIC"/>
  <p:tag name="MH_TYPE" val="Other"/>
  <p:tag name="MH_ORDER" val="14"/>
</p:tagLst>
</file>

<file path=ppt/tags/tag427.xml><?xml version="1.0" encoding="utf-8"?>
<p:tagLst xmlns:a="http://schemas.openxmlformats.org/drawingml/2006/main" xmlns:r="http://schemas.openxmlformats.org/officeDocument/2006/relationships" xmlns:p="http://schemas.openxmlformats.org/presentationml/2006/main">
  <p:tag name="MH" val="20200808064145"/>
  <p:tag name="MH_LIBRARY" val="GRAPHIC"/>
  <p:tag name="MH_TYPE" val="Other"/>
  <p:tag name="MH_ORDER" val="15"/>
</p:tagLst>
</file>

<file path=ppt/tags/tag428.xml><?xml version="1.0" encoding="utf-8"?>
<p:tagLst xmlns:a="http://schemas.openxmlformats.org/drawingml/2006/main" xmlns:r="http://schemas.openxmlformats.org/officeDocument/2006/relationships" xmlns:p="http://schemas.openxmlformats.org/presentationml/2006/main">
  <p:tag name="MH" val="20200808064145"/>
  <p:tag name="MH_LIBRARY" val="GRAPHIC"/>
  <p:tag name="MH_TYPE" val="Other"/>
  <p:tag name="MH_ORDER" val="16"/>
</p:tagLst>
</file>

<file path=ppt/tags/tag429.xml><?xml version="1.0" encoding="utf-8"?>
<p:tagLst xmlns:a="http://schemas.openxmlformats.org/drawingml/2006/main" xmlns:r="http://schemas.openxmlformats.org/officeDocument/2006/relationships" xmlns:p="http://schemas.openxmlformats.org/presentationml/2006/main">
  <p:tag name="MH" val="20200808064145"/>
  <p:tag name="MH_LIBRARY" val="GRAPHIC"/>
  <p:tag name="MH_TYPE" val="Other"/>
  <p:tag name="MH_ORDER" val="17"/>
</p:tagLst>
</file>

<file path=ppt/tags/tag43.xml><?xml version="1.0" encoding="utf-8"?>
<p:tagLst xmlns:a="http://schemas.openxmlformats.org/drawingml/2006/main" xmlns:r="http://schemas.openxmlformats.org/officeDocument/2006/relationships" xmlns:p="http://schemas.openxmlformats.org/presentationml/2006/main">
  <p:tag name="MH" val="20200601135543"/>
  <p:tag name="MH_LIBRARY" val="GRAPHIC"/>
  <p:tag name="MH_TYPE" val="Other"/>
  <p:tag name="MH_ORDER" val="5"/>
</p:tagLst>
</file>

<file path=ppt/tags/tag430.xml><?xml version="1.0" encoding="utf-8"?>
<p:tagLst xmlns:a="http://schemas.openxmlformats.org/drawingml/2006/main" xmlns:r="http://schemas.openxmlformats.org/officeDocument/2006/relationships" xmlns:p="http://schemas.openxmlformats.org/presentationml/2006/main">
  <p:tag name="MH" val="20200808064145"/>
  <p:tag name="MH_LIBRARY" val="GRAPHIC"/>
  <p:tag name="MH_TYPE" val="Other"/>
  <p:tag name="MH_ORDER" val="18"/>
</p:tagLst>
</file>

<file path=ppt/tags/tag431.xml><?xml version="1.0" encoding="utf-8"?>
<p:tagLst xmlns:a="http://schemas.openxmlformats.org/drawingml/2006/main" xmlns:r="http://schemas.openxmlformats.org/officeDocument/2006/relationships" xmlns:p="http://schemas.openxmlformats.org/presentationml/2006/main">
  <p:tag name="MH" val="20200808064145"/>
  <p:tag name="MH_LIBRARY" val="GRAPHIC"/>
  <p:tag name="MH_TYPE" val="Other"/>
  <p:tag name="MH_ORDER" val="19"/>
</p:tagLst>
</file>

<file path=ppt/tags/tag432.xml><?xml version="1.0" encoding="utf-8"?>
<p:tagLst xmlns:a="http://schemas.openxmlformats.org/drawingml/2006/main" xmlns:r="http://schemas.openxmlformats.org/officeDocument/2006/relationships" xmlns:p="http://schemas.openxmlformats.org/presentationml/2006/main">
  <p:tag name="MH" val="20200808064145"/>
  <p:tag name="MH_LIBRARY" val="GRAPHIC"/>
  <p:tag name="MH_TYPE" val="Other"/>
  <p:tag name="MH_ORDER" val="20"/>
</p:tagLst>
</file>

<file path=ppt/tags/tag433.xml><?xml version="1.0" encoding="utf-8"?>
<p:tagLst xmlns:a="http://schemas.openxmlformats.org/drawingml/2006/main" xmlns:r="http://schemas.openxmlformats.org/officeDocument/2006/relationships" xmlns:p="http://schemas.openxmlformats.org/presentationml/2006/main">
  <p:tag name="MH" val="20200808064145"/>
  <p:tag name="MH_LIBRARY" val="GRAPHIC"/>
  <p:tag name="MH_TYPE" val="Other"/>
  <p:tag name="MH_ORDER" val="21"/>
</p:tagLst>
</file>

<file path=ppt/tags/tag434.xml><?xml version="1.0" encoding="utf-8"?>
<p:tagLst xmlns:a="http://schemas.openxmlformats.org/drawingml/2006/main" xmlns:r="http://schemas.openxmlformats.org/officeDocument/2006/relationships" xmlns:p="http://schemas.openxmlformats.org/presentationml/2006/main">
  <p:tag name="MH" val="20200808064145"/>
  <p:tag name="MH_LIBRARY" val="GRAPHIC"/>
  <p:tag name="MH_TYPE" val="Other"/>
  <p:tag name="MH_ORDER" val="22"/>
</p:tagLst>
</file>

<file path=ppt/tags/tag435.xml><?xml version="1.0" encoding="utf-8"?>
<p:tagLst xmlns:a="http://schemas.openxmlformats.org/drawingml/2006/main" xmlns:r="http://schemas.openxmlformats.org/officeDocument/2006/relationships" xmlns:p="http://schemas.openxmlformats.org/presentationml/2006/main">
  <p:tag name="MH" val="20200808064145"/>
  <p:tag name="MH_LIBRARY" val="GRAPHIC"/>
  <p:tag name="MH_TYPE" val="Other"/>
  <p:tag name="MH_ORDER" val="23"/>
</p:tagLst>
</file>

<file path=ppt/tags/tag436.xml><?xml version="1.0" encoding="utf-8"?>
<p:tagLst xmlns:a="http://schemas.openxmlformats.org/drawingml/2006/main" xmlns:r="http://schemas.openxmlformats.org/officeDocument/2006/relationships" xmlns:p="http://schemas.openxmlformats.org/presentationml/2006/main">
  <p:tag name="MH" val="20200808064145"/>
  <p:tag name="MH_LIBRARY" val="GRAPHIC"/>
  <p:tag name="MH_TYPE" val="Other"/>
  <p:tag name="MH_ORDER" val="24"/>
</p:tagLst>
</file>

<file path=ppt/tags/tag437.xml><?xml version="1.0" encoding="utf-8"?>
<p:tagLst xmlns:a="http://schemas.openxmlformats.org/drawingml/2006/main" xmlns:r="http://schemas.openxmlformats.org/officeDocument/2006/relationships" xmlns:p="http://schemas.openxmlformats.org/presentationml/2006/main">
  <p:tag name="MH" val="20200808064145"/>
  <p:tag name="MH_LIBRARY" val="GRAPHIC"/>
  <p:tag name="MH_TYPE" val="Other"/>
  <p:tag name="MH_ORDER" val="25"/>
</p:tagLst>
</file>

<file path=ppt/tags/tag438.xml><?xml version="1.0" encoding="utf-8"?>
<p:tagLst xmlns:a="http://schemas.openxmlformats.org/drawingml/2006/main" xmlns:r="http://schemas.openxmlformats.org/officeDocument/2006/relationships" xmlns:p="http://schemas.openxmlformats.org/presentationml/2006/main">
  <p:tag name="MH" val="20200808064145"/>
  <p:tag name="MH_LIBRARY" val="GRAPHIC"/>
  <p:tag name="MH_TYPE" val="SubTitle"/>
  <p:tag name="MH_ORDER" val="2"/>
</p:tagLst>
</file>

<file path=ppt/tags/tag439.xml><?xml version="1.0" encoding="utf-8"?>
<p:tagLst xmlns:a="http://schemas.openxmlformats.org/drawingml/2006/main" xmlns:r="http://schemas.openxmlformats.org/officeDocument/2006/relationships" xmlns:p="http://schemas.openxmlformats.org/presentationml/2006/main">
  <p:tag name="MH" val="20200808064145"/>
  <p:tag name="MH_LIBRARY" val="GRAPHIC"/>
  <p:tag name="MH_TYPE" val="Other"/>
  <p:tag name="MH_ORDER" val="26"/>
</p:tagLst>
</file>

<file path=ppt/tags/tag44.xml><?xml version="1.0" encoding="utf-8"?>
<p:tagLst xmlns:a="http://schemas.openxmlformats.org/drawingml/2006/main" xmlns:r="http://schemas.openxmlformats.org/officeDocument/2006/relationships" xmlns:p="http://schemas.openxmlformats.org/presentationml/2006/main">
  <p:tag name="MH" val="20200601135543"/>
  <p:tag name="MH_LIBRARY" val="GRAPHIC"/>
  <p:tag name="MH_TYPE" val="Other"/>
  <p:tag name="MH_ORDER" val="6"/>
</p:tagLst>
</file>

<file path=ppt/tags/tag440.xml><?xml version="1.0" encoding="utf-8"?>
<p:tagLst xmlns:a="http://schemas.openxmlformats.org/drawingml/2006/main" xmlns:r="http://schemas.openxmlformats.org/officeDocument/2006/relationships" xmlns:p="http://schemas.openxmlformats.org/presentationml/2006/main">
  <p:tag name="MH" val="20200808095502"/>
  <p:tag name="MH_LIBRARY" val="GRAPHIC"/>
  <p:tag name="MH_TYPE" val="Other"/>
  <p:tag name="MH_ORDER" val="1"/>
</p:tagLst>
</file>

<file path=ppt/tags/tag441.xml><?xml version="1.0" encoding="utf-8"?>
<p:tagLst xmlns:a="http://schemas.openxmlformats.org/drawingml/2006/main" xmlns:r="http://schemas.openxmlformats.org/officeDocument/2006/relationships" xmlns:p="http://schemas.openxmlformats.org/presentationml/2006/main">
  <p:tag name="MH" val="20200808095502"/>
  <p:tag name="MH_LIBRARY" val="GRAPHIC"/>
  <p:tag name="MH_TYPE" val="SubTitle"/>
  <p:tag name="MH_ORDER" val="1"/>
</p:tagLst>
</file>

<file path=ppt/tags/tag442.xml><?xml version="1.0" encoding="utf-8"?>
<p:tagLst xmlns:a="http://schemas.openxmlformats.org/drawingml/2006/main" xmlns:r="http://schemas.openxmlformats.org/officeDocument/2006/relationships" xmlns:p="http://schemas.openxmlformats.org/presentationml/2006/main">
  <p:tag name="MH" val="20200808095502"/>
  <p:tag name="MH_LIBRARY" val="GRAPHIC"/>
  <p:tag name="MH_TYPE" val="Other"/>
  <p:tag name="MH_ORDER" val="2"/>
</p:tagLst>
</file>

<file path=ppt/tags/tag443.xml><?xml version="1.0" encoding="utf-8"?>
<p:tagLst xmlns:a="http://schemas.openxmlformats.org/drawingml/2006/main" xmlns:r="http://schemas.openxmlformats.org/officeDocument/2006/relationships" xmlns:p="http://schemas.openxmlformats.org/presentationml/2006/main">
  <p:tag name="MH" val="20200808095502"/>
  <p:tag name="MH_LIBRARY" val="GRAPHIC"/>
  <p:tag name="MH_TYPE" val="SubTitle"/>
  <p:tag name="MH_ORDER" val="3"/>
</p:tagLst>
</file>

<file path=ppt/tags/tag444.xml><?xml version="1.0" encoding="utf-8"?>
<p:tagLst xmlns:a="http://schemas.openxmlformats.org/drawingml/2006/main" xmlns:r="http://schemas.openxmlformats.org/officeDocument/2006/relationships" xmlns:p="http://schemas.openxmlformats.org/presentationml/2006/main">
  <p:tag name="MH" val="20200808095502"/>
  <p:tag name="MH_LIBRARY" val="GRAPHIC"/>
  <p:tag name="MH_TYPE" val="Other"/>
  <p:tag name="MH_ORDER" val="3"/>
</p:tagLst>
</file>

<file path=ppt/tags/tag445.xml><?xml version="1.0" encoding="utf-8"?>
<p:tagLst xmlns:a="http://schemas.openxmlformats.org/drawingml/2006/main" xmlns:r="http://schemas.openxmlformats.org/officeDocument/2006/relationships" xmlns:p="http://schemas.openxmlformats.org/presentationml/2006/main">
  <p:tag name="MH" val="20200808095502"/>
  <p:tag name="MH_LIBRARY" val="GRAPHIC"/>
  <p:tag name="MH_TYPE" val="SubTitle"/>
  <p:tag name="MH_ORDER" val="4"/>
</p:tagLst>
</file>

<file path=ppt/tags/tag446.xml><?xml version="1.0" encoding="utf-8"?>
<p:tagLst xmlns:a="http://schemas.openxmlformats.org/drawingml/2006/main" xmlns:r="http://schemas.openxmlformats.org/officeDocument/2006/relationships" xmlns:p="http://schemas.openxmlformats.org/presentationml/2006/main">
  <p:tag name="MH" val="20200808095502"/>
  <p:tag name="MH_LIBRARY" val="GRAPHIC"/>
  <p:tag name="MH_TYPE" val="Other"/>
  <p:tag name="MH_ORDER" val="4"/>
</p:tagLst>
</file>

<file path=ppt/tags/tag447.xml><?xml version="1.0" encoding="utf-8"?>
<p:tagLst xmlns:a="http://schemas.openxmlformats.org/drawingml/2006/main" xmlns:r="http://schemas.openxmlformats.org/officeDocument/2006/relationships" xmlns:p="http://schemas.openxmlformats.org/presentationml/2006/main">
  <p:tag name="MH" val="20200808095502"/>
  <p:tag name="MH_LIBRARY" val="GRAPHIC"/>
  <p:tag name="MH_TYPE" val="SubTitle"/>
  <p:tag name="MH_ORDER" val="2"/>
</p:tagLst>
</file>

<file path=ppt/tags/tag448.xml><?xml version="1.0" encoding="utf-8"?>
<p:tagLst xmlns:a="http://schemas.openxmlformats.org/drawingml/2006/main" xmlns:r="http://schemas.openxmlformats.org/officeDocument/2006/relationships" xmlns:p="http://schemas.openxmlformats.org/presentationml/2006/main">
  <p:tag name="MH" val="20200611132301"/>
  <p:tag name="MH_LIBRARY" val="GRAPHIC"/>
</p:tagLst>
</file>

<file path=ppt/tags/tag449.xml><?xml version="1.0" encoding="utf-8"?>
<p:tagLst xmlns:a="http://schemas.openxmlformats.org/drawingml/2006/main" xmlns:r="http://schemas.openxmlformats.org/officeDocument/2006/relationships" xmlns:p="http://schemas.openxmlformats.org/presentationml/2006/main">
  <p:tag name="MH" val="20200611132301"/>
  <p:tag name="MH_LIBRARY" val="GRAPHIC"/>
  <p:tag name="MH_ORDER" val="任意多边形 6"/>
</p:tagLst>
</file>

<file path=ppt/tags/tag45.xml><?xml version="1.0" encoding="utf-8"?>
<p:tagLst xmlns:a="http://schemas.openxmlformats.org/drawingml/2006/main" xmlns:r="http://schemas.openxmlformats.org/officeDocument/2006/relationships" xmlns:p="http://schemas.openxmlformats.org/presentationml/2006/main">
  <p:tag name="MH" val="20200724142132"/>
  <p:tag name="MH_LIBRARY" val="GRAPHIC"/>
  <p:tag name="MH_TYPE" val="Other"/>
  <p:tag name="MH_ORDER" val="5"/>
</p:tagLst>
</file>

<file path=ppt/tags/tag450.xml><?xml version="1.0" encoding="utf-8"?>
<p:tagLst xmlns:a="http://schemas.openxmlformats.org/drawingml/2006/main" xmlns:r="http://schemas.openxmlformats.org/officeDocument/2006/relationships" xmlns:p="http://schemas.openxmlformats.org/presentationml/2006/main">
  <p:tag name="MH" val="20200611132301"/>
  <p:tag name="MH_LIBRARY" val="GRAPHIC"/>
  <p:tag name="MH_ORDER" val="Straight Connector 9"/>
</p:tagLst>
</file>

<file path=ppt/tags/tag451.xml><?xml version="1.0" encoding="utf-8"?>
<p:tagLst xmlns:a="http://schemas.openxmlformats.org/drawingml/2006/main" xmlns:r="http://schemas.openxmlformats.org/officeDocument/2006/relationships" xmlns:p="http://schemas.openxmlformats.org/presentationml/2006/main">
  <p:tag name="MH" val="20200611132301"/>
  <p:tag name="MH_LIBRARY" val="GRAPHIC"/>
  <p:tag name="MH_ORDER" val="Straight Connector 10"/>
</p:tagLst>
</file>

<file path=ppt/tags/tag46.xml><?xml version="1.0" encoding="utf-8"?>
<p:tagLst xmlns:a="http://schemas.openxmlformats.org/drawingml/2006/main" xmlns:r="http://schemas.openxmlformats.org/officeDocument/2006/relationships" xmlns:p="http://schemas.openxmlformats.org/presentationml/2006/main">
  <p:tag name="MH" val="20200724142132"/>
  <p:tag name="MH_LIBRARY" val="GRAPHIC"/>
  <p:tag name="MH_TYPE" val="Other"/>
  <p:tag name="MH_ORDER" val="6"/>
</p:tagLst>
</file>

<file path=ppt/tags/tag47.xml><?xml version="1.0" encoding="utf-8"?>
<p:tagLst xmlns:a="http://schemas.openxmlformats.org/drawingml/2006/main" xmlns:r="http://schemas.openxmlformats.org/officeDocument/2006/relationships" xmlns:p="http://schemas.openxmlformats.org/presentationml/2006/main">
  <p:tag name="MH" val="20200724142132"/>
  <p:tag name="MH_LIBRARY" val="GRAPHIC"/>
  <p:tag name="MH_TYPE" val="Other"/>
  <p:tag name="MH_ORDER" val="9"/>
</p:tagLst>
</file>

<file path=ppt/tags/tag48.xml><?xml version="1.0" encoding="utf-8"?>
<p:tagLst xmlns:a="http://schemas.openxmlformats.org/drawingml/2006/main" xmlns:r="http://schemas.openxmlformats.org/officeDocument/2006/relationships" xmlns:p="http://schemas.openxmlformats.org/presentationml/2006/main">
  <p:tag name="MH" val="20200601135543"/>
  <p:tag name="MH_LIBRARY" val="GRAPHIC"/>
  <p:tag name="MH_TYPE" val="SubTitle"/>
  <p:tag name="MH_ORDER" val="2"/>
</p:tagLst>
</file>

<file path=ppt/tags/tag49.xml><?xml version="1.0" encoding="utf-8"?>
<p:tagLst xmlns:a="http://schemas.openxmlformats.org/drawingml/2006/main" xmlns:r="http://schemas.openxmlformats.org/officeDocument/2006/relationships" xmlns:p="http://schemas.openxmlformats.org/presentationml/2006/main">
  <p:tag name="MH" val="20200601135543"/>
  <p:tag name="MH_LIBRARY" val="GRAPHIC"/>
  <p:tag name="MH_TYPE" val="Text"/>
  <p:tag name="MH_ORDER" val="2"/>
</p:tagLst>
</file>

<file path=ppt/tags/tag5.xml><?xml version="1.0" encoding="utf-8"?>
<p:tagLst xmlns:a="http://schemas.openxmlformats.org/drawingml/2006/main" xmlns:r="http://schemas.openxmlformats.org/officeDocument/2006/relationships" xmlns:p="http://schemas.openxmlformats.org/presentationml/2006/main">
  <p:tag name="MH" val="20200724140354"/>
  <p:tag name="MH_LIBRARY" val="GRAPHIC"/>
  <p:tag name="MH_TYPE" val="Other"/>
  <p:tag name="MH_ORDER" val="4"/>
</p:tagLst>
</file>

<file path=ppt/tags/tag50.xml><?xml version="1.0" encoding="utf-8"?>
<p:tagLst xmlns:a="http://schemas.openxmlformats.org/drawingml/2006/main" xmlns:r="http://schemas.openxmlformats.org/officeDocument/2006/relationships" xmlns:p="http://schemas.openxmlformats.org/presentationml/2006/main">
  <p:tag name="MH" val="20200806223744"/>
  <p:tag name="MH_LIBRARY" val="GRAPHIC"/>
  <p:tag name="MH_TYPE" val="SubTitle"/>
  <p:tag name="MH_ORDER" val="1"/>
</p:tagLst>
</file>

<file path=ppt/tags/tag51.xml><?xml version="1.0" encoding="utf-8"?>
<p:tagLst xmlns:a="http://schemas.openxmlformats.org/drawingml/2006/main" xmlns:r="http://schemas.openxmlformats.org/officeDocument/2006/relationships" xmlns:p="http://schemas.openxmlformats.org/presentationml/2006/main">
  <p:tag name="MH" val="20200806223744"/>
  <p:tag name="MH_LIBRARY" val="GRAPHIC"/>
  <p:tag name="MH_TYPE" val="Other"/>
  <p:tag name="MH_ORDER" val="1"/>
</p:tagLst>
</file>

<file path=ppt/tags/tag52.xml><?xml version="1.0" encoding="utf-8"?>
<p:tagLst xmlns:a="http://schemas.openxmlformats.org/drawingml/2006/main" xmlns:r="http://schemas.openxmlformats.org/officeDocument/2006/relationships" xmlns:p="http://schemas.openxmlformats.org/presentationml/2006/main">
  <p:tag name="MH" val="20200806223744"/>
  <p:tag name="MH_LIBRARY" val="GRAPHIC"/>
  <p:tag name="MH_TYPE" val="SubTitle"/>
  <p:tag name="MH_ORDER" val="2"/>
</p:tagLst>
</file>

<file path=ppt/tags/tag53.xml><?xml version="1.0" encoding="utf-8"?>
<p:tagLst xmlns:a="http://schemas.openxmlformats.org/drawingml/2006/main" xmlns:r="http://schemas.openxmlformats.org/officeDocument/2006/relationships" xmlns:p="http://schemas.openxmlformats.org/presentationml/2006/main">
  <p:tag name="MH" val="20200806223744"/>
  <p:tag name="MH_LIBRARY" val="GRAPHIC"/>
  <p:tag name="MH_TYPE" val="Other"/>
  <p:tag name="MH_ORDER" val="2"/>
</p:tagLst>
</file>

<file path=ppt/tags/tag54.xml><?xml version="1.0" encoding="utf-8"?>
<p:tagLst xmlns:a="http://schemas.openxmlformats.org/drawingml/2006/main" xmlns:r="http://schemas.openxmlformats.org/officeDocument/2006/relationships" xmlns:p="http://schemas.openxmlformats.org/presentationml/2006/main">
  <p:tag name="MH" val="20200806223744"/>
  <p:tag name="MH_LIBRARY" val="GRAPHIC"/>
  <p:tag name="MH_TYPE" val="SubTitle"/>
  <p:tag name="MH_ORDER" val="3"/>
</p:tagLst>
</file>

<file path=ppt/tags/tag55.xml><?xml version="1.0" encoding="utf-8"?>
<p:tagLst xmlns:a="http://schemas.openxmlformats.org/drawingml/2006/main" xmlns:r="http://schemas.openxmlformats.org/officeDocument/2006/relationships" xmlns:p="http://schemas.openxmlformats.org/presentationml/2006/main">
  <p:tag name="MH" val="20200806223744"/>
  <p:tag name="MH_LIBRARY" val="GRAPHIC"/>
  <p:tag name="MH_TYPE" val="Other"/>
  <p:tag name="MH_ORDER" val="3"/>
</p:tagLst>
</file>

<file path=ppt/tags/tag56.xml><?xml version="1.0" encoding="utf-8"?>
<p:tagLst xmlns:a="http://schemas.openxmlformats.org/drawingml/2006/main" xmlns:r="http://schemas.openxmlformats.org/officeDocument/2006/relationships" xmlns:p="http://schemas.openxmlformats.org/presentationml/2006/main">
  <p:tag name="MH" val="20200806223744"/>
  <p:tag name="MH_LIBRARY" val="GRAPHIC"/>
  <p:tag name="MH_TYPE" val="SubTitle"/>
  <p:tag name="MH_ORDER" val="4"/>
</p:tagLst>
</file>

<file path=ppt/tags/tag57.xml><?xml version="1.0" encoding="utf-8"?>
<p:tagLst xmlns:a="http://schemas.openxmlformats.org/drawingml/2006/main" xmlns:r="http://schemas.openxmlformats.org/officeDocument/2006/relationships" xmlns:p="http://schemas.openxmlformats.org/presentationml/2006/main">
  <p:tag name="MH" val="20200806223744"/>
  <p:tag name="MH_LIBRARY" val="GRAPHIC"/>
  <p:tag name="MH_TYPE" val="Other"/>
  <p:tag name="MH_ORDER" val="4"/>
</p:tagLst>
</file>

<file path=ppt/tags/tag58.xml><?xml version="1.0" encoding="utf-8"?>
<p:tagLst xmlns:a="http://schemas.openxmlformats.org/drawingml/2006/main" xmlns:r="http://schemas.openxmlformats.org/officeDocument/2006/relationships" xmlns:p="http://schemas.openxmlformats.org/presentationml/2006/main">
  <p:tag name="MH" val="20200601141511"/>
  <p:tag name="MH_LIBRARY" val="GRAPHIC"/>
  <p:tag name="MH_TYPE" val="SubTitle"/>
  <p:tag name="MH_ORDER" val="4"/>
</p:tagLst>
</file>

<file path=ppt/tags/tag59.xml><?xml version="1.0" encoding="utf-8"?>
<p:tagLst xmlns:a="http://schemas.openxmlformats.org/drawingml/2006/main" xmlns:r="http://schemas.openxmlformats.org/officeDocument/2006/relationships" xmlns:p="http://schemas.openxmlformats.org/presentationml/2006/main">
  <p:tag name="MH" val="20200601141511"/>
  <p:tag name="MH_LIBRARY" val="GRAPHIC"/>
  <p:tag name="MH_TYPE" val="Other"/>
  <p:tag name="MH_ORDER" val="1"/>
</p:tagLst>
</file>

<file path=ppt/tags/tag6.xml><?xml version="1.0" encoding="utf-8"?>
<p:tagLst xmlns:a="http://schemas.openxmlformats.org/drawingml/2006/main" xmlns:r="http://schemas.openxmlformats.org/officeDocument/2006/relationships" xmlns:p="http://schemas.openxmlformats.org/presentationml/2006/main">
  <p:tag name="MH" val="20200724140354"/>
  <p:tag name="MH_LIBRARY" val="GRAPHIC"/>
  <p:tag name="MH_TYPE" val="Other"/>
  <p:tag name="MH_ORDER" val="5"/>
</p:tagLst>
</file>

<file path=ppt/tags/tag60.xml><?xml version="1.0" encoding="utf-8"?>
<p:tagLst xmlns:a="http://schemas.openxmlformats.org/drawingml/2006/main" xmlns:r="http://schemas.openxmlformats.org/officeDocument/2006/relationships" xmlns:p="http://schemas.openxmlformats.org/presentationml/2006/main">
  <p:tag name="MH" val="20200601141511"/>
  <p:tag name="MH_LIBRARY" val="GRAPHIC"/>
  <p:tag name="MH_TYPE" val="Other"/>
  <p:tag name="MH_ORDER" val="2"/>
</p:tagLst>
</file>

<file path=ppt/tags/tag61.xml><?xml version="1.0" encoding="utf-8"?>
<p:tagLst xmlns:a="http://schemas.openxmlformats.org/drawingml/2006/main" xmlns:r="http://schemas.openxmlformats.org/officeDocument/2006/relationships" xmlns:p="http://schemas.openxmlformats.org/presentationml/2006/main">
  <p:tag name="MH" val="20200601141511"/>
  <p:tag name="MH_LIBRARY" val="GRAPHIC"/>
  <p:tag name="MH_TYPE" val="Other"/>
  <p:tag name="MH_ORDER" val="3"/>
</p:tagLst>
</file>

<file path=ppt/tags/tag62.xml><?xml version="1.0" encoding="utf-8"?>
<p:tagLst xmlns:a="http://schemas.openxmlformats.org/drawingml/2006/main" xmlns:r="http://schemas.openxmlformats.org/officeDocument/2006/relationships" xmlns:p="http://schemas.openxmlformats.org/presentationml/2006/main">
  <p:tag name="MH" val="20200601141511"/>
  <p:tag name="MH_LIBRARY" val="GRAPHIC"/>
  <p:tag name="MH_TYPE" val="Other"/>
  <p:tag name="MH_ORDER" val="4"/>
</p:tagLst>
</file>

<file path=ppt/tags/tag63.xml><?xml version="1.0" encoding="utf-8"?>
<p:tagLst xmlns:a="http://schemas.openxmlformats.org/drawingml/2006/main" xmlns:r="http://schemas.openxmlformats.org/officeDocument/2006/relationships" xmlns:p="http://schemas.openxmlformats.org/presentationml/2006/main">
  <p:tag name="MH" val="20200601141511"/>
  <p:tag name="MH_LIBRARY" val="GRAPHIC"/>
  <p:tag name="MH_TYPE" val="SubTitle"/>
  <p:tag name="MH_ORDER" val="1"/>
</p:tagLst>
</file>

<file path=ppt/tags/tag64.xml><?xml version="1.0" encoding="utf-8"?>
<p:tagLst xmlns:a="http://schemas.openxmlformats.org/drawingml/2006/main" xmlns:r="http://schemas.openxmlformats.org/officeDocument/2006/relationships" xmlns:p="http://schemas.openxmlformats.org/presentationml/2006/main">
  <p:tag name="MH" val="20200601141511"/>
  <p:tag name="MH_LIBRARY" val="GRAPHIC"/>
  <p:tag name="MH_TYPE" val="SubTitle"/>
  <p:tag name="MH_ORDER" val="2"/>
</p:tagLst>
</file>

<file path=ppt/tags/tag65.xml><?xml version="1.0" encoding="utf-8"?>
<p:tagLst xmlns:a="http://schemas.openxmlformats.org/drawingml/2006/main" xmlns:r="http://schemas.openxmlformats.org/officeDocument/2006/relationships" xmlns:p="http://schemas.openxmlformats.org/presentationml/2006/main">
  <p:tag name="MH" val="20200601141511"/>
  <p:tag name="MH_LIBRARY" val="GRAPHIC"/>
  <p:tag name="MH_TYPE" val="SubTitle"/>
  <p:tag name="MH_ORDER" val="3"/>
</p:tagLst>
</file>

<file path=ppt/tags/tag66.xml><?xml version="1.0" encoding="utf-8"?>
<p:tagLst xmlns:a="http://schemas.openxmlformats.org/drawingml/2006/main" xmlns:r="http://schemas.openxmlformats.org/officeDocument/2006/relationships" xmlns:p="http://schemas.openxmlformats.org/presentationml/2006/main">
  <p:tag name="MH" val="20200601141511"/>
  <p:tag name="MH_LIBRARY" val="GRAPHIC"/>
  <p:tag name="MH_TYPE" val="Other"/>
  <p:tag name="MH_ORDER" val="5"/>
</p:tagLst>
</file>

<file path=ppt/tags/tag67.xml><?xml version="1.0" encoding="utf-8"?>
<p:tagLst xmlns:a="http://schemas.openxmlformats.org/drawingml/2006/main" xmlns:r="http://schemas.openxmlformats.org/officeDocument/2006/relationships" xmlns:p="http://schemas.openxmlformats.org/presentationml/2006/main">
  <p:tag name="MH" val="20200601141511"/>
  <p:tag name="MH_LIBRARY" val="GRAPHIC"/>
  <p:tag name="MH_TYPE" val="Title"/>
  <p:tag name="MH_ORDER" val="1"/>
</p:tagLst>
</file>

<file path=ppt/tags/tag68.xml><?xml version="1.0" encoding="utf-8"?>
<p:tagLst xmlns:a="http://schemas.openxmlformats.org/drawingml/2006/main" xmlns:r="http://schemas.openxmlformats.org/officeDocument/2006/relationships" xmlns:p="http://schemas.openxmlformats.org/presentationml/2006/main">
  <p:tag name="MH" val="20200529235458"/>
  <p:tag name="MH_LIBRARY" val="CONTENTS"/>
  <p:tag name="MH_TYPE" val="OTHERS"/>
  <p:tag name="ID" val="626778"/>
</p:tagLst>
</file>

<file path=ppt/tags/tag69.xml><?xml version="1.0" encoding="utf-8"?>
<p:tagLst xmlns:a="http://schemas.openxmlformats.org/drawingml/2006/main" xmlns:r="http://schemas.openxmlformats.org/officeDocument/2006/relationships" xmlns:p="http://schemas.openxmlformats.org/presentationml/2006/main">
  <p:tag name="MH" val="20200529235458"/>
  <p:tag name="MH_LIBRARY" val="CONTENTS"/>
  <p:tag name="MH_TYPE" val="OTHERS"/>
  <p:tag name="ID" val="626778"/>
</p:tagLst>
</file>

<file path=ppt/tags/tag7.xml><?xml version="1.0" encoding="utf-8"?>
<p:tagLst xmlns:a="http://schemas.openxmlformats.org/drawingml/2006/main" xmlns:r="http://schemas.openxmlformats.org/officeDocument/2006/relationships" xmlns:p="http://schemas.openxmlformats.org/presentationml/2006/main">
  <p:tag name="MH" val="20200724140354"/>
  <p:tag name="MH_LIBRARY" val="GRAPHIC"/>
  <p:tag name="MH_TYPE" val="Other"/>
  <p:tag name="MH_ORDER" val="6"/>
</p:tagLst>
</file>

<file path=ppt/tags/tag70.xml><?xml version="1.0" encoding="utf-8"?>
<p:tagLst xmlns:a="http://schemas.openxmlformats.org/drawingml/2006/main" xmlns:r="http://schemas.openxmlformats.org/officeDocument/2006/relationships" xmlns:p="http://schemas.openxmlformats.org/presentationml/2006/main">
  <p:tag name="MH" val="20200529235458"/>
  <p:tag name="MH_LIBRARY" val="CONTENTS"/>
  <p:tag name="MH_TYPE" val="OTHERS"/>
  <p:tag name="ID" val="626778"/>
</p:tagLst>
</file>

<file path=ppt/tags/tag71.xml><?xml version="1.0" encoding="utf-8"?>
<p:tagLst xmlns:a="http://schemas.openxmlformats.org/drawingml/2006/main" xmlns:r="http://schemas.openxmlformats.org/officeDocument/2006/relationships" xmlns:p="http://schemas.openxmlformats.org/presentationml/2006/main">
  <p:tag name="MH" val="20200529235458"/>
  <p:tag name="MH_LIBRARY" val="CONTENTS"/>
  <p:tag name="MH_TYPE" val="NUMBER"/>
  <p:tag name="ID" val="626778"/>
  <p:tag name="MH_ORDER" val="NUMBER"/>
</p:tagLst>
</file>

<file path=ppt/tags/tag72.xml><?xml version="1.0" encoding="utf-8"?>
<p:tagLst xmlns:a="http://schemas.openxmlformats.org/drawingml/2006/main" xmlns:r="http://schemas.openxmlformats.org/officeDocument/2006/relationships" xmlns:p="http://schemas.openxmlformats.org/presentationml/2006/main">
  <p:tag name="MH" val="20200529235458"/>
  <p:tag name="MH_LIBRARY" val="CONTENTS"/>
  <p:tag name="MH_TYPE" val="TITLE"/>
  <p:tag name="ID" val="626778"/>
  <p:tag name="MH_ORDER" val="NUMBER"/>
</p:tagLst>
</file>

<file path=ppt/tags/tag73.xml><?xml version="1.0" encoding="utf-8"?>
<p:tagLst xmlns:a="http://schemas.openxmlformats.org/drawingml/2006/main" xmlns:r="http://schemas.openxmlformats.org/officeDocument/2006/relationships" xmlns:p="http://schemas.openxmlformats.org/presentationml/2006/main">
  <p:tag name="MH" val="20200724140354"/>
  <p:tag name="MH_LIBRARY" val="GRAPHIC"/>
  <p:tag name="MH_TYPE" val="Other"/>
  <p:tag name="MH_ORDER" val="1"/>
</p:tagLst>
</file>

<file path=ppt/tags/tag74.xml><?xml version="1.0" encoding="utf-8"?>
<p:tagLst xmlns:a="http://schemas.openxmlformats.org/drawingml/2006/main" xmlns:r="http://schemas.openxmlformats.org/officeDocument/2006/relationships" xmlns:p="http://schemas.openxmlformats.org/presentationml/2006/main">
  <p:tag name="MH" val="20200724140354"/>
  <p:tag name="MH_LIBRARY" val="GRAPHIC"/>
  <p:tag name="MH_TYPE" val="Other"/>
  <p:tag name="MH_ORDER" val="2"/>
</p:tagLst>
</file>

<file path=ppt/tags/tag75.xml><?xml version="1.0" encoding="utf-8"?>
<p:tagLst xmlns:a="http://schemas.openxmlformats.org/drawingml/2006/main" xmlns:r="http://schemas.openxmlformats.org/officeDocument/2006/relationships" xmlns:p="http://schemas.openxmlformats.org/presentationml/2006/main">
  <p:tag name="MH" val="20200724140354"/>
  <p:tag name="MH_LIBRARY" val="GRAPHIC"/>
  <p:tag name="MH_TYPE" val="Other"/>
  <p:tag name="MH_ORDER" val="3"/>
</p:tagLst>
</file>

<file path=ppt/tags/tag76.xml><?xml version="1.0" encoding="utf-8"?>
<p:tagLst xmlns:a="http://schemas.openxmlformats.org/drawingml/2006/main" xmlns:r="http://schemas.openxmlformats.org/officeDocument/2006/relationships" xmlns:p="http://schemas.openxmlformats.org/presentationml/2006/main">
  <p:tag name="MH" val="20200724140354"/>
  <p:tag name="MH_LIBRARY" val="GRAPHIC"/>
  <p:tag name="MH_TYPE" val="Other"/>
  <p:tag name="MH_ORDER" val="4"/>
</p:tagLst>
</file>

<file path=ppt/tags/tag77.xml><?xml version="1.0" encoding="utf-8"?>
<p:tagLst xmlns:a="http://schemas.openxmlformats.org/drawingml/2006/main" xmlns:r="http://schemas.openxmlformats.org/officeDocument/2006/relationships" xmlns:p="http://schemas.openxmlformats.org/presentationml/2006/main">
  <p:tag name="MH" val="20200724140354"/>
  <p:tag name="MH_LIBRARY" val="GRAPHIC"/>
  <p:tag name="MH_TYPE" val="Other"/>
  <p:tag name="MH_ORDER" val="5"/>
</p:tagLst>
</file>

<file path=ppt/tags/tag78.xml><?xml version="1.0" encoding="utf-8"?>
<p:tagLst xmlns:a="http://schemas.openxmlformats.org/drawingml/2006/main" xmlns:r="http://schemas.openxmlformats.org/officeDocument/2006/relationships" xmlns:p="http://schemas.openxmlformats.org/presentationml/2006/main">
  <p:tag name="MH" val="20200724140354"/>
  <p:tag name="MH_LIBRARY" val="GRAPHIC"/>
  <p:tag name="MH_TYPE" val="Other"/>
  <p:tag name="MH_ORDER" val="6"/>
</p:tagLst>
</file>

<file path=ppt/tags/tag79.xml><?xml version="1.0" encoding="utf-8"?>
<p:tagLst xmlns:a="http://schemas.openxmlformats.org/drawingml/2006/main" xmlns:r="http://schemas.openxmlformats.org/officeDocument/2006/relationships" xmlns:p="http://schemas.openxmlformats.org/presentationml/2006/main">
  <p:tag name="MH" val="20200724140354"/>
  <p:tag name="MH_LIBRARY" val="GRAPHIC"/>
  <p:tag name="MH_TYPE" val="Other"/>
  <p:tag name="MH_ORDER" val="7"/>
</p:tagLst>
</file>

<file path=ppt/tags/tag8.xml><?xml version="1.0" encoding="utf-8"?>
<p:tagLst xmlns:a="http://schemas.openxmlformats.org/drawingml/2006/main" xmlns:r="http://schemas.openxmlformats.org/officeDocument/2006/relationships" xmlns:p="http://schemas.openxmlformats.org/presentationml/2006/main">
  <p:tag name="MH" val="20200724140354"/>
  <p:tag name="MH_LIBRARY" val="GRAPHIC"/>
  <p:tag name="MH_TYPE" val="Other"/>
  <p:tag name="MH_ORDER" val="7"/>
</p:tagLst>
</file>

<file path=ppt/tags/tag80.xml><?xml version="1.0" encoding="utf-8"?>
<p:tagLst xmlns:a="http://schemas.openxmlformats.org/drawingml/2006/main" xmlns:r="http://schemas.openxmlformats.org/officeDocument/2006/relationships" xmlns:p="http://schemas.openxmlformats.org/presentationml/2006/main">
  <p:tag name="MH" val="20200724140354"/>
  <p:tag name="MH_LIBRARY" val="GRAPHIC"/>
  <p:tag name="MH_TYPE" val="SubTitle"/>
  <p:tag name="MH_ORDER" val="3"/>
</p:tagLst>
</file>

<file path=ppt/tags/tag81.xml><?xml version="1.0" encoding="utf-8"?>
<p:tagLst xmlns:a="http://schemas.openxmlformats.org/drawingml/2006/main" xmlns:r="http://schemas.openxmlformats.org/officeDocument/2006/relationships" xmlns:p="http://schemas.openxmlformats.org/presentationml/2006/main">
  <p:tag name="MH" val="20200724140354"/>
  <p:tag name="MH_LIBRARY" val="GRAPHIC"/>
  <p:tag name="MH_TYPE" val="SubTitle"/>
  <p:tag name="MH_ORDER" val="2"/>
</p:tagLst>
</file>

<file path=ppt/tags/tag82.xml><?xml version="1.0" encoding="utf-8"?>
<p:tagLst xmlns:a="http://schemas.openxmlformats.org/drawingml/2006/main" xmlns:r="http://schemas.openxmlformats.org/officeDocument/2006/relationships" xmlns:p="http://schemas.openxmlformats.org/presentationml/2006/main">
  <p:tag name="MH" val="20200724140354"/>
  <p:tag name="MH_LIBRARY" val="GRAPHIC"/>
  <p:tag name="MH_TYPE" val="SubTitle"/>
  <p:tag name="MH_ORDER" val="1"/>
</p:tagLst>
</file>

<file path=ppt/tags/tag83.xml><?xml version="1.0" encoding="utf-8"?>
<p:tagLst xmlns:a="http://schemas.openxmlformats.org/drawingml/2006/main" xmlns:r="http://schemas.openxmlformats.org/officeDocument/2006/relationships" xmlns:p="http://schemas.openxmlformats.org/presentationml/2006/main">
  <p:tag name="MH" val="20200806223744"/>
  <p:tag name="MH_LIBRARY" val="GRAPHIC"/>
  <p:tag name="MH_TYPE" val="SubTitle"/>
  <p:tag name="MH_ORDER" val="1"/>
</p:tagLst>
</file>

<file path=ppt/tags/tag84.xml><?xml version="1.0" encoding="utf-8"?>
<p:tagLst xmlns:a="http://schemas.openxmlformats.org/drawingml/2006/main" xmlns:r="http://schemas.openxmlformats.org/officeDocument/2006/relationships" xmlns:p="http://schemas.openxmlformats.org/presentationml/2006/main">
  <p:tag name="MH" val="20200806223744"/>
  <p:tag name="MH_LIBRARY" val="GRAPHIC"/>
  <p:tag name="MH_TYPE" val="Other"/>
  <p:tag name="MH_ORDER" val="1"/>
</p:tagLst>
</file>

<file path=ppt/tags/tag85.xml><?xml version="1.0" encoding="utf-8"?>
<p:tagLst xmlns:a="http://schemas.openxmlformats.org/drawingml/2006/main" xmlns:r="http://schemas.openxmlformats.org/officeDocument/2006/relationships" xmlns:p="http://schemas.openxmlformats.org/presentationml/2006/main">
  <p:tag name="MH" val="20200806223744"/>
  <p:tag name="MH_LIBRARY" val="GRAPHIC"/>
  <p:tag name="MH_TYPE" val="SubTitle"/>
  <p:tag name="MH_ORDER" val="2"/>
</p:tagLst>
</file>

<file path=ppt/tags/tag86.xml><?xml version="1.0" encoding="utf-8"?>
<p:tagLst xmlns:a="http://schemas.openxmlformats.org/drawingml/2006/main" xmlns:r="http://schemas.openxmlformats.org/officeDocument/2006/relationships" xmlns:p="http://schemas.openxmlformats.org/presentationml/2006/main">
  <p:tag name="MH" val="20200806223744"/>
  <p:tag name="MH_LIBRARY" val="GRAPHIC"/>
  <p:tag name="MH_TYPE" val="Other"/>
  <p:tag name="MH_ORDER" val="2"/>
</p:tagLst>
</file>

<file path=ppt/tags/tag87.xml><?xml version="1.0" encoding="utf-8"?>
<p:tagLst xmlns:a="http://schemas.openxmlformats.org/drawingml/2006/main" xmlns:r="http://schemas.openxmlformats.org/officeDocument/2006/relationships" xmlns:p="http://schemas.openxmlformats.org/presentationml/2006/main">
  <p:tag name="MH" val="20200806223744"/>
  <p:tag name="MH_LIBRARY" val="GRAPHIC"/>
  <p:tag name="MH_TYPE" val="SubTitle"/>
  <p:tag name="MH_ORDER" val="3"/>
</p:tagLst>
</file>

<file path=ppt/tags/tag88.xml><?xml version="1.0" encoding="utf-8"?>
<p:tagLst xmlns:a="http://schemas.openxmlformats.org/drawingml/2006/main" xmlns:r="http://schemas.openxmlformats.org/officeDocument/2006/relationships" xmlns:p="http://schemas.openxmlformats.org/presentationml/2006/main">
  <p:tag name="MH" val="20200806223744"/>
  <p:tag name="MH_LIBRARY" val="GRAPHIC"/>
  <p:tag name="MH_TYPE" val="Other"/>
  <p:tag name="MH_ORDER" val="3"/>
</p:tagLst>
</file>

<file path=ppt/tags/tag89.xml><?xml version="1.0" encoding="utf-8"?>
<p:tagLst xmlns:a="http://schemas.openxmlformats.org/drawingml/2006/main" xmlns:r="http://schemas.openxmlformats.org/officeDocument/2006/relationships" xmlns:p="http://schemas.openxmlformats.org/presentationml/2006/main">
  <p:tag name="MH" val="20200806223744"/>
  <p:tag name="MH_LIBRARY" val="GRAPHIC"/>
  <p:tag name="MH_TYPE" val="SubTitle"/>
  <p:tag name="MH_ORDER" val="4"/>
</p:tagLst>
</file>

<file path=ppt/tags/tag9.xml><?xml version="1.0" encoding="utf-8"?>
<p:tagLst xmlns:a="http://schemas.openxmlformats.org/drawingml/2006/main" xmlns:r="http://schemas.openxmlformats.org/officeDocument/2006/relationships" xmlns:p="http://schemas.openxmlformats.org/presentationml/2006/main">
  <p:tag name="MH" val="20200724140354"/>
  <p:tag name="MH_LIBRARY" val="GRAPHIC"/>
  <p:tag name="MH_TYPE" val="SubTitle"/>
  <p:tag name="MH_ORDER" val="3"/>
</p:tagLst>
</file>

<file path=ppt/tags/tag90.xml><?xml version="1.0" encoding="utf-8"?>
<p:tagLst xmlns:a="http://schemas.openxmlformats.org/drawingml/2006/main" xmlns:r="http://schemas.openxmlformats.org/officeDocument/2006/relationships" xmlns:p="http://schemas.openxmlformats.org/presentationml/2006/main">
  <p:tag name="MH" val="20200806223744"/>
  <p:tag name="MH_LIBRARY" val="GRAPHIC"/>
  <p:tag name="MH_TYPE" val="Other"/>
  <p:tag name="MH_ORDER" val="4"/>
</p:tagLst>
</file>

<file path=ppt/tags/tag91.xml><?xml version="1.0" encoding="utf-8"?>
<p:tagLst xmlns:a="http://schemas.openxmlformats.org/drawingml/2006/main" xmlns:r="http://schemas.openxmlformats.org/officeDocument/2006/relationships" xmlns:p="http://schemas.openxmlformats.org/presentationml/2006/main">
  <p:tag name="MH" val="20200713124552"/>
  <p:tag name="MH_LIBRARY" val="GRAPHIC"/>
  <p:tag name="MH_TYPE" val="Other"/>
  <p:tag name="MH_ORDER" val="1"/>
</p:tagLst>
</file>

<file path=ppt/tags/tag92.xml><?xml version="1.0" encoding="utf-8"?>
<p:tagLst xmlns:a="http://schemas.openxmlformats.org/drawingml/2006/main" xmlns:r="http://schemas.openxmlformats.org/officeDocument/2006/relationships" xmlns:p="http://schemas.openxmlformats.org/presentationml/2006/main">
  <p:tag name="MH" val="20200713124552"/>
  <p:tag name="MH_LIBRARY" val="GRAPHIC"/>
  <p:tag name="MH_TYPE" val="Other"/>
  <p:tag name="MH_ORDER" val="2"/>
</p:tagLst>
</file>

<file path=ppt/tags/tag93.xml><?xml version="1.0" encoding="utf-8"?>
<p:tagLst xmlns:a="http://schemas.openxmlformats.org/drawingml/2006/main" xmlns:r="http://schemas.openxmlformats.org/officeDocument/2006/relationships" xmlns:p="http://schemas.openxmlformats.org/presentationml/2006/main">
  <p:tag name="MH" val="20200713124552"/>
  <p:tag name="MH_LIBRARY" val="GRAPHIC"/>
  <p:tag name="MH_TYPE" val="Other"/>
  <p:tag name="MH_ORDER" val="3"/>
</p:tagLst>
</file>

<file path=ppt/tags/tag94.xml><?xml version="1.0" encoding="utf-8"?>
<p:tagLst xmlns:a="http://schemas.openxmlformats.org/drawingml/2006/main" xmlns:r="http://schemas.openxmlformats.org/officeDocument/2006/relationships" xmlns:p="http://schemas.openxmlformats.org/presentationml/2006/main">
  <p:tag name="MH" val="20200713124552"/>
  <p:tag name="MH_LIBRARY" val="GRAPHIC"/>
  <p:tag name="MH_TYPE" val="Other"/>
  <p:tag name="MH_ORDER" val="4"/>
</p:tagLst>
</file>

<file path=ppt/tags/tag95.xml><?xml version="1.0" encoding="utf-8"?>
<p:tagLst xmlns:a="http://schemas.openxmlformats.org/drawingml/2006/main" xmlns:r="http://schemas.openxmlformats.org/officeDocument/2006/relationships" xmlns:p="http://schemas.openxmlformats.org/presentationml/2006/main">
  <p:tag name="MH" val="20200713124552"/>
  <p:tag name="MH_LIBRARY" val="GRAPHIC"/>
  <p:tag name="MH_TYPE" val="Title"/>
  <p:tag name="MH_ORDER" val="1"/>
</p:tagLst>
</file>

<file path=ppt/tags/tag96.xml><?xml version="1.0" encoding="utf-8"?>
<p:tagLst xmlns:a="http://schemas.openxmlformats.org/drawingml/2006/main" xmlns:r="http://schemas.openxmlformats.org/officeDocument/2006/relationships" xmlns:p="http://schemas.openxmlformats.org/presentationml/2006/main">
  <p:tag name="MH" val="20200713124552"/>
  <p:tag name="MH_LIBRARY" val="GRAPHIC"/>
  <p:tag name="MH_TYPE" val="SubTitle"/>
  <p:tag name="MH_ORDER" val="2"/>
</p:tagLst>
</file>

<file path=ppt/tags/tag97.xml><?xml version="1.0" encoding="utf-8"?>
<p:tagLst xmlns:a="http://schemas.openxmlformats.org/drawingml/2006/main" xmlns:r="http://schemas.openxmlformats.org/officeDocument/2006/relationships" xmlns:p="http://schemas.openxmlformats.org/presentationml/2006/main">
  <p:tag name="MH" val="20200713124552"/>
  <p:tag name="MH_LIBRARY" val="GRAPHIC"/>
  <p:tag name="MH_TYPE" val="SubTitle"/>
  <p:tag name="MH_ORDER" val="1"/>
</p:tagLst>
</file>

<file path=ppt/tags/tag98.xml><?xml version="1.0" encoding="utf-8"?>
<p:tagLst xmlns:a="http://schemas.openxmlformats.org/drawingml/2006/main" xmlns:r="http://schemas.openxmlformats.org/officeDocument/2006/relationships" xmlns:p="http://schemas.openxmlformats.org/presentationml/2006/main">
  <p:tag name="MH" val="20200713124552"/>
  <p:tag name="MH_LIBRARY" val="GRAPHIC"/>
  <p:tag name="MH_TYPE" val="SubTitle"/>
  <p:tag name="MH_ORDER" val="3"/>
</p:tagLst>
</file>

<file path=ppt/tags/tag99.xml><?xml version="1.0" encoding="utf-8"?>
<p:tagLst xmlns:a="http://schemas.openxmlformats.org/drawingml/2006/main" xmlns:r="http://schemas.openxmlformats.org/officeDocument/2006/relationships" xmlns:p="http://schemas.openxmlformats.org/presentationml/2006/main">
  <p:tag name="MH" val="20200806235911"/>
  <p:tag name="MH_LIBRARY" val="GRAPHIC"/>
  <p:tag name="MH_TYPE" val="Text"/>
  <p:tag name="MH_ORDER" val="1"/>
</p:tagLst>
</file>

<file path=ppt/theme/theme1.xml><?xml version="1.0" encoding="utf-8"?>
<a:theme xmlns:a="http://schemas.openxmlformats.org/drawingml/2006/main" name="1_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681</TotalTime>
  <Words>8496</Words>
  <Application>Microsoft Office PowerPoint</Application>
  <PresentationFormat>全屏显示(4:3)</PresentationFormat>
  <Paragraphs>1074</Paragraphs>
  <Slides>97</Slides>
  <Notes>97</Notes>
  <HiddenSlides>0</HiddenSlides>
  <MMClips>0</MMClips>
  <ScaleCrop>false</ScaleCrop>
  <HeadingPairs>
    <vt:vector size="8" baseType="variant">
      <vt:variant>
        <vt:lpstr>已用的字体</vt:lpstr>
      </vt:variant>
      <vt:variant>
        <vt:i4>17</vt:i4>
      </vt:variant>
      <vt:variant>
        <vt:lpstr>主题</vt:lpstr>
      </vt:variant>
      <vt:variant>
        <vt:i4>1</vt:i4>
      </vt:variant>
      <vt:variant>
        <vt:lpstr>嵌入 OLE 服务器</vt:lpstr>
      </vt:variant>
      <vt:variant>
        <vt:i4>1</vt:i4>
      </vt:variant>
      <vt:variant>
        <vt:lpstr>幻灯片标题</vt:lpstr>
      </vt:variant>
      <vt:variant>
        <vt:i4>97</vt:i4>
      </vt:variant>
    </vt:vector>
  </HeadingPairs>
  <TitlesOfParts>
    <vt:vector size="116" baseType="lpstr">
      <vt:lpstr>-apple-system</vt:lpstr>
      <vt:lpstr>Arial Unicode MS</vt:lpstr>
      <vt:lpstr>MS PMincho</vt:lpstr>
      <vt:lpstr>PingFang SC</vt:lpstr>
      <vt:lpstr>等线</vt:lpstr>
      <vt:lpstr>华文行楷</vt:lpstr>
      <vt:lpstr>华文楷体</vt:lpstr>
      <vt:lpstr>华文隶书</vt:lpstr>
      <vt:lpstr>楷体</vt:lpstr>
      <vt:lpstr>宋体</vt:lpstr>
      <vt:lpstr>微软雅黑</vt:lpstr>
      <vt:lpstr>Agency FB</vt:lpstr>
      <vt:lpstr>Arial</vt:lpstr>
      <vt:lpstr>Calibri</vt:lpstr>
      <vt:lpstr>Calibri Light</vt:lpstr>
      <vt:lpstr>Times New Roman</vt:lpstr>
      <vt:lpstr>Wingdings</vt:lpstr>
      <vt:lpstr>1_Office 主题​​</vt:lpstr>
      <vt:lpstr>Bitmap Image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蓝色简介大气毕业答辩竞赛演讲PPT模板</dc:title>
  <dc:creator>Windows 用户</dc:creator>
  <cp:lastModifiedBy>wyd</cp:lastModifiedBy>
  <cp:revision>1099</cp:revision>
  <dcterms:created xsi:type="dcterms:W3CDTF">2018-07-22T02:36:00Z</dcterms:created>
  <dcterms:modified xsi:type="dcterms:W3CDTF">2020-11-22T11:18:13Z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2052-11.1.0.9828</vt:lpwstr>
  </property>
</Properties>
</file>