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349" r:id="rId4"/>
    <p:sldId id="295" r:id="rId5"/>
    <p:sldId id="351" r:id="rId6"/>
    <p:sldId id="350" r:id="rId7"/>
    <p:sldId id="352" r:id="rId8"/>
    <p:sldId id="353" r:id="rId9"/>
    <p:sldId id="296" r:id="rId10"/>
    <p:sldId id="389" r:id="rId11"/>
    <p:sldId id="390" r:id="rId12"/>
    <p:sldId id="354" r:id="rId13"/>
    <p:sldId id="388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41" r:id="rId25"/>
    <p:sldId id="319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98" r:id="rId34"/>
    <p:sldId id="399" r:id="rId35"/>
    <p:sldId id="400" r:id="rId36"/>
    <p:sldId id="401" r:id="rId37"/>
    <p:sldId id="391" r:id="rId38"/>
    <p:sldId id="392" r:id="rId39"/>
    <p:sldId id="393" r:id="rId40"/>
    <p:sldId id="394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png"/><Relationship Id="rId4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26.wmf"/><Relationship Id="rId1" Type="http://schemas.openxmlformats.org/officeDocument/2006/relationships/image" Target="../media/image31.png"/><Relationship Id="rId4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Relationship Id="rId14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1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Relationship Id="rId14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3.wmf"/><Relationship Id="rId7" Type="http://schemas.openxmlformats.org/officeDocument/2006/relationships/image" Target="../media/image9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1E37-0000-4366-8824-2098B906B35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C64-E238-4E2C-B0DB-DF8F02009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8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1E37-0000-4366-8824-2098B906B35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C64-E238-4E2C-B0DB-DF8F02009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58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1E37-0000-4366-8824-2098B906B35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C64-E238-4E2C-B0DB-DF8F02009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33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635550-8AA4-4F51-B090-96160C4A8BB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778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1E37-0000-4366-8824-2098B906B35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C64-E238-4E2C-B0DB-DF8F02009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9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1E37-0000-4366-8824-2098B906B35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C64-E238-4E2C-B0DB-DF8F02009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6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1E37-0000-4366-8824-2098B906B35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C64-E238-4E2C-B0DB-DF8F02009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34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1E37-0000-4366-8824-2098B906B35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C64-E238-4E2C-B0DB-DF8F02009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7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1E37-0000-4366-8824-2098B906B35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C64-E238-4E2C-B0DB-DF8F02009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16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1E37-0000-4366-8824-2098B906B35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C64-E238-4E2C-B0DB-DF8F02009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2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1E37-0000-4366-8824-2098B906B35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C64-E238-4E2C-B0DB-DF8F02009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6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1E37-0000-4366-8824-2098B906B35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C64-E238-4E2C-B0DB-DF8F02009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31E37-0000-4366-8824-2098B906B35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CDC64-E238-4E2C-B0DB-DF8F02009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9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838;&#20214;&#32032;&#26448;/flash/ch06/ch061.sw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8.wmf"/><Relationship Id="rId4" Type="http://schemas.openxmlformats.org/officeDocument/2006/relationships/image" Target="../media/image25.png"/><Relationship Id="rId9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3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4.png"/><Relationship Id="rId4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47.bin"/><Relationship Id="rId26" Type="http://schemas.openxmlformats.org/officeDocument/2006/relationships/oleObject" Target="../embeddings/oleObject51.bin"/><Relationship Id="rId3" Type="http://schemas.openxmlformats.org/officeDocument/2006/relationships/oleObject" Target="../embeddings/oleObject39.bin"/><Relationship Id="rId21" Type="http://schemas.openxmlformats.org/officeDocument/2006/relationships/image" Target="../media/image43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1.wmf"/><Relationship Id="rId25" Type="http://schemas.openxmlformats.org/officeDocument/2006/relationships/image" Target="../media/image45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8.bin"/><Relationship Id="rId29" Type="http://schemas.openxmlformats.org/officeDocument/2006/relationships/image" Target="../media/image47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38.wmf"/><Relationship Id="rId24" Type="http://schemas.openxmlformats.org/officeDocument/2006/relationships/oleObject" Target="../embeddings/oleObject50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40.wmf"/><Relationship Id="rId23" Type="http://schemas.openxmlformats.org/officeDocument/2006/relationships/image" Target="../media/image44.wmf"/><Relationship Id="rId28" Type="http://schemas.openxmlformats.org/officeDocument/2006/relationships/oleObject" Target="../embeddings/oleObject52.bin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42.wmf"/><Relationship Id="rId31" Type="http://schemas.openxmlformats.org/officeDocument/2006/relationships/image" Target="../media/image48.wmf"/><Relationship Id="rId4" Type="http://schemas.openxmlformats.org/officeDocument/2006/relationships/image" Target="../media/image35.wmf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45.bin"/><Relationship Id="rId22" Type="http://schemas.openxmlformats.org/officeDocument/2006/relationships/oleObject" Target="../embeddings/oleObject49.bin"/><Relationship Id="rId27" Type="http://schemas.openxmlformats.org/officeDocument/2006/relationships/image" Target="../media/image46.wmf"/><Relationship Id="rId30" Type="http://schemas.openxmlformats.org/officeDocument/2006/relationships/oleObject" Target="../embeddings/oleObject5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56.wmf"/><Relationship Id="rId26" Type="http://schemas.openxmlformats.org/officeDocument/2006/relationships/image" Target="../media/image60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29" Type="http://schemas.openxmlformats.org/officeDocument/2006/relationships/oleObject" Target="../embeddings/oleObject67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59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28" Type="http://schemas.openxmlformats.org/officeDocument/2006/relationships/image" Target="../media/image61.wmf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4.wmf"/><Relationship Id="rId22" Type="http://schemas.openxmlformats.org/officeDocument/2006/relationships/image" Target="../media/image58.wmf"/><Relationship Id="rId27" Type="http://schemas.openxmlformats.org/officeDocument/2006/relationships/oleObject" Target="../embeddings/oleObject66.bin"/><Relationship Id="rId30" Type="http://schemas.openxmlformats.org/officeDocument/2006/relationships/image" Target="../media/image6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7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74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0.wmf"/><Relationship Id="rId9" Type="http://schemas.openxmlformats.org/officeDocument/2006/relationships/image" Target="../media/image7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>
            <a:extLst>
              <a:ext uri="{FF2B5EF4-FFF2-40B4-BE49-F238E27FC236}">
                <a16:creationId xmlns:a16="http://schemas.microsoft.com/office/drawing/2014/main" id="{055F6D0E-A2A7-4008-BE6D-4E948A6C4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1" y="2398031"/>
            <a:ext cx="198358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 sz="27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主要要求：</a:t>
            </a:r>
            <a:r>
              <a:rPr lang="zh-CN" altLang="zh-CN" sz="1350" dirty="0">
                <a:latin typeface="宋体" panose="02010600030101010101" pitchFamily="2" charset="-122"/>
              </a:rPr>
              <a:t> </a:t>
            </a:r>
            <a:endParaRPr lang="zh-CN" altLang="zh-CN" dirty="0">
              <a:solidFill>
                <a:schemeClr val="accent2"/>
              </a:solidFill>
            </a:endParaRPr>
          </a:p>
        </p:txBody>
      </p:sp>
      <p:sp>
        <p:nvSpPr>
          <p:cNvPr id="20484" name="Text Box 4" descr="编织物">
            <a:extLst>
              <a:ext uri="{FF2B5EF4-FFF2-40B4-BE49-F238E27FC236}">
                <a16:creationId xmlns:a16="http://schemas.microsoft.com/office/drawing/2014/main" id="{D5D493FA-B3CF-4FD2-A89A-CF86A65C2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3523060"/>
            <a:ext cx="3171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</a:pPr>
            <a:r>
              <a:rPr lang="zh-CN" altLang="zh-CN" sz="2000" dirty="0"/>
              <a:t>理解编码的概念。</a:t>
            </a:r>
            <a:r>
              <a:rPr lang="zh-CN" altLang="zh-CN" sz="2000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0485" name="Text Box 5" descr="编织物">
            <a:extLst>
              <a:ext uri="{FF2B5EF4-FFF2-40B4-BE49-F238E27FC236}">
                <a16:creationId xmlns:a16="http://schemas.microsoft.com/office/drawing/2014/main" id="{0700F6B9-2B57-470A-B1BF-31A451EAE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216" y="4220766"/>
            <a:ext cx="58947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 sz="2000"/>
              <a:t>理解常用编码器的类型、逻辑功能和使用方法。</a:t>
            </a:r>
          </a:p>
        </p:txBody>
      </p:sp>
      <p:sp>
        <p:nvSpPr>
          <p:cNvPr id="20486" name="Rectangle 6" descr="水滴">
            <a:extLst>
              <a:ext uri="{FF2B5EF4-FFF2-40B4-BE49-F238E27FC236}">
                <a16:creationId xmlns:a16="http://schemas.microsoft.com/office/drawing/2014/main" id="{90F5E06B-9C26-4E1D-A713-2BD3576EE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4366022"/>
            <a:ext cx="1143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0487" name="Rectangle 7" descr="水滴">
            <a:extLst>
              <a:ext uri="{FF2B5EF4-FFF2-40B4-BE49-F238E27FC236}">
                <a16:creationId xmlns:a16="http://schemas.microsoft.com/office/drawing/2014/main" id="{54F29D44-D6C1-4D24-8F20-4F423301F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3683794"/>
            <a:ext cx="1143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0DB02FF4-2B97-4EF2-8584-AE405F388C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07697" y="1401084"/>
            <a:ext cx="2377678" cy="552450"/>
          </a:xfrm>
        </p:spPr>
        <p:txBody>
          <a:bodyPr anchor="ctr"/>
          <a:lstStyle/>
          <a:p>
            <a:r>
              <a:rPr lang="en-US" altLang="zh-CN" sz="3300" b="1" dirty="0">
                <a:solidFill>
                  <a:srgbClr val="0033CC"/>
                </a:solidFill>
              </a:rPr>
              <a:t>3.1</a:t>
            </a:r>
            <a:r>
              <a:rPr lang="zh-CN" altLang="en-US" sz="3300" b="1" dirty="0">
                <a:solidFill>
                  <a:srgbClr val="0033CC"/>
                </a:solidFill>
              </a:rPr>
              <a:t>　</a:t>
            </a:r>
            <a:r>
              <a:rPr lang="zh-CN" altLang="en-US" sz="3000" b="1" dirty="0">
                <a:solidFill>
                  <a:srgbClr val="0033CC"/>
                </a:solidFill>
                <a:ea typeface="黑体" panose="02010609060101010101" pitchFamily="49" charset="-122"/>
              </a:rPr>
              <a:t>编码器</a:t>
            </a:r>
            <a:r>
              <a:rPr lang="zh-CN" altLang="en-US" sz="3300" dirty="0">
                <a:solidFill>
                  <a:srgbClr val="0033CC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FC55345-3791-4B50-81EE-6A1C714C7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" y="809627"/>
            <a:ext cx="8161734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fontAlgn="base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fontAlgn="base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fontAlgn="base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fontAlgn="base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fontAlgn="base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1000"/>
              </a:lnSpc>
              <a:buFontTx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电话室有三种电话，按由高到低优先级排序依次是火警电话，急救电话，工作电话，要求电话编码依次为00、01、10。试设计电话编码控制电路，要求用集成门电路实现。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337BF88-3EB5-49C2-ACB2-4BD223508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6" y="3051573"/>
            <a:ext cx="8315324" cy="1577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1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解：（1）根据题意知，同一时间电话室只能处理一部电</a:t>
            </a:r>
          </a:p>
          <a:p>
            <a:pPr algn="just">
              <a:lnSpc>
                <a:spcPct val="131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		  话，用A、B、C分别代表火警、急救、工作三种电话，电</a:t>
            </a:r>
          </a:p>
          <a:p>
            <a:pPr algn="just">
              <a:lnSpc>
                <a:spcPct val="131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		  话铃响用1表示，铃没响用0表示。当优先级别高的信号有</a:t>
            </a:r>
          </a:p>
          <a:p>
            <a:pPr algn="just">
              <a:lnSpc>
                <a:spcPct val="131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		  效时，低级别的则不起作用，这时用×表示；用Y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、Y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表</a:t>
            </a:r>
          </a:p>
          <a:p>
            <a:pPr algn="just">
              <a:lnSpc>
                <a:spcPct val="131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		  示输出编码。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6D73C144-ECF5-4F38-997C-B5C83091E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081" y="5629274"/>
            <a:ext cx="467439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1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（2）列真值表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699" grpId="0" autoUpdateAnimBg="0"/>
      <p:bldP spid="2970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>
            <a:extLst>
              <a:ext uri="{FF2B5EF4-FFF2-40B4-BE49-F238E27FC236}">
                <a16:creationId xmlns:a16="http://schemas.microsoft.com/office/drawing/2014/main" id="{46F6E76B-5752-4426-B524-F68999E95451}"/>
              </a:ext>
            </a:extLst>
          </p:cNvPr>
          <p:cNvGrpSpPr>
            <a:grpSpLocks/>
          </p:cNvGrpSpPr>
          <p:nvPr/>
        </p:nvGrpSpPr>
        <p:grpSpPr bwMode="auto">
          <a:xfrm>
            <a:off x="5030391" y="1279923"/>
            <a:ext cx="2457450" cy="3120628"/>
            <a:chOff x="0" y="-367"/>
            <a:chExt cx="2064" cy="2621"/>
          </a:xfrm>
        </p:grpSpPr>
        <p:grpSp>
          <p:nvGrpSpPr>
            <p:cNvPr id="30723" name="Group 3">
              <a:extLst>
                <a:ext uri="{FF2B5EF4-FFF2-40B4-BE49-F238E27FC236}">
                  <a16:creationId xmlns:a16="http://schemas.microsoft.com/office/drawing/2014/main" id="{05505208-6A4E-4478-882D-0E86991B27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84"/>
              <a:ext cx="2064" cy="1870"/>
              <a:chOff x="0" y="0"/>
              <a:chExt cx="2064" cy="1870"/>
            </a:xfrm>
          </p:grpSpPr>
          <p:sp>
            <p:nvSpPr>
              <p:cNvPr id="30724" name="Rectangle 4">
                <a:extLst>
                  <a:ext uri="{FF2B5EF4-FFF2-40B4-BE49-F238E27FC236}">
                    <a16:creationId xmlns:a16="http://schemas.microsoft.com/office/drawing/2014/main" id="{A497F604-AC5B-454C-B9E6-52DC89B53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" y="0"/>
                <a:ext cx="1003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lnSpc>
                    <a:spcPct val="130000"/>
                  </a:lnSpc>
                </a:pPr>
                <a:r>
                  <a:rPr lang="zh-CN" altLang="zh-CN">
                    <a:solidFill>
                      <a:srgbClr val="FF3300"/>
                    </a:solidFill>
                    <a:latin typeface="楷体_GB2312" pitchFamily="1" charset="-122"/>
                    <a:ea typeface="楷体_GB2312" pitchFamily="1" charset="-122"/>
                  </a:rPr>
                  <a:t>输   出</a:t>
                </a:r>
              </a:p>
            </p:txBody>
          </p:sp>
          <p:sp>
            <p:nvSpPr>
              <p:cNvPr id="30725" name="Rectangle 5">
                <a:extLst>
                  <a:ext uri="{FF2B5EF4-FFF2-40B4-BE49-F238E27FC236}">
                    <a16:creationId xmlns:a16="http://schemas.microsoft.com/office/drawing/2014/main" id="{A6299D74-A4E5-49EE-9288-941911FFB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061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lnSpc>
                    <a:spcPct val="130000"/>
                  </a:lnSpc>
                </a:pPr>
                <a:r>
                  <a:rPr lang="zh-CN" altLang="zh-CN">
                    <a:solidFill>
                      <a:srgbClr val="FF3300"/>
                    </a:solidFill>
                    <a:latin typeface="楷体_GB2312" pitchFamily="1" charset="-122"/>
                    <a:ea typeface="楷体_GB2312" pitchFamily="1" charset="-122"/>
                  </a:rPr>
                  <a:t>输   入</a:t>
                </a:r>
                <a:endParaRPr lang="zh-CN" altLang="zh-CN">
                  <a:latin typeface="楷体_GB2312" pitchFamily="1" charset="-122"/>
                  <a:ea typeface="楷体_GB2312" pitchFamily="1" charset="-122"/>
                </a:endParaRPr>
              </a:p>
            </p:txBody>
          </p:sp>
          <p:sp>
            <p:nvSpPr>
              <p:cNvPr id="30726" name="Rectangle 6">
                <a:extLst>
                  <a:ext uri="{FF2B5EF4-FFF2-40B4-BE49-F238E27FC236}">
                    <a16:creationId xmlns:a16="http://schemas.microsoft.com/office/drawing/2014/main" id="{0A4125C4-DD61-40B0-A3F9-4B8F970D9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" y="692"/>
                <a:ext cx="1003" cy="1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lnSpc>
                    <a:spcPct val="130000"/>
                  </a:lnSpc>
                </a:pPr>
                <a:r>
                  <a:rPr lang="zh-CN" altLang="zh-CN" sz="1600" dirty="0"/>
                  <a:t>0          0</a:t>
                </a:r>
              </a:p>
              <a:p>
                <a:pPr algn="ctr" fontAlgn="base">
                  <a:lnSpc>
                    <a:spcPct val="130000"/>
                  </a:lnSpc>
                </a:pPr>
                <a:r>
                  <a:rPr lang="zh-CN" altLang="zh-CN" sz="1600" dirty="0"/>
                  <a:t>0         0</a:t>
                </a:r>
              </a:p>
              <a:p>
                <a:pPr algn="ctr" fontAlgn="base">
                  <a:lnSpc>
                    <a:spcPct val="130000"/>
                  </a:lnSpc>
                </a:pPr>
                <a:r>
                  <a:rPr lang="zh-CN" altLang="zh-CN" sz="1600" dirty="0"/>
                  <a:t>0         1   </a:t>
                </a:r>
              </a:p>
              <a:p>
                <a:pPr algn="ctr" fontAlgn="base">
                  <a:lnSpc>
                    <a:spcPct val="130000"/>
                  </a:lnSpc>
                </a:pPr>
                <a:r>
                  <a:rPr lang="zh-CN" altLang="zh-CN" sz="1600" dirty="0"/>
                  <a:t>1          0</a:t>
                </a:r>
              </a:p>
            </p:txBody>
          </p:sp>
          <p:sp>
            <p:nvSpPr>
              <p:cNvPr id="30727" name="Rectangle 7">
                <a:extLst>
                  <a:ext uri="{FF2B5EF4-FFF2-40B4-BE49-F238E27FC236}">
                    <a16:creationId xmlns:a16="http://schemas.microsoft.com/office/drawing/2014/main" id="{E75CB177-B020-4032-B2A1-0DFBAFF3A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92"/>
                <a:ext cx="1061" cy="1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lnSpc>
                    <a:spcPct val="130000"/>
                  </a:lnSpc>
                </a:pPr>
                <a:r>
                  <a:rPr lang="zh-CN" altLang="zh-CN" sz="1600" dirty="0"/>
                  <a:t>0     0     0</a:t>
                </a:r>
              </a:p>
              <a:p>
                <a:pPr algn="ctr" fontAlgn="base">
                  <a:lnSpc>
                    <a:spcPct val="130000"/>
                  </a:lnSpc>
                </a:pPr>
                <a:r>
                  <a:rPr lang="zh-CN" altLang="zh-CN" sz="1600" dirty="0"/>
                  <a:t>1     ×     ×</a:t>
                </a:r>
              </a:p>
              <a:p>
                <a:pPr algn="ctr" fontAlgn="base">
                  <a:lnSpc>
                    <a:spcPct val="130000"/>
                  </a:lnSpc>
                </a:pPr>
                <a:r>
                  <a:rPr lang="zh-CN" altLang="zh-CN" sz="1600" dirty="0"/>
                  <a:t>0     1     ×</a:t>
                </a:r>
              </a:p>
              <a:p>
                <a:pPr algn="ctr" fontAlgn="base">
                  <a:lnSpc>
                    <a:spcPct val="130000"/>
                  </a:lnSpc>
                </a:pPr>
                <a:r>
                  <a:rPr lang="zh-CN" altLang="zh-CN" sz="1600" dirty="0"/>
                  <a:t>0     0     1</a:t>
                </a:r>
              </a:p>
            </p:txBody>
          </p:sp>
          <p:sp>
            <p:nvSpPr>
              <p:cNvPr id="30728" name="Rectangle 8">
                <a:extLst>
                  <a:ext uri="{FF2B5EF4-FFF2-40B4-BE49-F238E27FC236}">
                    <a16:creationId xmlns:a16="http://schemas.microsoft.com/office/drawing/2014/main" id="{1C75E3D6-4F70-4A04-AA4D-1F633E248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" y="336"/>
                <a:ext cx="1003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lnSpc>
                    <a:spcPct val="130000"/>
                  </a:lnSpc>
                </a:pPr>
                <a:r>
                  <a:rPr lang="zh-CN" altLang="zh-CN">
                    <a:latin typeface="楷体_GB2312" pitchFamily="1" charset="-122"/>
                    <a:ea typeface="楷体_GB2312" pitchFamily="1" charset="-122"/>
                  </a:rPr>
                  <a:t>Y</a:t>
                </a:r>
                <a:r>
                  <a:rPr lang="zh-CN" altLang="zh-CN" baseline="-25000">
                    <a:latin typeface="楷体_GB2312" pitchFamily="1" charset="-122"/>
                    <a:ea typeface="楷体_GB2312" pitchFamily="1" charset="-122"/>
                  </a:rPr>
                  <a:t>2    </a:t>
                </a:r>
                <a:r>
                  <a:rPr lang="zh-CN" altLang="zh-CN">
                    <a:latin typeface="楷体_GB2312" pitchFamily="1" charset="-122"/>
                    <a:ea typeface="楷体_GB2312" pitchFamily="1" charset="-122"/>
                  </a:rPr>
                  <a:t>Y</a:t>
                </a:r>
                <a:r>
                  <a:rPr lang="zh-CN" altLang="zh-CN" baseline="-25000">
                    <a:latin typeface="楷体_GB2312" pitchFamily="1" charset="-122"/>
                    <a:ea typeface="楷体_GB2312" pitchFamily="1" charset="-122"/>
                  </a:rPr>
                  <a:t>1</a:t>
                </a:r>
                <a:endParaRPr lang="zh-CN" altLang="zh-CN">
                  <a:solidFill>
                    <a:srgbClr val="FF3300"/>
                  </a:solidFill>
                  <a:latin typeface="楷体_GB2312" pitchFamily="1" charset="-122"/>
                  <a:ea typeface="楷体_GB2312" pitchFamily="1" charset="-122"/>
                </a:endParaRPr>
              </a:p>
            </p:txBody>
          </p:sp>
          <p:sp>
            <p:nvSpPr>
              <p:cNvPr id="30729" name="Rectangle 9">
                <a:extLst>
                  <a:ext uri="{FF2B5EF4-FFF2-40B4-BE49-F238E27FC236}">
                    <a16:creationId xmlns:a16="http://schemas.microsoft.com/office/drawing/2014/main" id="{D82DE490-0564-4A90-A941-780B8EC40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6"/>
                <a:ext cx="1061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lnSpc>
                    <a:spcPct val="130000"/>
                  </a:lnSpc>
                </a:pPr>
                <a:r>
                  <a:rPr lang="zh-CN" altLang="zh-CN"/>
                  <a:t>A</a:t>
                </a:r>
                <a:r>
                  <a:rPr lang="zh-CN" altLang="zh-CN" baseline="-25000"/>
                  <a:t>    </a:t>
                </a:r>
                <a:r>
                  <a:rPr lang="zh-CN" altLang="zh-CN" i="1"/>
                  <a:t>B</a:t>
                </a:r>
                <a:r>
                  <a:rPr lang="zh-CN" altLang="zh-CN" baseline="-25000"/>
                  <a:t>   </a:t>
                </a:r>
                <a:r>
                  <a:rPr lang="zh-CN" altLang="zh-CN"/>
                  <a:t>C</a:t>
                </a:r>
                <a:endParaRPr lang="zh-CN" altLang="zh-CN" baseline="-25000"/>
              </a:p>
            </p:txBody>
          </p:sp>
          <p:sp>
            <p:nvSpPr>
              <p:cNvPr id="30730" name="Line 10">
                <a:extLst>
                  <a:ext uri="{FF2B5EF4-FFF2-40B4-BE49-F238E27FC236}">
                    <a16:creationId xmlns:a16="http://schemas.microsoft.com/office/drawing/2014/main" id="{2ADDA9A8-195A-4999-A910-B290DB758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870"/>
                <a:ext cx="2064" cy="0"/>
              </a:xfrm>
              <a:prstGeom prst="line">
                <a:avLst/>
              </a:prstGeom>
              <a:noFill/>
              <a:ln w="28575" cap="sq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0731" name="Line 11">
                <a:extLst>
                  <a:ext uri="{FF2B5EF4-FFF2-40B4-BE49-F238E27FC236}">
                    <a16:creationId xmlns:a16="http://schemas.microsoft.com/office/drawing/2014/main" id="{0CD2694B-3D65-43CA-B075-EDB75973A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870"/>
              </a:xfrm>
              <a:prstGeom prst="line">
                <a:avLst/>
              </a:prstGeom>
              <a:noFill/>
              <a:ln w="28575" cap="sq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0732" name="Line 12">
                <a:extLst>
                  <a:ext uri="{FF2B5EF4-FFF2-40B4-BE49-F238E27FC236}">
                    <a16:creationId xmlns:a16="http://schemas.microsoft.com/office/drawing/2014/main" id="{D606604F-76BE-41AD-AC66-574AA86B0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0"/>
                <a:ext cx="0" cy="1870"/>
              </a:xfrm>
              <a:prstGeom prst="line">
                <a:avLst/>
              </a:prstGeom>
              <a:noFill/>
              <a:ln w="28575" cap="sq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0733" name="Line 13">
                <a:extLst>
                  <a:ext uri="{FF2B5EF4-FFF2-40B4-BE49-F238E27FC236}">
                    <a16:creationId xmlns:a16="http://schemas.microsoft.com/office/drawing/2014/main" id="{13D84693-C092-4CCF-92EA-CDEC9F65B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2064" cy="0"/>
              </a:xfrm>
              <a:prstGeom prst="line">
                <a:avLst/>
              </a:prstGeom>
              <a:noFill/>
              <a:ln w="28575" cap="sq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0734" name="Line 14">
                <a:extLst>
                  <a:ext uri="{FF2B5EF4-FFF2-40B4-BE49-F238E27FC236}">
                    <a16:creationId xmlns:a16="http://schemas.microsoft.com/office/drawing/2014/main" id="{13F97D97-941B-4298-BE99-3FC0B4814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1" y="0"/>
                <a:ext cx="0" cy="187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 sz="1350"/>
              </a:p>
            </p:txBody>
          </p:sp>
          <p:sp>
            <p:nvSpPr>
              <p:cNvPr id="30735" name="Line 15">
                <a:extLst>
                  <a:ext uri="{FF2B5EF4-FFF2-40B4-BE49-F238E27FC236}">
                    <a16:creationId xmlns:a16="http://schemas.microsoft.com/office/drawing/2014/main" id="{1BF19DE6-8995-4C0A-BAF1-3C07401F2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692"/>
                <a:ext cx="206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0736" name="Line 16">
                <a:extLst>
                  <a:ext uri="{FF2B5EF4-FFF2-40B4-BE49-F238E27FC236}">
                    <a16:creationId xmlns:a16="http://schemas.microsoft.com/office/drawing/2014/main" id="{FB03AF54-4BAC-45AC-90A0-F32AECE2A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336"/>
                <a:ext cx="206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30737" name="Rectangle 17">
              <a:extLst>
                <a:ext uri="{FF2B5EF4-FFF2-40B4-BE49-F238E27FC236}">
                  <a16:creationId xmlns:a16="http://schemas.microsoft.com/office/drawing/2014/main" id="{B7BE4FF9-1DAC-48D3-BC41-19BFF8DBA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-367"/>
              <a:ext cx="1392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fontAlgn="base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fontAlgn="base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fontAlgn="base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fontAlgn="base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fontAlgn="base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1000"/>
                </a:lnSpc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zh-CN" altLang="zh-CN" sz="2000" dirty="0">
                  <a:solidFill>
                    <a:srgbClr val="FF0000"/>
                  </a:solidFill>
                  <a:latin typeface="楷体_GB2312" pitchFamily="1" charset="-122"/>
                  <a:ea typeface="楷体_GB2312" pitchFamily="1" charset="-122"/>
                </a:rPr>
                <a:t>真 值 表</a:t>
              </a:r>
            </a:p>
          </p:txBody>
        </p:sp>
      </p:grpSp>
      <p:sp>
        <p:nvSpPr>
          <p:cNvPr id="30738" name="Rectangle 18">
            <a:extLst>
              <a:ext uri="{FF2B5EF4-FFF2-40B4-BE49-F238E27FC236}">
                <a16:creationId xmlns:a16="http://schemas.microsoft.com/office/drawing/2014/main" id="{8EE52C1D-296B-4236-925A-4A99E751E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263" y="1280262"/>
            <a:ext cx="259199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1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zh-CN" sz="1800" dirty="0">
                <a:latin typeface="楷体_GB2312" pitchFamily="1" charset="-122"/>
                <a:ea typeface="楷体_GB2312" pitchFamily="1" charset="-122"/>
              </a:rPr>
              <a:t>（3）写逻辑表达式</a:t>
            </a:r>
          </a:p>
        </p:txBody>
      </p:sp>
      <p:grpSp>
        <p:nvGrpSpPr>
          <p:cNvPr id="30739" name="Group 19">
            <a:extLst>
              <a:ext uri="{FF2B5EF4-FFF2-40B4-BE49-F238E27FC236}">
                <a16:creationId xmlns:a16="http://schemas.microsoft.com/office/drawing/2014/main" id="{3F1A58F0-79A3-4FB3-861C-8A6FE4D417A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82899" y="1948212"/>
            <a:ext cx="827044" cy="755183"/>
            <a:chOff x="0" y="1"/>
            <a:chExt cx="1103" cy="874"/>
          </a:xfrm>
        </p:grpSpPr>
        <p:graphicFrame>
          <p:nvGraphicFramePr>
            <p:cNvPr id="30740" name="Object 20">
              <a:extLst>
                <a:ext uri="{FF2B5EF4-FFF2-40B4-BE49-F238E27FC236}">
                  <a16:creationId xmlns:a16="http://schemas.microsoft.com/office/drawing/2014/main" id="{58EC58A6-B5B1-40D8-A837-69F1F0241B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"/>
            <a:ext cx="1103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4" r:id="rId3" imgW="635042" imgH="241512" progId="Equation.3">
                    <p:embed/>
                  </p:oleObj>
                </mc:Choice>
                <mc:Fallback>
                  <p:oleObj r:id="rId3" imgW="635042" imgH="241512" progId="Equation.3">
                    <p:embed/>
                    <p:pic>
                      <p:nvPicPr>
                        <p:cNvPr id="30740" name="Object 20">
                          <a:extLst>
                            <a:ext uri="{FF2B5EF4-FFF2-40B4-BE49-F238E27FC236}">
                              <a16:creationId xmlns:a16="http://schemas.microsoft.com/office/drawing/2014/main" id="{58EC58A6-B5B1-40D8-A837-69F1F0241B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"/>
                          <a:ext cx="1103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1" name="Object 21">
              <a:extLst>
                <a:ext uri="{FF2B5EF4-FFF2-40B4-BE49-F238E27FC236}">
                  <a16:creationId xmlns:a16="http://schemas.microsoft.com/office/drawing/2014/main" id="{0DFA4C82-1EFB-402D-8510-2A25E505ED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" y="469"/>
            <a:ext cx="878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5" r:id="rId5" imgW="508097" imgH="241512" progId="Equation.3">
                    <p:embed/>
                  </p:oleObj>
                </mc:Choice>
                <mc:Fallback>
                  <p:oleObj r:id="rId5" imgW="508097" imgH="241512" progId="Equation.3">
                    <p:embed/>
                    <p:pic>
                      <p:nvPicPr>
                        <p:cNvPr id="30741" name="Object 21">
                          <a:extLst>
                            <a:ext uri="{FF2B5EF4-FFF2-40B4-BE49-F238E27FC236}">
                              <a16:creationId xmlns:a16="http://schemas.microsoft.com/office/drawing/2014/main" id="{0DFA4C82-1EFB-402D-8510-2A25E505ED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" y="469"/>
                          <a:ext cx="878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42" name="Rectangle 22">
            <a:extLst>
              <a:ext uri="{FF2B5EF4-FFF2-40B4-BE49-F238E27FC236}">
                <a16:creationId xmlns:a16="http://schemas.microsoft.com/office/drawing/2014/main" id="{ABE0A369-42DC-428D-B6C1-D95EAD65C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161" y="2907506"/>
            <a:ext cx="259199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1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zh-CN" sz="1800">
                <a:latin typeface="楷体_GB2312" pitchFamily="1" charset="-122"/>
                <a:ea typeface="楷体_GB2312" pitchFamily="1" charset="-122"/>
              </a:rPr>
              <a:t>（4）画出逻辑电路图</a:t>
            </a:r>
          </a:p>
        </p:txBody>
      </p:sp>
      <p:grpSp>
        <p:nvGrpSpPr>
          <p:cNvPr id="30743" name="Group 23">
            <a:extLst>
              <a:ext uri="{FF2B5EF4-FFF2-40B4-BE49-F238E27FC236}">
                <a16:creationId xmlns:a16="http://schemas.microsoft.com/office/drawing/2014/main" id="{073E0147-8C6D-404B-8A8C-8FD8616963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85951" y="3429001"/>
            <a:ext cx="2580905" cy="1818085"/>
            <a:chOff x="0" y="0"/>
            <a:chExt cx="1613" cy="1137"/>
          </a:xfrm>
        </p:grpSpPr>
        <p:sp>
          <p:nvSpPr>
            <p:cNvPr id="30744" name="AutoShape 24">
              <a:extLst>
                <a:ext uri="{FF2B5EF4-FFF2-40B4-BE49-F238E27FC236}">
                  <a16:creationId xmlns:a16="http://schemas.microsoft.com/office/drawing/2014/main" id="{B1B1BDDC-D1E8-4B50-A8FD-F32075D95E3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1588" cy="1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745" name="Rectangle 25">
              <a:extLst>
                <a:ext uri="{FF2B5EF4-FFF2-40B4-BE49-F238E27FC236}">
                  <a16:creationId xmlns:a16="http://schemas.microsoft.com/office/drawing/2014/main" id="{B318847D-759B-4972-B1A9-A5A0E96E7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66"/>
              <a:ext cx="206" cy="279"/>
            </a:xfrm>
            <a:prstGeom prst="rect">
              <a:avLst/>
            </a:prstGeom>
            <a:solidFill>
              <a:srgbClr val="FF99CC">
                <a:alpha val="81000"/>
              </a:srgbClr>
            </a:solidFill>
            <a:ln w="11176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746" name="Rectangle 26">
              <a:extLst>
                <a:ext uri="{FF2B5EF4-FFF2-40B4-BE49-F238E27FC236}">
                  <a16:creationId xmlns:a16="http://schemas.microsoft.com/office/drawing/2014/main" id="{98161290-240E-4464-A9D8-9D40B77C2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" y="73"/>
              <a:ext cx="5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/>
              <a:r>
                <a:rPr lang="zh-CN" altLang="zh-CN" sz="900">
                  <a:latin typeface="Times" panose="02020603050405020304" pitchFamily="18" charset="0"/>
                  <a:ea typeface="楷体_GB2312" pitchFamily="1" charset="-122"/>
                </a:rPr>
                <a:t>&amp;</a:t>
              </a:r>
              <a:endParaRPr lang="zh-CN" altLang="zh-CN" sz="1350"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30747" name="Rectangle 27">
              <a:extLst>
                <a:ext uri="{FF2B5EF4-FFF2-40B4-BE49-F238E27FC236}">
                  <a16:creationId xmlns:a16="http://schemas.microsoft.com/office/drawing/2014/main" id="{AA84CC85-5E56-424F-8CBB-1F06A746E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829"/>
              <a:ext cx="206" cy="279"/>
            </a:xfrm>
            <a:prstGeom prst="rect">
              <a:avLst/>
            </a:prstGeom>
            <a:solidFill>
              <a:srgbClr val="FF99CC">
                <a:alpha val="76999"/>
              </a:srgbClr>
            </a:solidFill>
            <a:ln w="11176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748" name="Rectangle 28">
              <a:extLst>
                <a:ext uri="{FF2B5EF4-FFF2-40B4-BE49-F238E27FC236}">
                  <a16:creationId xmlns:a16="http://schemas.microsoft.com/office/drawing/2014/main" id="{D35B8005-4714-497E-BEF7-E2B95F4C4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" y="836"/>
              <a:ext cx="5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/>
              <a:r>
                <a:rPr lang="zh-CN" altLang="zh-CN" sz="900">
                  <a:latin typeface="Times" panose="02020603050405020304" pitchFamily="18" charset="0"/>
                  <a:ea typeface="楷体_GB2312" pitchFamily="1" charset="-122"/>
                </a:rPr>
                <a:t>&amp;</a:t>
              </a:r>
              <a:endParaRPr lang="zh-CN" altLang="zh-CN" sz="1350"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30749" name="Rectangle 29">
              <a:extLst>
                <a:ext uri="{FF2B5EF4-FFF2-40B4-BE49-F238E27FC236}">
                  <a16:creationId xmlns:a16="http://schemas.microsoft.com/office/drawing/2014/main" id="{EDFC5C6E-086C-44C5-B2B4-FA6C97B18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69"/>
              <a:ext cx="206" cy="212"/>
            </a:xfrm>
            <a:prstGeom prst="rect">
              <a:avLst/>
            </a:prstGeom>
            <a:solidFill>
              <a:srgbClr val="FFCC99"/>
            </a:solidFill>
            <a:ln w="11176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750" name="Rectangle 30">
              <a:extLst>
                <a:ext uri="{FF2B5EF4-FFF2-40B4-BE49-F238E27FC236}">
                  <a16:creationId xmlns:a16="http://schemas.microsoft.com/office/drawing/2014/main" id="{F98F3235-7866-48BB-97ED-89871D241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" y="213"/>
              <a:ext cx="3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/>
              <a:r>
                <a:rPr lang="zh-CN" altLang="zh-CN" sz="900">
                  <a:latin typeface="Times" panose="02020603050405020304" pitchFamily="18" charset="0"/>
                  <a:ea typeface="楷体_GB2312" pitchFamily="1" charset="-122"/>
                </a:rPr>
                <a:t>1</a:t>
              </a:r>
              <a:endParaRPr lang="zh-CN" altLang="zh-CN" sz="1350"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30751" name="Rectangle 31">
              <a:extLst>
                <a:ext uri="{FF2B5EF4-FFF2-40B4-BE49-F238E27FC236}">
                  <a16:creationId xmlns:a16="http://schemas.microsoft.com/office/drawing/2014/main" id="{C4E0CBB4-662C-4F9A-AF0E-566776D0F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447"/>
              <a:ext cx="206" cy="206"/>
            </a:xfrm>
            <a:prstGeom prst="rect">
              <a:avLst/>
            </a:prstGeom>
            <a:solidFill>
              <a:srgbClr val="FFCC99"/>
            </a:solidFill>
            <a:ln w="11176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752" name="Rectangle 32">
              <a:extLst>
                <a:ext uri="{FF2B5EF4-FFF2-40B4-BE49-F238E27FC236}">
                  <a16:creationId xmlns:a16="http://schemas.microsoft.com/office/drawing/2014/main" id="{A05BDD00-2D54-47A7-8DB8-39E0C62B2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" y="492"/>
              <a:ext cx="36" cy="87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/>
              <a:r>
                <a:rPr lang="zh-CN" altLang="zh-CN" sz="900">
                  <a:latin typeface="Times" panose="02020603050405020304" pitchFamily="18" charset="0"/>
                  <a:ea typeface="楷体_GB2312" pitchFamily="1" charset="-122"/>
                </a:rPr>
                <a:t>1</a:t>
              </a:r>
              <a:endParaRPr lang="zh-CN" altLang="zh-CN" sz="1350"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30753" name="未知">
              <a:extLst>
                <a:ext uri="{FF2B5EF4-FFF2-40B4-BE49-F238E27FC236}">
                  <a16:creationId xmlns:a16="http://schemas.microsoft.com/office/drawing/2014/main" id="{723BC459-D6EF-4726-BC7C-E16C6D02E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" y="103"/>
              <a:ext cx="838" cy="1"/>
            </a:xfrm>
            <a:custGeom>
              <a:avLst/>
              <a:gdLst>
                <a:gd name="T0" fmla="*/ 838 w 838"/>
                <a:gd name="T1" fmla="*/ 74 w 838"/>
                <a:gd name="T2" fmla="*/ 0 w 83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38">
                  <a:moveTo>
                    <a:pt x="838" y="0"/>
                  </a:moveTo>
                  <a:lnTo>
                    <a:pt x="74" y="0"/>
                  </a:lnTo>
                  <a:lnTo>
                    <a:pt x="0" y="0"/>
                  </a:lnTo>
                </a:path>
              </a:pathLst>
            </a:cu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754" name="Line 34">
              <a:extLst>
                <a:ext uri="{FF2B5EF4-FFF2-40B4-BE49-F238E27FC236}">
                  <a16:creationId xmlns:a16="http://schemas.microsoft.com/office/drawing/2014/main" id="{019AFD6D-12D9-4B12-B849-72555FCBE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" y="271"/>
              <a:ext cx="140" cy="1"/>
            </a:xfrm>
            <a:prstGeom prst="line">
              <a:avLst/>
            </a:pr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755" name="Line 35">
              <a:extLst>
                <a:ext uri="{FF2B5EF4-FFF2-40B4-BE49-F238E27FC236}">
                  <a16:creationId xmlns:a16="http://schemas.microsoft.com/office/drawing/2014/main" id="{D4F4588D-7A84-4E38-B252-86155C51B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" y="550"/>
              <a:ext cx="140" cy="1"/>
            </a:xfrm>
            <a:prstGeom prst="line">
              <a:avLst/>
            </a:pr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756" name="未知">
              <a:extLst>
                <a:ext uri="{FF2B5EF4-FFF2-40B4-BE49-F238E27FC236}">
                  <a16:creationId xmlns:a16="http://schemas.microsoft.com/office/drawing/2014/main" id="{0FAE0247-2CC5-42EC-8F35-4DA48C9F8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" y="308"/>
              <a:ext cx="316" cy="242"/>
            </a:xfrm>
            <a:custGeom>
              <a:avLst/>
              <a:gdLst>
                <a:gd name="T0" fmla="*/ 316 w 316"/>
                <a:gd name="T1" fmla="*/ 0 h 242"/>
                <a:gd name="T2" fmla="*/ 177 w 316"/>
                <a:gd name="T3" fmla="*/ 0 h 242"/>
                <a:gd name="T4" fmla="*/ 177 w 316"/>
                <a:gd name="T5" fmla="*/ 242 h 242"/>
                <a:gd name="T6" fmla="*/ 0 w 316"/>
                <a:gd name="T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6" h="242">
                  <a:moveTo>
                    <a:pt x="316" y="0"/>
                  </a:moveTo>
                  <a:lnTo>
                    <a:pt x="177" y="0"/>
                  </a:lnTo>
                  <a:lnTo>
                    <a:pt x="177" y="242"/>
                  </a:lnTo>
                  <a:lnTo>
                    <a:pt x="0" y="242"/>
                  </a:lnTo>
                </a:path>
              </a:pathLst>
            </a:cu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757" name="未知">
              <a:extLst>
                <a:ext uri="{FF2B5EF4-FFF2-40B4-BE49-F238E27FC236}">
                  <a16:creationId xmlns:a16="http://schemas.microsoft.com/office/drawing/2014/main" id="{349B5776-0AEF-4AAD-852B-669829798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" y="205"/>
              <a:ext cx="279" cy="690"/>
            </a:xfrm>
            <a:custGeom>
              <a:avLst/>
              <a:gdLst>
                <a:gd name="T0" fmla="*/ 279 w 279"/>
                <a:gd name="T1" fmla="*/ 0 h 690"/>
                <a:gd name="T2" fmla="*/ 0 w 279"/>
                <a:gd name="T3" fmla="*/ 0 h 690"/>
                <a:gd name="T4" fmla="*/ 0 w 279"/>
                <a:gd name="T5" fmla="*/ 690 h 690"/>
                <a:gd name="T6" fmla="*/ 279 w 279"/>
                <a:gd name="T7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9" h="690">
                  <a:moveTo>
                    <a:pt x="279" y="0"/>
                  </a:moveTo>
                  <a:lnTo>
                    <a:pt x="0" y="0"/>
                  </a:lnTo>
                  <a:lnTo>
                    <a:pt x="0" y="690"/>
                  </a:lnTo>
                  <a:lnTo>
                    <a:pt x="279" y="690"/>
                  </a:lnTo>
                </a:path>
              </a:pathLst>
            </a:cu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758" name="未知">
              <a:extLst>
                <a:ext uri="{FF2B5EF4-FFF2-40B4-BE49-F238E27FC236}">
                  <a16:creationId xmlns:a16="http://schemas.microsoft.com/office/drawing/2014/main" id="{177A8F70-DEFD-4779-B01C-305C87E38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" y="550"/>
              <a:ext cx="735" cy="484"/>
            </a:xfrm>
            <a:custGeom>
              <a:avLst/>
              <a:gdLst>
                <a:gd name="T0" fmla="*/ 735 w 735"/>
                <a:gd name="T1" fmla="*/ 484 h 484"/>
                <a:gd name="T2" fmla="*/ 0 w 735"/>
                <a:gd name="T3" fmla="*/ 484 h 484"/>
                <a:gd name="T4" fmla="*/ 0 w 735"/>
                <a:gd name="T5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5" h="484">
                  <a:moveTo>
                    <a:pt x="735" y="484"/>
                  </a:moveTo>
                  <a:lnTo>
                    <a:pt x="0" y="484"/>
                  </a:lnTo>
                  <a:lnTo>
                    <a:pt x="0" y="0"/>
                  </a:lnTo>
                </a:path>
              </a:pathLst>
            </a:cu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759" name="Line 39">
              <a:extLst>
                <a:ext uri="{FF2B5EF4-FFF2-40B4-BE49-F238E27FC236}">
                  <a16:creationId xmlns:a16="http://schemas.microsoft.com/office/drawing/2014/main" id="{977B7A02-8048-4631-BAC1-6E22CE6D2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" y="550"/>
              <a:ext cx="213" cy="1"/>
            </a:xfrm>
            <a:prstGeom prst="line">
              <a:avLst/>
            </a:pr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760" name="Line 40">
              <a:extLst>
                <a:ext uri="{FF2B5EF4-FFF2-40B4-BE49-F238E27FC236}">
                  <a16:creationId xmlns:a16="http://schemas.microsoft.com/office/drawing/2014/main" id="{0ADBAF52-D083-4072-8686-BC104F742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" y="271"/>
              <a:ext cx="213" cy="1"/>
            </a:xfrm>
            <a:prstGeom prst="line">
              <a:avLst/>
            </a:pr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761" name="Line 41">
              <a:extLst>
                <a:ext uri="{FF2B5EF4-FFF2-40B4-BE49-F238E27FC236}">
                  <a16:creationId xmlns:a16="http://schemas.microsoft.com/office/drawing/2014/main" id="{AA8D56B6-E77B-4BFE-98A1-494901F86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3" y="205"/>
              <a:ext cx="206" cy="1"/>
            </a:xfrm>
            <a:prstGeom prst="line">
              <a:avLst/>
            </a:pr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762" name="Line 42">
              <a:extLst>
                <a:ext uri="{FF2B5EF4-FFF2-40B4-BE49-F238E27FC236}">
                  <a16:creationId xmlns:a16="http://schemas.microsoft.com/office/drawing/2014/main" id="{DD08387A-12EC-4C0F-BBEC-A5F2A006A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3" y="968"/>
              <a:ext cx="206" cy="1"/>
            </a:xfrm>
            <a:prstGeom prst="line">
              <a:avLst/>
            </a:pr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763" name="Rectangle 43">
              <a:extLst>
                <a:ext uri="{FF2B5EF4-FFF2-40B4-BE49-F238E27FC236}">
                  <a16:creationId xmlns:a16="http://schemas.microsoft.com/office/drawing/2014/main" id="{F30A6FB7-F5B1-4C9B-8E52-982757D69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" y="213"/>
              <a:ext cx="4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/>
              <a:r>
                <a:rPr lang="zh-CN" altLang="zh-CN" sz="900" i="1">
                  <a:latin typeface="Times" panose="02020603050405020304" pitchFamily="18" charset="0"/>
                  <a:ea typeface="楷体_GB2312" pitchFamily="1" charset="-122"/>
                </a:rPr>
                <a:t>A</a:t>
              </a:r>
              <a:endParaRPr lang="zh-CN" altLang="zh-CN" sz="1350"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30764" name="Rectangle 44">
              <a:extLst>
                <a:ext uri="{FF2B5EF4-FFF2-40B4-BE49-F238E27FC236}">
                  <a16:creationId xmlns:a16="http://schemas.microsoft.com/office/drawing/2014/main" id="{8F629179-C050-4556-ACEF-B91FCDE03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" y="492"/>
              <a:ext cx="4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/>
              <a:r>
                <a:rPr lang="zh-CN" altLang="zh-CN" sz="900" i="1">
                  <a:latin typeface="Times" panose="02020603050405020304" pitchFamily="18" charset="0"/>
                  <a:ea typeface="楷体_GB2312" pitchFamily="1" charset="-122"/>
                </a:rPr>
                <a:t>B</a:t>
              </a:r>
              <a:endParaRPr lang="zh-CN" altLang="zh-CN" sz="1350"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30765" name="Rectangle 45">
              <a:extLst>
                <a:ext uri="{FF2B5EF4-FFF2-40B4-BE49-F238E27FC236}">
                  <a16:creationId xmlns:a16="http://schemas.microsoft.com/office/drawing/2014/main" id="{101830FF-1759-4E5D-B2F6-98E565FFD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147"/>
              <a:ext cx="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/>
              <a:endParaRPr lang="zh-CN" altLang="zh-CN" sz="1350"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30766" name="Rectangle 46">
              <a:extLst>
                <a:ext uri="{FF2B5EF4-FFF2-40B4-BE49-F238E27FC236}">
                  <a16:creationId xmlns:a16="http://schemas.microsoft.com/office/drawing/2014/main" id="{CF04218C-12EF-4667-A324-12187ECC7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191"/>
              <a:ext cx="113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/>
              <a:r>
                <a:rPr lang="zh-CN" altLang="zh-CN" sz="1350">
                  <a:latin typeface="Comic Sans MS" panose="030F0702030302020204" pitchFamily="66" charset="0"/>
                  <a:ea typeface="楷体_GB2312" pitchFamily="1" charset="-122"/>
                </a:rPr>
                <a:t>Y</a:t>
              </a:r>
              <a:r>
                <a:rPr lang="zh-CN" altLang="zh-CN" sz="1350" baseline="-25000">
                  <a:latin typeface="Comic Sans MS" panose="030F0702030302020204" pitchFamily="66" charset="0"/>
                  <a:ea typeface="楷体_GB2312" pitchFamily="1" charset="-122"/>
                </a:rPr>
                <a:t>2</a:t>
              </a:r>
              <a:endParaRPr lang="zh-CN" altLang="zh-CN" sz="1350"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30767" name="Rectangle 47">
              <a:extLst>
                <a:ext uri="{FF2B5EF4-FFF2-40B4-BE49-F238E27FC236}">
                  <a16:creationId xmlns:a16="http://schemas.microsoft.com/office/drawing/2014/main" id="{2584E909-B69D-4774-AFE6-3E40A3235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" y="44"/>
              <a:ext cx="4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/>
              <a:r>
                <a:rPr lang="zh-CN" altLang="zh-CN" sz="900" i="1">
                  <a:latin typeface="Times" panose="02020603050405020304" pitchFamily="18" charset="0"/>
                  <a:ea typeface="楷体_GB2312" pitchFamily="1" charset="-122"/>
                </a:rPr>
                <a:t>C</a:t>
              </a:r>
              <a:endParaRPr lang="zh-CN" altLang="zh-CN" sz="1350"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30768" name="Rectangle 48">
              <a:extLst>
                <a:ext uri="{FF2B5EF4-FFF2-40B4-BE49-F238E27FC236}">
                  <a16:creationId xmlns:a16="http://schemas.microsoft.com/office/drawing/2014/main" id="{1C8BA329-A1DF-4DD5-A4C9-281CACF5C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910"/>
              <a:ext cx="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/>
              <a:endParaRPr lang="zh-CN" altLang="zh-CN" sz="1350"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30769" name="Rectangle 49">
              <a:extLst>
                <a:ext uri="{FF2B5EF4-FFF2-40B4-BE49-F238E27FC236}">
                  <a16:creationId xmlns:a16="http://schemas.microsoft.com/office/drawing/2014/main" id="{37C65EED-E91B-42BD-B66A-6F680CB08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954"/>
              <a:ext cx="10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/>
              <a:r>
                <a:rPr lang="zh-CN" altLang="zh-CN" sz="1350">
                  <a:latin typeface="Comic Sans MS" panose="030F0702030302020204" pitchFamily="66" charset="0"/>
                  <a:ea typeface="楷体_GB2312" pitchFamily="1" charset="-122"/>
                </a:rPr>
                <a:t>Y</a:t>
              </a:r>
              <a:r>
                <a:rPr lang="zh-CN" altLang="zh-CN" sz="1350" baseline="-25000">
                  <a:latin typeface="Comic Sans MS" panose="030F0702030302020204" pitchFamily="66" charset="0"/>
                  <a:ea typeface="楷体_GB2312" pitchFamily="1" charset="-122"/>
                </a:rPr>
                <a:t>1</a:t>
              </a:r>
              <a:endParaRPr lang="zh-CN" altLang="zh-CN" sz="1350"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30770" name="未知">
              <a:extLst>
                <a:ext uri="{FF2B5EF4-FFF2-40B4-BE49-F238E27FC236}">
                  <a16:creationId xmlns:a16="http://schemas.microsoft.com/office/drawing/2014/main" id="{B03A5692-DA7C-4CC3-BAAE-79ED9FB30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257"/>
              <a:ext cx="37" cy="29"/>
            </a:xfrm>
            <a:custGeom>
              <a:avLst/>
              <a:gdLst>
                <a:gd name="T0" fmla="*/ 0 w 37"/>
                <a:gd name="T1" fmla="*/ 14 h 29"/>
                <a:gd name="T2" fmla="*/ 8 w 37"/>
                <a:gd name="T3" fmla="*/ 0 h 29"/>
                <a:gd name="T4" fmla="*/ 22 w 37"/>
                <a:gd name="T5" fmla="*/ 0 h 29"/>
                <a:gd name="T6" fmla="*/ 37 w 37"/>
                <a:gd name="T7" fmla="*/ 14 h 29"/>
                <a:gd name="T8" fmla="*/ 22 w 37"/>
                <a:gd name="T9" fmla="*/ 29 h 29"/>
                <a:gd name="T10" fmla="*/ 8 w 37"/>
                <a:gd name="T11" fmla="*/ 29 h 29"/>
                <a:gd name="T12" fmla="*/ 0 w 37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9">
                  <a:moveTo>
                    <a:pt x="0" y="14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14"/>
                  </a:lnTo>
                  <a:lnTo>
                    <a:pt x="22" y="29"/>
                  </a:lnTo>
                  <a:lnTo>
                    <a:pt x="8" y="29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1111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771" name="未知">
              <a:extLst>
                <a:ext uri="{FF2B5EF4-FFF2-40B4-BE49-F238E27FC236}">
                  <a16:creationId xmlns:a16="http://schemas.microsoft.com/office/drawing/2014/main" id="{3CD79222-F331-4FD5-857B-78FCCF328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535"/>
              <a:ext cx="37" cy="30"/>
            </a:xfrm>
            <a:custGeom>
              <a:avLst/>
              <a:gdLst>
                <a:gd name="T0" fmla="*/ 0 w 37"/>
                <a:gd name="T1" fmla="*/ 15 h 30"/>
                <a:gd name="T2" fmla="*/ 8 w 37"/>
                <a:gd name="T3" fmla="*/ 0 h 30"/>
                <a:gd name="T4" fmla="*/ 22 w 37"/>
                <a:gd name="T5" fmla="*/ 0 h 30"/>
                <a:gd name="T6" fmla="*/ 37 w 37"/>
                <a:gd name="T7" fmla="*/ 15 h 30"/>
                <a:gd name="T8" fmla="*/ 22 w 37"/>
                <a:gd name="T9" fmla="*/ 30 h 30"/>
                <a:gd name="T10" fmla="*/ 8 w 37"/>
                <a:gd name="T11" fmla="*/ 30 h 30"/>
                <a:gd name="T12" fmla="*/ 0 w 37"/>
                <a:gd name="T13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0">
                  <a:moveTo>
                    <a:pt x="0" y="15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15"/>
                  </a:lnTo>
                  <a:lnTo>
                    <a:pt x="22" y="30"/>
                  </a:lnTo>
                  <a:lnTo>
                    <a:pt x="8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1111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772" name="未知">
              <a:extLst>
                <a:ext uri="{FF2B5EF4-FFF2-40B4-BE49-F238E27FC236}">
                  <a16:creationId xmlns:a16="http://schemas.microsoft.com/office/drawing/2014/main" id="{2DA073F1-EB3C-4127-A368-B6A5B1DAA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" y="257"/>
              <a:ext cx="37" cy="29"/>
            </a:xfrm>
            <a:custGeom>
              <a:avLst/>
              <a:gdLst>
                <a:gd name="T0" fmla="*/ 0 w 37"/>
                <a:gd name="T1" fmla="*/ 14 h 29"/>
                <a:gd name="T2" fmla="*/ 14 w 37"/>
                <a:gd name="T3" fmla="*/ 0 h 29"/>
                <a:gd name="T4" fmla="*/ 29 w 37"/>
                <a:gd name="T5" fmla="*/ 0 h 29"/>
                <a:gd name="T6" fmla="*/ 37 w 37"/>
                <a:gd name="T7" fmla="*/ 14 h 29"/>
                <a:gd name="T8" fmla="*/ 29 w 37"/>
                <a:gd name="T9" fmla="*/ 29 h 29"/>
                <a:gd name="T10" fmla="*/ 14 w 37"/>
                <a:gd name="T11" fmla="*/ 29 h 29"/>
                <a:gd name="T12" fmla="*/ 0 w 37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9">
                  <a:moveTo>
                    <a:pt x="0" y="14"/>
                  </a:moveTo>
                  <a:lnTo>
                    <a:pt x="14" y="0"/>
                  </a:lnTo>
                  <a:lnTo>
                    <a:pt x="29" y="0"/>
                  </a:lnTo>
                  <a:lnTo>
                    <a:pt x="37" y="14"/>
                  </a:lnTo>
                  <a:lnTo>
                    <a:pt x="29" y="29"/>
                  </a:lnTo>
                  <a:lnTo>
                    <a:pt x="14" y="29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1111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773" name="未知">
              <a:extLst>
                <a:ext uri="{FF2B5EF4-FFF2-40B4-BE49-F238E27FC236}">
                  <a16:creationId xmlns:a16="http://schemas.microsoft.com/office/drawing/2014/main" id="{E75388BA-7A1E-42AA-B21B-E4D7B8746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" y="535"/>
              <a:ext cx="37" cy="30"/>
            </a:xfrm>
            <a:custGeom>
              <a:avLst/>
              <a:gdLst>
                <a:gd name="T0" fmla="*/ 0 w 37"/>
                <a:gd name="T1" fmla="*/ 15 h 30"/>
                <a:gd name="T2" fmla="*/ 8 w 37"/>
                <a:gd name="T3" fmla="*/ 0 h 30"/>
                <a:gd name="T4" fmla="*/ 30 w 37"/>
                <a:gd name="T5" fmla="*/ 0 h 30"/>
                <a:gd name="T6" fmla="*/ 37 w 37"/>
                <a:gd name="T7" fmla="*/ 15 h 30"/>
                <a:gd name="T8" fmla="*/ 30 w 37"/>
                <a:gd name="T9" fmla="*/ 30 h 30"/>
                <a:gd name="T10" fmla="*/ 8 w 37"/>
                <a:gd name="T11" fmla="*/ 30 h 30"/>
                <a:gd name="T12" fmla="*/ 0 w 37"/>
                <a:gd name="T13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0">
                  <a:moveTo>
                    <a:pt x="0" y="15"/>
                  </a:moveTo>
                  <a:lnTo>
                    <a:pt x="8" y="0"/>
                  </a:lnTo>
                  <a:lnTo>
                    <a:pt x="30" y="0"/>
                  </a:lnTo>
                  <a:lnTo>
                    <a:pt x="37" y="15"/>
                  </a:lnTo>
                  <a:lnTo>
                    <a:pt x="30" y="30"/>
                  </a:lnTo>
                  <a:lnTo>
                    <a:pt x="8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1111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8" grpId="0" autoUpdateAnimBg="0"/>
      <p:bldP spid="3074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037113F-899F-46BD-8167-24FEC2384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75" y="1779480"/>
            <a:ext cx="30777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/>
            <a:r>
              <a:rPr lang="zh-CN" altLang="zh-CN"/>
              <a:t>74LS148的符号图和管脚图</a:t>
            </a:r>
          </a:p>
          <a:p>
            <a:pPr eaLnBrk="0" fontAlgn="base" hangingPunct="0"/>
            <a:endParaRPr lang="zh-CN" altLang="zh-CN"/>
          </a:p>
        </p:txBody>
      </p:sp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56B2A966-5516-433C-AA73-B3579EF302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140745"/>
          <a:ext cx="6858000" cy="3383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r:id="rId3" imgW="3520757" imgH="1676717" progId="Unknown">
                  <p:embed/>
                </p:oleObj>
              </mc:Choice>
              <mc:Fallback>
                <p:oleObj r:id="rId3" imgW="3520757" imgH="1676717" progId="Unknown">
                  <p:embed/>
                  <p:pic>
                    <p:nvPicPr>
                      <p:cNvPr id="33795" name="Object 3">
                        <a:extLst>
                          <a:ext uri="{FF2B5EF4-FFF2-40B4-BE49-F238E27FC236}">
                            <a16:creationId xmlns:a16="http://schemas.microsoft.com/office/drawing/2014/main" id="{56B2A966-5516-433C-AA73-B3579EF302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40745"/>
                        <a:ext cx="6858000" cy="3383756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4">
            <a:extLst>
              <a:ext uri="{FF2B5EF4-FFF2-40B4-BE49-F238E27FC236}">
                <a16:creationId xmlns:a16="http://schemas.microsoft.com/office/drawing/2014/main" id="{80E2E711-47FE-4024-883B-125D1927E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676" y="2872361"/>
            <a:ext cx="184731" cy="300082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2AC685F8-2798-47A8-9E28-5F4214D0D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056" y="3162873"/>
            <a:ext cx="286941" cy="300082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1350"/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1EDEB0CF-B38F-4439-8333-B64C66E6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480" y="3705107"/>
            <a:ext cx="426244" cy="369332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i="1"/>
              <a:t>I</a:t>
            </a:r>
            <a:r>
              <a:rPr lang="zh-CN" altLang="zh-CN" i="1" baseline="-40000"/>
              <a:t>E</a:t>
            </a: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678A9103-CE28-4A07-810F-0B4CE4597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9" y="3672461"/>
            <a:ext cx="184731" cy="300082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sp>
        <p:nvSpPr>
          <p:cNvPr id="33800" name="Line 8">
            <a:extLst>
              <a:ext uri="{FF2B5EF4-FFF2-40B4-BE49-F238E27FC236}">
                <a16:creationId xmlns:a16="http://schemas.microsoft.com/office/drawing/2014/main" id="{5AFAE53B-FF19-4B31-A29E-73EEE591E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1112" y="3782616"/>
            <a:ext cx="129779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1350"/>
          </a:p>
        </p:txBody>
      </p:sp>
      <p:sp>
        <p:nvSpPr>
          <p:cNvPr id="33801" name="Rectangle 9">
            <a:extLst>
              <a:ext uri="{FF2B5EF4-FFF2-40B4-BE49-F238E27FC236}">
                <a16:creationId xmlns:a16="http://schemas.microsoft.com/office/drawing/2014/main" id="{F55022CF-36E0-416A-A444-6BEFDF794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614" y="3138832"/>
            <a:ext cx="426244" cy="323165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1500" i="1"/>
              <a:t>G</a:t>
            </a:r>
            <a:r>
              <a:rPr lang="zh-CN" altLang="zh-CN" sz="1500" i="1" baseline="-40000"/>
              <a:t>S</a:t>
            </a:r>
          </a:p>
        </p:txBody>
      </p:sp>
      <p:sp>
        <p:nvSpPr>
          <p:cNvPr id="33802" name="Line 10">
            <a:extLst>
              <a:ext uri="{FF2B5EF4-FFF2-40B4-BE49-F238E27FC236}">
                <a16:creationId xmlns:a16="http://schemas.microsoft.com/office/drawing/2014/main" id="{8EE03181-10B5-4364-BE41-3AF7FA94E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7581" y="3201591"/>
            <a:ext cx="129779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1350"/>
          </a:p>
        </p:txBody>
      </p:sp>
      <p:sp>
        <p:nvSpPr>
          <p:cNvPr id="33803" name="Rectangle 11">
            <a:extLst>
              <a:ext uri="{FF2B5EF4-FFF2-40B4-BE49-F238E27FC236}">
                <a16:creationId xmlns:a16="http://schemas.microsoft.com/office/drawing/2014/main" id="{1473D1AB-1451-4E72-97B4-C967DF37D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611" y="2816172"/>
            <a:ext cx="426244" cy="323165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1500" i="1"/>
              <a:t>O</a:t>
            </a:r>
            <a:r>
              <a:rPr lang="zh-CN" altLang="zh-CN" sz="1500" i="1" baseline="-40000"/>
              <a:t>E</a:t>
            </a:r>
          </a:p>
        </p:txBody>
      </p:sp>
      <p:sp>
        <p:nvSpPr>
          <p:cNvPr id="33804" name="Line 12">
            <a:extLst>
              <a:ext uri="{FF2B5EF4-FFF2-40B4-BE49-F238E27FC236}">
                <a16:creationId xmlns:a16="http://schemas.microsoft.com/office/drawing/2014/main" id="{74259A8D-EAAC-47C7-8102-D9BCB3FF9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8531" y="2887266"/>
            <a:ext cx="129779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1350"/>
          </a:p>
        </p:txBody>
      </p:sp>
      <p:sp>
        <p:nvSpPr>
          <p:cNvPr id="33805" name="Rectangle 13">
            <a:extLst>
              <a:ext uri="{FF2B5EF4-FFF2-40B4-BE49-F238E27FC236}">
                <a16:creationId xmlns:a16="http://schemas.microsoft.com/office/drawing/2014/main" id="{B5D0D9AC-C443-4054-9DB0-26A64B18DF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60910" y="1190626"/>
            <a:ext cx="2456259" cy="421481"/>
          </a:xfrm>
        </p:spPr>
        <p:txBody>
          <a:bodyPr anchor="ctr">
            <a:normAutofit fontScale="90000"/>
          </a:bodyPr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三线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八线编码器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图04">
            <a:extLst>
              <a:ext uri="{FF2B5EF4-FFF2-40B4-BE49-F238E27FC236}">
                <a16:creationId xmlns:a16="http://schemas.microsoft.com/office/drawing/2014/main" id="{35D88AF6-9B66-450E-87A3-4D46DCED9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931" y="2025254"/>
            <a:ext cx="4050506" cy="2257425"/>
          </a:xfrm>
          <a:prstGeom prst="rect">
            <a:avLst/>
          </a:prstGeom>
          <a:noFill/>
          <a:ln w="57150" cmpd="thinThick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7" name="Text Box 3">
            <a:extLst>
              <a:ext uri="{FF2B5EF4-FFF2-40B4-BE49-F238E27FC236}">
                <a16:creationId xmlns:a16="http://schemas.microsoft.com/office/drawing/2014/main" id="{DAC19F60-DFEF-4938-9164-2CCC91B4B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4459233"/>
            <a:ext cx="68675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图4.14所示为利用74LS148编码器监视8个化学罐液面的报警编码电路。若8个化学罐中任何一个的液面超过预定高度时，其液面检测传感器便输出一个0电平到编码器的输入端。编码器输出3位二进制代码到微控制器。此时，微控制器仅需要3根输入线就可以监视八个独立的被测点。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5D481EB1-7BC1-45C7-BB0B-2C441CFE9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979" y="1183049"/>
            <a:ext cx="2749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/>
            <a:r>
              <a:rPr lang="zh-CN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微控制器报警编码电路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058A85BB-93C9-4844-9FA9-2C88339B8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69" y="580670"/>
            <a:ext cx="4111766" cy="3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/>
          <a:p>
            <a:pPr algn="ctr" fontAlgn="base">
              <a:spcBef>
                <a:spcPct val="50000"/>
              </a:spcBef>
            </a:pPr>
            <a:r>
              <a:rPr lang="zh-CN" altLang="zh-CN" sz="2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★74LS148 </a:t>
            </a:r>
            <a:r>
              <a:rPr lang="zh-CN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8-3线优先编码器</a:t>
            </a:r>
            <a:r>
              <a:rPr lang="zh-CN" altLang="zh-CN" sz="2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应用1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9" dur="1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86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>
            <a:extLst>
              <a:ext uri="{FF2B5EF4-FFF2-40B4-BE49-F238E27FC236}">
                <a16:creationId xmlns:a16="http://schemas.microsoft.com/office/drawing/2014/main" id="{27C31E07-2DCB-4C30-8252-E3A95FA87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1" y="2295526"/>
            <a:ext cx="248364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 sz="27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主要要求：</a:t>
            </a:r>
            <a:r>
              <a:rPr lang="zh-CN" altLang="zh-CN" sz="1350" dirty="0">
                <a:latin typeface="宋体" panose="02010600030101010101" pitchFamily="2" charset="-122"/>
              </a:rPr>
              <a:t> </a:t>
            </a:r>
            <a:endParaRPr lang="zh-CN" altLang="zh-CN" dirty="0">
              <a:solidFill>
                <a:schemeClr val="accent2"/>
              </a:solidFill>
            </a:endParaRPr>
          </a:p>
        </p:txBody>
      </p:sp>
      <p:sp>
        <p:nvSpPr>
          <p:cNvPr id="38916" name="Text Box 4" descr="编织物">
            <a:extLst>
              <a:ext uri="{FF2B5EF4-FFF2-40B4-BE49-F238E27FC236}">
                <a16:creationId xmlns:a16="http://schemas.microsoft.com/office/drawing/2014/main" id="{65AF240B-5E1A-4619-A99A-FA561A589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2903935"/>
            <a:ext cx="3171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</a:pPr>
            <a:r>
              <a:rPr lang="zh-CN" altLang="zh-CN" sz="2000" dirty="0"/>
              <a:t>译码的概念。</a:t>
            </a:r>
            <a:r>
              <a:rPr lang="zh-CN" altLang="zh-CN" sz="2000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38917" name="Text Box 5" descr="编织物">
            <a:extLst>
              <a:ext uri="{FF2B5EF4-FFF2-40B4-BE49-F238E27FC236}">
                <a16:creationId xmlns:a16="http://schemas.microsoft.com/office/drawing/2014/main" id="{7D81D180-A9EB-4F5E-814A-D0737B986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3439716"/>
            <a:ext cx="58864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 sz="2000" dirty="0"/>
              <a:t>二进制译码器 </a:t>
            </a:r>
            <a:r>
              <a:rPr lang="zh-CN" altLang="zh-CN" sz="2000" dirty="0">
                <a:solidFill>
                  <a:srgbClr val="FF3300"/>
                </a:solidFill>
              </a:rPr>
              <a:t>CT74LS138 </a:t>
            </a:r>
            <a:r>
              <a:rPr lang="zh-CN" altLang="zh-CN" sz="2000" dirty="0"/>
              <a:t>的逻辑功能和使用方法。 </a:t>
            </a:r>
          </a:p>
        </p:txBody>
      </p:sp>
      <p:sp>
        <p:nvSpPr>
          <p:cNvPr id="38918" name="Rectangle 6" descr="水滴">
            <a:extLst>
              <a:ext uri="{FF2B5EF4-FFF2-40B4-BE49-F238E27FC236}">
                <a16:creationId xmlns:a16="http://schemas.microsoft.com/office/drawing/2014/main" id="{1F004D9B-5C6F-4E28-86DB-B97FD0866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3584972"/>
            <a:ext cx="1143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8919" name="Rectangle 7" descr="水滴">
            <a:extLst>
              <a:ext uri="{FF2B5EF4-FFF2-40B4-BE49-F238E27FC236}">
                <a16:creationId xmlns:a16="http://schemas.microsoft.com/office/drawing/2014/main" id="{7BD3ABAA-6EF2-4BDA-B76C-3DE5A41AF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3064669"/>
            <a:ext cx="1143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8920" name="Rectangle 8">
            <a:extLst>
              <a:ext uri="{FF2B5EF4-FFF2-40B4-BE49-F238E27FC236}">
                <a16:creationId xmlns:a16="http://schemas.microsoft.com/office/drawing/2014/main" id="{9ED53DFA-E6D1-4CAB-AEF3-37EED1443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8164" y="1244203"/>
            <a:ext cx="2311004" cy="5238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000" b="1" dirty="0">
                <a:solidFill>
                  <a:srgbClr val="0033CC"/>
                </a:solidFill>
              </a:rPr>
              <a:t>3.2</a:t>
            </a:r>
            <a:r>
              <a:rPr lang="zh-CN" altLang="en-US" sz="3000" b="1" dirty="0">
                <a:solidFill>
                  <a:srgbClr val="0033CC"/>
                </a:solidFill>
              </a:rPr>
              <a:t>　</a:t>
            </a:r>
            <a:r>
              <a:rPr lang="zh-CN" altLang="en-US" sz="3000" b="1" dirty="0">
                <a:solidFill>
                  <a:srgbClr val="0033CC"/>
                </a:solidFill>
                <a:ea typeface="黑体" panose="02010609060101010101" pitchFamily="49" charset="-122"/>
              </a:rPr>
              <a:t>译码器</a:t>
            </a:r>
            <a:r>
              <a:rPr lang="zh-CN" altLang="en-US" dirty="0"/>
              <a:t> </a:t>
            </a:r>
          </a:p>
        </p:txBody>
      </p:sp>
      <p:sp>
        <p:nvSpPr>
          <p:cNvPr id="38921" name="Text Box 9" descr="编织物">
            <a:extLst>
              <a:ext uri="{FF2B5EF4-FFF2-40B4-BE49-F238E27FC236}">
                <a16:creationId xmlns:a16="http://schemas.microsoft.com/office/drawing/2014/main" id="{F26A3C21-A336-40B8-BDE5-BF7A36225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4239847"/>
            <a:ext cx="57673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</a:pPr>
            <a:r>
              <a:rPr lang="zh-CN" altLang="zh-CN" sz="2000" dirty="0"/>
              <a:t>理解其他常用译码器的逻辑功能和使用方法。</a:t>
            </a:r>
          </a:p>
        </p:txBody>
      </p:sp>
      <p:sp>
        <p:nvSpPr>
          <p:cNvPr id="38922" name="Text Box 10" descr="编织物">
            <a:extLst>
              <a:ext uri="{FF2B5EF4-FFF2-40B4-BE49-F238E27FC236}">
                <a16:creationId xmlns:a16="http://schemas.microsoft.com/office/drawing/2014/main" id="{741D8375-5A6C-4F53-9D7E-C1065FEB3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4954191"/>
            <a:ext cx="58864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</a:pPr>
            <a:r>
              <a:rPr lang="zh-CN" altLang="zh-CN" sz="2000" dirty="0"/>
              <a:t>掌握</a:t>
            </a:r>
            <a:r>
              <a:rPr lang="zh-CN" altLang="zh-CN" sz="2000" dirty="0">
                <a:solidFill>
                  <a:srgbClr val="FF3300"/>
                </a:solidFill>
              </a:rPr>
              <a:t>用二进制译码器实现组合逻辑电路</a:t>
            </a:r>
            <a:r>
              <a:rPr lang="zh-CN" altLang="zh-CN" sz="2000" dirty="0"/>
              <a:t>的方法。 </a:t>
            </a:r>
          </a:p>
        </p:txBody>
      </p:sp>
      <p:sp>
        <p:nvSpPr>
          <p:cNvPr id="38923" name="Rectangle 11" descr="水滴">
            <a:extLst>
              <a:ext uri="{FF2B5EF4-FFF2-40B4-BE49-F238E27FC236}">
                <a16:creationId xmlns:a16="http://schemas.microsoft.com/office/drawing/2014/main" id="{67F95A5E-EB0F-420B-822A-7773A3FA8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5089922"/>
            <a:ext cx="1143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8924" name="Rectangle 12" descr="水滴">
            <a:extLst>
              <a:ext uri="{FF2B5EF4-FFF2-40B4-BE49-F238E27FC236}">
                <a16:creationId xmlns:a16="http://schemas.microsoft.com/office/drawing/2014/main" id="{88D4A9DF-8A20-4154-9F74-B3CC87A27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4579144"/>
            <a:ext cx="1143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4130E51-94AF-458C-81CB-1C029A04B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8992" y="1343026"/>
            <a:ext cx="3863578" cy="49411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700" b="1">
                <a:solidFill>
                  <a:srgbClr val="FF3300"/>
                </a:solidFill>
                <a:ea typeface="楷体_GB2312" pitchFamily="1" charset="-122"/>
              </a:rPr>
              <a:t>一、译码的概念与类型</a:t>
            </a:r>
            <a:r>
              <a:rPr lang="zh-CN" altLang="en-US"/>
              <a:t> </a:t>
            </a:r>
          </a:p>
        </p:txBody>
      </p:sp>
      <p:sp>
        <p:nvSpPr>
          <p:cNvPr id="39939" name="Text Box 3" descr="棚架">
            <a:extLst>
              <a:ext uri="{FF2B5EF4-FFF2-40B4-BE49-F238E27FC236}">
                <a16:creationId xmlns:a16="http://schemas.microsoft.com/office/drawing/2014/main" id="{F94340FB-EEEB-494A-8962-FA078C37F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886" y="2044304"/>
            <a:ext cx="2612231" cy="36933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译码</a:t>
            </a:r>
            <a:r>
              <a:rPr lang="zh-CN" altLang="zh-CN"/>
              <a:t>是</a:t>
            </a:r>
            <a:r>
              <a:rPr lang="zh-CN" altLang="zh-CN">
                <a:solidFill>
                  <a:srgbClr val="0000FF"/>
                </a:solidFill>
              </a:rPr>
              <a:t>编码</a:t>
            </a:r>
            <a:r>
              <a:rPr lang="zh-CN" altLang="zh-CN"/>
              <a:t>的逆过程。</a:t>
            </a:r>
            <a:r>
              <a:rPr lang="zh-CN" altLang="zh-CN">
                <a:latin typeface="宋体" panose="02010600030101010101" pitchFamily="2" charset="-122"/>
              </a:rPr>
              <a:t>  </a:t>
            </a:r>
          </a:p>
        </p:txBody>
      </p:sp>
      <p:sp>
        <p:nvSpPr>
          <p:cNvPr id="39940" name="AutoShape 4">
            <a:extLst>
              <a:ext uri="{FF2B5EF4-FFF2-40B4-BE49-F238E27FC236}">
                <a16:creationId xmlns:a16="http://schemas.microsoft.com/office/drawing/2014/main" id="{FF0ECB43-BEA8-4919-A10C-921ADA74F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185" y="1984772"/>
            <a:ext cx="2786063" cy="571500"/>
          </a:xfrm>
          <a:prstGeom prst="wedgeRectCallout">
            <a:avLst>
              <a:gd name="adj1" fmla="val -54745"/>
              <a:gd name="adj2" fmla="val 833"/>
            </a:avLst>
          </a:prstGeom>
          <a:solidFill>
            <a:srgbClr val="FFFF99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/>
            <a:r>
              <a:rPr lang="zh-CN" altLang="zh-CN"/>
              <a:t>　　将表示特定意义信息的二进制代码翻译出来。 </a:t>
            </a:r>
          </a:p>
        </p:txBody>
      </p:sp>
      <p:sp>
        <p:nvSpPr>
          <p:cNvPr id="39941" name="AutoShape 5">
            <a:extLst>
              <a:ext uri="{FF2B5EF4-FFF2-40B4-BE49-F238E27FC236}">
                <a16:creationId xmlns:a16="http://schemas.microsoft.com/office/drawing/2014/main" id="{EFB93AC3-638B-40A1-9126-C211E636F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510" y="2918222"/>
            <a:ext cx="2227659" cy="285750"/>
          </a:xfrm>
          <a:prstGeom prst="wedgeRectCallout">
            <a:avLst>
              <a:gd name="adj1" fmla="val -65019"/>
              <a:gd name="adj2" fmla="val -4167"/>
            </a:avLst>
          </a:prstGeom>
          <a:solidFill>
            <a:srgbClr val="FFFF99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fontAlgn="base"/>
            <a:r>
              <a:rPr lang="zh-CN" altLang="zh-CN"/>
              <a:t>实现译码功能的电路</a:t>
            </a:r>
            <a:r>
              <a:rPr lang="zh-CN" altLang="zh-CN">
                <a:latin typeface="宋体" panose="02010600030101010101" pitchFamily="2" charset="-122"/>
              </a:rPr>
              <a:t> </a:t>
            </a:r>
          </a:p>
        </p:txBody>
      </p:sp>
      <p:grpSp>
        <p:nvGrpSpPr>
          <p:cNvPr id="39942" name="Group 6">
            <a:extLst>
              <a:ext uri="{FF2B5EF4-FFF2-40B4-BE49-F238E27FC236}">
                <a16:creationId xmlns:a16="http://schemas.microsoft.com/office/drawing/2014/main" id="{95B32BC1-6E28-4F67-BE18-11F3A2067BD3}"/>
              </a:ext>
            </a:extLst>
          </p:cNvPr>
          <p:cNvGrpSpPr>
            <a:grpSpLocks/>
          </p:cNvGrpSpPr>
          <p:nvPr/>
        </p:nvGrpSpPr>
        <p:grpSpPr bwMode="auto">
          <a:xfrm>
            <a:off x="2134792" y="4581525"/>
            <a:ext cx="3392090" cy="1331119"/>
            <a:chOff x="0" y="0"/>
            <a:chExt cx="2624" cy="1118"/>
          </a:xfrm>
        </p:grpSpPr>
        <p:sp>
          <p:nvSpPr>
            <p:cNvPr id="39943" name="Text Box 7" descr="棚架">
              <a:extLst>
                <a:ext uri="{FF2B5EF4-FFF2-40B4-BE49-F238E27FC236}">
                  <a16:creationId xmlns:a16="http://schemas.microsoft.com/office/drawing/2014/main" id="{D4CF0B3B-032E-4426-9041-0D316888E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00"/>
              <a:ext cx="720" cy="31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>
                  <a:latin typeface="宋体" panose="02010600030101010101" pitchFamily="2" charset="-122"/>
                </a:rPr>
                <a:t>译码器 </a:t>
              </a:r>
            </a:p>
          </p:txBody>
        </p:sp>
        <p:sp>
          <p:nvSpPr>
            <p:cNvPr id="39944" name="AutoShape 8">
              <a:extLst>
                <a:ext uri="{FF2B5EF4-FFF2-40B4-BE49-F238E27FC236}">
                  <a16:creationId xmlns:a16="http://schemas.microsoft.com/office/drawing/2014/main" id="{E952E74E-A34E-492D-99DB-B566F7056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" y="401"/>
              <a:ext cx="160" cy="293"/>
            </a:xfrm>
            <a:prstGeom prst="leftBrace">
              <a:avLst>
                <a:gd name="adj1" fmla="val 50417"/>
                <a:gd name="adj2" fmla="val 50000"/>
              </a:avLst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39945" name="Text Box 9">
              <a:extLst>
                <a:ext uri="{FF2B5EF4-FFF2-40B4-BE49-F238E27FC236}">
                  <a16:creationId xmlns:a16="http://schemas.microsoft.com/office/drawing/2014/main" id="{F31C02BA-1B61-4108-A28F-7F421D199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6" y="0"/>
              <a:ext cx="1328" cy="310"/>
            </a:xfrm>
            <a:prstGeom prst="rect">
              <a:avLst/>
            </a:prstGeom>
            <a:solidFill>
              <a:srgbClr val="CCC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>
                  <a:latin typeface="宋体" panose="02010600030101010101" pitchFamily="2" charset="-122"/>
                </a:rPr>
                <a:t>二进制译码器 </a:t>
              </a:r>
            </a:p>
          </p:txBody>
        </p:sp>
        <p:sp>
          <p:nvSpPr>
            <p:cNvPr id="39946" name="Text Box 10">
              <a:extLst>
                <a:ext uri="{FF2B5EF4-FFF2-40B4-BE49-F238E27FC236}">
                  <a16:creationId xmlns:a16="http://schemas.microsoft.com/office/drawing/2014/main" id="{380E4B5E-6059-4D12-909C-67E55ABF3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6" y="408"/>
              <a:ext cx="1608" cy="310"/>
            </a:xfrm>
            <a:prstGeom prst="rect">
              <a:avLst/>
            </a:prstGeom>
            <a:solidFill>
              <a:srgbClr val="CCC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/>
                <a:t>二 </a:t>
              </a:r>
              <a:r>
                <a:rPr lang="zh-CN" altLang="zh-CN">
                  <a:latin typeface="宋体" panose="02010600030101010101" pitchFamily="2" charset="-122"/>
                </a:rPr>
                <a:t>- </a:t>
              </a:r>
              <a:r>
                <a:rPr lang="zh-CN" altLang="zh-CN"/>
                <a:t>十进制译码器</a:t>
              </a:r>
              <a:r>
                <a:rPr lang="zh-CN" altLang="zh-CN">
                  <a:latin typeface="宋体" panose="02010600030101010101" pitchFamily="2" charset="-122"/>
                </a:rPr>
                <a:t> </a:t>
              </a:r>
            </a:p>
          </p:txBody>
        </p:sp>
        <p:sp>
          <p:nvSpPr>
            <p:cNvPr id="39947" name="Text Box 11">
              <a:extLst>
                <a:ext uri="{FF2B5EF4-FFF2-40B4-BE49-F238E27FC236}">
                  <a16:creationId xmlns:a16="http://schemas.microsoft.com/office/drawing/2014/main" id="{3975A377-EA6C-4481-AA2D-A97024577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6" y="808"/>
              <a:ext cx="1515" cy="310"/>
            </a:xfrm>
            <a:prstGeom prst="rect">
              <a:avLst/>
            </a:prstGeom>
            <a:solidFill>
              <a:srgbClr val="CCC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dirty="0">
                  <a:latin typeface="宋体" panose="02010600030101010101" pitchFamily="2" charset="-122"/>
                </a:rPr>
                <a:t>数码显示译码器 </a:t>
              </a:r>
            </a:p>
          </p:txBody>
        </p:sp>
      </p:grpSp>
      <p:grpSp>
        <p:nvGrpSpPr>
          <p:cNvPr id="39948" name="Group 12">
            <a:extLst>
              <a:ext uri="{FF2B5EF4-FFF2-40B4-BE49-F238E27FC236}">
                <a16:creationId xmlns:a16="http://schemas.microsoft.com/office/drawing/2014/main" id="{91063022-A1ED-421B-957C-36F86B585722}"/>
              </a:ext>
            </a:extLst>
          </p:cNvPr>
          <p:cNvGrpSpPr>
            <a:grpSpLocks/>
          </p:cNvGrpSpPr>
          <p:nvPr/>
        </p:nvGrpSpPr>
        <p:grpSpPr bwMode="auto">
          <a:xfrm>
            <a:off x="2122886" y="2880123"/>
            <a:ext cx="4382690" cy="1629966"/>
            <a:chOff x="0" y="0"/>
            <a:chExt cx="3679" cy="1369"/>
          </a:xfrm>
        </p:grpSpPr>
        <p:sp>
          <p:nvSpPr>
            <p:cNvPr id="39949" name="Text Box 13" descr="棚架">
              <a:extLst>
                <a:ext uri="{FF2B5EF4-FFF2-40B4-BE49-F238E27FC236}">
                  <a16:creationId xmlns:a16="http://schemas.microsoft.com/office/drawing/2014/main" id="{4B17781E-B4C0-493C-9477-47CEFDE69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970" cy="31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/>
                <a:t>译码器</a:t>
              </a:r>
              <a:r>
                <a:rPr lang="zh-CN" altLang="zh-CN">
                  <a:latin typeface="宋体" panose="02010600030101010101" pitchFamily="2" charset="-122"/>
                </a:rPr>
                <a:t>(</a:t>
              </a:r>
              <a:r>
                <a:rPr lang="zh-CN" altLang="zh-CN"/>
                <a:t>即 Decoder</a:t>
              </a:r>
              <a:r>
                <a:rPr lang="zh-CN" altLang="zh-CN">
                  <a:latin typeface="宋体" panose="02010600030101010101" pitchFamily="2" charset="-122"/>
                </a:rPr>
                <a:t>)</a:t>
              </a:r>
              <a:r>
                <a:rPr lang="zh-CN" altLang="zh-CN"/>
                <a:t> </a:t>
              </a:r>
            </a:p>
          </p:txBody>
        </p:sp>
        <p:grpSp>
          <p:nvGrpSpPr>
            <p:cNvPr id="39950" name="Group 14">
              <a:extLst>
                <a:ext uri="{FF2B5EF4-FFF2-40B4-BE49-F238E27FC236}">
                  <a16:creationId xmlns:a16="http://schemas.microsoft.com/office/drawing/2014/main" id="{B4B53DF7-F74E-4887-AF9C-C09264E1FF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" y="466"/>
              <a:ext cx="3501" cy="903"/>
              <a:chOff x="0" y="16"/>
              <a:chExt cx="3501" cy="903"/>
            </a:xfrm>
          </p:grpSpPr>
          <p:sp>
            <p:nvSpPr>
              <p:cNvPr id="39951" name="Text Box 15" descr="棚架">
                <a:extLst>
                  <a:ext uri="{FF2B5EF4-FFF2-40B4-BE49-F238E27FC236}">
                    <a16:creationId xmlns:a16="http://schemas.microsoft.com/office/drawing/2014/main" id="{447B9995-6C0D-4F8D-BC99-D872D8FB01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44"/>
                <a:ext cx="702" cy="775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</a:pPr>
                <a:r>
                  <a:rPr lang="zh-CN" altLang="zh-CN"/>
                  <a:t>二进制代码</a:t>
                </a:r>
                <a:r>
                  <a:rPr lang="zh-CN" altLang="zh-CN">
                    <a:latin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39952" name="Text Box 16" descr="棚架">
                <a:extLst>
                  <a:ext uri="{FF2B5EF4-FFF2-40B4-BE49-F238E27FC236}">
                    <a16:creationId xmlns:a16="http://schemas.microsoft.com/office/drawing/2014/main" id="{9A6906E2-DFD6-432B-BB2F-F778D3F51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2" y="24"/>
                <a:ext cx="959" cy="775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</a:pPr>
                <a:r>
                  <a:rPr lang="zh-CN" altLang="zh-CN"/>
                  <a:t>与输入代码对应的特定信息</a:t>
                </a:r>
                <a:r>
                  <a:rPr lang="zh-CN" altLang="zh-CN">
                    <a:latin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39953" name="AutoShape 17">
                <a:extLst>
                  <a:ext uri="{FF2B5EF4-FFF2-40B4-BE49-F238E27FC236}">
                    <a16:creationId xmlns:a16="http://schemas.microsoft.com/office/drawing/2014/main" id="{9E7EB7EF-BE68-484F-8526-172D73058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" y="149"/>
                <a:ext cx="274" cy="501"/>
              </a:xfrm>
              <a:prstGeom prst="rightArrow">
                <a:avLst>
                  <a:gd name="adj1" fmla="val 50000"/>
                  <a:gd name="adj2" fmla="val 87500"/>
                </a:avLst>
              </a:prstGeom>
              <a:solidFill>
                <a:srgbClr val="FFFF99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9954" name="Rectangle 18">
                <a:extLst>
                  <a:ext uri="{FF2B5EF4-FFF2-40B4-BE49-F238E27FC236}">
                    <a16:creationId xmlns:a16="http://schemas.microsoft.com/office/drawing/2014/main" id="{83F82FA9-874C-4765-A1BF-21A962BDE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270"/>
                <a:ext cx="592" cy="25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9955" name="Text Box 19" descr="棚架">
                <a:extLst>
                  <a:ext uri="{FF2B5EF4-FFF2-40B4-BE49-F238E27FC236}">
                    <a16:creationId xmlns:a16="http://schemas.microsoft.com/office/drawing/2014/main" id="{1DA9D783-9531-4B89-B9AA-AF8A882313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6" y="16"/>
                <a:ext cx="464" cy="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</a:pPr>
                <a:r>
                  <a:rPr lang="zh-CN" altLang="zh-CN">
                    <a:latin typeface="宋体" panose="02010600030101010101" pitchFamily="2" charset="-122"/>
                  </a:rPr>
                  <a:t>译码器 </a:t>
                </a:r>
              </a:p>
            </p:txBody>
          </p:sp>
          <p:sp>
            <p:nvSpPr>
              <p:cNvPr id="39956" name="AutoShape 20">
                <a:extLst>
                  <a:ext uri="{FF2B5EF4-FFF2-40B4-BE49-F238E27FC236}">
                    <a16:creationId xmlns:a16="http://schemas.microsoft.com/office/drawing/2014/main" id="{1B5804C6-B386-48BE-B5C9-0B8347D1F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" y="149"/>
                <a:ext cx="274" cy="501"/>
              </a:xfrm>
              <a:prstGeom prst="rightArrow">
                <a:avLst>
                  <a:gd name="adj1" fmla="val 50000"/>
                  <a:gd name="adj2" fmla="val 87500"/>
                </a:avLst>
              </a:prstGeom>
              <a:solidFill>
                <a:srgbClr val="FFFF99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39" grpId="0" animBg="1" autoUpdateAnimBg="0"/>
      <p:bldP spid="39940" grpId="0" animBg="1" autoUpdateAnimBg="0"/>
      <p:bldP spid="3994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C0295F3-46A7-46D8-B9CD-46391DE61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5180" y="1279924"/>
            <a:ext cx="3153965" cy="525065"/>
          </a:xfrm>
        </p:spPr>
        <p:txBody>
          <a:bodyPr/>
          <a:lstStyle/>
          <a:p>
            <a:pPr algn="l"/>
            <a:r>
              <a:rPr lang="zh-CN" altLang="en-US" sz="27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二、二进制译码器 </a:t>
            </a:r>
          </a:p>
        </p:txBody>
      </p:sp>
      <p:sp>
        <p:nvSpPr>
          <p:cNvPr id="40963" name="AutoShape 3">
            <a:extLst>
              <a:ext uri="{FF2B5EF4-FFF2-40B4-BE49-F238E27FC236}">
                <a16:creationId xmlns:a16="http://schemas.microsoft.com/office/drawing/2014/main" id="{A86ECACD-8A35-4FA2-8D55-8C1DAFF66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104" y="1327547"/>
            <a:ext cx="2713434" cy="579834"/>
          </a:xfrm>
          <a:prstGeom prst="wedgeRectCallout">
            <a:avLst>
              <a:gd name="adj1" fmla="val -62329"/>
              <a:gd name="adj2" fmla="val -12014"/>
            </a:avLst>
          </a:prstGeom>
          <a:solidFill>
            <a:srgbClr val="FFFF99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/>
            <a:r>
              <a:rPr lang="zh-CN" altLang="zh-CN">
                <a:latin typeface="宋体" panose="02010600030101010101" pitchFamily="2" charset="-122"/>
              </a:rPr>
              <a:t>　　将输入二进制代码译成相应输出信号的电路。 </a:t>
            </a:r>
          </a:p>
        </p:txBody>
      </p:sp>
      <p:grpSp>
        <p:nvGrpSpPr>
          <p:cNvPr id="40964" name="Group 4">
            <a:extLst>
              <a:ext uri="{FF2B5EF4-FFF2-40B4-BE49-F238E27FC236}">
                <a16:creationId xmlns:a16="http://schemas.microsoft.com/office/drawing/2014/main" id="{02C3BFC5-8459-47D4-98B6-203AB88EA870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1965723"/>
            <a:ext cx="3325416" cy="923925"/>
            <a:chOff x="0" y="16"/>
            <a:chExt cx="2615" cy="776"/>
          </a:xfrm>
        </p:grpSpPr>
        <p:sp>
          <p:nvSpPr>
            <p:cNvPr id="40965" name="Text Box 5" descr="棚架">
              <a:extLst>
                <a:ext uri="{FF2B5EF4-FFF2-40B4-BE49-F238E27FC236}">
                  <a16:creationId xmlns:a16="http://schemas.microsoft.com/office/drawing/2014/main" id="{71AA326D-0DB2-4656-8752-4FBCD9405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"/>
              <a:ext cx="612" cy="77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 fontAlgn="base">
                <a:spcBef>
                  <a:spcPct val="50000"/>
                </a:spcBef>
              </a:pPr>
              <a:r>
                <a:rPr lang="zh-CN" altLang="zh-CN" i="1">
                  <a:solidFill>
                    <a:srgbClr val="FF3300"/>
                  </a:solidFill>
                </a:rPr>
                <a:t>n </a:t>
              </a:r>
              <a:r>
                <a:rPr lang="zh-CN" altLang="zh-CN">
                  <a:solidFill>
                    <a:srgbClr val="FF3300"/>
                  </a:solidFill>
                </a:rPr>
                <a:t>位</a:t>
              </a:r>
              <a:br>
                <a:rPr lang="zh-CN" altLang="zh-CN"/>
              </a:br>
              <a:r>
                <a:rPr lang="zh-CN" altLang="zh-CN"/>
                <a:t>二进制代码</a:t>
              </a:r>
              <a:r>
                <a:rPr lang="zh-CN" altLang="zh-CN">
                  <a:latin typeface="宋体" panose="02010600030101010101" pitchFamily="2" charset="-122"/>
                </a:rPr>
                <a:t> </a:t>
              </a:r>
            </a:p>
          </p:txBody>
        </p:sp>
        <p:sp>
          <p:nvSpPr>
            <p:cNvPr id="40966" name="Text Box 6" descr="棚架">
              <a:extLst>
                <a:ext uri="{FF2B5EF4-FFF2-40B4-BE49-F238E27FC236}">
                  <a16:creationId xmlns:a16="http://schemas.microsoft.com/office/drawing/2014/main" id="{49420193-F093-4F23-B1B6-0B5CF7792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6" y="16"/>
              <a:ext cx="409" cy="77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 fontAlgn="base">
                <a:spcBef>
                  <a:spcPct val="50000"/>
                </a:spcBef>
              </a:pPr>
              <a:r>
                <a:rPr lang="zh-CN" altLang="zh-CN">
                  <a:solidFill>
                    <a:srgbClr val="00CC00"/>
                  </a:solidFill>
                </a:rPr>
                <a:t>2</a:t>
              </a:r>
              <a:r>
                <a:rPr lang="zh-CN" altLang="zh-CN" i="1" baseline="30000">
                  <a:solidFill>
                    <a:srgbClr val="00CC00"/>
                  </a:solidFill>
                </a:rPr>
                <a:t>n </a:t>
              </a:r>
              <a:r>
                <a:rPr lang="zh-CN" altLang="zh-CN">
                  <a:solidFill>
                    <a:srgbClr val="00CC00"/>
                  </a:solidFill>
                </a:rPr>
                <a:t>位</a:t>
              </a:r>
              <a:br>
                <a:rPr lang="zh-CN" altLang="zh-CN">
                  <a:solidFill>
                    <a:srgbClr val="FF3300"/>
                  </a:solidFill>
                </a:rPr>
              </a:br>
              <a:r>
                <a:rPr lang="zh-CN" altLang="zh-CN"/>
                <a:t>译码输出</a:t>
              </a:r>
            </a:p>
          </p:txBody>
        </p:sp>
        <p:sp>
          <p:nvSpPr>
            <p:cNvPr id="40967" name="Rectangle 7">
              <a:extLst>
                <a:ext uri="{FF2B5EF4-FFF2-40B4-BE49-F238E27FC236}">
                  <a16:creationId xmlns:a16="http://schemas.microsoft.com/office/drawing/2014/main" id="{351295B8-83E7-43E6-BF46-6DAE53A2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270"/>
              <a:ext cx="690" cy="25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40968" name="Text Box 8" descr="棚架">
              <a:extLst>
                <a:ext uri="{FF2B5EF4-FFF2-40B4-BE49-F238E27FC236}">
                  <a16:creationId xmlns:a16="http://schemas.microsoft.com/office/drawing/2014/main" id="{DADFCC7A-D073-457E-993D-1AB746AA0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" y="72"/>
              <a:ext cx="720" cy="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</a:pPr>
              <a:r>
                <a:rPr lang="zh-CN" altLang="zh-CN">
                  <a:latin typeface="宋体" panose="02010600030101010101" pitchFamily="2" charset="-122"/>
                </a:rPr>
                <a:t>二进制</a:t>
              </a:r>
            </a:p>
            <a:p>
              <a:pPr algn="ctr" fontAlgn="base">
                <a:spcBef>
                  <a:spcPct val="50000"/>
                </a:spcBef>
              </a:pPr>
              <a:r>
                <a:rPr lang="zh-CN" altLang="zh-CN">
                  <a:latin typeface="宋体" panose="02010600030101010101" pitchFamily="2" charset="-122"/>
                </a:rPr>
                <a:t>译码器 </a:t>
              </a:r>
            </a:p>
          </p:txBody>
        </p:sp>
        <p:sp>
          <p:nvSpPr>
            <p:cNvPr id="40969" name="Line 9">
              <a:extLst>
                <a:ext uri="{FF2B5EF4-FFF2-40B4-BE49-F238E27FC236}">
                  <a16:creationId xmlns:a16="http://schemas.microsoft.com/office/drawing/2014/main" id="{1C884750-49EA-4E8F-BC13-9F692A207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5" y="105"/>
              <a:ext cx="22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0970" name="Line 10">
              <a:extLst>
                <a:ext uri="{FF2B5EF4-FFF2-40B4-BE49-F238E27FC236}">
                  <a16:creationId xmlns:a16="http://schemas.microsoft.com/office/drawing/2014/main" id="{F71250E9-02C8-47FF-9BEA-4F6794257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5" y="217"/>
              <a:ext cx="22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0971" name="Line 11">
              <a:extLst>
                <a:ext uri="{FF2B5EF4-FFF2-40B4-BE49-F238E27FC236}">
                  <a16:creationId xmlns:a16="http://schemas.microsoft.com/office/drawing/2014/main" id="{9E7F748C-2312-4239-A252-D6D601E69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5" y="673"/>
              <a:ext cx="22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0972" name="Line 12">
              <a:extLst>
                <a:ext uri="{FF2B5EF4-FFF2-40B4-BE49-F238E27FC236}">
                  <a16:creationId xmlns:a16="http://schemas.microsoft.com/office/drawing/2014/main" id="{89608D8A-B81A-4F40-AAC8-8210C251E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" y="352"/>
              <a:ext cx="0" cy="20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grpSp>
          <p:nvGrpSpPr>
            <p:cNvPr id="40973" name="Group 13">
              <a:extLst>
                <a:ext uri="{FF2B5EF4-FFF2-40B4-BE49-F238E27FC236}">
                  <a16:creationId xmlns:a16="http://schemas.microsoft.com/office/drawing/2014/main" id="{BBC1B43B-A2A0-4B78-94B6-FE84ED9CF3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7" y="105"/>
              <a:ext cx="222" cy="568"/>
              <a:chOff x="0" y="0"/>
              <a:chExt cx="222" cy="568"/>
            </a:xfrm>
          </p:grpSpPr>
          <p:sp>
            <p:nvSpPr>
              <p:cNvPr id="40974" name="Line 14">
                <a:extLst>
                  <a:ext uri="{FF2B5EF4-FFF2-40B4-BE49-F238E27FC236}">
                    <a16:creationId xmlns:a16="http://schemas.microsoft.com/office/drawing/2014/main" id="{B3223EF4-54C6-4BE9-8B82-119F1A884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222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40975" name="Line 15">
                <a:extLst>
                  <a:ext uri="{FF2B5EF4-FFF2-40B4-BE49-F238E27FC236}">
                    <a16:creationId xmlns:a16="http://schemas.microsoft.com/office/drawing/2014/main" id="{81828E0C-D668-4054-ACB2-F35EFA103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12"/>
                <a:ext cx="222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40976" name="Line 16">
                <a:extLst>
                  <a:ext uri="{FF2B5EF4-FFF2-40B4-BE49-F238E27FC236}">
                    <a16:creationId xmlns:a16="http://schemas.microsoft.com/office/drawing/2014/main" id="{DCE6A511-0822-41F7-8498-2406F6F7B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68"/>
                <a:ext cx="222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40977" name="Line 17">
                <a:extLst>
                  <a:ext uri="{FF2B5EF4-FFF2-40B4-BE49-F238E27FC236}">
                    <a16:creationId xmlns:a16="http://schemas.microsoft.com/office/drawing/2014/main" id="{DA7BCFBE-A73A-46F3-ADB3-8E66806E3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" y="247"/>
                <a:ext cx="0" cy="206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</p:grpSp>
        <p:sp>
          <p:nvSpPr>
            <p:cNvPr id="40978" name="AutoShape 18">
              <a:extLst>
                <a:ext uri="{FF2B5EF4-FFF2-40B4-BE49-F238E27FC236}">
                  <a16:creationId xmlns:a16="http://schemas.microsoft.com/office/drawing/2014/main" id="{D6C4CA30-22BE-4AD5-ABEF-A2F5E43DF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" y="97"/>
              <a:ext cx="123" cy="601"/>
            </a:xfrm>
            <a:prstGeom prst="leftBrace">
              <a:avLst>
                <a:gd name="adj1" fmla="val 40718"/>
                <a:gd name="adj2" fmla="val 50000"/>
              </a:avLst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0979" name="AutoShape 19">
              <a:extLst>
                <a:ext uri="{FF2B5EF4-FFF2-40B4-BE49-F238E27FC236}">
                  <a16:creationId xmlns:a16="http://schemas.microsoft.com/office/drawing/2014/main" id="{109F0D86-2DAC-4378-8EB1-027606FCCB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30" y="97"/>
              <a:ext cx="123" cy="601"/>
            </a:xfrm>
            <a:prstGeom prst="leftBrace">
              <a:avLst>
                <a:gd name="adj1" fmla="val 40718"/>
                <a:gd name="adj2" fmla="val 50000"/>
              </a:avLst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</p:grpSp>
      <p:grpSp>
        <p:nvGrpSpPr>
          <p:cNvPr id="40980" name="Group 20">
            <a:extLst>
              <a:ext uri="{FF2B5EF4-FFF2-40B4-BE49-F238E27FC236}">
                <a16:creationId xmlns:a16="http://schemas.microsoft.com/office/drawing/2014/main" id="{AFBCE18A-3557-4367-958C-D885A757FF20}"/>
              </a:ext>
            </a:extLst>
          </p:cNvPr>
          <p:cNvGrpSpPr>
            <a:grpSpLocks/>
          </p:cNvGrpSpPr>
          <p:nvPr/>
        </p:nvGrpSpPr>
        <p:grpSpPr bwMode="auto">
          <a:xfrm>
            <a:off x="2171701" y="2175272"/>
            <a:ext cx="2564606" cy="946547"/>
            <a:chOff x="0" y="0"/>
            <a:chExt cx="2154" cy="795"/>
          </a:xfrm>
        </p:grpSpPr>
        <p:sp>
          <p:nvSpPr>
            <p:cNvPr id="40981" name="Line 21">
              <a:extLst>
                <a:ext uri="{FF2B5EF4-FFF2-40B4-BE49-F238E27FC236}">
                  <a16:creationId xmlns:a16="http://schemas.microsoft.com/office/drawing/2014/main" id="{3010C44B-D061-4F6A-A8C1-F03F70C9A1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47"/>
              <a:ext cx="204" cy="748"/>
            </a:xfrm>
            <a:prstGeom prst="line">
              <a:avLst/>
            </a:prstGeom>
            <a:noFill/>
            <a:ln w="38100" cmpd="sng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0982" name="Line 22">
              <a:extLst>
                <a:ext uri="{FF2B5EF4-FFF2-40B4-BE49-F238E27FC236}">
                  <a16:creationId xmlns:a16="http://schemas.microsoft.com/office/drawing/2014/main" id="{C5C39D6F-258E-4E1B-9C1D-45008D4A1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5" y="0"/>
              <a:ext cx="709" cy="756"/>
            </a:xfrm>
            <a:prstGeom prst="line">
              <a:avLst/>
            </a:prstGeom>
            <a:noFill/>
            <a:ln w="38100" cmpd="sng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</p:grpSp>
      <p:grpSp>
        <p:nvGrpSpPr>
          <p:cNvPr id="40983" name="Group 23">
            <a:extLst>
              <a:ext uri="{FF2B5EF4-FFF2-40B4-BE49-F238E27FC236}">
                <a16:creationId xmlns:a16="http://schemas.microsoft.com/office/drawing/2014/main" id="{E31CFFAE-7968-471A-AC14-B810072812E1}"/>
              </a:ext>
            </a:extLst>
          </p:cNvPr>
          <p:cNvGrpSpPr>
            <a:grpSpLocks/>
          </p:cNvGrpSpPr>
          <p:nvPr/>
        </p:nvGrpSpPr>
        <p:grpSpPr bwMode="auto">
          <a:xfrm>
            <a:off x="1400176" y="3089673"/>
            <a:ext cx="2937272" cy="1644253"/>
            <a:chOff x="0" y="0"/>
            <a:chExt cx="2467" cy="1381"/>
          </a:xfrm>
        </p:grpSpPr>
        <p:sp>
          <p:nvSpPr>
            <p:cNvPr id="40984" name="Rectangle 24">
              <a:extLst>
                <a:ext uri="{FF2B5EF4-FFF2-40B4-BE49-F238E27FC236}">
                  <a16:creationId xmlns:a16="http://schemas.microsoft.com/office/drawing/2014/main" id="{0B4A32DB-8420-4EE8-B265-41F3E63ED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5"/>
              <a:ext cx="1629" cy="462"/>
            </a:xfrm>
            <a:prstGeom prst="rect">
              <a:avLst/>
            </a:prstGeom>
            <a:solidFill>
              <a:srgbClr val="FF33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0985" name="Rectangle 25">
              <a:extLst>
                <a:ext uri="{FF2B5EF4-FFF2-40B4-BE49-F238E27FC236}">
                  <a16:creationId xmlns:a16="http://schemas.microsoft.com/office/drawing/2014/main" id="{F20426C3-C38C-4E02-A8B5-2DEEF8651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22" cy="1375"/>
            </a:xfrm>
            <a:prstGeom prst="rect">
              <a:avLst/>
            </a:prstGeom>
            <a:solidFill>
              <a:srgbClr val="FF33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0986" name="Rectangle 26">
              <a:extLst>
                <a:ext uri="{FF2B5EF4-FFF2-40B4-BE49-F238E27FC236}">
                  <a16:creationId xmlns:a16="http://schemas.microsoft.com/office/drawing/2014/main" id="{6E9AAF86-2EA4-404E-8ED2-A06623F2C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" y="1"/>
              <a:ext cx="1644" cy="230"/>
            </a:xfrm>
            <a:prstGeom prst="rect">
              <a:avLst/>
            </a:prstGeom>
            <a:solidFill>
              <a:srgbClr val="00CC66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译　码　输　出</a:t>
              </a:r>
            </a:p>
          </p:txBody>
        </p:sp>
        <p:sp>
          <p:nvSpPr>
            <p:cNvPr id="40987" name="Rectangle 27">
              <a:extLst>
                <a:ext uri="{FF2B5EF4-FFF2-40B4-BE49-F238E27FC236}">
                  <a16:creationId xmlns:a16="http://schemas.microsoft.com/office/drawing/2014/main" id="{F4BB1F0B-D928-441A-BF64-71DFEF037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115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CC99FF"/>
                  </a:solidFill>
                </a:rPr>
                <a:t>1</a:t>
              </a:r>
            </a:p>
          </p:txBody>
        </p:sp>
        <p:sp>
          <p:nvSpPr>
            <p:cNvPr id="40988" name="Rectangle 28">
              <a:extLst>
                <a:ext uri="{FF2B5EF4-FFF2-40B4-BE49-F238E27FC236}">
                  <a16:creationId xmlns:a16="http://schemas.microsoft.com/office/drawing/2014/main" id="{19B2814A-6E7B-4915-A331-807F68F51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115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0989" name="Rectangle 29">
              <a:extLst>
                <a:ext uri="{FF2B5EF4-FFF2-40B4-BE49-F238E27FC236}">
                  <a16:creationId xmlns:a16="http://schemas.microsoft.com/office/drawing/2014/main" id="{736B74CE-BC14-450B-8E5C-A7BA72145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15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0990" name="Rectangle 30">
              <a:extLst>
                <a:ext uri="{FF2B5EF4-FFF2-40B4-BE49-F238E27FC236}">
                  <a16:creationId xmlns:a16="http://schemas.microsoft.com/office/drawing/2014/main" id="{D6B9564F-3846-4406-B999-C2216BE84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" y="115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0991" name="Rectangle 31">
              <a:extLst>
                <a:ext uri="{FF2B5EF4-FFF2-40B4-BE49-F238E27FC236}">
                  <a16:creationId xmlns:a16="http://schemas.microsoft.com/office/drawing/2014/main" id="{3B5BFBB3-5B64-482D-9DCC-40CE19E3D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" y="115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0992" name="Rectangle 32">
              <a:extLst>
                <a:ext uri="{FF2B5EF4-FFF2-40B4-BE49-F238E27FC236}">
                  <a16:creationId xmlns:a16="http://schemas.microsoft.com/office/drawing/2014/main" id="{77D41339-957B-412F-9C99-F228E5F16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115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0993" name="Rectangle 33">
              <a:extLst>
                <a:ext uri="{FF2B5EF4-FFF2-40B4-BE49-F238E27FC236}">
                  <a16:creationId xmlns:a16="http://schemas.microsoft.com/office/drawing/2014/main" id="{922917D0-71E8-4042-9A49-1FB13C47F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92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0994" name="Rectangle 34">
              <a:extLst>
                <a:ext uri="{FF2B5EF4-FFF2-40B4-BE49-F238E27FC236}">
                  <a16:creationId xmlns:a16="http://schemas.microsoft.com/office/drawing/2014/main" id="{8839C499-5369-4AAD-B68C-697F59599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92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CC99FF"/>
                  </a:solidFill>
                </a:rPr>
                <a:t>1</a:t>
              </a:r>
            </a:p>
          </p:txBody>
        </p:sp>
        <p:sp>
          <p:nvSpPr>
            <p:cNvPr id="40995" name="Rectangle 35">
              <a:extLst>
                <a:ext uri="{FF2B5EF4-FFF2-40B4-BE49-F238E27FC236}">
                  <a16:creationId xmlns:a16="http://schemas.microsoft.com/office/drawing/2014/main" id="{DAF51F7E-1935-4BED-9B80-8513AA37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92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0996" name="Rectangle 36">
              <a:extLst>
                <a:ext uri="{FF2B5EF4-FFF2-40B4-BE49-F238E27FC236}">
                  <a16:creationId xmlns:a16="http://schemas.microsoft.com/office/drawing/2014/main" id="{1727B3DC-6CA7-4F22-8C81-5BB4BB392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" y="92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0997" name="Rectangle 37">
              <a:extLst>
                <a:ext uri="{FF2B5EF4-FFF2-40B4-BE49-F238E27FC236}">
                  <a16:creationId xmlns:a16="http://schemas.microsoft.com/office/drawing/2014/main" id="{30EFFD46-3160-48B6-93F1-B1BD536CB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" y="92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0998" name="Rectangle 38">
              <a:extLst>
                <a:ext uri="{FF2B5EF4-FFF2-40B4-BE49-F238E27FC236}">
                  <a16:creationId xmlns:a16="http://schemas.microsoft.com/office/drawing/2014/main" id="{5C5A8D7F-AC26-4BF5-B379-4BB4956FA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92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0999" name="Rectangle 39">
              <a:extLst>
                <a:ext uri="{FF2B5EF4-FFF2-40B4-BE49-F238E27FC236}">
                  <a16:creationId xmlns:a16="http://schemas.microsoft.com/office/drawing/2014/main" id="{BA14CEB0-6D9F-4E61-BA79-15C2CDAC4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69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1000" name="Rectangle 40">
              <a:extLst>
                <a:ext uri="{FF2B5EF4-FFF2-40B4-BE49-F238E27FC236}">
                  <a16:creationId xmlns:a16="http://schemas.microsoft.com/office/drawing/2014/main" id="{EE1CE90D-926B-4461-86AC-5FD91CFEF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69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1001" name="Rectangle 41">
              <a:extLst>
                <a:ext uri="{FF2B5EF4-FFF2-40B4-BE49-F238E27FC236}">
                  <a16:creationId xmlns:a16="http://schemas.microsoft.com/office/drawing/2014/main" id="{09724521-2202-42F4-8E75-B38D586A3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69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CC99FF"/>
                  </a:solidFill>
                </a:rPr>
                <a:t>1</a:t>
              </a:r>
            </a:p>
          </p:txBody>
        </p:sp>
        <p:sp>
          <p:nvSpPr>
            <p:cNvPr id="41002" name="Rectangle 42">
              <a:extLst>
                <a:ext uri="{FF2B5EF4-FFF2-40B4-BE49-F238E27FC236}">
                  <a16:creationId xmlns:a16="http://schemas.microsoft.com/office/drawing/2014/main" id="{88374EA0-C778-4716-8361-BAC309276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" y="69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1003" name="Rectangle 43">
              <a:extLst>
                <a:ext uri="{FF2B5EF4-FFF2-40B4-BE49-F238E27FC236}">
                  <a16:creationId xmlns:a16="http://schemas.microsoft.com/office/drawing/2014/main" id="{105B9D9F-2104-4C43-A9F5-6B9D91D69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" y="69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1004" name="Rectangle 44">
              <a:extLst>
                <a:ext uri="{FF2B5EF4-FFF2-40B4-BE49-F238E27FC236}">
                  <a16:creationId xmlns:a16="http://schemas.microsoft.com/office/drawing/2014/main" id="{FEAC637D-F66A-4418-8BAD-054A8CD90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69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1005" name="Rectangle 45">
              <a:extLst>
                <a:ext uri="{FF2B5EF4-FFF2-40B4-BE49-F238E27FC236}">
                  <a16:creationId xmlns:a16="http://schemas.microsoft.com/office/drawing/2014/main" id="{D4E66796-8AAF-4A98-998B-BA2993115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46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1006" name="Rectangle 46">
              <a:extLst>
                <a:ext uri="{FF2B5EF4-FFF2-40B4-BE49-F238E27FC236}">
                  <a16:creationId xmlns:a16="http://schemas.microsoft.com/office/drawing/2014/main" id="{42DB7391-BBA8-4501-BDDD-8DC9E8520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6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1007" name="Rectangle 47">
              <a:extLst>
                <a:ext uri="{FF2B5EF4-FFF2-40B4-BE49-F238E27FC236}">
                  <a16:creationId xmlns:a16="http://schemas.microsoft.com/office/drawing/2014/main" id="{07819657-5B89-4DF3-B32C-96BDC812B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46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1008" name="Rectangle 48">
              <a:extLst>
                <a:ext uri="{FF2B5EF4-FFF2-40B4-BE49-F238E27FC236}">
                  <a16:creationId xmlns:a16="http://schemas.microsoft.com/office/drawing/2014/main" id="{1A932540-A7AC-4B5B-B039-9F3EBD91B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" y="46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CC99FF"/>
                  </a:solidFill>
                </a:rPr>
                <a:t>1</a:t>
              </a:r>
            </a:p>
          </p:txBody>
        </p:sp>
        <p:sp>
          <p:nvSpPr>
            <p:cNvPr id="41009" name="Rectangle 49">
              <a:extLst>
                <a:ext uri="{FF2B5EF4-FFF2-40B4-BE49-F238E27FC236}">
                  <a16:creationId xmlns:a16="http://schemas.microsoft.com/office/drawing/2014/main" id="{C8769922-B188-4959-AE91-FC29F0212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" y="46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1010" name="Rectangle 50">
              <a:extLst>
                <a:ext uri="{FF2B5EF4-FFF2-40B4-BE49-F238E27FC236}">
                  <a16:creationId xmlns:a16="http://schemas.microsoft.com/office/drawing/2014/main" id="{D51F40ED-09E8-4E81-A946-72F31D80D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46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1011" name="Rectangle 51">
              <a:extLst>
                <a:ext uri="{FF2B5EF4-FFF2-40B4-BE49-F238E27FC236}">
                  <a16:creationId xmlns:a16="http://schemas.microsoft.com/office/drawing/2014/main" id="{94058DEE-0CF5-402F-825F-4312FBE5E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231"/>
              <a:ext cx="411" cy="230"/>
            </a:xfrm>
            <a:prstGeom prst="rect">
              <a:avLst/>
            </a:prstGeom>
            <a:solidFill>
              <a:srgbClr val="00CC66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3</a:t>
              </a:r>
            </a:p>
          </p:txBody>
        </p:sp>
        <p:sp>
          <p:nvSpPr>
            <p:cNvPr id="41012" name="Rectangle 52">
              <a:extLst>
                <a:ext uri="{FF2B5EF4-FFF2-40B4-BE49-F238E27FC236}">
                  <a16:creationId xmlns:a16="http://schemas.microsoft.com/office/drawing/2014/main" id="{53F1B5CE-5339-4CF5-AB93-92158B187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231"/>
              <a:ext cx="411" cy="230"/>
            </a:xfrm>
            <a:prstGeom prst="rect">
              <a:avLst/>
            </a:prstGeom>
            <a:solidFill>
              <a:srgbClr val="00CC66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41013" name="Rectangle 53">
              <a:extLst>
                <a:ext uri="{FF2B5EF4-FFF2-40B4-BE49-F238E27FC236}">
                  <a16:creationId xmlns:a16="http://schemas.microsoft.com/office/drawing/2014/main" id="{C3E5B15B-A900-4DE8-8366-34CCDE1E1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231"/>
              <a:ext cx="411" cy="230"/>
            </a:xfrm>
            <a:prstGeom prst="rect">
              <a:avLst/>
            </a:prstGeom>
            <a:solidFill>
              <a:srgbClr val="00CC66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1014" name="Rectangle 54">
              <a:extLst>
                <a:ext uri="{FF2B5EF4-FFF2-40B4-BE49-F238E27FC236}">
                  <a16:creationId xmlns:a16="http://schemas.microsoft.com/office/drawing/2014/main" id="{E420A8E6-8705-476A-9208-15F28900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" y="231"/>
              <a:ext cx="411" cy="230"/>
            </a:xfrm>
            <a:prstGeom prst="rect">
              <a:avLst/>
            </a:prstGeom>
            <a:solidFill>
              <a:srgbClr val="00CC66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41015" name="Rectangle 55">
              <a:extLst>
                <a:ext uri="{FF2B5EF4-FFF2-40B4-BE49-F238E27FC236}">
                  <a16:creationId xmlns:a16="http://schemas.microsoft.com/office/drawing/2014/main" id="{A3D67A69-D022-4FCF-8C94-8A9DAC8FC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" y="23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A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41016" name="Rectangle 56">
              <a:extLst>
                <a:ext uri="{FF2B5EF4-FFF2-40B4-BE49-F238E27FC236}">
                  <a16:creationId xmlns:a16="http://schemas.microsoft.com/office/drawing/2014/main" id="{1DB68F70-049F-44CE-B104-0F5F8D576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31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A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1017" name="Rectangle 57">
              <a:extLst>
                <a:ext uri="{FF2B5EF4-FFF2-40B4-BE49-F238E27FC236}">
                  <a16:creationId xmlns:a16="http://schemas.microsoft.com/office/drawing/2014/main" id="{7E395BDC-1A5F-4342-826D-977D84A6A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1"/>
              <a:ext cx="82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译码输入</a:t>
              </a:r>
            </a:p>
          </p:txBody>
        </p:sp>
        <p:sp>
          <p:nvSpPr>
            <p:cNvPr id="41018" name="Line 58">
              <a:extLst>
                <a:ext uri="{FF2B5EF4-FFF2-40B4-BE49-F238E27FC236}">
                  <a16:creationId xmlns:a16="http://schemas.microsoft.com/office/drawing/2014/main" id="{9FEC2366-996A-4815-A370-889BEB94C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" y="1"/>
              <a:ext cx="2466" cy="0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1019" name="Line 59">
              <a:extLst>
                <a:ext uri="{FF2B5EF4-FFF2-40B4-BE49-F238E27FC236}">
                  <a16:creationId xmlns:a16="http://schemas.microsoft.com/office/drawing/2014/main" id="{66C11231-C1B8-46E9-8B46-8293301F0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" y="231"/>
              <a:ext cx="2466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1020" name="Line 60">
              <a:extLst>
                <a:ext uri="{FF2B5EF4-FFF2-40B4-BE49-F238E27FC236}">
                  <a16:creationId xmlns:a16="http://schemas.microsoft.com/office/drawing/2014/main" id="{F2D2FFCE-1330-484E-BFBB-F560AF736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" y="461"/>
              <a:ext cx="2466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1021" name="Line 61">
              <a:extLst>
                <a:ext uri="{FF2B5EF4-FFF2-40B4-BE49-F238E27FC236}">
                  <a16:creationId xmlns:a16="http://schemas.microsoft.com/office/drawing/2014/main" id="{8428409F-8F52-472D-A8CD-9EE67AC8B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" y="1381"/>
              <a:ext cx="2466" cy="0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1022" name="Line 62">
              <a:extLst>
                <a:ext uri="{FF2B5EF4-FFF2-40B4-BE49-F238E27FC236}">
                  <a16:creationId xmlns:a16="http://schemas.microsoft.com/office/drawing/2014/main" id="{61699EB6-85E9-4BE2-9BE8-AFD1EC35E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" y="1"/>
              <a:ext cx="0" cy="1380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1023" name="Line 63">
              <a:extLst>
                <a:ext uri="{FF2B5EF4-FFF2-40B4-BE49-F238E27FC236}">
                  <a16:creationId xmlns:a16="http://schemas.microsoft.com/office/drawing/2014/main" id="{8CEF47F8-A9FB-4BD1-8D50-689A60901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7" y="1"/>
              <a:ext cx="0" cy="1380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1024" name="Line 64">
              <a:extLst>
                <a:ext uri="{FF2B5EF4-FFF2-40B4-BE49-F238E27FC236}">
                  <a16:creationId xmlns:a16="http://schemas.microsoft.com/office/drawing/2014/main" id="{8AEECA57-7936-4B5E-92DC-0AA13D8E0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" y="1"/>
              <a:ext cx="0" cy="138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</p:grpSp>
      <p:sp>
        <p:nvSpPr>
          <p:cNvPr id="41025" name="AutoShape 65">
            <a:extLst>
              <a:ext uri="{FF2B5EF4-FFF2-40B4-BE49-F238E27FC236}">
                <a16:creationId xmlns:a16="http://schemas.microsoft.com/office/drawing/2014/main" id="{0FD4B851-B891-4D72-86D2-C33DBB694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020" y="4842274"/>
            <a:ext cx="2255044" cy="335756"/>
          </a:xfrm>
          <a:prstGeom prst="wedgeRectCallout">
            <a:avLst>
              <a:gd name="adj1" fmla="val 32944"/>
              <a:gd name="adj2" fmla="val -179431"/>
            </a:avLst>
          </a:prstGeom>
          <a:solidFill>
            <a:srgbClr val="CCCCFF">
              <a:alpha val="50000"/>
            </a:srgb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fontAlgn="base"/>
            <a:r>
              <a:rPr lang="zh-CN" altLang="zh-CN"/>
              <a:t>译码输出高电平有效</a:t>
            </a:r>
          </a:p>
        </p:txBody>
      </p:sp>
      <p:grpSp>
        <p:nvGrpSpPr>
          <p:cNvPr id="41026" name="Group 66">
            <a:extLst>
              <a:ext uri="{FF2B5EF4-FFF2-40B4-BE49-F238E27FC236}">
                <a16:creationId xmlns:a16="http://schemas.microsoft.com/office/drawing/2014/main" id="{B7705730-4232-4F09-8DD8-1996F6E89B1B}"/>
              </a:ext>
            </a:extLst>
          </p:cNvPr>
          <p:cNvGrpSpPr>
            <a:grpSpLocks/>
          </p:cNvGrpSpPr>
          <p:nvPr/>
        </p:nvGrpSpPr>
        <p:grpSpPr bwMode="auto">
          <a:xfrm>
            <a:off x="4421983" y="3093244"/>
            <a:ext cx="2937272" cy="1643063"/>
            <a:chOff x="0" y="0"/>
            <a:chExt cx="2466" cy="1380"/>
          </a:xfrm>
        </p:grpSpPr>
        <p:sp>
          <p:nvSpPr>
            <p:cNvPr id="41027" name="Rectangle 67">
              <a:extLst>
                <a:ext uri="{FF2B5EF4-FFF2-40B4-BE49-F238E27FC236}">
                  <a16:creationId xmlns:a16="http://schemas.microsoft.com/office/drawing/2014/main" id="{25F6ECE7-DC55-4269-B830-F838E7660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0"/>
              <a:ext cx="164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译　码　输　出</a:t>
              </a:r>
            </a:p>
          </p:txBody>
        </p:sp>
        <p:sp>
          <p:nvSpPr>
            <p:cNvPr id="41028" name="Rectangle 68">
              <a:extLst>
                <a:ext uri="{FF2B5EF4-FFF2-40B4-BE49-F238E27FC236}">
                  <a16:creationId xmlns:a16="http://schemas.microsoft.com/office/drawing/2014/main" id="{D5BB7D00-3474-4017-A958-32ADFC79F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15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1029" name="Rectangle 69">
              <a:extLst>
                <a:ext uri="{FF2B5EF4-FFF2-40B4-BE49-F238E27FC236}">
                  <a16:creationId xmlns:a16="http://schemas.microsoft.com/office/drawing/2014/main" id="{CEEBDA25-9BA1-43C8-858B-1D5C622DD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115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1030" name="Rectangle 70">
              <a:extLst>
                <a:ext uri="{FF2B5EF4-FFF2-40B4-BE49-F238E27FC236}">
                  <a16:creationId xmlns:a16="http://schemas.microsoft.com/office/drawing/2014/main" id="{360448A6-3006-4914-9BC3-2F8BEAD28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115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1031" name="Rectangle 71">
              <a:extLst>
                <a:ext uri="{FF2B5EF4-FFF2-40B4-BE49-F238E27FC236}">
                  <a16:creationId xmlns:a16="http://schemas.microsoft.com/office/drawing/2014/main" id="{2ACE73BA-0134-4EE4-976C-7F443A075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115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1032" name="Rectangle 72">
              <a:extLst>
                <a:ext uri="{FF2B5EF4-FFF2-40B4-BE49-F238E27FC236}">
                  <a16:creationId xmlns:a16="http://schemas.microsoft.com/office/drawing/2014/main" id="{6E8FB194-67D5-435B-BBD8-46BA94FDD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" y="115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1033" name="Rectangle 73">
              <a:extLst>
                <a:ext uri="{FF2B5EF4-FFF2-40B4-BE49-F238E27FC236}">
                  <a16:creationId xmlns:a16="http://schemas.microsoft.com/office/drawing/2014/main" id="{835812F3-4ADB-4446-B4FC-7586AC3C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1034" name="Rectangle 74">
              <a:extLst>
                <a:ext uri="{FF2B5EF4-FFF2-40B4-BE49-F238E27FC236}">
                  <a16:creationId xmlns:a16="http://schemas.microsoft.com/office/drawing/2014/main" id="{12FB8655-C4DD-4396-8ABB-C7FF2B657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92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1035" name="Rectangle 75">
              <a:extLst>
                <a:ext uri="{FF2B5EF4-FFF2-40B4-BE49-F238E27FC236}">
                  <a16:creationId xmlns:a16="http://schemas.microsoft.com/office/drawing/2014/main" id="{C410C5CE-FEA2-4064-94D5-807964A6D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92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1036" name="Rectangle 76">
              <a:extLst>
                <a:ext uri="{FF2B5EF4-FFF2-40B4-BE49-F238E27FC236}">
                  <a16:creationId xmlns:a16="http://schemas.microsoft.com/office/drawing/2014/main" id="{5868723A-5CFB-41BF-9AC1-E46A46751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92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1037" name="Rectangle 77">
              <a:extLst>
                <a:ext uri="{FF2B5EF4-FFF2-40B4-BE49-F238E27FC236}">
                  <a16:creationId xmlns:a16="http://schemas.microsoft.com/office/drawing/2014/main" id="{FFEF3728-F759-40B8-9235-09527DF8C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92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1038" name="Rectangle 78">
              <a:extLst>
                <a:ext uri="{FF2B5EF4-FFF2-40B4-BE49-F238E27FC236}">
                  <a16:creationId xmlns:a16="http://schemas.microsoft.com/office/drawing/2014/main" id="{2A7CFC7D-F4E7-41BF-8665-0DEFB2CD8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" y="92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1039" name="Rectangle 79">
              <a:extLst>
                <a:ext uri="{FF2B5EF4-FFF2-40B4-BE49-F238E27FC236}">
                  <a16:creationId xmlns:a16="http://schemas.microsoft.com/office/drawing/2014/main" id="{53B4F9B8-85DE-4918-A358-CB21A6A32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2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1040" name="Rectangle 80">
              <a:extLst>
                <a:ext uri="{FF2B5EF4-FFF2-40B4-BE49-F238E27FC236}">
                  <a16:creationId xmlns:a16="http://schemas.microsoft.com/office/drawing/2014/main" id="{DDA1DD5B-4A28-4962-85B2-20B77E597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69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1041" name="Rectangle 81">
              <a:extLst>
                <a:ext uri="{FF2B5EF4-FFF2-40B4-BE49-F238E27FC236}">
                  <a16:creationId xmlns:a16="http://schemas.microsoft.com/office/drawing/2014/main" id="{9FAE9E3C-0211-453D-BE39-B10CCF93F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69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1042" name="Rectangle 82">
              <a:extLst>
                <a:ext uri="{FF2B5EF4-FFF2-40B4-BE49-F238E27FC236}">
                  <a16:creationId xmlns:a16="http://schemas.microsoft.com/office/drawing/2014/main" id="{9589F3DD-0743-406E-ABAC-10B2C089E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69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1043" name="Rectangle 83">
              <a:extLst>
                <a:ext uri="{FF2B5EF4-FFF2-40B4-BE49-F238E27FC236}">
                  <a16:creationId xmlns:a16="http://schemas.microsoft.com/office/drawing/2014/main" id="{5AFC5FAE-1017-4218-9907-223E5CB45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69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1044" name="Rectangle 84">
              <a:extLst>
                <a:ext uri="{FF2B5EF4-FFF2-40B4-BE49-F238E27FC236}">
                  <a16:creationId xmlns:a16="http://schemas.microsoft.com/office/drawing/2014/main" id="{F673CFC9-9C81-41A7-86C9-F7DBEC6BD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" y="69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1045" name="Rectangle 85">
              <a:extLst>
                <a:ext uri="{FF2B5EF4-FFF2-40B4-BE49-F238E27FC236}">
                  <a16:creationId xmlns:a16="http://schemas.microsoft.com/office/drawing/2014/main" id="{4B466FEF-9645-4307-AD18-5B92C4FA6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1046" name="Rectangle 86">
              <a:extLst>
                <a:ext uri="{FF2B5EF4-FFF2-40B4-BE49-F238E27FC236}">
                  <a16:creationId xmlns:a16="http://schemas.microsoft.com/office/drawing/2014/main" id="{C31CBBAD-C1ED-4F21-B2C3-A62EE3092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46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1047" name="Rectangle 87">
              <a:extLst>
                <a:ext uri="{FF2B5EF4-FFF2-40B4-BE49-F238E27FC236}">
                  <a16:creationId xmlns:a16="http://schemas.microsoft.com/office/drawing/2014/main" id="{43B98148-40D7-4472-91E0-FB61B2EF0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46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1048" name="Rectangle 88">
              <a:extLst>
                <a:ext uri="{FF2B5EF4-FFF2-40B4-BE49-F238E27FC236}">
                  <a16:creationId xmlns:a16="http://schemas.microsoft.com/office/drawing/2014/main" id="{E69DDB2A-04E2-4114-8E14-65356E6FE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46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1049" name="Rectangle 89">
              <a:extLst>
                <a:ext uri="{FF2B5EF4-FFF2-40B4-BE49-F238E27FC236}">
                  <a16:creationId xmlns:a16="http://schemas.microsoft.com/office/drawing/2014/main" id="{FBAFD958-B99F-4F57-875D-A180B5BF9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46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1050" name="Rectangle 90">
              <a:extLst>
                <a:ext uri="{FF2B5EF4-FFF2-40B4-BE49-F238E27FC236}">
                  <a16:creationId xmlns:a16="http://schemas.microsoft.com/office/drawing/2014/main" id="{4E54779D-8B2D-4A2D-B6CD-B9E32752C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" y="46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1051" name="Rectangle 91">
              <a:extLst>
                <a:ext uri="{FF2B5EF4-FFF2-40B4-BE49-F238E27FC236}">
                  <a16:creationId xmlns:a16="http://schemas.microsoft.com/office/drawing/2014/main" id="{AD3E7DF4-C2BD-473D-86FB-6B1294ECD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6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1052" name="Rectangle 92">
              <a:extLst>
                <a:ext uri="{FF2B5EF4-FFF2-40B4-BE49-F238E27FC236}">
                  <a16:creationId xmlns:a16="http://schemas.microsoft.com/office/drawing/2014/main" id="{80A2F114-75A9-456C-91C7-6E4109099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3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3</a:t>
              </a:r>
            </a:p>
          </p:txBody>
        </p:sp>
        <p:sp>
          <p:nvSpPr>
            <p:cNvPr id="41053" name="Rectangle 93">
              <a:extLst>
                <a:ext uri="{FF2B5EF4-FFF2-40B4-BE49-F238E27FC236}">
                  <a16:creationId xmlns:a16="http://schemas.microsoft.com/office/drawing/2014/main" id="{B37B4076-52C0-437A-A529-8E1D61E3B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23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41054" name="Rectangle 94">
              <a:extLst>
                <a:ext uri="{FF2B5EF4-FFF2-40B4-BE49-F238E27FC236}">
                  <a16:creationId xmlns:a16="http://schemas.microsoft.com/office/drawing/2014/main" id="{B3AE9044-9369-4A79-86E6-53BE301C7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23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1055" name="Rectangle 95">
              <a:extLst>
                <a:ext uri="{FF2B5EF4-FFF2-40B4-BE49-F238E27FC236}">
                  <a16:creationId xmlns:a16="http://schemas.microsoft.com/office/drawing/2014/main" id="{FE569BEE-4FF1-4F1B-BAF7-258454553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23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41056" name="Rectangle 96">
              <a:extLst>
                <a:ext uri="{FF2B5EF4-FFF2-40B4-BE49-F238E27FC236}">
                  <a16:creationId xmlns:a16="http://schemas.microsoft.com/office/drawing/2014/main" id="{67FE056A-6B25-44F8-A94F-05A6664CF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" y="23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A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41057" name="Rectangle 97">
              <a:extLst>
                <a:ext uri="{FF2B5EF4-FFF2-40B4-BE49-F238E27FC236}">
                  <a16:creationId xmlns:a16="http://schemas.microsoft.com/office/drawing/2014/main" id="{1AC346BE-4DA1-492B-B35A-0D3331E29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0"/>
              <a:ext cx="4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A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1058" name="Rectangle 98">
              <a:extLst>
                <a:ext uri="{FF2B5EF4-FFF2-40B4-BE49-F238E27FC236}">
                  <a16:creationId xmlns:a16="http://schemas.microsoft.com/office/drawing/2014/main" id="{99254E77-F4BA-4B94-BBED-64B7157EE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2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译码输入</a:t>
              </a:r>
            </a:p>
          </p:txBody>
        </p:sp>
        <p:sp>
          <p:nvSpPr>
            <p:cNvPr id="41059" name="Line 99">
              <a:extLst>
                <a:ext uri="{FF2B5EF4-FFF2-40B4-BE49-F238E27FC236}">
                  <a16:creationId xmlns:a16="http://schemas.microsoft.com/office/drawing/2014/main" id="{14AB4F9A-D870-4056-AB81-293134C9E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466" cy="0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1060" name="Line 100">
              <a:extLst>
                <a:ext uri="{FF2B5EF4-FFF2-40B4-BE49-F238E27FC236}">
                  <a16:creationId xmlns:a16="http://schemas.microsoft.com/office/drawing/2014/main" id="{22045CA6-945D-4188-B622-8ADB61B3A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30"/>
              <a:ext cx="2466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1061" name="Line 101">
              <a:extLst>
                <a:ext uri="{FF2B5EF4-FFF2-40B4-BE49-F238E27FC236}">
                  <a16:creationId xmlns:a16="http://schemas.microsoft.com/office/drawing/2014/main" id="{0602A37F-CAAF-4E50-8EBC-17E54FBE4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60"/>
              <a:ext cx="2466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1062" name="Line 102">
              <a:extLst>
                <a:ext uri="{FF2B5EF4-FFF2-40B4-BE49-F238E27FC236}">
                  <a16:creationId xmlns:a16="http://schemas.microsoft.com/office/drawing/2014/main" id="{8CDDB313-24F7-4A2B-A14C-FEFA1B5B5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80"/>
              <a:ext cx="2466" cy="0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1063" name="Line 103">
              <a:extLst>
                <a:ext uri="{FF2B5EF4-FFF2-40B4-BE49-F238E27FC236}">
                  <a16:creationId xmlns:a16="http://schemas.microsoft.com/office/drawing/2014/main" id="{556982E0-4A1E-4F4A-BE63-8A77EA633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380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1064" name="Line 104">
              <a:extLst>
                <a:ext uri="{FF2B5EF4-FFF2-40B4-BE49-F238E27FC236}">
                  <a16:creationId xmlns:a16="http://schemas.microsoft.com/office/drawing/2014/main" id="{C74A9EE1-007F-4399-830F-BAAAF8FD5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6" y="0"/>
              <a:ext cx="0" cy="1380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1065" name="Line 105">
              <a:extLst>
                <a:ext uri="{FF2B5EF4-FFF2-40B4-BE49-F238E27FC236}">
                  <a16:creationId xmlns:a16="http://schemas.microsoft.com/office/drawing/2014/main" id="{311639A6-86DA-4630-9D13-7510E1893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0"/>
              <a:ext cx="0" cy="138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1066" name="Line 106">
              <a:extLst>
                <a:ext uri="{FF2B5EF4-FFF2-40B4-BE49-F238E27FC236}">
                  <a16:creationId xmlns:a16="http://schemas.microsoft.com/office/drawing/2014/main" id="{9541A7DE-0955-44EC-A60E-EC499AA6A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" y="266"/>
              <a:ext cx="139" cy="0"/>
            </a:xfrm>
            <a:prstGeom prst="line">
              <a:avLst/>
            </a:pr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1067" name="Line 107">
              <a:extLst>
                <a:ext uri="{FF2B5EF4-FFF2-40B4-BE49-F238E27FC236}">
                  <a16:creationId xmlns:a16="http://schemas.microsoft.com/office/drawing/2014/main" id="{FAB8BAA6-0104-4376-9E7A-C14F5E85C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9" y="266"/>
              <a:ext cx="139" cy="0"/>
            </a:xfrm>
            <a:prstGeom prst="line">
              <a:avLst/>
            </a:pr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1068" name="Line 108">
              <a:extLst>
                <a:ext uri="{FF2B5EF4-FFF2-40B4-BE49-F238E27FC236}">
                  <a16:creationId xmlns:a16="http://schemas.microsoft.com/office/drawing/2014/main" id="{5C488760-8687-4EB2-9E96-FE2B17B35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7" y="266"/>
              <a:ext cx="139" cy="0"/>
            </a:xfrm>
            <a:prstGeom prst="line">
              <a:avLst/>
            </a:pr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1069" name="Line 109">
              <a:extLst>
                <a:ext uri="{FF2B5EF4-FFF2-40B4-BE49-F238E27FC236}">
                  <a16:creationId xmlns:a16="http://schemas.microsoft.com/office/drawing/2014/main" id="{796C0366-FC0F-48FE-8670-DC4991D82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" y="266"/>
              <a:ext cx="139" cy="0"/>
            </a:xfrm>
            <a:prstGeom prst="line">
              <a:avLst/>
            </a:pr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grpSp>
          <p:nvGrpSpPr>
            <p:cNvPr id="41070" name="Group 110">
              <a:extLst>
                <a:ext uri="{FF2B5EF4-FFF2-40B4-BE49-F238E27FC236}">
                  <a16:creationId xmlns:a16="http://schemas.microsoft.com/office/drawing/2014/main" id="{173B5916-68D1-45DF-9119-A7BD099098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9" y="459"/>
              <a:ext cx="1645" cy="921"/>
              <a:chOff x="0" y="0"/>
              <a:chExt cx="1645" cy="921"/>
            </a:xfrm>
          </p:grpSpPr>
          <p:sp>
            <p:nvSpPr>
              <p:cNvPr id="41071" name="Rectangle 111">
                <a:extLst>
                  <a:ext uri="{FF2B5EF4-FFF2-40B4-BE49-F238E27FC236}">
                    <a16:creationId xmlns:a16="http://schemas.microsoft.com/office/drawing/2014/main" id="{2E184D93-7EF7-4D17-BA0C-0C6906DD1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>
                    <a:solidFill>
                      <a:schemeClr val="accent1"/>
                    </a:solidFill>
                  </a:rPr>
                  <a:t>0</a:t>
                </a:r>
              </a:p>
            </p:txBody>
          </p:sp>
          <p:sp>
            <p:nvSpPr>
              <p:cNvPr id="41072" name="Rectangle 112">
                <a:extLst>
                  <a:ext uri="{FF2B5EF4-FFF2-40B4-BE49-F238E27FC236}">
                    <a16:creationId xmlns:a16="http://schemas.microsoft.com/office/drawing/2014/main" id="{53E34FBC-6171-4F12-9F5F-8E6452074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" y="229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>
                    <a:solidFill>
                      <a:schemeClr val="accent1"/>
                    </a:solidFill>
                  </a:rPr>
                  <a:t>0</a:t>
                </a:r>
              </a:p>
            </p:txBody>
          </p:sp>
          <p:sp>
            <p:nvSpPr>
              <p:cNvPr id="41073" name="Rectangle 113">
                <a:extLst>
                  <a:ext uri="{FF2B5EF4-FFF2-40B4-BE49-F238E27FC236}">
                    <a16:creationId xmlns:a16="http://schemas.microsoft.com/office/drawing/2014/main" id="{DD4AE5CF-FDF0-48D3-BF8C-BF76541E5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" y="460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>
                    <a:solidFill>
                      <a:schemeClr val="accent1"/>
                    </a:solidFill>
                  </a:rPr>
                  <a:t>0</a:t>
                </a:r>
              </a:p>
            </p:txBody>
          </p:sp>
          <p:sp>
            <p:nvSpPr>
              <p:cNvPr id="41074" name="Rectangle 114">
                <a:extLst>
                  <a:ext uri="{FF2B5EF4-FFF2-40B4-BE49-F238E27FC236}">
                    <a16:creationId xmlns:a16="http://schemas.microsoft.com/office/drawing/2014/main" id="{68D276B8-FC93-4F48-A466-1D20605FE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" y="691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>
                    <a:solidFill>
                      <a:schemeClr val="accent1"/>
                    </a:solidFill>
                  </a:rPr>
                  <a:t>0</a:t>
                </a:r>
              </a:p>
            </p:txBody>
          </p:sp>
        </p:grpSp>
      </p:grpSp>
      <p:sp>
        <p:nvSpPr>
          <p:cNvPr id="41075" name="AutoShape 115">
            <a:extLst>
              <a:ext uri="{FF2B5EF4-FFF2-40B4-BE49-F238E27FC236}">
                <a16:creationId xmlns:a16="http://schemas.microsoft.com/office/drawing/2014/main" id="{8D736390-B5AD-4EDB-992F-85CE2C426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986" y="4872039"/>
            <a:ext cx="2255044" cy="335756"/>
          </a:xfrm>
          <a:prstGeom prst="wedgeRectCallout">
            <a:avLst>
              <a:gd name="adj1" fmla="val 43296"/>
              <a:gd name="adj2" fmla="val -188296"/>
            </a:avLst>
          </a:prstGeom>
          <a:solidFill>
            <a:schemeClr val="accent1">
              <a:alpha val="5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fontAlgn="base"/>
            <a:r>
              <a:rPr lang="zh-CN" altLang="zh-CN"/>
              <a:t>译码输出低电平有效</a:t>
            </a:r>
          </a:p>
        </p:txBody>
      </p:sp>
      <p:sp>
        <p:nvSpPr>
          <p:cNvPr id="41076" name="AutoShape 116">
            <a:hlinkClick r:id="rId3" action="ppaction://hlinkfile"/>
            <a:extLst>
              <a:ext uri="{FF2B5EF4-FFF2-40B4-BE49-F238E27FC236}">
                <a16:creationId xmlns:a16="http://schemas.microsoft.com/office/drawing/2014/main" id="{5BDC9FB0-D7DE-40AD-8080-E67601BAE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372" y="5145078"/>
            <a:ext cx="3623072" cy="858857"/>
          </a:xfrm>
          <a:prstGeom prst="horizontalScroll">
            <a:avLst>
              <a:gd name="adj" fmla="val 12500"/>
            </a:avLst>
          </a:prstGeom>
          <a:solidFill>
            <a:srgbClr val="FFFFCC">
              <a:alpha val="50000"/>
            </a:srgbClr>
          </a:soli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20000"/>
              </a:spcBef>
            </a:pPr>
            <a:r>
              <a:rPr lang="zh-CN" altLang="zh-CN">
                <a:solidFill>
                  <a:schemeClr val="accent1"/>
                </a:solidFill>
              </a:rPr>
              <a:t>2-4 </a:t>
            </a:r>
            <a:r>
              <a:rPr lang="zh-CN" altLang="zh-CN">
                <a:solidFill>
                  <a:schemeClr val="accent1"/>
                </a:solidFill>
                <a:latin typeface="宋体" panose="02010600030101010101" pitchFamily="2" charset="-122"/>
              </a:rPr>
              <a:t>线译码器电路与工作原理演示</a:t>
            </a:r>
            <a:endParaRPr lang="zh-CN" altLang="zh-CN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animBg="1" autoUpdateAnimBg="0"/>
      <p:bldP spid="41025" grpId="0" animBg="1" autoUpdateAnimBg="0"/>
      <p:bldP spid="41075" grpId="0" animBg="1" autoUpdateAnimBg="0"/>
      <p:bldP spid="4107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6A721CD-E111-4BE3-9E08-25245FEE83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/>
          <a:lstStyle/>
          <a:p>
            <a:r>
              <a:rPr lang="zh-CN" altLang="zh-CN" sz="2400" b="1">
                <a:solidFill>
                  <a:schemeClr val="bg1"/>
                </a:solidFill>
              </a:rPr>
              <a:t> ( </a:t>
            </a:r>
            <a:r>
              <a:rPr lang="zh-CN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一</a:t>
            </a:r>
            <a:r>
              <a:rPr lang="zh-CN" altLang="zh-CN" sz="2400" b="1">
                <a:solidFill>
                  <a:schemeClr val="bg1"/>
                </a:solidFill>
              </a:rPr>
              <a:t> )  3 线 － 8 线译码器 CT74LS138 简介</a:t>
            </a:r>
            <a:r>
              <a:rPr lang="zh-CN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endParaRPr lang="zh-CN" altLang="zh-CN">
              <a:solidFill>
                <a:schemeClr val="bg1"/>
              </a:solidFill>
            </a:endParaRPr>
          </a:p>
        </p:txBody>
      </p:sp>
      <p:grpSp>
        <p:nvGrpSpPr>
          <p:cNvPr id="41987" name="Group 3">
            <a:extLst>
              <a:ext uri="{FF2B5EF4-FFF2-40B4-BE49-F238E27FC236}">
                <a16:creationId xmlns:a16="http://schemas.microsoft.com/office/drawing/2014/main" id="{E52A4E10-464E-42C6-84EB-F90084F0D646}"/>
              </a:ext>
            </a:extLst>
          </p:cNvPr>
          <p:cNvGrpSpPr>
            <a:grpSpLocks/>
          </p:cNvGrpSpPr>
          <p:nvPr/>
        </p:nvGrpSpPr>
        <p:grpSpPr bwMode="auto">
          <a:xfrm>
            <a:off x="2921795" y="2047876"/>
            <a:ext cx="2726531" cy="2512219"/>
            <a:chOff x="0" y="62"/>
            <a:chExt cx="2288" cy="2110"/>
          </a:xfrm>
        </p:grpSpPr>
        <p:graphicFrame>
          <p:nvGraphicFramePr>
            <p:cNvPr id="41988" name="Object 4">
              <a:extLst>
                <a:ext uri="{FF2B5EF4-FFF2-40B4-BE49-F238E27FC236}">
                  <a16:creationId xmlns:a16="http://schemas.microsoft.com/office/drawing/2014/main" id="{2B8D5DEA-8ADA-4847-9421-9536FC5DFC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" y="324"/>
            <a:ext cx="1662" cy="1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8" r:id="rId3" imgW="2638095" imgH="2933333" progId="Paint.Picture">
                    <p:embed/>
                  </p:oleObj>
                </mc:Choice>
                <mc:Fallback>
                  <p:oleObj r:id="rId3" imgW="2638095" imgH="2933333" progId="Paint.Picture">
                    <p:embed/>
                    <p:pic>
                      <p:nvPicPr>
                        <p:cNvPr id="41988" name="Object 4">
                          <a:extLst>
                            <a:ext uri="{FF2B5EF4-FFF2-40B4-BE49-F238E27FC236}">
                              <a16:creationId xmlns:a16="http://schemas.microsoft.com/office/drawing/2014/main" id="{2B8D5DEA-8ADA-4847-9421-9536FC5DFC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" y="324"/>
                          <a:ext cx="1662" cy="18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89" name="Rectangle 5">
              <a:extLst>
                <a:ext uri="{FF2B5EF4-FFF2-40B4-BE49-F238E27FC236}">
                  <a16:creationId xmlns:a16="http://schemas.microsoft.com/office/drawing/2014/main" id="{F86E42B9-A7F6-4A7C-B771-C09442EDB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1133"/>
              <a:ext cx="11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fontAlgn="base"/>
              <a:r>
                <a:rPr lang="zh-CN" altLang="zh-CN"/>
                <a:t>CT74LS138</a:t>
              </a:r>
            </a:p>
          </p:txBody>
        </p:sp>
        <p:sp>
          <p:nvSpPr>
            <p:cNvPr id="41990" name="Rectangle 6">
              <a:extLst>
                <a:ext uri="{FF2B5EF4-FFF2-40B4-BE49-F238E27FC236}">
                  <a16:creationId xmlns:a16="http://schemas.microsoft.com/office/drawing/2014/main" id="{AB5DFAC2-EBE5-4BD3-8468-7129C9480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791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A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41991" name="Rectangle 7">
              <a:extLst>
                <a:ext uri="{FF2B5EF4-FFF2-40B4-BE49-F238E27FC236}">
                  <a16:creationId xmlns:a16="http://schemas.microsoft.com/office/drawing/2014/main" id="{BAD5A9E1-84DE-4A8A-B63D-1EB183626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575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A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1992" name="Rectangle 8">
              <a:extLst>
                <a:ext uri="{FF2B5EF4-FFF2-40B4-BE49-F238E27FC236}">
                  <a16:creationId xmlns:a16="http://schemas.microsoft.com/office/drawing/2014/main" id="{F832C396-CB83-4651-9114-C69CAED5D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43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A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41993" name="Rectangle 9">
              <a:extLst>
                <a:ext uri="{FF2B5EF4-FFF2-40B4-BE49-F238E27FC236}">
                  <a16:creationId xmlns:a16="http://schemas.microsoft.com/office/drawing/2014/main" id="{7BB5B017-0962-4C5F-AC57-B045FCB21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383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Y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41994" name="Rectangle 10">
              <a:extLst>
                <a:ext uri="{FF2B5EF4-FFF2-40B4-BE49-F238E27FC236}">
                  <a16:creationId xmlns:a16="http://schemas.microsoft.com/office/drawing/2014/main" id="{B0C61651-B233-4F7A-9A09-882E4EC1E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583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Y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1995" name="Rectangle 11">
              <a:extLst>
                <a:ext uri="{FF2B5EF4-FFF2-40B4-BE49-F238E27FC236}">
                  <a16:creationId xmlns:a16="http://schemas.microsoft.com/office/drawing/2014/main" id="{961D80C3-80DF-496E-9C6F-EF8F39689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807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Y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41996" name="Rectangle 12">
              <a:extLst>
                <a:ext uri="{FF2B5EF4-FFF2-40B4-BE49-F238E27FC236}">
                  <a16:creationId xmlns:a16="http://schemas.microsoft.com/office/drawing/2014/main" id="{532A1FC1-F0CF-4F12-8593-572B40909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1023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Y</a:t>
              </a:r>
              <a:r>
                <a:rPr lang="zh-CN" altLang="zh-CN" baseline="-25000"/>
                <a:t>3</a:t>
              </a:r>
            </a:p>
          </p:txBody>
        </p:sp>
        <p:sp>
          <p:nvSpPr>
            <p:cNvPr id="41997" name="Rectangle 13">
              <a:extLst>
                <a:ext uri="{FF2B5EF4-FFF2-40B4-BE49-F238E27FC236}">
                  <a16:creationId xmlns:a16="http://schemas.microsoft.com/office/drawing/2014/main" id="{2AE02AA7-7DD6-493B-AF29-1F74104D2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1247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Y</a:t>
              </a:r>
              <a:r>
                <a:rPr lang="zh-CN" altLang="zh-CN" baseline="-25000"/>
                <a:t>4</a:t>
              </a:r>
            </a:p>
          </p:txBody>
        </p:sp>
        <p:sp>
          <p:nvSpPr>
            <p:cNvPr id="41998" name="Rectangle 14">
              <a:extLst>
                <a:ext uri="{FF2B5EF4-FFF2-40B4-BE49-F238E27FC236}">
                  <a16:creationId xmlns:a16="http://schemas.microsoft.com/office/drawing/2014/main" id="{DC6D6AF5-8373-4B27-962D-9CF2D3E31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1447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Y</a:t>
              </a:r>
              <a:r>
                <a:rPr lang="zh-CN" altLang="zh-CN" baseline="-25000"/>
                <a:t>5</a:t>
              </a:r>
            </a:p>
          </p:txBody>
        </p:sp>
        <p:sp>
          <p:nvSpPr>
            <p:cNvPr id="41999" name="Rectangle 15">
              <a:extLst>
                <a:ext uri="{FF2B5EF4-FFF2-40B4-BE49-F238E27FC236}">
                  <a16:creationId xmlns:a16="http://schemas.microsoft.com/office/drawing/2014/main" id="{7CF0630E-3559-4CDB-95D6-62FBD6D81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1655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Y</a:t>
              </a:r>
              <a:r>
                <a:rPr lang="zh-CN" altLang="zh-CN" baseline="-25000"/>
                <a:t>6</a:t>
              </a:r>
            </a:p>
          </p:txBody>
        </p:sp>
        <p:sp>
          <p:nvSpPr>
            <p:cNvPr id="42000" name="Rectangle 16">
              <a:extLst>
                <a:ext uri="{FF2B5EF4-FFF2-40B4-BE49-F238E27FC236}">
                  <a16:creationId xmlns:a16="http://schemas.microsoft.com/office/drawing/2014/main" id="{69F4FCA7-DBF4-4F48-B493-FE7B2EDAE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1855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Y</a:t>
              </a:r>
              <a:r>
                <a:rPr lang="zh-CN" altLang="zh-CN" baseline="-25000"/>
                <a:t>7</a:t>
              </a:r>
            </a:p>
          </p:txBody>
        </p:sp>
        <p:sp>
          <p:nvSpPr>
            <p:cNvPr id="42001" name="Rectangle 17">
              <a:extLst>
                <a:ext uri="{FF2B5EF4-FFF2-40B4-BE49-F238E27FC236}">
                  <a16:creationId xmlns:a16="http://schemas.microsoft.com/office/drawing/2014/main" id="{C61D3B09-DDD8-4A16-A1C4-AA89A451D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855"/>
              <a:ext cx="3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/>
              <a:r>
                <a:rPr lang="zh-CN" altLang="zh-CN" i="1"/>
                <a:t>S</a:t>
              </a:r>
              <a:r>
                <a:rPr lang="zh-CN" altLang="zh-CN" baseline="-25000"/>
                <a:t>3</a:t>
              </a:r>
            </a:p>
          </p:txBody>
        </p:sp>
        <p:sp>
          <p:nvSpPr>
            <p:cNvPr id="42002" name="Rectangle 18">
              <a:extLst>
                <a:ext uri="{FF2B5EF4-FFF2-40B4-BE49-F238E27FC236}">
                  <a16:creationId xmlns:a16="http://schemas.microsoft.com/office/drawing/2014/main" id="{1937F365-75C0-4B6E-A8F5-E5BDDBA7F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1631"/>
              <a:ext cx="33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/>
              <a:r>
                <a:rPr lang="zh-CN" altLang="zh-CN" i="1"/>
                <a:t>S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42003" name="Rectangle 19">
              <a:extLst>
                <a:ext uri="{FF2B5EF4-FFF2-40B4-BE49-F238E27FC236}">
                  <a16:creationId xmlns:a16="http://schemas.microsoft.com/office/drawing/2014/main" id="{1D6C9143-9F96-4734-89D7-AB35D3CCC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407"/>
              <a:ext cx="36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/>
              <a:r>
                <a:rPr lang="zh-CN" altLang="zh-CN" i="1"/>
                <a:t>S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2004" name="AutoShape 20">
              <a:extLst>
                <a:ext uri="{FF2B5EF4-FFF2-40B4-BE49-F238E27FC236}">
                  <a16:creationId xmlns:a16="http://schemas.microsoft.com/office/drawing/2014/main" id="{62ED1412-0BFC-49CC-87A8-AF5BF57AA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86"/>
              <a:ext cx="2288" cy="252"/>
            </a:xfrm>
            <a:prstGeom prst="flowChartProcess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42005" name="Rectangle 21">
              <a:extLst>
                <a:ext uri="{FF2B5EF4-FFF2-40B4-BE49-F238E27FC236}">
                  <a16:creationId xmlns:a16="http://schemas.microsoft.com/office/drawing/2014/main" id="{65E7DA0E-5B2C-4F06-A8A3-79BAD57E1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35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42006" name="Rectangle 22">
              <a:extLst>
                <a:ext uri="{FF2B5EF4-FFF2-40B4-BE49-F238E27FC236}">
                  <a16:creationId xmlns:a16="http://schemas.microsoft.com/office/drawing/2014/main" id="{F2DA46B9-09AE-4D85-A24C-C9650A899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575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2007" name="Rectangle 23">
              <a:extLst>
                <a:ext uri="{FF2B5EF4-FFF2-40B4-BE49-F238E27FC236}">
                  <a16:creationId xmlns:a16="http://schemas.microsoft.com/office/drawing/2014/main" id="{97C1D70A-8886-4AEC-82BB-FD81FDD43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807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42008" name="Rectangle 24">
              <a:extLst>
                <a:ext uri="{FF2B5EF4-FFF2-40B4-BE49-F238E27FC236}">
                  <a16:creationId xmlns:a16="http://schemas.microsoft.com/office/drawing/2014/main" id="{5D97B0F4-154D-4BCF-95F3-D9B0D805D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1031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3</a:t>
              </a:r>
            </a:p>
          </p:txBody>
        </p:sp>
        <p:sp>
          <p:nvSpPr>
            <p:cNvPr id="42009" name="Rectangle 25">
              <a:extLst>
                <a:ext uri="{FF2B5EF4-FFF2-40B4-BE49-F238E27FC236}">
                  <a16:creationId xmlns:a16="http://schemas.microsoft.com/office/drawing/2014/main" id="{790BB687-FF48-422E-8080-55081842F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263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4</a:t>
              </a:r>
            </a:p>
          </p:txBody>
        </p:sp>
        <p:sp>
          <p:nvSpPr>
            <p:cNvPr id="42010" name="Rectangle 26">
              <a:extLst>
                <a:ext uri="{FF2B5EF4-FFF2-40B4-BE49-F238E27FC236}">
                  <a16:creationId xmlns:a16="http://schemas.microsoft.com/office/drawing/2014/main" id="{0E982D9B-3A6A-4D66-91C2-644A57108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1471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5</a:t>
              </a:r>
            </a:p>
          </p:txBody>
        </p:sp>
        <p:sp>
          <p:nvSpPr>
            <p:cNvPr id="42011" name="Rectangle 27">
              <a:extLst>
                <a:ext uri="{FF2B5EF4-FFF2-40B4-BE49-F238E27FC236}">
                  <a16:creationId xmlns:a16="http://schemas.microsoft.com/office/drawing/2014/main" id="{0610CA8E-5CA6-4267-9BC5-6F8CA97AF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1695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6</a:t>
              </a:r>
            </a:p>
          </p:txBody>
        </p:sp>
        <p:sp>
          <p:nvSpPr>
            <p:cNvPr id="42012" name="Rectangle 28">
              <a:extLst>
                <a:ext uri="{FF2B5EF4-FFF2-40B4-BE49-F238E27FC236}">
                  <a16:creationId xmlns:a16="http://schemas.microsoft.com/office/drawing/2014/main" id="{FF72FB77-CEDB-4F52-B517-1EA539CB9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1911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7</a:t>
              </a:r>
            </a:p>
          </p:txBody>
        </p:sp>
        <p:sp>
          <p:nvSpPr>
            <p:cNvPr id="42013" name="Line 29">
              <a:extLst>
                <a:ext uri="{FF2B5EF4-FFF2-40B4-BE49-F238E27FC236}">
                  <a16:creationId xmlns:a16="http://schemas.microsoft.com/office/drawing/2014/main" id="{DADA01D9-23F7-471C-A573-65F947877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1664"/>
              <a:ext cx="288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2014" name="Line 30">
              <a:extLst>
                <a:ext uri="{FF2B5EF4-FFF2-40B4-BE49-F238E27FC236}">
                  <a16:creationId xmlns:a16="http://schemas.microsoft.com/office/drawing/2014/main" id="{DCE8B07B-2CA4-4B93-AEE4-2ED4413D0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389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2015" name="Line 31">
              <a:extLst>
                <a:ext uri="{FF2B5EF4-FFF2-40B4-BE49-F238E27FC236}">
                  <a16:creationId xmlns:a16="http://schemas.microsoft.com/office/drawing/2014/main" id="{2943DAD7-4D91-4ACE-A284-F7758FBD2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613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2016" name="Line 32">
              <a:extLst>
                <a:ext uri="{FF2B5EF4-FFF2-40B4-BE49-F238E27FC236}">
                  <a16:creationId xmlns:a16="http://schemas.microsoft.com/office/drawing/2014/main" id="{6F0438F3-7F06-47D6-9B05-BD897F73A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1" y="829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2017" name="Line 33">
              <a:extLst>
                <a:ext uri="{FF2B5EF4-FFF2-40B4-BE49-F238E27FC236}">
                  <a16:creationId xmlns:a16="http://schemas.microsoft.com/office/drawing/2014/main" id="{19D6AA6A-245D-420E-B547-E3A317129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1061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2018" name="Line 34">
              <a:extLst>
                <a:ext uri="{FF2B5EF4-FFF2-40B4-BE49-F238E27FC236}">
                  <a16:creationId xmlns:a16="http://schemas.microsoft.com/office/drawing/2014/main" id="{BA6C7558-A1AB-4B98-B777-F7ECE38BC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1285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2019" name="Line 35">
              <a:extLst>
                <a:ext uri="{FF2B5EF4-FFF2-40B4-BE49-F238E27FC236}">
                  <a16:creationId xmlns:a16="http://schemas.microsoft.com/office/drawing/2014/main" id="{F7D31F28-A115-437C-862F-F97F07190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9" y="1509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2020" name="Line 36">
              <a:extLst>
                <a:ext uri="{FF2B5EF4-FFF2-40B4-BE49-F238E27FC236}">
                  <a16:creationId xmlns:a16="http://schemas.microsoft.com/office/drawing/2014/main" id="{FCE813A2-AC66-4836-A356-01573C78F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1725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2021" name="Line 37">
              <a:extLst>
                <a:ext uri="{FF2B5EF4-FFF2-40B4-BE49-F238E27FC236}">
                  <a16:creationId xmlns:a16="http://schemas.microsoft.com/office/drawing/2014/main" id="{F62B1898-6697-4644-9954-C36693252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1949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2022" name="Text Box 38" descr="窄竖线">
              <a:extLst>
                <a:ext uri="{FF2B5EF4-FFF2-40B4-BE49-F238E27FC236}">
                  <a16:creationId xmlns:a16="http://schemas.microsoft.com/office/drawing/2014/main" id="{F655C4CE-CF98-4B9C-AA77-6EA25B408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" y="62"/>
              <a:ext cx="1403" cy="23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/>
                <a:t>逻辑功能示意图</a:t>
              </a:r>
              <a:endParaRPr lang="zh-CN" altLang="zh-CN">
                <a:latin typeface="宋体" panose="02010600030101010101" pitchFamily="2" charset="-122"/>
              </a:endParaRPr>
            </a:p>
          </p:txBody>
        </p:sp>
        <p:sp>
          <p:nvSpPr>
            <p:cNvPr id="42023" name="Line 39">
              <a:extLst>
                <a:ext uri="{FF2B5EF4-FFF2-40B4-BE49-F238E27FC236}">
                  <a16:creationId xmlns:a16="http://schemas.microsoft.com/office/drawing/2014/main" id="{CF3A75C5-620C-433D-8074-8F88F3C7D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1888"/>
              <a:ext cx="288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2024" name="Line 40">
              <a:extLst>
                <a:ext uri="{FF2B5EF4-FFF2-40B4-BE49-F238E27FC236}">
                  <a16:creationId xmlns:a16="http://schemas.microsoft.com/office/drawing/2014/main" id="{5509FB65-3215-4D95-BDC8-73FC5B2B2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389"/>
              <a:ext cx="155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2025" name="Line 41">
              <a:extLst>
                <a:ext uri="{FF2B5EF4-FFF2-40B4-BE49-F238E27FC236}">
                  <a16:creationId xmlns:a16="http://schemas.microsoft.com/office/drawing/2014/main" id="{919CE608-5B36-4A47-8CFD-B6B28C37F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613"/>
              <a:ext cx="155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2026" name="Line 42">
              <a:extLst>
                <a:ext uri="{FF2B5EF4-FFF2-40B4-BE49-F238E27FC236}">
                  <a16:creationId xmlns:a16="http://schemas.microsoft.com/office/drawing/2014/main" id="{B22E3002-17D5-43A6-B0FC-F3B8489B4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1" y="829"/>
              <a:ext cx="155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2027" name="Line 43">
              <a:extLst>
                <a:ext uri="{FF2B5EF4-FFF2-40B4-BE49-F238E27FC236}">
                  <a16:creationId xmlns:a16="http://schemas.microsoft.com/office/drawing/2014/main" id="{FF8A4DB1-3A9D-4AB1-9784-CEF421524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1061"/>
              <a:ext cx="155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2028" name="Line 44">
              <a:extLst>
                <a:ext uri="{FF2B5EF4-FFF2-40B4-BE49-F238E27FC236}">
                  <a16:creationId xmlns:a16="http://schemas.microsoft.com/office/drawing/2014/main" id="{8F6D7892-50FA-4267-A13C-F3F20471E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1285"/>
              <a:ext cx="155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2029" name="Line 45">
              <a:extLst>
                <a:ext uri="{FF2B5EF4-FFF2-40B4-BE49-F238E27FC236}">
                  <a16:creationId xmlns:a16="http://schemas.microsoft.com/office/drawing/2014/main" id="{1CC1AC0A-C6F6-48F0-BE6C-7B0BFD959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9" y="1509"/>
              <a:ext cx="155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2030" name="Line 46">
              <a:extLst>
                <a:ext uri="{FF2B5EF4-FFF2-40B4-BE49-F238E27FC236}">
                  <a16:creationId xmlns:a16="http://schemas.microsoft.com/office/drawing/2014/main" id="{30894812-F934-4A0C-8DA8-7A1C899C4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1725"/>
              <a:ext cx="155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2031" name="Line 47">
              <a:extLst>
                <a:ext uri="{FF2B5EF4-FFF2-40B4-BE49-F238E27FC236}">
                  <a16:creationId xmlns:a16="http://schemas.microsoft.com/office/drawing/2014/main" id="{8B8F78AD-2369-4EAA-B1FD-4AE455B63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1949"/>
              <a:ext cx="155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2032" name="Oval 48">
              <a:extLst>
                <a:ext uri="{FF2B5EF4-FFF2-40B4-BE49-F238E27FC236}">
                  <a16:creationId xmlns:a16="http://schemas.microsoft.com/office/drawing/2014/main" id="{8E923E8B-BF85-4D18-AE06-FCC88519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482"/>
              <a:ext cx="40" cy="4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2033" name="Oval 49">
              <a:extLst>
                <a:ext uri="{FF2B5EF4-FFF2-40B4-BE49-F238E27FC236}">
                  <a16:creationId xmlns:a16="http://schemas.microsoft.com/office/drawing/2014/main" id="{B7C252D0-7EC6-42A5-8F6D-8FC911407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704"/>
              <a:ext cx="40" cy="4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2034" name="Oval 50">
              <a:extLst>
                <a:ext uri="{FF2B5EF4-FFF2-40B4-BE49-F238E27FC236}">
                  <a16:creationId xmlns:a16="http://schemas.microsoft.com/office/drawing/2014/main" id="{10C86D67-D9E9-47D0-A93B-EC1BB3B56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920"/>
              <a:ext cx="40" cy="4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2035" name="Oval 51">
              <a:extLst>
                <a:ext uri="{FF2B5EF4-FFF2-40B4-BE49-F238E27FC236}">
                  <a16:creationId xmlns:a16="http://schemas.microsoft.com/office/drawing/2014/main" id="{A266C02A-B6BF-4980-B677-5EE9D165C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1136"/>
              <a:ext cx="40" cy="4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2036" name="Oval 52">
              <a:extLst>
                <a:ext uri="{FF2B5EF4-FFF2-40B4-BE49-F238E27FC236}">
                  <a16:creationId xmlns:a16="http://schemas.microsoft.com/office/drawing/2014/main" id="{9D0ACB49-7E12-4A55-87B9-8A16C17E1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1346"/>
              <a:ext cx="40" cy="4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2037" name="Oval 53">
              <a:extLst>
                <a:ext uri="{FF2B5EF4-FFF2-40B4-BE49-F238E27FC236}">
                  <a16:creationId xmlns:a16="http://schemas.microsoft.com/office/drawing/2014/main" id="{1A01A163-BA91-481B-8F69-A8D2720BA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1556"/>
              <a:ext cx="40" cy="4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2038" name="Oval 54">
              <a:extLst>
                <a:ext uri="{FF2B5EF4-FFF2-40B4-BE49-F238E27FC236}">
                  <a16:creationId xmlns:a16="http://schemas.microsoft.com/office/drawing/2014/main" id="{74F4941A-372F-4B84-8814-2DFEF9406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1754"/>
              <a:ext cx="40" cy="4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2039" name="Oval 55">
              <a:extLst>
                <a:ext uri="{FF2B5EF4-FFF2-40B4-BE49-F238E27FC236}">
                  <a16:creationId xmlns:a16="http://schemas.microsoft.com/office/drawing/2014/main" id="{11435DE0-DFC7-4734-8F48-96DCA8DA7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1964"/>
              <a:ext cx="40" cy="4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2040" name="Oval 56">
              <a:extLst>
                <a:ext uri="{FF2B5EF4-FFF2-40B4-BE49-F238E27FC236}">
                  <a16:creationId xmlns:a16="http://schemas.microsoft.com/office/drawing/2014/main" id="{CA7FD47F-622B-4D38-8F04-1172B8ED8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731"/>
              <a:ext cx="40" cy="4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2041" name="Oval 57">
              <a:extLst>
                <a:ext uri="{FF2B5EF4-FFF2-40B4-BE49-F238E27FC236}">
                  <a16:creationId xmlns:a16="http://schemas.microsoft.com/office/drawing/2014/main" id="{7A41D949-734A-40D5-AE9F-EF6DB85A9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" y="1961"/>
              <a:ext cx="40" cy="4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</p:grpSp>
      <p:sp>
        <p:nvSpPr>
          <p:cNvPr id="42042" name="Rectangle 58">
            <a:extLst>
              <a:ext uri="{FF2B5EF4-FFF2-40B4-BE49-F238E27FC236}">
                <a16:creationId xmlns:a16="http://schemas.microsoft.com/office/drawing/2014/main" id="{7FA5B8C8-C57B-4BFA-90EC-08BA1267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730" y="1352550"/>
            <a:ext cx="613052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>
                <a:solidFill>
                  <a:srgbClr val="0033CC"/>
                </a:solidFill>
              </a:rPr>
              <a:t> </a:t>
            </a:r>
            <a:r>
              <a:rPr lang="zh-CN" altLang="zh-CN">
                <a:solidFill>
                  <a:srgbClr val="0033CC"/>
                </a:solidFill>
                <a:latin typeface="宋体" panose="02010600030101010101" pitchFamily="2" charset="-122"/>
              </a:rPr>
              <a:t>(一)</a:t>
            </a:r>
            <a:r>
              <a:rPr lang="zh-CN" altLang="zh-CN">
                <a:solidFill>
                  <a:srgbClr val="0033CC"/>
                </a:solidFill>
              </a:rPr>
              <a:t>  </a:t>
            </a:r>
            <a:r>
              <a:rPr lang="zh-CN" altLang="zh-CN">
                <a:solidFill>
                  <a:srgbClr val="FF3300"/>
                </a:solidFill>
              </a:rPr>
              <a:t>3 线 － 8 线</a:t>
            </a:r>
            <a:r>
              <a:rPr lang="zh-CN" altLang="zh-CN">
                <a:solidFill>
                  <a:srgbClr val="0033CC"/>
                </a:solidFill>
              </a:rPr>
              <a:t>译码器 CT74LS138 简介</a:t>
            </a:r>
            <a:endParaRPr lang="zh-CN" altLang="zh-CN">
              <a:solidFill>
                <a:srgbClr val="0033CC"/>
              </a:solidFill>
              <a:latin typeface="宋体" panose="02010600030101010101" pitchFamily="2" charset="-122"/>
            </a:endParaRPr>
          </a:p>
        </p:txBody>
      </p:sp>
      <p:sp>
        <p:nvSpPr>
          <p:cNvPr id="42043" name="AutoShape 59">
            <a:extLst>
              <a:ext uri="{FF2B5EF4-FFF2-40B4-BE49-F238E27FC236}">
                <a16:creationId xmlns:a16="http://schemas.microsoft.com/office/drawing/2014/main" id="{96456ED9-7367-49B4-B2F4-91542F938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1" y="2383631"/>
            <a:ext cx="436960" cy="847725"/>
          </a:xfrm>
          <a:prstGeom prst="roundRect">
            <a:avLst>
              <a:gd name="adj" fmla="val 16667"/>
            </a:avLst>
          </a:prstGeom>
          <a:noFill/>
          <a:ln w="28575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1350"/>
          </a:p>
        </p:txBody>
      </p:sp>
      <p:sp>
        <p:nvSpPr>
          <p:cNvPr id="42044" name="AutoShape 60">
            <a:extLst>
              <a:ext uri="{FF2B5EF4-FFF2-40B4-BE49-F238E27FC236}">
                <a16:creationId xmlns:a16="http://schemas.microsoft.com/office/drawing/2014/main" id="{BB53462D-058E-4746-81B6-6B704B8A3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6370" y="2383631"/>
            <a:ext cx="440531" cy="2162175"/>
          </a:xfrm>
          <a:prstGeom prst="roundRect">
            <a:avLst>
              <a:gd name="adj" fmla="val 16667"/>
            </a:avLst>
          </a:prstGeom>
          <a:noFill/>
          <a:ln w="28575" cmpd="sng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1350"/>
          </a:p>
        </p:txBody>
      </p:sp>
      <p:sp>
        <p:nvSpPr>
          <p:cNvPr id="42045" name="AutoShape 61">
            <a:extLst>
              <a:ext uri="{FF2B5EF4-FFF2-40B4-BE49-F238E27FC236}">
                <a16:creationId xmlns:a16="http://schemas.microsoft.com/office/drawing/2014/main" id="{2541D482-F784-4E75-BDE9-6D655AF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219" y="3631406"/>
            <a:ext cx="506016" cy="876300"/>
          </a:xfrm>
          <a:prstGeom prst="roundRect">
            <a:avLst>
              <a:gd name="adj" fmla="val 16667"/>
            </a:avLst>
          </a:prstGeom>
          <a:noFill/>
          <a:ln w="28575" cmpd="sng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1350"/>
          </a:p>
        </p:txBody>
      </p:sp>
      <p:sp>
        <p:nvSpPr>
          <p:cNvPr id="42046" name="AutoShape 62">
            <a:extLst>
              <a:ext uri="{FF2B5EF4-FFF2-40B4-BE49-F238E27FC236}">
                <a16:creationId xmlns:a16="http://schemas.microsoft.com/office/drawing/2014/main" id="{DB8FA4BA-D4A8-44E0-888C-859F3D92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106" y="2514600"/>
            <a:ext cx="801291" cy="829866"/>
          </a:xfrm>
          <a:prstGeom prst="wedgeRectCallout">
            <a:avLst>
              <a:gd name="adj1" fmla="val 116269"/>
              <a:gd name="adj2" fmla="val -24032"/>
            </a:avLst>
          </a:prstGeom>
          <a:solidFill>
            <a:srgbClr val="CCCCFF"/>
          </a:solidFill>
          <a:ln w="9525" cmpd="sng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fontAlgn="base"/>
            <a:r>
              <a:rPr lang="zh-CN" altLang="zh-CN"/>
              <a:t> </a:t>
            </a:r>
            <a:r>
              <a:rPr lang="zh-CN" altLang="zh-CN">
                <a:solidFill>
                  <a:srgbClr val="FF3300"/>
                </a:solidFill>
              </a:rPr>
              <a:t>3 位</a:t>
            </a:r>
            <a:r>
              <a:rPr lang="zh-CN" altLang="zh-CN"/>
              <a:t>二进制码输入端</a:t>
            </a:r>
          </a:p>
        </p:txBody>
      </p:sp>
      <p:sp>
        <p:nvSpPr>
          <p:cNvPr id="42047" name="AutoShape 63">
            <a:extLst>
              <a:ext uri="{FF2B5EF4-FFF2-40B4-BE49-F238E27FC236}">
                <a16:creationId xmlns:a16="http://schemas.microsoft.com/office/drawing/2014/main" id="{60D99E2D-1CEE-43FA-849B-70F7A64EA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217" y="2311004"/>
            <a:ext cx="1791890" cy="553998"/>
          </a:xfrm>
          <a:prstGeom prst="wedgeRectCallout">
            <a:avLst>
              <a:gd name="adj1" fmla="val -62690"/>
              <a:gd name="adj2" fmla="val 63088"/>
            </a:avLst>
          </a:prstGeom>
          <a:solidFill>
            <a:srgbClr val="CCCCFF"/>
          </a:solidFill>
          <a:ln w="9525" cmpd="sng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/>
            <a:r>
              <a:rPr lang="zh-CN" altLang="zh-CN">
                <a:solidFill>
                  <a:srgbClr val="FF3300"/>
                </a:solidFill>
              </a:rPr>
              <a:t>8 个</a:t>
            </a:r>
            <a:r>
              <a:rPr lang="zh-CN" altLang="zh-CN"/>
              <a:t>译码输出端</a:t>
            </a:r>
          </a:p>
          <a:p>
            <a:pPr algn="ctr" fontAlgn="base"/>
            <a:r>
              <a:rPr lang="zh-CN" altLang="zh-CN"/>
              <a:t>低电平有效。</a:t>
            </a:r>
          </a:p>
        </p:txBody>
      </p:sp>
      <p:grpSp>
        <p:nvGrpSpPr>
          <p:cNvPr id="42048" name="Group 64">
            <a:extLst>
              <a:ext uri="{FF2B5EF4-FFF2-40B4-BE49-F238E27FC236}">
                <a16:creationId xmlns:a16="http://schemas.microsoft.com/office/drawing/2014/main" id="{EB67CCAF-421E-4C93-9E5C-CE59ECFD4859}"/>
              </a:ext>
            </a:extLst>
          </p:cNvPr>
          <p:cNvGrpSpPr>
            <a:grpSpLocks/>
          </p:cNvGrpSpPr>
          <p:nvPr/>
        </p:nvGrpSpPr>
        <p:grpSpPr bwMode="auto">
          <a:xfrm>
            <a:off x="2180036" y="4831557"/>
            <a:ext cx="4401740" cy="940594"/>
            <a:chOff x="0" y="0"/>
            <a:chExt cx="3697" cy="790"/>
          </a:xfrm>
        </p:grpSpPr>
        <p:sp>
          <p:nvSpPr>
            <p:cNvPr id="42049" name="AutoShape 65">
              <a:extLst>
                <a:ext uri="{FF2B5EF4-FFF2-40B4-BE49-F238E27FC236}">
                  <a16:creationId xmlns:a16="http://schemas.microsoft.com/office/drawing/2014/main" id="{8E6E753E-1C88-4783-B18A-C182FEC2B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97" cy="790"/>
            </a:xfrm>
            <a:prstGeom prst="wedgeRectCallout">
              <a:avLst>
                <a:gd name="adj1" fmla="val -27495"/>
                <a:gd name="adj2" fmla="val -78162"/>
              </a:avLst>
            </a:prstGeom>
            <a:solidFill>
              <a:srgbClr val="CCCCFF"/>
            </a:solidFill>
            <a:ln w="9525" cmpd="sng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54000" rIns="0" bIns="54000">
              <a:spAutoFit/>
            </a:bodyPr>
            <a:lstStyle/>
            <a:p>
              <a:pPr fontAlgn="base"/>
              <a:r>
                <a:rPr lang="zh-CN" altLang="zh-CN"/>
                <a:t>　　使能端 </a:t>
              </a:r>
              <a:r>
                <a:rPr lang="zh-CN" altLang="zh-CN" i="1"/>
                <a:t>S</a:t>
              </a:r>
              <a:r>
                <a:rPr lang="zh-CN" altLang="zh-CN" baseline="-25000"/>
                <a:t>1 </a:t>
              </a:r>
              <a:r>
                <a:rPr lang="zh-CN" altLang="zh-CN"/>
                <a:t>高电平有效，</a:t>
              </a:r>
              <a:r>
                <a:rPr lang="zh-CN" altLang="zh-CN" baseline="-25000"/>
                <a:t> </a:t>
              </a:r>
              <a:r>
                <a:rPr lang="zh-CN" altLang="zh-CN" i="1"/>
                <a:t>S</a:t>
              </a:r>
              <a:r>
                <a:rPr lang="zh-CN" altLang="zh-CN" baseline="-25000"/>
                <a:t>2</a:t>
              </a:r>
              <a:r>
                <a:rPr lang="zh-CN" altLang="zh-CN"/>
                <a:t>、</a:t>
              </a:r>
              <a:r>
                <a:rPr lang="zh-CN" altLang="zh-CN" i="1"/>
                <a:t>S</a:t>
              </a:r>
              <a:r>
                <a:rPr lang="zh-CN" altLang="zh-CN" baseline="-25000"/>
                <a:t>3 </a:t>
              </a:r>
              <a:r>
                <a:rPr lang="zh-CN" altLang="zh-CN"/>
                <a:t>低电平有效，即当 </a:t>
              </a:r>
              <a:r>
                <a:rPr lang="zh-CN" altLang="zh-CN" i="1">
                  <a:solidFill>
                    <a:srgbClr val="FF3300"/>
                  </a:solidFill>
                </a:rPr>
                <a:t>S</a:t>
              </a:r>
              <a:r>
                <a:rPr lang="zh-CN" altLang="zh-CN" baseline="-25000">
                  <a:solidFill>
                    <a:srgbClr val="FF3300"/>
                  </a:solidFill>
                </a:rPr>
                <a:t>1 </a:t>
              </a:r>
              <a:r>
                <a:rPr lang="zh-CN" altLang="zh-CN">
                  <a:solidFill>
                    <a:srgbClr val="FF3300"/>
                  </a:solidFill>
                </a:rPr>
                <a:t>= 1，</a:t>
              </a:r>
              <a:r>
                <a:rPr lang="zh-CN" altLang="zh-CN" baseline="-25000">
                  <a:solidFill>
                    <a:srgbClr val="FF3300"/>
                  </a:solidFill>
                </a:rPr>
                <a:t> </a:t>
              </a:r>
              <a:r>
                <a:rPr lang="zh-CN" altLang="zh-CN" i="1">
                  <a:solidFill>
                    <a:srgbClr val="FF3300"/>
                  </a:solidFill>
                </a:rPr>
                <a:t>S</a:t>
              </a:r>
              <a:r>
                <a:rPr lang="zh-CN" altLang="zh-CN" baseline="-25000">
                  <a:solidFill>
                    <a:srgbClr val="FF3300"/>
                  </a:solidFill>
                </a:rPr>
                <a:t>2 </a:t>
              </a:r>
              <a:r>
                <a:rPr lang="zh-CN" altLang="zh-CN">
                  <a:solidFill>
                    <a:srgbClr val="FF3300"/>
                  </a:solidFill>
                </a:rPr>
                <a:t>= </a:t>
              </a:r>
              <a:r>
                <a:rPr lang="zh-CN" altLang="zh-CN" i="1">
                  <a:solidFill>
                    <a:srgbClr val="FF3300"/>
                  </a:solidFill>
                </a:rPr>
                <a:t>S</a:t>
              </a:r>
              <a:r>
                <a:rPr lang="zh-CN" altLang="zh-CN" baseline="-25000">
                  <a:solidFill>
                    <a:srgbClr val="FF3300"/>
                  </a:solidFill>
                </a:rPr>
                <a:t>3  </a:t>
              </a:r>
              <a:r>
                <a:rPr lang="zh-CN" altLang="zh-CN">
                  <a:solidFill>
                    <a:srgbClr val="FF3300"/>
                  </a:solidFill>
                </a:rPr>
                <a:t>= 0 时译码</a:t>
              </a:r>
              <a:r>
                <a:rPr lang="zh-CN" altLang="zh-CN"/>
                <a:t>，否则禁止译码。</a:t>
              </a:r>
            </a:p>
          </p:txBody>
        </p:sp>
        <p:sp>
          <p:nvSpPr>
            <p:cNvPr id="42050" name="Line 66">
              <a:extLst>
                <a:ext uri="{FF2B5EF4-FFF2-40B4-BE49-F238E27FC236}">
                  <a16:creationId xmlns:a16="http://schemas.microsoft.com/office/drawing/2014/main" id="{12B41F67-D177-47CD-B29E-E0C509126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9" y="76"/>
              <a:ext cx="195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2051" name="Line 67">
              <a:extLst>
                <a:ext uri="{FF2B5EF4-FFF2-40B4-BE49-F238E27FC236}">
                  <a16:creationId xmlns:a16="http://schemas.microsoft.com/office/drawing/2014/main" id="{3B505C18-FC19-4AD2-BE5F-976554102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9" y="81"/>
              <a:ext cx="188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2052" name="Line 68">
              <a:extLst>
                <a:ext uri="{FF2B5EF4-FFF2-40B4-BE49-F238E27FC236}">
                  <a16:creationId xmlns:a16="http://schemas.microsoft.com/office/drawing/2014/main" id="{46E05AC3-9209-4280-864E-47A5EF11B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309"/>
              <a:ext cx="172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2053" name="Line 69">
              <a:extLst>
                <a:ext uri="{FF2B5EF4-FFF2-40B4-BE49-F238E27FC236}">
                  <a16:creationId xmlns:a16="http://schemas.microsoft.com/office/drawing/2014/main" id="{3331D0E1-43F0-472C-B9ED-78933F54B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307"/>
              <a:ext cx="172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2" grpId="0" autoUpdateAnimBg="0"/>
      <p:bldP spid="42046" grpId="0" animBg="1" autoUpdateAnimBg="0"/>
      <p:bldP spid="4204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>
            <a:extLst>
              <a:ext uri="{FF2B5EF4-FFF2-40B4-BE49-F238E27FC236}">
                <a16:creationId xmlns:a16="http://schemas.microsoft.com/office/drawing/2014/main" id="{04C812AE-BC14-4C05-B958-742226BA5606}"/>
              </a:ext>
            </a:extLst>
          </p:cNvPr>
          <p:cNvGrpSpPr>
            <a:grpSpLocks/>
          </p:cNvGrpSpPr>
          <p:nvPr/>
        </p:nvGrpSpPr>
        <p:grpSpPr bwMode="auto">
          <a:xfrm>
            <a:off x="4173141" y="1464470"/>
            <a:ext cx="3761184" cy="3737372"/>
            <a:chOff x="0" y="0"/>
            <a:chExt cx="3158" cy="3139"/>
          </a:xfrm>
        </p:grpSpPr>
        <p:sp>
          <p:nvSpPr>
            <p:cNvPr id="43011" name="Rectangle 3">
              <a:extLst>
                <a:ext uri="{FF2B5EF4-FFF2-40B4-BE49-F238E27FC236}">
                  <a16:creationId xmlns:a16="http://schemas.microsoft.com/office/drawing/2014/main" id="{4DA1F1F7-A661-4518-A9C2-58AF2EFF1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2909"/>
              <a:ext cx="20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012" name="Rectangle 4">
              <a:extLst>
                <a:ext uri="{FF2B5EF4-FFF2-40B4-BE49-F238E27FC236}">
                  <a16:creationId xmlns:a16="http://schemas.microsoft.com/office/drawing/2014/main" id="{B39FF8AB-98E2-417F-A97D-3B0B5B2CB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2909"/>
              <a:ext cx="20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13" name="Rectangle 5">
              <a:extLst>
                <a:ext uri="{FF2B5EF4-FFF2-40B4-BE49-F238E27FC236}">
                  <a16:creationId xmlns:a16="http://schemas.microsoft.com/office/drawing/2014/main" id="{87B9322B-7D98-42D5-AFA7-F1C9A6DBE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2909"/>
              <a:ext cx="20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14" name="Rectangle 6">
              <a:extLst>
                <a:ext uri="{FF2B5EF4-FFF2-40B4-BE49-F238E27FC236}">
                  <a16:creationId xmlns:a16="http://schemas.microsoft.com/office/drawing/2014/main" id="{876B2A1E-8B54-4049-BFDD-939CDE55C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2909"/>
              <a:ext cx="206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15" name="Rectangle 7">
              <a:extLst>
                <a:ext uri="{FF2B5EF4-FFF2-40B4-BE49-F238E27FC236}">
                  <a16:creationId xmlns:a16="http://schemas.microsoft.com/office/drawing/2014/main" id="{D1542072-ACF1-480C-A7AF-04F39249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2909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16" name="Rectangle 8">
              <a:extLst>
                <a:ext uri="{FF2B5EF4-FFF2-40B4-BE49-F238E27FC236}">
                  <a16:creationId xmlns:a16="http://schemas.microsoft.com/office/drawing/2014/main" id="{5D7A0EBF-2900-44A2-AA68-53F111CDE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290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17" name="Rectangle 9">
              <a:extLst>
                <a:ext uri="{FF2B5EF4-FFF2-40B4-BE49-F238E27FC236}">
                  <a16:creationId xmlns:a16="http://schemas.microsoft.com/office/drawing/2014/main" id="{89665B48-0697-45DC-AE84-A9DC0929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" y="2909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18" name="Rectangle 10">
              <a:extLst>
                <a:ext uri="{FF2B5EF4-FFF2-40B4-BE49-F238E27FC236}">
                  <a16:creationId xmlns:a16="http://schemas.microsoft.com/office/drawing/2014/main" id="{30F69054-B572-4E68-A6BC-9B6887F18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2909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19" name="Rectangle 11">
              <a:extLst>
                <a:ext uri="{FF2B5EF4-FFF2-40B4-BE49-F238E27FC236}">
                  <a16:creationId xmlns:a16="http://schemas.microsoft.com/office/drawing/2014/main" id="{7961BDB3-37F3-40E1-934A-EEB83914C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290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20" name="Rectangle 12">
              <a:extLst>
                <a:ext uri="{FF2B5EF4-FFF2-40B4-BE49-F238E27FC236}">
                  <a16:creationId xmlns:a16="http://schemas.microsoft.com/office/drawing/2014/main" id="{FA051F94-B9F4-4269-8E3B-2764DAC73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290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21" name="Rectangle 13">
              <a:extLst>
                <a:ext uri="{FF2B5EF4-FFF2-40B4-BE49-F238E27FC236}">
                  <a16:creationId xmlns:a16="http://schemas.microsoft.com/office/drawing/2014/main" id="{70CB91F1-F8B5-4E20-B967-3B064369F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290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22" name="Rectangle 14">
              <a:extLst>
                <a:ext uri="{FF2B5EF4-FFF2-40B4-BE49-F238E27FC236}">
                  <a16:creationId xmlns:a16="http://schemas.microsoft.com/office/drawing/2014/main" id="{D08AB82A-2634-42C7-B6A1-5FA7DD8D3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2909"/>
              <a:ext cx="63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023" name="Rectangle 15">
              <a:extLst>
                <a:ext uri="{FF2B5EF4-FFF2-40B4-BE49-F238E27FC236}">
                  <a16:creationId xmlns:a16="http://schemas.microsoft.com/office/drawing/2014/main" id="{4FFCE098-FEB6-4E3E-B5AA-17A396B8C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09"/>
              <a:ext cx="2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24" name="Rectangle 16">
              <a:extLst>
                <a:ext uri="{FF2B5EF4-FFF2-40B4-BE49-F238E27FC236}">
                  <a16:creationId xmlns:a16="http://schemas.microsoft.com/office/drawing/2014/main" id="{6262949E-1F73-4159-9D3C-1EF1197C3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2679"/>
              <a:ext cx="20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25" name="Rectangle 17">
              <a:extLst>
                <a:ext uri="{FF2B5EF4-FFF2-40B4-BE49-F238E27FC236}">
                  <a16:creationId xmlns:a16="http://schemas.microsoft.com/office/drawing/2014/main" id="{B4EE529F-D921-4323-9D42-125AF864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2679"/>
              <a:ext cx="20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026" name="Rectangle 18">
              <a:extLst>
                <a:ext uri="{FF2B5EF4-FFF2-40B4-BE49-F238E27FC236}">
                  <a16:creationId xmlns:a16="http://schemas.microsoft.com/office/drawing/2014/main" id="{CC5A884A-EE91-4FD0-9143-5DA39B53E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2679"/>
              <a:ext cx="20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27" name="Rectangle 19">
              <a:extLst>
                <a:ext uri="{FF2B5EF4-FFF2-40B4-BE49-F238E27FC236}">
                  <a16:creationId xmlns:a16="http://schemas.microsoft.com/office/drawing/2014/main" id="{9787D151-BF12-4188-B254-F60FBAB35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2679"/>
              <a:ext cx="206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28" name="Rectangle 20">
              <a:extLst>
                <a:ext uri="{FF2B5EF4-FFF2-40B4-BE49-F238E27FC236}">
                  <a16:creationId xmlns:a16="http://schemas.microsoft.com/office/drawing/2014/main" id="{ADCEED7E-1D2A-4935-9DD2-2A2E55D6A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2679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29" name="Rectangle 21">
              <a:extLst>
                <a:ext uri="{FF2B5EF4-FFF2-40B4-BE49-F238E27FC236}">
                  <a16:creationId xmlns:a16="http://schemas.microsoft.com/office/drawing/2014/main" id="{45B2EBD7-B8AB-42DA-B1B0-FA044511F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267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30" name="Rectangle 22">
              <a:extLst>
                <a:ext uri="{FF2B5EF4-FFF2-40B4-BE49-F238E27FC236}">
                  <a16:creationId xmlns:a16="http://schemas.microsoft.com/office/drawing/2014/main" id="{DC22CBE6-30CF-4213-BDE8-C90A8979C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" y="2679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31" name="Rectangle 23">
              <a:extLst>
                <a:ext uri="{FF2B5EF4-FFF2-40B4-BE49-F238E27FC236}">
                  <a16:creationId xmlns:a16="http://schemas.microsoft.com/office/drawing/2014/main" id="{E6E4CC83-7ABB-4F41-8342-F36806DAD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2679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32" name="Rectangle 24">
              <a:extLst>
                <a:ext uri="{FF2B5EF4-FFF2-40B4-BE49-F238E27FC236}">
                  <a16:creationId xmlns:a16="http://schemas.microsoft.com/office/drawing/2014/main" id="{C452423C-7BC0-4F8D-AC74-C9B73DE0B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267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033" name="Rectangle 25">
              <a:extLst>
                <a:ext uri="{FF2B5EF4-FFF2-40B4-BE49-F238E27FC236}">
                  <a16:creationId xmlns:a16="http://schemas.microsoft.com/office/drawing/2014/main" id="{0C55B998-2A8D-4002-B44D-C33ED107F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267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34" name="Rectangle 26">
              <a:extLst>
                <a:ext uri="{FF2B5EF4-FFF2-40B4-BE49-F238E27FC236}">
                  <a16:creationId xmlns:a16="http://schemas.microsoft.com/office/drawing/2014/main" id="{F607938C-698C-40FF-A579-EE4BF601D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267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35" name="Rectangle 27">
              <a:extLst>
                <a:ext uri="{FF2B5EF4-FFF2-40B4-BE49-F238E27FC236}">
                  <a16:creationId xmlns:a16="http://schemas.microsoft.com/office/drawing/2014/main" id="{1B31D2E1-66F1-4FD5-AE36-C917D669C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2679"/>
              <a:ext cx="63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036" name="Rectangle 28">
              <a:extLst>
                <a:ext uri="{FF2B5EF4-FFF2-40B4-BE49-F238E27FC236}">
                  <a16:creationId xmlns:a16="http://schemas.microsoft.com/office/drawing/2014/main" id="{95F635A0-533F-4A2B-A8DE-35E27F99E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79"/>
              <a:ext cx="2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37" name="Rectangle 29">
              <a:extLst>
                <a:ext uri="{FF2B5EF4-FFF2-40B4-BE49-F238E27FC236}">
                  <a16:creationId xmlns:a16="http://schemas.microsoft.com/office/drawing/2014/main" id="{13645833-C829-4433-809E-B1440618A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2449"/>
              <a:ext cx="20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38" name="Rectangle 30">
              <a:extLst>
                <a:ext uri="{FF2B5EF4-FFF2-40B4-BE49-F238E27FC236}">
                  <a16:creationId xmlns:a16="http://schemas.microsoft.com/office/drawing/2014/main" id="{BC03FED8-236B-48C3-B5BF-F46D7D9A1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2449"/>
              <a:ext cx="20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39" name="Rectangle 31">
              <a:extLst>
                <a:ext uri="{FF2B5EF4-FFF2-40B4-BE49-F238E27FC236}">
                  <a16:creationId xmlns:a16="http://schemas.microsoft.com/office/drawing/2014/main" id="{FD1A5686-E044-4B3B-B280-4EE79DC27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2449"/>
              <a:ext cx="20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040" name="Rectangle 32">
              <a:extLst>
                <a:ext uri="{FF2B5EF4-FFF2-40B4-BE49-F238E27FC236}">
                  <a16:creationId xmlns:a16="http://schemas.microsoft.com/office/drawing/2014/main" id="{16E50852-2CAB-48CE-8384-DB4C258C1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2449"/>
              <a:ext cx="206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41" name="Rectangle 33">
              <a:extLst>
                <a:ext uri="{FF2B5EF4-FFF2-40B4-BE49-F238E27FC236}">
                  <a16:creationId xmlns:a16="http://schemas.microsoft.com/office/drawing/2014/main" id="{336679A4-631A-4F00-A5A5-B8FF4654C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2449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42" name="Rectangle 34">
              <a:extLst>
                <a:ext uri="{FF2B5EF4-FFF2-40B4-BE49-F238E27FC236}">
                  <a16:creationId xmlns:a16="http://schemas.microsoft.com/office/drawing/2014/main" id="{A4A129D0-B493-4BAE-8F93-6EF13CFC0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244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43" name="Rectangle 35">
              <a:extLst>
                <a:ext uri="{FF2B5EF4-FFF2-40B4-BE49-F238E27FC236}">
                  <a16:creationId xmlns:a16="http://schemas.microsoft.com/office/drawing/2014/main" id="{F232A622-0005-41B1-A8E6-C3C9376A7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" y="2449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44" name="Rectangle 36">
              <a:extLst>
                <a:ext uri="{FF2B5EF4-FFF2-40B4-BE49-F238E27FC236}">
                  <a16:creationId xmlns:a16="http://schemas.microsoft.com/office/drawing/2014/main" id="{44B673A5-20C8-4B71-A21B-B0433192F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2449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45" name="Rectangle 37">
              <a:extLst>
                <a:ext uri="{FF2B5EF4-FFF2-40B4-BE49-F238E27FC236}">
                  <a16:creationId xmlns:a16="http://schemas.microsoft.com/office/drawing/2014/main" id="{F0735ABB-B739-487B-B2C9-3303E072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244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46" name="Rectangle 38">
              <a:extLst>
                <a:ext uri="{FF2B5EF4-FFF2-40B4-BE49-F238E27FC236}">
                  <a16:creationId xmlns:a16="http://schemas.microsoft.com/office/drawing/2014/main" id="{CF7FB69F-C301-43B4-A601-CD8E0A88F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244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047" name="Rectangle 39">
              <a:extLst>
                <a:ext uri="{FF2B5EF4-FFF2-40B4-BE49-F238E27FC236}">
                  <a16:creationId xmlns:a16="http://schemas.microsoft.com/office/drawing/2014/main" id="{11AF6F1C-6727-4408-81D6-CD2331873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244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48" name="Rectangle 40">
              <a:extLst>
                <a:ext uri="{FF2B5EF4-FFF2-40B4-BE49-F238E27FC236}">
                  <a16:creationId xmlns:a16="http://schemas.microsoft.com/office/drawing/2014/main" id="{D1E34A38-3EF1-4768-A9D9-6617B1681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2449"/>
              <a:ext cx="63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049" name="Rectangle 41">
              <a:extLst>
                <a:ext uri="{FF2B5EF4-FFF2-40B4-BE49-F238E27FC236}">
                  <a16:creationId xmlns:a16="http://schemas.microsoft.com/office/drawing/2014/main" id="{490D9788-5FEE-4B49-BF10-307DFA39C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49"/>
              <a:ext cx="2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50" name="Rectangle 42">
              <a:extLst>
                <a:ext uri="{FF2B5EF4-FFF2-40B4-BE49-F238E27FC236}">
                  <a16:creationId xmlns:a16="http://schemas.microsoft.com/office/drawing/2014/main" id="{B1463BEC-7861-4811-AD2C-8FF9C0661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2219"/>
              <a:ext cx="20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51" name="Rectangle 43">
              <a:extLst>
                <a:ext uri="{FF2B5EF4-FFF2-40B4-BE49-F238E27FC236}">
                  <a16:creationId xmlns:a16="http://schemas.microsoft.com/office/drawing/2014/main" id="{4C278FB9-3407-451D-A849-552ECAA5A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2219"/>
              <a:ext cx="20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52" name="Rectangle 44">
              <a:extLst>
                <a:ext uri="{FF2B5EF4-FFF2-40B4-BE49-F238E27FC236}">
                  <a16:creationId xmlns:a16="http://schemas.microsoft.com/office/drawing/2014/main" id="{DD5FDD1D-3FAC-49DA-81D8-2F3A48705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221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53" name="Rectangle 45">
              <a:extLst>
                <a:ext uri="{FF2B5EF4-FFF2-40B4-BE49-F238E27FC236}">
                  <a16:creationId xmlns:a16="http://schemas.microsoft.com/office/drawing/2014/main" id="{8B69BAB1-E756-4365-AB41-6940AA602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2219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054" name="Rectangle 46">
              <a:extLst>
                <a:ext uri="{FF2B5EF4-FFF2-40B4-BE49-F238E27FC236}">
                  <a16:creationId xmlns:a16="http://schemas.microsoft.com/office/drawing/2014/main" id="{BF13CDD8-50A0-4185-AE8B-4808AB20F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2219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55" name="Rectangle 47">
              <a:extLst>
                <a:ext uri="{FF2B5EF4-FFF2-40B4-BE49-F238E27FC236}">
                  <a16:creationId xmlns:a16="http://schemas.microsoft.com/office/drawing/2014/main" id="{32C27DF1-7773-4723-A3CE-04E89ED3D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221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56" name="Rectangle 48">
              <a:extLst>
                <a:ext uri="{FF2B5EF4-FFF2-40B4-BE49-F238E27FC236}">
                  <a16:creationId xmlns:a16="http://schemas.microsoft.com/office/drawing/2014/main" id="{A6DF0FB2-F4AA-482B-B308-216815A83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" y="2219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57" name="Rectangle 49">
              <a:extLst>
                <a:ext uri="{FF2B5EF4-FFF2-40B4-BE49-F238E27FC236}">
                  <a16:creationId xmlns:a16="http://schemas.microsoft.com/office/drawing/2014/main" id="{ACA9D913-189E-4B95-A4FA-1C96B66B9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2219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58" name="Rectangle 50">
              <a:extLst>
                <a:ext uri="{FF2B5EF4-FFF2-40B4-BE49-F238E27FC236}">
                  <a16:creationId xmlns:a16="http://schemas.microsoft.com/office/drawing/2014/main" id="{6058C2FE-DCA7-478A-B491-A21E29E5D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221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059" name="Rectangle 51">
              <a:extLst>
                <a:ext uri="{FF2B5EF4-FFF2-40B4-BE49-F238E27FC236}">
                  <a16:creationId xmlns:a16="http://schemas.microsoft.com/office/drawing/2014/main" id="{419D371B-C590-4AC1-8A5B-E151C0B8F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221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060" name="Rectangle 52">
              <a:extLst>
                <a:ext uri="{FF2B5EF4-FFF2-40B4-BE49-F238E27FC236}">
                  <a16:creationId xmlns:a16="http://schemas.microsoft.com/office/drawing/2014/main" id="{95C2B3D2-A4B0-4495-963B-4935BF77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221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61" name="Rectangle 53">
              <a:extLst>
                <a:ext uri="{FF2B5EF4-FFF2-40B4-BE49-F238E27FC236}">
                  <a16:creationId xmlns:a16="http://schemas.microsoft.com/office/drawing/2014/main" id="{CAEBC81D-5CBF-45B7-A9BF-524C360F8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2219"/>
              <a:ext cx="63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062" name="Rectangle 54">
              <a:extLst>
                <a:ext uri="{FF2B5EF4-FFF2-40B4-BE49-F238E27FC236}">
                  <a16:creationId xmlns:a16="http://schemas.microsoft.com/office/drawing/2014/main" id="{8E63B108-0EE8-4890-BD2B-6DB13F07E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19"/>
              <a:ext cx="2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63" name="Rectangle 55">
              <a:extLst>
                <a:ext uri="{FF2B5EF4-FFF2-40B4-BE49-F238E27FC236}">
                  <a16:creationId xmlns:a16="http://schemas.microsoft.com/office/drawing/2014/main" id="{FCEDF670-12B4-407A-BCAD-7A2C3A3B4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1989"/>
              <a:ext cx="20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64" name="Rectangle 56">
              <a:extLst>
                <a:ext uri="{FF2B5EF4-FFF2-40B4-BE49-F238E27FC236}">
                  <a16:creationId xmlns:a16="http://schemas.microsoft.com/office/drawing/2014/main" id="{B0942DFF-1AD5-434C-A97B-C949DE108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1989"/>
              <a:ext cx="20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65" name="Rectangle 57">
              <a:extLst>
                <a:ext uri="{FF2B5EF4-FFF2-40B4-BE49-F238E27FC236}">
                  <a16:creationId xmlns:a16="http://schemas.microsoft.com/office/drawing/2014/main" id="{E8BAB0A3-FBFA-4143-B48E-85D724D38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198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66" name="Rectangle 58">
              <a:extLst>
                <a:ext uri="{FF2B5EF4-FFF2-40B4-BE49-F238E27FC236}">
                  <a16:creationId xmlns:a16="http://schemas.microsoft.com/office/drawing/2014/main" id="{210A97D9-D747-49D6-9F26-49C44945D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989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67" name="Rectangle 59">
              <a:extLst>
                <a:ext uri="{FF2B5EF4-FFF2-40B4-BE49-F238E27FC236}">
                  <a16:creationId xmlns:a16="http://schemas.microsoft.com/office/drawing/2014/main" id="{ED3D9030-EFBE-48F1-8FD4-7ACBD8F55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1989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068" name="Rectangle 60">
              <a:extLst>
                <a:ext uri="{FF2B5EF4-FFF2-40B4-BE49-F238E27FC236}">
                  <a16:creationId xmlns:a16="http://schemas.microsoft.com/office/drawing/2014/main" id="{F66F9C87-417B-4DA6-B057-C6FB0EBD6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198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69" name="Rectangle 61">
              <a:extLst>
                <a:ext uri="{FF2B5EF4-FFF2-40B4-BE49-F238E27FC236}">
                  <a16:creationId xmlns:a16="http://schemas.microsoft.com/office/drawing/2014/main" id="{8C6482A3-327C-4C24-AF32-ECB641891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" y="1989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70" name="Rectangle 62">
              <a:extLst>
                <a:ext uri="{FF2B5EF4-FFF2-40B4-BE49-F238E27FC236}">
                  <a16:creationId xmlns:a16="http://schemas.microsoft.com/office/drawing/2014/main" id="{6A2A5F17-1D44-40A9-83FA-5C76DD332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1989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71" name="Rectangle 63">
              <a:extLst>
                <a:ext uri="{FF2B5EF4-FFF2-40B4-BE49-F238E27FC236}">
                  <a16:creationId xmlns:a16="http://schemas.microsoft.com/office/drawing/2014/main" id="{6625B34A-FE78-474C-AC83-016B731D5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198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72" name="Rectangle 64">
              <a:extLst>
                <a:ext uri="{FF2B5EF4-FFF2-40B4-BE49-F238E27FC236}">
                  <a16:creationId xmlns:a16="http://schemas.microsoft.com/office/drawing/2014/main" id="{3B095F96-C82D-4F5D-AC77-923066347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198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73" name="Rectangle 65">
              <a:extLst>
                <a:ext uri="{FF2B5EF4-FFF2-40B4-BE49-F238E27FC236}">
                  <a16:creationId xmlns:a16="http://schemas.microsoft.com/office/drawing/2014/main" id="{6DF34115-344D-4C8C-9A22-FCE4198D0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98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074" name="Rectangle 66">
              <a:extLst>
                <a:ext uri="{FF2B5EF4-FFF2-40B4-BE49-F238E27FC236}">
                  <a16:creationId xmlns:a16="http://schemas.microsoft.com/office/drawing/2014/main" id="{DB614F6F-6F7E-42BD-A7B0-5D73767E2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1989"/>
              <a:ext cx="63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075" name="Rectangle 67">
              <a:extLst>
                <a:ext uri="{FF2B5EF4-FFF2-40B4-BE49-F238E27FC236}">
                  <a16:creationId xmlns:a16="http://schemas.microsoft.com/office/drawing/2014/main" id="{BECAD808-77AE-4C62-A671-A6E910C6C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9"/>
              <a:ext cx="2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76" name="Rectangle 68">
              <a:extLst>
                <a:ext uri="{FF2B5EF4-FFF2-40B4-BE49-F238E27FC236}">
                  <a16:creationId xmlns:a16="http://schemas.microsoft.com/office/drawing/2014/main" id="{FE2A36B9-0C27-4958-A833-482BA990F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1759"/>
              <a:ext cx="20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77" name="Rectangle 69">
              <a:extLst>
                <a:ext uri="{FF2B5EF4-FFF2-40B4-BE49-F238E27FC236}">
                  <a16:creationId xmlns:a16="http://schemas.microsoft.com/office/drawing/2014/main" id="{930F405C-6995-4229-9A4A-9650BB70C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175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78" name="Rectangle 70">
              <a:extLst>
                <a:ext uri="{FF2B5EF4-FFF2-40B4-BE49-F238E27FC236}">
                  <a16:creationId xmlns:a16="http://schemas.microsoft.com/office/drawing/2014/main" id="{2A32FBD0-28E9-4172-BFB9-9D6F30379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175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79" name="Rectangle 71">
              <a:extLst>
                <a:ext uri="{FF2B5EF4-FFF2-40B4-BE49-F238E27FC236}">
                  <a16:creationId xmlns:a16="http://schemas.microsoft.com/office/drawing/2014/main" id="{022420B9-E5B7-4A4A-8F90-25452305C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759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80" name="Rectangle 72">
              <a:extLst>
                <a:ext uri="{FF2B5EF4-FFF2-40B4-BE49-F238E27FC236}">
                  <a16:creationId xmlns:a16="http://schemas.microsoft.com/office/drawing/2014/main" id="{9BDA693D-F5B3-4F67-80AF-910C4635B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1759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81" name="Rectangle 73">
              <a:extLst>
                <a:ext uri="{FF2B5EF4-FFF2-40B4-BE49-F238E27FC236}">
                  <a16:creationId xmlns:a16="http://schemas.microsoft.com/office/drawing/2014/main" id="{919D3CAC-42B4-426F-B935-A0D2019A0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175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082" name="Rectangle 74">
              <a:extLst>
                <a:ext uri="{FF2B5EF4-FFF2-40B4-BE49-F238E27FC236}">
                  <a16:creationId xmlns:a16="http://schemas.microsoft.com/office/drawing/2014/main" id="{986A6FD8-9E5D-4790-AEE9-D00E1CD43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" y="1759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83" name="Rectangle 75">
              <a:extLst>
                <a:ext uri="{FF2B5EF4-FFF2-40B4-BE49-F238E27FC236}">
                  <a16:creationId xmlns:a16="http://schemas.microsoft.com/office/drawing/2014/main" id="{001B5144-DE1E-413E-B451-44E4A393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1759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84" name="Rectangle 76">
              <a:extLst>
                <a:ext uri="{FF2B5EF4-FFF2-40B4-BE49-F238E27FC236}">
                  <a16:creationId xmlns:a16="http://schemas.microsoft.com/office/drawing/2014/main" id="{9DFFAC5A-29ED-4927-812B-8D82858D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175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085" name="Rectangle 77">
              <a:extLst>
                <a:ext uri="{FF2B5EF4-FFF2-40B4-BE49-F238E27FC236}">
                  <a16:creationId xmlns:a16="http://schemas.microsoft.com/office/drawing/2014/main" id="{67A6568C-CE2A-4E40-B11C-708955EE4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175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86" name="Rectangle 78">
              <a:extLst>
                <a:ext uri="{FF2B5EF4-FFF2-40B4-BE49-F238E27FC236}">
                  <a16:creationId xmlns:a16="http://schemas.microsoft.com/office/drawing/2014/main" id="{E315EFFC-55C5-44AB-8E74-EE2B4AF1C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75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087" name="Rectangle 79">
              <a:extLst>
                <a:ext uri="{FF2B5EF4-FFF2-40B4-BE49-F238E27FC236}">
                  <a16:creationId xmlns:a16="http://schemas.microsoft.com/office/drawing/2014/main" id="{3883001E-70E7-45F1-A511-1F381E796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1759"/>
              <a:ext cx="63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088" name="Rectangle 80">
              <a:extLst>
                <a:ext uri="{FF2B5EF4-FFF2-40B4-BE49-F238E27FC236}">
                  <a16:creationId xmlns:a16="http://schemas.microsoft.com/office/drawing/2014/main" id="{8317C935-4EC7-49BC-B530-EBE106FA4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9"/>
              <a:ext cx="2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89" name="Rectangle 81">
              <a:extLst>
                <a:ext uri="{FF2B5EF4-FFF2-40B4-BE49-F238E27FC236}">
                  <a16:creationId xmlns:a16="http://schemas.microsoft.com/office/drawing/2014/main" id="{33D29793-CBF5-476E-A4F8-A3B791186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1529"/>
              <a:ext cx="20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90" name="Rectangle 82">
              <a:extLst>
                <a:ext uri="{FF2B5EF4-FFF2-40B4-BE49-F238E27FC236}">
                  <a16:creationId xmlns:a16="http://schemas.microsoft.com/office/drawing/2014/main" id="{068AEDB5-78E4-432A-9472-361E12E31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152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91" name="Rectangle 83">
              <a:extLst>
                <a:ext uri="{FF2B5EF4-FFF2-40B4-BE49-F238E27FC236}">
                  <a16:creationId xmlns:a16="http://schemas.microsoft.com/office/drawing/2014/main" id="{4E71DA98-D746-421D-96F8-4EECD4D6C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152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92" name="Rectangle 84">
              <a:extLst>
                <a:ext uri="{FF2B5EF4-FFF2-40B4-BE49-F238E27FC236}">
                  <a16:creationId xmlns:a16="http://schemas.microsoft.com/office/drawing/2014/main" id="{C9D9BDD3-82D2-457F-9927-E73E14C56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529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93" name="Rectangle 85">
              <a:extLst>
                <a:ext uri="{FF2B5EF4-FFF2-40B4-BE49-F238E27FC236}">
                  <a16:creationId xmlns:a16="http://schemas.microsoft.com/office/drawing/2014/main" id="{16088F82-999B-484E-8BDF-669E2973F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1529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94" name="Rectangle 86">
              <a:extLst>
                <a:ext uri="{FF2B5EF4-FFF2-40B4-BE49-F238E27FC236}">
                  <a16:creationId xmlns:a16="http://schemas.microsoft.com/office/drawing/2014/main" id="{497A2225-A225-46FC-B31B-6DBFF86E3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152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95" name="Rectangle 87">
              <a:extLst>
                <a:ext uri="{FF2B5EF4-FFF2-40B4-BE49-F238E27FC236}">
                  <a16:creationId xmlns:a16="http://schemas.microsoft.com/office/drawing/2014/main" id="{CA0E71A4-E862-4C65-8C52-56B68F079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" y="1529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096" name="Rectangle 88">
              <a:extLst>
                <a:ext uri="{FF2B5EF4-FFF2-40B4-BE49-F238E27FC236}">
                  <a16:creationId xmlns:a16="http://schemas.microsoft.com/office/drawing/2014/main" id="{63CBF571-929A-44CC-B8BB-A268BB7CD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1529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97" name="Rectangle 89">
              <a:extLst>
                <a:ext uri="{FF2B5EF4-FFF2-40B4-BE49-F238E27FC236}">
                  <a16:creationId xmlns:a16="http://schemas.microsoft.com/office/drawing/2014/main" id="{DDDA5649-799F-4FC8-BC69-0FE8E5DED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152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098" name="Rectangle 90">
              <a:extLst>
                <a:ext uri="{FF2B5EF4-FFF2-40B4-BE49-F238E27FC236}">
                  <a16:creationId xmlns:a16="http://schemas.microsoft.com/office/drawing/2014/main" id="{9BC376F8-4DE1-4931-ADFE-98669DF0C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152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099" name="Rectangle 91">
              <a:extLst>
                <a:ext uri="{FF2B5EF4-FFF2-40B4-BE49-F238E27FC236}">
                  <a16:creationId xmlns:a16="http://schemas.microsoft.com/office/drawing/2014/main" id="{FAFE4B7D-35CB-4677-9FB7-6463EC760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52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100" name="Rectangle 92">
              <a:extLst>
                <a:ext uri="{FF2B5EF4-FFF2-40B4-BE49-F238E27FC236}">
                  <a16:creationId xmlns:a16="http://schemas.microsoft.com/office/drawing/2014/main" id="{42CD5E09-A96C-4A4A-AA1A-5756796FA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1529"/>
              <a:ext cx="63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101" name="Rectangle 93">
              <a:extLst>
                <a:ext uri="{FF2B5EF4-FFF2-40B4-BE49-F238E27FC236}">
                  <a16:creationId xmlns:a16="http://schemas.microsoft.com/office/drawing/2014/main" id="{3F23389C-7DDC-46C0-B3D2-A4922D83B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29"/>
              <a:ext cx="2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02" name="Rectangle 94">
              <a:extLst>
                <a:ext uri="{FF2B5EF4-FFF2-40B4-BE49-F238E27FC236}">
                  <a16:creationId xmlns:a16="http://schemas.microsoft.com/office/drawing/2014/main" id="{34927170-662F-4D45-B924-5C08A1783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1299"/>
              <a:ext cx="20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03" name="Rectangle 95">
              <a:extLst>
                <a:ext uri="{FF2B5EF4-FFF2-40B4-BE49-F238E27FC236}">
                  <a16:creationId xmlns:a16="http://schemas.microsoft.com/office/drawing/2014/main" id="{DD3E646E-9A2D-43E0-A834-C4748F1CA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129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04" name="Rectangle 96">
              <a:extLst>
                <a:ext uri="{FF2B5EF4-FFF2-40B4-BE49-F238E27FC236}">
                  <a16:creationId xmlns:a16="http://schemas.microsoft.com/office/drawing/2014/main" id="{189006E2-5494-44D4-A865-48341F2FE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129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05" name="Rectangle 97">
              <a:extLst>
                <a:ext uri="{FF2B5EF4-FFF2-40B4-BE49-F238E27FC236}">
                  <a16:creationId xmlns:a16="http://schemas.microsoft.com/office/drawing/2014/main" id="{6231E53D-1A5F-4BA0-93B5-820A8385F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299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06" name="Rectangle 98">
              <a:extLst>
                <a:ext uri="{FF2B5EF4-FFF2-40B4-BE49-F238E27FC236}">
                  <a16:creationId xmlns:a16="http://schemas.microsoft.com/office/drawing/2014/main" id="{F3DC918D-6CCD-4396-AEC5-4E90B54DC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1299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07" name="Rectangle 99">
              <a:extLst>
                <a:ext uri="{FF2B5EF4-FFF2-40B4-BE49-F238E27FC236}">
                  <a16:creationId xmlns:a16="http://schemas.microsoft.com/office/drawing/2014/main" id="{2062BE79-9BA5-4967-85E6-06FD6FB43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129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08" name="Rectangle 100">
              <a:extLst>
                <a:ext uri="{FF2B5EF4-FFF2-40B4-BE49-F238E27FC236}">
                  <a16:creationId xmlns:a16="http://schemas.microsoft.com/office/drawing/2014/main" id="{FAD60A4C-2C3E-4B1B-8C15-7C5178CD4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" y="1299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09" name="Rectangle 101">
              <a:extLst>
                <a:ext uri="{FF2B5EF4-FFF2-40B4-BE49-F238E27FC236}">
                  <a16:creationId xmlns:a16="http://schemas.microsoft.com/office/drawing/2014/main" id="{FDD35A74-3BD7-4350-AECF-5275631F6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1299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110" name="Rectangle 102">
              <a:extLst>
                <a:ext uri="{FF2B5EF4-FFF2-40B4-BE49-F238E27FC236}">
                  <a16:creationId xmlns:a16="http://schemas.microsoft.com/office/drawing/2014/main" id="{9A7320F6-CF1E-4980-B6B3-3E24D4E0F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129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111" name="Rectangle 103">
              <a:extLst>
                <a:ext uri="{FF2B5EF4-FFF2-40B4-BE49-F238E27FC236}">
                  <a16:creationId xmlns:a16="http://schemas.microsoft.com/office/drawing/2014/main" id="{1C77CEBD-2B1A-4AA3-9A1A-B7A4ECAAA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129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112" name="Rectangle 104">
              <a:extLst>
                <a:ext uri="{FF2B5EF4-FFF2-40B4-BE49-F238E27FC236}">
                  <a16:creationId xmlns:a16="http://schemas.microsoft.com/office/drawing/2014/main" id="{54480D1C-9977-42FE-A0AC-F3C6F1007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29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113" name="Rectangle 105">
              <a:extLst>
                <a:ext uri="{FF2B5EF4-FFF2-40B4-BE49-F238E27FC236}">
                  <a16:creationId xmlns:a16="http://schemas.microsoft.com/office/drawing/2014/main" id="{65FEF20A-7729-4F56-95F5-C2434813C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1299"/>
              <a:ext cx="63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114" name="Rectangle 106">
              <a:extLst>
                <a:ext uri="{FF2B5EF4-FFF2-40B4-BE49-F238E27FC236}">
                  <a16:creationId xmlns:a16="http://schemas.microsoft.com/office/drawing/2014/main" id="{A81E8C37-46F4-4B38-B057-906EF5F33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99"/>
              <a:ext cx="2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15" name="Rectangle 107">
              <a:extLst>
                <a:ext uri="{FF2B5EF4-FFF2-40B4-BE49-F238E27FC236}">
                  <a16:creationId xmlns:a16="http://schemas.microsoft.com/office/drawing/2014/main" id="{39DFEE23-FC9D-4487-B62F-E8F4788AF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1069"/>
              <a:ext cx="20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16" name="Rectangle 108">
              <a:extLst>
                <a:ext uri="{FF2B5EF4-FFF2-40B4-BE49-F238E27FC236}">
                  <a16:creationId xmlns:a16="http://schemas.microsoft.com/office/drawing/2014/main" id="{E23F58D8-F92D-47BB-9B9E-4A82D9443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106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17" name="Rectangle 109">
              <a:extLst>
                <a:ext uri="{FF2B5EF4-FFF2-40B4-BE49-F238E27FC236}">
                  <a16:creationId xmlns:a16="http://schemas.microsoft.com/office/drawing/2014/main" id="{72ADC092-72C9-4DD3-94E8-C667F2030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106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18" name="Rectangle 110">
              <a:extLst>
                <a:ext uri="{FF2B5EF4-FFF2-40B4-BE49-F238E27FC236}">
                  <a16:creationId xmlns:a16="http://schemas.microsoft.com/office/drawing/2014/main" id="{52728A39-DF80-4766-9F6E-D13DC013D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069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19" name="Rectangle 111">
              <a:extLst>
                <a:ext uri="{FF2B5EF4-FFF2-40B4-BE49-F238E27FC236}">
                  <a16:creationId xmlns:a16="http://schemas.microsoft.com/office/drawing/2014/main" id="{160A1F1A-7AB6-4BE3-8046-04B2D1D3D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1069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20" name="Rectangle 112">
              <a:extLst>
                <a:ext uri="{FF2B5EF4-FFF2-40B4-BE49-F238E27FC236}">
                  <a16:creationId xmlns:a16="http://schemas.microsoft.com/office/drawing/2014/main" id="{7F9C6196-5A8B-4DF4-B217-C6330446C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106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21" name="Rectangle 113">
              <a:extLst>
                <a:ext uri="{FF2B5EF4-FFF2-40B4-BE49-F238E27FC236}">
                  <a16:creationId xmlns:a16="http://schemas.microsoft.com/office/drawing/2014/main" id="{D9972895-B8DB-4199-AD0B-F45DCB41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" y="1069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22" name="Rectangle 114">
              <a:extLst>
                <a:ext uri="{FF2B5EF4-FFF2-40B4-BE49-F238E27FC236}">
                  <a16:creationId xmlns:a16="http://schemas.microsoft.com/office/drawing/2014/main" id="{5C16961D-910B-4222-A7F2-D93022C84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1069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23" name="Rectangle 115">
              <a:extLst>
                <a:ext uri="{FF2B5EF4-FFF2-40B4-BE49-F238E27FC236}">
                  <a16:creationId xmlns:a16="http://schemas.microsoft.com/office/drawing/2014/main" id="{029BD0DF-9F63-40AD-8691-6D27A24AE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106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×</a:t>
              </a:r>
            </a:p>
          </p:txBody>
        </p:sp>
        <p:sp>
          <p:nvSpPr>
            <p:cNvPr id="43124" name="Rectangle 116">
              <a:extLst>
                <a:ext uri="{FF2B5EF4-FFF2-40B4-BE49-F238E27FC236}">
                  <a16:creationId xmlns:a16="http://schemas.microsoft.com/office/drawing/2014/main" id="{0D1584E7-1D6E-47D0-B649-6DD9A8B62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106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×</a:t>
              </a:r>
            </a:p>
          </p:txBody>
        </p:sp>
        <p:sp>
          <p:nvSpPr>
            <p:cNvPr id="43125" name="Rectangle 117">
              <a:extLst>
                <a:ext uri="{FF2B5EF4-FFF2-40B4-BE49-F238E27FC236}">
                  <a16:creationId xmlns:a16="http://schemas.microsoft.com/office/drawing/2014/main" id="{EEA3051C-036F-46EC-9BC8-C3E540CA3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06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×</a:t>
              </a:r>
            </a:p>
          </p:txBody>
        </p:sp>
        <p:sp>
          <p:nvSpPr>
            <p:cNvPr id="43126" name="Rectangle 118">
              <a:extLst>
                <a:ext uri="{FF2B5EF4-FFF2-40B4-BE49-F238E27FC236}">
                  <a16:creationId xmlns:a16="http://schemas.microsoft.com/office/drawing/2014/main" id="{CB9FC277-AAAB-43EF-9AE9-599B1A9D4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1069"/>
              <a:ext cx="63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×</a:t>
              </a:r>
            </a:p>
          </p:txBody>
        </p:sp>
        <p:sp>
          <p:nvSpPr>
            <p:cNvPr id="43127" name="Rectangle 119">
              <a:extLst>
                <a:ext uri="{FF2B5EF4-FFF2-40B4-BE49-F238E27FC236}">
                  <a16:creationId xmlns:a16="http://schemas.microsoft.com/office/drawing/2014/main" id="{A40D31FC-BAA7-4B04-AF25-DD3F5EA3D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69"/>
              <a:ext cx="2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3128" name="Rectangle 120">
              <a:extLst>
                <a:ext uri="{FF2B5EF4-FFF2-40B4-BE49-F238E27FC236}">
                  <a16:creationId xmlns:a16="http://schemas.microsoft.com/office/drawing/2014/main" id="{6DC3BE33-0B5A-4AC2-8920-5ADBC9A99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839"/>
              <a:ext cx="20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29" name="Rectangle 121">
              <a:extLst>
                <a:ext uri="{FF2B5EF4-FFF2-40B4-BE49-F238E27FC236}">
                  <a16:creationId xmlns:a16="http://schemas.microsoft.com/office/drawing/2014/main" id="{CC327A7B-2DE7-4CC9-93D8-5234C95F0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83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30" name="Rectangle 122">
              <a:extLst>
                <a:ext uri="{FF2B5EF4-FFF2-40B4-BE49-F238E27FC236}">
                  <a16:creationId xmlns:a16="http://schemas.microsoft.com/office/drawing/2014/main" id="{6BE63118-950D-4D61-B208-EB7865FC4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83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31" name="Rectangle 123">
              <a:extLst>
                <a:ext uri="{FF2B5EF4-FFF2-40B4-BE49-F238E27FC236}">
                  <a16:creationId xmlns:a16="http://schemas.microsoft.com/office/drawing/2014/main" id="{6BEA291D-BEAC-4C01-9DC4-7A0A03CE4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839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32" name="Rectangle 124">
              <a:extLst>
                <a:ext uri="{FF2B5EF4-FFF2-40B4-BE49-F238E27FC236}">
                  <a16:creationId xmlns:a16="http://schemas.microsoft.com/office/drawing/2014/main" id="{092E93F9-A5AE-423C-A116-9DD704013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839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33" name="Rectangle 125">
              <a:extLst>
                <a:ext uri="{FF2B5EF4-FFF2-40B4-BE49-F238E27FC236}">
                  <a16:creationId xmlns:a16="http://schemas.microsoft.com/office/drawing/2014/main" id="{CFC5C1CD-EE62-46A3-865D-73D52F70A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83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34" name="Rectangle 126">
              <a:extLst>
                <a:ext uri="{FF2B5EF4-FFF2-40B4-BE49-F238E27FC236}">
                  <a16:creationId xmlns:a16="http://schemas.microsoft.com/office/drawing/2014/main" id="{D0C16157-979F-46C3-814D-EEEDFF4B2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" y="839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35" name="Rectangle 127">
              <a:extLst>
                <a:ext uri="{FF2B5EF4-FFF2-40B4-BE49-F238E27FC236}">
                  <a16:creationId xmlns:a16="http://schemas.microsoft.com/office/drawing/2014/main" id="{81928D93-4A36-49AC-8445-1DE0E310D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839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36" name="Rectangle 128">
              <a:extLst>
                <a:ext uri="{FF2B5EF4-FFF2-40B4-BE49-F238E27FC236}">
                  <a16:creationId xmlns:a16="http://schemas.microsoft.com/office/drawing/2014/main" id="{818E0B88-D80E-4088-89A3-EE61AAB25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83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×</a:t>
              </a:r>
            </a:p>
          </p:txBody>
        </p:sp>
        <p:sp>
          <p:nvSpPr>
            <p:cNvPr id="43137" name="Rectangle 129">
              <a:extLst>
                <a:ext uri="{FF2B5EF4-FFF2-40B4-BE49-F238E27FC236}">
                  <a16:creationId xmlns:a16="http://schemas.microsoft.com/office/drawing/2014/main" id="{633A8D61-FC34-47A2-B94D-C9F0CCE00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83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×</a:t>
              </a:r>
            </a:p>
          </p:txBody>
        </p:sp>
        <p:sp>
          <p:nvSpPr>
            <p:cNvPr id="43138" name="Rectangle 130">
              <a:extLst>
                <a:ext uri="{FF2B5EF4-FFF2-40B4-BE49-F238E27FC236}">
                  <a16:creationId xmlns:a16="http://schemas.microsoft.com/office/drawing/2014/main" id="{B2757339-97F0-4862-A2E3-741674983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83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×</a:t>
              </a:r>
            </a:p>
          </p:txBody>
        </p:sp>
        <p:sp>
          <p:nvSpPr>
            <p:cNvPr id="43139" name="Rectangle 131">
              <a:extLst>
                <a:ext uri="{FF2B5EF4-FFF2-40B4-BE49-F238E27FC236}">
                  <a16:creationId xmlns:a16="http://schemas.microsoft.com/office/drawing/2014/main" id="{C07C7416-B311-4A43-B24D-69088E88F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839"/>
              <a:ext cx="63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3140" name="Rectangle 132">
              <a:extLst>
                <a:ext uri="{FF2B5EF4-FFF2-40B4-BE49-F238E27FC236}">
                  <a16:creationId xmlns:a16="http://schemas.microsoft.com/office/drawing/2014/main" id="{339E8984-1299-4E59-A586-2015D6412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39"/>
              <a:ext cx="2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×</a:t>
              </a:r>
            </a:p>
          </p:txBody>
        </p:sp>
        <p:sp>
          <p:nvSpPr>
            <p:cNvPr id="43141" name="Rectangle 133">
              <a:extLst>
                <a:ext uri="{FF2B5EF4-FFF2-40B4-BE49-F238E27FC236}">
                  <a16:creationId xmlns:a16="http://schemas.microsoft.com/office/drawing/2014/main" id="{585725A2-8924-4C04-A71D-BE4725B1A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609"/>
              <a:ext cx="20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7</a:t>
              </a:r>
            </a:p>
          </p:txBody>
        </p:sp>
        <p:sp>
          <p:nvSpPr>
            <p:cNvPr id="43142" name="Rectangle 134">
              <a:extLst>
                <a:ext uri="{FF2B5EF4-FFF2-40B4-BE49-F238E27FC236}">
                  <a16:creationId xmlns:a16="http://schemas.microsoft.com/office/drawing/2014/main" id="{3D644527-F6D4-483A-8D1D-AF2FE8827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60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6</a:t>
              </a:r>
            </a:p>
          </p:txBody>
        </p:sp>
        <p:sp>
          <p:nvSpPr>
            <p:cNvPr id="43143" name="Rectangle 135">
              <a:extLst>
                <a:ext uri="{FF2B5EF4-FFF2-40B4-BE49-F238E27FC236}">
                  <a16:creationId xmlns:a16="http://schemas.microsoft.com/office/drawing/2014/main" id="{5CAD02E7-7E10-4C54-ABCB-0A906A223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60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5</a:t>
              </a:r>
            </a:p>
          </p:txBody>
        </p:sp>
        <p:sp>
          <p:nvSpPr>
            <p:cNvPr id="43144" name="Rectangle 136">
              <a:extLst>
                <a:ext uri="{FF2B5EF4-FFF2-40B4-BE49-F238E27FC236}">
                  <a16:creationId xmlns:a16="http://schemas.microsoft.com/office/drawing/2014/main" id="{9509AB79-C5BD-467D-A610-CAD88868A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609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4</a:t>
              </a:r>
            </a:p>
          </p:txBody>
        </p:sp>
        <p:sp>
          <p:nvSpPr>
            <p:cNvPr id="43145" name="Rectangle 137">
              <a:extLst>
                <a:ext uri="{FF2B5EF4-FFF2-40B4-BE49-F238E27FC236}">
                  <a16:creationId xmlns:a16="http://schemas.microsoft.com/office/drawing/2014/main" id="{666B4364-29A3-40FF-9C5E-B9A6B7091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609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3</a:t>
              </a:r>
            </a:p>
          </p:txBody>
        </p:sp>
        <p:sp>
          <p:nvSpPr>
            <p:cNvPr id="43146" name="Rectangle 138">
              <a:extLst>
                <a:ext uri="{FF2B5EF4-FFF2-40B4-BE49-F238E27FC236}">
                  <a16:creationId xmlns:a16="http://schemas.microsoft.com/office/drawing/2014/main" id="{C1B6B4E3-C2AA-4F67-9E1A-BAC617229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60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43147" name="Rectangle 139">
              <a:extLst>
                <a:ext uri="{FF2B5EF4-FFF2-40B4-BE49-F238E27FC236}">
                  <a16:creationId xmlns:a16="http://schemas.microsoft.com/office/drawing/2014/main" id="{37F0B039-794D-4D7C-9D19-78BD5AE71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" y="609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3148" name="Rectangle 140">
              <a:extLst>
                <a:ext uri="{FF2B5EF4-FFF2-40B4-BE49-F238E27FC236}">
                  <a16:creationId xmlns:a16="http://schemas.microsoft.com/office/drawing/2014/main" id="{505F71AB-373E-4820-B27C-A952FC63C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609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43149" name="Rectangle 141">
              <a:extLst>
                <a:ext uri="{FF2B5EF4-FFF2-40B4-BE49-F238E27FC236}">
                  <a16:creationId xmlns:a16="http://schemas.microsoft.com/office/drawing/2014/main" id="{F651E9AB-8F8A-456A-93E3-4C33F0F2E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60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A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43150" name="Rectangle 142">
              <a:extLst>
                <a:ext uri="{FF2B5EF4-FFF2-40B4-BE49-F238E27FC236}">
                  <a16:creationId xmlns:a16="http://schemas.microsoft.com/office/drawing/2014/main" id="{9BF88311-7DBD-4BA0-AD3E-B41C9A821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609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A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3151" name="Rectangle 143">
              <a:extLst>
                <a:ext uri="{FF2B5EF4-FFF2-40B4-BE49-F238E27FC236}">
                  <a16:creationId xmlns:a16="http://schemas.microsoft.com/office/drawing/2014/main" id="{D50DBE98-7516-4CF7-892F-FBB59C04C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60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A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43152" name="Rectangle 144">
              <a:extLst>
                <a:ext uri="{FF2B5EF4-FFF2-40B4-BE49-F238E27FC236}">
                  <a16:creationId xmlns:a16="http://schemas.microsoft.com/office/drawing/2014/main" id="{A7F2B889-58D0-4DEB-8B64-E6A53B0D8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633"/>
              <a:ext cx="63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sz="1500" i="1"/>
                <a:t>S</a:t>
              </a:r>
              <a:r>
                <a:rPr lang="zh-CN" altLang="zh-CN" sz="1500" baseline="-25000"/>
                <a:t>2</a:t>
              </a:r>
              <a:r>
                <a:rPr lang="zh-CN" altLang="zh-CN" sz="1500"/>
                <a:t>+</a:t>
              </a:r>
              <a:r>
                <a:rPr lang="zh-CN" altLang="zh-CN" sz="1500" i="1"/>
                <a:t>S</a:t>
              </a:r>
              <a:r>
                <a:rPr lang="zh-CN" altLang="zh-CN" sz="1500" baseline="-25000"/>
                <a:t>3</a:t>
              </a:r>
            </a:p>
          </p:txBody>
        </p:sp>
        <p:sp>
          <p:nvSpPr>
            <p:cNvPr id="43153" name="Rectangle 145">
              <a:extLst>
                <a:ext uri="{FF2B5EF4-FFF2-40B4-BE49-F238E27FC236}">
                  <a16:creationId xmlns:a16="http://schemas.microsoft.com/office/drawing/2014/main" id="{840D4634-FD03-4087-965A-5CE802F3A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33"/>
              <a:ext cx="2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sz="1500" i="1"/>
                <a:t>S</a:t>
              </a:r>
              <a:r>
                <a:rPr lang="zh-CN" altLang="zh-CN" sz="1500" baseline="-25000"/>
                <a:t>1</a:t>
              </a:r>
            </a:p>
          </p:txBody>
        </p:sp>
        <p:sp>
          <p:nvSpPr>
            <p:cNvPr id="43154" name="Rectangle 146">
              <a:extLst>
                <a:ext uri="{FF2B5EF4-FFF2-40B4-BE49-F238E27FC236}">
                  <a16:creationId xmlns:a16="http://schemas.microsoft.com/office/drawing/2014/main" id="{84902189-1968-46F0-B105-56C8B55C5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379"/>
              <a:ext cx="163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输　　　　出</a:t>
              </a:r>
            </a:p>
          </p:txBody>
        </p:sp>
        <p:sp>
          <p:nvSpPr>
            <p:cNvPr id="43155" name="Rectangle 147">
              <a:extLst>
                <a:ext uri="{FF2B5EF4-FFF2-40B4-BE49-F238E27FC236}">
                  <a16:creationId xmlns:a16="http://schemas.microsoft.com/office/drawing/2014/main" id="{D65E0E39-C08C-4FF7-9989-831C4405C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9"/>
              <a:ext cx="152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输　　入</a:t>
              </a:r>
            </a:p>
          </p:txBody>
        </p:sp>
        <p:sp>
          <p:nvSpPr>
            <p:cNvPr id="43156" name="Line 148">
              <a:extLst>
                <a:ext uri="{FF2B5EF4-FFF2-40B4-BE49-F238E27FC236}">
                  <a16:creationId xmlns:a16="http://schemas.microsoft.com/office/drawing/2014/main" id="{4A018464-6190-4DC2-9649-E5E72D49A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79"/>
              <a:ext cx="3158" cy="0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157" name="Line 149">
              <a:extLst>
                <a:ext uri="{FF2B5EF4-FFF2-40B4-BE49-F238E27FC236}">
                  <a16:creationId xmlns:a16="http://schemas.microsoft.com/office/drawing/2014/main" id="{4D15CA29-21B3-4923-947D-E62DE7B09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09"/>
              <a:ext cx="3158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158" name="Line 150">
              <a:extLst>
                <a:ext uri="{FF2B5EF4-FFF2-40B4-BE49-F238E27FC236}">
                  <a16:creationId xmlns:a16="http://schemas.microsoft.com/office/drawing/2014/main" id="{E2C80A96-08B8-44A8-AA45-C73709E48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39"/>
              <a:ext cx="3158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159" name="Line 151">
              <a:extLst>
                <a:ext uri="{FF2B5EF4-FFF2-40B4-BE49-F238E27FC236}">
                  <a16:creationId xmlns:a16="http://schemas.microsoft.com/office/drawing/2014/main" id="{9C99DC34-6429-4BC4-B0C1-1485D4743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39"/>
              <a:ext cx="3158" cy="0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160" name="Line 152">
              <a:extLst>
                <a:ext uri="{FF2B5EF4-FFF2-40B4-BE49-F238E27FC236}">
                  <a16:creationId xmlns:a16="http://schemas.microsoft.com/office/drawing/2014/main" id="{5307B687-3569-4971-82B4-3BCEC8B61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79"/>
              <a:ext cx="0" cy="2760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161" name="Line 153">
              <a:extLst>
                <a:ext uri="{FF2B5EF4-FFF2-40B4-BE49-F238E27FC236}">
                  <a16:creationId xmlns:a16="http://schemas.microsoft.com/office/drawing/2014/main" id="{E7C4765D-17E8-4F24-BD49-A857CFA61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3" y="379"/>
              <a:ext cx="0" cy="276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162" name="Line 154">
              <a:extLst>
                <a:ext uri="{FF2B5EF4-FFF2-40B4-BE49-F238E27FC236}">
                  <a16:creationId xmlns:a16="http://schemas.microsoft.com/office/drawing/2014/main" id="{126FFC8D-96BB-421F-B4D3-E7A45AADA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8" y="379"/>
              <a:ext cx="0" cy="2760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163" name="Text Box 155" descr="窄竖线">
              <a:extLst>
                <a:ext uri="{FF2B5EF4-FFF2-40B4-BE49-F238E27FC236}">
                  <a16:creationId xmlns:a16="http://schemas.microsoft.com/office/drawing/2014/main" id="{3DEF25E1-82B9-402E-8904-FDE9910F5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" y="0"/>
              <a:ext cx="1668" cy="23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/>
                <a:t>CT74LS138</a:t>
              </a:r>
              <a:r>
                <a:rPr lang="zh-CN" altLang="zh-CN" baseline="-25000"/>
                <a:t> </a:t>
              </a:r>
              <a:r>
                <a:rPr lang="zh-CN" altLang="zh-CN">
                  <a:latin typeface="宋体" panose="02010600030101010101" pitchFamily="2" charset="-122"/>
                </a:rPr>
                <a:t>真值表</a:t>
              </a:r>
            </a:p>
          </p:txBody>
        </p:sp>
        <p:sp>
          <p:nvSpPr>
            <p:cNvPr id="43164" name="Line 156">
              <a:extLst>
                <a:ext uri="{FF2B5EF4-FFF2-40B4-BE49-F238E27FC236}">
                  <a16:creationId xmlns:a16="http://schemas.microsoft.com/office/drawing/2014/main" id="{11DBF663-CE88-4186-81BF-0E47EF39B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" y="647"/>
              <a:ext cx="23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165" name="Line 157">
              <a:extLst>
                <a:ext uri="{FF2B5EF4-FFF2-40B4-BE49-F238E27FC236}">
                  <a16:creationId xmlns:a16="http://schemas.microsoft.com/office/drawing/2014/main" id="{DFA9FED0-DFAA-4587-B6AA-8B487690B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" y="647"/>
              <a:ext cx="23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166" name="Line 158">
              <a:extLst>
                <a:ext uri="{FF2B5EF4-FFF2-40B4-BE49-F238E27FC236}">
                  <a16:creationId xmlns:a16="http://schemas.microsoft.com/office/drawing/2014/main" id="{21860A5C-11B6-48DF-8B21-A58440EC1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639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167" name="Line 159">
              <a:extLst>
                <a:ext uri="{FF2B5EF4-FFF2-40B4-BE49-F238E27FC236}">
                  <a16:creationId xmlns:a16="http://schemas.microsoft.com/office/drawing/2014/main" id="{A4366A8D-284C-4010-9865-A8C2D7C1B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2" y="639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168" name="Line 160">
              <a:extLst>
                <a:ext uri="{FF2B5EF4-FFF2-40B4-BE49-F238E27FC236}">
                  <a16:creationId xmlns:a16="http://schemas.microsoft.com/office/drawing/2014/main" id="{0716967E-0543-4C8B-A1EA-258417F6D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639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169" name="Line 161">
              <a:extLst>
                <a:ext uri="{FF2B5EF4-FFF2-40B4-BE49-F238E27FC236}">
                  <a16:creationId xmlns:a16="http://schemas.microsoft.com/office/drawing/2014/main" id="{F336CA83-D872-4F2C-AB03-42AFC1ADC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8" y="639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170" name="Line 162">
              <a:extLst>
                <a:ext uri="{FF2B5EF4-FFF2-40B4-BE49-F238E27FC236}">
                  <a16:creationId xmlns:a16="http://schemas.microsoft.com/office/drawing/2014/main" id="{1E21CA04-44C7-4AB2-93AA-582CC9195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8" y="639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171" name="Line 163">
              <a:extLst>
                <a:ext uri="{FF2B5EF4-FFF2-40B4-BE49-F238E27FC236}">
                  <a16:creationId xmlns:a16="http://schemas.microsoft.com/office/drawing/2014/main" id="{2D509DC4-ADFC-48B1-853A-3549C14E0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6" y="639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172" name="Line 164">
              <a:extLst>
                <a:ext uri="{FF2B5EF4-FFF2-40B4-BE49-F238E27FC236}">
                  <a16:creationId xmlns:a16="http://schemas.microsoft.com/office/drawing/2014/main" id="{F3A42C43-AEE1-4309-9112-96B919A3A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6" y="639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173" name="Line 165">
              <a:extLst>
                <a:ext uri="{FF2B5EF4-FFF2-40B4-BE49-F238E27FC236}">
                  <a16:creationId xmlns:a16="http://schemas.microsoft.com/office/drawing/2014/main" id="{21CC82AE-D63A-4EAE-8B95-41988A456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4" y="639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</p:grpSp>
      <p:sp>
        <p:nvSpPr>
          <p:cNvPr id="43174" name="AutoShape 166">
            <a:extLst>
              <a:ext uri="{FF2B5EF4-FFF2-40B4-BE49-F238E27FC236}">
                <a16:creationId xmlns:a16="http://schemas.microsoft.com/office/drawing/2014/main" id="{FEF345FC-CCCD-414C-A376-78E6FEA29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6" y="3383756"/>
            <a:ext cx="1646635" cy="286941"/>
          </a:xfrm>
          <a:prstGeom prst="wedgeRectCallout">
            <a:avLst>
              <a:gd name="adj1" fmla="val 69245"/>
              <a:gd name="adj2" fmla="val -30083"/>
            </a:avLst>
          </a:prstGeom>
          <a:solidFill>
            <a:srgbClr val="CCCCFF"/>
          </a:solidFill>
          <a:ln w="9525" cmpd="sng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fontAlgn="base"/>
            <a:r>
              <a:rPr lang="zh-CN" altLang="zh-CN"/>
              <a:t>允许译码器工作</a:t>
            </a:r>
          </a:p>
        </p:txBody>
      </p:sp>
      <p:sp>
        <p:nvSpPr>
          <p:cNvPr id="43175" name="AutoShape 167">
            <a:extLst>
              <a:ext uri="{FF2B5EF4-FFF2-40B4-BE49-F238E27FC236}">
                <a16:creationId xmlns:a16="http://schemas.microsoft.com/office/drawing/2014/main" id="{6ED0C495-1BF5-429B-894E-846D4B0BF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1" y="2490788"/>
            <a:ext cx="503635" cy="563166"/>
          </a:xfrm>
          <a:prstGeom prst="wedgeRectCallout">
            <a:avLst>
              <a:gd name="adj1" fmla="val 109241"/>
              <a:gd name="adj2" fmla="val -9194"/>
            </a:avLst>
          </a:prstGeom>
          <a:solidFill>
            <a:srgbClr val="CCCCFF"/>
          </a:solidFill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/>
            <a:r>
              <a:rPr lang="zh-CN" altLang="zh-CN"/>
              <a:t>禁止译码</a:t>
            </a:r>
          </a:p>
        </p:txBody>
      </p:sp>
      <p:grpSp>
        <p:nvGrpSpPr>
          <p:cNvPr id="43176" name="Group 168">
            <a:extLst>
              <a:ext uri="{FF2B5EF4-FFF2-40B4-BE49-F238E27FC236}">
                <a16:creationId xmlns:a16="http://schemas.microsoft.com/office/drawing/2014/main" id="{A6D4A6AF-5FFB-4577-852B-C01D96503DDB}"/>
              </a:ext>
            </a:extLst>
          </p:cNvPr>
          <p:cNvGrpSpPr>
            <a:grpSpLocks/>
          </p:cNvGrpSpPr>
          <p:nvPr/>
        </p:nvGrpSpPr>
        <p:grpSpPr bwMode="auto">
          <a:xfrm>
            <a:off x="1382316" y="4279106"/>
            <a:ext cx="2637234" cy="663179"/>
            <a:chOff x="0" y="0"/>
            <a:chExt cx="2060" cy="557"/>
          </a:xfrm>
        </p:grpSpPr>
        <p:sp>
          <p:nvSpPr>
            <p:cNvPr id="43177" name="AutoShape 169">
              <a:extLst>
                <a:ext uri="{FF2B5EF4-FFF2-40B4-BE49-F238E27FC236}">
                  <a16:creationId xmlns:a16="http://schemas.microsoft.com/office/drawing/2014/main" id="{E49EFE1D-DA4A-403C-8E69-C393CDB4D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060" cy="557"/>
            </a:xfrm>
            <a:prstGeom prst="wedgeRectCallout">
              <a:avLst>
                <a:gd name="adj1" fmla="val 56843"/>
                <a:gd name="adj2" fmla="val -28324"/>
              </a:avLst>
            </a:prstGeom>
            <a:solidFill>
              <a:srgbClr val="CCCCFF"/>
            </a:solidFill>
            <a:ln w="9525" cmpd="sng">
              <a:solidFill>
                <a:srgbClr val="CC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54000" rIns="0" bIns="54000">
              <a:spAutoFit/>
            </a:bodyPr>
            <a:lstStyle/>
            <a:p>
              <a:pPr fontAlgn="base"/>
              <a:r>
                <a:rPr lang="zh-CN" altLang="zh-CN"/>
                <a:t> </a:t>
              </a:r>
              <a:r>
                <a:rPr lang="zh-CN" altLang="zh-CN" i="1"/>
                <a:t>Y</a:t>
              </a:r>
              <a:r>
                <a:rPr lang="zh-CN" altLang="zh-CN" baseline="-30000"/>
                <a:t>7 </a:t>
              </a:r>
              <a:r>
                <a:rPr lang="zh-CN" altLang="zh-CN"/>
                <a:t>~ </a:t>
              </a:r>
              <a:r>
                <a:rPr lang="zh-CN" altLang="zh-CN" i="1"/>
                <a:t>Y</a:t>
              </a:r>
              <a:r>
                <a:rPr lang="zh-CN" altLang="zh-CN" baseline="-30000"/>
                <a:t>0 </a:t>
              </a:r>
              <a:r>
                <a:rPr lang="zh-CN" altLang="zh-CN"/>
                <a:t>由输入二进制码 </a:t>
              </a:r>
              <a:r>
                <a:rPr lang="zh-CN" altLang="zh-CN" i="1"/>
                <a:t>A</a:t>
              </a:r>
              <a:r>
                <a:rPr lang="zh-CN" altLang="zh-CN" baseline="-30000"/>
                <a:t>2</a:t>
              </a:r>
              <a:r>
                <a:rPr lang="zh-CN" altLang="zh-CN"/>
                <a:t>、</a:t>
              </a:r>
              <a:r>
                <a:rPr lang="zh-CN" altLang="zh-CN" i="1"/>
                <a:t>A</a:t>
              </a:r>
              <a:r>
                <a:rPr lang="zh-CN" altLang="zh-CN" baseline="-30000"/>
                <a:t>1</a:t>
              </a:r>
              <a:r>
                <a:rPr lang="zh-CN" altLang="zh-CN"/>
                <a:t>、</a:t>
              </a:r>
              <a:r>
                <a:rPr lang="zh-CN" altLang="zh-CN" i="1"/>
                <a:t>A</a:t>
              </a:r>
              <a:r>
                <a:rPr lang="zh-CN" altLang="zh-CN" baseline="-30000"/>
                <a:t>0 </a:t>
              </a:r>
              <a:r>
                <a:rPr lang="zh-CN" altLang="zh-CN"/>
                <a:t>的取值决定。</a:t>
              </a:r>
            </a:p>
          </p:txBody>
        </p:sp>
        <p:sp>
          <p:nvSpPr>
            <p:cNvPr id="43178" name="Line 170">
              <a:extLst>
                <a:ext uri="{FF2B5EF4-FFF2-40B4-BE49-F238E27FC236}">
                  <a16:creationId xmlns:a16="http://schemas.microsoft.com/office/drawing/2014/main" id="{9444A972-2A5C-43B4-A174-891848F0C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" y="51"/>
              <a:ext cx="160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179" name="Line 171">
              <a:extLst>
                <a:ext uri="{FF2B5EF4-FFF2-40B4-BE49-F238E27FC236}">
                  <a16:creationId xmlns:a16="http://schemas.microsoft.com/office/drawing/2014/main" id="{D40F5954-5946-4826-B5A0-B70254B84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" y="56"/>
              <a:ext cx="160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</p:grpSp>
      <p:grpSp>
        <p:nvGrpSpPr>
          <p:cNvPr id="43180" name="Group 172">
            <a:extLst>
              <a:ext uri="{FF2B5EF4-FFF2-40B4-BE49-F238E27FC236}">
                <a16:creationId xmlns:a16="http://schemas.microsoft.com/office/drawing/2014/main" id="{3E3D6F87-D2A8-489F-875F-3B1681DA4E11}"/>
              </a:ext>
            </a:extLst>
          </p:cNvPr>
          <p:cNvGrpSpPr>
            <a:grpSpLocks/>
          </p:cNvGrpSpPr>
          <p:nvPr/>
        </p:nvGrpSpPr>
        <p:grpSpPr bwMode="auto">
          <a:xfrm>
            <a:off x="4173141" y="2463403"/>
            <a:ext cx="3761184" cy="547688"/>
            <a:chOff x="0" y="0"/>
            <a:chExt cx="3158" cy="460"/>
          </a:xfrm>
        </p:grpSpPr>
        <p:sp>
          <p:nvSpPr>
            <p:cNvPr id="43181" name="Rectangle 173">
              <a:extLst>
                <a:ext uri="{FF2B5EF4-FFF2-40B4-BE49-F238E27FC236}">
                  <a16:creationId xmlns:a16="http://schemas.microsoft.com/office/drawing/2014/main" id="{7EFA9442-171F-4398-B888-CD8696501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0"/>
              <a:ext cx="2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43182" name="Rectangle 174">
              <a:extLst>
                <a:ext uri="{FF2B5EF4-FFF2-40B4-BE49-F238E27FC236}">
                  <a16:creationId xmlns:a16="http://schemas.microsoft.com/office/drawing/2014/main" id="{F4642D2C-7040-45B9-B789-B1317DE9F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0"/>
              <a:ext cx="63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43183" name="Rectangle 175">
              <a:extLst>
                <a:ext uri="{FF2B5EF4-FFF2-40B4-BE49-F238E27FC236}">
                  <a16:creationId xmlns:a16="http://schemas.microsoft.com/office/drawing/2014/main" id="{D74B820B-342F-4FB6-98E1-9B3274E0A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230"/>
              <a:ext cx="20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43184" name="Rectangle 176">
              <a:extLst>
                <a:ext uri="{FF2B5EF4-FFF2-40B4-BE49-F238E27FC236}">
                  <a16:creationId xmlns:a16="http://schemas.microsoft.com/office/drawing/2014/main" id="{5AF9ACAD-EB25-4661-933B-499747A4C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230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43185" name="Rectangle 177">
              <a:extLst>
                <a:ext uri="{FF2B5EF4-FFF2-40B4-BE49-F238E27FC236}">
                  <a16:creationId xmlns:a16="http://schemas.microsoft.com/office/drawing/2014/main" id="{586EE4A7-C15A-44BC-8ACC-331F3730A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230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43186" name="Rectangle 178">
              <a:extLst>
                <a:ext uri="{FF2B5EF4-FFF2-40B4-BE49-F238E27FC236}">
                  <a16:creationId xmlns:a16="http://schemas.microsoft.com/office/drawing/2014/main" id="{C668FB01-A25C-4E92-9566-ACF4B0875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230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43187" name="Rectangle 179">
              <a:extLst>
                <a:ext uri="{FF2B5EF4-FFF2-40B4-BE49-F238E27FC236}">
                  <a16:creationId xmlns:a16="http://schemas.microsoft.com/office/drawing/2014/main" id="{38A1273A-24F4-40BD-B449-621AB1250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230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43188" name="Rectangle 180">
              <a:extLst>
                <a:ext uri="{FF2B5EF4-FFF2-40B4-BE49-F238E27FC236}">
                  <a16:creationId xmlns:a16="http://schemas.microsoft.com/office/drawing/2014/main" id="{88530B63-FF79-421D-BEC1-107F0A9E4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230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43189" name="Rectangle 181">
              <a:extLst>
                <a:ext uri="{FF2B5EF4-FFF2-40B4-BE49-F238E27FC236}">
                  <a16:creationId xmlns:a16="http://schemas.microsoft.com/office/drawing/2014/main" id="{5E43BCC5-397C-4DFB-91BA-5BDD8C0E3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" y="230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43190" name="Rectangle 182">
              <a:extLst>
                <a:ext uri="{FF2B5EF4-FFF2-40B4-BE49-F238E27FC236}">
                  <a16:creationId xmlns:a16="http://schemas.microsoft.com/office/drawing/2014/main" id="{AAD13161-B870-41B7-A7A2-271AEAF2B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230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43191" name="Rectangle 183">
              <a:extLst>
                <a:ext uri="{FF2B5EF4-FFF2-40B4-BE49-F238E27FC236}">
                  <a16:creationId xmlns:a16="http://schemas.microsoft.com/office/drawing/2014/main" id="{B779E641-67CD-4814-95E3-90CB65EEC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0"/>
              <a:ext cx="20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43192" name="Rectangle 184">
              <a:extLst>
                <a:ext uri="{FF2B5EF4-FFF2-40B4-BE49-F238E27FC236}">
                  <a16:creationId xmlns:a16="http://schemas.microsoft.com/office/drawing/2014/main" id="{975C7FAF-30F3-4BE4-9D7D-F4A7B901B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0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43193" name="Rectangle 185">
              <a:extLst>
                <a:ext uri="{FF2B5EF4-FFF2-40B4-BE49-F238E27FC236}">
                  <a16:creationId xmlns:a16="http://schemas.microsoft.com/office/drawing/2014/main" id="{F17CD272-C0C2-43CD-B60E-CD67B552C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0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43194" name="Rectangle 186">
              <a:extLst>
                <a:ext uri="{FF2B5EF4-FFF2-40B4-BE49-F238E27FC236}">
                  <a16:creationId xmlns:a16="http://schemas.microsoft.com/office/drawing/2014/main" id="{85FE7417-AB1A-420F-BB61-4F2A80A54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0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43195" name="Rectangle 187">
              <a:extLst>
                <a:ext uri="{FF2B5EF4-FFF2-40B4-BE49-F238E27FC236}">
                  <a16:creationId xmlns:a16="http://schemas.microsoft.com/office/drawing/2014/main" id="{5007AB3E-F261-4A0C-9D26-1A56AC701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0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43196" name="Rectangle 188">
              <a:extLst>
                <a:ext uri="{FF2B5EF4-FFF2-40B4-BE49-F238E27FC236}">
                  <a16:creationId xmlns:a16="http://schemas.microsoft.com/office/drawing/2014/main" id="{61B4B174-1324-4D27-9A16-33A97FAC2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0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43197" name="Rectangle 189">
              <a:extLst>
                <a:ext uri="{FF2B5EF4-FFF2-40B4-BE49-F238E27FC236}">
                  <a16:creationId xmlns:a16="http://schemas.microsoft.com/office/drawing/2014/main" id="{27F05F9B-5FD6-42C6-AC08-8C381504D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" y="0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43198" name="Rectangle 190">
              <a:extLst>
                <a:ext uri="{FF2B5EF4-FFF2-40B4-BE49-F238E27FC236}">
                  <a16:creationId xmlns:a16="http://schemas.microsoft.com/office/drawing/2014/main" id="{BB76C2E6-76AE-4EA5-AD13-6ED04D89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0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43199" name="Group 191">
            <a:extLst>
              <a:ext uri="{FF2B5EF4-FFF2-40B4-BE49-F238E27FC236}">
                <a16:creationId xmlns:a16="http://schemas.microsoft.com/office/drawing/2014/main" id="{F0365AF1-D591-4EBA-B8DF-50FC2A7B87C3}"/>
              </a:ext>
            </a:extLst>
          </p:cNvPr>
          <p:cNvGrpSpPr>
            <a:grpSpLocks/>
          </p:cNvGrpSpPr>
          <p:nvPr/>
        </p:nvGrpSpPr>
        <p:grpSpPr bwMode="auto">
          <a:xfrm>
            <a:off x="4173142" y="3011091"/>
            <a:ext cx="1082278" cy="2190750"/>
            <a:chOff x="0" y="0"/>
            <a:chExt cx="909" cy="1840"/>
          </a:xfrm>
        </p:grpSpPr>
        <p:sp>
          <p:nvSpPr>
            <p:cNvPr id="43200" name="Rectangle 192">
              <a:extLst>
                <a:ext uri="{FF2B5EF4-FFF2-40B4-BE49-F238E27FC236}">
                  <a16:creationId xmlns:a16="http://schemas.microsoft.com/office/drawing/2014/main" id="{B278C21A-29B2-48D2-9A4E-24CC7E7D7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1610"/>
              <a:ext cx="63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CC00"/>
                  </a:solidFill>
                </a:rPr>
                <a:t>0</a:t>
              </a:r>
            </a:p>
          </p:txBody>
        </p:sp>
        <p:sp>
          <p:nvSpPr>
            <p:cNvPr id="43201" name="Rectangle 193">
              <a:extLst>
                <a:ext uri="{FF2B5EF4-FFF2-40B4-BE49-F238E27FC236}">
                  <a16:creationId xmlns:a16="http://schemas.microsoft.com/office/drawing/2014/main" id="{63FBC23F-1B2A-4F6F-842D-658842A86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10"/>
              <a:ext cx="2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CC00"/>
                  </a:solidFill>
                </a:rPr>
                <a:t>1</a:t>
              </a:r>
            </a:p>
          </p:txBody>
        </p:sp>
        <p:sp>
          <p:nvSpPr>
            <p:cNvPr id="43202" name="Rectangle 194">
              <a:extLst>
                <a:ext uri="{FF2B5EF4-FFF2-40B4-BE49-F238E27FC236}">
                  <a16:creationId xmlns:a16="http://schemas.microsoft.com/office/drawing/2014/main" id="{E8C22DBE-7455-4D40-B79E-80BE4EB2A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1380"/>
              <a:ext cx="63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CC00"/>
                  </a:solidFill>
                </a:rPr>
                <a:t>0</a:t>
              </a:r>
            </a:p>
          </p:txBody>
        </p:sp>
        <p:sp>
          <p:nvSpPr>
            <p:cNvPr id="43203" name="Rectangle 195">
              <a:extLst>
                <a:ext uri="{FF2B5EF4-FFF2-40B4-BE49-F238E27FC236}">
                  <a16:creationId xmlns:a16="http://schemas.microsoft.com/office/drawing/2014/main" id="{79D36EC5-4C54-416F-8E7E-C36F07D3E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80"/>
              <a:ext cx="2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CC00"/>
                  </a:solidFill>
                </a:rPr>
                <a:t>1</a:t>
              </a:r>
            </a:p>
          </p:txBody>
        </p:sp>
        <p:sp>
          <p:nvSpPr>
            <p:cNvPr id="43204" name="Rectangle 196">
              <a:extLst>
                <a:ext uri="{FF2B5EF4-FFF2-40B4-BE49-F238E27FC236}">
                  <a16:creationId xmlns:a16="http://schemas.microsoft.com/office/drawing/2014/main" id="{29ECE3AB-28E9-4912-B32E-DE839292A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1150"/>
              <a:ext cx="63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CC00"/>
                  </a:solidFill>
                </a:rPr>
                <a:t>0</a:t>
              </a:r>
            </a:p>
          </p:txBody>
        </p:sp>
        <p:sp>
          <p:nvSpPr>
            <p:cNvPr id="43205" name="Rectangle 197">
              <a:extLst>
                <a:ext uri="{FF2B5EF4-FFF2-40B4-BE49-F238E27FC236}">
                  <a16:creationId xmlns:a16="http://schemas.microsoft.com/office/drawing/2014/main" id="{83CE276B-7BE1-46CA-8418-0D622025A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0"/>
              <a:ext cx="2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CC00"/>
                  </a:solidFill>
                </a:rPr>
                <a:t>1</a:t>
              </a:r>
            </a:p>
          </p:txBody>
        </p:sp>
        <p:sp>
          <p:nvSpPr>
            <p:cNvPr id="43206" name="Rectangle 198">
              <a:extLst>
                <a:ext uri="{FF2B5EF4-FFF2-40B4-BE49-F238E27FC236}">
                  <a16:creationId xmlns:a16="http://schemas.microsoft.com/office/drawing/2014/main" id="{CAD26C72-5480-4341-AD15-462C3682F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920"/>
              <a:ext cx="63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CC00"/>
                  </a:solidFill>
                </a:rPr>
                <a:t>0</a:t>
              </a:r>
            </a:p>
          </p:txBody>
        </p:sp>
        <p:sp>
          <p:nvSpPr>
            <p:cNvPr id="43207" name="Rectangle 199">
              <a:extLst>
                <a:ext uri="{FF2B5EF4-FFF2-40B4-BE49-F238E27FC236}">
                  <a16:creationId xmlns:a16="http://schemas.microsoft.com/office/drawing/2014/main" id="{AD7DC88F-7650-4977-8CDF-9EDB4A650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20"/>
              <a:ext cx="2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CC00"/>
                  </a:solidFill>
                </a:rPr>
                <a:t>1</a:t>
              </a:r>
            </a:p>
          </p:txBody>
        </p:sp>
        <p:sp>
          <p:nvSpPr>
            <p:cNvPr id="43208" name="Rectangle 200">
              <a:extLst>
                <a:ext uri="{FF2B5EF4-FFF2-40B4-BE49-F238E27FC236}">
                  <a16:creationId xmlns:a16="http://schemas.microsoft.com/office/drawing/2014/main" id="{2964B638-270C-4C47-9971-D67CA632A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690"/>
              <a:ext cx="63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CC00"/>
                  </a:solidFill>
                </a:rPr>
                <a:t>0</a:t>
              </a:r>
            </a:p>
          </p:txBody>
        </p:sp>
        <p:sp>
          <p:nvSpPr>
            <p:cNvPr id="43209" name="Rectangle 201">
              <a:extLst>
                <a:ext uri="{FF2B5EF4-FFF2-40B4-BE49-F238E27FC236}">
                  <a16:creationId xmlns:a16="http://schemas.microsoft.com/office/drawing/2014/main" id="{2CB37DE9-AEA8-4FFD-B83E-25C5B427F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0"/>
              <a:ext cx="2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CC00"/>
                  </a:solidFill>
                </a:rPr>
                <a:t>1</a:t>
              </a:r>
            </a:p>
          </p:txBody>
        </p:sp>
        <p:sp>
          <p:nvSpPr>
            <p:cNvPr id="43210" name="Rectangle 202">
              <a:extLst>
                <a:ext uri="{FF2B5EF4-FFF2-40B4-BE49-F238E27FC236}">
                  <a16:creationId xmlns:a16="http://schemas.microsoft.com/office/drawing/2014/main" id="{DF733D10-B832-46CC-931A-6E6CBFE2E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460"/>
              <a:ext cx="63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CC00"/>
                  </a:solidFill>
                </a:rPr>
                <a:t>0</a:t>
              </a:r>
            </a:p>
          </p:txBody>
        </p:sp>
        <p:sp>
          <p:nvSpPr>
            <p:cNvPr id="43211" name="Rectangle 203">
              <a:extLst>
                <a:ext uri="{FF2B5EF4-FFF2-40B4-BE49-F238E27FC236}">
                  <a16:creationId xmlns:a16="http://schemas.microsoft.com/office/drawing/2014/main" id="{AF2BC11B-E053-4BBE-A82F-51F92F1EE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60"/>
              <a:ext cx="2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CC00"/>
                  </a:solidFill>
                </a:rPr>
                <a:t>1</a:t>
              </a:r>
            </a:p>
          </p:txBody>
        </p:sp>
        <p:sp>
          <p:nvSpPr>
            <p:cNvPr id="43212" name="Rectangle 204">
              <a:extLst>
                <a:ext uri="{FF2B5EF4-FFF2-40B4-BE49-F238E27FC236}">
                  <a16:creationId xmlns:a16="http://schemas.microsoft.com/office/drawing/2014/main" id="{32494C60-500E-45D5-9697-C35599643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230"/>
              <a:ext cx="63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CC00"/>
                  </a:solidFill>
                </a:rPr>
                <a:t>0</a:t>
              </a:r>
            </a:p>
          </p:txBody>
        </p:sp>
        <p:sp>
          <p:nvSpPr>
            <p:cNvPr id="43213" name="Rectangle 205">
              <a:extLst>
                <a:ext uri="{FF2B5EF4-FFF2-40B4-BE49-F238E27FC236}">
                  <a16:creationId xmlns:a16="http://schemas.microsoft.com/office/drawing/2014/main" id="{6460B08B-9EBD-4CF9-9C82-B82EF77A1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0"/>
              <a:ext cx="2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CC00"/>
                  </a:solidFill>
                </a:rPr>
                <a:t>1</a:t>
              </a:r>
            </a:p>
          </p:txBody>
        </p:sp>
        <p:sp>
          <p:nvSpPr>
            <p:cNvPr id="43214" name="Rectangle 206">
              <a:extLst>
                <a:ext uri="{FF2B5EF4-FFF2-40B4-BE49-F238E27FC236}">
                  <a16:creationId xmlns:a16="http://schemas.microsoft.com/office/drawing/2014/main" id="{23B63127-06E3-4138-B69A-E2EAB8209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0"/>
              <a:ext cx="63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CC00"/>
                  </a:solidFill>
                </a:rPr>
                <a:t>0</a:t>
              </a:r>
            </a:p>
          </p:txBody>
        </p:sp>
        <p:sp>
          <p:nvSpPr>
            <p:cNvPr id="43215" name="Rectangle 207">
              <a:extLst>
                <a:ext uri="{FF2B5EF4-FFF2-40B4-BE49-F238E27FC236}">
                  <a16:creationId xmlns:a16="http://schemas.microsoft.com/office/drawing/2014/main" id="{EE96C999-181E-476A-8827-9F8234B0C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CC00"/>
                  </a:solidFill>
                </a:rPr>
                <a:t>1</a:t>
              </a:r>
            </a:p>
          </p:txBody>
        </p:sp>
      </p:grpSp>
      <p:grpSp>
        <p:nvGrpSpPr>
          <p:cNvPr id="43216" name="Group 208">
            <a:extLst>
              <a:ext uri="{FF2B5EF4-FFF2-40B4-BE49-F238E27FC236}">
                <a16:creationId xmlns:a16="http://schemas.microsoft.com/office/drawing/2014/main" id="{230F27E5-9A06-4444-90C3-D957BE28D3FD}"/>
              </a:ext>
            </a:extLst>
          </p:cNvPr>
          <p:cNvGrpSpPr>
            <a:grpSpLocks/>
          </p:cNvGrpSpPr>
          <p:nvPr/>
        </p:nvGrpSpPr>
        <p:grpSpPr bwMode="auto">
          <a:xfrm>
            <a:off x="5255420" y="3011092"/>
            <a:ext cx="732235" cy="273844"/>
            <a:chOff x="0" y="0"/>
            <a:chExt cx="614" cy="230"/>
          </a:xfrm>
        </p:grpSpPr>
        <p:sp>
          <p:nvSpPr>
            <p:cNvPr id="43217" name="Rectangle 209">
              <a:extLst>
                <a:ext uri="{FF2B5EF4-FFF2-40B4-BE49-F238E27FC236}">
                  <a16:creationId xmlns:a16="http://schemas.microsoft.com/office/drawing/2014/main" id="{687CE987-DA53-46E8-8BA8-11AEA4C3C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" y="0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CC99FF"/>
                  </a:solidFill>
                </a:rPr>
                <a:t>0</a:t>
              </a:r>
            </a:p>
          </p:txBody>
        </p:sp>
        <p:sp>
          <p:nvSpPr>
            <p:cNvPr id="43218" name="Rectangle 210">
              <a:extLst>
                <a:ext uri="{FF2B5EF4-FFF2-40B4-BE49-F238E27FC236}">
                  <a16:creationId xmlns:a16="http://schemas.microsoft.com/office/drawing/2014/main" id="{B16DB794-9148-47E0-AD5F-1900ABBBE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0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CC99FF"/>
                  </a:solidFill>
                </a:rPr>
                <a:t>0</a:t>
              </a:r>
            </a:p>
          </p:txBody>
        </p:sp>
        <p:sp>
          <p:nvSpPr>
            <p:cNvPr id="43219" name="Rectangle 211">
              <a:extLst>
                <a:ext uri="{FF2B5EF4-FFF2-40B4-BE49-F238E27FC236}">
                  <a16:creationId xmlns:a16="http://schemas.microsoft.com/office/drawing/2014/main" id="{03574868-7D4E-4B94-8299-5C3A73F8D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CC99FF"/>
                  </a:solidFill>
                </a:rPr>
                <a:t>0</a:t>
              </a:r>
            </a:p>
          </p:txBody>
        </p:sp>
      </p:grpSp>
      <p:grpSp>
        <p:nvGrpSpPr>
          <p:cNvPr id="43220" name="Group 212">
            <a:extLst>
              <a:ext uri="{FF2B5EF4-FFF2-40B4-BE49-F238E27FC236}">
                <a16:creationId xmlns:a16="http://schemas.microsoft.com/office/drawing/2014/main" id="{41622FF0-688D-46FE-B75B-94C5E79DAC32}"/>
              </a:ext>
            </a:extLst>
          </p:cNvPr>
          <p:cNvGrpSpPr>
            <a:grpSpLocks/>
          </p:cNvGrpSpPr>
          <p:nvPr/>
        </p:nvGrpSpPr>
        <p:grpSpPr bwMode="auto">
          <a:xfrm>
            <a:off x="5255420" y="3284936"/>
            <a:ext cx="732235" cy="273844"/>
            <a:chOff x="0" y="0"/>
            <a:chExt cx="614" cy="230"/>
          </a:xfrm>
        </p:grpSpPr>
        <p:sp>
          <p:nvSpPr>
            <p:cNvPr id="43221" name="Rectangle 213">
              <a:extLst>
                <a:ext uri="{FF2B5EF4-FFF2-40B4-BE49-F238E27FC236}">
                  <a16:creationId xmlns:a16="http://schemas.microsoft.com/office/drawing/2014/main" id="{8F8BB15D-4809-42AB-AAC0-7FC36CC97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" y="0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CC99FF"/>
                  </a:solidFill>
                </a:rPr>
                <a:t>1</a:t>
              </a:r>
            </a:p>
          </p:txBody>
        </p:sp>
        <p:sp>
          <p:nvSpPr>
            <p:cNvPr id="43222" name="Rectangle 214">
              <a:extLst>
                <a:ext uri="{FF2B5EF4-FFF2-40B4-BE49-F238E27FC236}">
                  <a16:creationId xmlns:a16="http://schemas.microsoft.com/office/drawing/2014/main" id="{08B56619-EA7D-4262-8AA6-017BFAC93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0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CC99FF"/>
                  </a:solidFill>
                </a:rPr>
                <a:t>0</a:t>
              </a:r>
            </a:p>
          </p:txBody>
        </p:sp>
        <p:sp>
          <p:nvSpPr>
            <p:cNvPr id="43223" name="Rectangle 215">
              <a:extLst>
                <a:ext uri="{FF2B5EF4-FFF2-40B4-BE49-F238E27FC236}">
                  <a16:creationId xmlns:a16="http://schemas.microsoft.com/office/drawing/2014/main" id="{EABF64CB-06D6-4FAC-903B-D44BFA129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CC99FF"/>
                  </a:solidFill>
                </a:rPr>
                <a:t>0</a:t>
              </a:r>
            </a:p>
          </p:txBody>
        </p:sp>
      </p:grpSp>
      <p:sp>
        <p:nvSpPr>
          <p:cNvPr id="43224" name="Rectangle 216">
            <a:extLst>
              <a:ext uri="{FF2B5EF4-FFF2-40B4-BE49-F238E27FC236}">
                <a16:creationId xmlns:a16="http://schemas.microsoft.com/office/drawing/2014/main" id="{B3C6A773-E57E-4841-A6F5-EF71FB540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7655" y="3011092"/>
            <a:ext cx="240506" cy="27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fontAlgn="base"/>
            <a:r>
              <a:rPr lang="zh-CN" altLang="zh-CN">
                <a:solidFill>
                  <a:srgbClr val="CC99FF"/>
                </a:solidFill>
              </a:rPr>
              <a:t>0</a:t>
            </a:r>
          </a:p>
        </p:txBody>
      </p:sp>
      <p:sp>
        <p:nvSpPr>
          <p:cNvPr id="43225" name="Rectangle 217">
            <a:extLst>
              <a:ext uri="{FF2B5EF4-FFF2-40B4-BE49-F238E27FC236}">
                <a16:creationId xmlns:a16="http://schemas.microsoft.com/office/drawing/2014/main" id="{B83C2226-162C-4FCD-837F-751674E61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160" y="3284936"/>
            <a:ext cx="246459" cy="27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fontAlgn="base"/>
            <a:r>
              <a:rPr lang="zh-CN" altLang="zh-CN">
                <a:solidFill>
                  <a:srgbClr val="CC99FF"/>
                </a:solidFill>
              </a:rPr>
              <a:t>0</a:t>
            </a:r>
          </a:p>
        </p:txBody>
      </p:sp>
      <p:grpSp>
        <p:nvGrpSpPr>
          <p:cNvPr id="43226" name="Group 218">
            <a:extLst>
              <a:ext uri="{FF2B5EF4-FFF2-40B4-BE49-F238E27FC236}">
                <a16:creationId xmlns:a16="http://schemas.microsoft.com/office/drawing/2014/main" id="{261EE7BC-8F83-4188-B964-467F0C67EF8F}"/>
              </a:ext>
            </a:extLst>
          </p:cNvPr>
          <p:cNvGrpSpPr>
            <a:grpSpLocks/>
          </p:cNvGrpSpPr>
          <p:nvPr/>
        </p:nvGrpSpPr>
        <p:grpSpPr bwMode="auto">
          <a:xfrm>
            <a:off x="6474620" y="3558778"/>
            <a:ext cx="1459706" cy="1643063"/>
            <a:chOff x="0" y="0"/>
            <a:chExt cx="1226" cy="1380"/>
          </a:xfrm>
        </p:grpSpPr>
        <p:sp>
          <p:nvSpPr>
            <p:cNvPr id="43227" name="Rectangle 219">
              <a:extLst>
                <a:ext uri="{FF2B5EF4-FFF2-40B4-BE49-F238E27FC236}">
                  <a16:creationId xmlns:a16="http://schemas.microsoft.com/office/drawing/2014/main" id="{EC679AF1-29E9-42BD-A7DB-A76F45C4C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1150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CC99FF"/>
                  </a:solidFill>
                </a:rPr>
                <a:t>0</a:t>
              </a:r>
            </a:p>
          </p:txBody>
        </p:sp>
        <p:sp>
          <p:nvSpPr>
            <p:cNvPr id="43228" name="Rectangle 220">
              <a:extLst>
                <a:ext uri="{FF2B5EF4-FFF2-40B4-BE49-F238E27FC236}">
                  <a16:creationId xmlns:a16="http://schemas.microsoft.com/office/drawing/2014/main" id="{1C0EAABC-E86E-456D-95F8-8DA17F708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920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CC99FF"/>
                  </a:solidFill>
                </a:rPr>
                <a:t>0</a:t>
              </a:r>
            </a:p>
          </p:txBody>
        </p:sp>
        <p:sp>
          <p:nvSpPr>
            <p:cNvPr id="43229" name="Rectangle 221">
              <a:extLst>
                <a:ext uri="{FF2B5EF4-FFF2-40B4-BE49-F238E27FC236}">
                  <a16:creationId xmlns:a16="http://schemas.microsoft.com/office/drawing/2014/main" id="{73447006-8629-416A-94EA-EE11E26A3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690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CC99FF"/>
                  </a:solidFill>
                </a:rPr>
                <a:t>0</a:t>
              </a:r>
            </a:p>
          </p:txBody>
        </p:sp>
        <p:sp>
          <p:nvSpPr>
            <p:cNvPr id="43230" name="Rectangle 222">
              <a:extLst>
                <a:ext uri="{FF2B5EF4-FFF2-40B4-BE49-F238E27FC236}">
                  <a16:creationId xmlns:a16="http://schemas.microsoft.com/office/drawing/2014/main" id="{DC9DF854-EB4E-46C4-8DAA-72E1517F9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460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CC99FF"/>
                  </a:solidFill>
                </a:rPr>
                <a:t>0</a:t>
              </a:r>
            </a:p>
          </p:txBody>
        </p:sp>
        <p:sp>
          <p:nvSpPr>
            <p:cNvPr id="43231" name="Rectangle 223">
              <a:extLst>
                <a:ext uri="{FF2B5EF4-FFF2-40B4-BE49-F238E27FC236}">
                  <a16:creationId xmlns:a16="http://schemas.microsoft.com/office/drawing/2014/main" id="{836484C0-8A82-471C-A0C7-A3BF07CD7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30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CC99FF"/>
                  </a:solidFill>
                </a:rPr>
                <a:t>0</a:t>
              </a:r>
            </a:p>
          </p:txBody>
        </p:sp>
        <p:sp>
          <p:nvSpPr>
            <p:cNvPr id="43232" name="Rectangle 224">
              <a:extLst>
                <a:ext uri="{FF2B5EF4-FFF2-40B4-BE49-F238E27FC236}">
                  <a16:creationId xmlns:a16="http://schemas.microsoft.com/office/drawing/2014/main" id="{3677CB51-7054-40EA-9E82-12042BCEE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CC99FF"/>
                  </a:solidFill>
                </a:rPr>
                <a:t>0</a:t>
              </a:r>
            </a:p>
          </p:txBody>
        </p:sp>
      </p:grpSp>
      <p:sp>
        <p:nvSpPr>
          <p:cNvPr id="43233" name="Text Box 225">
            <a:extLst>
              <a:ext uri="{FF2B5EF4-FFF2-40B4-BE49-F238E27FC236}">
                <a16:creationId xmlns:a16="http://schemas.microsoft.com/office/drawing/2014/main" id="{E37D999B-A760-437C-8E87-5F8DD0D05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504" y="2353866"/>
            <a:ext cx="2799159" cy="2862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</a:pPr>
            <a:endParaRPr lang="zh-CN" altLang="zh-CN"/>
          </a:p>
          <a:p>
            <a:pPr algn="just" fontAlgn="base">
              <a:spcBef>
                <a:spcPct val="50000"/>
              </a:spcBef>
            </a:pPr>
            <a:endParaRPr lang="zh-CN" altLang="zh-CN"/>
          </a:p>
          <a:p>
            <a:pPr algn="just" fontAlgn="base">
              <a:spcBef>
                <a:spcPct val="50000"/>
              </a:spcBef>
            </a:pPr>
            <a:endParaRPr lang="zh-CN" altLang="zh-CN"/>
          </a:p>
          <a:p>
            <a:pPr algn="just" fontAlgn="base">
              <a:spcBef>
                <a:spcPct val="50000"/>
              </a:spcBef>
            </a:pPr>
            <a:endParaRPr lang="zh-CN" altLang="zh-CN"/>
          </a:p>
          <a:p>
            <a:pPr algn="just" fontAlgn="base">
              <a:spcBef>
                <a:spcPct val="50000"/>
              </a:spcBef>
            </a:pPr>
            <a:endParaRPr lang="zh-CN" altLang="zh-CN"/>
          </a:p>
          <a:p>
            <a:pPr algn="just" fontAlgn="base">
              <a:spcBef>
                <a:spcPct val="50000"/>
              </a:spcBef>
            </a:pPr>
            <a:endParaRPr lang="zh-CN" altLang="zh-CN"/>
          </a:p>
          <a:p>
            <a:pPr algn="just" fontAlgn="base">
              <a:spcBef>
                <a:spcPct val="50000"/>
              </a:spcBef>
            </a:pPr>
            <a:endParaRPr lang="zh-CN" altLang="zh-CN"/>
          </a:p>
        </p:txBody>
      </p:sp>
      <p:sp>
        <p:nvSpPr>
          <p:cNvPr id="43234" name="Text Box 226" descr="窄竖线">
            <a:extLst>
              <a:ext uri="{FF2B5EF4-FFF2-40B4-BE49-F238E27FC236}">
                <a16:creationId xmlns:a16="http://schemas.microsoft.com/office/drawing/2014/main" id="{FD9ECA65-AA99-416A-95A7-CA5408078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710" y="1466851"/>
            <a:ext cx="1808559" cy="276999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</a:pPr>
            <a:r>
              <a:rPr lang="zh-CN" altLang="zh-CN"/>
              <a:t>输出逻辑函数式</a:t>
            </a:r>
          </a:p>
        </p:txBody>
      </p:sp>
      <p:grpSp>
        <p:nvGrpSpPr>
          <p:cNvPr id="43235" name="Group 227">
            <a:extLst>
              <a:ext uri="{FF2B5EF4-FFF2-40B4-BE49-F238E27FC236}">
                <a16:creationId xmlns:a16="http://schemas.microsoft.com/office/drawing/2014/main" id="{9B2707F7-24E5-4B60-BC86-457ABBF71D58}"/>
              </a:ext>
            </a:extLst>
          </p:cNvPr>
          <p:cNvGrpSpPr>
            <a:grpSpLocks/>
          </p:cNvGrpSpPr>
          <p:nvPr/>
        </p:nvGrpSpPr>
        <p:grpSpPr bwMode="auto">
          <a:xfrm>
            <a:off x="1800225" y="1971675"/>
            <a:ext cx="1719263" cy="2458641"/>
            <a:chOff x="0" y="0"/>
            <a:chExt cx="1444" cy="2065"/>
          </a:xfrm>
        </p:grpSpPr>
        <p:sp>
          <p:nvSpPr>
            <p:cNvPr id="43236" name="Text Box 228" descr="窄竖线">
              <a:extLst>
                <a:ext uri="{FF2B5EF4-FFF2-40B4-BE49-F238E27FC236}">
                  <a16:creationId xmlns:a16="http://schemas.microsoft.com/office/drawing/2014/main" id="{2907A0C5-AA5C-4D1D-B2CD-BF169EE89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" y="0"/>
              <a:ext cx="1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0</a:t>
              </a:r>
              <a:r>
                <a:rPr lang="zh-CN" altLang="zh-CN"/>
                <a:t>=</a:t>
              </a:r>
              <a:r>
                <a:rPr lang="zh-CN" altLang="zh-CN" i="1"/>
                <a:t>A</a:t>
              </a:r>
              <a:r>
                <a:rPr lang="zh-CN" altLang="zh-CN" baseline="-25000"/>
                <a:t>2</a:t>
              </a:r>
              <a:r>
                <a:rPr lang="zh-CN" altLang="zh-CN" i="1"/>
                <a:t>A</a:t>
              </a:r>
              <a:r>
                <a:rPr lang="zh-CN" altLang="zh-CN" baseline="-25000"/>
                <a:t>1</a:t>
              </a:r>
              <a:r>
                <a:rPr lang="zh-CN" altLang="zh-CN" i="1"/>
                <a:t>A</a:t>
              </a:r>
              <a:r>
                <a:rPr lang="zh-CN" altLang="zh-CN" baseline="-25000"/>
                <a:t>0</a:t>
              </a:r>
              <a:r>
                <a:rPr lang="zh-CN" altLang="zh-CN"/>
                <a:t>=</a:t>
              </a:r>
              <a:r>
                <a:rPr lang="zh-CN" altLang="zh-CN" i="1"/>
                <a:t>m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43237" name="Line 229">
              <a:extLst>
                <a:ext uri="{FF2B5EF4-FFF2-40B4-BE49-F238E27FC236}">
                  <a16:creationId xmlns:a16="http://schemas.microsoft.com/office/drawing/2014/main" id="{51BE2D3A-0809-47FC-B8E1-8D96A6775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64"/>
              <a:ext cx="18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38" name="Line 230">
              <a:extLst>
                <a:ext uri="{FF2B5EF4-FFF2-40B4-BE49-F238E27FC236}">
                  <a16:creationId xmlns:a16="http://schemas.microsoft.com/office/drawing/2014/main" id="{9CDD3527-5E22-46D8-8697-A97425E32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" y="24"/>
              <a:ext cx="16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39" name="Line 231">
              <a:extLst>
                <a:ext uri="{FF2B5EF4-FFF2-40B4-BE49-F238E27FC236}">
                  <a16:creationId xmlns:a16="http://schemas.microsoft.com/office/drawing/2014/main" id="{0DBE01D6-3528-478E-B8F1-83197F1A7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32"/>
              <a:ext cx="16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40" name="Line 232">
              <a:extLst>
                <a:ext uri="{FF2B5EF4-FFF2-40B4-BE49-F238E27FC236}">
                  <a16:creationId xmlns:a16="http://schemas.microsoft.com/office/drawing/2014/main" id="{67BE337A-0821-4903-9423-610B81E6D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32"/>
              <a:ext cx="16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41" name="Line 233">
              <a:extLst>
                <a:ext uri="{FF2B5EF4-FFF2-40B4-BE49-F238E27FC236}">
                  <a16:creationId xmlns:a16="http://schemas.microsoft.com/office/drawing/2014/main" id="{D5DF8238-5561-4836-B4A0-7618441A9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32"/>
              <a:ext cx="16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42" name="Line 234">
              <a:extLst>
                <a:ext uri="{FF2B5EF4-FFF2-40B4-BE49-F238E27FC236}">
                  <a16:creationId xmlns:a16="http://schemas.microsoft.com/office/drawing/2014/main" id="{297316DC-36F2-4ABE-BA90-48C40FEF4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8"/>
              <a:ext cx="54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43" name="Text Box 235" descr="窄竖线">
              <a:extLst>
                <a:ext uri="{FF2B5EF4-FFF2-40B4-BE49-F238E27FC236}">
                  <a16:creationId xmlns:a16="http://schemas.microsoft.com/office/drawing/2014/main" id="{DDF4FDA0-B35D-4479-85D7-9984B6CFE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" y="264"/>
              <a:ext cx="1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1</a:t>
              </a:r>
              <a:r>
                <a:rPr lang="zh-CN" altLang="zh-CN"/>
                <a:t>=</a:t>
              </a:r>
              <a:r>
                <a:rPr lang="zh-CN" altLang="zh-CN" i="1"/>
                <a:t>A</a:t>
              </a:r>
              <a:r>
                <a:rPr lang="zh-CN" altLang="zh-CN" baseline="-25000"/>
                <a:t>2</a:t>
              </a:r>
              <a:r>
                <a:rPr lang="zh-CN" altLang="zh-CN" i="1"/>
                <a:t>A</a:t>
              </a:r>
              <a:r>
                <a:rPr lang="zh-CN" altLang="zh-CN" baseline="-25000"/>
                <a:t>1</a:t>
              </a:r>
              <a:r>
                <a:rPr lang="zh-CN" altLang="zh-CN" i="1"/>
                <a:t>A</a:t>
              </a:r>
              <a:r>
                <a:rPr lang="zh-CN" altLang="zh-CN" baseline="-25000"/>
                <a:t>0</a:t>
              </a:r>
              <a:r>
                <a:rPr lang="zh-CN" altLang="zh-CN"/>
                <a:t>=</a:t>
              </a:r>
              <a:r>
                <a:rPr lang="zh-CN" altLang="zh-CN" i="1"/>
                <a:t>m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3244" name="Line 236">
              <a:extLst>
                <a:ext uri="{FF2B5EF4-FFF2-40B4-BE49-F238E27FC236}">
                  <a16:creationId xmlns:a16="http://schemas.microsoft.com/office/drawing/2014/main" id="{4899BB49-2322-4D3F-95ED-7EC264BB3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328"/>
              <a:ext cx="18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45" name="Line 237">
              <a:extLst>
                <a:ext uri="{FF2B5EF4-FFF2-40B4-BE49-F238E27FC236}">
                  <a16:creationId xmlns:a16="http://schemas.microsoft.com/office/drawing/2014/main" id="{B7766B7F-4664-4680-9C86-FA9021CF0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" y="288"/>
              <a:ext cx="16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46" name="Line 238">
              <a:extLst>
                <a:ext uri="{FF2B5EF4-FFF2-40B4-BE49-F238E27FC236}">
                  <a16:creationId xmlns:a16="http://schemas.microsoft.com/office/drawing/2014/main" id="{61368410-B57B-4A14-8AEC-C72204773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296"/>
              <a:ext cx="16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47" name="Line 239">
              <a:extLst>
                <a:ext uri="{FF2B5EF4-FFF2-40B4-BE49-F238E27FC236}">
                  <a16:creationId xmlns:a16="http://schemas.microsoft.com/office/drawing/2014/main" id="{6E6062DB-3B0B-4E6D-AB09-65A681242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296"/>
              <a:ext cx="16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48" name="Line 240">
              <a:extLst>
                <a:ext uri="{FF2B5EF4-FFF2-40B4-BE49-F238E27FC236}">
                  <a16:creationId xmlns:a16="http://schemas.microsoft.com/office/drawing/2014/main" id="{2340B993-1DF2-428C-BBE3-4A243BD69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272"/>
              <a:ext cx="54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49" name="Text Box 241" descr="窄竖线">
              <a:extLst>
                <a:ext uri="{FF2B5EF4-FFF2-40B4-BE49-F238E27FC236}">
                  <a16:creationId xmlns:a16="http://schemas.microsoft.com/office/drawing/2014/main" id="{D8C4366F-462F-43A7-A632-00F0CF128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" y="528"/>
              <a:ext cx="1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i="1" dirty="0"/>
                <a:t>Y</a:t>
              </a:r>
              <a:r>
                <a:rPr lang="zh-CN" altLang="zh-CN" baseline="-25000" dirty="0"/>
                <a:t>2</a:t>
              </a:r>
              <a:r>
                <a:rPr lang="zh-CN" altLang="zh-CN" dirty="0"/>
                <a:t>=</a:t>
              </a:r>
              <a:r>
                <a:rPr lang="zh-CN" altLang="zh-CN" i="1" dirty="0"/>
                <a:t>A</a:t>
              </a:r>
              <a:r>
                <a:rPr lang="zh-CN" altLang="zh-CN" baseline="-25000" dirty="0"/>
                <a:t>2</a:t>
              </a:r>
              <a:r>
                <a:rPr lang="zh-CN" altLang="zh-CN" i="1" dirty="0"/>
                <a:t>A</a:t>
              </a:r>
              <a:r>
                <a:rPr lang="zh-CN" altLang="zh-CN" baseline="-25000" dirty="0"/>
                <a:t>1</a:t>
              </a:r>
              <a:r>
                <a:rPr lang="zh-CN" altLang="zh-CN" i="1" dirty="0"/>
                <a:t>A</a:t>
              </a:r>
              <a:r>
                <a:rPr lang="zh-CN" altLang="zh-CN" baseline="-25000" dirty="0"/>
                <a:t>0</a:t>
              </a:r>
              <a:r>
                <a:rPr lang="zh-CN" altLang="zh-CN" dirty="0"/>
                <a:t>=</a:t>
              </a:r>
              <a:r>
                <a:rPr lang="zh-CN" altLang="zh-CN" i="1" dirty="0"/>
                <a:t>m</a:t>
              </a:r>
              <a:r>
                <a:rPr lang="zh-CN" altLang="zh-CN" baseline="-25000" dirty="0"/>
                <a:t>2</a:t>
              </a:r>
            </a:p>
          </p:txBody>
        </p:sp>
        <p:sp>
          <p:nvSpPr>
            <p:cNvPr id="43250" name="Line 242">
              <a:extLst>
                <a:ext uri="{FF2B5EF4-FFF2-40B4-BE49-F238E27FC236}">
                  <a16:creationId xmlns:a16="http://schemas.microsoft.com/office/drawing/2014/main" id="{781B0050-F142-46DE-96C2-ECE328345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" y="592"/>
              <a:ext cx="18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51" name="Line 243">
              <a:extLst>
                <a:ext uri="{FF2B5EF4-FFF2-40B4-BE49-F238E27FC236}">
                  <a16:creationId xmlns:a16="http://schemas.microsoft.com/office/drawing/2014/main" id="{FCACF914-93CD-41C0-8A7F-6A10564AB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" y="552"/>
              <a:ext cx="16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52" name="Line 244">
              <a:extLst>
                <a:ext uri="{FF2B5EF4-FFF2-40B4-BE49-F238E27FC236}">
                  <a16:creationId xmlns:a16="http://schemas.microsoft.com/office/drawing/2014/main" id="{C09E0D21-6530-42BB-A88D-F965788A5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560"/>
              <a:ext cx="16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53" name="Line 245">
              <a:extLst>
                <a:ext uri="{FF2B5EF4-FFF2-40B4-BE49-F238E27FC236}">
                  <a16:creationId xmlns:a16="http://schemas.microsoft.com/office/drawing/2014/main" id="{12B807BA-595F-4270-BA06-19F9EBC44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560"/>
              <a:ext cx="16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54" name="Line 246">
              <a:extLst>
                <a:ext uri="{FF2B5EF4-FFF2-40B4-BE49-F238E27FC236}">
                  <a16:creationId xmlns:a16="http://schemas.microsoft.com/office/drawing/2014/main" id="{85C3EB47-04EF-48A6-923B-EE791DC42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536"/>
              <a:ext cx="54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55" name="Text Box 247" descr="窄竖线">
              <a:extLst>
                <a:ext uri="{FF2B5EF4-FFF2-40B4-BE49-F238E27FC236}">
                  <a16:creationId xmlns:a16="http://schemas.microsoft.com/office/drawing/2014/main" id="{F8490CCC-E0ED-46C4-999E-8BD368053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" y="784"/>
              <a:ext cx="1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3</a:t>
              </a:r>
              <a:r>
                <a:rPr lang="zh-CN" altLang="zh-CN"/>
                <a:t>=</a:t>
              </a:r>
              <a:r>
                <a:rPr lang="zh-CN" altLang="zh-CN" i="1"/>
                <a:t>A</a:t>
              </a:r>
              <a:r>
                <a:rPr lang="zh-CN" altLang="zh-CN" baseline="-25000"/>
                <a:t>2</a:t>
              </a:r>
              <a:r>
                <a:rPr lang="zh-CN" altLang="zh-CN" i="1"/>
                <a:t>A</a:t>
              </a:r>
              <a:r>
                <a:rPr lang="zh-CN" altLang="zh-CN" baseline="-25000"/>
                <a:t>1</a:t>
              </a:r>
              <a:r>
                <a:rPr lang="zh-CN" altLang="zh-CN" i="1"/>
                <a:t>A</a:t>
              </a:r>
              <a:r>
                <a:rPr lang="zh-CN" altLang="zh-CN" baseline="-25000"/>
                <a:t>0</a:t>
              </a:r>
              <a:r>
                <a:rPr lang="zh-CN" altLang="zh-CN"/>
                <a:t>=</a:t>
              </a:r>
              <a:r>
                <a:rPr lang="zh-CN" altLang="zh-CN" i="1"/>
                <a:t>m</a:t>
              </a:r>
              <a:r>
                <a:rPr lang="zh-CN" altLang="zh-CN" baseline="-25000"/>
                <a:t>3</a:t>
              </a:r>
            </a:p>
          </p:txBody>
        </p:sp>
        <p:sp>
          <p:nvSpPr>
            <p:cNvPr id="43256" name="Line 248">
              <a:extLst>
                <a:ext uri="{FF2B5EF4-FFF2-40B4-BE49-F238E27FC236}">
                  <a16:creationId xmlns:a16="http://schemas.microsoft.com/office/drawing/2014/main" id="{7FBFB7C2-DDBA-45EB-9F4F-CF990D53C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848"/>
              <a:ext cx="18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57" name="Line 249">
              <a:extLst>
                <a:ext uri="{FF2B5EF4-FFF2-40B4-BE49-F238E27FC236}">
                  <a16:creationId xmlns:a16="http://schemas.microsoft.com/office/drawing/2014/main" id="{9713D9BD-9B2E-4E28-BBDD-5186FCA48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" y="808"/>
              <a:ext cx="16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58" name="Line 250">
              <a:extLst>
                <a:ext uri="{FF2B5EF4-FFF2-40B4-BE49-F238E27FC236}">
                  <a16:creationId xmlns:a16="http://schemas.microsoft.com/office/drawing/2014/main" id="{95F28CF0-6FF3-4F4D-BBE4-4F4EA78DD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816"/>
              <a:ext cx="16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59" name="Line 251">
              <a:extLst>
                <a:ext uri="{FF2B5EF4-FFF2-40B4-BE49-F238E27FC236}">
                  <a16:creationId xmlns:a16="http://schemas.microsoft.com/office/drawing/2014/main" id="{4DB754BF-F5CA-4C13-B9D5-8310975FC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792"/>
              <a:ext cx="54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60" name="Text Box 252" descr="窄竖线">
              <a:extLst>
                <a:ext uri="{FF2B5EF4-FFF2-40B4-BE49-F238E27FC236}">
                  <a16:creationId xmlns:a16="http://schemas.microsoft.com/office/drawing/2014/main" id="{A02EF456-509C-4EFC-BF58-721534A0C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" y="1040"/>
              <a:ext cx="1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4</a:t>
              </a:r>
              <a:r>
                <a:rPr lang="zh-CN" altLang="zh-CN"/>
                <a:t>=</a:t>
              </a:r>
              <a:r>
                <a:rPr lang="zh-CN" altLang="zh-CN" i="1"/>
                <a:t>A</a:t>
              </a:r>
              <a:r>
                <a:rPr lang="zh-CN" altLang="zh-CN" baseline="-25000"/>
                <a:t>2</a:t>
              </a:r>
              <a:r>
                <a:rPr lang="zh-CN" altLang="zh-CN" i="1"/>
                <a:t>A</a:t>
              </a:r>
              <a:r>
                <a:rPr lang="zh-CN" altLang="zh-CN" baseline="-25000"/>
                <a:t>1</a:t>
              </a:r>
              <a:r>
                <a:rPr lang="zh-CN" altLang="zh-CN" i="1"/>
                <a:t>A</a:t>
              </a:r>
              <a:r>
                <a:rPr lang="zh-CN" altLang="zh-CN" baseline="-25000"/>
                <a:t>0</a:t>
              </a:r>
              <a:r>
                <a:rPr lang="zh-CN" altLang="zh-CN"/>
                <a:t>=</a:t>
              </a:r>
              <a:r>
                <a:rPr lang="zh-CN" altLang="zh-CN" i="1"/>
                <a:t>m</a:t>
              </a:r>
              <a:r>
                <a:rPr lang="zh-CN" altLang="zh-CN" baseline="-25000"/>
                <a:t>4</a:t>
              </a:r>
            </a:p>
          </p:txBody>
        </p:sp>
        <p:sp>
          <p:nvSpPr>
            <p:cNvPr id="43261" name="Line 253">
              <a:extLst>
                <a:ext uri="{FF2B5EF4-FFF2-40B4-BE49-F238E27FC236}">
                  <a16:creationId xmlns:a16="http://schemas.microsoft.com/office/drawing/2014/main" id="{7E37C95F-A35B-4E92-970D-D58006896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" y="1104"/>
              <a:ext cx="18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62" name="Line 254">
              <a:extLst>
                <a:ext uri="{FF2B5EF4-FFF2-40B4-BE49-F238E27FC236}">
                  <a16:creationId xmlns:a16="http://schemas.microsoft.com/office/drawing/2014/main" id="{CD89FF10-360D-43C7-A657-EF7F287F7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" y="1064"/>
              <a:ext cx="16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63" name="Line 255">
              <a:extLst>
                <a:ext uri="{FF2B5EF4-FFF2-40B4-BE49-F238E27FC236}">
                  <a16:creationId xmlns:a16="http://schemas.microsoft.com/office/drawing/2014/main" id="{89FC16AD-3E6C-482A-86C0-102BE8F52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1072"/>
              <a:ext cx="16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64" name="Line 256">
              <a:extLst>
                <a:ext uri="{FF2B5EF4-FFF2-40B4-BE49-F238E27FC236}">
                  <a16:creationId xmlns:a16="http://schemas.microsoft.com/office/drawing/2014/main" id="{3C54D413-4175-4C5F-B62F-0044F16A6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1072"/>
              <a:ext cx="16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65" name="Line 257">
              <a:extLst>
                <a:ext uri="{FF2B5EF4-FFF2-40B4-BE49-F238E27FC236}">
                  <a16:creationId xmlns:a16="http://schemas.microsoft.com/office/drawing/2014/main" id="{2569A553-AB47-4790-9166-2EE4FF1F3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048"/>
              <a:ext cx="54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66" name="Text Box 258" descr="窄竖线">
              <a:extLst>
                <a:ext uri="{FF2B5EF4-FFF2-40B4-BE49-F238E27FC236}">
                  <a16:creationId xmlns:a16="http://schemas.microsoft.com/office/drawing/2014/main" id="{5B12A66C-FD43-4D3D-AC0B-5C397C301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" y="1296"/>
              <a:ext cx="1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5</a:t>
              </a:r>
              <a:r>
                <a:rPr lang="zh-CN" altLang="zh-CN"/>
                <a:t>=</a:t>
              </a:r>
              <a:r>
                <a:rPr lang="zh-CN" altLang="zh-CN" i="1"/>
                <a:t>A</a:t>
              </a:r>
              <a:r>
                <a:rPr lang="zh-CN" altLang="zh-CN" baseline="-25000"/>
                <a:t>2</a:t>
              </a:r>
              <a:r>
                <a:rPr lang="zh-CN" altLang="zh-CN" i="1"/>
                <a:t>A</a:t>
              </a:r>
              <a:r>
                <a:rPr lang="zh-CN" altLang="zh-CN" baseline="-25000"/>
                <a:t>1</a:t>
              </a:r>
              <a:r>
                <a:rPr lang="zh-CN" altLang="zh-CN" i="1"/>
                <a:t>A</a:t>
              </a:r>
              <a:r>
                <a:rPr lang="zh-CN" altLang="zh-CN" baseline="-25000"/>
                <a:t>0</a:t>
              </a:r>
              <a:r>
                <a:rPr lang="zh-CN" altLang="zh-CN"/>
                <a:t>=</a:t>
              </a:r>
              <a:r>
                <a:rPr lang="zh-CN" altLang="zh-CN" i="1"/>
                <a:t>m</a:t>
              </a:r>
              <a:r>
                <a:rPr lang="zh-CN" altLang="zh-CN" baseline="-25000"/>
                <a:t>5</a:t>
              </a:r>
            </a:p>
          </p:txBody>
        </p:sp>
        <p:sp>
          <p:nvSpPr>
            <p:cNvPr id="43267" name="Line 259">
              <a:extLst>
                <a:ext uri="{FF2B5EF4-FFF2-40B4-BE49-F238E27FC236}">
                  <a16:creationId xmlns:a16="http://schemas.microsoft.com/office/drawing/2014/main" id="{9B97DF19-DB5F-48C7-81C4-F9515A916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1360"/>
              <a:ext cx="18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68" name="Line 260">
              <a:extLst>
                <a:ext uri="{FF2B5EF4-FFF2-40B4-BE49-F238E27FC236}">
                  <a16:creationId xmlns:a16="http://schemas.microsoft.com/office/drawing/2014/main" id="{36972F29-BE6A-4FC8-9918-9B545368A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" y="1320"/>
              <a:ext cx="16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69" name="Line 261">
              <a:extLst>
                <a:ext uri="{FF2B5EF4-FFF2-40B4-BE49-F238E27FC236}">
                  <a16:creationId xmlns:a16="http://schemas.microsoft.com/office/drawing/2014/main" id="{626519D9-BD92-44CF-82EB-9233A3BF2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1328"/>
              <a:ext cx="16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70" name="Line 262">
              <a:extLst>
                <a:ext uri="{FF2B5EF4-FFF2-40B4-BE49-F238E27FC236}">
                  <a16:creationId xmlns:a16="http://schemas.microsoft.com/office/drawing/2014/main" id="{B1B90066-17C7-416F-A6D7-381369EC5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304"/>
              <a:ext cx="54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71" name="Text Box 263" descr="窄竖线">
              <a:extLst>
                <a:ext uri="{FF2B5EF4-FFF2-40B4-BE49-F238E27FC236}">
                  <a16:creationId xmlns:a16="http://schemas.microsoft.com/office/drawing/2014/main" id="{EA8D6B61-9FA6-427F-BFED-AE5309355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" y="1560"/>
              <a:ext cx="1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6</a:t>
              </a:r>
              <a:r>
                <a:rPr lang="zh-CN" altLang="zh-CN"/>
                <a:t>=</a:t>
              </a:r>
              <a:r>
                <a:rPr lang="zh-CN" altLang="zh-CN" i="1"/>
                <a:t>A</a:t>
              </a:r>
              <a:r>
                <a:rPr lang="zh-CN" altLang="zh-CN" baseline="-25000"/>
                <a:t>2</a:t>
              </a:r>
              <a:r>
                <a:rPr lang="zh-CN" altLang="zh-CN" i="1"/>
                <a:t>A</a:t>
              </a:r>
              <a:r>
                <a:rPr lang="zh-CN" altLang="zh-CN" baseline="-25000"/>
                <a:t>1</a:t>
              </a:r>
              <a:r>
                <a:rPr lang="zh-CN" altLang="zh-CN" i="1"/>
                <a:t>A</a:t>
              </a:r>
              <a:r>
                <a:rPr lang="zh-CN" altLang="zh-CN" baseline="-25000"/>
                <a:t>0</a:t>
              </a:r>
              <a:r>
                <a:rPr lang="zh-CN" altLang="zh-CN"/>
                <a:t>=</a:t>
              </a:r>
              <a:r>
                <a:rPr lang="zh-CN" altLang="zh-CN" i="1"/>
                <a:t>m</a:t>
              </a:r>
              <a:r>
                <a:rPr lang="zh-CN" altLang="zh-CN" baseline="-25000"/>
                <a:t>6</a:t>
              </a:r>
            </a:p>
          </p:txBody>
        </p:sp>
        <p:sp>
          <p:nvSpPr>
            <p:cNvPr id="43272" name="Line 264">
              <a:extLst>
                <a:ext uri="{FF2B5EF4-FFF2-40B4-BE49-F238E27FC236}">
                  <a16:creationId xmlns:a16="http://schemas.microsoft.com/office/drawing/2014/main" id="{75932E0D-6858-4AC0-87D2-56B481255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1624"/>
              <a:ext cx="18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73" name="Line 265">
              <a:extLst>
                <a:ext uri="{FF2B5EF4-FFF2-40B4-BE49-F238E27FC236}">
                  <a16:creationId xmlns:a16="http://schemas.microsoft.com/office/drawing/2014/main" id="{1B227246-E7AE-4E40-A43D-C1D716D3C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" y="1584"/>
              <a:ext cx="16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74" name="Line 266">
              <a:extLst>
                <a:ext uri="{FF2B5EF4-FFF2-40B4-BE49-F238E27FC236}">
                  <a16:creationId xmlns:a16="http://schemas.microsoft.com/office/drawing/2014/main" id="{FAC77CBD-31E4-4084-8163-52536AB0B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1592"/>
              <a:ext cx="16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75" name="Line 267">
              <a:extLst>
                <a:ext uri="{FF2B5EF4-FFF2-40B4-BE49-F238E27FC236}">
                  <a16:creationId xmlns:a16="http://schemas.microsoft.com/office/drawing/2014/main" id="{72270CB8-60CD-4DCF-B531-C40791912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568"/>
              <a:ext cx="54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76" name="Text Box 268" descr="窄竖线">
              <a:extLst>
                <a:ext uri="{FF2B5EF4-FFF2-40B4-BE49-F238E27FC236}">
                  <a16:creationId xmlns:a16="http://schemas.microsoft.com/office/drawing/2014/main" id="{8DAFE355-01B1-43AB-B6FA-397F470E1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" y="1832"/>
              <a:ext cx="1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7</a:t>
              </a:r>
              <a:r>
                <a:rPr lang="zh-CN" altLang="zh-CN"/>
                <a:t>=</a:t>
              </a:r>
              <a:r>
                <a:rPr lang="zh-CN" altLang="zh-CN" i="1"/>
                <a:t>A</a:t>
              </a:r>
              <a:r>
                <a:rPr lang="zh-CN" altLang="zh-CN" baseline="-25000"/>
                <a:t>2</a:t>
              </a:r>
              <a:r>
                <a:rPr lang="zh-CN" altLang="zh-CN" i="1"/>
                <a:t>A</a:t>
              </a:r>
              <a:r>
                <a:rPr lang="zh-CN" altLang="zh-CN" baseline="-25000"/>
                <a:t>1</a:t>
              </a:r>
              <a:r>
                <a:rPr lang="zh-CN" altLang="zh-CN" i="1"/>
                <a:t>A</a:t>
              </a:r>
              <a:r>
                <a:rPr lang="zh-CN" altLang="zh-CN" baseline="-25000"/>
                <a:t>0</a:t>
              </a:r>
              <a:r>
                <a:rPr lang="zh-CN" altLang="zh-CN"/>
                <a:t>=</a:t>
              </a:r>
              <a:r>
                <a:rPr lang="zh-CN" altLang="zh-CN" i="1"/>
                <a:t>m</a:t>
              </a:r>
              <a:r>
                <a:rPr lang="zh-CN" altLang="zh-CN" baseline="-25000"/>
                <a:t>7</a:t>
              </a:r>
            </a:p>
          </p:txBody>
        </p:sp>
        <p:sp>
          <p:nvSpPr>
            <p:cNvPr id="43277" name="Line 269">
              <a:extLst>
                <a:ext uri="{FF2B5EF4-FFF2-40B4-BE49-F238E27FC236}">
                  <a16:creationId xmlns:a16="http://schemas.microsoft.com/office/drawing/2014/main" id="{7AF266AE-02E6-486F-B9FE-BC0A6A867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" y="1896"/>
              <a:ext cx="18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78" name="Line 270">
              <a:extLst>
                <a:ext uri="{FF2B5EF4-FFF2-40B4-BE49-F238E27FC236}">
                  <a16:creationId xmlns:a16="http://schemas.microsoft.com/office/drawing/2014/main" id="{ADB008BA-924C-4F9B-9110-FB96E4B1D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" y="1856"/>
              <a:ext cx="16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79" name="Line 271">
              <a:extLst>
                <a:ext uri="{FF2B5EF4-FFF2-40B4-BE49-F238E27FC236}">
                  <a16:creationId xmlns:a16="http://schemas.microsoft.com/office/drawing/2014/main" id="{6256C0C2-EB09-4733-ADC4-221216576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856"/>
              <a:ext cx="54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80" name="AutoShape 272">
              <a:extLst>
                <a:ext uri="{FF2B5EF4-FFF2-40B4-BE49-F238E27FC236}">
                  <a16:creationId xmlns:a16="http://schemas.microsoft.com/office/drawing/2014/main" id="{DC563C41-C093-4653-8E70-36880FE1C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0"/>
              <a:ext cx="120" cy="1872"/>
            </a:xfrm>
            <a:prstGeom prst="leftBrace">
              <a:avLst>
                <a:gd name="adj1" fmla="val 130000"/>
                <a:gd name="adj2" fmla="val 50000"/>
              </a:avLst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</p:grpSp>
      <p:grpSp>
        <p:nvGrpSpPr>
          <p:cNvPr id="43281" name="Group 273">
            <a:extLst>
              <a:ext uri="{FF2B5EF4-FFF2-40B4-BE49-F238E27FC236}">
                <a16:creationId xmlns:a16="http://schemas.microsoft.com/office/drawing/2014/main" id="{F754259A-5713-4F33-B0A0-F60F429456E7}"/>
              </a:ext>
            </a:extLst>
          </p:cNvPr>
          <p:cNvGrpSpPr>
            <a:grpSpLocks/>
          </p:cNvGrpSpPr>
          <p:nvPr/>
        </p:nvGrpSpPr>
        <p:grpSpPr bwMode="auto">
          <a:xfrm>
            <a:off x="5255419" y="3011092"/>
            <a:ext cx="972741" cy="273844"/>
            <a:chOff x="0" y="0"/>
            <a:chExt cx="817" cy="230"/>
          </a:xfrm>
        </p:grpSpPr>
        <p:grpSp>
          <p:nvGrpSpPr>
            <p:cNvPr id="43282" name="Group 274">
              <a:extLst>
                <a:ext uri="{FF2B5EF4-FFF2-40B4-BE49-F238E27FC236}">
                  <a16:creationId xmlns:a16="http://schemas.microsoft.com/office/drawing/2014/main" id="{56D15B28-FBE8-4A17-B880-F734E6A4B8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614" cy="230"/>
              <a:chOff x="0" y="0"/>
              <a:chExt cx="614" cy="230"/>
            </a:xfrm>
          </p:grpSpPr>
          <p:sp>
            <p:nvSpPr>
              <p:cNvPr id="43283" name="Rectangle 275">
                <a:extLst>
                  <a:ext uri="{FF2B5EF4-FFF2-40B4-BE49-F238E27FC236}">
                    <a16:creationId xmlns:a16="http://schemas.microsoft.com/office/drawing/2014/main" id="{1A36F209-05B8-4554-84E1-7F82326DF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" y="0"/>
                <a:ext cx="20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43284" name="Rectangle 276">
                <a:extLst>
                  <a:ext uri="{FF2B5EF4-FFF2-40B4-BE49-F238E27FC236}">
                    <a16:creationId xmlns:a16="http://schemas.microsoft.com/office/drawing/2014/main" id="{105BC23A-1347-48E0-A7FB-4D18C56B8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0"/>
                <a:ext cx="20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43285" name="Rectangle 277">
                <a:extLst>
                  <a:ext uri="{FF2B5EF4-FFF2-40B4-BE49-F238E27FC236}">
                    <a16:creationId xmlns:a16="http://schemas.microsoft.com/office/drawing/2014/main" id="{222BE24E-9BA0-4F1A-B6F4-CE9183469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>
                    <a:solidFill>
                      <a:srgbClr val="FF3300"/>
                    </a:solidFill>
                  </a:rPr>
                  <a:t>0</a:t>
                </a:r>
              </a:p>
            </p:txBody>
          </p:sp>
        </p:grpSp>
        <p:sp>
          <p:nvSpPr>
            <p:cNvPr id="43286" name="Rectangle 278">
              <a:extLst>
                <a:ext uri="{FF2B5EF4-FFF2-40B4-BE49-F238E27FC236}">
                  <a16:creationId xmlns:a16="http://schemas.microsoft.com/office/drawing/2014/main" id="{129EAE0D-B6F8-4237-8BA7-56BA5F0A2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" y="0"/>
              <a:ext cx="2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0</a:t>
              </a:r>
            </a:p>
          </p:txBody>
        </p:sp>
      </p:grpSp>
      <p:grpSp>
        <p:nvGrpSpPr>
          <p:cNvPr id="43287" name="Group 279">
            <a:extLst>
              <a:ext uri="{FF2B5EF4-FFF2-40B4-BE49-F238E27FC236}">
                <a16:creationId xmlns:a16="http://schemas.microsoft.com/office/drawing/2014/main" id="{39D45285-0EC8-4EAD-8B82-0DB11E90108F}"/>
              </a:ext>
            </a:extLst>
          </p:cNvPr>
          <p:cNvGrpSpPr>
            <a:grpSpLocks/>
          </p:cNvGrpSpPr>
          <p:nvPr/>
        </p:nvGrpSpPr>
        <p:grpSpPr bwMode="auto">
          <a:xfrm>
            <a:off x="5255419" y="3284936"/>
            <a:ext cx="1219200" cy="273844"/>
            <a:chOff x="0" y="0"/>
            <a:chExt cx="1023" cy="230"/>
          </a:xfrm>
        </p:grpSpPr>
        <p:grpSp>
          <p:nvGrpSpPr>
            <p:cNvPr id="43288" name="Group 280">
              <a:extLst>
                <a:ext uri="{FF2B5EF4-FFF2-40B4-BE49-F238E27FC236}">
                  <a16:creationId xmlns:a16="http://schemas.microsoft.com/office/drawing/2014/main" id="{01AF6CA0-6D0A-486D-91D2-AD5C530DB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614" cy="230"/>
              <a:chOff x="0" y="0"/>
              <a:chExt cx="614" cy="230"/>
            </a:xfrm>
          </p:grpSpPr>
          <p:sp>
            <p:nvSpPr>
              <p:cNvPr id="43289" name="Rectangle 281">
                <a:extLst>
                  <a:ext uri="{FF2B5EF4-FFF2-40B4-BE49-F238E27FC236}">
                    <a16:creationId xmlns:a16="http://schemas.microsoft.com/office/drawing/2014/main" id="{7FBBAC04-E509-4888-9F58-9AE9F4168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" y="0"/>
                <a:ext cx="20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>
                    <a:solidFill>
                      <a:srgbClr val="00CC00"/>
                    </a:solidFill>
                  </a:rPr>
                  <a:t>1</a:t>
                </a:r>
              </a:p>
            </p:txBody>
          </p:sp>
          <p:sp>
            <p:nvSpPr>
              <p:cNvPr id="43290" name="Rectangle 282">
                <a:extLst>
                  <a:ext uri="{FF2B5EF4-FFF2-40B4-BE49-F238E27FC236}">
                    <a16:creationId xmlns:a16="http://schemas.microsoft.com/office/drawing/2014/main" id="{195A2FBF-5460-4A67-8C20-838850039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0"/>
                <a:ext cx="20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>
                    <a:solidFill>
                      <a:srgbClr val="00CC00"/>
                    </a:solidFill>
                  </a:rPr>
                  <a:t>0</a:t>
                </a:r>
              </a:p>
            </p:txBody>
          </p:sp>
          <p:sp>
            <p:nvSpPr>
              <p:cNvPr id="43291" name="Rectangle 283">
                <a:extLst>
                  <a:ext uri="{FF2B5EF4-FFF2-40B4-BE49-F238E27FC236}">
                    <a16:creationId xmlns:a16="http://schemas.microsoft.com/office/drawing/2014/main" id="{E5E165FD-119A-446A-BB8B-B69A7575E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>
                    <a:solidFill>
                      <a:srgbClr val="00CC00"/>
                    </a:solidFill>
                  </a:rPr>
                  <a:t>0</a:t>
                </a:r>
              </a:p>
            </p:txBody>
          </p:sp>
        </p:grpSp>
        <p:sp>
          <p:nvSpPr>
            <p:cNvPr id="43292" name="Rectangle 284">
              <a:extLst>
                <a:ext uri="{FF2B5EF4-FFF2-40B4-BE49-F238E27FC236}">
                  <a16:creationId xmlns:a16="http://schemas.microsoft.com/office/drawing/2014/main" id="{7798E8EE-C286-4BA7-BB19-93DC7753A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0"/>
              <a:ext cx="2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CC00"/>
                  </a:solidFill>
                </a:rPr>
                <a:t>0</a:t>
              </a:r>
            </a:p>
          </p:txBody>
        </p:sp>
      </p:grpSp>
      <p:grpSp>
        <p:nvGrpSpPr>
          <p:cNvPr id="43293" name="Group 285">
            <a:extLst>
              <a:ext uri="{FF2B5EF4-FFF2-40B4-BE49-F238E27FC236}">
                <a16:creationId xmlns:a16="http://schemas.microsoft.com/office/drawing/2014/main" id="{39398732-7C0F-44C9-A153-EFD04D4F8BA3}"/>
              </a:ext>
            </a:extLst>
          </p:cNvPr>
          <p:cNvGrpSpPr>
            <a:grpSpLocks/>
          </p:cNvGrpSpPr>
          <p:nvPr/>
        </p:nvGrpSpPr>
        <p:grpSpPr bwMode="auto">
          <a:xfrm>
            <a:off x="2049066" y="1971675"/>
            <a:ext cx="1470422" cy="277416"/>
            <a:chOff x="0" y="0"/>
            <a:chExt cx="1236" cy="233"/>
          </a:xfrm>
        </p:grpSpPr>
        <p:sp>
          <p:nvSpPr>
            <p:cNvPr id="43294" name="Text Box 286" descr="窄竖线">
              <a:extLst>
                <a:ext uri="{FF2B5EF4-FFF2-40B4-BE49-F238E27FC236}">
                  <a16:creationId xmlns:a16="http://schemas.microsoft.com/office/drawing/2014/main" id="{9915CF8D-C6FE-4EAC-A9D6-1B6BE9BF8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i="1">
                  <a:solidFill>
                    <a:srgbClr val="FF3300"/>
                  </a:solidFill>
                </a:rPr>
                <a:t>Y</a:t>
              </a:r>
              <a:r>
                <a:rPr lang="zh-CN" altLang="zh-CN" baseline="-25000">
                  <a:solidFill>
                    <a:srgbClr val="FF3300"/>
                  </a:solidFill>
                </a:rPr>
                <a:t>0</a:t>
              </a:r>
              <a:r>
                <a:rPr lang="zh-CN" altLang="zh-CN">
                  <a:solidFill>
                    <a:srgbClr val="FF3300"/>
                  </a:solidFill>
                </a:rPr>
                <a:t>=</a:t>
              </a:r>
              <a:r>
                <a:rPr lang="zh-CN" altLang="zh-CN" i="1">
                  <a:solidFill>
                    <a:srgbClr val="FF3300"/>
                  </a:solidFill>
                </a:rPr>
                <a:t>A</a:t>
              </a:r>
              <a:r>
                <a:rPr lang="zh-CN" altLang="zh-CN" baseline="-25000">
                  <a:solidFill>
                    <a:srgbClr val="FF3300"/>
                  </a:solidFill>
                </a:rPr>
                <a:t>2</a:t>
              </a:r>
              <a:r>
                <a:rPr lang="zh-CN" altLang="zh-CN" i="1">
                  <a:solidFill>
                    <a:srgbClr val="FF3300"/>
                  </a:solidFill>
                </a:rPr>
                <a:t>A</a:t>
              </a:r>
              <a:r>
                <a:rPr lang="zh-CN" altLang="zh-CN" baseline="-25000">
                  <a:solidFill>
                    <a:srgbClr val="FF3300"/>
                  </a:solidFill>
                </a:rPr>
                <a:t>1</a:t>
              </a:r>
              <a:r>
                <a:rPr lang="zh-CN" altLang="zh-CN" i="1">
                  <a:solidFill>
                    <a:srgbClr val="FF3300"/>
                  </a:solidFill>
                </a:rPr>
                <a:t>A</a:t>
              </a:r>
              <a:r>
                <a:rPr lang="zh-CN" altLang="zh-CN" baseline="-25000">
                  <a:solidFill>
                    <a:srgbClr val="FF3300"/>
                  </a:solidFill>
                </a:rPr>
                <a:t>0</a:t>
              </a:r>
              <a:r>
                <a:rPr lang="zh-CN" altLang="zh-CN">
                  <a:solidFill>
                    <a:srgbClr val="FF3300"/>
                  </a:solidFill>
                </a:rPr>
                <a:t>=</a:t>
              </a:r>
              <a:r>
                <a:rPr lang="zh-CN" altLang="zh-CN" i="1">
                  <a:solidFill>
                    <a:srgbClr val="FF3300"/>
                  </a:solidFill>
                </a:rPr>
                <a:t>m</a:t>
              </a:r>
              <a:r>
                <a:rPr lang="zh-CN" altLang="zh-CN" baseline="-25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43295" name="Line 287">
              <a:extLst>
                <a:ext uri="{FF2B5EF4-FFF2-40B4-BE49-F238E27FC236}">
                  <a16:creationId xmlns:a16="http://schemas.microsoft.com/office/drawing/2014/main" id="{B801755B-3F7E-400D-AEC7-232639609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64"/>
              <a:ext cx="184" cy="0"/>
            </a:xfrm>
            <a:prstGeom prst="line">
              <a:avLst/>
            </a:pr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96" name="Line 288">
              <a:extLst>
                <a:ext uri="{FF2B5EF4-FFF2-40B4-BE49-F238E27FC236}">
                  <a16:creationId xmlns:a16="http://schemas.microsoft.com/office/drawing/2014/main" id="{D371B123-6EEE-4139-B638-5D8B16529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" y="24"/>
              <a:ext cx="160" cy="0"/>
            </a:xfrm>
            <a:prstGeom prst="line">
              <a:avLst/>
            </a:pr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97" name="Line 289">
              <a:extLst>
                <a:ext uri="{FF2B5EF4-FFF2-40B4-BE49-F238E27FC236}">
                  <a16:creationId xmlns:a16="http://schemas.microsoft.com/office/drawing/2014/main" id="{AEA1FC99-DC50-47FE-BDFA-9E68A574B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" y="32"/>
              <a:ext cx="160" cy="0"/>
            </a:xfrm>
            <a:prstGeom prst="line">
              <a:avLst/>
            </a:pr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98" name="Line 290">
              <a:extLst>
                <a:ext uri="{FF2B5EF4-FFF2-40B4-BE49-F238E27FC236}">
                  <a16:creationId xmlns:a16="http://schemas.microsoft.com/office/drawing/2014/main" id="{F6D5749C-920F-483A-BA76-8B8E42C6C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32"/>
              <a:ext cx="160" cy="0"/>
            </a:xfrm>
            <a:prstGeom prst="line">
              <a:avLst/>
            </a:pr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299" name="Line 291">
              <a:extLst>
                <a:ext uri="{FF2B5EF4-FFF2-40B4-BE49-F238E27FC236}">
                  <a16:creationId xmlns:a16="http://schemas.microsoft.com/office/drawing/2014/main" id="{CC149494-6626-4B66-B842-37C3AB68C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" y="32"/>
              <a:ext cx="160" cy="0"/>
            </a:xfrm>
            <a:prstGeom prst="line">
              <a:avLst/>
            </a:pr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300" name="Line 292">
              <a:extLst>
                <a:ext uri="{FF2B5EF4-FFF2-40B4-BE49-F238E27FC236}">
                  <a16:creationId xmlns:a16="http://schemas.microsoft.com/office/drawing/2014/main" id="{8E50439F-845C-4C9A-905F-E519AD52D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" y="8"/>
              <a:ext cx="544" cy="0"/>
            </a:xfrm>
            <a:prstGeom prst="line">
              <a:avLst/>
            </a:pr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</p:grpSp>
      <p:grpSp>
        <p:nvGrpSpPr>
          <p:cNvPr id="43301" name="Group 293">
            <a:extLst>
              <a:ext uri="{FF2B5EF4-FFF2-40B4-BE49-F238E27FC236}">
                <a16:creationId xmlns:a16="http://schemas.microsoft.com/office/drawing/2014/main" id="{DB92034C-7481-43BB-8060-D5E725F9C57D}"/>
              </a:ext>
            </a:extLst>
          </p:cNvPr>
          <p:cNvGrpSpPr>
            <a:grpSpLocks/>
          </p:cNvGrpSpPr>
          <p:nvPr/>
        </p:nvGrpSpPr>
        <p:grpSpPr bwMode="auto">
          <a:xfrm>
            <a:off x="2049066" y="2286000"/>
            <a:ext cx="1470422" cy="277416"/>
            <a:chOff x="0" y="0"/>
            <a:chExt cx="1236" cy="233"/>
          </a:xfrm>
        </p:grpSpPr>
        <p:sp>
          <p:nvSpPr>
            <p:cNvPr id="43302" name="Text Box 294" descr="窄竖线">
              <a:extLst>
                <a:ext uri="{FF2B5EF4-FFF2-40B4-BE49-F238E27FC236}">
                  <a16:creationId xmlns:a16="http://schemas.microsoft.com/office/drawing/2014/main" id="{B28BC45E-B5E6-4A27-8078-804E34204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i="1">
                  <a:solidFill>
                    <a:srgbClr val="00CC00"/>
                  </a:solidFill>
                </a:rPr>
                <a:t>Y</a:t>
              </a:r>
              <a:r>
                <a:rPr lang="zh-CN" altLang="zh-CN" baseline="-25000">
                  <a:solidFill>
                    <a:srgbClr val="00CC00"/>
                  </a:solidFill>
                </a:rPr>
                <a:t>1</a:t>
              </a:r>
              <a:r>
                <a:rPr lang="zh-CN" altLang="zh-CN">
                  <a:solidFill>
                    <a:srgbClr val="00CC00"/>
                  </a:solidFill>
                </a:rPr>
                <a:t>=</a:t>
              </a:r>
              <a:r>
                <a:rPr lang="zh-CN" altLang="zh-CN" i="1">
                  <a:solidFill>
                    <a:srgbClr val="00CC00"/>
                  </a:solidFill>
                </a:rPr>
                <a:t>A</a:t>
              </a:r>
              <a:r>
                <a:rPr lang="zh-CN" altLang="zh-CN" baseline="-25000">
                  <a:solidFill>
                    <a:srgbClr val="00CC00"/>
                  </a:solidFill>
                </a:rPr>
                <a:t>2</a:t>
              </a:r>
              <a:r>
                <a:rPr lang="zh-CN" altLang="zh-CN" i="1">
                  <a:solidFill>
                    <a:srgbClr val="00CC00"/>
                  </a:solidFill>
                </a:rPr>
                <a:t>A</a:t>
              </a:r>
              <a:r>
                <a:rPr lang="zh-CN" altLang="zh-CN" baseline="-25000">
                  <a:solidFill>
                    <a:srgbClr val="00CC00"/>
                  </a:solidFill>
                </a:rPr>
                <a:t>1</a:t>
              </a:r>
              <a:r>
                <a:rPr lang="zh-CN" altLang="zh-CN" i="1">
                  <a:solidFill>
                    <a:srgbClr val="00CC00"/>
                  </a:solidFill>
                </a:rPr>
                <a:t>A</a:t>
              </a:r>
              <a:r>
                <a:rPr lang="zh-CN" altLang="zh-CN" baseline="-25000">
                  <a:solidFill>
                    <a:srgbClr val="00CC00"/>
                  </a:solidFill>
                </a:rPr>
                <a:t>0</a:t>
              </a:r>
              <a:r>
                <a:rPr lang="zh-CN" altLang="zh-CN">
                  <a:solidFill>
                    <a:srgbClr val="00CC00"/>
                  </a:solidFill>
                </a:rPr>
                <a:t>=</a:t>
              </a:r>
              <a:r>
                <a:rPr lang="zh-CN" altLang="zh-CN" i="1">
                  <a:solidFill>
                    <a:srgbClr val="00CC00"/>
                  </a:solidFill>
                </a:rPr>
                <a:t>m</a:t>
              </a:r>
              <a:r>
                <a:rPr lang="zh-CN" altLang="zh-CN" baseline="-25000">
                  <a:solidFill>
                    <a:srgbClr val="00CC00"/>
                  </a:solidFill>
                </a:rPr>
                <a:t>1</a:t>
              </a:r>
            </a:p>
          </p:txBody>
        </p:sp>
        <p:sp>
          <p:nvSpPr>
            <p:cNvPr id="43303" name="Line 295">
              <a:extLst>
                <a:ext uri="{FF2B5EF4-FFF2-40B4-BE49-F238E27FC236}">
                  <a16:creationId xmlns:a16="http://schemas.microsoft.com/office/drawing/2014/main" id="{D62285AC-0914-4470-BBC2-AE669B230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" y="64"/>
              <a:ext cx="184" cy="0"/>
            </a:xfrm>
            <a:prstGeom prst="line">
              <a:avLst/>
            </a:prstGeom>
            <a:noFill/>
            <a:ln w="19050" cmpd="sng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304" name="Line 296">
              <a:extLst>
                <a:ext uri="{FF2B5EF4-FFF2-40B4-BE49-F238E27FC236}">
                  <a16:creationId xmlns:a16="http://schemas.microsoft.com/office/drawing/2014/main" id="{B9F42C80-7898-4FC1-A7E3-518E0AD83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" y="24"/>
              <a:ext cx="160" cy="0"/>
            </a:xfrm>
            <a:prstGeom prst="line">
              <a:avLst/>
            </a:prstGeom>
            <a:noFill/>
            <a:ln w="19050" cmpd="sng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305" name="Line 297">
              <a:extLst>
                <a:ext uri="{FF2B5EF4-FFF2-40B4-BE49-F238E27FC236}">
                  <a16:creationId xmlns:a16="http://schemas.microsoft.com/office/drawing/2014/main" id="{15C69A6A-7FBC-4C58-8D76-C5C042BE6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" y="32"/>
              <a:ext cx="160" cy="0"/>
            </a:xfrm>
            <a:prstGeom prst="line">
              <a:avLst/>
            </a:prstGeom>
            <a:noFill/>
            <a:ln w="19050" cmpd="sng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306" name="Line 298">
              <a:extLst>
                <a:ext uri="{FF2B5EF4-FFF2-40B4-BE49-F238E27FC236}">
                  <a16:creationId xmlns:a16="http://schemas.microsoft.com/office/drawing/2014/main" id="{492AA22D-177F-4763-8B85-BE81446EC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32"/>
              <a:ext cx="160" cy="0"/>
            </a:xfrm>
            <a:prstGeom prst="line">
              <a:avLst/>
            </a:prstGeom>
            <a:noFill/>
            <a:ln w="19050" cmpd="sng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3307" name="Line 299">
              <a:extLst>
                <a:ext uri="{FF2B5EF4-FFF2-40B4-BE49-F238E27FC236}">
                  <a16:creationId xmlns:a16="http://schemas.microsoft.com/office/drawing/2014/main" id="{7E7404C9-CADC-4D44-A4A6-5152F259A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" y="8"/>
              <a:ext cx="544" cy="0"/>
            </a:xfrm>
            <a:prstGeom prst="line">
              <a:avLst/>
            </a:prstGeom>
            <a:noFill/>
            <a:ln w="19050" cmpd="sng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</p:grpSp>
      <p:sp>
        <p:nvSpPr>
          <p:cNvPr id="43308" name="AutoShape 300">
            <a:extLst>
              <a:ext uri="{FF2B5EF4-FFF2-40B4-BE49-F238E27FC236}">
                <a16:creationId xmlns:a16="http://schemas.microsoft.com/office/drawing/2014/main" id="{E8053A0D-3333-4434-8CEE-CEA7A10F6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" y="4676775"/>
            <a:ext cx="3650456" cy="1115616"/>
          </a:xfrm>
          <a:prstGeom prst="wedgeRectCallout">
            <a:avLst>
              <a:gd name="adj1" fmla="val -11514"/>
              <a:gd name="adj2" fmla="val -63769"/>
            </a:avLst>
          </a:prstGeom>
          <a:solidFill>
            <a:srgbClr val="CCCCFF">
              <a:alpha val="50000"/>
            </a:srgb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fontAlgn="base"/>
            <a:r>
              <a:rPr lang="zh-CN" altLang="zh-CN">
                <a:latin typeface="宋体" panose="02010600030101010101" pitchFamily="2" charset="-122"/>
              </a:rPr>
              <a:t>　　二进制译码器能译出输入变量的全部取值组合，故又称变量译码器，也称全译码器。</a:t>
            </a:r>
            <a:r>
              <a:rPr lang="zh-CN" altLang="zh-CN">
                <a:solidFill>
                  <a:srgbClr val="FF3300"/>
                </a:solidFill>
                <a:latin typeface="宋体" panose="02010600030101010101" pitchFamily="2" charset="-122"/>
              </a:rPr>
              <a:t>其输出端能提供输入变量的全部最小项。</a:t>
            </a:r>
            <a:r>
              <a:rPr lang="zh-CN" altLang="zh-CN"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43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43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0" fill="hold"/>
                                        <p:tgtEl>
                                          <p:spTgt spid="43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43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3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3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74" grpId="0" animBg="1" autoUpdateAnimBg="0"/>
      <p:bldP spid="43175" grpId="0" animBg="1" autoUpdateAnimBg="0"/>
      <p:bldP spid="43224" grpId="0" autoUpdateAnimBg="0"/>
      <p:bldP spid="43225" grpId="0" autoUpdateAnimBg="0"/>
      <p:bldP spid="43233" grpId="0" animBg="1" autoUpdateAnimBg="0"/>
      <p:bldP spid="43234" grpId="0" animBg="1" autoUpdateAnimBg="0"/>
      <p:bldP spid="4330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E01F102-EA9F-42D4-BDCF-B9DA7CA7A7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/>
          <a:lstStyle/>
          <a:p>
            <a:r>
              <a:rPr lang="zh-CN" altLang="zh-CN" sz="2400" b="1">
                <a:solidFill>
                  <a:schemeClr val="bg1"/>
                </a:solidFill>
              </a:rPr>
              <a:t> ( </a:t>
            </a:r>
            <a:r>
              <a:rPr lang="zh-CN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二</a:t>
            </a:r>
            <a:r>
              <a:rPr lang="zh-CN" altLang="zh-CN" sz="2400" b="1">
                <a:solidFill>
                  <a:schemeClr val="bg1"/>
                </a:solidFill>
              </a:rPr>
              <a:t> )  </a:t>
            </a:r>
            <a:r>
              <a:rPr lang="zh-CN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用二进制译码器实现组合逻辑函数 </a:t>
            </a:r>
            <a:endParaRPr lang="zh-CN" altLang="zh-CN">
              <a:solidFill>
                <a:schemeClr val="bg1"/>
              </a:solidFill>
            </a:endParaRPr>
          </a:p>
        </p:txBody>
      </p:sp>
      <p:grpSp>
        <p:nvGrpSpPr>
          <p:cNvPr id="44035" name="Group 3">
            <a:extLst>
              <a:ext uri="{FF2B5EF4-FFF2-40B4-BE49-F238E27FC236}">
                <a16:creationId xmlns:a16="http://schemas.microsoft.com/office/drawing/2014/main" id="{39FF6751-C78C-4F54-BA7A-CF8875E302E2}"/>
              </a:ext>
            </a:extLst>
          </p:cNvPr>
          <p:cNvGrpSpPr>
            <a:grpSpLocks/>
          </p:cNvGrpSpPr>
          <p:nvPr/>
        </p:nvGrpSpPr>
        <p:grpSpPr bwMode="auto">
          <a:xfrm>
            <a:off x="561975" y="1512095"/>
            <a:ext cx="7886700" cy="4641056"/>
            <a:chOff x="0" y="0"/>
            <a:chExt cx="4976" cy="3929"/>
          </a:xfrm>
        </p:grpSpPr>
        <p:sp>
          <p:nvSpPr>
            <p:cNvPr id="44036" name="Rectangle 4">
              <a:extLst>
                <a:ext uri="{FF2B5EF4-FFF2-40B4-BE49-F238E27FC236}">
                  <a16:creationId xmlns:a16="http://schemas.microsoft.com/office/drawing/2014/main" id="{96469F69-DB87-4E0B-895F-3CB8039E0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908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fontAlgn="base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fontAlgn="base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fontAlgn="base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fontAlgn="base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fontAlgn="base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>
                  <a:solidFill>
                    <a:srgbClr val="0033CC"/>
                  </a:solidFill>
                  <a:latin typeface="宋体" panose="02010600030101010101" pitchFamily="2" charset="-122"/>
                </a:rPr>
                <a:t> (二)</a:t>
              </a:r>
              <a:r>
                <a:rPr lang="zh-CN" altLang="zh-CN">
                  <a:solidFill>
                    <a:srgbClr val="0033CC"/>
                  </a:solidFill>
                </a:rPr>
                <a:t> </a:t>
              </a:r>
              <a:r>
                <a:rPr lang="zh-CN" altLang="zh-CN">
                  <a:solidFill>
                    <a:srgbClr val="0033CC"/>
                  </a:solidFill>
                  <a:latin typeface="宋体" panose="02010600030101010101" pitchFamily="2" charset="-122"/>
                </a:rPr>
                <a:t>用二进制译码器实现组合逻辑函数</a:t>
              </a:r>
            </a:p>
          </p:txBody>
        </p:sp>
        <p:sp>
          <p:nvSpPr>
            <p:cNvPr id="44037" name="Text Box 5">
              <a:extLst>
                <a:ext uri="{FF2B5EF4-FFF2-40B4-BE49-F238E27FC236}">
                  <a16:creationId xmlns:a16="http://schemas.microsoft.com/office/drawing/2014/main" id="{3F3281E7-C0CF-412D-B8E7-2BA2AC1E5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" y="749"/>
              <a:ext cx="4656" cy="3180"/>
            </a:xfrm>
            <a:prstGeom prst="rect">
              <a:avLst/>
            </a:prstGeom>
            <a:solidFill>
              <a:srgbClr val="CCC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sz="2000" dirty="0">
                  <a:latin typeface="宋体" panose="02010600030101010101" pitchFamily="2" charset="-122"/>
                </a:rPr>
                <a:t>　　由于</a:t>
              </a:r>
              <a:r>
                <a:rPr lang="zh-CN" altLang="zh-CN" sz="2000" dirty="0">
                  <a:solidFill>
                    <a:srgbClr val="00CC00"/>
                  </a:solidFill>
                  <a:latin typeface="宋体" panose="02010600030101010101" pitchFamily="2" charset="-122"/>
                </a:rPr>
                <a:t>二进制译码器的输出端能提供输入变量的全</a:t>
              </a:r>
            </a:p>
            <a:p>
              <a:pPr algn="just" fontAlgn="base">
                <a:spcBef>
                  <a:spcPct val="50000"/>
                </a:spcBef>
              </a:pPr>
              <a:r>
                <a:rPr lang="zh-CN" altLang="zh-CN" sz="2000" dirty="0">
                  <a:solidFill>
                    <a:srgbClr val="00CC00"/>
                  </a:solidFill>
                  <a:latin typeface="宋体" panose="02010600030101010101" pitchFamily="2" charset="-122"/>
                </a:rPr>
                <a:t>部最小项，而任何组合逻辑函数都可以变换为最小项</a:t>
              </a:r>
            </a:p>
            <a:p>
              <a:pPr algn="just" fontAlgn="base">
                <a:spcBef>
                  <a:spcPct val="50000"/>
                </a:spcBef>
              </a:pPr>
              <a:r>
                <a:rPr lang="zh-CN" altLang="zh-CN" sz="2000" dirty="0">
                  <a:solidFill>
                    <a:srgbClr val="00CC00"/>
                  </a:solidFill>
                  <a:latin typeface="宋体" panose="02010600030101010101" pitchFamily="2" charset="-122"/>
                </a:rPr>
                <a:t>之和</a:t>
              </a:r>
              <a:r>
                <a:rPr lang="zh-CN" altLang="zh-CN" sz="2000" dirty="0">
                  <a:latin typeface="宋体" panose="02010600030101010101" pitchFamily="2" charset="-122"/>
                </a:rPr>
                <a:t>的标准式，因此</a:t>
              </a:r>
              <a:r>
                <a:rPr lang="zh-CN" altLang="zh-CN" sz="2000" dirty="0">
                  <a:solidFill>
                    <a:srgbClr val="00CC00"/>
                  </a:solidFill>
                  <a:latin typeface="宋体" panose="02010600030101010101" pitchFamily="2" charset="-122"/>
                </a:rPr>
                <a:t>用二进制译码器和门电路可实现</a:t>
              </a:r>
            </a:p>
            <a:p>
              <a:pPr algn="just" fontAlgn="base">
                <a:spcBef>
                  <a:spcPct val="50000"/>
                </a:spcBef>
              </a:pPr>
              <a:r>
                <a:rPr lang="zh-CN" altLang="zh-CN" sz="2000" dirty="0">
                  <a:solidFill>
                    <a:srgbClr val="00CC00"/>
                  </a:solidFill>
                  <a:latin typeface="宋体" panose="02010600030101010101" pitchFamily="2" charset="-122"/>
                </a:rPr>
                <a:t>任何组合逻辑函数。</a:t>
              </a:r>
              <a:r>
                <a:rPr lang="zh-CN" altLang="zh-CN" sz="2000" dirty="0">
                  <a:latin typeface="宋体" panose="02010600030101010101" pitchFamily="2" charset="-122"/>
                </a:rPr>
                <a:t>当译码器输出低电平有效时，多</a:t>
              </a:r>
            </a:p>
            <a:p>
              <a:pPr algn="just" fontAlgn="base">
                <a:spcBef>
                  <a:spcPct val="50000"/>
                </a:spcBef>
              </a:pPr>
              <a:r>
                <a:rPr lang="zh-CN" altLang="zh-CN" sz="2000" dirty="0">
                  <a:latin typeface="宋体" panose="02010600030101010101" pitchFamily="2" charset="-122"/>
                </a:rPr>
                <a:t>选用与非门；译码器输出高电平有效时，多选用或门。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A7173DD-600F-421C-A5BE-206C185AB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1625" y="1401366"/>
            <a:ext cx="2906316" cy="44767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7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一、编码器的概念</a:t>
            </a:r>
          </a:p>
        </p:txBody>
      </p:sp>
      <p:sp>
        <p:nvSpPr>
          <p:cNvPr id="21507" name="Text Box 3" descr="棚架">
            <a:extLst>
              <a:ext uri="{FF2B5EF4-FFF2-40B4-BE49-F238E27FC236}">
                <a16:creationId xmlns:a16="http://schemas.microsoft.com/office/drawing/2014/main" id="{EA5B1379-2172-4C6D-B29B-2CB405554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885" y="2188369"/>
            <a:ext cx="690563" cy="36933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>
                <a:latin typeface="宋体" panose="02010600030101010101" pitchFamily="2" charset="-122"/>
              </a:rPr>
              <a:t>编码 </a:t>
            </a:r>
          </a:p>
        </p:txBody>
      </p:sp>
      <p:sp>
        <p:nvSpPr>
          <p:cNvPr id="21508" name="AutoShape 4">
            <a:extLst>
              <a:ext uri="{FF2B5EF4-FFF2-40B4-BE49-F238E27FC236}">
                <a16:creationId xmlns:a16="http://schemas.microsoft.com/office/drawing/2014/main" id="{ECE771C9-D0BB-44DA-A663-BC557F569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311" y="2178844"/>
            <a:ext cx="3083719" cy="571500"/>
          </a:xfrm>
          <a:prstGeom prst="wedgeRectCallout">
            <a:avLst>
              <a:gd name="adj1" fmla="val -63014"/>
              <a:gd name="adj2" fmla="val -22083"/>
            </a:avLst>
          </a:prstGeom>
          <a:solidFill>
            <a:srgbClr val="FFFF99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/>
            <a:r>
              <a:rPr lang="zh-CN" altLang="zh-CN"/>
              <a:t>　　将具有特定含义的信息编成相应二进制代码的过程。 </a:t>
            </a:r>
          </a:p>
        </p:txBody>
      </p:sp>
      <p:sp>
        <p:nvSpPr>
          <p:cNvPr id="21509" name="AutoShape 5">
            <a:extLst>
              <a:ext uri="{FF2B5EF4-FFF2-40B4-BE49-F238E27FC236}">
                <a16:creationId xmlns:a16="http://schemas.microsoft.com/office/drawing/2014/main" id="{D57882BE-4E83-47C7-B328-19269FE98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786" y="3182541"/>
            <a:ext cx="2216944" cy="285750"/>
          </a:xfrm>
          <a:prstGeom prst="wedgeRectCallout">
            <a:avLst>
              <a:gd name="adj1" fmla="val -65093"/>
              <a:gd name="adj2" fmla="val -7500"/>
            </a:avLst>
          </a:prstGeom>
          <a:solidFill>
            <a:srgbClr val="FFFF99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fontAlgn="base"/>
            <a:r>
              <a:rPr lang="zh-CN" altLang="zh-CN">
                <a:latin typeface="宋体" panose="02010600030101010101" pitchFamily="2" charset="-122"/>
              </a:rPr>
              <a:t>实现编码功能的电路 </a:t>
            </a:r>
          </a:p>
        </p:txBody>
      </p:sp>
      <p:grpSp>
        <p:nvGrpSpPr>
          <p:cNvPr id="21510" name="Group 6">
            <a:extLst>
              <a:ext uri="{FF2B5EF4-FFF2-40B4-BE49-F238E27FC236}">
                <a16:creationId xmlns:a16="http://schemas.microsoft.com/office/drawing/2014/main" id="{28F547FD-20F0-4356-81AE-713683FFCFCC}"/>
              </a:ext>
            </a:extLst>
          </p:cNvPr>
          <p:cNvGrpSpPr>
            <a:grpSpLocks/>
          </p:cNvGrpSpPr>
          <p:nvPr/>
        </p:nvGrpSpPr>
        <p:grpSpPr bwMode="auto">
          <a:xfrm>
            <a:off x="2122886" y="3144442"/>
            <a:ext cx="4196953" cy="1891903"/>
            <a:chOff x="0" y="0"/>
            <a:chExt cx="3432" cy="1589"/>
          </a:xfrm>
        </p:grpSpPr>
        <p:sp>
          <p:nvSpPr>
            <p:cNvPr id="21511" name="Text Box 7" descr="棚架">
              <a:extLst>
                <a:ext uri="{FF2B5EF4-FFF2-40B4-BE49-F238E27FC236}">
                  <a16:creationId xmlns:a16="http://schemas.microsoft.com/office/drawing/2014/main" id="{0DAFE5DF-2A30-4CBD-995F-EB1F299C1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872" cy="31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/>
                <a:t>编码器</a:t>
              </a:r>
              <a:r>
                <a:rPr lang="zh-CN" altLang="zh-CN">
                  <a:latin typeface="宋体" panose="02010600030101010101" pitchFamily="2" charset="-122"/>
                </a:rPr>
                <a:t>(</a:t>
              </a:r>
              <a:r>
                <a:rPr lang="zh-CN" altLang="zh-CN"/>
                <a:t>即Encoder</a:t>
              </a:r>
              <a:r>
                <a:rPr lang="zh-CN" altLang="zh-CN">
                  <a:latin typeface="宋体" panose="02010600030101010101" pitchFamily="2" charset="-122"/>
                </a:rPr>
                <a:t>)</a:t>
              </a:r>
              <a:r>
                <a:rPr lang="zh-CN" altLang="zh-CN"/>
                <a:t> </a:t>
              </a:r>
            </a:p>
          </p:txBody>
        </p:sp>
        <p:grpSp>
          <p:nvGrpSpPr>
            <p:cNvPr id="21512" name="Group 8">
              <a:extLst>
                <a:ext uri="{FF2B5EF4-FFF2-40B4-BE49-F238E27FC236}">
                  <a16:creationId xmlns:a16="http://schemas.microsoft.com/office/drawing/2014/main" id="{EB9CFF24-06C7-41F1-9FF0-F004906B09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" y="477"/>
              <a:ext cx="3072" cy="1112"/>
              <a:chOff x="0" y="16"/>
              <a:chExt cx="3072" cy="1112"/>
            </a:xfrm>
          </p:grpSpPr>
          <p:sp>
            <p:nvSpPr>
              <p:cNvPr id="21513" name="Text Box 9" descr="棚架">
                <a:extLst>
                  <a:ext uri="{FF2B5EF4-FFF2-40B4-BE49-F238E27FC236}">
                    <a16:creationId xmlns:a16="http://schemas.microsoft.com/office/drawing/2014/main" id="{F1207178-80A9-4DD3-87AB-A5267E9851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20"/>
                <a:ext cx="520" cy="1008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>
                    <a:latin typeface="宋体" panose="02010600030101010101" pitchFamily="2" charset="-122"/>
                  </a:rPr>
                  <a:t>被编信号  </a:t>
                </a:r>
              </a:p>
            </p:txBody>
          </p:sp>
          <p:sp>
            <p:nvSpPr>
              <p:cNvPr id="21514" name="Text Box 10" descr="棚架">
                <a:extLst>
                  <a:ext uri="{FF2B5EF4-FFF2-40B4-BE49-F238E27FC236}">
                    <a16:creationId xmlns:a16="http://schemas.microsoft.com/office/drawing/2014/main" id="{0BD48943-2983-4940-B6A9-38F698BEC4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0" y="120"/>
                <a:ext cx="712" cy="543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</a:pPr>
                <a:r>
                  <a:rPr lang="zh-CN" altLang="zh-CN">
                    <a:latin typeface="宋体" panose="02010600030101010101" pitchFamily="2" charset="-122"/>
                  </a:rPr>
                  <a:t>二进制代码 </a:t>
                </a:r>
              </a:p>
            </p:txBody>
          </p:sp>
          <p:sp>
            <p:nvSpPr>
              <p:cNvPr id="21515" name="AutoShape 11">
                <a:extLst>
                  <a:ext uri="{FF2B5EF4-FFF2-40B4-BE49-F238E27FC236}">
                    <a16:creationId xmlns:a16="http://schemas.microsoft.com/office/drawing/2014/main" id="{C7F2642A-918C-489A-BF8E-587920C79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133"/>
                <a:ext cx="266" cy="501"/>
              </a:xfrm>
              <a:prstGeom prst="rightArrow">
                <a:avLst>
                  <a:gd name="adj1" fmla="val 50000"/>
                  <a:gd name="adj2" fmla="val 87500"/>
                </a:avLst>
              </a:prstGeom>
              <a:solidFill>
                <a:srgbClr val="FFFF99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1516" name="Rectangle 12">
                <a:extLst>
                  <a:ext uri="{FF2B5EF4-FFF2-40B4-BE49-F238E27FC236}">
                    <a16:creationId xmlns:a16="http://schemas.microsoft.com/office/drawing/2014/main" id="{450DADDE-61A9-4082-9A11-5DDCCCDC6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270"/>
                <a:ext cx="592" cy="25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1517" name="Text Box 13" descr="棚架">
                <a:extLst>
                  <a:ext uri="{FF2B5EF4-FFF2-40B4-BE49-F238E27FC236}">
                    <a16:creationId xmlns:a16="http://schemas.microsoft.com/office/drawing/2014/main" id="{CC36C9FB-BC06-4148-837A-04C0174F7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4" y="16"/>
                <a:ext cx="464" cy="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</a:pPr>
                <a:r>
                  <a:rPr lang="zh-CN" altLang="zh-CN">
                    <a:latin typeface="宋体" panose="02010600030101010101" pitchFamily="2" charset="-122"/>
                  </a:rPr>
                  <a:t>编码器 </a:t>
                </a:r>
              </a:p>
            </p:txBody>
          </p:sp>
          <p:sp>
            <p:nvSpPr>
              <p:cNvPr id="21518" name="AutoShape 14">
                <a:extLst>
                  <a:ext uri="{FF2B5EF4-FFF2-40B4-BE49-F238E27FC236}">
                    <a16:creationId xmlns:a16="http://schemas.microsoft.com/office/drawing/2014/main" id="{2183F700-58DA-4EE5-A285-43EA634E1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17"/>
                <a:ext cx="266" cy="501"/>
              </a:xfrm>
              <a:prstGeom prst="rightArrow">
                <a:avLst>
                  <a:gd name="adj1" fmla="val 50000"/>
                  <a:gd name="adj2" fmla="val 87500"/>
                </a:avLst>
              </a:prstGeom>
              <a:solidFill>
                <a:srgbClr val="FFFF99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7" grpId="0" autoUpdateAnimBg="0"/>
      <p:bldP spid="21508" grpId="0" autoUpdateAnimBg="0"/>
      <p:bldP spid="2150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">
            <a:extLst>
              <a:ext uri="{FF2B5EF4-FFF2-40B4-BE49-F238E27FC236}">
                <a16:creationId xmlns:a16="http://schemas.microsoft.com/office/drawing/2014/main" id="{9373A1E6-2FC7-4501-A377-36AD1B1B6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4805" y="3733800"/>
            <a:ext cx="3007519" cy="608525"/>
          </a:xfrm>
          <a:prstGeom prst="wedgeRectCallout">
            <a:avLst>
              <a:gd name="adj1" fmla="val -20310"/>
              <a:gd name="adj2" fmla="val -90236"/>
            </a:avLst>
          </a:prstGeom>
          <a:solidFill>
            <a:srgbClr val="CCCCFF">
              <a:alpha val="50000"/>
            </a:srgb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7000" rIns="0" bIns="27000">
            <a:spAutoFit/>
          </a:bodyPr>
          <a:lstStyle/>
          <a:p>
            <a:pPr fontAlgn="base"/>
            <a:r>
              <a:rPr lang="zh-CN" altLang="zh-CN"/>
              <a:t>由于有 </a:t>
            </a:r>
            <a:r>
              <a:rPr lang="zh-CN" altLang="zh-CN" i="1"/>
              <a:t>A</a:t>
            </a:r>
            <a:r>
              <a:rPr lang="zh-CN" altLang="zh-CN"/>
              <a:t>、</a:t>
            </a:r>
            <a:r>
              <a:rPr lang="zh-CN" altLang="zh-CN" i="1"/>
              <a:t>B</a:t>
            </a:r>
            <a:r>
              <a:rPr lang="zh-CN" altLang="zh-CN"/>
              <a:t>、</a:t>
            </a:r>
            <a:r>
              <a:rPr lang="zh-CN" altLang="zh-CN" i="1"/>
              <a:t>C </a:t>
            </a:r>
            <a:r>
              <a:rPr lang="zh-CN" altLang="zh-CN">
                <a:solidFill>
                  <a:srgbClr val="00CC00"/>
                </a:solidFill>
              </a:rPr>
              <a:t>三个变量</a:t>
            </a:r>
            <a:r>
              <a:rPr lang="zh-CN" altLang="zh-CN"/>
              <a:t>，故选用 </a:t>
            </a:r>
            <a:r>
              <a:rPr lang="zh-CN" altLang="zh-CN">
                <a:solidFill>
                  <a:srgbClr val="00CC00"/>
                </a:solidFill>
              </a:rPr>
              <a:t>3 线</a:t>
            </a:r>
            <a:r>
              <a:rPr lang="zh-CN" altLang="zh-CN">
                <a:solidFill>
                  <a:srgbClr val="FF3300"/>
                </a:solidFill>
              </a:rPr>
              <a:t> </a:t>
            </a:r>
            <a:r>
              <a:rPr lang="zh-CN" altLang="zh-CN">
                <a:solidFill>
                  <a:srgbClr val="00CC00"/>
                </a:solidFill>
                <a:latin typeface="宋体" panose="02010600030101010101" pitchFamily="2" charset="-122"/>
              </a:rPr>
              <a:t>-</a:t>
            </a:r>
            <a:r>
              <a:rPr lang="zh-CN" altLang="zh-CN">
                <a:solidFill>
                  <a:srgbClr val="00CC00"/>
                </a:solidFill>
              </a:rPr>
              <a:t> 8 线</a:t>
            </a:r>
            <a:r>
              <a:rPr lang="zh-CN" altLang="zh-CN"/>
              <a:t>译码器。 </a:t>
            </a:r>
          </a:p>
        </p:txBody>
      </p:sp>
      <p:sp>
        <p:nvSpPr>
          <p:cNvPr id="45059" name="AutoShape 3">
            <a:extLst>
              <a:ext uri="{FF2B5EF4-FFF2-40B4-BE49-F238E27FC236}">
                <a16:creationId xmlns:a16="http://schemas.microsoft.com/office/drawing/2014/main" id="{2EFC188F-DA3F-4028-B48D-F74E6CCD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669" y="1546622"/>
            <a:ext cx="171450" cy="171450"/>
          </a:xfrm>
          <a:prstGeom prst="sun">
            <a:avLst>
              <a:gd name="adj" fmla="val 25000"/>
            </a:avLst>
          </a:prstGeom>
          <a:solidFill>
            <a:schemeClr val="tx2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0A8649DA-FD97-47B1-BC08-39A197487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116" y="3370660"/>
            <a:ext cx="3190875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</a:pPr>
            <a:endParaRPr lang="zh-CN" altLang="zh-CN"/>
          </a:p>
          <a:p>
            <a:pPr algn="just" fontAlgn="base">
              <a:spcBef>
                <a:spcPct val="50000"/>
              </a:spcBef>
            </a:pPr>
            <a:endParaRPr lang="zh-CN" altLang="zh-CN"/>
          </a:p>
          <a:p>
            <a:pPr algn="just" fontAlgn="base">
              <a:spcBef>
                <a:spcPct val="50000"/>
              </a:spcBef>
            </a:pPr>
            <a:endParaRPr lang="zh-CN" altLang="zh-CN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21932E15-ED38-4513-8242-C92D7D0A7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606" y="2244329"/>
            <a:ext cx="738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/>
              <a:t>解：</a:t>
            </a:r>
            <a:endParaRPr lang="zh-CN" altLang="zh-CN" baseline="-25000">
              <a:solidFill>
                <a:srgbClr val="FF3300"/>
              </a:solidFill>
            </a:endParaRP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5FC72453-FD6D-4FCB-8780-6CDBC717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563" y="2253854"/>
            <a:ext cx="3295650" cy="369332"/>
          </a:xfrm>
          <a:prstGeom prst="rect">
            <a:avLst/>
          </a:prstGeom>
          <a:solidFill>
            <a:srgbClr val="CCE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>
                <a:latin typeface="宋体" panose="02010600030101010101" pitchFamily="2" charset="-122"/>
              </a:rPr>
              <a:t>(</a:t>
            </a:r>
            <a:r>
              <a:rPr lang="zh-CN" altLang="zh-CN"/>
              <a:t>1</a:t>
            </a:r>
            <a:r>
              <a:rPr lang="zh-CN" altLang="zh-CN">
                <a:latin typeface="宋体" panose="02010600030101010101" pitchFamily="2" charset="-122"/>
              </a:rPr>
              <a:t>)</a:t>
            </a:r>
            <a:r>
              <a:rPr lang="zh-CN" altLang="zh-CN"/>
              <a:t> 根据逻辑函数选择译码器</a:t>
            </a:r>
          </a:p>
        </p:txBody>
      </p:sp>
      <p:grpSp>
        <p:nvGrpSpPr>
          <p:cNvPr id="45063" name="Group 7">
            <a:extLst>
              <a:ext uri="{FF2B5EF4-FFF2-40B4-BE49-F238E27FC236}">
                <a16:creationId xmlns:a16="http://schemas.microsoft.com/office/drawing/2014/main" id="{DCA0E7AD-D3E7-4F54-B6B1-76AA4A5830A9}"/>
              </a:ext>
            </a:extLst>
          </p:cNvPr>
          <p:cNvGrpSpPr>
            <a:grpSpLocks/>
          </p:cNvGrpSpPr>
          <p:nvPr/>
        </p:nvGrpSpPr>
        <p:grpSpPr bwMode="auto">
          <a:xfrm>
            <a:off x="1764507" y="1451372"/>
            <a:ext cx="4541044" cy="576263"/>
            <a:chOff x="0" y="0"/>
            <a:chExt cx="3813" cy="484"/>
          </a:xfrm>
        </p:grpSpPr>
        <p:sp>
          <p:nvSpPr>
            <p:cNvPr id="45064" name="Rectangle 8">
              <a:extLst>
                <a:ext uri="{FF2B5EF4-FFF2-40B4-BE49-F238E27FC236}">
                  <a16:creationId xmlns:a16="http://schemas.microsoft.com/office/drawing/2014/main" id="{66AF5171-FC23-401D-BD39-A19B86CB5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81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fontAlgn="base"/>
              <a:r>
                <a:rPr lang="zh-CN" altLang="zh-CN">
                  <a:latin typeface="宋体" panose="02010600030101010101" pitchFamily="2" charset="-122"/>
                </a:rPr>
                <a:t>[例] 试用译码器和门电路实现逻辑函数</a:t>
              </a:r>
              <a:endParaRPr lang="zh-CN" altLang="zh-CN">
                <a:solidFill>
                  <a:srgbClr val="FF3300"/>
                </a:solidFill>
                <a:ea typeface="隶书" panose="02010509060101010101" pitchFamily="49" charset="-122"/>
              </a:endParaRPr>
            </a:p>
          </p:txBody>
        </p:sp>
        <p:graphicFrame>
          <p:nvGraphicFramePr>
            <p:cNvPr id="45065" name="Object 9">
              <a:extLst>
                <a:ext uri="{FF2B5EF4-FFF2-40B4-BE49-F238E27FC236}">
                  <a16:creationId xmlns:a16="http://schemas.microsoft.com/office/drawing/2014/main" id="{0E285F38-0F5A-4B74-B602-B0511C75CA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8" y="276"/>
            <a:ext cx="168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2" r:id="rId3" imgW="2678854" imgH="330374" progId="Equation.3">
                    <p:embed/>
                  </p:oleObj>
                </mc:Choice>
                <mc:Fallback>
                  <p:oleObj r:id="rId3" imgW="2678854" imgH="330374" progId="Equation.3">
                    <p:embed/>
                    <p:pic>
                      <p:nvPicPr>
                        <p:cNvPr id="45065" name="Object 9">
                          <a:extLst>
                            <a:ext uri="{FF2B5EF4-FFF2-40B4-BE49-F238E27FC236}">
                              <a16:creationId xmlns:a16="http://schemas.microsoft.com/office/drawing/2014/main" id="{0E285F38-0F5A-4B74-B602-B0511C75CA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" y="276"/>
                          <a:ext cx="168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6" name="Rectangle 10">
            <a:extLst>
              <a:ext uri="{FF2B5EF4-FFF2-40B4-BE49-F238E27FC236}">
                <a16:creationId xmlns:a16="http://schemas.microsoft.com/office/drawing/2014/main" id="{EF349F91-6469-40F3-9E15-E4CE6ACD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942" y="2662239"/>
            <a:ext cx="41398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/>
              <a:t>选用 </a:t>
            </a:r>
            <a:r>
              <a:rPr lang="zh-CN" altLang="zh-CN">
                <a:solidFill>
                  <a:srgbClr val="00CC00"/>
                </a:solidFill>
              </a:rPr>
              <a:t>3 线 </a:t>
            </a:r>
            <a:r>
              <a:rPr lang="zh-CN" altLang="zh-CN">
                <a:solidFill>
                  <a:srgbClr val="00CC00"/>
                </a:solidFill>
                <a:latin typeface="宋体" panose="02010600030101010101" pitchFamily="2" charset="-122"/>
              </a:rPr>
              <a:t>-</a:t>
            </a:r>
            <a:r>
              <a:rPr lang="zh-CN" altLang="zh-CN">
                <a:solidFill>
                  <a:srgbClr val="00CC00"/>
                </a:solidFill>
              </a:rPr>
              <a:t> 8 线</a:t>
            </a:r>
            <a:r>
              <a:rPr lang="zh-CN" altLang="zh-CN"/>
              <a:t>译码器 CT74LS138，   并令 </a:t>
            </a:r>
            <a:r>
              <a:rPr lang="zh-CN" altLang="zh-CN" i="1"/>
              <a:t>A</a:t>
            </a:r>
            <a:r>
              <a:rPr lang="zh-CN" altLang="zh-CN" baseline="-25000"/>
              <a:t>2 </a:t>
            </a:r>
            <a:r>
              <a:rPr lang="zh-CN" altLang="zh-CN"/>
              <a:t>= </a:t>
            </a:r>
            <a:r>
              <a:rPr lang="zh-CN" altLang="zh-CN" i="1"/>
              <a:t>A</a:t>
            </a:r>
            <a:r>
              <a:rPr lang="zh-CN" altLang="zh-CN"/>
              <a:t>，</a:t>
            </a:r>
            <a:r>
              <a:rPr lang="zh-CN" altLang="zh-CN" i="1"/>
              <a:t>A</a:t>
            </a:r>
            <a:r>
              <a:rPr lang="zh-CN" altLang="zh-CN" baseline="-25000"/>
              <a:t>1 </a:t>
            </a:r>
            <a:r>
              <a:rPr lang="zh-CN" altLang="zh-CN"/>
              <a:t>= </a:t>
            </a:r>
            <a:r>
              <a:rPr lang="zh-CN" altLang="zh-CN" i="1"/>
              <a:t>B</a:t>
            </a:r>
            <a:r>
              <a:rPr lang="zh-CN" altLang="zh-CN"/>
              <a:t>，</a:t>
            </a:r>
            <a:r>
              <a:rPr lang="zh-CN" altLang="zh-CN" i="1"/>
              <a:t>A</a:t>
            </a:r>
            <a:r>
              <a:rPr lang="zh-CN" altLang="zh-CN" baseline="-25000"/>
              <a:t>0 </a:t>
            </a:r>
            <a:r>
              <a:rPr lang="zh-CN" altLang="zh-CN"/>
              <a:t>= </a:t>
            </a:r>
            <a:r>
              <a:rPr lang="zh-CN" altLang="zh-CN" i="1"/>
              <a:t>C</a:t>
            </a:r>
            <a:r>
              <a:rPr lang="zh-CN" altLang="zh-CN"/>
              <a:t>。</a:t>
            </a:r>
          </a:p>
        </p:txBody>
      </p:sp>
      <p:sp>
        <p:nvSpPr>
          <p:cNvPr id="45067" name="Rectangle 11">
            <a:extLst>
              <a:ext uri="{FF2B5EF4-FFF2-40B4-BE49-F238E27FC236}">
                <a16:creationId xmlns:a16="http://schemas.microsoft.com/office/drawing/2014/main" id="{390EECF2-6845-4F4E-869B-78AE72014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754" y="3451622"/>
            <a:ext cx="3657600" cy="369332"/>
          </a:xfrm>
          <a:prstGeom prst="rect">
            <a:avLst/>
          </a:prstGeom>
          <a:solidFill>
            <a:srgbClr val="CCE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>
                <a:latin typeface="宋体" panose="02010600030101010101" pitchFamily="2" charset="-122"/>
              </a:rPr>
              <a:t>(</a:t>
            </a:r>
            <a:r>
              <a:rPr lang="zh-CN" altLang="zh-CN"/>
              <a:t>2</a:t>
            </a:r>
            <a:r>
              <a:rPr lang="zh-CN" altLang="zh-CN">
                <a:latin typeface="宋体" panose="02010600030101010101" pitchFamily="2" charset="-122"/>
              </a:rPr>
              <a:t>)</a:t>
            </a:r>
            <a:r>
              <a:rPr lang="zh-CN" altLang="zh-CN"/>
              <a:t> 将函数式变换为标准与 </a:t>
            </a:r>
            <a:r>
              <a:rPr lang="zh-CN" altLang="zh-CN">
                <a:latin typeface="宋体" panose="02010600030101010101" pitchFamily="2" charset="-122"/>
              </a:rPr>
              <a:t>-</a:t>
            </a:r>
            <a:r>
              <a:rPr lang="zh-CN" altLang="zh-CN"/>
              <a:t> 或式</a:t>
            </a:r>
          </a:p>
        </p:txBody>
      </p:sp>
      <p:grpSp>
        <p:nvGrpSpPr>
          <p:cNvPr id="45068" name="Group 12">
            <a:extLst>
              <a:ext uri="{FF2B5EF4-FFF2-40B4-BE49-F238E27FC236}">
                <a16:creationId xmlns:a16="http://schemas.microsoft.com/office/drawing/2014/main" id="{AD90CF2B-BFDD-45F6-ABDA-70F96DDDAD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75260" y="3864770"/>
            <a:ext cx="3743325" cy="803672"/>
            <a:chOff x="0" y="0"/>
            <a:chExt cx="3144" cy="675"/>
          </a:xfrm>
        </p:grpSpPr>
        <p:graphicFrame>
          <p:nvGraphicFramePr>
            <p:cNvPr id="45069" name="Object 13">
              <a:extLst>
                <a:ext uri="{FF2B5EF4-FFF2-40B4-BE49-F238E27FC236}">
                  <a16:creationId xmlns:a16="http://schemas.microsoft.com/office/drawing/2014/main" id="{4D969BBA-12DD-4419-AB90-BC7F931AAA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" y="432"/>
            <a:ext cx="205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3" r:id="rId5" imgW="3212023" imgH="381152" progId="Equation.3">
                    <p:embed/>
                  </p:oleObj>
                </mc:Choice>
                <mc:Fallback>
                  <p:oleObj r:id="rId5" imgW="3212023" imgH="381152" progId="Equation.3">
                    <p:embed/>
                    <p:pic>
                      <p:nvPicPr>
                        <p:cNvPr id="45069" name="Object 13">
                          <a:extLst>
                            <a:ext uri="{FF2B5EF4-FFF2-40B4-BE49-F238E27FC236}">
                              <a16:creationId xmlns:a16="http://schemas.microsoft.com/office/drawing/2014/main" id="{4D969BBA-12DD-4419-AB90-BC7F931AAA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" y="432"/>
                          <a:ext cx="2054" cy="24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0" name="Object 14">
              <a:extLst>
                <a:ext uri="{FF2B5EF4-FFF2-40B4-BE49-F238E27FC236}">
                  <a16:creationId xmlns:a16="http://schemas.microsoft.com/office/drawing/2014/main" id="{4A04280F-8B9D-4EA2-B4C3-6BC504FDC0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" y="218"/>
            <a:ext cx="29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4" r:id="rId7" imgW="4709973" imgH="330374" progId="Equation.3">
                    <p:embed/>
                  </p:oleObj>
                </mc:Choice>
                <mc:Fallback>
                  <p:oleObj r:id="rId7" imgW="4709973" imgH="330374" progId="Equation.3">
                    <p:embed/>
                    <p:pic>
                      <p:nvPicPr>
                        <p:cNvPr id="45070" name="Object 14">
                          <a:extLst>
                            <a:ext uri="{FF2B5EF4-FFF2-40B4-BE49-F238E27FC236}">
                              <a16:creationId xmlns:a16="http://schemas.microsoft.com/office/drawing/2014/main" id="{4A04280F-8B9D-4EA2-B4C3-6BC504FDC0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" y="218"/>
                          <a:ext cx="2968" cy="20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1" name="Object 15">
              <a:extLst>
                <a:ext uri="{FF2B5EF4-FFF2-40B4-BE49-F238E27FC236}">
                  <a16:creationId xmlns:a16="http://schemas.microsoft.com/office/drawing/2014/main" id="{BBDD3B7F-E0FE-4B83-B9F4-1B479086D7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168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5" r:id="rId9" imgW="2678854" imgH="330374" progId="Equation.3">
                    <p:embed/>
                  </p:oleObj>
                </mc:Choice>
                <mc:Fallback>
                  <p:oleObj r:id="rId9" imgW="2678854" imgH="330374" progId="Equation.3">
                    <p:embed/>
                    <p:pic>
                      <p:nvPicPr>
                        <p:cNvPr id="45071" name="Object 15">
                          <a:extLst>
                            <a:ext uri="{FF2B5EF4-FFF2-40B4-BE49-F238E27FC236}">
                              <a16:creationId xmlns:a16="http://schemas.microsoft.com/office/drawing/2014/main" id="{BBDD3B7F-E0FE-4B83-B9F4-1B479086D7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88" cy="20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72" name="Rectangle 16">
            <a:extLst>
              <a:ext uri="{FF2B5EF4-FFF2-40B4-BE49-F238E27FC236}">
                <a16:creationId xmlns:a16="http://schemas.microsoft.com/office/drawing/2014/main" id="{31360CBB-1DF4-4A7D-B4B0-B5C786F2A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797" y="4942285"/>
            <a:ext cx="5367338" cy="369332"/>
          </a:xfrm>
          <a:prstGeom prst="rect">
            <a:avLst/>
          </a:prstGeom>
          <a:solidFill>
            <a:srgbClr val="CCE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800">
                <a:latin typeface="宋体" panose="02010600030101010101" pitchFamily="2" charset="-122"/>
              </a:rPr>
              <a:t>(</a:t>
            </a:r>
            <a:r>
              <a:rPr lang="zh-CN" altLang="zh-CN" sz="1800"/>
              <a:t>3</a:t>
            </a:r>
            <a:r>
              <a:rPr lang="zh-CN" altLang="zh-CN" sz="1800">
                <a:latin typeface="宋体" panose="02010600030101010101" pitchFamily="2" charset="-122"/>
              </a:rPr>
              <a:t>)</a:t>
            </a:r>
            <a:r>
              <a:rPr lang="zh-CN" altLang="zh-CN" sz="1800"/>
              <a:t>根据译码器的输出有效电平确定需用的门电路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nimBg="1" autoUpdateAnimBg="0"/>
      <p:bldP spid="45060" grpId="0" animBg="1" autoUpdateAnimBg="0"/>
      <p:bldP spid="45061" grpId="0" autoUpdateAnimBg="0"/>
      <p:bldP spid="45062" grpId="0" animBg="1" autoUpdateAnimBg="0"/>
      <p:bldP spid="45066" grpId="0" autoUpdateAnimBg="0"/>
      <p:bldP spid="45067" grpId="0" animBg="1" autoUpdateAnimBg="0"/>
      <p:bldP spid="4507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>
            <a:extLst>
              <a:ext uri="{FF2B5EF4-FFF2-40B4-BE49-F238E27FC236}">
                <a16:creationId xmlns:a16="http://schemas.microsoft.com/office/drawing/2014/main" id="{982AC0EF-B7C8-4790-B820-17564250DB7F}"/>
              </a:ext>
            </a:extLst>
          </p:cNvPr>
          <p:cNvGrpSpPr>
            <a:grpSpLocks/>
          </p:cNvGrpSpPr>
          <p:nvPr/>
        </p:nvGrpSpPr>
        <p:grpSpPr bwMode="auto">
          <a:xfrm>
            <a:off x="3386139" y="3370660"/>
            <a:ext cx="2970610" cy="2530078"/>
            <a:chOff x="0" y="0"/>
            <a:chExt cx="2494" cy="2125"/>
          </a:xfrm>
        </p:grpSpPr>
        <p:graphicFrame>
          <p:nvGraphicFramePr>
            <p:cNvPr id="46083" name="Object 3">
              <a:extLst>
                <a:ext uri="{FF2B5EF4-FFF2-40B4-BE49-F238E27FC236}">
                  <a16:creationId xmlns:a16="http://schemas.microsoft.com/office/drawing/2014/main" id="{6F732FE6-2350-4CDB-99DD-18A3FB1D23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" y="224"/>
            <a:ext cx="2178" cy="1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6" r:id="rId3" imgW="3457143" imgH="2638095" progId="Paint.Picture">
                    <p:embed/>
                  </p:oleObj>
                </mc:Choice>
                <mc:Fallback>
                  <p:oleObj r:id="rId3" imgW="3457143" imgH="2638095" progId="Paint.Picture">
                    <p:embed/>
                    <p:pic>
                      <p:nvPicPr>
                        <p:cNvPr id="46083" name="Object 3">
                          <a:extLst>
                            <a:ext uri="{FF2B5EF4-FFF2-40B4-BE49-F238E27FC236}">
                              <a16:creationId xmlns:a16="http://schemas.microsoft.com/office/drawing/2014/main" id="{6F732FE6-2350-4CDB-99DD-18A3FB1D23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" y="224"/>
                          <a:ext cx="2178" cy="1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4" name="AutoShape 4">
              <a:extLst>
                <a:ext uri="{FF2B5EF4-FFF2-40B4-BE49-F238E27FC236}">
                  <a16:creationId xmlns:a16="http://schemas.microsoft.com/office/drawing/2014/main" id="{60D3FC97-5087-4527-8CB4-59784AA52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25"/>
              <a:ext cx="2494" cy="252"/>
            </a:xfrm>
            <a:prstGeom prst="flowChartProcess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46085" name="Rectangle 5">
              <a:extLst>
                <a:ext uri="{FF2B5EF4-FFF2-40B4-BE49-F238E27FC236}">
                  <a16:creationId xmlns:a16="http://schemas.microsoft.com/office/drawing/2014/main" id="{F1DD9734-E1B4-4209-AA6E-C2DE7E1D0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1807"/>
              <a:ext cx="27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A</a:t>
              </a:r>
            </a:p>
          </p:txBody>
        </p:sp>
        <p:sp>
          <p:nvSpPr>
            <p:cNvPr id="46086" name="Rectangle 6">
              <a:extLst>
                <a:ext uri="{FF2B5EF4-FFF2-40B4-BE49-F238E27FC236}">
                  <a16:creationId xmlns:a16="http://schemas.microsoft.com/office/drawing/2014/main" id="{4CD2864B-25F1-4E2F-A014-5E6D71E18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1815"/>
              <a:ext cx="26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B</a:t>
              </a:r>
            </a:p>
          </p:txBody>
        </p:sp>
        <p:sp>
          <p:nvSpPr>
            <p:cNvPr id="46087" name="Rectangle 7">
              <a:extLst>
                <a:ext uri="{FF2B5EF4-FFF2-40B4-BE49-F238E27FC236}">
                  <a16:creationId xmlns:a16="http://schemas.microsoft.com/office/drawing/2014/main" id="{9677E376-80D7-491B-9071-56BB36989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" y="1815"/>
              <a:ext cx="27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C</a:t>
              </a:r>
            </a:p>
          </p:txBody>
        </p:sp>
        <p:sp>
          <p:nvSpPr>
            <p:cNvPr id="46088" name="Rectangle 8">
              <a:extLst>
                <a:ext uri="{FF2B5EF4-FFF2-40B4-BE49-F238E27FC236}">
                  <a16:creationId xmlns:a16="http://schemas.microsoft.com/office/drawing/2014/main" id="{8D2622A3-2576-4A53-AD3B-81EEF6A4C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0"/>
              <a:ext cx="26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</a:p>
          </p:txBody>
        </p:sp>
        <p:sp>
          <p:nvSpPr>
            <p:cNvPr id="46089" name="Rectangle 9">
              <a:extLst>
                <a:ext uri="{FF2B5EF4-FFF2-40B4-BE49-F238E27FC236}">
                  <a16:creationId xmlns:a16="http://schemas.microsoft.com/office/drawing/2014/main" id="{95A2B09B-1B26-4052-A009-80E11EE62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" y="849"/>
              <a:ext cx="33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6090" name="Rectangle 10">
              <a:extLst>
                <a:ext uri="{FF2B5EF4-FFF2-40B4-BE49-F238E27FC236}">
                  <a16:creationId xmlns:a16="http://schemas.microsoft.com/office/drawing/2014/main" id="{6250CB69-A156-4E22-B336-1D9586374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849"/>
              <a:ext cx="33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46091" name="Rectangle 11">
              <a:extLst>
                <a:ext uri="{FF2B5EF4-FFF2-40B4-BE49-F238E27FC236}">
                  <a16:creationId xmlns:a16="http://schemas.microsoft.com/office/drawing/2014/main" id="{2D426546-2A7D-418A-A2DA-193E053DE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" y="849"/>
              <a:ext cx="33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3</a:t>
              </a:r>
            </a:p>
          </p:txBody>
        </p:sp>
        <p:sp>
          <p:nvSpPr>
            <p:cNvPr id="46092" name="Rectangle 12">
              <a:extLst>
                <a:ext uri="{FF2B5EF4-FFF2-40B4-BE49-F238E27FC236}">
                  <a16:creationId xmlns:a16="http://schemas.microsoft.com/office/drawing/2014/main" id="{73C1FA46-4D16-4FF7-A670-B1D5A8445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849"/>
              <a:ext cx="33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4</a:t>
              </a:r>
            </a:p>
          </p:txBody>
        </p:sp>
        <p:sp>
          <p:nvSpPr>
            <p:cNvPr id="46093" name="Rectangle 13">
              <a:extLst>
                <a:ext uri="{FF2B5EF4-FFF2-40B4-BE49-F238E27FC236}">
                  <a16:creationId xmlns:a16="http://schemas.microsoft.com/office/drawing/2014/main" id="{85BED5B5-5634-4847-8255-3264A6D66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849"/>
              <a:ext cx="33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46094" name="Rectangle 14">
              <a:extLst>
                <a:ext uri="{FF2B5EF4-FFF2-40B4-BE49-F238E27FC236}">
                  <a16:creationId xmlns:a16="http://schemas.microsoft.com/office/drawing/2014/main" id="{D4B89D48-081E-457A-8A08-C9BCBBA5E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849"/>
              <a:ext cx="33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5</a:t>
              </a:r>
            </a:p>
          </p:txBody>
        </p:sp>
        <p:sp>
          <p:nvSpPr>
            <p:cNvPr id="46095" name="Rectangle 15">
              <a:extLst>
                <a:ext uri="{FF2B5EF4-FFF2-40B4-BE49-F238E27FC236}">
                  <a16:creationId xmlns:a16="http://schemas.microsoft.com/office/drawing/2014/main" id="{2B003F80-AC9B-42BD-967F-5509000E1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849"/>
              <a:ext cx="33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6</a:t>
              </a:r>
            </a:p>
          </p:txBody>
        </p:sp>
        <p:sp>
          <p:nvSpPr>
            <p:cNvPr id="46096" name="Rectangle 16">
              <a:extLst>
                <a:ext uri="{FF2B5EF4-FFF2-40B4-BE49-F238E27FC236}">
                  <a16:creationId xmlns:a16="http://schemas.microsoft.com/office/drawing/2014/main" id="{E3BEABCC-952C-4239-803D-A5ADAF251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849"/>
              <a:ext cx="33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7</a:t>
              </a:r>
            </a:p>
          </p:txBody>
        </p:sp>
        <p:sp>
          <p:nvSpPr>
            <p:cNvPr id="46097" name="Rectangle 17">
              <a:extLst>
                <a:ext uri="{FF2B5EF4-FFF2-40B4-BE49-F238E27FC236}">
                  <a16:creationId xmlns:a16="http://schemas.microsoft.com/office/drawing/2014/main" id="{35754869-A02C-49F7-8578-12C60910C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1140"/>
              <a:ext cx="1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/>
                <a:t>1</a:t>
              </a:r>
            </a:p>
          </p:txBody>
        </p:sp>
        <p:sp>
          <p:nvSpPr>
            <p:cNvPr id="46098" name="Rectangle 18">
              <a:extLst>
                <a:ext uri="{FF2B5EF4-FFF2-40B4-BE49-F238E27FC236}">
                  <a16:creationId xmlns:a16="http://schemas.microsoft.com/office/drawing/2014/main" id="{57531823-E9D5-4ADC-84F3-98CEB5218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" y="1020"/>
              <a:ext cx="1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S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6099" name="Rectangle 19">
              <a:extLst>
                <a:ext uri="{FF2B5EF4-FFF2-40B4-BE49-F238E27FC236}">
                  <a16:creationId xmlns:a16="http://schemas.microsoft.com/office/drawing/2014/main" id="{F8BF72D2-790D-4554-81E5-9B3D1CEFF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1340"/>
              <a:ext cx="1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S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46100" name="Rectangle 20">
              <a:extLst>
                <a:ext uri="{FF2B5EF4-FFF2-40B4-BE49-F238E27FC236}">
                  <a16:creationId xmlns:a16="http://schemas.microsoft.com/office/drawing/2014/main" id="{34EC0AB2-E8DE-45D1-B84A-8BC5F89C6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1556"/>
              <a:ext cx="1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S</a:t>
              </a:r>
              <a:r>
                <a:rPr lang="zh-CN" altLang="zh-CN" baseline="-25000"/>
                <a:t>3</a:t>
              </a:r>
            </a:p>
          </p:txBody>
        </p:sp>
        <p:sp>
          <p:nvSpPr>
            <p:cNvPr id="46101" name="Rectangle 21">
              <a:extLst>
                <a:ext uri="{FF2B5EF4-FFF2-40B4-BE49-F238E27FC236}">
                  <a16:creationId xmlns:a16="http://schemas.microsoft.com/office/drawing/2014/main" id="{3F4A796D-C1EF-43E4-8E1F-1C3BD0687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" y="1423"/>
              <a:ext cx="34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/>
                <a:t>A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46102" name="Rectangle 22">
              <a:extLst>
                <a:ext uri="{FF2B5EF4-FFF2-40B4-BE49-F238E27FC236}">
                  <a16:creationId xmlns:a16="http://schemas.microsoft.com/office/drawing/2014/main" id="{1D52C41F-C8FD-4B47-99E4-4ECE77CAA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423"/>
              <a:ext cx="34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/>
                <a:t>A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6103" name="Rectangle 23">
              <a:extLst>
                <a:ext uri="{FF2B5EF4-FFF2-40B4-BE49-F238E27FC236}">
                  <a16:creationId xmlns:a16="http://schemas.microsoft.com/office/drawing/2014/main" id="{3C25C44A-61B2-412A-A027-57604CE2E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" y="1423"/>
              <a:ext cx="34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/>
                <a:t>A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46104" name="Line 24">
              <a:extLst>
                <a:ext uri="{FF2B5EF4-FFF2-40B4-BE49-F238E27FC236}">
                  <a16:creationId xmlns:a16="http://schemas.microsoft.com/office/drawing/2014/main" id="{B39D8F7C-BA0A-4B90-8C65-2F957C116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" y="903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6105" name="Line 25">
              <a:extLst>
                <a:ext uri="{FF2B5EF4-FFF2-40B4-BE49-F238E27FC236}">
                  <a16:creationId xmlns:a16="http://schemas.microsoft.com/office/drawing/2014/main" id="{784625E1-BA2C-4301-A043-8BB580A87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5" y="903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6106" name="Line 26">
              <a:extLst>
                <a:ext uri="{FF2B5EF4-FFF2-40B4-BE49-F238E27FC236}">
                  <a16:creationId xmlns:a16="http://schemas.microsoft.com/office/drawing/2014/main" id="{A3824D40-DA7C-4951-A2B5-CD0EE5401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7" y="903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6107" name="Line 27">
              <a:extLst>
                <a:ext uri="{FF2B5EF4-FFF2-40B4-BE49-F238E27FC236}">
                  <a16:creationId xmlns:a16="http://schemas.microsoft.com/office/drawing/2014/main" id="{FD65EED0-05CC-43F2-A52F-C7B6DBD20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" y="903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6108" name="Line 28">
              <a:extLst>
                <a:ext uri="{FF2B5EF4-FFF2-40B4-BE49-F238E27FC236}">
                  <a16:creationId xmlns:a16="http://schemas.microsoft.com/office/drawing/2014/main" id="{D1A4B08C-784A-489F-A841-B1AADB6B7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" y="903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6109" name="Line 29">
              <a:extLst>
                <a:ext uri="{FF2B5EF4-FFF2-40B4-BE49-F238E27FC236}">
                  <a16:creationId xmlns:a16="http://schemas.microsoft.com/office/drawing/2014/main" id="{B064C7FA-2ACD-4F3E-B247-85DCB0831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3" y="903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6110" name="Line 30">
              <a:extLst>
                <a:ext uri="{FF2B5EF4-FFF2-40B4-BE49-F238E27FC236}">
                  <a16:creationId xmlns:a16="http://schemas.microsoft.com/office/drawing/2014/main" id="{D9E6E572-B0FF-4958-B24A-DF2D058A7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1" y="903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6111" name="Line 31">
              <a:extLst>
                <a:ext uri="{FF2B5EF4-FFF2-40B4-BE49-F238E27FC236}">
                  <a16:creationId xmlns:a16="http://schemas.microsoft.com/office/drawing/2014/main" id="{975863F4-5E83-47A3-9527-7289FF271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903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6112" name="Line 32">
              <a:extLst>
                <a:ext uri="{FF2B5EF4-FFF2-40B4-BE49-F238E27FC236}">
                  <a16:creationId xmlns:a16="http://schemas.microsoft.com/office/drawing/2014/main" id="{890E2B01-0485-45FE-AAD5-74F548B9F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359"/>
              <a:ext cx="30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6113" name="Line 33">
              <a:extLst>
                <a:ext uri="{FF2B5EF4-FFF2-40B4-BE49-F238E27FC236}">
                  <a16:creationId xmlns:a16="http://schemas.microsoft.com/office/drawing/2014/main" id="{03B122A2-3C59-4185-9F99-046A839E5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4" y="1575"/>
              <a:ext cx="30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6114" name="Rectangle 34">
              <a:extLst>
                <a:ext uri="{FF2B5EF4-FFF2-40B4-BE49-F238E27FC236}">
                  <a16:creationId xmlns:a16="http://schemas.microsoft.com/office/drawing/2014/main" id="{6D465CFA-C0FD-489C-A8C2-9CB7E1854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1239"/>
              <a:ext cx="10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/>
                <a:t>CT74LS138</a:t>
              </a:r>
              <a:endParaRPr lang="zh-CN" altLang="zh-CN" baseline="-25000"/>
            </a:p>
          </p:txBody>
        </p:sp>
      </p:grpSp>
      <p:sp>
        <p:nvSpPr>
          <p:cNvPr id="46115" name="Rectangle 35">
            <a:extLst>
              <a:ext uri="{FF2B5EF4-FFF2-40B4-BE49-F238E27FC236}">
                <a16:creationId xmlns:a16="http://schemas.microsoft.com/office/drawing/2014/main" id="{178A81AB-9C7C-4AB5-B55D-665E38302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891" y="3353991"/>
            <a:ext cx="1509713" cy="369332"/>
          </a:xfrm>
          <a:prstGeom prst="rect">
            <a:avLst/>
          </a:prstGeom>
          <a:solidFill>
            <a:srgbClr val="CCE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800">
                <a:latin typeface="宋体" panose="02010600030101010101" pitchFamily="2" charset="-122"/>
              </a:rPr>
              <a:t>(</a:t>
            </a:r>
            <a:r>
              <a:rPr lang="zh-CN" altLang="zh-CN" sz="1800"/>
              <a:t>4</a:t>
            </a:r>
            <a:r>
              <a:rPr lang="zh-CN" altLang="zh-CN" sz="1800">
                <a:latin typeface="宋体" panose="02010600030101010101" pitchFamily="2" charset="-122"/>
              </a:rPr>
              <a:t>)</a:t>
            </a:r>
            <a:r>
              <a:rPr lang="zh-CN" altLang="zh-CN" sz="1800"/>
              <a:t>画连线图</a:t>
            </a:r>
          </a:p>
        </p:txBody>
      </p:sp>
      <p:sp>
        <p:nvSpPr>
          <p:cNvPr id="46116" name="AutoShape 36">
            <a:extLst>
              <a:ext uri="{FF2B5EF4-FFF2-40B4-BE49-F238E27FC236}">
                <a16:creationId xmlns:a16="http://schemas.microsoft.com/office/drawing/2014/main" id="{60B8FB4C-8223-4552-A759-5AAE0372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504" y="4579144"/>
            <a:ext cx="771525" cy="1047750"/>
          </a:xfrm>
          <a:prstGeom prst="roundRect">
            <a:avLst>
              <a:gd name="adj" fmla="val 16667"/>
            </a:avLst>
          </a:prstGeom>
          <a:noFill/>
          <a:ln w="28575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1350"/>
          </a:p>
        </p:txBody>
      </p:sp>
      <p:sp>
        <p:nvSpPr>
          <p:cNvPr id="46117" name="AutoShape 37">
            <a:extLst>
              <a:ext uri="{FF2B5EF4-FFF2-40B4-BE49-F238E27FC236}">
                <a16:creationId xmlns:a16="http://schemas.microsoft.com/office/drawing/2014/main" id="{AD2A2CDD-09C4-4029-BF76-F2A411C8C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039" y="5155406"/>
            <a:ext cx="1684735" cy="671513"/>
          </a:xfrm>
          <a:prstGeom prst="roundRect">
            <a:avLst>
              <a:gd name="adj" fmla="val 16667"/>
            </a:avLst>
          </a:prstGeom>
          <a:noFill/>
          <a:ln w="28575" cmpd="sng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1350"/>
          </a:p>
        </p:txBody>
      </p:sp>
      <p:grpSp>
        <p:nvGrpSpPr>
          <p:cNvPr id="46118" name="Group 38">
            <a:extLst>
              <a:ext uri="{FF2B5EF4-FFF2-40B4-BE49-F238E27FC236}">
                <a16:creationId xmlns:a16="http://schemas.microsoft.com/office/drawing/2014/main" id="{3B41229F-2B05-46C8-AE7E-A24E9CBA40E9}"/>
              </a:ext>
            </a:extLst>
          </p:cNvPr>
          <p:cNvGrpSpPr>
            <a:grpSpLocks/>
          </p:cNvGrpSpPr>
          <p:nvPr/>
        </p:nvGrpSpPr>
        <p:grpSpPr bwMode="auto">
          <a:xfrm>
            <a:off x="3910012" y="3370661"/>
            <a:ext cx="1558529" cy="1382315"/>
            <a:chOff x="0" y="0"/>
            <a:chExt cx="1310" cy="1161"/>
          </a:xfrm>
        </p:grpSpPr>
        <p:sp>
          <p:nvSpPr>
            <p:cNvPr id="46119" name="Rectangle 39">
              <a:extLst>
                <a:ext uri="{FF2B5EF4-FFF2-40B4-BE49-F238E27FC236}">
                  <a16:creationId xmlns:a16="http://schemas.microsoft.com/office/drawing/2014/main" id="{6F1FE028-23C3-4746-B998-3E758BBD4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" y="0"/>
              <a:ext cx="26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>
                  <a:solidFill>
                    <a:srgbClr val="FF3300"/>
                  </a:solidFill>
                </a:rPr>
                <a:t>Y</a:t>
              </a:r>
            </a:p>
          </p:txBody>
        </p:sp>
        <p:sp>
          <p:nvSpPr>
            <p:cNvPr id="46120" name="Rectangle 40">
              <a:extLst>
                <a:ext uri="{FF2B5EF4-FFF2-40B4-BE49-F238E27FC236}">
                  <a16:creationId xmlns:a16="http://schemas.microsoft.com/office/drawing/2014/main" id="{6C232DEA-3A60-47D6-84D0-361BB8113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344"/>
              <a:ext cx="30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>
                  <a:solidFill>
                    <a:srgbClr val="FF3300"/>
                  </a:solidFill>
                </a:rPr>
                <a:t>&amp;</a:t>
              </a:r>
            </a:p>
          </p:txBody>
        </p:sp>
        <p:sp>
          <p:nvSpPr>
            <p:cNvPr id="46121" name="Rectangle 41">
              <a:extLst>
                <a:ext uri="{FF2B5EF4-FFF2-40B4-BE49-F238E27FC236}">
                  <a16:creationId xmlns:a16="http://schemas.microsoft.com/office/drawing/2014/main" id="{EADFC28D-9FE4-44C6-933D-7CBEE1369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385"/>
              <a:ext cx="480" cy="222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6122" name="Oval 42">
              <a:extLst>
                <a:ext uri="{FF2B5EF4-FFF2-40B4-BE49-F238E27FC236}">
                  <a16:creationId xmlns:a16="http://schemas.microsoft.com/office/drawing/2014/main" id="{87F0C517-AF02-4201-A0A0-A161B1346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" y="319"/>
              <a:ext cx="50" cy="5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6123" name="Oval 43">
              <a:extLst>
                <a:ext uri="{FF2B5EF4-FFF2-40B4-BE49-F238E27FC236}">
                  <a16:creationId xmlns:a16="http://schemas.microsoft.com/office/drawing/2014/main" id="{246483B7-4AE4-46CB-A84D-22D915696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11"/>
              <a:ext cx="50" cy="5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6124" name="Oval 44">
              <a:extLst>
                <a:ext uri="{FF2B5EF4-FFF2-40B4-BE49-F238E27FC236}">
                  <a16:creationId xmlns:a16="http://schemas.microsoft.com/office/drawing/2014/main" id="{6963ED6F-3E87-4DC5-9210-AB05FE8FA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111"/>
              <a:ext cx="50" cy="5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6125" name="Oval 45">
              <a:extLst>
                <a:ext uri="{FF2B5EF4-FFF2-40B4-BE49-F238E27FC236}">
                  <a16:creationId xmlns:a16="http://schemas.microsoft.com/office/drawing/2014/main" id="{8700EBE4-8C6E-463E-91AC-70C9E6BA9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1111"/>
              <a:ext cx="50" cy="5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6126" name="Oval 46">
              <a:extLst>
                <a:ext uri="{FF2B5EF4-FFF2-40B4-BE49-F238E27FC236}">
                  <a16:creationId xmlns:a16="http://schemas.microsoft.com/office/drawing/2014/main" id="{67DE7911-CABF-47B0-88D9-E7655BFF2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111"/>
              <a:ext cx="50" cy="5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6127" name="Oval 47">
              <a:extLst>
                <a:ext uri="{FF2B5EF4-FFF2-40B4-BE49-F238E27FC236}">
                  <a16:creationId xmlns:a16="http://schemas.microsoft.com/office/drawing/2014/main" id="{EA543435-DF8C-49E4-AF30-BBD85AA90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1111"/>
              <a:ext cx="50" cy="5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6128" name="Line 48">
              <a:extLst>
                <a:ext uri="{FF2B5EF4-FFF2-40B4-BE49-F238E27FC236}">
                  <a16:creationId xmlns:a16="http://schemas.microsoft.com/office/drawing/2014/main" id="{E340D2B8-274E-4076-AD8C-FF8D7AD8A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" y="739"/>
              <a:ext cx="0" cy="366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6129" name="Line 49">
              <a:extLst>
                <a:ext uri="{FF2B5EF4-FFF2-40B4-BE49-F238E27FC236}">
                  <a16:creationId xmlns:a16="http://schemas.microsoft.com/office/drawing/2014/main" id="{4FB04FE4-EDBD-47F1-B48B-9179A36E9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" y="613"/>
              <a:ext cx="0" cy="492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6130" name="Line 50">
              <a:extLst>
                <a:ext uri="{FF2B5EF4-FFF2-40B4-BE49-F238E27FC236}">
                  <a16:creationId xmlns:a16="http://schemas.microsoft.com/office/drawing/2014/main" id="{60994497-9D58-42B3-BB45-FA9F94203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739"/>
              <a:ext cx="0" cy="366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6131" name="Line 51">
              <a:extLst>
                <a:ext uri="{FF2B5EF4-FFF2-40B4-BE49-F238E27FC236}">
                  <a16:creationId xmlns:a16="http://schemas.microsoft.com/office/drawing/2014/main" id="{A105BB8E-15B8-4D77-BB5A-0D40FB69C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799"/>
              <a:ext cx="0" cy="312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6132" name="Line 52">
              <a:extLst>
                <a:ext uri="{FF2B5EF4-FFF2-40B4-BE49-F238E27FC236}">
                  <a16:creationId xmlns:a16="http://schemas.microsoft.com/office/drawing/2014/main" id="{52111255-6E6C-497B-9EE1-36B35470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" y="853"/>
              <a:ext cx="0" cy="258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6133" name="Line 53">
              <a:extLst>
                <a:ext uri="{FF2B5EF4-FFF2-40B4-BE49-F238E27FC236}">
                  <a16:creationId xmlns:a16="http://schemas.microsoft.com/office/drawing/2014/main" id="{AC45D067-C44B-458E-8ED0-669907C24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613"/>
              <a:ext cx="0" cy="258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6134" name="Line 54">
              <a:extLst>
                <a:ext uri="{FF2B5EF4-FFF2-40B4-BE49-F238E27FC236}">
                  <a16:creationId xmlns:a16="http://schemas.microsoft.com/office/drawing/2014/main" id="{AB9D9AEB-9C89-48E0-99CD-A4167A40D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619"/>
              <a:ext cx="0" cy="192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6135" name="Line 55">
              <a:extLst>
                <a:ext uri="{FF2B5EF4-FFF2-40B4-BE49-F238E27FC236}">
                  <a16:creationId xmlns:a16="http://schemas.microsoft.com/office/drawing/2014/main" id="{A93E790D-E193-41B0-B03C-069924803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613"/>
              <a:ext cx="0" cy="138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6136" name="Line 56">
              <a:extLst>
                <a:ext uri="{FF2B5EF4-FFF2-40B4-BE49-F238E27FC236}">
                  <a16:creationId xmlns:a16="http://schemas.microsoft.com/office/drawing/2014/main" id="{81674354-D550-4BCE-B56D-3C8FD0F5F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" y="613"/>
              <a:ext cx="0" cy="138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6137" name="Line 57">
              <a:extLst>
                <a:ext uri="{FF2B5EF4-FFF2-40B4-BE49-F238E27FC236}">
                  <a16:creationId xmlns:a16="http://schemas.microsoft.com/office/drawing/2014/main" id="{FBCEA921-6AD8-4732-9E3E-31C6F195A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" y="748"/>
              <a:ext cx="354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6138" name="Line 58">
              <a:extLst>
                <a:ext uri="{FF2B5EF4-FFF2-40B4-BE49-F238E27FC236}">
                  <a16:creationId xmlns:a16="http://schemas.microsoft.com/office/drawing/2014/main" id="{8EEEF7AD-857E-4DC5-82D0-851401ACC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" y="748"/>
              <a:ext cx="534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6139" name="Line 59">
              <a:extLst>
                <a:ext uri="{FF2B5EF4-FFF2-40B4-BE49-F238E27FC236}">
                  <a16:creationId xmlns:a16="http://schemas.microsoft.com/office/drawing/2014/main" id="{A6766D40-8C51-420E-976E-3DECE8E51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" y="865"/>
              <a:ext cx="321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6140" name="Line 60">
              <a:extLst>
                <a:ext uri="{FF2B5EF4-FFF2-40B4-BE49-F238E27FC236}">
                  <a16:creationId xmlns:a16="http://schemas.microsoft.com/office/drawing/2014/main" id="{68D0E72F-2884-4AC5-92CB-3FE28B0E1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" y="805"/>
              <a:ext cx="444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6141" name="Line 61">
              <a:extLst>
                <a:ext uri="{FF2B5EF4-FFF2-40B4-BE49-F238E27FC236}">
                  <a16:creationId xmlns:a16="http://schemas.microsoft.com/office/drawing/2014/main" id="{2F2A5344-CEB6-400E-8226-D2CBDFB03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235"/>
              <a:ext cx="0" cy="9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</p:grpSp>
      <p:grpSp>
        <p:nvGrpSpPr>
          <p:cNvPr id="46142" name="Group 62">
            <a:extLst>
              <a:ext uri="{FF2B5EF4-FFF2-40B4-BE49-F238E27FC236}">
                <a16:creationId xmlns:a16="http://schemas.microsoft.com/office/drawing/2014/main" id="{0BAE9C2E-794B-4C98-A380-86936833FC9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385888"/>
            <a:ext cx="5835254" cy="1703784"/>
            <a:chOff x="0" y="0"/>
            <a:chExt cx="4901" cy="1431"/>
          </a:xfrm>
        </p:grpSpPr>
        <p:grpSp>
          <p:nvGrpSpPr>
            <p:cNvPr id="46143" name="Group 63">
              <a:extLst>
                <a:ext uri="{FF2B5EF4-FFF2-40B4-BE49-F238E27FC236}">
                  <a16:creationId xmlns:a16="http://schemas.microsoft.com/office/drawing/2014/main" id="{85BCFA4F-708C-498B-AF90-915B39209F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" y="0"/>
              <a:ext cx="4535" cy="1066"/>
              <a:chOff x="0" y="0"/>
              <a:chExt cx="4448" cy="1066"/>
            </a:xfrm>
          </p:grpSpPr>
          <p:grpSp>
            <p:nvGrpSpPr>
              <p:cNvPr id="46144" name="Group 64">
                <a:extLst>
                  <a:ext uri="{FF2B5EF4-FFF2-40B4-BE49-F238E27FC236}">
                    <a16:creationId xmlns:a16="http://schemas.microsoft.com/office/drawing/2014/main" id="{0148AC64-031A-4FEE-8218-59AD9CD6D6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290" cy="313"/>
                <a:chOff x="0" y="0"/>
                <a:chExt cx="4290" cy="313"/>
              </a:xfrm>
            </p:grpSpPr>
            <p:sp>
              <p:nvSpPr>
                <p:cNvPr id="46145" name="Rectangle 65">
                  <a:extLst>
                    <a:ext uri="{FF2B5EF4-FFF2-40B4-BE49-F238E27FC236}">
                      <a16:creationId xmlns:a16="http://schemas.microsoft.com/office/drawing/2014/main" id="{0B1C310D-DD58-428A-ABC5-883233C43E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64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>
                          <a:alpha val="50000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457200" indent="-457200" fontAlgn="base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914400" indent="-457200" fontAlgn="base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371600" indent="-457200" fontAlgn="base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828800" indent="-457200" fontAlgn="base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indent="-457200" fontAlgn="base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indent="-457200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indent="-457200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indent="-457200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indent="-457200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zh-CN" sz="1800"/>
                    <a:t>CT74LS138 </a:t>
                  </a:r>
                  <a:r>
                    <a:rPr lang="zh-CN" altLang="zh-CN" sz="1800">
                      <a:solidFill>
                        <a:srgbClr val="00CC00"/>
                      </a:solidFill>
                    </a:rPr>
                    <a:t>输出低电平有效</a:t>
                  </a:r>
                  <a:r>
                    <a:rPr lang="zh-CN" altLang="zh-CN" sz="1800"/>
                    <a:t>，</a:t>
                  </a:r>
                </a:p>
              </p:txBody>
            </p:sp>
            <p:graphicFrame>
              <p:nvGraphicFramePr>
                <p:cNvPr id="46146" name="Object 66">
                  <a:extLst>
                    <a:ext uri="{FF2B5EF4-FFF2-40B4-BE49-F238E27FC236}">
                      <a16:creationId xmlns:a16="http://schemas.microsoft.com/office/drawing/2014/main" id="{1532A03A-EAEE-458E-BF05-7A987085682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608" y="8"/>
                <a:ext cx="601" cy="2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467" r:id="rId5" imgW="939709" imgH="393846" progId="Equation.3">
                        <p:embed/>
                      </p:oleObj>
                    </mc:Choice>
                    <mc:Fallback>
                      <p:oleObj r:id="rId5" imgW="939709" imgH="393846" progId="Equation.3">
                        <p:embed/>
                        <p:pic>
                          <p:nvPicPr>
                            <p:cNvPr id="46146" name="Object 66">
                              <a:extLst>
                                <a:ext uri="{FF2B5EF4-FFF2-40B4-BE49-F238E27FC236}">
                                  <a16:creationId xmlns:a16="http://schemas.microsoft.com/office/drawing/2014/main" id="{1532A03A-EAEE-458E-BF05-7A987085682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08" y="8"/>
                              <a:ext cx="601" cy="2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6147" name="Rectangle 67">
                  <a:extLst>
                    <a:ext uri="{FF2B5EF4-FFF2-40B4-BE49-F238E27FC236}">
                      <a16:creationId xmlns:a16="http://schemas.microsoft.com/office/drawing/2014/main" id="{1DF25F8E-C0FD-480F-A647-1470BA56B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0" y="3"/>
                  <a:ext cx="1160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ECFF">
                          <a:alpha val="50000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457200" indent="-457200" fontAlgn="base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914400" indent="-457200" fontAlgn="base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371600" indent="-457200" fontAlgn="base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828800" indent="-457200" fontAlgn="base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indent="-457200" fontAlgn="base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indent="-457200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indent="-457200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indent="-457200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indent="-457200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zh-CN" sz="1800"/>
                    <a:t>，</a:t>
                  </a:r>
                  <a:r>
                    <a:rPr lang="zh-CN" altLang="zh-CN" sz="1800" i="1"/>
                    <a:t>i </a:t>
                  </a:r>
                  <a:r>
                    <a:rPr lang="zh-CN" altLang="zh-CN" sz="1800"/>
                    <a:t>= 0 ~ 7</a:t>
                  </a:r>
                </a:p>
              </p:txBody>
            </p:sp>
          </p:grpSp>
          <p:sp>
            <p:nvSpPr>
              <p:cNvPr id="46148" name="Rectangle 68">
                <a:extLst>
                  <a:ext uri="{FF2B5EF4-FFF2-40B4-BE49-F238E27FC236}">
                    <a16:creationId xmlns:a16="http://schemas.microsoft.com/office/drawing/2014/main" id="{874C87EA-7FD6-4060-B5B1-08ECE2CF9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" y="363"/>
                <a:ext cx="4440" cy="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 fontAlgn="base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914400" indent="-457200" fontAlgn="base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371600" indent="-457200" fontAlgn="base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828800" indent="-457200" fontAlgn="base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indent="-457200" fontAlgn="base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zh-CN" sz="1800"/>
                  <a:t>因此，将 </a:t>
                </a:r>
                <a:r>
                  <a:rPr lang="zh-CN" altLang="zh-CN" sz="1800" i="1"/>
                  <a:t>Y </a:t>
                </a:r>
                <a:r>
                  <a:rPr lang="zh-CN" altLang="zh-CN" sz="1800"/>
                  <a:t>函数式变换为</a:t>
                </a:r>
              </a:p>
              <a:p>
                <a:pPr algn="just"/>
                <a:endParaRPr lang="zh-CN" altLang="zh-CN" sz="1800"/>
              </a:p>
            </p:txBody>
          </p:sp>
          <p:graphicFrame>
            <p:nvGraphicFramePr>
              <p:cNvPr id="46149" name="Object 69">
                <a:extLst>
                  <a:ext uri="{FF2B5EF4-FFF2-40B4-BE49-F238E27FC236}">
                    <a16:creationId xmlns:a16="http://schemas.microsoft.com/office/drawing/2014/main" id="{867716F7-20BF-4178-806C-4691ADDB558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87" y="365"/>
              <a:ext cx="1932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68" r:id="rId7" imgW="3021606" imgH="444624" progId="Equation.3">
                      <p:embed/>
                    </p:oleObj>
                  </mc:Choice>
                  <mc:Fallback>
                    <p:oleObj r:id="rId7" imgW="3021606" imgH="444624" progId="Equation.3">
                      <p:embed/>
                      <p:pic>
                        <p:nvPicPr>
                          <p:cNvPr id="46149" name="Object 69">
                            <a:extLst>
                              <a:ext uri="{FF2B5EF4-FFF2-40B4-BE49-F238E27FC236}">
                                <a16:creationId xmlns:a16="http://schemas.microsoft.com/office/drawing/2014/main" id="{867716F7-20BF-4178-806C-4691ADDB558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7" y="365"/>
                            <a:ext cx="1932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150" name="Object 70">
                <a:extLst>
                  <a:ext uri="{FF2B5EF4-FFF2-40B4-BE49-F238E27FC236}">
                    <a16:creationId xmlns:a16="http://schemas.microsoft.com/office/drawing/2014/main" id="{0EC3F710-5365-4E69-892A-F083B0EFBA1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91" y="699"/>
              <a:ext cx="1916" cy="3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69" r:id="rId9" imgW="1156017" imgH="279717" progId="Equation.3">
                      <p:embed/>
                    </p:oleObj>
                  </mc:Choice>
                  <mc:Fallback>
                    <p:oleObj r:id="rId9" imgW="1156017" imgH="279717" progId="Equation.3">
                      <p:embed/>
                      <p:pic>
                        <p:nvPicPr>
                          <p:cNvPr id="46150" name="Object 70">
                            <a:extLst>
                              <a:ext uri="{FF2B5EF4-FFF2-40B4-BE49-F238E27FC236}">
                                <a16:creationId xmlns:a16="http://schemas.microsoft.com/office/drawing/2014/main" id="{0EC3F710-5365-4E69-892A-F083B0EFBA1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1" y="699"/>
                            <a:ext cx="1916" cy="3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6151" name="Text Box 71">
              <a:extLst>
                <a:ext uri="{FF2B5EF4-FFF2-40B4-BE49-F238E27FC236}">
                  <a16:creationId xmlns:a16="http://schemas.microsoft.com/office/drawing/2014/main" id="{758B1736-7D45-48FF-B599-D28DC9B97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21"/>
              <a:ext cx="4901" cy="310"/>
            </a:xfrm>
            <a:prstGeom prst="rect">
              <a:avLst/>
            </a:prstGeom>
            <a:solidFill>
              <a:srgbClr val="CCC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/>
              <a:r>
                <a:rPr lang="zh-CN" altLang="zh-CN">
                  <a:solidFill>
                    <a:srgbClr val="00CC00"/>
                  </a:solidFill>
                </a:rPr>
                <a:t>采用 </a:t>
              </a:r>
              <a:r>
                <a:rPr lang="zh-CN" altLang="zh-CN"/>
                <a:t>5 输入</a:t>
              </a:r>
              <a:r>
                <a:rPr lang="zh-CN" altLang="zh-CN">
                  <a:solidFill>
                    <a:srgbClr val="00CC00"/>
                  </a:solidFill>
                </a:rPr>
                <a:t>与非门</a:t>
              </a:r>
              <a:r>
                <a:rPr lang="zh-CN" altLang="zh-CN"/>
                <a:t>，其输入取自 </a:t>
              </a:r>
              <a:r>
                <a:rPr lang="zh-CN" altLang="zh-CN" i="1"/>
                <a:t>Y</a:t>
              </a:r>
              <a:r>
                <a:rPr lang="zh-CN" altLang="zh-CN" baseline="-25000"/>
                <a:t>1</a:t>
              </a:r>
              <a:r>
                <a:rPr lang="zh-CN" altLang="zh-CN"/>
                <a:t>、</a:t>
              </a:r>
              <a:r>
                <a:rPr lang="zh-CN" altLang="zh-CN" i="1"/>
                <a:t>Y</a:t>
              </a:r>
              <a:r>
                <a:rPr lang="zh-CN" altLang="zh-CN" baseline="-25000"/>
                <a:t>3</a:t>
              </a:r>
              <a:r>
                <a:rPr lang="zh-CN" altLang="zh-CN"/>
                <a:t>、</a:t>
              </a:r>
              <a:r>
                <a:rPr lang="zh-CN" altLang="zh-CN" i="1"/>
                <a:t>Y</a:t>
              </a:r>
              <a:r>
                <a:rPr lang="zh-CN" altLang="zh-CN" baseline="-25000"/>
                <a:t>5</a:t>
              </a:r>
              <a:r>
                <a:rPr lang="zh-CN" altLang="zh-CN"/>
                <a:t>、</a:t>
              </a:r>
              <a:r>
                <a:rPr lang="zh-CN" altLang="zh-CN" i="1"/>
                <a:t>Y</a:t>
              </a:r>
              <a:r>
                <a:rPr lang="zh-CN" altLang="zh-CN" baseline="-25000"/>
                <a:t>6 </a:t>
              </a:r>
              <a:r>
                <a:rPr lang="zh-CN" altLang="zh-CN"/>
                <a:t>和 </a:t>
              </a:r>
              <a:r>
                <a:rPr lang="zh-CN" altLang="zh-CN" i="1"/>
                <a:t>Y</a:t>
              </a:r>
              <a:r>
                <a:rPr lang="zh-CN" altLang="zh-CN" baseline="-25000"/>
                <a:t>7 </a:t>
              </a:r>
              <a:r>
                <a:rPr lang="zh-CN" altLang="zh-CN"/>
                <a:t>。</a:t>
              </a:r>
            </a:p>
          </p:txBody>
        </p:sp>
        <p:sp>
          <p:nvSpPr>
            <p:cNvPr id="46152" name="Line 72">
              <a:extLst>
                <a:ext uri="{FF2B5EF4-FFF2-40B4-BE49-F238E27FC236}">
                  <a16:creationId xmlns:a16="http://schemas.microsoft.com/office/drawing/2014/main" id="{2ECC2DAE-49AF-481E-A7EA-3D61D21FB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1164"/>
              <a:ext cx="206" cy="1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6153" name="Line 73">
              <a:extLst>
                <a:ext uri="{FF2B5EF4-FFF2-40B4-BE49-F238E27FC236}">
                  <a16:creationId xmlns:a16="http://schemas.microsoft.com/office/drawing/2014/main" id="{27F21D95-5E4D-45CB-8BA3-8AD693314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" y="1164"/>
              <a:ext cx="206" cy="1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6154" name="Line 74">
              <a:extLst>
                <a:ext uri="{FF2B5EF4-FFF2-40B4-BE49-F238E27FC236}">
                  <a16:creationId xmlns:a16="http://schemas.microsoft.com/office/drawing/2014/main" id="{DB454910-048F-4F99-96B7-CA4C5414B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1" y="1165"/>
              <a:ext cx="206" cy="1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6155" name="Line 75">
              <a:extLst>
                <a:ext uri="{FF2B5EF4-FFF2-40B4-BE49-F238E27FC236}">
                  <a16:creationId xmlns:a16="http://schemas.microsoft.com/office/drawing/2014/main" id="{47F5FF3D-7C7C-4A02-A034-A6C44D8A3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1164"/>
              <a:ext cx="206" cy="1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6156" name="Line 76">
              <a:extLst>
                <a:ext uri="{FF2B5EF4-FFF2-40B4-BE49-F238E27FC236}">
                  <a16:creationId xmlns:a16="http://schemas.microsoft.com/office/drawing/2014/main" id="{AF933338-C118-42B3-B686-C8CB5669F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4" y="1165"/>
              <a:ext cx="206" cy="1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96508D1-9B53-4777-90C3-1CE488584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830" y="1307306"/>
            <a:ext cx="40921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>
                <a:latin typeface="宋体" panose="02010600030101010101" pitchFamily="2" charset="-122"/>
              </a:rPr>
              <a:t>[例] 试用译码器实现全加器。</a:t>
            </a:r>
            <a:endParaRPr lang="zh-CN" altLang="zh-CN">
              <a:solidFill>
                <a:srgbClr val="FF3300"/>
              </a:solidFill>
              <a:ea typeface="隶书" panose="02010509060101010101" pitchFamily="49" charset="-122"/>
            </a:endParaRPr>
          </a:p>
        </p:txBody>
      </p:sp>
      <p:sp>
        <p:nvSpPr>
          <p:cNvPr id="47107" name="AutoShape 3">
            <a:extLst>
              <a:ext uri="{FF2B5EF4-FFF2-40B4-BE49-F238E27FC236}">
                <a16:creationId xmlns:a16="http://schemas.microsoft.com/office/drawing/2014/main" id="{CEB499D1-2F2F-491B-85EA-48F43B0E6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356" y="1402556"/>
            <a:ext cx="171450" cy="171450"/>
          </a:xfrm>
          <a:prstGeom prst="sun">
            <a:avLst>
              <a:gd name="adj" fmla="val 25000"/>
            </a:avLst>
          </a:prstGeom>
          <a:solidFill>
            <a:schemeClr val="tx2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3C2F62CC-C4E4-43F2-B14F-2D3BB0769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119" y="1740694"/>
            <a:ext cx="600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/>
              <a:t>解：</a:t>
            </a:r>
            <a:endParaRPr lang="zh-CN" altLang="zh-CN" baseline="-25000">
              <a:solidFill>
                <a:srgbClr val="FF3300"/>
              </a:solidFill>
            </a:endParaRP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8B47744E-4B52-4AB2-8B74-94146D150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1727597"/>
            <a:ext cx="3419475" cy="369332"/>
          </a:xfrm>
          <a:prstGeom prst="rect">
            <a:avLst/>
          </a:prstGeom>
          <a:solidFill>
            <a:srgbClr val="CCE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>
                <a:latin typeface="宋体" panose="02010600030101010101" pitchFamily="2" charset="-122"/>
              </a:rPr>
              <a:t>(</a:t>
            </a:r>
            <a:r>
              <a:rPr lang="zh-CN" altLang="zh-CN"/>
              <a:t>1</a:t>
            </a:r>
            <a:r>
              <a:rPr lang="zh-CN" altLang="zh-CN">
                <a:latin typeface="宋体" panose="02010600030101010101" pitchFamily="2" charset="-122"/>
              </a:rPr>
              <a:t>)</a:t>
            </a:r>
            <a:r>
              <a:rPr lang="zh-CN" altLang="zh-CN"/>
              <a:t>分析设计要求，列出真值表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F4B29E8A-583A-423F-8F42-6732277B9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131220"/>
            <a:ext cx="5143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/>
              <a:t>设被加数为 </a:t>
            </a:r>
            <a:r>
              <a:rPr lang="zh-CN" altLang="zh-CN" i="1"/>
              <a:t>A</a:t>
            </a:r>
            <a:r>
              <a:rPr lang="zh-CN" altLang="zh-CN" i="1" baseline="-25000"/>
              <a:t>i</a:t>
            </a:r>
            <a:r>
              <a:rPr lang="zh-CN" altLang="zh-CN" baseline="-25000"/>
              <a:t> </a:t>
            </a:r>
            <a:r>
              <a:rPr lang="zh-CN" altLang="zh-CN"/>
              <a:t>，加数为 </a:t>
            </a:r>
            <a:r>
              <a:rPr lang="zh-CN" altLang="zh-CN" i="1"/>
              <a:t>B</a:t>
            </a:r>
            <a:r>
              <a:rPr lang="zh-CN" altLang="zh-CN" i="1" baseline="-25000"/>
              <a:t>i</a:t>
            </a:r>
            <a:r>
              <a:rPr lang="zh-CN" altLang="zh-CN" baseline="-25000"/>
              <a:t> </a:t>
            </a:r>
            <a:r>
              <a:rPr lang="zh-CN" altLang="zh-CN"/>
              <a:t>，低位进位数为 </a:t>
            </a:r>
            <a:r>
              <a:rPr lang="zh-CN" altLang="zh-CN" i="1"/>
              <a:t>C</a:t>
            </a:r>
            <a:r>
              <a:rPr lang="zh-CN" altLang="zh-CN" i="1" baseline="-25000"/>
              <a:t>i</a:t>
            </a:r>
            <a:r>
              <a:rPr lang="zh-CN" altLang="zh-CN" baseline="-25000">
                <a:latin typeface="宋体" panose="02010600030101010101" pitchFamily="2" charset="-122"/>
              </a:rPr>
              <a:t>-</a:t>
            </a:r>
            <a:r>
              <a:rPr lang="zh-CN" altLang="zh-CN" baseline="-25000"/>
              <a:t>1 </a:t>
            </a:r>
            <a:r>
              <a:rPr lang="zh-CN" altLang="zh-CN"/>
              <a:t>。输出本位和为 </a:t>
            </a:r>
            <a:r>
              <a:rPr lang="zh-CN" altLang="zh-CN" i="1"/>
              <a:t>S</a:t>
            </a:r>
            <a:r>
              <a:rPr lang="zh-CN" altLang="zh-CN" i="1" baseline="-25000"/>
              <a:t>i</a:t>
            </a:r>
            <a:r>
              <a:rPr lang="zh-CN" altLang="zh-CN" baseline="-25000"/>
              <a:t> </a:t>
            </a:r>
            <a:r>
              <a:rPr lang="zh-CN" altLang="zh-CN"/>
              <a:t>，向高位的进位数为 </a:t>
            </a:r>
            <a:r>
              <a:rPr lang="zh-CN" altLang="zh-CN" i="1"/>
              <a:t>C</a:t>
            </a:r>
            <a:r>
              <a:rPr lang="zh-CN" altLang="zh-CN" i="1" baseline="-25000"/>
              <a:t>i</a:t>
            </a:r>
            <a:r>
              <a:rPr lang="zh-CN" altLang="zh-CN" baseline="-25000"/>
              <a:t> </a:t>
            </a:r>
            <a:r>
              <a:rPr lang="zh-CN" altLang="zh-CN"/>
              <a:t>。</a:t>
            </a:r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C192AB79-2C0F-450A-8774-0BC77F5C2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217" y="2799160"/>
            <a:ext cx="3144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/>
              <a:t>列出全加器的真值表如下：</a:t>
            </a:r>
          </a:p>
        </p:txBody>
      </p:sp>
      <p:grpSp>
        <p:nvGrpSpPr>
          <p:cNvPr id="47112" name="Group 8">
            <a:extLst>
              <a:ext uri="{FF2B5EF4-FFF2-40B4-BE49-F238E27FC236}">
                <a16:creationId xmlns:a16="http://schemas.microsoft.com/office/drawing/2014/main" id="{155ADAD5-F391-4D88-A4CB-51869DD9DBF6}"/>
              </a:ext>
            </a:extLst>
          </p:cNvPr>
          <p:cNvGrpSpPr>
            <a:grpSpLocks/>
          </p:cNvGrpSpPr>
          <p:nvPr/>
        </p:nvGrpSpPr>
        <p:grpSpPr bwMode="auto">
          <a:xfrm>
            <a:off x="2077642" y="3174206"/>
            <a:ext cx="2645569" cy="2738438"/>
            <a:chOff x="0" y="0"/>
            <a:chExt cx="2224" cy="2300"/>
          </a:xfrm>
        </p:grpSpPr>
        <p:sp>
          <p:nvSpPr>
            <p:cNvPr id="47113" name="Rectangle 9">
              <a:extLst>
                <a:ext uri="{FF2B5EF4-FFF2-40B4-BE49-F238E27FC236}">
                  <a16:creationId xmlns:a16="http://schemas.microsoft.com/office/drawing/2014/main" id="{25AB1992-254D-4745-9B4F-C56011A61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07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47114" name="Rectangle 10">
              <a:extLst>
                <a:ext uri="{FF2B5EF4-FFF2-40B4-BE49-F238E27FC236}">
                  <a16:creationId xmlns:a16="http://schemas.microsoft.com/office/drawing/2014/main" id="{530B9409-794E-45DE-9969-723F5D541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207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CC99FF"/>
                  </a:solidFill>
                </a:rPr>
                <a:t>1</a:t>
              </a:r>
            </a:p>
          </p:txBody>
        </p:sp>
        <p:sp>
          <p:nvSpPr>
            <p:cNvPr id="47115" name="Rectangle 11">
              <a:extLst>
                <a:ext uri="{FF2B5EF4-FFF2-40B4-BE49-F238E27FC236}">
                  <a16:creationId xmlns:a16="http://schemas.microsoft.com/office/drawing/2014/main" id="{469C3F31-E206-4870-A6CA-5495DCBE5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2070"/>
              <a:ext cx="44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7116" name="Rectangle 12">
              <a:extLst>
                <a:ext uri="{FF2B5EF4-FFF2-40B4-BE49-F238E27FC236}">
                  <a16:creationId xmlns:a16="http://schemas.microsoft.com/office/drawing/2014/main" id="{6E5BF789-D181-4D0C-8F28-E44E39BE9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207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7117" name="Rectangle 13">
              <a:extLst>
                <a:ext uri="{FF2B5EF4-FFF2-40B4-BE49-F238E27FC236}">
                  <a16:creationId xmlns:a16="http://schemas.microsoft.com/office/drawing/2014/main" id="{DFD90E19-B64C-4236-BF01-11A96C45F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7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7118" name="Rectangle 14">
              <a:extLst>
                <a:ext uri="{FF2B5EF4-FFF2-40B4-BE49-F238E27FC236}">
                  <a16:creationId xmlns:a16="http://schemas.microsoft.com/office/drawing/2014/main" id="{AC9F0AD8-B856-4F19-AC13-2ACDF3A70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184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47119" name="Rectangle 15">
              <a:extLst>
                <a:ext uri="{FF2B5EF4-FFF2-40B4-BE49-F238E27FC236}">
                  <a16:creationId xmlns:a16="http://schemas.microsoft.com/office/drawing/2014/main" id="{971DE130-7C03-411B-B1B5-F455403F7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184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7120" name="Rectangle 16">
              <a:extLst>
                <a:ext uri="{FF2B5EF4-FFF2-40B4-BE49-F238E27FC236}">
                  <a16:creationId xmlns:a16="http://schemas.microsoft.com/office/drawing/2014/main" id="{3029DDB5-0892-48AF-ACDB-DEC4AEFD2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1840"/>
              <a:ext cx="44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7121" name="Rectangle 17">
              <a:extLst>
                <a:ext uri="{FF2B5EF4-FFF2-40B4-BE49-F238E27FC236}">
                  <a16:creationId xmlns:a16="http://schemas.microsoft.com/office/drawing/2014/main" id="{C3C35CE6-9B84-443A-A2AF-459289F8B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84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7122" name="Rectangle 18">
              <a:extLst>
                <a:ext uri="{FF2B5EF4-FFF2-40B4-BE49-F238E27FC236}">
                  <a16:creationId xmlns:a16="http://schemas.microsoft.com/office/drawing/2014/main" id="{6CA6B37D-608A-472C-92AC-047BC2AF3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4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7123" name="Rectangle 19">
              <a:extLst>
                <a:ext uri="{FF2B5EF4-FFF2-40B4-BE49-F238E27FC236}">
                  <a16:creationId xmlns:a16="http://schemas.microsoft.com/office/drawing/2014/main" id="{1B833661-6505-4E25-90A1-07C7D3D17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161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47124" name="Rectangle 20">
              <a:extLst>
                <a:ext uri="{FF2B5EF4-FFF2-40B4-BE49-F238E27FC236}">
                  <a16:creationId xmlns:a16="http://schemas.microsoft.com/office/drawing/2014/main" id="{1F1F5838-419A-42D0-A2B2-AD047A6E3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161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7125" name="Rectangle 21">
              <a:extLst>
                <a:ext uri="{FF2B5EF4-FFF2-40B4-BE49-F238E27FC236}">
                  <a16:creationId xmlns:a16="http://schemas.microsoft.com/office/drawing/2014/main" id="{7910FD6C-4918-42D7-9FBA-E3847B524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1610"/>
              <a:ext cx="44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7126" name="Rectangle 22">
              <a:extLst>
                <a:ext uri="{FF2B5EF4-FFF2-40B4-BE49-F238E27FC236}">
                  <a16:creationId xmlns:a16="http://schemas.microsoft.com/office/drawing/2014/main" id="{DF64977A-6CFD-431E-8B05-63E4B467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61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7127" name="Rectangle 23">
              <a:extLst>
                <a:ext uri="{FF2B5EF4-FFF2-40B4-BE49-F238E27FC236}">
                  <a16:creationId xmlns:a16="http://schemas.microsoft.com/office/drawing/2014/main" id="{FF0B33A4-ECCC-4BD8-83A3-5EADA0B31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1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7128" name="Rectangle 24">
              <a:extLst>
                <a:ext uri="{FF2B5EF4-FFF2-40B4-BE49-F238E27FC236}">
                  <a16:creationId xmlns:a16="http://schemas.microsoft.com/office/drawing/2014/main" id="{05E24313-41F9-4F02-9137-ABAF19DDE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138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7129" name="Rectangle 25">
              <a:extLst>
                <a:ext uri="{FF2B5EF4-FFF2-40B4-BE49-F238E27FC236}">
                  <a16:creationId xmlns:a16="http://schemas.microsoft.com/office/drawing/2014/main" id="{EFCA6903-8CE5-49F5-941D-ACC28326E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138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CC99FF"/>
                  </a:solidFill>
                </a:rPr>
                <a:t>1</a:t>
              </a:r>
            </a:p>
          </p:txBody>
        </p:sp>
        <p:sp>
          <p:nvSpPr>
            <p:cNvPr id="47130" name="Rectangle 26">
              <a:extLst>
                <a:ext uri="{FF2B5EF4-FFF2-40B4-BE49-F238E27FC236}">
                  <a16:creationId xmlns:a16="http://schemas.microsoft.com/office/drawing/2014/main" id="{493BB4E6-67AE-4DBC-B61B-D36815D6C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1380"/>
              <a:ext cx="44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7131" name="Rectangle 27">
              <a:extLst>
                <a:ext uri="{FF2B5EF4-FFF2-40B4-BE49-F238E27FC236}">
                  <a16:creationId xmlns:a16="http://schemas.microsoft.com/office/drawing/2014/main" id="{0AE10080-19D2-47DD-A7B7-B13DEEC7C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38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7132" name="Rectangle 28">
              <a:extLst>
                <a:ext uri="{FF2B5EF4-FFF2-40B4-BE49-F238E27FC236}">
                  <a16:creationId xmlns:a16="http://schemas.microsoft.com/office/drawing/2014/main" id="{C026E940-6E97-45F7-B5C4-EB5A62615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8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7133" name="Rectangle 29">
              <a:extLst>
                <a:ext uri="{FF2B5EF4-FFF2-40B4-BE49-F238E27FC236}">
                  <a16:creationId xmlns:a16="http://schemas.microsoft.com/office/drawing/2014/main" id="{A42E87ED-F36E-4A30-9E72-C90D02700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115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47134" name="Rectangle 30">
              <a:extLst>
                <a:ext uri="{FF2B5EF4-FFF2-40B4-BE49-F238E27FC236}">
                  <a16:creationId xmlns:a16="http://schemas.microsoft.com/office/drawing/2014/main" id="{3148864D-6877-43AB-A764-76254A0A6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115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7135" name="Rectangle 31">
              <a:extLst>
                <a:ext uri="{FF2B5EF4-FFF2-40B4-BE49-F238E27FC236}">
                  <a16:creationId xmlns:a16="http://schemas.microsoft.com/office/drawing/2014/main" id="{44565F87-D510-4984-8066-B081CD8A3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1150"/>
              <a:ext cx="44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7136" name="Rectangle 32">
              <a:extLst>
                <a:ext uri="{FF2B5EF4-FFF2-40B4-BE49-F238E27FC236}">
                  <a16:creationId xmlns:a16="http://schemas.microsoft.com/office/drawing/2014/main" id="{129A5421-F78F-49CB-B8C4-51E091D79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15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7137" name="Rectangle 33">
              <a:extLst>
                <a:ext uri="{FF2B5EF4-FFF2-40B4-BE49-F238E27FC236}">
                  <a16:creationId xmlns:a16="http://schemas.microsoft.com/office/drawing/2014/main" id="{81B97508-47BC-4BFD-A6B8-76DBD323B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7138" name="Rectangle 34">
              <a:extLst>
                <a:ext uri="{FF2B5EF4-FFF2-40B4-BE49-F238E27FC236}">
                  <a16:creationId xmlns:a16="http://schemas.microsoft.com/office/drawing/2014/main" id="{5FF98771-35D4-454C-A77E-16973849F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92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7139" name="Rectangle 35">
              <a:extLst>
                <a:ext uri="{FF2B5EF4-FFF2-40B4-BE49-F238E27FC236}">
                  <a16:creationId xmlns:a16="http://schemas.microsoft.com/office/drawing/2014/main" id="{85F5D4D5-6111-4A7B-B183-F28EDFCE5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92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CC99FF"/>
                  </a:solidFill>
                </a:rPr>
                <a:t>1</a:t>
              </a:r>
            </a:p>
          </p:txBody>
        </p:sp>
        <p:sp>
          <p:nvSpPr>
            <p:cNvPr id="47140" name="Rectangle 36">
              <a:extLst>
                <a:ext uri="{FF2B5EF4-FFF2-40B4-BE49-F238E27FC236}">
                  <a16:creationId xmlns:a16="http://schemas.microsoft.com/office/drawing/2014/main" id="{36490012-5237-4136-81A9-302B4262A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920"/>
              <a:ext cx="44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7141" name="Rectangle 37">
              <a:extLst>
                <a:ext uri="{FF2B5EF4-FFF2-40B4-BE49-F238E27FC236}">
                  <a16:creationId xmlns:a16="http://schemas.microsoft.com/office/drawing/2014/main" id="{140316A2-8315-4A23-B8C0-BFB229078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92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7142" name="Rectangle 38">
              <a:extLst>
                <a:ext uri="{FF2B5EF4-FFF2-40B4-BE49-F238E27FC236}">
                  <a16:creationId xmlns:a16="http://schemas.microsoft.com/office/drawing/2014/main" id="{603895C2-AC50-43CA-BDB4-5E7903C0E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2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7143" name="Rectangle 39">
              <a:extLst>
                <a:ext uri="{FF2B5EF4-FFF2-40B4-BE49-F238E27FC236}">
                  <a16:creationId xmlns:a16="http://schemas.microsoft.com/office/drawing/2014/main" id="{14EB9CE1-630C-4F3F-9E38-CB3A67979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69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7144" name="Rectangle 40">
              <a:extLst>
                <a:ext uri="{FF2B5EF4-FFF2-40B4-BE49-F238E27FC236}">
                  <a16:creationId xmlns:a16="http://schemas.microsoft.com/office/drawing/2014/main" id="{18B26BA8-696F-4877-AD52-902D0CD04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69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CC99FF"/>
                  </a:solidFill>
                </a:rPr>
                <a:t>1</a:t>
              </a:r>
            </a:p>
          </p:txBody>
        </p:sp>
        <p:sp>
          <p:nvSpPr>
            <p:cNvPr id="47145" name="Rectangle 41">
              <a:extLst>
                <a:ext uri="{FF2B5EF4-FFF2-40B4-BE49-F238E27FC236}">
                  <a16:creationId xmlns:a16="http://schemas.microsoft.com/office/drawing/2014/main" id="{677BF466-0FD2-4D62-B780-82C7C0FD4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690"/>
              <a:ext cx="44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</a:p>
          </p:txBody>
        </p:sp>
        <p:sp>
          <p:nvSpPr>
            <p:cNvPr id="47146" name="Rectangle 42">
              <a:extLst>
                <a:ext uri="{FF2B5EF4-FFF2-40B4-BE49-F238E27FC236}">
                  <a16:creationId xmlns:a16="http://schemas.microsoft.com/office/drawing/2014/main" id="{735B4B3D-AE8F-4D60-A99F-A2EC3E747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69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7147" name="Rectangle 43">
              <a:extLst>
                <a:ext uri="{FF2B5EF4-FFF2-40B4-BE49-F238E27FC236}">
                  <a16:creationId xmlns:a16="http://schemas.microsoft.com/office/drawing/2014/main" id="{3FD217AE-C00A-44C0-A466-DDAFB6F19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7148" name="Rectangle 44">
              <a:extLst>
                <a:ext uri="{FF2B5EF4-FFF2-40B4-BE49-F238E27FC236}">
                  <a16:creationId xmlns:a16="http://schemas.microsoft.com/office/drawing/2014/main" id="{D805726F-0178-4B24-A0B7-FEF6C57D7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46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7149" name="Rectangle 45">
              <a:extLst>
                <a:ext uri="{FF2B5EF4-FFF2-40B4-BE49-F238E27FC236}">
                  <a16:creationId xmlns:a16="http://schemas.microsoft.com/office/drawing/2014/main" id="{B0E61ACE-04FF-4311-BA4F-AA9619D53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46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7150" name="Rectangle 46">
              <a:extLst>
                <a:ext uri="{FF2B5EF4-FFF2-40B4-BE49-F238E27FC236}">
                  <a16:creationId xmlns:a16="http://schemas.microsoft.com/office/drawing/2014/main" id="{62D8C3E3-72BD-4922-8812-B79EADB7A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460"/>
              <a:ext cx="44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7151" name="Rectangle 47">
              <a:extLst>
                <a:ext uri="{FF2B5EF4-FFF2-40B4-BE49-F238E27FC236}">
                  <a16:creationId xmlns:a16="http://schemas.microsoft.com/office/drawing/2014/main" id="{E8DC1BE6-BADA-471B-BC0C-F1B90B8B3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46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7152" name="Rectangle 48">
              <a:extLst>
                <a:ext uri="{FF2B5EF4-FFF2-40B4-BE49-F238E27FC236}">
                  <a16:creationId xmlns:a16="http://schemas.microsoft.com/office/drawing/2014/main" id="{ACB005A3-1FE2-4E63-92F2-CE422DF3A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6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47153" name="Rectangle 49">
              <a:extLst>
                <a:ext uri="{FF2B5EF4-FFF2-40B4-BE49-F238E27FC236}">
                  <a16:creationId xmlns:a16="http://schemas.microsoft.com/office/drawing/2014/main" id="{2E15DB50-A499-4FAD-8EF5-1BC1A78AD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3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C</a:t>
              </a:r>
              <a:r>
                <a:rPr lang="zh-CN" altLang="zh-CN" i="1" baseline="-25000"/>
                <a:t>i</a:t>
              </a:r>
            </a:p>
          </p:txBody>
        </p:sp>
        <p:sp>
          <p:nvSpPr>
            <p:cNvPr id="47154" name="Rectangle 50">
              <a:extLst>
                <a:ext uri="{FF2B5EF4-FFF2-40B4-BE49-F238E27FC236}">
                  <a16:creationId xmlns:a16="http://schemas.microsoft.com/office/drawing/2014/main" id="{3791F5B6-F94E-425E-85BA-2A5026739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23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S</a:t>
              </a:r>
              <a:r>
                <a:rPr lang="zh-CN" altLang="zh-CN" i="1" baseline="-25000"/>
                <a:t>i</a:t>
              </a:r>
            </a:p>
          </p:txBody>
        </p:sp>
        <p:sp>
          <p:nvSpPr>
            <p:cNvPr id="47155" name="Rectangle 51">
              <a:extLst>
                <a:ext uri="{FF2B5EF4-FFF2-40B4-BE49-F238E27FC236}">
                  <a16:creationId xmlns:a16="http://schemas.microsoft.com/office/drawing/2014/main" id="{5D972612-850A-4B1B-B986-0108A7EE5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230"/>
              <a:ext cx="44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C</a:t>
              </a:r>
              <a:r>
                <a:rPr lang="zh-CN" altLang="zh-CN" i="1" baseline="-25000"/>
                <a:t>i</a:t>
              </a:r>
              <a:r>
                <a:rPr lang="zh-CN" altLang="zh-CN" baseline="-25000">
                  <a:latin typeface="宋体" panose="02010600030101010101" pitchFamily="2" charset="-122"/>
                </a:rPr>
                <a:t>-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7156" name="Rectangle 52">
              <a:extLst>
                <a:ext uri="{FF2B5EF4-FFF2-40B4-BE49-F238E27FC236}">
                  <a16:creationId xmlns:a16="http://schemas.microsoft.com/office/drawing/2014/main" id="{4504C638-7155-48AA-B166-A8F0206B1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23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B</a:t>
              </a:r>
              <a:r>
                <a:rPr lang="zh-CN" altLang="zh-CN" i="1" baseline="-25000"/>
                <a:t>i</a:t>
              </a:r>
            </a:p>
          </p:txBody>
        </p:sp>
        <p:sp>
          <p:nvSpPr>
            <p:cNvPr id="47157" name="Rectangle 53">
              <a:extLst>
                <a:ext uri="{FF2B5EF4-FFF2-40B4-BE49-F238E27FC236}">
                  <a16:creationId xmlns:a16="http://schemas.microsoft.com/office/drawing/2014/main" id="{FF9DA749-DA70-40B8-B9DA-5A81E767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0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A</a:t>
              </a:r>
              <a:r>
                <a:rPr lang="zh-CN" altLang="zh-CN" i="1" baseline="-25000"/>
                <a:t>i</a:t>
              </a:r>
            </a:p>
          </p:txBody>
        </p:sp>
        <p:sp>
          <p:nvSpPr>
            <p:cNvPr id="47158" name="Rectangle 54">
              <a:extLst>
                <a:ext uri="{FF2B5EF4-FFF2-40B4-BE49-F238E27FC236}">
                  <a16:creationId xmlns:a16="http://schemas.microsoft.com/office/drawing/2014/main" id="{183C6681-158B-422A-9D8F-53021DC67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0"/>
              <a:ext cx="89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输     出</a:t>
              </a:r>
            </a:p>
          </p:txBody>
        </p:sp>
        <p:sp>
          <p:nvSpPr>
            <p:cNvPr id="47159" name="Rectangle 55">
              <a:extLst>
                <a:ext uri="{FF2B5EF4-FFF2-40B4-BE49-F238E27FC236}">
                  <a16:creationId xmlns:a16="http://schemas.microsoft.com/office/drawing/2014/main" id="{D9850EA1-96B1-4D7B-8EF6-D8DB33CD7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33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输          入</a:t>
              </a:r>
            </a:p>
          </p:txBody>
        </p:sp>
        <p:sp>
          <p:nvSpPr>
            <p:cNvPr id="47160" name="Line 56">
              <a:extLst>
                <a:ext uri="{FF2B5EF4-FFF2-40B4-BE49-F238E27FC236}">
                  <a16:creationId xmlns:a16="http://schemas.microsoft.com/office/drawing/2014/main" id="{C2AA74BA-0A7A-48C4-AD89-0868C3C4A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224" cy="0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7161" name="Line 57">
              <a:extLst>
                <a:ext uri="{FF2B5EF4-FFF2-40B4-BE49-F238E27FC236}">
                  <a16:creationId xmlns:a16="http://schemas.microsoft.com/office/drawing/2014/main" id="{F678A2C7-80AD-45AE-A5FF-F6DF8443B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30"/>
              <a:ext cx="222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7162" name="Line 58">
              <a:extLst>
                <a:ext uri="{FF2B5EF4-FFF2-40B4-BE49-F238E27FC236}">
                  <a16:creationId xmlns:a16="http://schemas.microsoft.com/office/drawing/2014/main" id="{326F29AB-9B3D-4F49-B5F8-B5F998189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60"/>
              <a:ext cx="222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7163" name="Line 59">
              <a:extLst>
                <a:ext uri="{FF2B5EF4-FFF2-40B4-BE49-F238E27FC236}">
                  <a16:creationId xmlns:a16="http://schemas.microsoft.com/office/drawing/2014/main" id="{CF4B5394-8A8C-47E9-A81B-28CB8EC4B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300"/>
              <a:ext cx="2224" cy="0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7164" name="Line 60">
              <a:extLst>
                <a:ext uri="{FF2B5EF4-FFF2-40B4-BE49-F238E27FC236}">
                  <a16:creationId xmlns:a16="http://schemas.microsoft.com/office/drawing/2014/main" id="{35E53192-C965-4DE9-9BCA-7A5B2D06D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300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7165" name="Line 61">
              <a:extLst>
                <a:ext uri="{FF2B5EF4-FFF2-40B4-BE49-F238E27FC236}">
                  <a16:creationId xmlns:a16="http://schemas.microsoft.com/office/drawing/2014/main" id="{3A039B83-F367-4F65-BB6A-685E214F2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4" y="0"/>
              <a:ext cx="0" cy="230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7166" name="Line 62">
              <a:extLst>
                <a:ext uri="{FF2B5EF4-FFF2-40B4-BE49-F238E27FC236}">
                  <a16:creationId xmlns:a16="http://schemas.microsoft.com/office/drawing/2014/main" id="{58479079-C800-41B7-92A7-D59DBD4C0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0"/>
              <a:ext cx="0" cy="2300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</p:grpSp>
      <p:grpSp>
        <p:nvGrpSpPr>
          <p:cNvPr id="47167" name="Group 63">
            <a:extLst>
              <a:ext uri="{FF2B5EF4-FFF2-40B4-BE49-F238E27FC236}">
                <a16:creationId xmlns:a16="http://schemas.microsoft.com/office/drawing/2014/main" id="{33DFA994-552C-4C8F-A400-C6A1633071D7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3536158"/>
            <a:ext cx="2371725" cy="527447"/>
            <a:chOff x="0" y="0"/>
            <a:chExt cx="1992" cy="443"/>
          </a:xfrm>
        </p:grpSpPr>
        <p:graphicFrame>
          <p:nvGraphicFramePr>
            <p:cNvPr id="47168" name="Object 64">
              <a:extLst>
                <a:ext uri="{FF2B5EF4-FFF2-40B4-BE49-F238E27FC236}">
                  <a16:creationId xmlns:a16="http://schemas.microsoft.com/office/drawing/2014/main" id="{7A49ABF5-36C9-431B-A066-A567C8EC5A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" y="0"/>
            <a:ext cx="186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0" r:id="rId3" imgW="2920050" imgH="381152" progId="Equation.3">
                    <p:embed/>
                  </p:oleObj>
                </mc:Choice>
                <mc:Fallback>
                  <p:oleObj r:id="rId3" imgW="2920050" imgH="381152" progId="Equation.3">
                    <p:embed/>
                    <p:pic>
                      <p:nvPicPr>
                        <p:cNvPr id="47168" name="Object 64">
                          <a:extLst>
                            <a:ext uri="{FF2B5EF4-FFF2-40B4-BE49-F238E27FC236}">
                              <a16:creationId xmlns:a16="http://schemas.microsoft.com/office/drawing/2014/main" id="{7A49ABF5-36C9-431B-A066-A567C8EC5A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" y="0"/>
                          <a:ext cx="186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69" name="Object 65">
              <a:extLst>
                <a:ext uri="{FF2B5EF4-FFF2-40B4-BE49-F238E27FC236}">
                  <a16:creationId xmlns:a16="http://schemas.microsoft.com/office/drawing/2014/main" id="{09C4399F-8981-4871-A65B-259062ADCF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" y="200"/>
            <a:ext cx="1883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1" r:id="rId5" imgW="2945439" imgH="381152" progId="Equation.3">
                    <p:embed/>
                  </p:oleObj>
                </mc:Choice>
                <mc:Fallback>
                  <p:oleObj r:id="rId5" imgW="2945439" imgH="381152" progId="Equation.3">
                    <p:embed/>
                    <p:pic>
                      <p:nvPicPr>
                        <p:cNvPr id="47169" name="Object 65">
                          <a:extLst>
                            <a:ext uri="{FF2B5EF4-FFF2-40B4-BE49-F238E27FC236}">
                              <a16:creationId xmlns:a16="http://schemas.microsoft.com/office/drawing/2014/main" id="{09C4399F-8981-4871-A65B-259062ADCF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" y="200"/>
                          <a:ext cx="1883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70" name="AutoShape 66">
              <a:extLst>
                <a:ext uri="{FF2B5EF4-FFF2-40B4-BE49-F238E27FC236}">
                  <a16:creationId xmlns:a16="http://schemas.microsoft.com/office/drawing/2014/main" id="{DC65116B-3A11-4BBD-8DDE-9EF6279DD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"/>
              <a:ext cx="80" cy="288"/>
            </a:xfrm>
            <a:prstGeom prst="leftBrace">
              <a:avLst>
                <a:gd name="adj1" fmla="val 30000"/>
                <a:gd name="adj2" fmla="val 50000"/>
              </a:avLst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</p:grpSp>
      <p:sp>
        <p:nvSpPr>
          <p:cNvPr id="47171" name="Rectangle 67">
            <a:extLst>
              <a:ext uri="{FF2B5EF4-FFF2-40B4-BE49-F238E27FC236}">
                <a16:creationId xmlns:a16="http://schemas.microsoft.com/office/drawing/2014/main" id="{F8C6A778-065D-44CB-A2BC-93C9A0731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7" y="4205288"/>
            <a:ext cx="1776413" cy="369332"/>
          </a:xfrm>
          <a:prstGeom prst="rect">
            <a:avLst/>
          </a:prstGeom>
          <a:solidFill>
            <a:srgbClr val="CCE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/>
            <a:r>
              <a:rPr lang="zh-CN" altLang="zh-CN">
                <a:latin typeface="宋体" panose="02010600030101010101" pitchFamily="2" charset="-122"/>
              </a:rPr>
              <a:t>(</a:t>
            </a:r>
            <a:r>
              <a:rPr lang="zh-CN" altLang="zh-CN"/>
              <a:t>3</a:t>
            </a:r>
            <a:r>
              <a:rPr lang="zh-CN" altLang="zh-CN">
                <a:latin typeface="宋体" panose="02010600030101010101" pitchFamily="2" charset="-122"/>
              </a:rPr>
              <a:t>)</a:t>
            </a:r>
            <a:r>
              <a:rPr lang="zh-CN" altLang="zh-CN"/>
              <a:t>选择译码器</a:t>
            </a:r>
            <a:endParaRPr lang="zh-CN" altLang="zh-CN" i="1" baseline="-25000">
              <a:solidFill>
                <a:srgbClr val="00CC99"/>
              </a:solidFill>
            </a:endParaRPr>
          </a:p>
        </p:txBody>
      </p:sp>
      <p:sp>
        <p:nvSpPr>
          <p:cNvPr id="47172" name="Rectangle 68">
            <a:extLst>
              <a:ext uri="{FF2B5EF4-FFF2-40B4-BE49-F238E27FC236}">
                <a16:creationId xmlns:a16="http://schemas.microsoft.com/office/drawing/2014/main" id="{E4DA1949-4A15-4EBA-A103-A938F2B8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1545" y="4624388"/>
            <a:ext cx="26086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/>
              <a:t>选用 </a:t>
            </a:r>
            <a:r>
              <a:rPr lang="zh-CN" altLang="zh-CN">
                <a:solidFill>
                  <a:srgbClr val="00CC00"/>
                </a:solidFill>
              </a:rPr>
              <a:t>3 线 – 8 线</a:t>
            </a:r>
            <a:r>
              <a:rPr lang="zh-CN" altLang="zh-CN"/>
              <a:t>译码器 CT74LS138。并令 </a:t>
            </a:r>
            <a:r>
              <a:rPr lang="zh-CN" altLang="zh-CN" i="1"/>
              <a:t>A</a:t>
            </a:r>
            <a:r>
              <a:rPr lang="zh-CN" altLang="zh-CN" baseline="-25000"/>
              <a:t>2 </a:t>
            </a:r>
            <a:r>
              <a:rPr lang="zh-CN" altLang="zh-CN"/>
              <a:t>= </a:t>
            </a:r>
            <a:r>
              <a:rPr lang="zh-CN" altLang="zh-CN" i="1"/>
              <a:t>A</a:t>
            </a:r>
            <a:r>
              <a:rPr lang="zh-CN" altLang="zh-CN" i="1" baseline="-25000"/>
              <a:t>i</a:t>
            </a:r>
            <a:r>
              <a:rPr lang="zh-CN" altLang="zh-CN"/>
              <a:t>，</a:t>
            </a:r>
            <a:r>
              <a:rPr lang="zh-CN" altLang="zh-CN" i="1"/>
              <a:t>A</a:t>
            </a:r>
            <a:r>
              <a:rPr lang="zh-CN" altLang="zh-CN" baseline="-25000"/>
              <a:t>1 </a:t>
            </a:r>
            <a:r>
              <a:rPr lang="zh-CN" altLang="zh-CN"/>
              <a:t>= </a:t>
            </a:r>
            <a:r>
              <a:rPr lang="zh-CN" altLang="zh-CN" i="1"/>
              <a:t>B</a:t>
            </a:r>
            <a:r>
              <a:rPr lang="zh-CN" altLang="zh-CN" i="1" baseline="-25000"/>
              <a:t>i</a:t>
            </a:r>
            <a:r>
              <a:rPr lang="zh-CN" altLang="zh-CN"/>
              <a:t>，</a:t>
            </a:r>
            <a:r>
              <a:rPr lang="zh-CN" altLang="zh-CN" i="1"/>
              <a:t>A</a:t>
            </a:r>
            <a:r>
              <a:rPr lang="zh-CN" altLang="zh-CN" baseline="-25000"/>
              <a:t>0 </a:t>
            </a:r>
            <a:r>
              <a:rPr lang="zh-CN" altLang="zh-CN"/>
              <a:t>= </a:t>
            </a:r>
            <a:r>
              <a:rPr lang="zh-CN" altLang="zh-CN" i="1"/>
              <a:t>C</a:t>
            </a:r>
            <a:r>
              <a:rPr lang="zh-CN" altLang="zh-CN" i="1" baseline="-25000"/>
              <a:t>i</a:t>
            </a:r>
            <a:r>
              <a:rPr lang="zh-CN" altLang="zh-CN" baseline="-25000"/>
              <a:t>-1</a:t>
            </a:r>
            <a:r>
              <a:rPr lang="zh-CN" altLang="zh-CN"/>
              <a:t>。</a:t>
            </a:r>
          </a:p>
        </p:txBody>
      </p:sp>
      <p:sp>
        <p:nvSpPr>
          <p:cNvPr id="47173" name="Rectangle 69">
            <a:extLst>
              <a:ext uri="{FF2B5EF4-FFF2-40B4-BE49-F238E27FC236}">
                <a16:creationId xmlns:a16="http://schemas.microsoft.com/office/drawing/2014/main" id="{6501665A-B1D0-404D-BD34-738AC0129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807" y="2950369"/>
            <a:ext cx="2722960" cy="369332"/>
          </a:xfrm>
          <a:prstGeom prst="rect">
            <a:avLst/>
          </a:prstGeom>
          <a:solidFill>
            <a:srgbClr val="CCE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>
                <a:latin typeface="宋体" panose="02010600030101010101" pitchFamily="2" charset="-122"/>
              </a:rPr>
              <a:t>(</a:t>
            </a:r>
            <a:r>
              <a:rPr lang="zh-CN" altLang="zh-CN"/>
              <a:t>2</a:t>
            </a:r>
            <a:r>
              <a:rPr lang="zh-CN" altLang="zh-CN">
                <a:latin typeface="宋体" panose="02010600030101010101" pitchFamily="2" charset="-122"/>
              </a:rPr>
              <a:t>)</a:t>
            </a:r>
            <a:r>
              <a:rPr lang="zh-CN" altLang="zh-CN"/>
              <a:t>根据真值表写函数式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08" grpId="0" autoUpdateAnimBg="0"/>
      <p:bldP spid="47109" grpId="0" animBg="1" autoUpdateAnimBg="0"/>
      <p:bldP spid="47110" grpId="0" autoUpdateAnimBg="0"/>
      <p:bldP spid="47111" grpId="0" autoUpdateAnimBg="0"/>
      <p:bldP spid="47171" grpId="0" animBg="1" autoUpdateAnimBg="0"/>
      <p:bldP spid="47172" grpId="0" autoUpdateAnimBg="0"/>
      <p:bldP spid="47173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>
            <a:extLst>
              <a:ext uri="{FF2B5EF4-FFF2-40B4-BE49-F238E27FC236}">
                <a16:creationId xmlns:a16="http://schemas.microsoft.com/office/drawing/2014/main" id="{CF420CC1-0C76-48CA-B9C7-C0901D22E239}"/>
              </a:ext>
            </a:extLst>
          </p:cNvPr>
          <p:cNvGrpSpPr>
            <a:grpSpLocks/>
          </p:cNvGrpSpPr>
          <p:nvPr/>
        </p:nvGrpSpPr>
        <p:grpSpPr bwMode="auto">
          <a:xfrm>
            <a:off x="3336132" y="3190876"/>
            <a:ext cx="3055144" cy="2740819"/>
            <a:chOff x="0" y="0"/>
            <a:chExt cx="2566" cy="2302"/>
          </a:xfrm>
        </p:grpSpPr>
        <p:graphicFrame>
          <p:nvGraphicFramePr>
            <p:cNvPr id="48131" name="Object 3">
              <a:extLst>
                <a:ext uri="{FF2B5EF4-FFF2-40B4-BE49-F238E27FC236}">
                  <a16:creationId xmlns:a16="http://schemas.microsoft.com/office/drawing/2014/main" id="{94E830F0-4C3A-474F-AE8F-A0169D3242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" y="250"/>
            <a:ext cx="2250" cy="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4" r:id="rId3" imgW="3572374" imgH="2838846" progId="Paint.Picture">
                    <p:embed/>
                  </p:oleObj>
                </mc:Choice>
                <mc:Fallback>
                  <p:oleObj r:id="rId3" imgW="3572374" imgH="2838846" progId="Paint.Picture">
                    <p:embed/>
                    <p:pic>
                      <p:nvPicPr>
                        <p:cNvPr id="48131" name="Object 3">
                          <a:extLst>
                            <a:ext uri="{FF2B5EF4-FFF2-40B4-BE49-F238E27FC236}">
                              <a16:creationId xmlns:a16="http://schemas.microsoft.com/office/drawing/2014/main" id="{94E830F0-4C3A-474F-AE8F-A0169D3242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" y="250"/>
                          <a:ext cx="2250" cy="1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2" name="AutoShape 4">
              <a:extLst>
                <a:ext uri="{FF2B5EF4-FFF2-40B4-BE49-F238E27FC236}">
                  <a16:creationId xmlns:a16="http://schemas.microsoft.com/office/drawing/2014/main" id="{28702F2F-B273-4DB8-AABF-022E71C7B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34"/>
              <a:ext cx="2566" cy="252"/>
            </a:xfrm>
            <a:prstGeom prst="flowChartProcess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48133" name="Rectangle 5">
              <a:extLst>
                <a:ext uri="{FF2B5EF4-FFF2-40B4-BE49-F238E27FC236}">
                  <a16:creationId xmlns:a16="http://schemas.microsoft.com/office/drawing/2014/main" id="{B5EBFCC7-F9FA-4C82-8A3B-25FA840DC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874"/>
              <a:ext cx="33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8134" name="Rectangle 6">
              <a:extLst>
                <a:ext uri="{FF2B5EF4-FFF2-40B4-BE49-F238E27FC236}">
                  <a16:creationId xmlns:a16="http://schemas.microsoft.com/office/drawing/2014/main" id="{42251E5B-1399-4508-9B3D-9C260095B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" y="874"/>
              <a:ext cx="33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48135" name="Rectangle 7">
              <a:extLst>
                <a:ext uri="{FF2B5EF4-FFF2-40B4-BE49-F238E27FC236}">
                  <a16:creationId xmlns:a16="http://schemas.microsoft.com/office/drawing/2014/main" id="{2B2CFF05-3D0D-42E8-9772-D2E1C6B0E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" y="874"/>
              <a:ext cx="33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3</a:t>
              </a:r>
            </a:p>
          </p:txBody>
        </p:sp>
        <p:sp>
          <p:nvSpPr>
            <p:cNvPr id="48136" name="Rectangle 8">
              <a:extLst>
                <a:ext uri="{FF2B5EF4-FFF2-40B4-BE49-F238E27FC236}">
                  <a16:creationId xmlns:a16="http://schemas.microsoft.com/office/drawing/2014/main" id="{2B04EA19-C126-4C96-A5A5-9F5420187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" y="874"/>
              <a:ext cx="33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4</a:t>
              </a:r>
            </a:p>
          </p:txBody>
        </p:sp>
        <p:sp>
          <p:nvSpPr>
            <p:cNvPr id="48137" name="Rectangle 9">
              <a:extLst>
                <a:ext uri="{FF2B5EF4-FFF2-40B4-BE49-F238E27FC236}">
                  <a16:creationId xmlns:a16="http://schemas.microsoft.com/office/drawing/2014/main" id="{E2A11E8E-AE79-423B-865F-1101557F7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874"/>
              <a:ext cx="33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48138" name="Rectangle 10">
              <a:extLst>
                <a:ext uri="{FF2B5EF4-FFF2-40B4-BE49-F238E27FC236}">
                  <a16:creationId xmlns:a16="http://schemas.microsoft.com/office/drawing/2014/main" id="{2353AD45-1199-4E77-9315-78108AE0C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874"/>
              <a:ext cx="33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5</a:t>
              </a:r>
            </a:p>
          </p:txBody>
        </p:sp>
        <p:sp>
          <p:nvSpPr>
            <p:cNvPr id="48139" name="Rectangle 11">
              <a:extLst>
                <a:ext uri="{FF2B5EF4-FFF2-40B4-BE49-F238E27FC236}">
                  <a16:creationId xmlns:a16="http://schemas.microsoft.com/office/drawing/2014/main" id="{D23C4F75-9518-4E5F-A675-4B4CDA527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874"/>
              <a:ext cx="33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6</a:t>
              </a:r>
            </a:p>
          </p:txBody>
        </p:sp>
        <p:sp>
          <p:nvSpPr>
            <p:cNvPr id="48140" name="Rectangle 12">
              <a:extLst>
                <a:ext uri="{FF2B5EF4-FFF2-40B4-BE49-F238E27FC236}">
                  <a16:creationId xmlns:a16="http://schemas.microsoft.com/office/drawing/2014/main" id="{E134F634-CCA7-4CCC-A345-E1E5F29CD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" y="874"/>
              <a:ext cx="33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7</a:t>
              </a:r>
            </a:p>
          </p:txBody>
        </p:sp>
        <p:sp>
          <p:nvSpPr>
            <p:cNvPr id="48141" name="Line 13">
              <a:extLst>
                <a:ext uri="{FF2B5EF4-FFF2-40B4-BE49-F238E27FC236}">
                  <a16:creationId xmlns:a16="http://schemas.microsoft.com/office/drawing/2014/main" id="{ED277D5F-D1D1-498B-B7A9-ECC0C18C9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" y="928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142" name="Line 14">
              <a:extLst>
                <a:ext uri="{FF2B5EF4-FFF2-40B4-BE49-F238E27FC236}">
                  <a16:creationId xmlns:a16="http://schemas.microsoft.com/office/drawing/2014/main" id="{DD3D982C-2474-4FC8-9BDC-8CCB56B37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" y="928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143" name="Line 15">
              <a:extLst>
                <a:ext uri="{FF2B5EF4-FFF2-40B4-BE49-F238E27FC236}">
                  <a16:creationId xmlns:a16="http://schemas.microsoft.com/office/drawing/2014/main" id="{8B352976-E637-4F24-95C8-DDC72EEB5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" y="928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144" name="Line 16">
              <a:extLst>
                <a:ext uri="{FF2B5EF4-FFF2-40B4-BE49-F238E27FC236}">
                  <a16:creationId xmlns:a16="http://schemas.microsoft.com/office/drawing/2014/main" id="{8AE2686F-80F9-4492-9B2A-70DA8B517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" y="928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145" name="Line 17">
              <a:extLst>
                <a:ext uri="{FF2B5EF4-FFF2-40B4-BE49-F238E27FC236}">
                  <a16:creationId xmlns:a16="http://schemas.microsoft.com/office/drawing/2014/main" id="{CBD33DE3-4216-4455-AB57-1D2A8461E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" y="928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146" name="Line 18">
              <a:extLst>
                <a:ext uri="{FF2B5EF4-FFF2-40B4-BE49-F238E27FC236}">
                  <a16:creationId xmlns:a16="http://schemas.microsoft.com/office/drawing/2014/main" id="{80403726-46DF-460F-A26B-B4D5CB730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928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147" name="Line 19">
              <a:extLst>
                <a:ext uri="{FF2B5EF4-FFF2-40B4-BE49-F238E27FC236}">
                  <a16:creationId xmlns:a16="http://schemas.microsoft.com/office/drawing/2014/main" id="{DC1669DF-E036-41F5-8DEA-BFA8B719A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" y="928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148" name="Line 20">
              <a:extLst>
                <a:ext uri="{FF2B5EF4-FFF2-40B4-BE49-F238E27FC236}">
                  <a16:creationId xmlns:a16="http://schemas.microsoft.com/office/drawing/2014/main" id="{E6CEC353-0938-465F-A376-0835822F0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928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149" name="Rectangle 21">
              <a:extLst>
                <a:ext uri="{FF2B5EF4-FFF2-40B4-BE49-F238E27FC236}">
                  <a16:creationId xmlns:a16="http://schemas.microsoft.com/office/drawing/2014/main" id="{E55B5F62-4AB8-42F5-B565-B19A49BCE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" y="1173"/>
              <a:ext cx="1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/>
                <a:t>1</a:t>
              </a:r>
            </a:p>
          </p:txBody>
        </p:sp>
        <p:sp>
          <p:nvSpPr>
            <p:cNvPr id="48150" name="Rectangle 22">
              <a:extLst>
                <a:ext uri="{FF2B5EF4-FFF2-40B4-BE49-F238E27FC236}">
                  <a16:creationId xmlns:a16="http://schemas.microsoft.com/office/drawing/2014/main" id="{D03ABDCE-2BC9-4F58-942D-D3146CC4D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" y="1045"/>
              <a:ext cx="1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S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8151" name="Rectangle 23">
              <a:extLst>
                <a:ext uri="{FF2B5EF4-FFF2-40B4-BE49-F238E27FC236}">
                  <a16:creationId xmlns:a16="http://schemas.microsoft.com/office/drawing/2014/main" id="{1C2F68EE-9015-40EA-AF47-BD0430754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" y="1429"/>
              <a:ext cx="1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S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48152" name="Rectangle 24">
              <a:extLst>
                <a:ext uri="{FF2B5EF4-FFF2-40B4-BE49-F238E27FC236}">
                  <a16:creationId xmlns:a16="http://schemas.microsoft.com/office/drawing/2014/main" id="{0AD97BC4-63B7-4DF9-B245-3894B0FF0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" y="1685"/>
              <a:ext cx="1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S</a:t>
              </a:r>
              <a:r>
                <a:rPr lang="zh-CN" altLang="zh-CN" baseline="-25000"/>
                <a:t>3</a:t>
              </a:r>
            </a:p>
          </p:txBody>
        </p:sp>
        <p:sp>
          <p:nvSpPr>
            <p:cNvPr id="48153" name="Line 25">
              <a:extLst>
                <a:ext uri="{FF2B5EF4-FFF2-40B4-BE49-F238E27FC236}">
                  <a16:creationId xmlns:a16="http://schemas.microsoft.com/office/drawing/2014/main" id="{3F1FBFAB-C893-4C80-A177-F8B1D59B6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1448"/>
              <a:ext cx="30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154" name="Line 26">
              <a:extLst>
                <a:ext uri="{FF2B5EF4-FFF2-40B4-BE49-F238E27FC236}">
                  <a16:creationId xmlns:a16="http://schemas.microsoft.com/office/drawing/2014/main" id="{F782B7E6-E858-4BAF-8259-8BDBE1572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" y="1704"/>
              <a:ext cx="30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155" name="Rectangle 27">
              <a:extLst>
                <a:ext uri="{FF2B5EF4-FFF2-40B4-BE49-F238E27FC236}">
                  <a16:creationId xmlns:a16="http://schemas.microsoft.com/office/drawing/2014/main" id="{FA67B4B7-426F-414E-8D63-B53DD38B2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" y="1984"/>
              <a:ext cx="30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A</a:t>
              </a:r>
              <a:r>
                <a:rPr lang="zh-CN" altLang="zh-CN" i="1" baseline="-25000"/>
                <a:t>i</a:t>
              </a:r>
            </a:p>
          </p:txBody>
        </p:sp>
        <p:sp>
          <p:nvSpPr>
            <p:cNvPr id="48156" name="Rectangle 28">
              <a:extLst>
                <a:ext uri="{FF2B5EF4-FFF2-40B4-BE49-F238E27FC236}">
                  <a16:creationId xmlns:a16="http://schemas.microsoft.com/office/drawing/2014/main" id="{A820E7CF-C080-4566-9CB0-7B828EF86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" y="8"/>
              <a:ext cx="28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S</a:t>
              </a:r>
              <a:r>
                <a:rPr lang="zh-CN" altLang="zh-CN" i="1" baseline="-25000"/>
                <a:t>i</a:t>
              </a:r>
            </a:p>
          </p:txBody>
        </p:sp>
        <p:sp>
          <p:nvSpPr>
            <p:cNvPr id="48157" name="Rectangle 29">
              <a:extLst>
                <a:ext uri="{FF2B5EF4-FFF2-40B4-BE49-F238E27FC236}">
                  <a16:creationId xmlns:a16="http://schemas.microsoft.com/office/drawing/2014/main" id="{FFAC6FC1-F201-48C7-AFD0-9AF6C9BBD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" y="1992"/>
              <a:ext cx="43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C</a:t>
              </a:r>
              <a:r>
                <a:rPr lang="zh-CN" altLang="zh-CN" i="1" baseline="-25000"/>
                <a:t>i</a:t>
              </a:r>
              <a:r>
                <a:rPr lang="zh-CN" altLang="zh-CN" baseline="-25000">
                  <a:latin typeface="宋体" panose="02010600030101010101" pitchFamily="2" charset="-122"/>
                </a:rPr>
                <a:t>-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8158" name="Rectangle 30">
              <a:extLst>
                <a:ext uri="{FF2B5EF4-FFF2-40B4-BE49-F238E27FC236}">
                  <a16:creationId xmlns:a16="http://schemas.microsoft.com/office/drawing/2014/main" id="{CA0FC5B2-7ADB-48C0-8AFA-5DE5EF582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" y="1584"/>
              <a:ext cx="34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/>
                <a:t>A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48159" name="Rectangle 31">
              <a:extLst>
                <a:ext uri="{FF2B5EF4-FFF2-40B4-BE49-F238E27FC236}">
                  <a16:creationId xmlns:a16="http://schemas.microsoft.com/office/drawing/2014/main" id="{52FD53D3-C25F-44E4-96E1-8942E5E63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" y="1584"/>
              <a:ext cx="34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/>
                <a:t>A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8160" name="Rectangle 32">
              <a:extLst>
                <a:ext uri="{FF2B5EF4-FFF2-40B4-BE49-F238E27FC236}">
                  <a16:creationId xmlns:a16="http://schemas.microsoft.com/office/drawing/2014/main" id="{4393786A-E28D-4F93-BB2E-F24E86759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" y="1584"/>
              <a:ext cx="34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/>
                <a:t>A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48161" name="Rectangle 33">
              <a:extLst>
                <a:ext uri="{FF2B5EF4-FFF2-40B4-BE49-F238E27FC236}">
                  <a16:creationId xmlns:a16="http://schemas.microsoft.com/office/drawing/2014/main" id="{5B7AF091-0081-4F57-97D1-485026607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" y="1312"/>
              <a:ext cx="10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/>
                <a:t>CT74LS138</a:t>
              </a:r>
              <a:endParaRPr lang="zh-CN" altLang="zh-CN" baseline="-25000"/>
            </a:p>
          </p:txBody>
        </p:sp>
        <p:sp>
          <p:nvSpPr>
            <p:cNvPr id="48162" name="Rectangle 34">
              <a:extLst>
                <a:ext uri="{FF2B5EF4-FFF2-40B4-BE49-F238E27FC236}">
                  <a16:creationId xmlns:a16="http://schemas.microsoft.com/office/drawing/2014/main" id="{7BF48ECF-FC3F-44F9-9185-396EE7A5A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0"/>
              <a:ext cx="30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C</a:t>
              </a:r>
              <a:r>
                <a:rPr lang="zh-CN" altLang="zh-CN" i="1" baseline="-25000"/>
                <a:t>i</a:t>
              </a:r>
            </a:p>
          </p:txBody>
        </p:sp>
        <p:sp>
          <p:nvSpPr>
            <p:cNvPr id="48163" name="Rectangle 35">
              <a:extLst>
                <a:ext uri="{FF2B5EF4-FFF2-40B4-BE49-F238E27FC236}">
                  <a16:creationId xmlns:a16="http://schemas.microsoft.com/office/drawing/2014/main" id="{C9EFB31E-FC5B-4F69-BCBB-3CAE7CC8F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" y="1992"/>
              <a:ext cx="29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/>
                <a:t>B</a:t>
              </a:r>
              <a:r>
                <a:rPr lang="zh-CN" altLang="zh-CN" i="1" baseline="-25000"/>
                <a:t>i</a:t>
              </a:r>
            </a:p>
          </p:txBody>
        </p:sp>
      </p:grpSp>
      <p:sp>
        <p:nvSpPr>
          <p:cNvPr id="48164" name="Rectangle 36">
            <a:extLst>
              <a:ext uri="{FF2B5EF4-FFF2-40B4-BE49-F238E27FC236}">
                <a16:creationId xmlns:a16="http://schemas.microsoft.com/office/drawing/2014/main" id="{09BD9DDF-9B38-425D-AE1B-97427D78F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794" y="1368029"/>
            <a:ext cx="5282804" cy="369332"/>
          </a:xfrm>
          <a:prstGeom prst="rect">
            <a:avLst/>
          </a:prstGeom>
          <a:solidFill>
            <a:srgbClr val="CCE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800">
                <a:latin typeface="宋体" panose="02010600030101010101" pitchFamily="2" charset="-122"/>
              </a:rPr>
              <a:t>(</a:t>
            </a:r>
            <a:r>
              <a:rPr lang="zh-CN" altLang="zh-CN" sz="1800"/>
              <a:t>4</a:t>
            </a:r>
            <a:r>
              <a:rPr lang="zh-CN" altLang="zh-CN" sz="1800">
                <a:latin typeface="宋体" panose="02010600030101010101" pitchFamily="2" charset="-122"/>
              </a:rPr>
              <a:t>)</a:t>
            </a:r>
            <a:r>
              <a:rPr lang="zh-CN" altLang="zh-CN" sz="1800"/>
              <a:t>根据译码器的输出有效电平确定需用的门电路</a:t>
            </a:r>
          </a:p>
        </p:txBody>
      </p:sp>
      <p:sp>
        <p:nvSpPr>
          <p:cNvPr id="48165" name="Rectangle 37">
            <a:extLst>
              <a:ext uri="{FF2B5EF4-FFF2-40B4-BE49-F238E27FC236}">
                <a16:creationId xmlns:a16="http://schemas.microsoft.com/office/drawing/2014/main" id="{3A8889F2-9C3D-449F-9266-AE710475E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128" y="2982516"/>
            <a:ext cx="1489472" cy="369332"/>
          </a:xfrm>
          <a:prstGeom prst="rect">
            <a:avLst/>
          </a:prstGeom>
          <a:solidFill>
            <a:srgbClr val="CCE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800">
                <a:latin typeface="宋体" panose="02010600030101010101" pitchFamily="2" charset="-122"/>
              </a:rPr>
              <a:t>(</a:t>
            </a:r>
            <a:r>
              <a:rPr lang="zh-CN" altLang="zh-CN" sz="1800"/>
              <a:t>5</a:t>
            </a:r>
            <a:r>
              <a:rPr lang="zh-CN" altLang="zh-CN" sz="1800">
                <a:latin typeface="宋体" panose="02010600030101010101" pitchFamily="2" charset="-122"/>
              </a:rPr>
              <a:t>)</a:t>
            </a:r>
            <a:r>
              <a:rPr lang="zh-CN" altLang="zh-CN" sz="1800"/>
              <a:t>画连线图</a:t>
            </a:r>
          </a:p>
        </p:txBody>
      </p:sp>
      <p:sp>
        <p:nvSpPr>
          <p:cNvPr id="48166" name="AutoShape 38">
            <a:extLst>
              <a:ext uri="{FF2B5EF4-FFF2-40B4-BE49-F238E27FC236}">
                <a16:creationId xmlns:a16="http://schemas.microsoft.com/office/drawing/2014/main" id="{98E49B37-2692-4041-A05C-929CB4E9F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791" y="5133975"/>
            <a:ext cx="1722834" cy="762000"/>
          </a:xfrm>
          <a:prstGeom prst="roundRect">
            <a:avLst>
              <a:gd name="adj" fmla="val 16667"/>
            </a:avLst>
          </a:prstGeom>
          <a:noFill/>
          <a:ln w="28575" cmpd="sng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1350"/>
          </a:p>
        </p:txBody>
      </p:sp>
      <p:sp>
        <p:nvSpPr>
          <p:cNvPr id="48167" name="AutoShape 39">
            <a:extLst>
              <a:ext uri="{FF2B5EF4-FFF2-40B4-BE49-F238E27FC236}">
                <a16:creationId xmlns:a16="http://schemas.microsoft.com/office/drawing/2014/main" id="{F3AEA92B-E4A0-485F-9649-246E18767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741" y="4457700"/>
            <a:ext cx="771525" cy="1047750"/>
          </a:xfrm>
          <a:prstGeom prst="roundRect">
            <a:avLst>
              <a:gd name="adj" fmla="val 16667"/>
            </a:avLst>
          </a:prstGeom>
          <a:noFill/>
          <a:ln w="28575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1350"/>
          </a:p>
        </p:txBody>
      </p:sp>
      <p:grpSp>
        <p:nvGrpSpPr>
          <p:cNvPr id="48168" name="Group 40">
            <a:extLst>
              <a:ext uri="{FF2B5EF4-FFF2-40B4-BE49-F238E27FC236}">
                <a16:creationId xmlns:a16="http://schemas.microsoft.com/office/drawing/2014/main" id="{78DCBC02-ECBB-41D3-8872-5B192775827F}"/>
              </a:ext>
            </a:extLst>
          </p:cNvPr>
          <p:cNvGrpSpPr>
            <a:grpSpLocks/>
          </p:cNvGrpSpPr>
          <p:nvPr/>
        </p:nvGrpSpPr>
        <p:grpSpPr bwMode="auto">
          <a:xfrm>
            <a:off x="4393408" y="3194447"/>
            <a:ext cx="1127522" cy="1418034"/>
            <a:chOff x="0" y="0"/>
            <a:chExt cx="948" cy="1191"/>
          </a:xfrm>
        </p:grpSpPr>
        <p:sp>
          <p:nvSpPr>
            <p:cNvPr id="48169" name="Rectangle 41">
              <a:extLst>
                <a:ext uri="{FF2B5EF4-FFF2-40B4-BE49-F238E27FC236}">
                  <a16:creationId xmlns:a16="http://schemas.microsoft.com/office/drawing/2014/main" id="{73EFA72F-0C39-42C4-A175-95BDA4EE2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0"/>
              <a:ext cx="30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>
                  <a:solidFill>
                    <a:srgbClr val="CC66FF"/>
                  </a:solidFill>
                </a:rPr>
                <a:t>C</a:t>
              </a:r>
              <a:r>
                <a:rPr lang="zh-CN" altLang="zh-CN" i="1" baseline="-25000">
                  <a:solidFill>
                    <a:srgbClr val="CC66FF"/>
                  </a:solidFill>
                </a:rPr>
                <a:t>i</a:t>
              </a:r>
            </a:p>
          </p:txBody>
        </p:sp>
        <p:sp>
          <p:nvSpPr>
            <p:cNvPr id="48170" name="Rectangle 42">
              <a:extLst>
                <a:ext uri="{FF2B5EF4-FFF2-40B4-BE49-F238E27FC236}">
                  <a16:creationId xmlns:a16="http://schemas.microsoft.com/office/drawing/2014/main" id="{03A78976-B06E-4AB5-8E17-5C2197222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" y="374"/>
              <a:ext cx="30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>
                  <a:solidFill>
                    <a:srgbClr val="CC66FF"/>
                  </a:solidFill>
                </a:rPr>
                <a:t>&amp;</a:t>
              </a:r>
            </a:p>
          </p:txBody>
        </p:sp>
        <p:sp>
          <p:nvSpPr>
            <p:cNvPr id="48171" name="Rectangle 43">
              <a:extLst>
                <a:ext uri="{FF2B5EF4-FFF2-40B4-BE49-F238E27FC236}">
                  <a16:creationId xmlns:a16="http://schemas.microsoft.com/office/drawing/2014/main" id="{05C49061-D0F2-44C2-B507-9BD43BA1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415"/>
              <a:ext cx="480" cy="222"/>
            </a:xfrm>
            <a:prstGeom prst="rect">
              <a:avLst/>
            </a:prstGeom>
            <a:noFill/>
            <a:ln w="38100" cmpd="sng">
              <a:solidFill>
                <a:srgbClr val="CC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8172" name="Oval 44">
              <a:extLst>
                <a:ext uri="{FF2B5EF4-FFF2-40B4-BE49-F238E27FC236}">
                  <a16:creationId xmlns:a16="http://schemas.microsoft.com/office/drawing/2014/main" id="{F3DD879C-3814-4D65-A306-0E17B0A8E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" y="349"/>
              <a:ext cx="50" cy="50"/>
            </a:xfrm>
            <a:prstGeom prst="ellipse">
              <a:avLst/>
            </a:prstGeom>
            <a:noFill/>
            <a:ln w="28575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8173" name="Oval 45">
              <a:extLst>
                <a:ext uri="{FF2B5EF4-FFF2-40B4-BE49-F238E27FC236}">
                  <a16:creationId xmlns:a16="http://schemas.microsoft.com/office/drawing/2014/main" id="{E7786575-9D1B-4D14-81DD-0447E961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41"/>
              <a:ext cx="50" cy="50"/>
            </a:xfrm>
            <a:prstGeom prst="ellipse">
              <a:avLst/>
            </a:prstGeom>
            <a:noFill/>
            <a:ln w="28575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8174" name="Oval 46">
              <a:extLst>
                <a:ext uri="{FF2B5EF4-FFF2-40B4-BE49-F238E27FC236}">
                  <a16:creationId xmlns:a16="http://schemas.microsoft.com/office/drawing/2014/main" id="{FDC74C5A-E302-435F-B840-B96AB5280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1141"/>
              <a:ext cx="50" cy="50"/>
            </a:xfrm>
            <a:prstGeom prst="ellipse">
              <a:avLst/>
            </a:prstGeom>
            <a:noFill/>
            <a:ln w="28575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8175" name="Oval 47">
              <a:extLst>
                <a:ext uri="{FF2B5EF4-FFF2-40B4-BE49-F238E27FC236}">
                  <a16:creationId xmlns:a16="http://schemas.microsoft.com/office/drawing/2014/main" id="{BC58A52C-F5A4-41EC-84E8-0BAFE4C3E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1141"/>
              <a:ext cx="50" cy="50"/>
            </a:xfrm>
            <a:prstGeom prst="ellipse">
              <a:avLst/>
            </a:prstGeom>
            <a:noFill/>
            <a:ln w="28575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8176" name="Oval 48">
              <a:extLst>
                <a:ext uri="{FF2B5EF4-FFF2-40B4-BE49-F238E27FC236}">
                  <a16:creationId xmlns:a16="http://schemas.microsoft.com/office/drawing/2014/main" id="{389647A4-EC6E-4711-9AC2-405B1F715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135"/>
              <a:ext cx="50" cy="50"/>
            </a:xfrm>
            <a:prstGeom prst="ellipse">
              <a:avLst/>
            </a:prstGeom>
            <a:noFill/>
            <a:ln w="28575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8177" name="Line 49">
              <a:extLst>
                <a:ext uri="{FF2B5EF4-FFF2-40B4-BE49-F238E27FC236}">
                  <a16:creationId xmlns:a16="http://schemas.microsoft.com/office/drawing/2014/main" id="{9C489CC4-794B-4468-9286-C6B7946DE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" y="727"/>
              <a:ext cx="0" cy="408"/>
            </a:xfrm>
            <a:prstGeom prst="line">
              <a:avLst/>
            </a:prstGeom>
            <a:noFill/>
            <a:ln w="28575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178" name="Line 50">
              <a:extLst>
                <a:ext uri="{FF2B5EF4-FFF2-40B4-BE49-F238E27FC236}">
                  <a16:creationId xmlns:a16="http://schemas.microsoft.com/office/drawing/2014/main" id="{7FB058C8-2B11-42FD-A7F6-26C2F47A3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" y="649"/>
              <a:ext cx="0" cy="492"/>
            </a:xfrm>
            <a:prstGeom prst="line">
              <a:avLst/>
            </a:prstGeom>
            <a:noFill/>
            <a:ln w="28575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179" name="Line 51">
              <a:extLst>
                <a:ext uri="{FF2B5EF4-FFF2-40B4-BE49-F238E27FC236}">
                  <a16:creationId xmlns:a16="http://schemas.microsoft.com/office/drawing/2014/main" id="{A9CF1D82-6B62-4DA9-B7DE-8CE6D6336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" y="889"/>
              <a:ext cx="0" cy="258"/>
            </a:xfrm>
            <a:prstGeom prst="line">
              <a:avLst/>
            </a:prstGeom>
            <a:noFill/>
            <a:ln w="28575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180" name="Line 52">
              <a:extLst>
                <a:ext uri="{FF2B5EF4-FFF2-40B4-BE49-F238E27FC236}">
                  <a16:creationId xmlns:a16="http://schemas.microsoft.com/office/drawing/2014/main" id="{6E6F5CDE-47FB-4348-B827-54629F80A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" y="643"/>
              <a:ext cx="0" cy="258"/>
            </a:xfrm>
            <a:prstGeom prst="line">
              <a:avLst/>
            </a:prstGeom>
            <a:noFill/>
            <a:ln w="28575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181" name="Line 53">
              <a:extLst>
                <a:ext uri="{FF2B5EF4-FFF2-40B4-BE49-F238E27FC236}">
                  <a16:creationId xmlns:a16="http://schemas.microsoft.com/office/drawing/2014/main" id="{C1B504CF-9339-4226-85E5-DA643B0FC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" y="649"/>
              <a:ext cx="0" cy="480"/>
            </a:xfrm>
            <a:prstGeom prst="line">
              <a:avLst/>
            </a:prstGeom>
            <a:noFill/>
            <a:ln w="28575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182" name="Line 54">
              <a:extLst>
                <a:ext uri="{FF2B5EF4-FFF2-40B4-BE49-F238E27FC236}">
                  <a16:creationId xmlns:a16="http://schemas.microsoft.com/office/drawing/2014/main" id="{135AAF09-6559-4236-91DA-7FDC9CF01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" y="643"/>
              <a:ext cx="0" cy="90"/>
            </a:xfrm>
            <a:prstGeom prst="line">
              <a:avLst/>
            </a:prstGeom>
            <a:noFill/>
            <a:ln w="28575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183" name="Line 55">
              <a:extLst>
                <a:ext uri="{FF2B5EF4-FFF2-40B4-BE49-F238E27FC236}">
                  <a16:creationId xmlns:a16="http://schemas.microsoft.com/office/drawing/2014/main" id="{BDFE3C46-F566-497D-878D-562591C44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" y="718"/>
              <a:ext cx="534" cy="0"/>
            </a:xfrm>
            <a:prstGeom prst="line">
              <a:avLst/>
            </a:prstGeom>
            <a:noFill/>
            <a:ln w="28575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184" name="Line 56">
              <a:extLst>
                <a:ext uri="{FF2B5EF4-FFF2-40B4-BE49-F238E27FC236}">
                  <a16:creationId xmlns:a16="http://schemas.microsoft.com/office/drawing/2014/main" id="{21BDEA32-7C47-4389-8446-910AA7855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" y="895"/>
              <a:ext cx="321" cy="0"/>
            </a:xfrm>
            <a:prstGeom prst="line">
              <a:avLst/>
            </a:prstGeom>
            <a:noFill/>
            <a:ln w="28575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185" name="Line 57">
              <a:extLst>
                <a:ext uri="{FF2B5EF4-FFF2-40B4-BE49-F238E27FC236}">
                  <a16:creationId xmlns:a16="http://schemas.microsoft.com/office/drawing/2014/main" id="{F52B437A-A9AB-45E9-B305-D7159C9FA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265"/>
              <a:ext cx="0" cy="90"/>
            </a:xfrm>
            <a:prstGeom prst="line">
              <a:avLst/>
            </a:prstGeom>
            <a:noFill/>
            <a:ln w="28575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</p:grpSp>
      <p:grpSp>
        <p:nvGrpSpPr>
          <p:cNvPr id="48186" name="Group 58">
            <a:extLst>
              <a:ext uri="{FF2B5EF4-FFF2-40B4-BE49-F238E27FC236}">
                <a16:creationId xmlns:a16="http://schemas.microsoft.com/office/drawing/2014/main" id="{880B7370-09FB-444D-A884-796A3CCC7CD1}"/>
              </a:ext>
            </a:extLst>
          </p:cNvPr>
          <p:cNvGrpSpPr>
            <a:grpSpLocks/>
          </p:cNvGrpSpPr>
          <p:nvPr/>
        </p:nvGrpSpPr>
        <p:grpSpPr bwMode="auto">
          <a:xfrm>
            <a:off x="3806430" y="3201592"/>
            <a:ext cx="1639490" cy="1410890"/>
            <a:chOff x="0" y="0"/>
            <a:chExt cx="1376" cy="1185"/>
          </a:xfrm>
        </p:grpSpPr>
        <p:sp>
          <p:nvSpPr>
            <p:cNvPr id="48187" name="Rectangle 59">
              <a:extLst>
                <a:ext uri="{FF2B5EF4-FFF2-40B4-BE49-F238E27FC236}">
                  <a16:creationId xmlns:a16="http://schemas.microsoft.com/office/drawing/2014/main" id="{1121A2B5-2F55-4AB1-81A3-6CE1CF941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0"/>
              <a:ext cx="28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 i="1">
                  <a:solidFill>
                    <a:srgbClr val="FF3300"/>
                  </a:solidFill>
                </a:rPr>
                <a:t>S</a:t>
              </a:r>
              <a:r>
                <a:rPr lang="zh-CN" altLang="zh-CN" i="1" baseline="-25000">
                  <a:solidFill>
                    <a:srgbClr val="FF3300"/>
                  </a:solidFill>
                </a:rPr>
                <a:t>i</a:t>
              </a:r>
            </a:p>
          </p:txBody>
        </p:sp>
        <p:sp>
          <p:nvSpPr>
            <p:cNvPr id="48188" name="Rectangle 60">
              <a:extLst>
                <a:ext uri="{FF2B5EF4-FFF2-40B4-BE49-F238E27FC236}">
                  <a16:creationId xmlns:a16="http://schemas.microsoft.com/office/drawing/2014/main" id="{517D4D78-6F41-4996-8B5F-0FF652D0E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" y="368"/>
              <a:ext cx="30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>
                  <a:solidFill>
                    <a:srgbClr val="FF3300"/>
                  </a:solidFill>
                </a:rPr>
                <a:t>&amp;</a:t>
              </a:r>
            </a:p>
          </p:txBody>
        </p:sp>
        <p:sp>
          <p:nvSpPr>
            <p:cNvPr id="48189" name="Rectangle 61">
              <a:extLst>
                <a:ext uri="{FF2B5EF4-FFF2-40B4-BE49-F238E27FC236}">
                  <a16:creationId xmlns:a16="http://schemas.microsoft.com/office/drawing/2014/main" id="{E3E86942-40E2-4306-932C-9BA24E8CE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09"/>
              <a:ext cx="480" cy="222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8190" name="Oval 62">
              <a:extLst>
                <a:ext uri="{FF2B5EF4-FFF2-40B4-BE49-F238E27FC236}">
                  <a16:creationId xmlns:a16="http://schemas.microsoft.com/office/drawing/2014/main" id="{107305C1-5EEA-4208-A969-3E1965316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" y="343"/>
              <a:ext cx="50" cy="5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8191" name="Oval 63">
              <a:extLst>
                <a:ext uri="{FF2B5EF4-FFF2-40B4-BE49-F238E27FC236}">
                  <a16:creationId xmlns:a16="http://schemas.microsoft.com/office/drawing/2014/main" id="{6617C2AC-547D-452A-BCE3-C8340536B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" y="1135"/>
              <a:ext cx="50" cy="5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8192" name="Oval 64">
              <a:extLst>
                <a:ext uri="{FF2B5EF4-FFF2-40B4-BE49-F238E27FC236}">
                  <a16:creationId xmlns:a16="http://schemas.microsoft.com/office/drawing/2014/main" id="{556BC87D-C1DC-4B1A-97DF-FF9791031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" y="1129"/>
              <a:ext cx="50" cy="5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8193" name="Oval 65">
              <a:extLst>
                <a:ext uri="{FF2B5EF4-FFF2-40B4-BE49-F238E27FC236}">
                  <a16:creationId xmlns:a16="http://schemas.microsoft.com/office/drawing/2014/main" id="{312600FD-2828-41FE-BBA1-D93C2EC8A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1129"/>
              <a:ext cx="50" cy="5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8194" name="Oval 66">
              <a:extLst>
                <a:ext uri="{FF2B5EF4-FFF2-40B4-BE49-F238E27FC236}">
                  <a16:creationId xmlns:a16="http://schemas.microsoft.com/office/drawing/2014/main" id="{9AD7C216-9A5A-47A7-A540-2625AA57C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" y="1129"/>
              <a:ext cx="50" cy="5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48195" name="Line 67">
              <a:extLst>
                <a:ext uri="{FF2B5EF4-FFF2-40B4-BE49-F238E27FC236}">
                  <a16:creationId xmlns:a16="http://schemas.microsoft.com/office/drawing/2014/main" id="{1088533E-B54C-4C1B-BF82-EEC320CDE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" y="637"/>
              <a:ext cx="0" cy="492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196" name="Line 68">
              <a:extLst>
                <a:ext uri="{FF2B5EF4-FFF2-40B4-BE49-F238E27FC236}">
                  <a16:creationId xmlns:a16="http://schemas.microsoft.com/office/drawing/2014/main" id="{258037E0-1572-4A59-9DFB-508D98611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769"/>
              <a:ext cx="0" cy="366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197" name="Line 69">
              <a:extLst>
                <a:ext uri="{FF2B5EF4-FFF2-40B4-BE49-F238E27FC236}">
                  <a16:creationId xmlns:a16="http://schemas.microsoft.com/office/drawing/2014/main" id="{5A4D3A10-F534-4591-9A2C-9A5989417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823"/>
              <a:ext cx="0" cy="312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198" name="Line 70">
              <a:extLst>
                <a:ext uri="{FF2B5EF4-FFF2-40B4-BE49-F238E27FC236}">
                  <a16:creationId xmlns:a16="http://schemas.microsoft.com/office/drawing/2014/main" id="{B0B9C19A-8A8E-411A-B00F-C3DD1A9A4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" y="877"/>
              <a:ext cx="0" cy="258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199" name="Line 71">
              <a:extLst>
                <a:ext uri="{FF2B5EF4-FFF2-40B4-BE49-F238E27FC236}">
                  <a16:creationId xmlns:a16="http://schemas.microsoft.com/office/drawing/2014/main" id="{B9C381D4-B956-49FD-94AC-46A46E260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637"/>
              <a:ext cx="0" cy="258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200" name="Line 72">
              <a:extLst>
                <a:ext uri="{FF2B5EF4-FFF2-40B4-BE49-F238E27FC236}">
                  <a16:creationId xmlns:a16="http://schemas.microsoft.com/office/drawing/2014/main" id="{B5E6064B-5B25-4852-B744-332962958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" y="643"/>
              <a:ext cx="0" cy="192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201" name="Line 73">
              <a:extLst>
                <a:ext uri="{FF2B5EF4-FFF2-40B4-BE49-F238E27FC236}">
                  <a16:creationId xmlns:a16="http://schemas.microsoft.com/office/drawing/2014/main" id="{06672C9A-2465-47F7-AD7C-969A06127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637"/>
              <a:ext cx="0" cy="138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202" name="Line 74">
              <a:extLst>
                <a:ext uri="{FF2B5EF4-FFF2-40B4-BE49-F238E27FC236}">
                  <a16:creationId xmlns:a16="http://schemas.microsoft.com/office/drawing/2014/main" id="{01AFFB44-3C31-4722-9D65-BA9955C1B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" y="772"/>
              <a:ext cx="978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203" name="Line 75">
              <a:extLst>
                <a:ext uri="{FF2B5EF4-FFF2-40B4-BE49-F238E27FC236}">
                  <a16:creationId xmlns:a16="http://schemas.microsoft.com/office/drawing/2014/main" id="{51DCA457-8EFA-4C3B-9862-B3D046143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" y="883"/>
              <a:ext cx="129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204" name="Line 76">
              <a:extLst>
                <a:ext uri="{FF2B5EF4-FFF2-40B4-BE49-F238E27FC236}">
                  <a16:creationId xmlns:a16="http://schemas.microsoft.com/office/drawing/2014/main" id="{453635F9-1562-40EE-A7C6-D50D4D401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" y="829"/>
              <a:ext cx="444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8205" name="Line 77">
              <a:extLst>
                <a:ext uri="{FF2B5EF4-FFF2-40B4-BE49-F238E27FC236}">
                  <a16:creationId xmlns:a16="http://schemas.microsoft.com/office/drawing/2014/main" id="{9060D11C-092A-4BBC-B5D7-A12E62158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" y="259"/>
              <a:ext cx="0" cy="9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</p:grpSp>
      <p:grpSp>
        <p:nvGrpSpPr>
          <p:cNvPr id="48206" name="Group 78">
            <a:extLst>
              <a:ext uri="{FF2B5EF4-FFF2-40B4-BE49-F238E27FC236}">
                <a16:creationId xmlns:a16="http://schemas.microsoft.com/office/drawing/2014/main" id="{E5C7C39C-9A29-4857-BBAC-4A2648F741D0}"/>
              </a:ext>
            </a:extLst>
          </p:cNvPr>
          <p:cNvGrpSpPr>
            <a:grpSpLocks/>
          </p:cNvGrpSpPr>
          <p:nvPr/>
        </p:nvGrpSpPr>
        <p:grpSpPr bwMode="auto">
          <a:xfrm>
            <a:off x="2125266" y="1731170"/>
            <a:ext cx="5108972" cy="1245394"/>
            <a:chOff x="0" y="0"/>
            <a:chExt cx="4290" cy="1046"/>
          </a:xfrm>
        </p:grpSpPr>
        <p:grpSp>
          <p:nvGrpSpPr>
            <p:cNvPr id="48207" name="Group 79">
              <a:extLst>
                <a:ext uri="{FF2B5EF4-FFF2-40B4-BE49-F238E27FC236}">
                  <a16:creationId xmlns:a16="http://schemas.microsoft.com/office/drawing/2014/main" id="{928737F5-8D63-4E50-B24A-7EC1EA53DF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290" cy="313"/>
              <a:chOff x="0" y="0"/>
              <a:chExt cx="4290" cy="313"/>
            </a:xfrm>
          </p:grpSpPr>
          <p:sp>
            <p:nvSpPr>
              <p:cNvPr id="48208" name="Rectangle 80">
                <a:extLst>
                  <a:ext uri="{FF2B5EF4-FFF2-40B4-BE49-F238E27FC236}">
                    <a16:creationId xmlns:a16="http://schemas.microsoft.com/office/drawing/2014/main" id="{10D43974-1744-47CD-8962-01A7D32C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064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 fontAlgn="base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914400" indent="-457200" fontAlgn="base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371600" indent="-457200" fontAlgn="base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828800" indent="-457200" fontAlgn="base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indent="-457200" fontAlgn="base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zh-CN" sz="1800"/>
                  <a:t>CT74LS138 </a:t>
                </a:r>
                <a:r>
                  <a:rPr lang="zh-CN" altLang="zh-CN" sz="1800">
                    <a:solidFill>
                      <a:srgbClr val="00CC00"/>
                    </a:solidFill>
                  </a:rPr>
                  <a:t>输出低电平有效</a:t>
                </a:r>
                <a:r>
                  <a:rPr lang="zh-CN" altLang="zh-CN" sz="1800"/>
                  <a:t>，</a:t>
                </a:r>
              </a:p>
            </p:txBody>
          </p:sp>
          <p:graphicFrame>
            <p:nvGraphicFramePr>
              <p:cNvPr id="48209" name="Object 81">
                <a:extLst>
                  <a:ext uri="{FF2B5EF4-FFF2-40B4-BE49-F238E27FC236}">
                    <a16:creationId xmlns:a16="http://schemas.microsoft.com/office/drawing/2014/main" id="{9AC821E3-EEB1-4D93-A7D5-DDA0A4E6283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08" y="8"/>
              <a:ext cx="601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15" r:id="rId5" imgW="939709" imgH="393846" progId="Equation.3">
                      <p:embed/>
                    </p:oleObj>
                  </mc:Choice>
                  <mc:Fallback>
                    <p:oleObj r:id="rId5" imgW="939709" imgH="393846" progId="Equation.3">
                      <p:embed/>
                      <p:pic>
                        <p:nvPicPr>
                          <p:cNvPr id="48209" name="Object 81">
                            <a:extLst>
                              <a:ext uri="{FF2B5EF4-FFF2-40B4-BE49-F238E27FC236}">
                                <a16:creationId xmlns:a16="http://schemas.microsoft.com/office/drawing/2014/main" id="{9AC821E3-EEB1-4D93-A7D5-DDA0A4E6283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8" y="8"/>
                            <a:ext cx="601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210" name="Rectangle 82">
                <a:extLst>
                  <a:ext uri="{FF2B5EF4-FFF2-40B4-BE49-F238E27FC236}">
                    <a16:creationId xmlns:a16="http://schemas.microsoft.com/office/drawing/2014/main" id="{B9CA9C00-5D65-430D-9265-174D9DAEE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3"/>
                <a:ext cx="116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 fontAlgn="base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914400" indent="-457200" fontAlgn="base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371600" indent="-457200" fontAlgn="base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828800" indent="-457200" fontAlgn="base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indent="-457200" fontAlgn="base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zh-CN" sz="1800"/>
                  <a:t>，</a:t>
                </a:r>
                <a:r>
                  <a:rPr lang="zh-CN" altLang="zh-CN" sz="1800" i="1"/>
                  <a:t>i </a:t>
                </a:r>
                <a:r>
                  <a:rPr lang="zh-CN" altLang="zh-CN" sz="1800"/>
                  <a:t>= 0 ~ 7</a:t>
                </a:r>
              </a:p>
            </p:txBody>
          </p:sp>
        </p:grpSp>
        <p:sp>
          <p:nvSpPr>
            <p:cNvPr id="48211" name="Rectangle 83">
              <a:extLst>
                <a:ext uri="{FF2B5EF4-FFF2-40B4-BE49-F238E27FC236}">
                  <a16:creationId xmlns:a16="http://schemas.microsoft.com/office/drawing/2014/main" id="{A756FC2E-179C-4C70-BD2D-BB9F9C350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5"/>
              <a:ext cx="224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fontAlgn="base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 fontAlgn="base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 fontAlgn="base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 fontAlgn="base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 fontAlgn="base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zh-CN" sz="1800"/>
                <a:t>因此，将函数式变换为</a:t>
              </a:r>
            </a:p>
          </p:txBody>
        </p:sp>
        <p:sp>
          <p:nvSpPr>
            <p:cNvPr id="48212" name="AutoShape 84">
              <a:extLst>
                <a:ext uri="{FF2B5EF4-FFF2-40B4-BE49-F238E27FC236}">
                  <a16:creationId xmlns:a16="http://schemas.microsoft.com/office/drawing/2014/main" id="{A9C8ED2F-40FB-4674-A274-8AAE28029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" y="633"/>
              <a:ext cx="93" cy="269"/>
            </a:xfrm>
            <a:prstGeom prst="leftBrace">
              <a:avLst>
                <a:gd name="adj1" fmla="val 34946"/>
                <a:gd name="adj2" fmla="val 50000"/>
              </a:avLst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/>
            </a:p>
          </p:txBody>
        </p:sp>
        <p:graphicFrame>
          <p:nvGraphicFramePr>
            <p:cNvPr id="48213" name="Object 85">
              <a:extLst>
                <a:ext uri="{FF2B5EF4-FFF2-40B4-BE49-F238E27FC236}">
                  <a16:creationId xmlns:a16="http://schemas.microsoft.com/office/drawing/2014/main" id="{45762928-278F-410D-83FD-76BC744B63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1" y="502"/>
            <a:ext cx="27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6" r:id="rId7" imgW="4367222" imgH="444624" progId="Equation.3">
                    <p:embed/>
                  </p:oleObj>
                </mc:Choice>
                <mc:Fallback>
                  <p:oleObj r:id="rId7" imgW="4367222" imgH="444624" progId="Equation.3">
                    <p:embed/>
                    <p:pic>
                      <p:nvPicPr>
                        <p:cNvPr id="48213" name="Object 85">
                          <a:extLst>
                            <a:ext uri="{FF2B5EF4-FFF2-40B4-BE49-F238E27FC236}">
                              <a16:creationId xmlns:a16="http://schemas.microsoft.com/office/drawing/2014/main" id="{45762928-278F-410D-83FD-76BC744B63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" y="502"/>
                          <a:ext cx="27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14" name="Object 86">
              <a:extLst>
                <a:ext uri="{FF2B5EF4-FFF2-40B4-BE49-F238E27FC236}">
                  <a16:creationId xmlns:a16="http://schemas.microsoft.com/office/drawing/2014/main" id="{5734F456-77D0-4EC2-86D0-FD7499C05A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3" y="766"/>
            <a:ext cx="278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7" r:id="rId9" imgW="4418000" imgH="444624" progId="Equation.3">
                    <p:embed/>
                  </p:oleObj>
                </mc:Choice>
                <mc:Fallback>
                  <p:oleObj r:id="rId9" imgW="4418000" imgH="444624" progId="Equation.3">
                    <p:embed/>
                    <p:pic>
                      <p:nvPicPr>
                        <p:cNvPr id="48214" name="Object 86">
                          <a:extLst>
                            <a:ext uri="{FF2B5EF4-FFF2-40B4-BE49-F238E27FC236}">
                              <a16:creationId xmlns:a16="http://schemas.microsoft.com/office/drawing/2014/main" id="{5734F456-77D0-4EC2-86D0-FD7499C05A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" y="766"/>
                          <a:ext cx="278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4" grpId="0" animBg="1" autoUpdateAnimBg="0"/>
      <p:bldP spid="48165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>
            <a:extLst>
              <a:ext uri="{FF2B5EF4-FFF2-40B4-BE49-F238E27FC236}">
                <a16:creationId xmlns:a16="http://schemas.microsoft.com/office/drawing/2014/main" id="{2DBCB5AA-B0F0-4060-8BB5-567D0795ED49}"/>
              </a:ext>
            </a:extLst>
          </p:cNvPr>
          <p:cNvGrpSpPr>
            <a:grpSpLocks/>
          </p:cNvGrpSpPr>
          <p:nvPr/>
        </p:nvGrpSpPr>
        <p:grpSpPr bwMode="auto">
          <a:xfrm>
            <a:off x="4076701" y="1800226"/>
            <a:ext cx="3894535" cy="3781425"/>
            <a:chOff x="0" y="15"/>
            <a:chExt cx="3271" cy="3176"/>
          </a:xfrm>
        </p:grpSpPr>
        <p:sp>
          <p:nvSpPr>
            <p:cNvPr id="49155" name="AutoShape 3">
              <a:extLst>
                <a:ext uri="{FF2B5EF4-FFF2-40B4-BE49-F238E27FC236}">
                  <a16:creationId xmlns:a16="http://schemas.microsoft.com/office/drawing/2014/main" id="{10950A9C-4170-420F-AF77-D6C3434F1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94"/>
              <a:ext cx="3271" cy="252"/>
            </a:xfrm>
            <a:prstGeom prst="flowChartProcess">
              <a:avLst/>
            </a:prstGeom>
            <a:solidFill>
              <a:schemeClr val="bg1"/>
            </a:solidFill>
            <a:ln/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/>
            </a:p>
          </p:txBody>
        </p:sp>
        <p:graphicFrame>
          <p:nvGraphicFramePr>
            <p:cNvPr id="49156" name="Object 4">
              <a:extLst>
                <a:ext uri="{FF2B5EF4-FFF2-40B4-BE49-F238E27FC236}">
                  <a16:creationId xmlns:a16="http://schemas.microsoft.com/office/drawing/2014/main" id="{E1CC05AB-64A9-4F56-9DCF-27C82E2063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" y="41"/>
            <a:ext cx="2651" cy="3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8" r:id="rId3" imgW="4210638" imgH="5001323" progId="Paint.Picture">
                    <p:embed/>
                  </p:oleObj>
                </mc:Choice>
                <mc:Fallback>
                  <p:oleObj r:id="rId3" imgW="4210638" imgH="5001323" progId="Paint.Picture">
                    <p:embed/>
                    <p:pic>
                      <p:nvPicPr>
                        <p:cNvPr id="49156" name="Object 4">
                          <a:extLst>
                            <a:ext uri="{FF2B5EF4-FFF2-40B4-BE49-F238E27FC236}">
                              <a16:creationId xmlns:a16="http://schemas.microsoft.com/office/drawing/2014/main" id="{E1CC05AB-64A9-4F56-9DCF-27C82E2063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" y="41"/>
                          <a:ext cx="2651" cy="31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7" name="Rectangle 5">
              <a:extLst>
                <a:ext uri="{FF2B5EF4-FFF2-40B4-BE49-F238E27FC236}">
                  <a16:creationId xmlns:a16="http://schemas.microsoft.com/office/drawing/2014/main" id="{A3143769-16C7-4D24-8067-37AAB2633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901"/>
              <a:ext cx="1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/>
              <a:r>
                <a:rPr lang="zh-CN" altLang="zh-CN"/>
                <a:t>CT74LS138(1)</a:t>
              </a:r>
            </a:p>
          </p:txBody>
        </p:sp>
        <p:sp>
          <p:nvSpPr>
            <p:cNvPr id="49158" name="Rectangle 6">
              <a:extLst>
                <a:ext uri="{FF2B5EF4-FFF2-40B4-BE49-F238E27FC236}">
                  <a16:creationId xmlns:a16="http://schemas.microsoft.com/office/drawing/2014/main" id="{DB1D14B6-13C8-44A1-ADB1-61D13670A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495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A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49159" name="Rectangle 7">
              <a:extLst>
                <a:ext uri="{FF2B5EF4-FFF2-40B4-BE49-F238E27FC236}">
                  <a16:creationId xmlns:a16="http://schemas.microsoft.com/office/drawing/2014/main" id="{C73FB8CC-8BC9-4576-B3F9-BAC004147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7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A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9160" name="Rectangle 8">
              <a:extLst>
                <a:ext uri="{FF2B5EF4-FFF2-40B4-BE49-F238E27FC236}">
                  <a16:creationId xmlns:a16="http://schemas.microsoft.com/office/drawing/2014/main" id="{B5052848-334C-44E3-8E14-966F42289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47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A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49161" name="Rectangle 9">
              <a:extLst>
                <a:ext uri="{FF2B5EF4-FFF2-40B4-BE49-F238E27FC236}">
                  <a16:creationId xmlns:a16="http://schemas.microsoft.com/office/drawing/2014/main" id="{C9A02F45-CC27-401D-927C-4933E4B0D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47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Y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49162" name="Rectangle 10">
              <a:extLst>
                <a:ext uri="{FF2B5EF4-FFF2-40B4-BE49-F238E27FC236}">
                  <a16:creationId xmlns:a16="http://schemas.microsoft.com/office/drawing/2014/main" id="{CAE417BE-7C43-4667-A573-1179DF782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215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Y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9163" name="Rectangle 11">
              <a:extLst>
                <a:ext uri="{FF2B5EF4-FFF2-40B4-BE49-F238E27FC236}">
                  <a16:creationId xmlns:a16="http://schemas.microsoft.com/office/drawing/2014/main" id="{4C06BC23-3844-4EA6-A369-EDD2876D3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407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Y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49164" name="Rectangle 12">
              <a:extLst>
                <a:ext uri="{FF2B5EF4-FFF2-40B4-BE49-F238E27FC236}">
                  <a16:creationId xmlns:a16="http://schemas.microsoft.com/office/drawing/2014/main" id="{E6F0D76C-0B67-4BBF-8D54-33F11AC88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583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Y</a:t>
              </a:r>
              <a:r>
                <a:rPr lang="zh-CN" altLang="zh-CN" baseline="-25000"/>
                <a:t>3</a:t>
              </a:r>
            </a:p>
          </p:txBody>
        </p:sp>
        <p:sp>
          <p:nvSpPr>
            <p:cNvPr id="49165" name="Rectangle 13">
              <a:extLst>
                <a:ext uri="{FF2B5EF4-FFF2-40B4-BE49-F238E27FC236}">
                  <a16:creationId xmlns:a16="http://schemas.microsoft.com/office/drawing/2014/main" id="{4721F978-30E1-4342-AD4B-E66B48871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775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Y</a:t>
              </a:r>
              <a:r>
                <a:rPr lang="zh-CN" altLang="zh-CN" baseline="-25000"/>
                <a:t>4</a:t>
              </a:r>
            </a:p>
          </p:txBody>
        </p:sp>
        <p:sp>
          <p:nvSpPr>
            <p:cNvPr id="49166" name="Rectangle 14">
              <a:extLst>
                <a:ext uri="{FF2B5EF4-FFF2-40B4-BE49-F238E27FC236}">
                  <a16:creationId xmlns:a16="http://schemas.microsoft.com/office/drawing/2014/main" id="{C0C38053-FB39-450B-801D-A3D17AD99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943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Y</a:t>
              </a:r>
              <a:r>
                <a:rPr lang="zh-CN" altLang="zh-CN" baseline="-25000"/>
                <a:t>5</a:t>
              </a:r>
            </a:p>
          </p:txBody>
        </p:sp>
        <p:sp>
          <p:nvSpPr>
            <p:cNvPr id="49167" name="Rectangle 15">
              <a:extLst>
                <a:ext uri="{FF2B5EF4-FFF2-40B4-BE49-F238E27FC236}">
                  <a16:creationId xmlns:a16="http://schemas.microsoft.com/office/drawing/2014/main" id="{8070A31E-01BA-4EB7-9D57-E8133DA37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1127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Y</a:t>
              </a:r>
              <a:r>
                <a:rPr lang="zh-CN" altLang="zh-CN" baseline="-25000"/>
                <a:t>6</a:t>
              </a:r>
            </a:p>
          </p:txBody>
        </p:sp>
        <p:sp>
          <p:nvSpPr>
            <p:cNvPr id="49168" name="Rectangle 16">
              <a:extLst>
                <a:ext uri="{FF2B5EF4-FFF2-40B4-BE49-F238E27FC236}">
                  <a16:creationId xmlns:a16="http://schemas.microsoft.com/office/drawing/2014/main" id="{8DF12F29-4ED8-444F-B945-BF5C50D37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131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Y</a:t>
              </a:r>
              <a:r>
                <a:rPr lang="zh-CN" altLang="zh-CN" baseline="-25000"/>
                <a:t>7</a:t>
              </a:r>
            </a:p>
          </p:txBody>
        </p:sp>
        <p:sp>
          <p:nvSpPr>
            <p:cNvPr id="49169" name="Rectangle 17">
              <a:extLst>
                <a:ext uri="{FF2B5EF4-FFF2-40B4-BE49-F238E27FC236}">
                  <a16:creationId xmlns:a16="http://schemas.microsoft.com/office/drawing/2014/main" id="{2463A1A3-A921-497E-BCA1-D0F9BC597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1207"/>
              <a:ext cx="3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/>
              <a:r>
                <a:rPr lang="zh-CN" altLang="zh-CN" i="1"/>
                <a:t>S</a:t>
              </a:r>
              <a:r>
                <a:rPr lang="zh-CN" altLang="zh-CN" baseline="-25000"/>
                <a:t>3</a:t>
              </a:r>
            </a:p>
          </p:txBody>
        </p:sp>
        <p:sp>
          <p:nvSpPr>
            <p:cNvPr id="49170" name="Rectangle 18">
              <a:extLst>
                <a:ext uri="{FF2B5EF4-FFF2-40B4-BE49-F238E27FC236}">
                  <a16:creationId xmlns:a16="http://schemas.microsoft.com/office/drawing/2014/main" id="{767FAF46-5589-489D-92E3-DEE0A4BB6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903"/>
              <a:ext cx="33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/>
              <a:r>
                <a:rPr lang="zh-CN" altLang="zh-CN" i="1"/>
                <a:t>S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49171" name="Rectangle 19">
              <a:extLst>
                <a:ext uri="{FF2B5EF4-FFF2-40B4-BE49-F238E27FC236}">
                  <a16:creationId xmlns:a16="http://schemas.microsoft.com/office/drawing/2014/main" id="{84DC93C6-519B-4809-8900-545643608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607"/>
              <a:ext cx="36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/>
              <a:r>
                <a:rPr lang="zh-CN" altLang="zh-CN" i="1"/>
                <a:t>S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9172" name="Rectangle 20">
              <a:extLst>
                <a:ext uri="{FF2B5EF4-FFF2-40B4-BE49-F238E27FC236}">
                  <a16:creationId xmlns:a16="http://schemas.microsoft.com/office/drawing/2014/main" id="{51C10293-95D5-419A-9930-F2FE0072A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31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49173" name="Rectangle 21">
              <a:extLst>
                <a:ext uri="{FF2B5EF4-FFF2-40B4-BE49-F238E27FC236}">
                  <a16:creationId xmlns:a16="http://schemas.microsoft.com/office/drawing/2014/main" id="{204AA9E3-DCD2-4DB8-816C-384E98D49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215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9174" name="Rectangle 22">
              <a:extLst>
                <a:ext uri="{FF2B5EF4-FFF2-40B4-BE49-F238E27FC236}">
                  <a16:creationId xmlns:a16="http://schemas.microsoft.com/office/drawing/2014/main" id="{C8F41ED0-3A4F-4278-8DF5-786F8E929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407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49175" name="Rectangle 23">
              <a:extLst>
                <a:ext uri="{FF2B5EF4-FFF2-40B4-BE49-F238E27FC236}">
                  <a16:creationId xmlns:a16="http://schemas.microsoft.com/office/drawing/2014/main" id="{2D2AC1FE-6DDA-4B05-93D9-A1CEE2FFC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607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3</a:t>
              </a:r>
            </a:p>
          </p:txBody>
        </p:sp>
        <p:sp>
          <p:nvSpPr>
            <p:cNvPr id="49176" name="Rectangle 24">
              <a:extLst>
                <a:ext uri="{FF2B5EF4-FFF2-40B4-BE49-F238E27FC236}">
                  <a16:creationId xmlns:a16="http://schemas.microsoft.com/office/drawing/2014/main" id="{73782A19-20AE-4163-B642-CEDDFD2DC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807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4</a:t>
              </a:r>
            </a:p>
          </p:txBody>
        </p:sp>
        <p:sp>
          <p:nvSpPr>
            <p:cNvPr id="49177" name="Rectangle 25">
              <a:extLst>
                <a:ext uri="{FF2B5EF4-FFF2-40B4-BE49-F238E27FC236}">
                  <a16:creationId xmlns:a16="http://schemas.microsoft.com/office/drawing/2014/main" id="{4DAB7E3E-AE34-494B-AF6B-7FF8A172C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991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5</a:t>
              </a:r>
            </a:p>
          </p:txBody>
        </p:sp>
        <p:sp>
          <p:nvSpPr>
            <p:cNvPr id="49178" name="Rectangle 26">
              <a:extLst>
                <a:ext uri="{FF2B5EF4-FFF2-40B4-BE49-F238E27FC236}">
                  <a16:creationId xmlns:a16="http://schemas.microsoft.com/office/drawing/2014/main" id="{EA6DD32D-70D6-44B7-B839-1BF993E6D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1183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6</a:t>
              </a:r>
            </a:p>
          </p:txBody>
        </p:sp>
        <p:sp>
          <p:nvSpPr>
            <p:cNvPr id="49179" name="Rectangle 27">
              <a:extLst>
                <a:ext uri="{FF2B5EF4-FFF2-40B4-BE49-F238E27FC236}">
                  <a16:creationId xmlns:a16="http://schemas.microsoft.com/office/drawing/2014/main" id="{6868079D-6706-439A-852C-7ACB85E4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1367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7</a:t>
              </a:r>
            </a:p>
          </p:txBody>
        </p:sp>
        <p:sp>
          <p:nvSpPr>
            <p:cNvPr id="49180" name="Line 28">
              <a:extLst>
                <a:ext uri="{FF2B5EF4-FFF2-40B4-BE49-F238E27FC236}">
                  <a16:creationId xmlns:a16="http://schemas.microsoft.com/office/drawing/2014/main" id="{66A78A4D-48D1-491D-A87C-9A2559009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928"/>
              <a:ext cx="28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9181" name="Line 29">
              <a:extLst>
                <a:ext uri="{FF2B5EF4-FFF2-40B4-BE49-F238E27FC236}">
                  <a16:creationId xmlns:a16="http://schemas.microsoft.com/office/drawing/2014/main" id="{9F8C1C25-8FFF-4A7B-BAB9-4D9E44554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1232"/>
              <a:ext cx="28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9182" name="Line 30">
              <a:extLst>
                <a:ext uri="{FF2B5EF4-FFF2-40B4-BE49-F238E27FC236}">
                  <a16:creationId xmlns:a16="http://schemas.microsoft.com/office/drawing/2014/main" id="{278FAB49-04F9-4413-9602-0269A150A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61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9183" name="Line 31">
              <a:extLst>
                <a:ext uri="{FF2B5EF4-FFF2-40B4-BE49-F238E27FC236}">
                  <a16:creationId xmlns:a16="http://schemas.microsoft.com/office/drawing/2014/main" id="{9EEA649E-337F-4339-A915-2A3CF9E6B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253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9184" name="Line 32">
              <a:extLst>
                <a:ext uri="{FF2B5EF4-FFF2-40B4-BE49-F238E27FC236}">
                  <a16:creationId xmlns:a16="http://schemas.microsoft.com/office/drawing/2014/main" id="{002A7727-D2BB-48E0-B886-E10D2C7E7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2" y="437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9185" name="Line 33">
              <a:extLst>
                <a:ext uri="{FF2B5EF4-FFF2-40B4-BE49-F238E27FC236}">
                  <a16:creationId xmlns:a16="http://schemas.microsoft.com/office/drawing/2014/main" id="{E4270933-85E1-4290-9D28-5B8C37984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637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9186" name="Line 34">
              <a:extLst>
                <a:ext uri="{FF2B5EF4-FFF2-40B4-BE49-F238E27FC236}">
                  <a16:creationId xmlns:a16="http://schemas.microsoft.com/office/drawing/2014/main" id="{BF782BC0-759A-44DF-8E8C-70AFEAFF8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837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9187" name="Line 35">
              <a:extLst>
                <a:ext uri="{FF2B5EF4-FFF2-40B4-BE49-F238E27FC236}">
                  <a16:creationId xmlns:a16="http://schemas.microsoft.com/office/drawing/2014/main" id="{4408428A-9D17-4EC8-BF5A-ED18D8DD5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0" y="1029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9188" name="Line 36">
              <a:extLst>
                <a:ext uri="{FF2B5EF4-FFF2-40B4-BE49-F238E27FC236}">
                  <a16:creationId xmlns:a16="http://schemas.microsoft.com/office/drawing/2014/main" id="{8D77D987-85EB-4E04-AEBB-550C2414D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1213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9189" name="Line 37">
              <a:extLst>
                <a:ext uri="{FF2B5EF4-FFF2-40B4-BE49-F238E27FC236}">
                  <a16:creationId xmlns:a16="http://schemas.microsoft.com/office/drawing/2014/main" id="{D064300D-921F-4947-8D87-76B8D5B44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1405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9190" name="Rectangle 38">
              <a:extLst>
                <a:ext uri="{FF2B5EF4-FFF2-40B4-BE49-F238E27FC236}">
                  <a16:creationId xmlns:a16="http://schemas.microsoft.com/office/drawing/2014/main" id="{813FCC6C-5426-427D-AEBA-775E65D39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2493"/>
              <a:ext cx="1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/>
              <a:r>
                <a:rPr lang="zh-CN" altLang="zh-CN"/>
                <a:t>CT74LS138(2)</a:t>
              </a:r>
            </a:p>
          </p:txBody>
        </p:sp>
        <p:sp>
          <p:nvSpPr>
            <p:cNvPr id="49191" name="Rectangle 39">
              <a:extLst>
                <a:ext uri="{FF2B5EF4-FFF2-40B4-BE49-F238E27FC236}">
                  <a16:creationId xmlns:a16="http://schemas.microsoft.com/office/drawing/2014/main" id="{C8D1CDDC-EC39-4952-81D1-7281969AD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087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A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49192" name="Rectangle 40">
              <a:extLst>
                <a:ext uri="{FF2B5EF4-FFF2-40B4-BE49-F238E27FC236}">
                  <a16:creationId xmlns:a16="http://schemas.microsoft.com/office/drawing/2014/main" id="{6941E95C-DACC-45FD-9F73-FD7F319BE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871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A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9193" name="Rectangle 41">
              <a:extLst>
                <a:ext uri="{FF2B5EF4-FFF2-40B4-BE49-F238E27FC236}">
                  <a16:creationId xmlns:a16="http://schemas.microsoft.com/office/drawing/2014/main" id="{99FD4ACF-AEB2-4145-B3C2-4EBC91852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63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A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49194" name="Rectangle 42">
              <a:extLst>
                <a:ext uri="{FF2B5EF4-FFF2-40B4-BE49-F238E27FC236}">
                  <a16:creationId xmlns:a16="http://schemas.microsoft.com/office/drawing/2014/main" id="{B3D2F6ED-8E55-41DA-B92F-F02116EAE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163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Y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49195" name="Rectangle 43">
              <a:extLst>
                <a:ext uri="{FF2B5EF4-FFF2-40B4-BE49-F238E27FC236}">
                  <a16:creationId xmlns:a16="http://schemas.microsoft.com/office/drawing/2014/main" id="{F67F9036-D2E1-4416-A6AE-092A56320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1807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Y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9196" name="Rectangle 44">
              <a:extLst>
                <a:ext uri="{FF2B5EF4-FFF2-40B4-BE49-F238E27FC236}">
                  <a16:creationId xmlns:a16="http://schemas.microsoft.com/office/drawing/2014/main" id="{19023EE3-AB59-4C38-AFE1-C1D08B49E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199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Y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49197" name="Rectangle 45">
              <a:extLst>
                <a:ext uri="{FF2B5EF4-FFF2-40B4-BE49-F238E27FC236}">
                  <a16:creationId xmlns:a16="http://schemas.microsoft.com/office/drawing/2014/main" id="{DF92E944-39E3-4F25-908F-98A9B91B8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2175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Y</a:t>
              </a:r>
              <a:r>
                <a:rPr lang="zh-CN" altLang="zh-CN" baseline="-25000"/>
                <a:t>3</a:t>
              </a:r>
            </a:p>
          </p:txBody>
        </p:sp>
        <p:sp>
          <p:nvSpPr>
            <p:cNvPr id="49198" name="Rectangle 46">
              <a:extLst>
                <a:ext uri="{FF2B5EF4-FFF2-40B4-BE49-F238E27FC236}">
                  <a16:creationId xmlns:a16="http://schemas.microsoft.com/office/drawing/2014/main" id="{2D01834D-9CAB-46F4-9104-167B50FB6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2367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Y</a:t>
              </a:r>
              <a:r>
                <a:rPr lang="zh-CN" altLang="zh-CN" baseline="-25000"/>
                <a:t>4</a:t>
              </a:r>
            </a:p>
          </p:txBody>
        </p:sp>
        <p:sp>
          <p:nvSpPr>
            <p:cNvPr id="49199" name="Rectangle 47">
              <a:extLst>
                <a:ext uri="{FF2B5EF4-FFF2-40B4-BE49-F238E27FC236}">
                  <a16:creationId xmlns:a16="http://schemas.microsoft.com/office/drawing/2014/main" id="{1A665A05-C7FA-42FE-A353-5399CACA5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2535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Y</a:t>
              </a:r>
              <a:r>
                <a:rPr lang="zh-CN" altLang="zh-CN" baseline="-25000"/>
                <a:t>5</a:t>
              </a:r>
            </a:p>
          </p:txBody>
        </p:sp>
        <p:sp>
          <p:nvSpPr>
            <p:cNvPr id="49200" name="Rectangle 48">
              <a:extLst>
                <a:ext uri="{FF2B5EF4-FFF2-40B4-BE49-F238E27FC236}">
                  <a16:creationId xmlns:a16="http://schemas.microsoft.com/office/drawing/2014/main" id="{20ACD0C3-B716-456E-80F2-C0129F236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2719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Y</a:t>
              </a:r>
              <a:r>
                <a:rPr lang="zh-CN" altLang="zh-CN" baseline="-25000"/>
                <a:t>6</a:t>
              </a:r>
            </a:p>
          </p:txBody>
        </p:sp>
        <p:sp>
          <p:nvSpPr>
            <p:cNvPr id="49201" name="Rectangle 49">
              <a:extLst>
                <a:ext uri="{FF2B5EF4-FFF2-40B4-BE49-F238E27FC236}">
                  <a16:creationId xmlns:a16="http://schemas.microsoft.com/office/drawing/2014/main" id="{8D729197-9B7F-457E-9C05-6001AF05C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2911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Y</a:t>
              </a:r>
              <a:r>
                <a:rPr lang="zh-CN" altLang="zh-CN" baseline="-25000"/>
                <a:t>7</a:t>
              </a:r>
            </a:p>
          </p:txBody>
        </p:sp>
        <p:sp>
          <p:nvSpPr>
            <p:cNvPr id="49202" name="Rectangle 50">
              <a:extLst>
                <a:ext uri="{FF2B5EF4-FFF2-40B4-BE49-F238E27FC236}">
                  <a16:creationId xmlns:a16="http://schemas.microsoft.com/office/drawing/2014/main" id="{D69419C3-3564-42B0-B730-C5E022343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2799"/>
              <a:ext cx="3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/>
              <a:r>
                <a:rPr lang="zh-CN" altLang="zh-CN" i="1"/>
                <a:t>S</a:t>
              </a:r>
              <a:r>
                <a:rPr lang="zh-CN" altLang="zh-CN" baseline="-25000"/>
                <a:t>3</a:t>
              </a:r>
            </a:p>
          </p:txBody>
        </p:sp>
        <p:sp>
          <p:nvSpPr>
            <p:cNvPr id="49203" name="Rectangle 51">
              <a:extLst>
                <a:ext uri="{FF2B5EF4-FFF2-40B4-BE49-F238E27FC236}">
                  <a16:creationId xmlns:a16="http://schemas.microsoft.com/office/drawing/2014/main" id="{6367E656-CCB5-488F-A737-BAB253CE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2495"/>
              <a:ext cx="33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/>
              <a:r>
                <a:rPr lang="zh-CN" altLang="zh-CN" i="1"/>
                <a:t>S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49204" name="Rectangle 52">
              <a:extLst>
                <a:ext uri="{FF2B5EF4-FFF2-40B4-BE49-F238E27FC236}">
                  <a16:creationId xmlns:a16="http://schemas.microsoft.com/office/drawing/2014/main" id="{6F419311-C5E3-45F3-A7BC-01BA04596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2199"/>
              <a:ext cx="36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/>
              <a:r>
                <a:rPr lang="zh-CN" altLang="zh-CN" i="1"/>
                <a:t>S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9205" name="Rectangle 53">
              <a:extLst>
                <a:ext uri="{FF2B5EF4-FFF2-40B4-BE49-F238E27FC236}">
                  <a16:creationId xmlns:a16="http://schemas.microsoft.com/office/drawing/2014/main" id="{D678D248-8BB4-4870-A217-DD4700BEF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1623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8</a:t>
              </a:r>
            </a:p>
          </p:txBody>
        </p:sp>
        <p:sp>
          <p:nvSpPr>
            <p:cNvPr id="49206" name="Rectangle 54">
              <a:extLst>
                <a:ext uri="{FF2B5EF4-FFF2-40B4-BE49-F238E27FC236}">
                  <a16:creationId xmlns:a16="http://schemas.microsoft.com/office/drawing/2014/main" id="{90206176-CE55-4F37-A18B-5EB47DF07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1807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9</a:t>
              </a:r>
            </a:p>
          </p:txBody>
        </p:sp>
        <p:sp>
          <p:nvSpPr>
            <p:cNvPr id="49207" name="Rectangle 55">
              <a:extLst>
                <a:ext uri="{FF2B5EF4-FFF2-40B4-BE49-F238E27FC236}">
                  <a16:creationId xmlns:a16="http://schemas.microsoft.com/office/drawing/2014/main" id="{6B81C236-CED0-4948-A8C9-60D1605E7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1999"/>
              <a:ext cx="2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10</a:t>
              </a:r>
            </a:p>
          </p:txBody>
        </p:sp>
        <p:sp>
          <p:nvSpPr>
            <p:cNvPr id="49208" name="Rectangle 56">
              <a:extLst>
                <a:ext uri="{FF2B5EF4-FFF2-40B4-BE49-F238E27FC236}">
                  <a16:creationId xmlns:a16="http://schemas.microsoft.com/office/drawing/2014/main" id="{9A382B22-A9A8-4365-B3F4-774E76A04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2199"/>
              <a:ext cx="28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11</a:t>
              </a:r>
            </a:p>
          </p:txBody>
        </p:sp>
        <p:sp>
          <p:nvSpPr>
            <p:cNvPr id="49209" name="Rectangle 57">
              <a:extLst>
                <a:ext uri="{FF2B5EF4-FFF2-40B4-BE49-F238E27FC236}">
                  <a16:creationId xmlns:a16="http://schemas.microsoft.com/office/drawing/2014/main" id="{E71CCEF0-E5BD-47C1-96D3-8EC1EA427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2399"/>
              <a:ext cx="26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12</a:t>
              </a:r>
            </a:p>
          </p:txBody>
        </p:sp>
        <p:sp>
          <p:nvSpPr>
            <p:cNvPr id="49210" name="Rectangle 58">
              <a:extLst>
                <a:ext uri="{FF2B5EF4-FFF2-40B4-BE49-F238E27FC236}">
                  <a16:creationId xmlns:a16="http://schemas.microsoft.com/office/drawing/2014/main" id="{8F51BD80-2F1B-41B7-B0CC-16430B493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2583"/>
              <a:ext cx="27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13</a:t>
              </a:r>
            </a:p>
          </p:txBody>
        </p:sp>
        <p:sp>
          <p:nvSpPr>
            <p:cNvPr id="49211" name="Rectangle 59">
              <a:extLst>
                <a:ext uri="{FF2B5EF4-FFF2-40B4-BE49-F238E27FC236}">
                  <a16:creationId xmlns:a16="http://schemas.microsoft.com/office/drawing/2014/main" id="{270B2ECB-F4F6-4310-A931-BC8505B89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2775"/>
              <a:ext cx="28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14</a:t>
              </a:r>
            </a:p>
          </p:txBody>
        </p:sp>
        <p:sp>
          <p:nvSpPr>
            <p:cNvPr id="49212" name="Rectangle 60">
              <a:extLst>
                <a:ext uri="{FF2B5EF4-FFF2-40B4-BE49-F238E27FC236}">
                  <a16:creationId xmlns:a16="http://schemas.microsoft.com/office/drawing/2014/main" id="{EF759BE4-F7C6-4CD1-A4B2-20BD3503A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2959"/>
              <a:ext cx="2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15</a:t>
              </a:r>
            </a:p>
          </p:txBody>
        </p:sp>
        <p:sp>
          <p:nvSpPr>
            <p:cNvPr id="49213" name="Line 61">
              <a:extLst>
                <a:ext uri="{FF2B5EF4-FFF2-40B4-BE49-F238E27FC236}">
                  <a16:creationId xmlns:a16="http://schemas.microsoft.com/office/drawing/2014/main" id="{5BFF11E7-CBD0-4E85-BBDD-CD9D7F792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2520"/>
              <a:ext cx="28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9214" name="Line 62">
              <a:extLst>
                <a:ext uri="{FF2B5EF4-FFF2-40B4-BE49-F238E27FC236}">
                  <a16:creationId xmlns:a16="http://schemas.microsoft.com/office/drawing/2014/main" id="{6649395D-2250-4C84-89C6-1BCAFACD0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2824"/>
              <a:ext cx="28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9215" name="Line 63">
              <a:extLst>
                <a:ext uri="{FF2B5EF4-FFF2-40B4-BE49-F238E27FC236}">
                  <a16:creationId xmlns:a16="http://schemas.microsoft.com/office/drawing/2014/main" id="{F182D1C6-4DD8-4011-915B-4866FA167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1653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9216" name="Line 64">
              <a:extLst>
                <a:ext uri="{FF2B5EF4-FFF2-40B4-BE49-F238E27FC236}">
                  <a16:creationId xmlns:a16="http://schemas.microsoft.com/office/drawing/2014/main" id="{9A8BC392-F5C0-435E-BC1C-EDE1B774C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1845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9217" name="Line 65">
              <a:extLst>
                <a:ext uri="{FF2B5EF4-FFF2-40B4-BE49-F238E27FC236}">
                  <a16:creationId xmlns:a16="http://schemas.microsoft.com/office/drawing/2014/main" id="{6CAD2B6E-36CD-499E-9052-3EEC3EF8F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2" y="2029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9218" name="Line 66">
              <a:extLst>
                <a:ext uri="{FF2B5EF4-FFF2-40B4-BE49-F238E27FC236}">
                  <a16:creationId xmlns:a16="http://schemas.microsoft.com/office/drawing/2014/main" id="{44A143A5-4376-4BDD-9C51-DA7ED2BFC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2229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9219" name="Line 67">
              <a:extLst>
                <a:ext uri="{FF2B5EF4-FFF2-40B4-BE49-F238E27FC236}">
                  <a16:creationId xmlns:a16="http://schemas.microsoft.com/office/drawing/2014/main" id="{31B6CFC7-7219-4354-B097-22E737B3A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2429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9220" name="Line 68">
              <a:extLst>
                <a:ext uri="{FF2B5EF4-FFF2-40B4-BE49-F238E27FC236}">
                  <a16:creationId xmlns:a16="http://schemas.microsoft.com/office/drawing/2014/main" id="{BA06AC7A-3A60-4504-ABC1-D7BCC3E2C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0" y="2621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9221" name="Line 69">
              <a:extLst>
                <a:ext uri="{FF2B5EF4-FFF2-40B4-BE49-F238E27FC236}">
                  <a16:creationId xmlns:a16="http://schemas.microsoft.com/office/drawing/2014/main" id="{E4A1CCF1-2799-4F21-8F4D-F67607949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2805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9222" name="Line 70">
              <a:extLst>
                <a:ext uri="{FF2B5EF4-FFF2-40B4-BE49-F238E27FC236}">
                  <a16:creationId xmlns:a16="http://schemas.microsoft.com/office/drawing/2014/main" id="{905A0427-5A99-4EFC-A00E-66C2C5233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2997"/>
              <a:ext cx="1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9223" name="Rectangle 71">
              <a:extLst>
                <a:ext uri="{FF2B5EF4-FFF2-40B4-BE49-F238E27FC236}">
                  <a16:creationId xmlns:a16="http://schemas.microsoft.com/office/drawing/2014/main" id="{F150DCE8-5643-495B-9A36-D115721CB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" y="463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A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49224" name="Rectangle 72">
              <a:extLst>
                <a:ext uri="{FF2B5EF4-FFF2-40B4-BE49-F238E27FC236}">
                  <a16:creationId xmlns:a16="http://schemas.microsoft.com/office/drawing/2014/main" id="{232B4832-5E2F-40BC-9C3B-BA7801955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" y="247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A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49225" name="Rectangle 73">
              <a:extLst>
                <a:ext uri="{FF2B5EF4-FFF2-40B4-BE49-F238E27FC236}">
                  <a16:creationId xmlns:a16="http://schemas.microsoft.com/office/drawing/2014/main" id="{60C38C3B-49BA-41BB-8CA7-332F23943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" y="15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A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49226" name="Rectangle 74">
              <a:extLst>
                <a:ext uri="{FF2B5EF4-FFF2-40B4-BE49-F238E27FC236}">
                  <a16:creationId xmlns:a16="http://schemas.microsoft.com/office/drawing/2014/main" id="{510AA86B-9115-4A34-95AA-A4D4E0DE8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" y="1343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E</a:t>
              </a:r>
              <a:endParaRPr lang="zh-CN" altLang="zh-CN" i="1" baseline="-25000"/>
            </a:p>
          </p:txBody>
        </p:sp>
        <p:sp>
          <p:nvSpPr>
            <p:cNvPr id="49227" name="Rectangle 75">
              <a:extLst>
                <a:ext uri="{FF2B5EF4-FFF2-40B4-BE49-F238E27FC236}">
                  <a16:creationId xmlns:a16="http://schemas.microsoft.com/office/drawing/2014/main" id="{990CC1A1-A8BA-4CC8-9489-F82213027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" y="1023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A</a:t>
              </a:r>
              <a:r>
                <a:rPr lang="zh-CN" altLang="zh-CN" baseline="-25000"/>
                <a:t>3</a:t>
              </a:r>
            </a:p>
          </p:txBody>
        </p:sp>
        <p:sp>
          <p:nvSpPr>
            <p:cNvPr id="49228" name="Rectangle 76">
              <a:extLst>
                <a:ext uri="{FF2B5EF4-FFF2-40B4-BE49-F238E27FC236}">
                  <a16:creationId xmlns:a16="http://schemas.microsoft.com/office/drawing/2014/main" id="{5F709BAB-7AC8-48EB-BFBE-4DC5059A5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" y="735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1</a:t>
              </a:r>
              <a:endParaRPr lang="zh-CN" altLang="zh-CN" baseline="-25000"/>
            </a:p>
          </p:txBody>
        </p:sp>
        <p:sp>
          <p:nvSpPr>
            <p:cNvPr id="49229" name="Line 77">
              <a:extLst>
                <a:ext uri="{FF2B5EF4-FFF2-40B4-BE49-F238E27FC236}">
                  <a16:creationId xmlns:a16="http://schemas.microsoft.com/office/drawing/2014/main" id="{EEFEBA16-E74F-47CD-AD02-2F0B647F4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" y="1356"/>
              <a:ext cx="14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49230" name="Rectangle 78">
            <a:extLst>
              <a:ext uri="{FF2B5EF4-FFF2-40B4-BE49-F238E27FC236}">
                <a16:creationId xmlns:a16="http://schemas.microsoft.com/office/drawing/2014/main" id="{A55DBF97-A908-4FC0-A5C7-162CFF90DE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7463"/>
            <a:ext cx="5829300" cy="342900"/>
          </a:xfrm>
        </p:spPr>
        <p:txBody>
          <a:bodyPr>
            <a:normAutofit fontScale="90000"/>
          </a:bodyPr>
          <a:lstStyle/>
          <a:p>
            <a:r>
              <a:rPr lang="zh-CN" altLang="zh-CN" sz="2400" b="1">
                <a:solidFill>
                  <a:schemeClr val="bg1"/>
                </a:solidFill>
              </a:rPr>
              <a:t> ( 三 )  译码器的扩展</a:t>
            </a:r>
            <a:r>
              <a:rPr lang="zh-CN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endParaRPr lang="zh-CN" altLang="zh-CN" sz="2400" b="1">
              <a:solidFill>
                <a:schemeClr val="bg1"/>
              </a:solidFill>
            </a:endParaRPr>
          </a:p>
        </p:txBody>
      </p:sp>
      <p:grpSp>
        <p:nvGrpSpPr>
          <p:cNvPr id="49231" name="Group 79">
            <a:extLst>
              <a:ext uri="{FF2B5EF4-FFF2-40B4-BE49-F238E27FC236}">
                <a16:creationId xmlns:a16="http://schemas.microsoft.com/office/drawing/2014/main" id="{A8B761C2-49F1-429A-B709-661FC28004B0}"/>
              </a:ext>
            </a:extLst>
          </p:cNvPr>
          <p:cNvGrpSpPr>
            <a:grpSpLocks/>
          </p:cNvGrpSpPr>
          <p:nvPr/>
        </p:nvGrpSpPr>
        <p:grpSpPr bwMode="auto">
          <a:xfrm>
            <a:off x="4182666" y="1800226"/>
            <a:ext cx="242888" cy="1473994"/>
            <a:chOff x="0" y="0"/>
            <a:chExt cx="204" cy="1238"/>
          </a:xfrm>
        </p:grpSpPr>
        <p:sp>
          <p:nvSpPr>
            <p:cNvPr id="49232" name="Rectangle 80">
              <a:extLst>
                <a:ext uri="{FF2B5EF4-FFF2-40B4-BE49-F238E27FC236}">
                  <a16:creationId xmlns:a16="http://schemas.microsoft.com/office/drawing/2014/main" id="{42BC241D-0E76-439A-B9C3-B123921E1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08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>
                  <a:solidFill>
                    <a:srgbClr val="0000FF"/>
                  </a:solidFill>
                </a:rPr>
                <a:t>A</a:t>
              </a:r>
              <a:r>
                <a:rPr lang="zh-CN" altLang="zh-CN" baseline="-25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49233" name="Rectangle 81">
              <a:extLst>
                <a:ext uri="{FF2B5EF4-FFF2-40B4-BE49-F238E27FC236}">
                  <a16:creationId xmlns:a16="http://schemas.microsoft.com/office/drawing/2014/main" id="{CEB5C235-A3D3-4F36-82B2-1DFA800C8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8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>
                  <a:solidFill>
                    <a:srgbClr val="0000FF"/>
                  </a:solidFill>
                </a:rPr>
                <a:t>A</a:t>
              </a:r>
              <a:r>
                <a:rPr lang="zh-CN" altLang="zh-CN" baseline="-25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49234" name="Rectangle 82">
              <a:extLst>
                <a:ext uri="{FF2B5EF4-FFF2-40B4-BE49-F238E27FC236}">
                  <a16:creationId xmlns:a16="http://schemas.microsoft.com/office/drawing/2014/main" id="{84F6CD10-CC08-4F6A-9E93-E45B161DB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2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>
                  <a:solidFill>
                    <a:srgbClr val="0000FF"/>
                  </a:solidFill>
                </a:rPr>
                <a:t>A</a:t>
              </a:r>
              <a:r>
                <a:rPr lang="zh-CN" altLang="zh-CN" baseline="-25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9235" name="Rectangle 83">
              <a:extLst>
                <a:ext uri="{FF2B5EF4-FFF2-40B4-BE49-F238E27FC236}">
                  <a16:creationId xmlns:a16="http://schemas.microsoft.com/office/drawing/2014/main" id="{89241A07-196C-4788-BF1F-B8AE5B304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>
                  <a:solidFill>
                    <a:srgbClr val="0000FF"/>
                  </a:solidFill>
                </a:rPr>
                <a:t>A</a:t>
              </a:r>
              <a:r>
                <a:rPr lang="zh-CN" altLang="zh-CN" baseline="-25000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49236" name="Rectangle 84">
            <a:extLst>
              <a:ext uri="{FF2B5EF4-FFF2-40B4-BE49-F238E27FC236}">
                <a16:creationId xmlns:a16="http://schemas.microsoft.com/office/drawing/2014/main" id="{1A7C903C-CAE9-45CD-95B5-050533DD7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216" y="1981201"/>
            <a:ext cx="241697" cy="82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fontAlgn="base"/>
            <a:r>
              <a:rPr lang="zh-CN" altLang="zh-CN"/>
              <a:t>低位片</a:t>
            </a:r>
            <a:endParaRPr lang="zh-CN" altLang="zh-CN" baseline="-25000"/>
          </a:p>
        </p:txBody>
      </p:sp>
      <p:sp>
        <p:nvSpPr>
          <p:cNvPr id="49237" name="Rectangle 85">
            <a:extLst>
              <a:ext uri="{FF2B5EF4-FFF2-40B4-BE49-F238E27FC236}">
                <a16:creationId xmlns:a16="http://schemas.microsoft.com/office/drawing/2014/main" id="{066061CD-0B2D-4F97-B110-2316DC8B3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3867151"/>
            <a:ext cx="244079" cy="82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fontAlgn="base"/>
            <a:r>
              <a:rPr lang="zh-CN" altLang="zh-CN"/>
              <a:t>高位片</a:t>
            </a:r>
            <a:endParaRPr lang="zh-CN" altLang="zh-CN" baseline="-25000"/>
          </a:p>
        </p:txBody>
      </p:sp>
      <p:sp>
        <p:nvSpPr>
          <p:cNvPr id="49238" name="Rectangle 86">
            <a:extLst>
              <a:ext uri="{FF2B5EF4-FFF2-40B4-BE49-F238E27FC236}">
                <a16:creationId xmlns:a16="http://schemas.microsoft.com/office/drawing/2014/main" id="{57840F4B-37FD-4CA7-BF92-C8A00661A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541" y="1220391"/>
            <a:ext cx="311824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>
                <a:solidFill>
                  <a:srgbClr val="0033CC"/>
                </a:solidFill>
                <a:latin typeface="宋体" panose="02010600030101010101" pitchFamily="2" charset="-122"/>
              </a:rPr>
              <a:t> (三)</a:t>
            </a:r>
            <a:r>
              <a:rPr lang="zh-CN" altLang="zh-CN">
                <a:solidFill>
                  <a:srgbClr val="0033CC"/>
                </a:solidFill>
              </a:rPr>
              <a:t>译码器的扩展</a:t>
            </a:r>
            <a:r>
              <a:rPr lang="zh-CN" altLang="zh-CN">
                <a:solidFill>
                  <a:srgbClr val="0033CC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49239" name="Rectangle 87">
            <a:extLst>
              <a:ext uri="{FF2B5EF4-FFF2-40B4-BE49-F238E27FC236}">
                <a16:creationId xmlns:a16="http://schemas.microsoft.com/office/drawing/2014/main" id="{E4FABF2F-C74A-40C8-BAA3-48645B465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141" y="1683544"/>
            <a:ext cx="25943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/>
              <a:t>例如   两片 CT74LS138 </a:t>
            </a:r>
          </a:p>
          <a:p>
            <a:pPr fontAlgn="base"/>
            <a:r>
              <a:rPr lang="zh-CN" altLang="zh-CN"/>
              <a:t>           组成的 </a:t>
            </a:r>
            <a:r>
              <a:rPr lang="zh-CN" altLang="zh-CN">
                <a:solidFill>
                  <a:srgbClr val="00CC00"/>
                </a:solidFill>
              </a:rPr>
              <a:t>4 线 –</a:t>
            </a:r>
            <a:r>
              <a:rPr lang="zh-CN" altLang="zh-CN">
                <a:solidFill>
                  <a:srgbClr val="00CC00"/>
                </a:solidFill>
                <a:latin typeface="宋体" panose="02010600030101010101" pitchFamily="2" charset="-122"/>
              </a:rPr>
              <a:t> </a:t>
            </a:r>
            <a:r>
              <a:rPr lang="zh-CN" altLang="zh-CN">
                <a:solidFill>
                  <a:srgbClr val="00CC00"/>
                </a:solidFill>
              </a:rPr>
              <a:t>16</a:t>
            </a:r>
          </a:p>
          <a:p>
            <a:pPr fontAlgn="base"/>
            <a:r>
              <a:rPr lang="zh-CN" altLang="zh-CN">
                <a:solidFill>
                  <a:srgbClr val="00CC00"/>
                </a:solidFill>
              </a:rPr>
              <a:t>           线</a:t>
            </a:r>
            <a:r>
              <a:rPr lang="zh-CN" altLang="zh-CN"/>
              <a:t>译码器。</a:t>
            </a:r>
          </a:p>
        </p:txBody>
      </p:sp>
      <p:sp>
        <p:nvSpPr>
          <p:cNvPr id="49240" name="AutoShape 88">
            <a:extLst>
              <a:ext uri="{FF2B5EF4-FFF2-40B4-BE49-F238E27FC236}">
                <a16:creationId xmlns:a16="http://schemas.microsoft.com/office/drawing/2014/main" id="{894C4E4B-688F-4FA5-9B09-E1737FD2B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442" y="3540414"/>
            <a:ext cx="988219" cy="332006"/>
          </a:xfrm>
          <a:prstGeom prst="roundRect">
            <a:avLst>
              <a:gd name="adj" fmla="val 16667"/>
            </a:avLst>
          </a:prstGeom>
          <a:noFill/>
          <a:ln w="28575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1350"/>
          </a:p>
        </p:txBody>
      </p:sp>
      <p:sp>
        <p:nvSpPr>
          <p:cNvPr id="49241" name="AutoShape 89">
            <a:extLst>
              <a:ext uri="{FF2B5EF4-FFF2-40B4-BE49-F238E27FC236}">
                <a16:creationId xmlns:a16="http://schemas.microsoft.com/office/drawing/2014/main" id="{888042DA-FE01-40F7-9A78-7B1A0966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748" y="4722019"/>
            <a:ext cx="1321594" cy="553998"/>
          </a:xfrm>
          <a:prstGeom prst="wedgeRectCallout">
            <a:avLst>
              <a:gd name="adj1" fmla="val 53602"/>
              <a:gd name="adj2" fmla="val -105796"/>
            </a:avLst>
          </a:prstGeom>
          <a:solidFill>
            <a:srgbClr val="CCCCFF"/>
          </a:solidFill>
          <a:ln w="9525" cmpd="sng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2000" tIns="0" rIns="162000" bIns="0">
            <a:spAutoFit/>
          </a:bodyPr>
          <a:lstStyle/>
          <a:p>
            <a:pPr algn="ctr" fontAlgn="base"/>
            <a:r>
              <a:rPr lang="zh-CN" altLang="zh-CN"/>
              <a:t>16 </a:t>
            </a:r>
            <a:r>
              <a:rPr lang="zh-CN" altLang="zh-CN">
                <a:latin typeface="宋体" panose="02010600030101010101" pitchFamily="2" charset="-122"/>
              </a:rPr>
              <a:t>个译码输出端</a:t>
            </a:r>
            <a:endParaRPr lang="zh-CN" altLang="zh-CN" baseline="-25000"/>
          </a:p>
        </p:txBody>
      </p:sp>
      <p:sp>
        <p:nvSpPr>
          <p:cNvPr id="49242" name="AutoShape 90">
            <a:extLst>
              <a:ext uri="{FF2B5EF4-FFF2-40B4-BE49-F238E27FC236}">
                <a16:creationId xmlns:a16="http://schemas.microsoft.com/office/drawing/2014/main" id="{06ADBF42-8E2A-4DB0-973C-55E39234E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995" y="2775349"/>
            <a:ext cx="2169319" cy="286940"/>
          </a:xfrm>
          <a:prstGeom prst="wedgeRectCallout">
            <a:avLst>
              <a:gd name="adj1" fmla="val 67565"/>
              <a:gd name="adj2" fmla="val -215560"/>
            </a:avLst>
          </a:prstGeom>
          <a:solidFill>
            <a:srgbClr val="CCCCFF"/>
          </a:solidFill>
          <a:ln w="9525" cmpd="sng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/>
            <a:r>
              <a:rPr lang="zh-CN" altLang="zh-CN"/>
              <a:t> 4 </a:t>
            </a:r>
            <a:r>
              <a:rPr lang="zh-CN" altLang="zh-CN">
                <a:latin typeface="宋体" panose="02010600030101010101" pitchFamily="2" charset="-122"/>
              </a:rPr>
              <a:t>位二进制码输入端</a:t>
            </a:r>
            <a:endParaRPr lang="zh-CN" altLang="zh-CN" baseline="-25000"/>
          </a:p>
        </p:txBody>
      </p:sp>
      <p:sp>
        <p:nvSpPr>
          <p:cNvPr id="49243" name="AutoShape 91">
            <a:extLst>
              <a:ext uri="{FF2B5EF4-FFF2-40B4-BE49-F238E27FC236}">
                <a16:creationId xmlns:a16="http://schemas.microsoft.com/office/drawing/2014/main" id="{53C16FC4-B1D6-4916-A729-7EFC768F6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278" y="2658667"/>
            <a:ext cx="2346722" cy="553998"/>
          </a:xfrm>
          <a:prstGeom prst="wedgeRectCallout">
            <a:avLst>
              <a:gd name="adj1" fmla="val 60352"/>
              <a:gd name="adj2" fmla="val -116954"/>
            </a:avLst>
          </a:prstGeom>
          <a:solidFill>
            <a:srgbClr val="CCCCFF"/>
          </a:solidFill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/>
            <a:r>
              <a:rPr lang="zh-CN" altLang="zh-CN"/>
              <a:t>　　低 3 位码从各译码器的码输入端输入。</a:t>
            </a:r>
            <a:endParaRPr lang="zh-CN" altLang="zh-CN" baseline="-25000"/>
          </a:p>
        </p:txBody>
      </p:sp>
      <p:grpSp>
        <p:nvGrpSpPr>
          <p:cNvPr id="49244" name="Group 92">
            <a:extLst>
              <a:ext uri="{FF2B5EF4-FFF2-40B4-BE49-F238E27FC236}">
                <a16:creationId xmlns:a16="http://schemas.microsoft.com/office/drawing/2014/main" id="{B3FCDF14-FE21-408F-A609-7DF94ECF4780}"/>
              </a:ext>
            </a:extLst>
          </p:cNvPr>
          <p:cNvGrpSpPr>
            <a:grpSpLocks/>
          </p:cNvGrpSpPr>
          <p:nvPr/>
        </p:nvGrpSpPr>
        <p:grpSpPr bwMode="auto">
          <a:xfrm>
            <a:off x="4182666" y="1800226"/>
            <a:ext cx="1670447" cy="2740819"/>
            <a:chOff x="0" y="0"/>
            <a:chExt cx="1404" cy="2302"/>
          </a:xfrm>
        </p:grpSpPr>
        <p:sp>
          <p:nvSpPr>
            <p:cNvPr id="49245" name="Rectangle 93">
              <a:extLst>
                <a:ext uri="{FF2B5EF4-FFF2-40B4-BE49-F238E27FC236}">
                  <a16:creationId xmlns:a16="http://schemas.microsoft.com/office/drawing/2014/main" id="{BA80DC6D-8DAB-49E4-AACE-CC15DC32F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480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A</a:t>
              </a:r>
              <a:r>
                <a:rPr lang="zh-CN" altLang="zh-CN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49246" name="Rectangle 94">
              <a:extLst>
                <a:ext uri="{FF2B5EF4-FFF2-40B4-BE49-F238E27FC236}">
                  <a16:creationId xmlns:a16="http://schemas.microsoft.com/office/drawing/2014/main" id="{D8C4BDDB-BF40-4A29-8D6B-4CFD55372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64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A</a:t>
              </a:r>
              <a:r>
                <a:rPr lang="zh-CN" altLang="zh-CN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49247" name="Rectangle 95">
              <a:extLst>
                <a:ext uri="{FF2B5EF4-FFF2-40B4-BE49-F238E27FC236}">
                  <a16:creationId xmlns:a16="http://schemas.microsoft.com/office/drawing/2014/main" id="{7B11B9D5-EF75-4B53-A9CA-3B56F8626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2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A</a:t>
              </a:r>
              <a:r>
                <a:rPr lang="zh-CN" altLang="zh-CN" baseline="-25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49248" name="Rectangle 96">
              <a:extLst>
                <a:ext uri="{FF2B5EF4-FFF2-40B4-BE49-F238E27FC236}">
                  <a16:creationId xmlns:a16="http://schemas.microsoft.com/office/drawing/2014/main" id="{ED58835B-52DE-4448-BF3E-7FFA1FC9D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8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>
                  <a:solidFill>
                    <a:srgbClr val="FF3300"/>
                  </a:solidFill>
                </a:rPr>
                <a:t>A</a:t>
              </a:r>
              <a:r>
                <a:rPr lang="zh-CN" altLang="zh-CN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49249" name="Rectangle 97">
              <a:extLst>
                <a:ext uri="{FF2B5EF4-FFF2-40B4-BE49-F238E27FC236}">
                  <a16:creationId xmlns:a16="http://schemas.microsoft.com/office/drawing/2014/main" id="{D8A948C0-67EE-47B9-BF28-4CF364B66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2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>
                  <a:solidFill>
                    <a:srgbClr val="FF3300"/>
                  </a:solidFill>
                </a:rPr>
                <a:t>A</a:t>
              </a:r>
              <a:r>
                <a:rPr lang="zh-CN" altLang="zh-CN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49250" name="Rectangle 98">
              <a:extLst>
                <a:ext uri="{FF2B5EF4-FFF2-40B4-BE49-F238E27FC236}">
                  <a16:creationId xmlns:a16="http://schemas.microsoft.com/office/drawing/2014/main" id="{CD042954-F281-4BD1-9E4E-43473D42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>
                  <a:solidFill>
                    <a:srgbClr val="FF3300"/>
                  </a:solidFill>
                </a:rPr>
                <a:t>A</a:t>
              </a:r>
              <a:r>
                <a:rPr lang="zh-CN" altLang="zh-CN" baseline="-25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49251" name="Rectangle 99">
              <a:extLst>
                <a:ext uri="{FF2B5EF4-FFF2-40B4-BE49-F238E27FC236}">
                  <a16:creationId xmlns:a16="http://schemas.microsoft.com/office/drawing/2014/main" id="{D01F2E3A-1123-42E0-8265-56A6BA61C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72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A</a:t>
              </a:r>
              <a:r>
                <a:rPr lang="zh-CN" altLang="zh-CN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49252" name="Rectangle 100">
              <a:extLst>
                <a:ext uri="{FF2B5EF4-FFF2-40B4-BE49-F238E27FC236}">
                  <a16:creationId xmlns:a16="http://schemas.microsoft.com/office/drawing/2014/main" id="{C58A287B-60F5-4E59-A28E-A97413ABB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856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A</a:t>
              </a:r>
              <a:r>
                <a:rPr lang="zh-CN" altLang="zh-CN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49253" name="Rectangle 101">
              <a:extLst>
                <a:ext uri="{FF2B5EF4-FFF2-40B4-BE49-F238E27FC236}">
                  <a16:creationId xmlns:a16="http://schemas.microsoft.com/office/drawing/2014/main" id="{1FAAB695-07A3-4676-A255-156D2E73B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624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FF3300"/>
                  </a:solidFill>
                </a:rPr>
                <a:t>A</a:t>
              </a:r>
              <a:r>
                <a:rPr lang="zh-CN" altLang="zh-CN" baseline="-25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49254" name="Line 102">
              <a:extLst>
                <a:ext uri="{FF2B5EF4-FFF2-40B4-BE49-F238E27FC236}">
                  <a16:creationId xmlns:a16="http://schemas.microsoft.com/office/drawing/2014/main" id="{1ADD2E53-1B5F-4463-82B3-9B37B853B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" y="147"/>
              <a:ext cx="912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49255" name="Line 103">
              <a:extLst>
                <a:ext uri="{FF2B5EF4-FFF2-40B4-BE49-F238E27FC236}">
                  <a16:creationId xmlns:a16="http://schemas.microsoft.com/office/drawing/2014/main" id="{F55B8C28-F77E-47B2-848C-34D8531CD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" y="375"/>
              <a:ext cx="912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49256" name="Line 104">
              <a:extLst>
                <a:ext uri="{FF2B5EF4-FFF2-40B4-BE49-F238E27FC236}">
                  <a16:creationId xmlns:a16="http://schemas.microsoft.com/office/drawing/2014/main" id="{B309053A-D36D-499A-84D0-6EC482B8E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" y="603"/>
              <a:ext cx="912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49257" name="Line 105">
              <a:extLst>
                <a:ext uri="{FF2B5EF4-FFF2-40B4-BE49-F238E27FC236}">
                  <a16:creationId xmlns:a16="http://schemas.microsoft.com/office/drawing/2014/main" id="{9A2F80DD-339F-4FBE-A0C0-B7C472F5C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" y="2195"/>
              <a:ext cx="606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49258" name="Line 106">
              <a:extLst>
                <a:ext uri="{FF2B5EF4-FFF2-40B4-BE49-F238E27FC236}">
                  <a16:creationId xmlns:a16="http://schemas.microsoft.com/office/drawing/2014/main" id="{A29E07B6-DCCD-4825-B239-0E5AD8A13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1957"/>
              <a:ext cx="528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49259" name="Line 107">
              <a:extLst>
                <a:ext uri="{FF2B5EF4-FFF2-40B4-BE49-F238E27FC236}">
                  <a16:creationId xmlns:a16="http://schemas.microsoft.com/office/drawing/2014/main" id="{47E8DF45-15C8-47C7-BFD8-8B2DF063F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" y="1739"/>
              <a:ext cx="432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49260" name="Line 108">
              <a:extLst>
                <a:ext uri="{FF2B5EF4-FFF2-40B4-BE49-F238E27FC236}">
                  <a16:creationId xmlns:a16="http://schemas.microsoft.com/office/drawing/2014/main" id="{D02629AE-708A-48B1-9D32-2BAF5F791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" y="387"/>
              <a:ext cx="0" cy="1578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49261" name="Line 109">
              <a:extLst>
                <a:ext uri="{FF2B5EF4-FFF2-40B4-BE49-F238E27FC236}">
                  <a16:creationId xmlns:a16="http://schemas.microsoft.com/office/drawing/2014/main" id="{42C2081F-C6F1-4C94-A42C-977340E97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" y="615"/>
              <a:ext cx="0" cy="1578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49262" name="Line 110">
              <a:extLst>
                <a:ext uri="{FF2B5EF4-FFF2-40B4-BE49-F238E27FC236}">
                  <a16:creationId xmlns:a16="http://schemas.microsoft.com/office/drawing/2014/main" id="{DA397E14-5B8D-435B-BD59-6204B4125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" y="155"/>
              <a:ext cx="0" cy="1578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</p:grpSp>
      <p:grpSp>
        <p:nvGrpSpPr>
          <p:cNvPr id="49263" name="Group 111">
            <a:extLst>
              <a:ext uri="{FF2B5EF4-FFF2-40B4-BE49-F238E27FC236}">
                <a16:creationId xmlns:a16="http://schemas.microsoft.com/office/drawing/2014/main" id="{9071A668-F4D1-4D37-A69C-DB4D86243D49}"/>
              </a:ext>
            </a:extLst>
          </p:cNvPr>
          <p:cNvGrpSpPr>
            <a:grpSpLocks/>
          </p:cNvGrpSpPr>
          <p:nvPr/>
        </p:nvGrpSpPr>
        <p:grpSpPr bwMode="auto">
          <a:xfrm>
            <a:off x="4173141" y="2512220"/>
            <a:ext cx="1379934" cy="426244"/>
            <a:chOff x="0" y="0"/>
            <a:chExt cx="1160" cy="358"/>
          </a:xfrm>
        </p:grpSpPr>
        <p:sp>
          <p:nvSpPr>
            <p:cNvPr id="49264" name="Rectangle 112">
              <a:extLst>
                <a:ext uri="{FF2B5EF4-FFF2-40B4-BE49-F238E27FC236}">
                  <a16:creationId xmlns:a16="http://schemas.microsoft.com/office/drawing/2014/main" id="{4DFE7959-83E8-4F25-A690-E89E0A031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36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/>
              <a:r>
                <a:rPr lang="zh-CN" altLang="zh-CN" i="1">
                  <a:solidFill>
                    <a:srgbClr val="00CC00"/>
                  </a:solidFill>
                </a:rPr>
                <a:t>S</a:t>
              </a:r>
              <a:r>
                <a:rPr lang="zh-CN" altLang="zh-CN" baseline="-25000">
                  <a:solidFill>
                    <a:srgbClr val="00CC00"/>
                  </a:solidFill>
                </a:rPr>
                <a:t>1</a:t>
              </a:r>
            </a:p>
          </p:txBody>
        </p:sp>
        <p:sp>
          <p:nvSpPr>
            <p:cNvPr id="49265" name="Rectangle 113">
              <a:extLst>
                <a:ext uri="{FF2B5EF4-FFF2-40B4-BE49-F238E27FC236}">
                  <a16:creationId xmlns:a16="http://schemas.microsoft.com/office/drawing/2014/main" id="{266B3179-A6A1-46FC-9246-105BA8631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CC00"/>
                  </a:solidFill>
                </a:rPr>
                <a:t>1</a:t>
              </a:r>
              <a:endParaRPr lang="zh-CN" altLang="zh-CN" baseline="-25000">
                <a:solidFill>
                  <a:srgbClr val="00CC00"/>
                </a:solidFill>
              </a:endParaRPr>
            </a:p>
          </p:txBody>
        </p:sp>
        <p:sp>
          <p:nvSpPr>
            <p:cNvPr id="49266" name="Line 114">
              <a:extLst>
                <a:ext uri="{FF2B5EF4-FFF2-40B4-BE49-F238E27FC236}">
                  <a16:creationId xmlns:a16="http://schemas.microsoft.com/office/drawing/2014/main" id="{09E875C7-5D1B-4801-BD4F-E10769D64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" y="255"/>
              <a:ext cx="912" cy="0"/>
            </a:xfrm>
            <a:prstGeom prst="line">
              <a:avLst/>
            </a:prstGeom>
            <a:noFill/>
            <a:ln w="28575" cmpd="sng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</p:grpSp>
      <p:grpSp>
        <p:nvGrpSpPr>
          <p:cNvPr id="49267" name="Group 115">
            <a:extLst>
              <a:ext uri="{FF2B5EF4-FFF2-40B4-BE49-F238E27FC236}">
                <a16:creationId xmlns:a16="http://schemas.microsoft.com/office/drawing/2014/main" id="{5D38E44B-2260-433D-AA46-C8EECDD87FD4}"/>
              </a:ext>
            </a:extLst>
          </p:cNvPr>
          <p:cNvGrpSpPr>
            <a:grpSpLocks/>
          </p:cNvGrpSpPr>
          <p:nvPr/>
        </p:nvGrpSpPr>
        <p:grpSpPr bwMode="auto">
          <a:xfrm>
            <a:off x="4192192" y="2868216"/>
            <a:ext cx="1563132" cy="1856184"/>
            <a:chOff x="0" y="0"/>
            <a:chExt cx="1314" cy="1559"/>
          </a:xfrm>
        </p:grpSpPr>
        <p:sp>
          <p:nvSpPr>
            <p:cNvPr id="49268" name="Rectangle 116">
              <a:extLst>
                <a:ext uri="{FF2B5EF4-FFF2-40B4-BE49-F238E27FC236}">
                  <a16:creationId xmlns:a16="http://schemas.microsoft.com/office/drawing/2014/main" id="{8BC38BBB-4907-4424-A90D-8AB6E70DA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0"/>
              <a:ext cx="33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/>
              <a:r>
                <a:rPr lang="zh-CN" altLang="zh-CN" i="1">
                  <a:solidFill>
                    <a:srgbClr val="CC66FF"/>
                  </a:solidFill>
                </a:rPr>
                <a:t>S</a:t>
              </a:r>
              <a:r>
                <a:rPr lang="zh-CN" altLang="zh-CN" baseline="-25000">
                  <a:solidFill>
                    <a:srgbClr val="CC66FF"/>
                  </a:solidFill>
                </a:rPr>
                <a:t>2</a:t>
              </a:r>
            </a:p>
          </p:txBody>
        </p:sp>
        <p:sp>
          <p:nvSpPr>
            <p:cNvPr id="49269" name="Line 117">
              <a:extLst>
                <a:ext uri="{FF2B5EF4-FFF2-40B4-BE49-F238E27FC236}">
                  <a16:creationId xmlns:a16="http://schemas.microsoft.com/office/drawing/2014/main" id="{38D068DD-6F2A-4E1E-A485-36623E834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5"/>
              <a:ext cx="288" cy="0"/>
            </a:xfrm>
            <a:prstGeom prst="line">
              <a:avLst/>
            </a:prstGeom>
            <a:noFill/>
            <a:ln w="19050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9270" name="Rectangle 118">
              <a:extLst>
                <a:ext uri="{FF2B5EF4-FFF2-40B4-BE49-F238E27FC236}">
                  <a16:creationId xmlns:a16="http://schemas.microsoft.com/office/drawing/2014/main" id="{4CF61F41-CFF6-4A9C-B991-15DF933C3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0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>
                  <a:solidFill>
                    <a:srgbClr val="CC66FF"/>
                  </a:solidFill>
                </a:rPr>
                <a:t>A</a:t>
              </a:r>
              <a:r>
                <a:rPr lang="zh-CN" altLang="zh-CN" baseline="-25000">
                  <a:solidFill>
                    <a:srgbClr val="CC66FF"/>
                  </a:solidFill>
                </a:rPr>
                <a:t>3</a:t>
              </a:r>
            </a:p>
          </p:txBody>
        </p:sp>
        <p:sp>
          <p:nvSpPr>
            <p:cNvPr id="49271" name="Rectangle 119">
              <a:extLst>
                <a:ext uri="{FF2B5EF4-FFF2-40B4-BE49-F238E27FC236}">
                  <a16:creationId xmlns:a16="http://schemas.microsoft.com/office/drawing/2014/main" id="{BD7B1D7F-C35C-4F15-8E64-6AF851D18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296"/>
              <a:ext cx="36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/>
              <a:r>
                <a:rPr lang="zh-CN" altLang="zh-CN" i="1">
                  <a:solidFill>
                    <a:srgbClr val="CC66FF"/>
                  </a:solidFill>
                </a:rPr>
                <a:t>S</a:t>
              </a:r>
              <a:r>
                <a:rPr lang="zh-CN" altLang="zh-CN" baseline="-25000">
                  <a:solidFill>
                    <a:srgbClr val="CC66FF"/>
                  </a:solidFill>
                </a:rPr>
                <a:t>1</a:t>
              </a:r>
            </a:p>
          </p:txBody>
        </p:sp>
        <p:sp>
          <p:nvSpPr>
            <p:cNvPr id="49272" name="Line 120">
              <a:extLst>
                <a:ext uri="{FF2B5EF4-FFF2-40B4-BE49-F238E27FC236}">
                  <a16:creationId xmlns:a16="http://schemas.microsoft.com/office/drawing/2014/main" id="{B0E09A8D-59BC-4BB9-83C1-0434C67DF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" y="255"/>
              <a:ext cx="912" cy="0"/>
            </a:xfrm>
            <a:prstGeom prst="line">
              <a:avLst/>
            </a:prstGeom>
            <a:noFill/>
            <a:ln w="28575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49273" name="Line 121">
              <a:extLst>
                <a:ext uri="{FF2B5EF4-FFF2-40B4-BE49-F238E27FC236}">
                  <a16:creationId xmlns:a16="http://schemas.microsoft.com/office/drawing/2014/main" id="{F983644F-B673-47D5-A8AD-1653AC8A0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53"/>
              <a:ext cx="0" cy="1306"/>
            </a:xfrm>
            <a:prstGeom prst="line">
              <a:avLst/>
            </a:prstGeom>
            <a:noFill/>
            <a:ln w="28575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49274" name="Line 122">
              <a:extLst>
                <a:ext uri="{FF2B5EF4-FFF2-40B4-BE49-F238E27FC236}">
                  <a16:creationId xmlns:a16="http://schemas.microsoft.com/office/drawing/2014/main" id="{79C64EED-38E3-4DCA-91BA-EDCC9B772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543"/>
              <a:ext cx="672" cy="0"/>
            </a:xfrm>
            <a:prstGeom prst="line">
              <a:avLst/>
            </a:prstGeom>
            <a:noFill/>
            <a:ln w="28575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49275" name="Oval 123">
              <a:extLst>
                <a:ext uri="{FF2B5EF4-FFF2-40B4-BE49-F238E27FC236}">
                  <a16:creationId xmlns:a16="http://schemas.microsoft.com/office/drawing/2014/main" id="{52339E15-442B-46D8-B16B-4F13FACF4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72"/>
              <a:ext cx="218" cy="3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/>
            </a:p>
          </p:txBody>
        </p:sp>
      </p:grpSp>
      <p:grpSp>
        <p:nvGrpSpPr>
          <p:cNvPr id="49276" name="Group 124">
            <a:extLst>
              <a:ext uri="{FF2B5EF4-FFF2-40B4-BE49-F238E27FC236}">
                <a16:creationId xmlns:a16="http://schemas.microsoft.com/office/drawing/2014/main" id="{56110523-54C2-4026-B904-3F0695764C25}"/>
              </a:ext>
            </a:extLst>
          </p:cNvPr>
          <p:cNvGrpSpPr>
            <a:grpSpLocks/>
          </p:cNvGrpSpPr>
          <p:nvPr/>
        </p:nvGrpSpPr>
        <p:grpSpPr bwMode="auto">
          <a:xfrm>
            <a:off x="4182667" y="3219451"/>
            <a:ext cx="1563132" cy="2402683"/>
            <a:chOff x="0" y="0"/>
            <a:chExt cx="1314" cy="2018"/>
          </a:xfrm>
        </p:grpSpPr>
        <p:sp>
          <p:nvSpPr>
            <p:cNvPr id="49277" name="Rectangle 125">
              <a:extLst>
                <a:ext uri="{FF2B5EF4-FFF2-40B4-BE49-F238E27FC236}">
                  <a16:creationId xmlns:a16="http://schemas.microsoft.com/office/drawing/2014/main" id="{DF04E146-74D9-4F83-97E0-573703366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3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/>
              <a:r>
                <a:rPr lang="zh-CN" altLang="zh-CN" i="1">
                  <a:solidFill>
                    <a:srgbClr val="CCCC00"/>
                  </a:solidFill>
                </a:rPr>
                <a:t>S</a:t>
              </a:r>
              <a:r>
                <a:rPr lang="zh-CN" altLang="zh-CN" baseline="-25000">
                  <a:solidFill>
                    <a:srgbClr val="CCCC00"/>
                  </a:solidFill>
                </a:rPr>
                <a:t>3</a:t>
              </a:r>
            </a:p>
          </p:txBody>
        </p:sp>
        <p:sp>
          <p:nvSpPr>
            <p:cNvPr id="49278" name="Line 126">
              <a:extLst>
                <a:ext uri="{FF2B5EF4-FFF2-40B4-BE49-F238E27FC236}">
                  <a16:creationId xmlns:a16="http://schemas.microsoft.com/office/drawing/2014/main" id="{E560C212-1CFF-43C1-B30E-DB3599D9F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5"/>
              <a:ext cx="288" cy="0"/>
            </a:xfrm>
            <a:prstGeom prst="line">
              <a:avLst/>
            </a:prstGeom>
            <a:noFill/>
            <a:ln w="19050" cmpd="sng">
              <a:solidFill>
                <a:srgbClr val="CC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9279" name="Rectangle 127">
              <a:extLst>
                <a:ext uri="{FF2B5EF4-FFF2-40B4-BE49-F238E27FC236}">
                  <a16:creationId xmlns:a16="http://schemas.microsoft.com/office/drawing/2014/main" id="{662E3EB4-7FE2-463C-B755-773E06C3E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592"/>
              <a:ext cx="3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/>
              <a:r>
                <a:rPr lang="zh-CN" altLang="zh-CN" i="1">
                  <a:solidFill>
                    <a:srgbClr val="CCCC00"/>
                  </a:solidFill>
                </a:rPr>
                <a:t>S</a:t>
              </a:r>
              <a:r>
                <a:rPr lang="zh-CN" altLang="zh-CN" baseline="-25000">
                  <a:solidFill>
                    <a:srgbClr val="CCCC00"/>
                  </a:solidFill>
                </a:rPr>
                <a:t>3</a:t>
              </a:r>
            </a:p>
          </p:txBody>
        </p:sp>
        <p:sp>
          <p:nvSpPr>
            <p:cNvPr id="49280" name="Rectangle 128">
              <a:extLst>
                <a:ext uri="{FF2B5EF4-FFF2-40B4-BE49-F238E27FC236}">
                  <a16:creationId xmlns:a16="http://schemas.microsoft.com/office/drawing/2014/main" id="{A7928803-7EE7-43DD-9C5C-787B6E6A1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1288"/>
              <a:ext cx="33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/>
              <a:r>
                <a:rPr lang="zh-CN" altLang="zh-CN" i="1">
                  <a:solidFill>
                    <a:srgbClr val="CCCC00"/>
                  </a:solidFill>
                </a:rPr>
                <a:t>S</a:t>
              </a:r>
              <a:r>
                <a:rPr lang="zh-CN" altLang="zh-CN" baseline="-25000">
                  <a:solidFill>
                    <a:srgbClr val="CCCC00"/>
                  </a:solidFill>
                </a:rPr>
                <a:t>2</a:t>
              </a:r>
            </a:p>
          </p:txBody>
        </p:sp>
        <p:sp>
          <p:nvSpPr>
            <p:cNvPr id="49281" name="Line 129">
              <a:extLst>
                <a:ext uri="{FF2B5EF4-FFF2-40B4-BE49-F238E27FC236}">
                  <a16:creationId xmlns:a16="http://schemas.microsoft.com/office/drawing/2014/main" id="{A85568C9-D391-4485-BAC9-2CCE3313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313"/>
              <a:ext cx="288" cy="0"/>
            </a:xfrm>
            <a:prstGeom prst="line">
              <a:avLst/>
            </a:prstGeom>
            <a:noFill/>
            <a:ln w="19050" cmpd="sng">
              <a:solidFill>
                <a:srgbClr val="CC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9282" name="Line 130">
              <a:extLst>
                <a:ext uri="{FF2B5EF4-FFF2-40B4-BE49-F238E27FC236}">
                  <a16:creationId xmlns:a16="http://schemas.microsoft.com/office/drawing/2014/main" id="{DE2BED8E-0021-4601-847D-BA8406C5D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617"/>
              <a:ext cx="288" cy="0"/>
            </a:xfrm>
            <a:prstGeom prst="line">
              <a:avLst/>
            </a:prstGeom>
            <a:noFill/>
            <a:ln w="19050" cmpd="sng">
              <a:solidFill>
                <a:srgbClr val="CC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49283" name="Rectangle 131">
              <a:extLst>
                <a:ext uri="{FF2B5EF4-FFF2-40B4-BE49-F238E27FC236}">
                  <a16:creationId xmlns:a16="http://schemas.microsoft.com/office/drawing/2014/main" id="{BD365A2D-EBAE-4804-94C6-9AC56CFDD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6"/>
              <a:ext cx="2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>
                  <a:solidFill>
                    <a:srgbClr val="CCCC00"/>
                  </a:solidFill>
                </a:rPr>
                <a:t>E</a:t>
              </a:r>
              <a:endParaRPr lang="zh-CN" altLang="zh-CN" i="1" baseline="-25000">
                <a:solidFill>
                  <a:srgbClr val="CCCC00"/>
                </a:solidFill>
              </a:endParaRPr>
            </a:p>
          </p:txBody>
        </p:sp>
        <p:sp>
          <p:nvSpPr>
            <p:cNvPr id="49284" name="Oval 132">
              <a:extLst>
                <a:ext uri="{FF2B5EF4-FFF2-40B4-BE49-F238E27FC236}">
                  <a16:creationId xmlns:a16="http://schemas.microsoft.com/office/drawing/2014/main" id="{4B665C87-EC57-4A9F-B04A-0C8F37D19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368"/>
              <a:ext cx="218" cy="3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CC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49285" name="Oval 133">
              <a:extLst>
                <a:ext uri="{FF2B5EF4-FFF2-40B4-BE49-F238E27FC236}">
                  <a16:creationId xmlns:a16="http://schemas.microsoft.com/office/drawing/2014/main" id="{3BC1BFF7-29AC-412B-8B6B-51A62145A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664"/>
              <a:ext cx="218" cy="3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CC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49286" name="Line 134">
              <a:extLst>
                <a:ext uri="{FF2B5EF4-FFF2-40B4-BE49-F238E27FC236}">
                  <a16:creationId xmlns:a16="http://schemas.microsoft.com/office/drawing/2014/main" id="{FD4D954B-D491-482C-A2E8-D87085D94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" y="255"/>
              <a:ext cx="912" cy="0"/>
            </a:xfrm>
            <a:prstGeom prst="line">
              <a:avLst/>
            </a:prstGeom>
            <a:noFill/>
            <a:ln w="28575" cmpd="sng">
              <a:solidFill>
                <a:srgbClr val="CC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49287" name="Line 135">
              <a:extLst>
                <a:ext uri="{FF2B5EF4-FFF2-40B4-BE49-F238E27FC236}">
                  <a16:creationId xmlns:a16="http://schemas.microsoft.com/office/drawing/2014/main" id="{7E0DD1D0-F388-401D-B788-40EA0F23C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" y="245"/>
              <a:ext cx="0" cy="1298"/>
            </a:xfrm>
            <a:prstGeom prst="line">
              <a:avLst/>
            </a:prstGeom>
            <a:noFill/>
            <a:ln w="28575" cmpd="sng">
              <a:solidFill>
                <a:srgbClr val="CC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49288" name="Oval 136">
              <a:extLst>
                <a:ext uri="{FF2B5EF4-FFF2-40B4-BE49-F238E27FC236}">
                  <a16:creationId xmlns:a16="http://schemas.microsoft.com/office/drawing/2014/main" id="{094D5BD3-24DB-4C93-B2BE-476C157BC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72"/>
              <a:ext cx="218" cy="3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CC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49289" name="Line 137">
              <a:extLst>
                <a:ext uri="{FF2B5EF4-FFF2-40B4-BE49-F238E27FC236}">
                  <a16:creationId xmlns:a16="http://schemas.microsoft.com/office/drawing/2014/main" id="{5BABDD82-C11F-4118-8B9F-F87EBEF8F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" y="1533"/>
              <a:ext cx="0" cy="314"/>
            </a:xfrm>
            <a:prstGeom prst="line">
              <a:avLst/>
            </a:prstGeom>
            <a:noFill/>
            <a:ln w="28575" cmpd="sng">
              <a:solidFill>
                <a:srgbClr val="CC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49290" name="Line 138">
              <a:extLst>
                <a:ext uri="{FF2B5EF4-FFF2-40B4-BE49-F238E27FC236}">
                  <a16:creationId xmlns:a16="http://schemas.microsoft.com/office/drawing/2014/main" id="{9D4D5423-3187-4B9D-99F3-05595CE7A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543"/>
              <a:ext cx="720" cy="0"/>
            </a:xfrm>
            <a:prstGeom prst="line">
              <a:avLst/>
            </a:prstGeom>
            <a:noFill/>
            <a:ln w="28575" cmpd="sng">
              <a:solidFill>
                <a:srgbClr val="CC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49291" name="Line 139">
              <a:extLst>
                <a:ext uri="{FF2B5EF4-FFF2-40B4-BE49-F238E27FC236}">
                  <a16:creationId xmlns:a16="http://schemas.microsoft.com/office/drawing/2014/main" id="{1597A652-36D7-4FB5-A9BF-1ED8FFAE6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" y="1847"/>
              <a:ext cx="360" cy="0"/>
            </a:xfrm>
            <a:prstGeom prst="line">
              <a:avLst/>
            </a:prstGeom>
            <a:noFill/>
            <a:ln w="28575" cmpd="sng">
              <a:solidFill>
                <a:srgbClr val="CC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</p:grpSp>
      <p:grpSp>
        <p:nvGrpSpPr>
          <p:cNvPr id="49292" name="Group 140">
            <a:extLst>
              <a:ext uri="{FF2B5EF4-FFF2-40B4-BE49-F238E27FC236}">
                <a16:creationId xmlns:a16="http://schemas.microsoft.com/office/drawing/2014/main" id="{39FAA3FA-34E1-4B67-8CD5-B6241C2873CB}"/>
              </a:ext>
            </a:extLst>
          </p:cNvPr>
          <p:cNvGrpSpPr>
            <a:grpSpLocks/>
          </p:cNvGrpSpPr>
          <p:nvPr/>
        </p:nvGrpSpPr>
        <p:grpSpPr bwMode="auto">
          <a:xfrm>
            <a:off x="1382317" y="3299223"/>
            <a:ext cx="2453878" cy="1384696"/>
            <a:chOff x="0" y="0"/>
            <a:chExt cx="2061" cy="1163"/>
          </a:xfrm>
        </p:grpSpPr>
        <p:sp>
          <p:nvSpPr>
            <p:cNvPr id="49293" name="AutoShape 141">
              <a:extLst>
                <a:ext uri="{FF2B5EF4-FFF2-40B4-BE49-F238E27FC236}">
                  <a16:creationId xmlns:a16="http://schemas.microsoft.com/office/drawing/2014/main" id="{0969AA0E-F0F6-4879-974C-65B9DC3E9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061" cy="1163"/>
            </a:xfrm>
            <a:prstGeom prst="wedgeRectCallout">
              <a:avLst>
                <a:gd name="adj1" fmla="val 65819"/>
                <a:gd name="adj2" fmla="val -51903"/>
              </a:avLst>
            </a:prstGeom>
            <a:solidFill>
              <a:srgbClr val="CCCCFF"/>
            </a:solidFill>
            <a:ln w="9525" cmpd="sng">
              <a:solidFill>
                <a:srgbClr val="CC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/>
              <a:r>
                <a:rPr lang="zh-CN" altLang="zh-CN"/>
                <a:t>　　高位码 </a:t>
              </a:r>
              <a:r>
                <a:rPr lang="zh-CN" altLang="zh-CN" i="1"/>
                <a:t>A</a:t>
              </a:r>
              <a:r>
                <a:rPr lang="zh-CN" altLang="zh-CN" baseline="-25000"/>
                <a:t>3 </a:t>
              </a:r>
              <a:r>
                <a:rPr lang="zh-CN" altLang="zh-CN"/>
                <a:t>与高位片 </a:t>
              </a:r>
              <a:r>
                <a:rPr lang="zh-CN" altLang="zh-CN" i="1"/>
                <a:t>ST</a:t>
              </a:r>
              <a:r>
                <a:rPr lang="zh-CN" altLang="zh-CN" baseline="-25000"/>
                <a:t>A </a:t>
              </a:r>
              <a:r>
                <a:rPr lang="zh-CN" altLang="zh-CN"/>
                <a:t>端和低位片 </a:t>
              </a:r>
              <a:r>
                <a:rPr lang="zh-CN" altLang="zh-CN" i="1"/>
                <a:t>ST</a:t>
              </a:r>
              <a:r>
                <a:rPr lang="zh-CN" altLang="zh-CN" baseline="-25000"/>
                <a:t>B </a:t>
              </a:r>
              <a:r>
                <a:rPr lang="zh-CN" altLang="zh-CN"/>
                <a:t>端相连，因此 ，</a:t>
              </a:r>
              <a:r>
                <a:rPr lang="zh-CN" altLang="zh-CN" i="1">
                  <a:solidFill>
                    <a:srgbClr val="00CC00"/>
                  </a:solidFill>
                </a:rPr>
                <a:t>A</a:t>
              </a:r>
              <a:r>
                <a:rPr lang="zh-CN" altLang="zh-CN" baseline="-25000">
                  <a:solidFill>
                    <a:srgbClr val="00CC00"/>
                  </a:solidFill>
                </a:rPr>
                <a:t>3 </a:t>
              </a:r>
              <a:r>
                <a:rPr lang="zh-CN" altLang="zh-CN">
                  <a:solidFill>
                    <a:srgbClr val="00CC00"/>
                  </a:solidFill>
                </a:rPr>
                <a:t>= 0 时低位片工作，</a:t>
              </a:r>
              <a:r>
                <a:rPr lang="zh-CN" altLang="zh-CN" i="1">
                  <a:solidFill>
                    <a:srgbClr val="00CC00"/>
                  </a:solidFill>
                </a:rPr>
                <a:t>A</a:t>
              </a:r>
              <a:r>
                <a:rPr lang="zh-CN" altLang="zh-CN" baseline="-25000">
                  <a:solidFill>
                    <a:srgbClr val="00CC00"/>
                  </a:solidFill>
                </a:rPr>
                <a:t>3 </a:t>
              </a:r>
              <a:r>
                <a:rPr lang="zh-CN" altLang="zh-CN">
                  <a:solidFill>
                    <a:srgbClr val="00CC00"/>
                  </a:solidFill>
                </a:rPr>
                <a:t>= 1 时高位片工作。</a:t>
              </a:r>
              <a:endParaRPr lang="zh-CN" altLang="zh-CN" baseline="-25000">
                <a:solidFill>
                  <a:srgbClr val="00CC00"/>
                </a:solidFill>
              </a:endParaRPr>
            </a:p>
          </p:txBody>
        </p:sp>
        <p:sp>
          <p:nvSpPr>
            <p:cNvPr id="49294" name="Line 142">
              <a:extLst>
                <a:ext uri="{FF2B5EF4-FFF2-40B4-BE49-F238E27FC236}">
                  <a16:creationId xmlns:a16="http://schemas.microsoft.com/office/drawing/2014/main" id="{4064B2D4-50EC-4C95-A695-E96F54CA8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0" y="245"/>
              <a:ext cx="226" cy="1"/>
            </a:xfrm>
            <a:prstGeom prst="line">
              <a:avLst/>
            </a:prstGeom>
            <a:noFill/>
            <a:ln w="19050" cmpd="sng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</p:grpSp>
      <p:sp>
        <p:nvSpPr>
          <p:cNvPr id="49295" name="AutoShape 143">
            <a:extLst>
              <a:ext uri="{FF2B5EF4-FFF2-40B4-BE49-F238E27FC236}">
                <a16:creationId xmlns:a16="http://schemas.microsoft.com/office/drawing/2014/main" id="{CBE23DB0-1995-4B96-AFE0-EE8B2CE70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730" y="4935142"/>
            <a:ext cx="1810940" cy="553998"/>
          </a:xfrm>
          <a:prstGeom prst="wedgeRectCallout">
            <a:avLst>
              <a:gd name="adj1" fmla="val 93523"/>
              <a:gd name="adj2" fmla="val -409014"/>
            </a:avLst>
          </a:prstGeom>
          <a:solidFill>
            <a:srgbClr val="CCCCFF">
              <a:alpha val="50000"/>
            </a:srgbClr>
          </a:solidFill>
          <a:ln w="9525" cmpd="sng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/>
            <a:r>
              <a:rPr lang="zh-CN" altLang="zh-CN" i="1"/>
              <a:t>        ST</a:t>
            </a:r>
            <a:r>
              <a:rPr lang="zh-CN" altLang="zh-CN" baseline="-25000"/>
              <a:t>A</a:t>
            </a:r>
            <a:r>
              <a:rPr lang="zh-CN" altLang="zh-CN"/>
              <a:t>不用，应接有效电平 1 。</a:t>
            </a:r>
          </a:p>
        </p:txBody>
      </p:sp>
      <p:sp>
        <p:nvSpPr>
          <p:cNvPr id="49296" name="AutoShape 144">
            <a:extLst>
              <a:ext uri="{FF2B5EF4-FFF2-40B4-BE49-F238E27FC236}">
                <a16:creationId xmlns:a16="http://schemas.microsoft.com/office/drawing/2014/main" id="{9AF9F1E1-A237-4129-A5BF-ACC46F631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25" y="4876801"/>
            <a:ext cx="2538413" cy="717580"/>
          </a:xfrm>
          <a:prstGeom prst="wedgeRectCallout">
            <a:avLst>
              <a:gd name="adj1" fmla="val 62991"/>
              <a:gd name="adj2" fmla="val -211958"/>
            </a:avLst>
          </a:prstGeom>
          <a:solidFill>
            <a:srgbClr val="CCCCFF"/>
          </a:solidFill>
          <a:ln w="9525" cmpd="sng">
            <a:solidFill>
              <a:srgbClr val="CC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81000" rIns="0" bIns="81000">
            <a:spAutoFit/>
          </a:bodyPr>
          <a:lstStyle/>
          <a:p>
            <a:pPr fontAlgn="base"/>
            <a:r>
              <a:rPr lang="zh-CN" altLang="zh-CN"/>
              <a:t>　　作 4 线 – 16 线译码器使能端，低电平有效。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9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36" grpId="0" autoUpdateAnimBg="0"/>
      <p:bldP spid="49237" grpId="0" autoUpdateAnimBg="0"/>
      <p:bldP spid="49238" grpId="0" autoUpdateAnimBg="0"/>
      <p:bldP spid="49239" grpId="0" autoUpdateAnimBg="0"/>
      <p:bldP spid="49241" grpId="0" animBg="1" autoUpdateAnimBg="0"/>
      <p:bldP spid="49242" grpId="0" animBg="1" autoUpdateAnimBg="0"/>
      <p:bldP spid="49243" grpId="0" animBg="1" autoUpdateAnimBg="0"/>
      <p:bldP spid="49295" grpId="0" animBg="1" autoUpdateAnimBg="0"/>
      <p:bldP spid="4929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 descr="窄竖线">
            <a:extLst>
              <a:ext uri="{FF2B5EF4-FFF2-40B4-BE49-F238E27FC236}">
                <a16:creationId xmlns:a16="http://schemas.microsoft.com/office/drawing/2014/main" id="{60C6BBC9-C91B-489D-BBB7-FE97C3764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955" y="1416844"/>
            <a:ext cx="5036344" cy="276999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</a:pPr>
            <a:r>
              <a:rPr lang="zh-CN" altLang="zh-CN"/>
              <a:t>CT74LS138 组成的 </a:t>
            </a:r>
            <a:r>
              <a:rPr lang="zh-CN" altLang="zh-CN">
                <a:solidFill>
                  <a:srgbClr val="0000FF"/>
                </a:solidFill>
              </a:rPr>
              <a:t>4 线 –</a:t>
            </a:r>
            <a:r>
              <a:rPr lang="zh-CN" altLang="zh-CN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zh-CN" altLang="zh-CN">
                <a:solidFill>
                  <a:srgbClr val="0000FF"/>
                </a:solidFill>
              </a:rPr>
              <a:t>16 线</a:t>
            </a:r>
            <a:r>
              <a:rPr lang="zh-CN" altLang="zh-CN"/>
              <a:t>译码器工作原理 </a:t>
            </a:r>
          </a:p>
        </p:txBody>
      </p:sp>
      <p:grpSp>
        <p:nvGrpSpPr>
          <p:cNvPr id="50179" name="Group 3">
            <a:extLst>
              <a:ext uri="{FF2B5EF4-FFF2-40B4-BE49-F238E27FC236}">
                <a16:creationId xmlns:a16="http://schemas.microsoft.com/office/drawing/2014/main" id="{2D2DD1AB-004F-43BC-93CE-A4575CF4E5F4}"/>
              </a:ext>
            </a:extLst>
          </p:cNvPr>
          <p:cNvGrpSpPr>
            <a:grpSpLocks/>
          </p:cNvGrpSpPr>
          <p:nvPr/>
        </p:nvGrpSpPr>
        <p:grpSpPr bwMode="auto">
          <a:xfrm>
            <a:off x="5080398" y="1974058"/>
            <a:ext cx="2692003" cy="913209"/>
            <a:chOff x="0" y="0"/>
            <a:chExt cx="2261" cy="767"/>
          </a:xfrm>
        </p:grpSpPr>
        <p:sp>
          <p:nvSpPr>
            <p:cNvPr id="50180" name="Text Box 4">
              <a:extLst>
                <a:ext uri="{FF2B5EF4-FFF2-40B4-BE49-F238E27FC236}">
                  <a16:creationId xmlns:a16="http://schemas.microsoft.com/office/drawing/2014/main" id="{FF549EC6-ECB3-4F45-9686-973B720D3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261" cy="767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7000" rIns="0" bIns="54000">
              <a:spAutoFit/>
            </a:bodyPr>
            <a:lstStyle/>
            <a:p>
              <a:pPr fontAlgn="base"/>
              <a:r>
                <a:rPr lang="zh-CN" altLang="zh-CN" i="1"/>
                <a:t>　　E </a:t>
              </a:r>
              <a:r>
                <a:rPr lang="zh-CN" altLang="zh-CN"/>
                <a:t>= 1 时，两个译码器都不工作，输出 </a:t>
              </a:r>
              <a:r>
                <a:rPr lang="zh-CN" altLang="zh-CN" i="1"/>
                <a:t>Y</a:t>
              </a:r>
              <a:r>
                <a:rPr lang="zh-CN" altLang="zh-CN" baseline="-30000"/>
                <a:t>0 </a:t>
              </a:r>
              <a:r>
                <a:rPr lang="zh-CN" altLang="zh-CN"/>
                <a:t>~ </a:t>
              </a:r>
              <a:r>
                <a:rPr lang="zh-CN" altLang="zh-CN" i="1"/>
                <a:t>Y</a:t>
              </a:r>
              <a:r>
                <a:rPr lang="zh-CN" altLang="zh-CN" baseline="-30000"/>
                <a:t>15 </a:t>
              </a:r>
              <a:r>
                <a:rPr lang="zh-CN" altLang="zh-CN"/>
                <a:t>都为高电平 1。</a:t>
              </a:r>
            </a:p>
          </p:txBody>
        </p:sp>
        <p:sp>
          <p:nvSpPr>
            <p:cNvPr id="50181" name="Line 5">
              <a:extLst>
                <a:ext uri="{FF2B5EF4-FFF2-40B4-BE49-F238E27FC236}">
                  <a16:creationId xmlns:a16="http://schemas.microsoft.com/office/drawing/2014/main" id="{36798B6B-1B7B-42FF-AA96-5CECC3A7D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9" y="292"/>
              <a:ext cx="16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50182" name="Line 6">
              <a:extLst>
                <a:ext uri="{FF2B5EF4-FFF2-40B4-BE49-F238E27FC236}">
                  <a16:creationId xmlns:a16="http://schemas.microsoft.com/office/drawing/2014/main" id="{071EA661-981E-4E32-8A60-2F7B6B504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" y="292"/>
              <a:ext cx="16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50183" name="Line 7">
              <a:extLst>
                <a:ext uri="{FF2B5EF4-FFF2-40B4-BE49-F238E27FC236}">
                  <a16:creationId xmlns:a16="http://schemas.microsoft.com/office/drawing/2014/main" id="{DD408E74-C372-406A-9EDA-ED327935D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" y="54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50184" name="Group 8">
            <a:extLst>
              <a:ext uri="{FF2B5EF4-FFF2-40B4-BE49-F238E27FC236}">
                <a16:creationId xmlns:a16="http://schemas.microsoft.com/office/drawing/2014/main" id="{5227B34E-CE9D-488C-9720-DDC6A0BA4F64}"/>
              </a:ext>
            </a:extLst>
          </p:cNvPr>
          <p:cNvGrpSpPr>
            <a:grpSpLocks/>
          </p:cNvGrpSpPr>
          <p:nvPr/>
        </p:nvGrpSpPr>
        <p:grpSpPr bwMode="auto">
          <a:xfrm>
            <a:off x="5094686" y="3330179"/>
            <a:ext cx="2669381" cy="1134666"/>
            <a:chOff x="0" y="0"/>
            <a:chExt cx="2240" cy="953"/>
          </a:xfrm>
        </p:grpSpPr>
        <p:sp>
          <p:nvSpPr>
            <p:cNvPr id="50185" name="Text Box 9">
              <a:extLst>
                <a:ext uri="{FF2B5EF4-FFF2-40B4-BE49-F238E27FC236}">
                  <a16:creationId xmlns:a16="http://schemas.microsoft.com/office/drawing/2014/main" id="{148E4247-122D-4FC3-99BF-7E8A3101E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240" cy="953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27000"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>
                  <a:latin typeface="宋体" panose="02010600030101010101" pitchFamily="2" charset="-122"/>
                </a:rPr>
                <a:t>(</a:t>
              </a:r>
              <a:r>
                <a:rPr lang="zh-CN" altLang="zh-CN"/>
                <a:t>1</a:t>
              </a:r>
              <a:r>
                <a:rPr lang="zh-CN" altLang="zh-CN">
                  <a:latin typeface="宋体" panose="02010600030101010101" pitchFamily="2" charset="-122"/>
                </a:rPr>
                <a:t>)</a:t>
              </a:r>
              <a:r>
                <a:rPr lang="zh-CN" altLang="zh-CN" i="1">
                  <a:solidFill>
                    <a:srgbClr val="FF3300"/>
                  </a:solidFill>
                </a:rPr>
                <a:t>A</a:t>
              </a:r>
              <a:r>
                <a:rPr lang="zh-CN" altLang="zh-CN" baseline="-30000">
                  <a:solidFill>
                    <a:srgbClr val="FF3300"/>
                  </a:solidFill>
                </a:rPr>
                <a:t>3 </a:t>
              </a:r>
              <a:r>
                <a:rPr lang="zh-CN" altLang="zh-CN">
                  <a:solidFill>
                    <a:srgbClr val="FF3300"/>
                  </a:solidFill>
                </a:rPr>
                <a:t>= 0 </a:t>
              </a:r>
              <a:r>
                <a:rPr lang="zh-CN" altLang="zh-CN"/>
                <a:t>时，高位片不工作，低位片工作，译出与输入 </a:t>
              </a:r>
              <a:r>
                <a:rPr lang="zh-CN" altLang="zh-CN">
                  <a:solidFill>
                    <a:srgbClr val="FF3300"/>
                  </a:solidFill>
                </a:rPr>
                <a:t>0</a:t>
              </a:r>
              <a:r>
                <a:rPr lang="zh-CN" altLang="zh-CN"/>
                <a:t>000 ~ </a:t>
              </a:r>
              <a:r>
                <a:rPr lang="zh-CN" altLang="zh-CN">
                  <a:solidFill>
                    <a:srgbClr val="FF3300"/>
                  </a:solidFill>
                </a:rPr>
                <a:t>0</a:t>
              </a:r>
              <a:r>
                <a:rPr lang="zh-CN" altLang="zh-CN"/>
                <a:t>111 分别对应的 8 个输出信号 </a:t>
              </a:r>
              <a:r>
                <a:rPr lang="zh-CN" altLang="zh-CN" i="1"/>
                <a:t>Y</a:t>
              </a:r>
              <a:r>
                <a:rPr lang="zh-CN" altLang="zh-CN" baseline="-30000">
                  <a:solidFill>
                    <a:srgbClr val="FF3300"/>
                  </a:solidFill>
                </a:rPr>
                <a:t>0 </a:t>
              </a:r>
              <a:r>
                <a:rPr lang="zh-CN" altLang="zh-CN"/>
                <a:t>~ </a:t>
              </a:r>
              <a:r>
                <a:rPr lang="zh-CN" altLang="zh-CN" i="1"/>
                <a:t>Y</a:t>
              </a:r>
              <a:r>
                <a:rPr lang="zh-CN" altLang="zh-CN" baseline="-30000">
                  <a:solidFill>
                    <a:srgbClr val="FF3300"/>
                  </a:solidFill>
                </a:rPr>
                <a:t>7 </a:t>
              </a:r>
              <a:r>
                <a:rPr lang="zh-CN" altLang="zh-CN"/>
                <a:t>。</a:t>
              </a:r>
            </a:p>
          </p:txBody>
        </p:sp>
        <p:sp>
          <p:nvSpPr>
            <p:cNvPr id="50186" name="Line 10">
              <a:extLst>
                <a:ext uri="{FF2B5EF4-FFF2-40B4-BE49-F238E27FC236}">
                  <a16:creationId xmlns:a16="http://schemas.microsoft.com/office/drawing/2014/main" id="{FA7E510B-4487-4C4E-A541-F141A95CE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707"/>
              <a:ext cx="14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50187" name="Line 11">
              <a:extLst>
                <a:ext uri="{FF2B5EF4-FFF2-40B4-BE49-F238E27FC236}">
                  <a16:creationId xmlns:a16="http://schemas.microsoft.com/office/drawing/2014/main" id="{AA9832BE-0B0C-4E22-9831-FEB9DCC2B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707"/>
              <a:ext cx="14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</p:grpSp>
      <p:grpSp>
        <p:nvGrpSpPr>
          <p:cNvPr id="50188" name="Group 12">
            <a:extLst>
              <a:ext uri="{FF2B5EF4-FFF2-40B4-BE49-F238E27FC236}">
                <a16:creationId xmlns:a16="http://schemas.microsoft.com/office/drawing/2014/main" id="{4BAAEFB5-9801-4EDC-BDDC-6EEF57AB67B9}"/>
              </a:ext>
            </a:extLst>
          </p:cNvPr>
          <p:cNvGrpSpPr>
            <a:grpSpLocks/>
          </p:cNvGrpSpPr>
          <p:nvPr/>
        </p:nvGrpSpPr>
        <p:grpSpPr bwMode="auto">
          <a:xfrm>
            <a:off x="5086350" y="4473179"/>
            <a:ext cx="2706291" cy="1134666"/>
            <a:chOff x="0" y="0"/>
            <a:chExt cx="2272" cy="953"/>
          </a:xfrm>
        </p:grpSpPr>
        <p:sp>
          <p:nvSpPr>
            <p:cNvPr id="50189" name="Text Box 13">
              <a:extLst>
                <a:ext uri="{FF2B5EF4-FFF2-40B4-BE49-F238E27FC236}">
                  <a16:creationId xmlns:a16="http://schemas.microsoft.com/office/drawing/2014/main" id="{E0E13CB5-1C45-4003-B65A-6F0212D73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272" cy="953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27000"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>
                  <a:latin typeface="宋体" panose="02010600030101010101" pitchFamily="2" charset="-122"/>
                </a:rPr>
                <a:t>(</a:t>
              </a:r>
              <a:r>
                <a:rPr lang="zh-CN" altLang="zh-CN"/>
                <a:t>2</a:t>
              </a:r>
              <a:r>
                <a:rPr lang="zh-CN" altLang="zh-CN">
                  <a:latin typeface="宋体" panose="02010600030101010101" pitchFamily="2" charset="-122"/>
                </a:rPr>
                <a:t>)</a:t>
              </a:r>
              <a:r>
                <a:rPr lang="zh-CN" altLang="zh-CN" i="1">
                  <a:solidFill>
                    <a:srgbClr val="FF3300"/>
                  </a:solidFill>
                </a:rPr>
                <a:t>A</a:t>
              </a:r>
              <a:r>
                <a:rPr lang="zh-CN" altLang="zh-CN" baseline="-30000">
                  <a:solidFill>
                    <a:srgbClr val="FF3300"/>
                  </a:solidFill>
                </a:rPr>
                <a:t>3 </a:t>
              </a:r>
              <a:r>
                <a:rPr lang="zh-CN" altLang="zh-CN">
                  <a:solidFill>
                    <a:srgbClr val="FF3300"/>
                  </a:solidFill>
                </a:rPr>
                <a:t>= 1 </a:t>
              </a:r>
              <a:r>
                <a:rPr lang="zh-CN" altLang="zh-CN"/>
                <a:t>时，低位片不工作，高位片工作，译出与输入 </a:t>
              </a:r>
              <a:r>
                <a:rPr lang="zh-CN" altLang="zh-CN">
                  <a:solidFill>
                    <a:srgbClr val="FF3300"/>
                  </a:solidFill>
                </a:rPr>
                <a:t>1</a:t>
              </a:r>
              <a:r>
                <a:rPr lang="zh-CN" altLang="zh-CN"/>
                <a:t>000 ~ </a:t>
              </a:r>
              <a:r>
                <a:rPr lang="zh-CN" altLang="zh-CN">
                  <a:solidFill>
                    <a:srgbClr val="FF3300"/>
                  </a:solidFill>
                </a:rPr>
                <a:t>1</a:t>
              </a:r>
              <a:r>
                <a:rPr lang="zh-CN" altLang="zh-CN"/>
                <a:t>111分别对应的</a:t>
              </a:r>
              <a:r>
                <a:rPr lang="zh-CN" altLang="zh-CN" baseline="-25000"/>
                <a:t> </a:t>
              </a:r>
              <a:r>
                <a:rPr lang="zh-CN" altLang="zh-CN"/>
                <a:t>8</a:t>
              </a:r>
              <a:r>
                <a:rPr lang="zh-CN" altLang="zh-CN" baseline="-25000"/>
                <a:t> </a:t>
              </a:r>
              <a:r>
                <a:rPr lang="zh-CN" altLang="zh-CN"/>
                <a:t>个输出信号</a:t>
              </a:r>
              <a:r>
                <a:rPr lang="zh-CN" altLang="zh-CN" baseline="-25000"/>
                <a:t> </a:t>
              </a:r>
              <a:r>
                <a:rPr lang="zh-CN" altLang="zh-CN" i="1"/>
                <a:t>Y</a:t>
              </a:r>
              <a:r>
                <a:rPr lang="zh-CN" altLang="zh-CN" baseline="-30000">
                  <a:solidFill>
                    <a:srgbClr val="FF3300"/>
                  </a:solidFill>
                </a:rPr>
                <a:t>8 </a:t>
              </a:r>
              <a:r>
                <a:rPr lang="zh-CN" altLang="zh-CN"/>
                <a:t>~</a:t>
              </a:r>
              <a:r>
                <a:rPr lang="zh-CN" altLang="zh-CN" baseline="-25000"/>
                <a:t> </a:t>
              </a:r>
              <a:r>
                <a:rPr lang="zh-CN" altLang="zh-CN" i="1"/>
                <a:t>Y</a:t>
              </a:r>
              <a:r>
                <a:rPr lang="zh-CN" altLang="zh-CN" baseline="-30000">
                  <a:solidFill>
                    <a:srgbClr val="FF3300"/>
                  </a:solidFill>
                </a:rPr>
                <a:t>15</a:t>
              </a:r>
              <a:r>
                <a:rPr lang="zh-CN" altLang="zh-CN"/>
                <a:t>。 </a:t>
              </a:r>
            </a:p>
          </p:txBody>
        </p:sp>
        <p:sp>
          <p:nvSpPr>
            <p:cNvPr id="50190" name="Line 14">
              <a:extLst>
                <a:ext uri="{FF2B5EF4-FFF2-40B4-BE49-F238E27FC236}">
                  <a16:creationId xmlns:a16="http://schemas.microsoft.com/office/drawing/2014/main" id="{B151EA23-6180-42E1-947E-5808567C2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" y="707"/>
              <a:ext cx="14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50191" name="Line 15">
              <a:extLst>
                <a:ext uri="{FF2B5EF4-FFF2-40B4-BE49-F238E27FC236}">
                  <a16:creationId xmlns:a16="http://schemas.microsoft.com/office/drawing/2014/main" id="{A2CA439D-E723-4B28-9947-C789C1063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6" y="707"/>
              <a:ext cx="14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</p:grpSp>
      <p:sp>
        <p:nvSpPr>
          <p:cNvPr id="50192" name="Line 16">
            <a:extLst>
              <a:ext uri="{FF2B5EF4-FFF2-40B4-BE49-F238E27FC236}">
                <a16:creationId xmlns:a16="http://schemas.microsoft.com/office/drawing/2014/main" id="{DE91EDD2-3866-45C6-8D48-6D4FE852A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8567" y="2845594"/>
            <a:ext cx="178594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1350"/>
          </a:p>
        </p:txBody>
      </p:sp>
      <p:grpSp>
        <p:nvGrpSpPr>
          <p:cNvPr id="50193" name="Group 17">
            <a:extLst>
              <a:ext uri="{FF2B5EF4-FFF2-40B4-BE49-F238E27FC236}">
                <a16:creationId xmlns:a16="http://schemas.microsoft.com/office/drawing/2014/main" id="{3A131F6C-A9F8-4F11-BAE9-1CEB0CE925C4}"/>
              </a:ext>
            </a:extLst>
          </p:cNvPr>
          <p:cNvGrpSpPr>
            <a:grpSpLocks/>
          </p:cNvGrpSpPr>
          <p:nvPr/>
        </p:nvGrpSpPr>
        <p:grpSpPr bwMode="auto">
          <a:xfrm>
            <a:off x="5086351" y="3028950"/>
            <a:ext cx="2694385" cy="277416"/>
            <a:chOff x="0" y="0"/>
            <a:chExt cx="2263" cy="233"/>
          </a:xfrm>
        </p:grpSpPr>
        <p:sp>
          <p:nvSpPr>
            <p:cNvPr id="50194" name="Text Box 18">
              <a:extLst>
                <a:ext uri="{FF2B5EF4-FFF2-40B4-BE49-F238E27FC236}">
                  <a16:creationId xmlns:a16="http://schemas.microsoft.com/office/drawing/2014/main" id="{41BAA521-5745-4F81-B416-0AA8C6310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263" cy="23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/>
              <a:r>
                <a:rPr lang="zh-CN" altLang="zh-CN" i="1"/>
                <a:t>　　E </a:t>
              </a:r>
              <a:r>
                <a:rPr lang="zh-CN" altLang="zh-CN"/>
                <a:t>= 0 时，允许译码。</a:t>
              </a:r>
            </a:p>
          </p:txBody>
        </p:sp>
        <p:sp>
          <p:nvSpPr>
            <p:cNvPr id="50195" name="Line 19">
              <a:extLst>
                <a:ext uri="{FF2B5EF4-FFF2-40B4-BE49-F238E27FC236}">
                  <a16:creationId xmlns:a16="http://schemas.microsoft.com/office/drawing/2014/main" id="{4A37763F-7262-4511-B9ED-EEDE5EFCE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" y="29"/>
              <a:ext cx="15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50196" name="Group 20">
            <a:extLst>
              <a:ext uri="{FF2B5EF4-FFF2-40B4-BE49-F238E27FC236}">
                <a16:creationId xmlns:a16="http://schemas.microsoft.com/office/drawing/2014/main" id="{5D826AD8-09FD-4491-B029-5D395BAA54E9}"/>
              </a:ext>
            </a:extLst>
          </p:cNvPr>
          <p:cNvGrpSpPr>
            <a:grpSpLocks/>
          </p:cNvGrpSpPr>
          <p:nvPr/>
        </p:nvGrpSpPr>
        <p:grpSpPr bwMode="auto">
          <a:xfrm>
            <a:off x="1151335" y="1854995"/>
            <a:ext cx="3894534" cy="3821906"/>
            <a:chOff x="0" y="15"/>
            <a:chExt cx="3271" cy="3210"/>
          </a:xfrm>
        </p:grpSpPr>
        <p:grpSp>
          <p:nvGrpSpPr>
            <p:cNvPr id="50197" name="Group 21">
              <a:extLst>
                <a:ext uri="{FF2B5EF4-FFF2-40B4-BE49-F238E27FC236}">
                  <a16:creationId xmlns:a16="http://schemas.microsoft.com/office/drawing/2014/main" id="{2626B63B-BAC3-4D23-BF1C-044D665641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5"/>
              <a:ext cx="3271" cy="3176"/>
              <a:chOff x="0" y="15"/>
              <a:chExt cx="3271" cy="3176"/>
            </a:xfrm>
          </p:grpSpPr>
          <p:sp>
            <p:nvSpPr>
              <p:cNvPr id="50198" name="AutoShape 22">
                <a:extLst>
                  <a:ext uri="{FF2B5EF4-FFF2-40B4-BE49-F238E27FC236}">
                    <a16:creationId xmlns:a16="http://schemas.microsoft.com/office/drawing/2014/main" id="{0125106F-38E7-4F0A-80FD-021031128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4"/>
                <a:ext cx="3271" cy="252"/>
              </a:xfrm>
              <a:prstGeom prst="flowChartProcess">
                <a:avLst/>
              </a:prstGeom>
              <a:solidFill>
                <a:schemeClr val="bg1"/>
              </a:solidFill>
              <a:ln/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/>
              </a:p>
            </p:txBody>
          </p:sp>
          <p:graphicFrame>
            <p:nvGraphicFramePr>
              <p:cNvPr id="50199" name="Object 23">
                <a:extLst>
                  <a:ext uri="{FF2B5EF4-FFF2-40B4-BE49-F238E27FC236}">
                    <a16:creationId xmlns:a16="http://schemas.microsoft.com/office/drawing/2014/main" id="{3F664407-61F9-4ED3-B52F-82D81D5165E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4" y="41"/>
              <a:ext cx="2651" cy="3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2" r:id="rId4" imgW="4210638" imgH="5001323" progId="Paint.Picture">
                      <p:embed/>
                    </p:oleObj>
                  </mc:Choice>
                  <mc:Fallback>
                    <p:oleObj r:id="rId4" imgW="4210638" imgH="5001323" progId="Paint.Picture">
                      <p:embed/>
                      <p:pic>
                        <p:nvPicPr>
                          <p:cNvPr id="50199" name="Object 23">
                            <a:extLst>
                              <a:ext uri="{FF2B5EF4-FFF2-40B4-BE49-F238E27FC236}">
                                <a16:creationId xmlns:a16="http://schemas.microsoft.com/office/drawing/2014/main" id="{3F664407-61F9-4ED3-B52F-82D81D5165E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" y="41"/>
                            <a:ext cx="2651" cy="315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00" name="Rectangle 24">
                <a:extLst>
                  <a:ext uri="{FF2B5EF4-FFF2-40B4-BE49-F238E27FC236}">
                    <a16:creationId xmlns:a16="http://schemas.microsoft.com/office/drawing/2014/main" id="{078A11B7-1B9B-4D46-9AC2-6D7BC6C9B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901"/>
                <a:ext cx="121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fontAlgn="base"/>
                <a:r>
                  <a:rPr lang="zh-CN" altLang="zh-CN"/>
                  <a:t>CT74LS138(1)</a:t>
                </a:r>
              </a:p>
            </p:txBody>
          </p:sp>
          <p:sp>
            <p:nvSpPr>
              <p:cNvPr id="50201" name="Rectangle 25">
                <a:extLst>
                  <a:ext uri="{FF2B5EF4-FFF2-40B4-BE49-F238E27FC236}">
                    <a16:creationId xmlns:a16="http://schemas.microsoft.com/office/drawing/2014/main" id="{27009AE3-F06D-4EE1-AAAF-6C90D543E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495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/>
                  <a:t>A</a:t>
                </a:r>
                <a:r>
                  <a:rPr lang="zh-CN" altLang="zh-CN" baseline="-25000"/>
                  <a:t>2</a:t>
                </a:r>
              </a:p>
            </p:txBody>
          </p:sp>
          <p:sp>
            <p:nvSpPr>
              <p:cNvPr id="50202" name="Rectangle 26">
                <a:extLst>
                  <a:ext uri="{FF2B5EF4-FFF2-40B4-BE49-F238E27FC236}">
                    <a16:creationId xmlns:a16="http://schemas.microsoft.com/office/drawing/2014/main" id="{9FC73314-5466-4318-AAE3-232EC8918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79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/>
                  <a:t>A</a:t>
                </a:r>
                <a:r>
                  <a:rPr lang="zh-CN" altLang="zh-CN" baseline="-25000"/>
                  <a:t>1</a:t>
                </a:r>
              </a:p>
            </p:txBody>
          </p:sp>
          <p:sp>
            <p:nvSpPr>
              <p:cNvPr id="50203" name="Rectangle 27">
                <a:extLst>
                  <a:ext uri="{FF2B5EF4-FFF2-40B4-BE49-F238E27FC236}">
                    <a16:creationId xmlns:a16="http://schemas.microsoft.com/office/drawing/2014/main" id="{A5D14E12-E952-48AD-B98C-16D68595A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47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/>
                  <a:t>A</a:t>
                </a:r>
                <a:r>
                  <a:rPr lang="zh-CN" altLang="zh-CN" baseline="-25000"/>
                  <a:t>0</a:t>
                </a:r>
              </a:p>
            </p:txBody>
          </p:sp>
          <p:sp>
            <p:nvSpPr>
              <p:cNvPr id="50204" name="Rectangle 28">
                <a:extLst>
                  <a:ext uri="{FF2B5EF4-FFF2-40B4-BE49-F238E27FC236}">
                    <a16:creationId xmlns:a16="http://schemas.microsoft.com/office/drawing/2014/main" id="{67986D09-0920-4FD6-94FF-FB4861AA3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47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/>
                  <a:t>Y</a:t>
                </a:r>
                <a:r>
                  <a:rPr lang="zh-CN" altLang="zh-CN" baseline="-25000"/>
                  <a:t>0</a:t>
                </a:r>
              </a:p>
            </p:txBody>
          </p:sp>
          <p:sp>
            <p:nvSpPr>
              <p:cNvPr id="50205" name="Rectangle 29">
                <a:extLst>
                  <a:ext uri="{FF2B5EF4-FFF2-40B4-BE49-F238E27FC236}">
                    <a16:creationId xmlns:a16="http://schemas.microsoft.com/office/drawing/2014/main" id="{29E0FED4-B9C1-406D-A8D8-28574B46C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215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/>
                  <a:t>Y</a:t>
                </a:r>
                <a:r>
                  <a:rPr lang="zh-CN" altLang="zh-CN" baseline="-25000"/>
                  <a:t>1</a:t>
                </a:r>
              </a:p>
            </p:txBody>
          </p:sp>
          <p:sp>
            <p:nvSpPr>
              <p:cNvPr id="50206" name="Rectangle 30">
                <a:extLst>
                  <a:ext uri="{FF2B5EF4-FFF2-40B4-BE49-F238E27FC236}">
                    <a16:creationId xmlns:a16="http://schemas.microsoft.com/office/drawing/2014/main" id="{D47E5609-2E3A-4433-A840-76DC4E9C0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407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/>
                  <a:t>Y</a:t>
                </a:r>
                <a:r>
                  <a:rPr lang="zh-CN" altLang="zh-CN" baseline="-25000"/>
                  <a:t>2</a:t>
                </a:r>
              </a:p>
            </p:txBody>
          </p:sp>
          <p:sp>
            <p:nvSpPr>
              <p:cNvPr id="50207" name="Rectangle 31">
                <a:extLst>
                  <a:ext uri="{FF2B5EF4-FFF2-40B4-BE49-F238E27FC236}">
                    <a16:creationId xmlns:a16="http://schemas.microsoft.com/office/drawing/2014/main" id="{9FA50F13-A7AD-43DD-AB80-961810135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583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/>
                  <a:t>Y</a:t>
                </a:r>
                <a:r>
                  <a:rPr lang="zh-CN" altLang="zh-CN" baseline="-25000"/>
                  <a:t>3</a:t>
                </a:r>
              </a:p>
            </p:txBody>
          </p:sp>
          <p:sp>
            <p:nvSpPr>
              <p:cNvPr id="50208" name="Rectangle 32">
                <a:extLst>
                  <a:ext uri="{FF2B5EF4-FFF2-40B4-BE49-F238E27FC236}">
                    <a16:creationId xmlns:a16="http://schemas.microsoft.com/office/drawing/2014/main" id="{0321E57A-077E-42D0-9802-E4ED9B195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1" y="775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/>
                  <a:t>Y</a:t>
                </a:r>
                <a:r>
                  <a:rPr lang="zh-CN" altLang="zh-CN" baseline="-25000"/>
                  <a:t>4</a:t>
                </a:r>
              </a:p>
            </p:txBody>
          </p:sp>
          <p:sp>
            <p:nvSpPr>
              <p:cNvPr id="50209" name="Rectangle 33">
                <a:extLst>
                  <a:ext uri="{FF2B5EF4-FFF2-40B4-BE49-F238E27FC236}">
                    <a16:creationId xmlns:a16="http://schemas.microsoft.com/office/drawing/2014/main" id="{B542B683-9E89-447D-8C05-9F95D941D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943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/>
                  <a:t>Y</a:t>
                </a:r>
                <a:r>
                  <a:rPr lang="zh-CN" altLang="zh-CN" baseline="-25000"/>
                  <a:t>5</a:t>
                </a:r>
              </a:p>
            </p:txBody>
          </p:sp>
          <p:sp>
            <p:nvSpPr>
              <p:cNvPr id="50210" name="Rectangle 34">
                <a:extLst>
                  <a:ext uri="{FF2B5EF4-FFF2-40B4-BE49-F238E27FC236}">
                    <a16:creationId xmlns:a16="http://schemas.microsoft.com/office/drawing/2014/main" id="{C4F5EF1E-C5D3-414A-B731-28D148F35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1127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/>
                  <a:t>Y</a:t>
                </a:r>
                <a:r>
                  <a:rPr lang="zh-CN" altLang="zh-CN" baseline="-25000"/>
                  <a:t>6</a:t>
                </a:r>
              </a:p>
            </p:txBody>
          </p:sp>
          <p:sp>
            <p:nvSpPr>
              <p:cNvPr id="50211" name="Rectangle 35">
                <a:extLst>
                  <a:ext uri="{FF2B5EF4-FFF2-40B4-BE49-F238E27FC236}">
                    <a16:creationId xmlns:a16="http://schemas.microsoft.com/office/drawing/2014/main" id="{B33BF8FE-3A55-4EDD-BBD8-8940456FF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1319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/>
                  <a:t>Y</a:t>
                </a:r>
                <a:r>
                  <a:rPr lang="zh-CN" altLang="zh-CN" baseline="-25000"/>
                  <a:t>7</a:t>
                </a:r>
              </a:p>
            </p:txBody>
          </p:sp>
          <p:sp>
            <p:nvSpPr>
              <p:cNvPr id="50212" name="Rectangle 36">
                <a:extLst>
                  <a:ext uri="{FF2B5EF4-FFF2-40B4-BE49-F238E27FC236}">
                    <a16:creationId xmlns:a16="http://schemas.microsoft.com/office/drawing/2014/main" id="{ED3C336E-2E01-4EBD-BD05-A50A31F6A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" y="1207"/>
                <a:ext cx="37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/>
                <a:r>
                  <a:rPr lang="zh-CN" altLang="zh-CN" i="1"/>
                  <a:t>S</a:t>
                </a:r>
                <a:r>
                  <a:rPr lang="zh-CN" altLang="zh-CN" baseline="-25000"/>
                  <a:t>3</a:t>
                </a:r>
              </a:p>
            </p:txBody>
          </p:sp>
          <p:sp>
            <p:nvSpPr>
              <p:cNvPr id="50213" name="Rectangle 37">
                <a:extLst>
                  <a:ext uri="{FF2B5EF4-FFF2-40B4-BE49-F238E27FC236}">
                    <a16:creationId xmlns:a16="http://schemas.microsoft.com/office/drawing/2014/main" id="{2A9559A7-02A2-4682-BF04-448BCB536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" y="903"/>
                <a:ext cx="33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/>
                <a:r>
                  <a:rPr lang="zh-CN" altLang="zh-CN" i="1"/>
                  <a:t>S</a:t>
                </a:r>
                <a:r>
                  <a:rPr lang="zh-CN" altLang="zh-CN" baseline="-25000"/>
                  <a:t>2</a:t>
                </a:r>
              </a:p>
            </p:txBody>
          </p:sp>
          <p:sp>
            <p:nvSpPr>
              <p:cNvPr id="50214" name="Rectangle 38">
                <a:extLst>
                  <a:ext uri="{FF2B5EF4-FFF2-40B4-BE49-F238E27FC236}">
                    <a16:creationId xmlns:a16="http://schemas.microsoft.com/office/drawing/2014/main" id="{2BDB8F0F-8F72-4665-A40A-93CDADAF0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" y="607"/>
                <a:ext cx="36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/>
                <a:r>
                  <a:rPr lang="zh-CN" altLang="zh-CN" i="1"/>
                  <a:t>S</a:t>
                </a:r>
                <a:r>
                  <a:rPr lang="zh-CN" altLang="zh-CN" baseline="-25000"/>
                  <a:t>1</a:t>
                </a:r>
              </a:p>
            </p:txBody>
          </p:sp>
          <p:sp>
            <p:nvSpPr>
              <p:cNvPr id="50215" name="Rectangle 39">
                <a:extLst>
                  <a:ext uri="{FF2B5EF4-FFF2-40B4-BE49-F238E27FC236}">
                    <a16:creationId xmlns:a16="http://schemas.microsoft.com/office/drawing/2014/main" id="{80CF39CA-1BD9-4CFD-ACF5-765E57535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31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/>
                  <a:t>Y</a:t>
                </a:r>
                <a:r>
                  <a:rPr lang="zh-CN" altLang="zh-CN" baseline="-25000"/>
                  <a:t>0</a:t>
                </a:r>
              </a:p>
            </p:txBody>
          </p:sp>
          <p:sp>
            <p:nvSpPr>
              <p:cNvPr id="50216" name="Rectangle 40">
                <a:extLst>
                  <a:ext uri="{FF2B5EF4-FFF2-40B4-BE49-F238E27FC236}">
                    <a16:creationId xmlns:a16="http://schemas.microsoft.com/office/drawing/2014/main" id="{175E189F-865C-4C01-B20D-F7E8F174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215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/>
                  <a:t>Y</a:t>
                </a:r>
                <a:r>
                  <a:rPr lang="zh-CN" altLang="zh-CN" baseline="-25000"/>
                  <a:t>1</a:t>
                </a:r>
              </a:p>
            </p:txBody>
          </p:sp>
          <p:sp>
            <p:nvSpPr>
              <p:cNvPr id="50217" name="Rectangle 41">
                <a:extLst>
                  <a:ext uri="{FF2B5EF4-FFF2-40B4-BE49-F238E27FC236}">
                    <a16:creationId xmlns:a16="http://schemas.microsoft.com/office/drawing/2014/main" id="{73A06A4C-7F41-43A4-A6AE-7F3A4F900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407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/>
                  <a:t>Y</a:t>
                </a:r>
                <a:r>
                  <a:rPr lang="zh-CN" altLang="zh-CN" baseline="-25000"/>
                  <a:t>2</a:t>
                </a:r>
              </a:p>
            </p:txBody>
          </p:sp>
          <p:sp>
            <p:nvSpPr>
              <p:cNvPr id="50218" name="Rectangle 42">
                <a:extLst>
                  <a:ext uri="{FF2B5EF4-FFF2-40B4-BE49-F238E27FC236}">
                    <a16:creationId xmlns:a16="http://schemas.microsoft.com/office/drawing/2014/main" id="{DE676E84-347C-4911-BAF8-8774315B6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607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/>
                  <a:t>Y</a:t>
                </a:r>
                <a:r>
                  <a:rPr lang="zh-CN" altLang="zh-CN" baseline="-25000"/>
                  <a:t>3</a:t>
                </a:r>
              </a:p>
            </p:txBody>
          </p:sp>
          <p:sp>
            <p:nvSpPr>
              <p:cNvPr id="50219" name="Rectangle 43">
                <a:extLst>
                  <a:ext uri="{FF2B5EF4-FFF2-40B4-BE49-F238E27FC236}">
                    <a16:creationId xmlns:a16="http://schemas.microsoft.com/office/drawing/2014/main" id="{38EC8520-EF58-4FDF-83BF-B7A50BA2B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" y="807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/>
                  <a:t>Y</a:t>
                </a:r>
                <a:r>
                  <a:rPr lang="zh-CN" altLang="zh-CN" baseline="-25000"/>
                  <a:t>4</a:t>
                </a:r>
              </a:p>
            </p:txBody>
          </p:sp>
          <p:sp>
            <p:nvSpPr>
              <p:cNvPr id="50220" name="Rectangle 44">
                <a:extLst>
                  <a:ext uri="{FF2B5EF4-FFF2-40B4-BE49-F238E27FC236}">
                    <a16:creationId xmlns:a16="http://schemas.microsoft.com/office/drawing/2014/main" id="{EBB28FE0-CC01-4D45-BFFD-DAFAF14E9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991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/>
                  <a:t>Y</a:t>
                </a:r>
                <a:r>
                  <a:rPr lang="zh-CN" altLang="zh-CN" baseline="-25000"/>
                  <a:t>5</a:t>
                </a:r>
              </a:p>
            </p:txBody>
          </p:sp>
          <p:sp>
            <p:nvSpPr>
              <p:cNvPr id="50221" name="Rectangle 45">
                <a:extLst>
                  <a:ext uri="{FF2B5EF4-FFF2-40B4-BE49-F238E27FC236}">
                    <a16:creationId xmlns:a16="http://schemas.microsoft.com/office/drawing/2014/main" id="{E4C7EAEB-B59C-420F-A378-2E512F2C3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183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/>
                  <a:t>Y</a:t>
                </a:r>
                <a:r>
                  <a:rPr lang="zh-CN" altLang="zh-CN" baseline="-25000"/>
                  <a:t>6</a:t>
                </a:r>
              </a:p>
            </p:txBody>
          </p:sp>
          <p:sp>
            <p:nvSpPr>
              <p:cNvPr id="50222" name="Rectangle 46">
                <a:extLst>
                  <a:ext uri="{FF2B5EF4-FFF2-40B4-BE49-F238E27FC236}">
                    <a16:creationId xmlns:a16="http://schemas.microsoft.com/office/drawing/2014/main" id="{9094FF12-8613-4A26-A211-CC61B59F1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367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/>
                  <a:t>Y</a:t>
                </a:r>
                <a:r>
                  <a:rPr lang="zh-CN" altLang="zh-CN" baseline="-25000"/>
                  <a:t>7</a:t>
                </a:r>
              </a:p>
            </p:txBody>
          </p:sp>
          <p:sp>
            <p:nvSpPr>
              <p:cNvPr id="50223" name="Line 47">
                <a:extLst>
                  <a:ext uri="{FF2B5EF4-FFF2-40B4-BE49-F238E27FC236}">
                    <a16:creationId xmlns:a16="http://schemas.microsoft.com/office/drawing/2014/main" id="{C3B2EC80-A4B3-47C3-9113-83296FD65E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6" y="928"/>
                <a:ext cx="288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50224" name="Line 48">
                <a:extLst>
                  <a:ext uri="{FF2B5EF4-FFF2-40B4-BE49-F238E27FC236}">
                    <a16:creationId xmlns:a16="http://schemas.microsoft.com/office/drawing/2014/main" id="{9D5951F4-9848-4B22-A65B-5982E6207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6" y="1232"/>
                <a:ext cx="288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50225" name="Line 49">
                <a:extLst>
                  <a:ext uri="{FF2B5EF4-FFF2-40B4-BE49-F238E27FC236}">
                    <a16:creationId xmlns:a16="http://schemas.microsoft.com/office/drawing/2014/main" id="{CAE978A6-4BD4-46E3-9BC7-3D32D40E0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8" y="61"/>
                <a:ext cx="155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50226" name="Line 50">
                <a:extLst>
                  <a:ext uri="{FF2B5EF4-FFF2-40B4-BE49-F238E27FC236}">
                    <a16:creationId xmlns:a16="http://schemas.microsoft.com/office/drawing/2014/main" id="{6A8F514F-2A92-4038-B01B-A2F1FDCFD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8" y="253"/>
                <a:ext cx="155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50227" name="Line 51">
                <a:extLst>
                  <a:ext uri="{FF2B5EF4-FFF2-40B4-BE49-F238E27FC236}">
                    <a16:creationId xmlns:a16="http://schemas.microsoft.com/office/drawing/2014/main" id="{C424CD73-8FBB-4D60-9104-DD364DB66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2" y="437"/>
                <a:ext cx="155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50228" name="Line 52">
                <a:extLst>
                  <a:ext uri="{FF2B5EF4-FFF2-40B4-BE49-F238E27FC236}">
                    <a16:creationId xmlns:a16="http://schemas.microsoft.com/office/drawing/2014/main" id="{B8E2DE60-EA6C-4767-BDAB-4A8F1A0F5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8" y="637"/>
                <a:ext cx="155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50229" name="Line 53">
                <a:extLst>
                  <a:ext uri="{FF2B5EF4-FFF2-40B4-BE49-F238E27FC236}">
                    <a16:creationId xmlns:a16="http://schemas.microsoft.com/office/drawing/2014/main" id="{FCB567A3-EC4B-4729-9BF0-12F47DC94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8" y="837"/>
                <a:ext cx="155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50230" name="Line 54">
                <a:extLst>
                  <a:ext uri="{FF2B5EF4-FFF2-40B4-BE49-F238E27FC236}">
                    <a16:creationId xmlns:a16="http://schemas.microsoft.com/office/drawing/2014/main" id="{7A2AC912-B19C-4CCC-B3A3-35A79C79C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1029"/>
                <a:ext cx="155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50231" name="Line 55">
                <a:extLst>
                  <a:ext uri="{FF2B5EF4-FFF2-40B4-BE49-F238E27FC236}">
                    <a16:creationId xmlns:a16="http://schemas.microsoft.com/office/drawing/2014/main" id="{B34B37AB-DC56-42A4-8DAE-AF4F90EFB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8" y="1213"/>
                <a:ext cx="155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50232" name="Line 56">
                <a:extLst>
                  <a:ext uri="{FF2B5EF4-FFF2-40B4-BE49-F238E27FC236}">
                    <a16:creationId xmlns:a16="http://schemas.microsoft.com/office/drawing/2014/main" id="{A4A229B1-9C8D-46A9-847B-EB60365FE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8" y="1405"/>
                <a:ext cx="155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50233" name="Rectangle 57">
                <a:extLst>
                  <a:ext uri="{FF2B5EF4-FFF2-40B4-BE49-F238E27FC236}">
                    <a16:creationId xmlns:a16="http://schemas.microsoft.com/office/drawing/2014/main" id="{40902FF7-ABB3-4931-AAA9-1D2886272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2493"/>
                <a:ext cx="121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fontAlgn="base"/>
                <a:r>
                  <a:rPr lang="zh-CN" altLang="zh-CN"/>
                  <a:t>CT74LS138(2)</a:t>
                </a:r>
              </a:p>
            </p:txBody>
          </p:sp>
          <p:sp>
            <p:nvSpPr>
              <p:cNvPr id="50234" name="Rectangle 58">
                <a:extLst>
                  <a:ext uri="{FF2B5EF4-FFF2-40B4-BE49-F238E27FC236}">
                    <a16:creationId xmlns:a16="http://schemas.microsoft.com/office/drawing/2014/main" id="{BB79DF6B-4DEA-4385-BBD8-8A6DEFFBE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087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/>
                  <a:t>A</a:t>
                </a:r>
                <a:r>
                  <a:rPr lang="zh-CN" altLang="zh-CN" baseline="-25000"/>
                  <a:t>2</a:t>
                </a:r>
              </a:p>
            </p:txBody>
          </p:sp>
          <p:sp>
            <p:nvSpPr>
              <p:cNvPr id="50235" name="Rectangle 59">
                <a:extLst>
                  <a:ext uri="{FF2B5EF4-FFF2-40B4-BE49-F238E27FC236}">
                    <a16:creationId xmlns:a16="http://schemas.microsoft.com/office/drawing/2014/main" id="{66E5A93E-95EB-4924-B3F3-1A9DCFA64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1871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/>
                  <a:t>A</a:t>
                </a:r>
                <a:r>
                  <a:rPr lang="zh-CN" altLang="zh-CN" baseline="-25000"/>
                  <a:t>1</a:t>
                </a:r>
              </a:p>
            </p:txBody>
          </p:sp>
          <p:sp>
            <p:nvSpPr>
              <p:cNvPr id="50236" name="Rectangle 60">
                <a:extLst>
                  <a:ext uri="{FF2B5EF4-FFF2-40B4-BE49-F238E27FC236}">
                    <a16:creationId xmlns:a16="http://schemas.microsoft.com/office/drawing/2014/main" id="{14369634-81AF-493E-9023-827F43326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1639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/>
                  <a:t>A</a:t>
                </a:r>
                <a:r>
                  <a:rPr lang="zh-CN" altLang="zh-CN" baseline="-25000"/>
                  <a:t>0</a:t>
                </a:r>
              </a:p>
            </p:txBody>
          </p:sp>
          <p:sp>
            <p:nvSpPr>
              <p:cNvPr id="50237" name="Rectangle 61">
                <a:extLst>
                  <a:ext uri="{FF2B5EF4-FFF2-40B4-BE49-F238E27FC236}">
                    <a16:creationId xmlns:a16="http://schemas.microsoft.com/office/drawing/2014/main" id="{49ED53CC-BEA7-48DF-A0BD-8BF4A9063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1639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/>
                  <a:t>Y</a:t>
                </a:r>
                <a:r>
                  <a:rPr lang="zh-CN" altLang="zh-CN" baseline="-25000"/>
                  <a:t>0</a:t>
                </a:r>
              </a:p>
            </p:txBody>
          </p:sp>
          <p:sp>
            <p:nvSpPr>
              <p:cNvPr id="50238" name="Rectangle 62">
                <a:extLst>
                  <a:ext uri="{FF2B5EF4-FFF2-40B4-BE49-F238E27FC236}">
                    <a16:creationId xmlns:a16="http://schemas.microsoft.com/office/drawing/2014/main" id="{ABA924B7-164C-41AD-B611-C455BDC55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1807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/>
                  <a:t>Y</a:t>
                </a:r>
                <a:r>
                  <a:rPr lang="zh-CN" altLang="zh-CN" baseline="-25000"/>
                  <a:t>1</a:t>
                </a:r>
              </a:p>
            </p:txBody>
          </p:sp>
          <p:sp>
            <p:nvSpPr>
              <p:cNvPr id="50239" name="Rectangle 63">
                <a:extLst>
                  <a:ext uri="{FF2B5EF4-FFF2-40B4-BE49-F238E27FC236}">
                    <a16:creationId xmlns:a16="http://schemas.microsoft.com/office/drawing/2014/main" id="{ADDDA43D-A3FA-4D30-BC9E-305424B63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1999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/>
                  <a:t>Y</a:t>
                </a:r>
                <a:r>
                  <a:rPr lang="zh-CN" altLang="zh-CN" baseline="-25000"/>
                  <a:t>2</a:t>
                </a:r>
              </a:p>
            </p:txBody>
          </p:sp>
          <p:sp>
            <p:nvSpPr>
              <p:cNvPr id="50240" name="Rectangle 64">
                <a:extLst>
                  <a:ext uri="{FF2B5EF4-FFF2-40B4-BE49-F238E27FC236}">
                    <a16:creationId xmlns:a16="http://schemas.microsoft.com/office/drawing/2014/main" id="{F93562F1-9C0D-4396-B927-3944443FB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2175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/>
                  <a:t>Y</a:t>
                </a:r>
                <a:r>
                  <a:rPr lang="zh-CN" altLang="zh-CN" baseline="-25000"/>
                  <a:t>3</a:t>
                </a:r>
              </a:p>
            </p:txBody>
          </p:sp>
          <p:sp>
            <p:nvSpPr>
              <p:cNvPr id="50241" name="Rectangle 65">
                <a:extLst>
                  <a:ext uri="{FF2B5EF4-FFF2-40B4-BE49-F238E27FC236}">
                    <a16:creationId xmlns:a16="http://schemas.microsoft.com/office/drawing/2014/main" id="{3A12F571-AA5F-4DEF-83A6-B58671252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1" y="2367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/>
                  <a:t>Y</a:t>
                </a:r>
                <a:r>
                  <a:rPr lang="zh-CN" altLang="zh-CN" baseline="-25000"/>
                  <a:t>4</a:t>
                </a:r>
              </a:p>
            </p:txBody>
          </p:sp>
          <p:sp>
            <p:nvSpPr>
              <p:cNvPr id="50242" name="Rectangle 66">
                <a:extLst>
                  <a:ext uri="{FF2B5EF4-FFF2-40B4-BE49-F238E27FC236}">
                    <a16:creationId xmlns:a16="http://schemas.microsoft.com/office/drawing/2014/main" id="{39B5DC70-57F8-45D9-801E-A706508D3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2535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/>
                  <a:t>Y</a:t>
                </a:r>
                <a:r>
                  <a:rPr lang="zh-CN" altLang="zh-CN" baseline="-25000"/>
                  <a:t>5</a:t>
                </a:r>
              </a:p>
            </p:txBody>
          </p:sp>
          <p:sp>
            <p:nvSpPr>
              <p:cNvPr id="50243" name="Rectangle 67">
                <a:extLst>
                  <a:ext uri="{FF2B5EF4-FFF2-40B4-BE49-F238E27FC236}">
                    <a16:creationId xmlns:a16="http://schemas.microsoft.com/office/drawing/2014/main" id="{D3F04462-BCCB-4DB6-B053-8C7AD1250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2719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/>
                  <a:t>Y</a:t>
                </a:r>
                <a:r>
                  <a:rPr lang="zh-CN" altLang="zh-CN" baseline="-25000"/>
                  <a:t>6</a:t>
                </a:r>
              </a:p>
            </p:txBody>
          </p:sp>
          <p:sp>
            <p:nvSpPr>
              <p:cNvPr id="50244" name="Rectangle 68">
                <a:extLst>
                  <a:ext uri="{FF2B5EF4-FFF2-40B4-BE49-F238E27FC236}">
                    <a16:creationId xmlns:a16="http://schemas.microsoft.com/office/drawing/2014/main" id="{8E1E312A-40F5-4681-9407-85FBA16E2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2911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/>
                  <a:t>Y</a:t>
                </a:r>
                <a:r>
                  <a:rPr lang="zh-CN" altLang="zh-CN" baseline="-25000"/>
                  <a:t>7</a:t>
                </a:r>
              </a:p>
            </p:txBody>
          </p:sp>
          <p:sp>
            <p:nvSpPr>
              <p:cNvPr id="50245" name="Rectangle 69">
                <a:extLst>
                  <a:ext uri="{FF2B5EF4-FFF2-40B4-BE49-F238E27FC236}">
                    <a16:creationId xmlns:a16="http://schemas.microsoft.com/office/drawing/2014/main" id="{C6CC2309-1743-4B9B-A1BD-9909B8E26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" y="2799"/>
                <a:ext cx="37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/>
                <a:r>
                  <a:rPr lang="zh-CN" altLang="zh-CN" i="1"/>
                  <a:t>S</a:t>
                </a:r>
                <a:r>
                  <a:rPr lang="zh-CN" altLang="zh-CN" baseline="-25000"/>
                  <a:t>3</a:t>
                </a:r>
              </a:p>
            </p:txBody>
          </p:sp>
          <p:sp>
            <p:nvSpPr>
              <p:cNvPr id="50246" name="Rectangle 70">
                <a:extLst>
                  <a:ext uri="{FF2B5EF4-FFF2-40B4-BE49-F238E27FC236}">
                    <a16:creationId xmlns:a16="http://schemas.microsoft.com/office/drawing/2014/main" id="{F31B2B3A-C602-49D8-BEAD-9B0F3B3DC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" y="2495"/>
                <a:ext cx="33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/>
                <a:r>
                  <a:rPr lang="zh-CN" altLang="zh-CN" i="1"/>
                  <a:t>S</a:t>
                </a:r>
                <a:r>
                  <a:rPr lang="zh-CN" altLang="zh-CN" baseline="-25000"/>
                  <a:t>2</a:t>
                </a:r>
              </a:p>
            </p:txBody>
          </p:sp>
          <p:sp>
            <p:nvSpPr>
              <p:cNvPr id="50247" name="Rectangle 71">
                <a:extLst>
                  <a:ext uri="{FF2B5EF4-FFF2-40B4-BE49-F238E27FC236}">
                    <a16:creationId xmlns:a16="http://schemas.microsoft.com/office/drawing/2014/main" id="{333D7DC7-4EE4-4586-91C5-EE3C218FF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" y="2199"/>
                <a:ext cx="36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/>
                <a:r>
                  <a:rPr lang="zh-CN" altLang="zh-CN" i="1"/>
                  <a:t>S</a:t>
                </a:r>
                <a:r>
                  <a:rPr lang="zh-CN" altLang="zh-CN" baseline="-25000"/>
                  <a:t>1</a:t>
                </a:r>
              </a:p>
            </p:txBody>
          </p:sp>
          <p:sp>
            <p:nvSpPr>
              <p:cNvPr id="50248" name="Rectangle 72">
                <a:extLst>
                  <a:ext uri="{FF2B5EF4-FFF2-40B4-BE49-F238E27FC236}">
                    <a16:creationId xmlns:a16="http://schemas.microsoft.com/office/drawing/2014/main" id="{943F2B2C-9928-4DF5-A144-5FE16A50D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623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/>
                  <a:t>Y</a:t>
                </a:r>
                <a:r>
                  <a:rPr lang="zh-CN" altLang="zh-CN" baseline="-25000"/>
                  <a:t>8</a:t>
                </a:r>
              </a:p>
            </p:txBody>
          </p:sp>
          <p:sp>
            <p:nvSpPr>
              <p:cNvPr id="50249" name="Rectangle 73">
                <a:extLst>
                  <a:ext uri="{FF2B5EF4-FFF2-40B4-BE49-F238E27FC236}">
                    <a16:creationId xmlns:a16="http://schemas.microsoft.com/office/drawing/2014/main" id="{49581A74-E209-4719-B823-418DC23BC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807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/>
                  <a:t>Y</a:t>
                </a:r>
                <a:r>
                  <a:rPr lang="zh-CN" altLang="zh-CN" baseline="-25000"/>
                  <a:t>9</a:t>
                </a:r>
              </a:p>
            </p:txBody>
          </p:sp>
          <p:sp>
            <p:nvSpPr>
              <p:cNvPr id="50250" name="Rectangle 74">
                <a:extLst>
                  <a:ext uri="{FF2B5EF4-FFF2-40B4-BE49-F238E27FC236}">
                    <a16:creationId xmlns:a16="http://schemas.microsoft.com/office/drawing/2014/main" id="{53490AA6-C748-4E47-9349-DDC0C92E3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999"/>
                <a:ext cx="25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/>
                  <a:t>Y</a:t>
                </a:r>
                <a:r>
                  <a:rPr lang="zh-CN" altLang="zh-CN" baseline="-25000"/>
                  <a:t>10</a:t>
                </a:r>
              </a:p>
            </p:txBody>
          </p:sp>
          <p:sp>
            <p:nvSpPr>
              <p:cNvPr id="50251" name="Rectangle 75">
                <a:extLst>
                  <a:ext uri="{FF2B5EF4-FFF2-40B4-BE49-F238E27FC236}">
                    <a16:creationId xmlns:a16="http://schemas.microsoft.com/office/drawing/2014/main" id="{477757D8-B676-4081-B284-EFA536D2F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2199"/>
                <a:ext cx="28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/>
                  <a:t>Y</a:t>
                </a:r>
                <a:r>
                  <a:rPr lang="zh-CN" altLang="zh-CN" baseline="-25000"/>
                  <a:t>11</a:t>
                </a:r>
              </a:p>
            </p:txBody>
          </p:sp>
          <p:sp>
            <p:nvSpPr>
              <p:cNvPr id="50252" name="Rectangle 76">
                <a:extLst>
                  <a:ext uri="{FF2B5EF4-FFF2-40B4-BE49-F238E27FC236}">
                    <a16:creationId xmlns:a16="http://schemas.microsoft.com/office/drawing/2014/main" id="{6F161BDF-F339-4A8E-95AA-151663129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" y="2399"/>
                <a:ext cx="260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/>
                  <a:t>Y</a:t>
                </a:r>
                <a:r>
                  <a:rPr lang="zh-CN" altLang="zh-CN" baseline="-25000"/>
                  <a:t>12</a:t>
                </a:r>
              </a:p>
            </p:txBody>
          </p:sp>
          <p:sp>
            <p:nvSpPr>
              <p:cNvPr id="50253" name="Rectangle 77">
                <a:extLst>
                  <a:ext uri="{FF2B5EF4-FFF2-40B4-BE49-F238E27FC236}">
                    <a16:creationId xmlns:a16="http://schemas.microsoft.com/office/drawing/2014/main" id="{86434452-DF6C-4A64-A1E1-404FC318D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2583"/>
                <a:ext cx="27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/>
                  <a:t>Y</a:t>
                </a:r>
                <a:r>
                  <a:rPr lang="zh-CN" altLang="zh-CN" baseline="-25000"/>
                  <a:t>13</a:t>
                </a:r>
              </a:p>
            </p:txBody>
          </p:sp>
          <p:sp>
            <p:nvSpPr>
              <p:cNvPr id="50254" name="Rectangle 78">
                <a:extLst>
                  <a:ext uri="{FF2B5EF4-FFF2-40B4-BE49-F238E27FC236}">
                    <a16:creationId xmlns:a16="http://schemas.microsoft.com/office/drawing/2014/main" id="{4727D8A2-64C9-4624-9EA4-7D4DA8D3E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2775"/>
                <a:ext cx="28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/>
                  <a:t>Y</a:t>
                </a:r>
                <a:r>
                  <a:rPr lang="zh-CN" altLang="zh-CN" baseline="-25000"/>
                  <a:t>14</a:t>
                </a:r>
              </a:p>
            </p:txBody>
          </p:sp>
          <p:sp>
            <p:nvSpPr>
              <p:cNvPr id="50255" name="Rectangle 79">
                <a:extLst>
                  <a:ext uri="{FF2B5EF4-FFF2-40B4-BE49-F238E27FC236}">
                    <a16:creationId xmlns:a16="http://schemas.microsoft.com/office/drawing/2014/main" id="{FDCD498C-2717-4450-8A8F-1E6AB75AC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2959"/>
                <a:ext cx="25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/>
                  <a:t>Y</a:t>
                </a:r>
                <a:r>
                  <a:rPr lang="zh-CN" altLang="zh-CN" baseline="-25000"/>
                  <a:t>15</a:t>
                </a:r>
              </a:p>
            </p:txBody>
          </p:sp>
          <p:sp>
            <p:nvSpPr>
              <p:cNvPr id="50256" name="Line 80">
                <a:extLst>
                  <a:ext uri="{FF2B5EF4-FFF2-40B4-BE49-F238E27FC236}">
                    <a16:creationId xmlns:a16="http://schemas.microsoft.com/office/drawing/2014/main" id="{CEE1F0DD-BD17-45FC-BA91-64D755F87A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6" y="2520"/>
                <a:ext cx="288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50257" name="Line 81">
                <a:extLst>
                  <a:ext uri="{FF2B5EF4-FFF2-40B4-BE49-F238E27FC236}">
                    <a16:creationId xmlns:a16="http://schemas.microsoft.com/office/drawing/2014/main" id="{FB39A8E3-D30F-4AAD-9D98-2D31B1E84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6" y="2824"/>
                <a:ext cx="288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50258" name="Line 82">
                <a:extLst>
                  <a:ext uri="{FF2B5EF4-FFF2-40B4-BE49-F238E27FC236}">
                    <a16:creationId xmlns:a16="http://schemas.microsoft.com/office/drawing/2014/main" id="{F41B3E67-C15B-4C0F-AD95-A2E60CB74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8" y="1653"/>
                <a:ext cx="155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50259" name="Line 83">
                <a:extLst>
                  <a:ext uri="{FF2B5EF4-FFF2-40B4-BE49-F238E27FC236}">
                    <a16:creationId xmlns:a16="http://schemas.microsoft.com/office/drawing/2014/main" id="{58D4816F-F27C-42AF-8633-F33B18D22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8" y="1845"/>
                <a:ext cx="155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50260" name="Line 84">
                <a:extLst>
                  <a:ext uri="{FF2B5EF4-FFF2-40B4-BE49-F238E27FC236}">
                    <a16:creationId xmlns:a16="http://schemas.microsoft.com/office/drawing/2014/main" id="{8D39F5C2-48AE-41D9-92D5-8AB56D648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2" y="2029"/>
                <a:ext cx="155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50261" name="Line 85">
                <a:extLst>
                  <a:ext uri="{FF2B5EF4-FFF2-40B4-BE49-F238E27FC236}">
                    <a16:creationId xmlns:a16="http://schemas.microsoft.com/office/drawing/2014/main" id="{5981DCC0-F62C-4E56-A08A-24BE7C0470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8" y="2229"/>
                <a:ext cx="155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50262" name="Line 86">
                <a:extLst>
                  <a:ext uri="{FF2B5EF4-FFF2-40B4-BE49-F238E27FC236}">
                    <a16:creationId xmlns:a16="http://schemas.microsoft.com/office/drawing/2014/main" id="{9B22B1F3-2ED0-4A1A-A0C0-E3991D78F9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8" y="2429"/>
                <a:ext cx="155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50263" name="Line 87">
                <a:extLst>
                  <a:ext uri="{FF2B5EF4-FFF2-40B4-BE49-F238E27FC236}">
                    <a16:creationId xmlns:a16="http://schemas.microsoft.com/office/drawing/2014/main" id="{6901B5A7-30AB-40B1-99BA-6F31CC3E7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621"/>
                <a:ext cx="155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50264" name="Line 88">
                <a:extLst>
                  <a:ext uri="{FF2B5EF4-FFF2-40B4-BE49-F238E27FC236}">
                    <a16:creationId xmlns:a16="http://schemas.microsoft.com/office/drawing/2014/main" id="{FB7B7DE3-B405-4400-A004-6E2708C101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8" y="2805"/>
                <a:ext cx="155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50265" name="Line 89">
                <a:extLst>
                  <a:ext uri="{FF2B5EF4-FFF2-40B4-BE49-F238E27FC236}">
                    <a16:creationId xmlns:a16="http://schemas.microsoft.com/office/drawing/2014/main" id="{F813DBA3-0764-4D5F-B973-58CDCA8F9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8" y="2997"/>
                <a:ext cx="155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50266" name="Rectangle 90">
                <a:extLst>
                  <a:ext uri="{FF2B5EF4-FFF2-40B4-BE49-F238E27FC236}">
                    <a16:creationId xmlns:a16="http://schemas.microsoft.com/office/drawing/2014/main" id="{FB6705DF-1001-425F-8966-8CE992ADD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" y="463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/>
                  <a:t>A</a:t>
                </a:r>
                <a:r>
                  <a:rPr lang="zh-CN" altLang="zh-CN" baseline="-25000"/>
                  <a:t>2</a:t>
                </a:r>
              </a:p>
            </p:txBody>
          </p:sp>
          <p:sp>
            <p:nvSpPr>
              <p:cNvPr id="50267" name="Rectangle 91">
                <a:extLst>
                  <a:ext uri="{FF2B5EF4-FFF2-40B4-BE49-F238E27FC236}">
                    <a16:creationId xmlns:a16="http://schemas.microsoft.com/office/drawing/2014/main" id="{75BDBB8D-B81C-4265-9ADA-B35C51E57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" y="247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/>
                  <a:t>A</a:t>
                </a:r>
                <a:r>
                  <a:rPr lang="zh-CN" altLang="zh-CN" baseline="-25000"/>
                  <a:t>1</a:t>
                </a:r>
              </a:p>
            </p:txBody>
          </p:sp>
          <p:sp>
            <p:nvSpPr>
              <p:cNvPr id="50268" name="Rectangle 92">
                <a:extLst>
                  <a:ext uri="{FF2B5EF4-FFF2-40B4-BE49-F238E27FC236}">
                    <a16:creationId xmlns:a16="http://schemas.microsoft.com/office/drawing/2014/main" id="{E78449DE-744D-4331-9C6E-D2C6A6F2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" y="15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/>
                  <a:t>A</a:t>
                </a:r>
                <a:r>
                  <a:rPr lang="zh-CN" altLang="zh-CN" baseline="-25000"/>
                  <a:t>0</a:t>
                </a:r>
              </a:p>
            </p:txBody>
          </p:sp>
          <p:sp>
            <p:nvSpPr>
              <p:cNvPr id="50269" name="Rectangle 93">
                <a:extLst>
                  <a:ext uri="{FF2B5EF4-FFF2-40B4-BE49-F238E27FC236}">
                    <a16:creationId xmlns:a16="http://schemas.microsoft.com/office/drawing/2014/main" id="{36741E15-CA18-4CAD-98A8-ACC6146DA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" y="1343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/>
                  <a:t>E</a:t>
                </a:r>
                <a:endParaRPr lang="zh-CN" altLang="zh-CN" i="1" baseline="-25000"/>
              </a:p>
            </p:txBody>
          </p:sp>
          <p:sp>
            <p:nvSpPr>
              <p:cNvPr id="50270" name="Rectangle 94">
                <a:extLst>
                  <a:ext uri="{FF2B5EF4-FFF2-40B4-BE49-F238E27FC236}">
                    <a16:creationId xmlns:a16="http://schemas.microsoft.com/office/drawing/2014/main" id="{5DB7B6E3-5B6C-45FA-A1BC-04623F0DF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" y="1023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/>
                  <a:t>A</a:t>
                </a:r>
                <a:r>
                  <a:rPr lang="zh-CN" altLang="zh-CN" baseline="-25000"/>
                  <a:t>3</a:t>
                </a:r>
              </a:p>
            </p:txBody>
          </p:sp>
          <p:sp>
            <p:nvSpPr>
              <p:cNvPr id="50271" name="Rectangle 95">
                <a:extLst>
                  <a:ext uri="{FF2B5EF4-FFF2-40B4-BE49-F238E27FC236}">
                    <a16:creationId xmlns:a16="http://schemas.microsoft.com/office/drawing/2014/main" id="{E2D51081-7F50-4E2B-AD94-15F6E5626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" y="735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/>
                  <a:t>1</a:t>
                </a:r>
                <a:endParaRPr lang="zh-CN" altLang="zh-CN" baseline="-25000"/>
              </a:p>
            </p:txBody>
          </p:sp>
          <p:sp>
            <p:nvSpPr>
              <p:cNvPr id="50272" name="Line 96">
                <a:extLst>
                  <a:ext uri="{FF2B5EF4-FFF2-40B4-BE49-F238E27FC236}">
                    <a16:creationId xmlns:a16="http://schemas.microsoft.com/office/drawing/2014/main" id="{AFEF40D9-E067-4D25-B1AE-A4C2BC347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" y="1356"/>
                <a:ext cx="144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0273" name="Group 97">
              <a:extLst>
                <a:ext uri="{FF2B5EF4-FFF2-40B4-BE49-F238E27FC236}">
                  <a16:creationId xmlns:a16="http://schemas.microsoft.com/office/drawing/2014/main" id="{0A4B0EC7-8CD3-4F17-BD9D-D1F2623BD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" y="15"/>
              <a:ext cx="204" cy="1238"/>
              <a:chOff x="0" y="0"/>
              <a:chExt cx="204" cy="1238"/>
            </a:xfrm>
          </p:grpSpPr>
          <p:sp>
            <p:nvSpPr>
              <p:cNvPr id="50274" name="Rectangle 98">
                <a:extLst>
                  <a:ext uri="{FF2B5EF4-FFF2-40B4-BE49-F238E27FC236}">
                    <a16:creationId xmlns:a16="http://schemas.microsoft.com/office/drawing/2014/main" id="{BD4EB4E0-6144-475E-80C1-99945AA6D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08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>
                    <a:solidFill>
                      <a:srgbClr val="0000FF"/>
                    </a:solidFill>
                  </a:rPr>
                  <a:t>A</a:t>
                </a:r>
                <a:r>
                  <a:rPr lang="zh-CN" altLang="zh-CN" baseline="-25000">
                    <a:solidFill>
                      <a:srgbClr val="0000FF"/>
                    </a:solidFill>
                  </a:rPr>
                  <a:t>3</a:t>
                </a:r>
              </a:p>
            </p:txBody>
          </p:sp>
          <p:sp>
            <p:nvSpPr>
              <p:cNvPr id="50275" name="Rectangle 99">
                <a:extLst>
                  <a:ext uri="{FF2B5EF4-FFF2-40B4-BE49-F238E27FC236}">
                    <a16:creationId xmlns:a16="http://schemas.microsoft.com/office/drawing/2014/main" id="{92C87B4E-DC6B-413A-9B7B-BD516C83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48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>
                    <a:solidFill>
                      <a:srgbClr val="0000FF"/>
                    </a:solidFill>
                  </a:rPr>
                  <a:t>A</a:t>
                </a:r>
                <a:r>
                  <a:rPr lang="zh-CN" altLang="zh-CN" baseline="-2500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50276" name="Rectangle 100">
                <a:extLst>
                  <a:ext uri="{FF2B5EF4-FFF2-40B4-BE49-F238E27FC236}">
                    <a16:creationId xmlns:a16="http://schemas.microsoft.com/office/drawing/2014/main" id="{300A37E8-8A15-4D8F-B33C-1B522CAAF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32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>
                    <a:solidFill>
                      <a:srgbClr val="0000FF"/>
                    </a:solidFill>
                  </a:rPr>
                  <a:t>A</a:t>
                </a:r>
                <a:r>
                  <a:rPr lang="zh-CN" altLang="zh-CN" baseline="-25000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50277" name="Rectangle 101">
                <a:extLst>
                  <a:ext uri="{FF2B5EF4-FFF2-40B4-BE49-F238E27FC236}">
                    <a16:creationId xmlns:a16="http://schemas.microsoft.com/office/drawing/2014/main" id="{344AF445-5D8F-4476-8312-650268EE4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>
                    <a:solidFill>
                      <a:srgbClr val="0000FF"/>
                    </a:solidFill>
                  </a:rPr>
                  <a:t>A</a:t>
                </a:r>
                <a:r>
                  <a:rPr lang="zh-CN" altLang="zh-CN" baseline="-25000">
                    <a:solidFill>
                      <a:srgbClr val="0000FF"/>
                    </a:solidFill>
                  </a:rPr>
                  <a:t>0</a:t>
                </a:r>
              </a:p>
            </p:txBody>
          </p:sp>
        </p:grpSp>
        <p:sp>
          <p:nvSpPr>
            <p:cNvPr id="50278" name="Rectangle 102">
              <a:extLst>
                <a:ext uri="{FF2B5EF4-FFF2-40B4-BE49-F238E27FC236}">
                  <a16:creationId xmlns:a16="http://schemas.microsoft.com/office/drawing/2014/main" id="{3CC745A7-1AB9-4212-9018-CFE918D54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" y="167"/>
              <a:ext cx="203" cy="6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低位片</a:t>
              </a:r>
              <a:endParaRPr lang="zh-CN" altLang="zh-CN" baseline="-25000"/>
            </a:p>
          </p:txBody>
        </p:sp>
        <p:sp>
          <p:nvSpPr>
            <p:cNvPr id="50279" name="Rectangle 103">
              <a:extLst>
                <a:ext uri="{FF2B5EF4-FFF2-40B4-BE49-F238E27FC236}">
                  <a16:creationId xmlns:a16="http://schemas.microsoft.com/office/drawing/2014/main" id="{5A35978B-1C6C-4CEF-95A6-7CFDBFFCB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51"/>
              <a:ext cx="205" cy="6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高位片</a:t>
              </a:r>
              <a:endParaRPr lang="zh-CN" altLang="zh-CN" baseline="-25000"/>
            </a:p>
          </p:txBody>
        </p:sp>
        <p:grpSp>
          <p:nvGrpSpPr>
            <p:cNvPr id="50280" name="Group 104">
              <a:extLst>
                <a:ext uri="{FF2B5EF4-FFF2-40B4-BE49-F238E27FC236}">
                  <a16:creationId xmlns:a16="http://schemas.microsoft.com/office/drawing/2014/main" id="{450B44C3-8006-4A72-9AD1-DB0970D43C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" y="15"/>
              <a:ext cx="1403" cy="2302"/>
              <a:chOff x="0" y="0"/>
              <a:chExt cx="1404" cy="2302"/>
            </a:xfrm>
          </p:grpSpPr>
          <p:sp>
            <p:nvSpPr>
              <p:cNvPr id="50281" name="Rectangle 105">
                <a:extLst>
                  <a:ext uri="{FF2B5EF4-FFF2-40B4-BE49-F238E27FC236}">
                    <a16:creationId xmlns:a16="http://schemas.microsoft.com/office/drawing/2014/main" id="{392BF883-6B3D-48FD-B0AA-2B013EA28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480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>
                    <a:solidFill>
                      <a:srgbClr val="FF3300"/>
                    </a:solidFill>
                  </a:rPr>
                  <a:t>A</a:t>
                </a:r>
                <a:r>
                  <a:rPr lang="zh-CN" altLang="zh-CN" baseline="-25000">
                    <a:solidFill>
                      <a:srgbClr val="FF3300"/>
                    </a:solidFill>
                  </a:rPr>
                  <a:t>2</a:t>
                </a:r>
              </a:p>
            </p:txBody>
          </p:sp>
          <p:sp>
            <p:nvSpPr>
              <p:cNvPr id="50282" name="Rectangle 106">
                <a:extLst>
                  <a:ext uri="{FF2B5EF4-FFF2-40B4-BE49-F238E27FC236}">
                    <a16:creationId xmlns:a16="http://schemas.microsoft.com/office/drawing/2014/main" id="{BE7835B6-17AD-4A67-9334-D7C27AB77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>
                    <a:solidFill>
                      <a:srgbClr val="FF3300"/>
                    </a:solidFill>
                  </a:rPr>
                  <a:t>A</a:t>
                </a:r>
                <a:r>
                  <a:rPr lang="zh-CN" altLang="zh-CN" baseline="-25000">
                    <a:solidFill>
                      <a:srgbClr val="FF3300"/>
                    </a:solidFill>
                  </a:rPr>
                  <a:t>1</a:t>
                </a:r>
              </a:p>
            </p:txBody>
          </p:sp>
          <p:sp>
            <p:nvSpPr>
              <p:cNvPr id="50283" name="Rectangle 107">
                <a:extLst>
                  <a:ext uri="{FF2B5EF4-FFF2-40B4-BE49-F238E27FC236}">
                    <a16:creationId xmlns:a16="http://schemas.microsoft.com/office/drawing/2014/main" id="{6F543BB0-3FE1-4C33-BF2E-99E18FDC3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2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>
                    <a:solidFill>
                      <a:srgbClr val="FF3300"/>
                    </a:solidFill>
                  </a:rPr>
                  <a:t>A</a:t>
                </a:r>
                <a:r>
                  <a:rPr lang="zh-CN" altLang="zh-CN" baseline="-25000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50284" name="Rectangle 108">
                <a:extLst>
                  <a:ext uri="{FF2B5EF4-FFF2-40B4-BE49-F238E27FC236}">
                    <a16:creationId xmlns:a16="http://schemas.microsoft.com/office/drawing/2014/main" id="{C9E47FD4-9B1B-486A-AE76-2F47C2794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48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>
                    <a:solidFill>
                      <a:srgbClr val="FF3300"/>
                    </a:solidFill>
                  </a:rPr>
                  <a:t>A</a:t>
                </a:r>
                <a:r>
                  <a:rPr lang="zh-CN" altLang="zh-CN" baseline="-25000">
                    <a:solidFill>
                      <a:srgbClr val="FF3300"/>
                    </a:solidFill>
                  </a:rPr>
                  <a:t>2</a:t>
                </a:r>
              </a:p>
            </p:txBody>
          </p:sp>
          <p:sp>
            <p:nvSpPr>
              <p:cNvPr id="50285" name="Rectangle 109">
                <a:extLst>
                  <a:ext uri="{FF2B5EF4-FFF2-40B4-BE49-F238E27FC236}">
                    <a16:creationId xmlns:a16="http://schemas.microsoft.com/office/drawing/2014/main" id="{CB1065D1-3109-4964-B4BC-1CC92F306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32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>
                    <a:solidFill>
                      <a:srgbClr val="FF3300"/>
                    </a:solidFill>
                  </a:rPr>
                  <a:t>A</a:t>
                </a:r>
                <a:r>
                  <a:rPr lang="zh-CN" altLang="zh-CN" baseline="-25000">
                    <a:solidFill>
                      <a:srgbClr val="FF3300"/>
                    </a:solidFill>
                  </a:rPr>
                  <a:t>1</a:t>
                </a:r>
              </a:p>
            </p:txBody>
          </p:sp>
          <p:sp>
            <p:nvSpPr>
              <p:cNvPr id="50286" name="Rectangle 110">
                <a:extLst>
                  <a:ext uri="{FF2B5EF4-FFF2-40B4-BE49-F238E27FC236}">
                    <a16:creationId xmlns:a16="http://schemas.microsoft.com/office/drawing/2014/main" id="{C0AC4F1D-49B2-470F-88EC-0BC116931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>
                    <a:solidFill>
                      <a:srgbClr val="FF3300"/>
                    </a:solidFill>
                  </a:rPr>
                  <a:t>A</a:t>
                </a:r>
                <a:r>
                  <a:rPr lang="zh-CN" altLang="zh-CN" baseline="-25000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50287" name="Rectangle 111">
                <a:extLst>
                  <a:ext uri="{FF2B5EF4-FFF2-40B4-BE49-F238E27FC236}">
                    <a16:creationId xmlns:a16="http://schemas.microsoft.com/office/drawing/2014/main" id="{CB7BC94D-4C6C-4556-9FD4-EC0177530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072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>
                    <a:solidFill>
                      <a:srgbClr val="FF3300"/>
                    </a:solidFill>
                  </a:rPr>
                  <a:t>A</a:t>
                </a:r>
                <a:r>
                  <a:rPr lang="zh-CN" altLang="zh-CN" baseline="-25000">
                    <a:solidFill>
                      <a:srgbClr val="FF3300"/>
                    </a:solidFill>
                  </a:rPr>
                  <a:t>2</a:t>
                </a:r>
              </a:p>
            </p:txBody>
          </p:sp>
          <p:sp>
            <p:nvSpPr>
              <p:cNvPr id="50288" name="Rectangle 112">
                <a:extLst>
                  <a:ext uri="{FF2B5EF4-FFF2-40B4-BE49-F238E27FC236}">
                    <a16:creationId xmlns:a16="http://schemas.microsoft.com/office/drawing/2014/main" id="{8C8FC9E2-9DC9-4D86-9F7D-93871179C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856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>
                    <a:solidFill>
                      <a:srgbClr val="FF3300"/>
                    </a:solidFill>
                  </a:rPr>
                  <a:t>A</a:t>
                </a:r>
                <a:r>
                  <a:rPr lang="zh-CN" altLang="zh-CN" baseline="-25000">
                    <a:solidFill>
                      <a:srgbClr val="FF3300"/>
                    </a:solidFill>
                  </a:rPr>
                  <a:t>1</a:t>
                </a:r>
              </a:p>
            </p:txBody>
          </p:sp>
          <p:sp>
            <p:nvSpPr>
              <p:cNvPr id="50289" name="Rectangle 113">
                <a:extLst>
                  <a:ext uri="{FF2B5EF4-FFF2-40B4-BE49-F238E27FC236}">
                    <a16:creationId xmlns:a16="http://schemas.microsoft.com/office/drawing/2014/main" id="{8D089B3A-A0FB-4980-9C5B-A4DF5D7BF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624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>
                    <a:solidFill>
                      <a:srgbClr val="FF3300"/>
                    </a:solidFill>
                  </a:rPr>
                  <a:t>A</a:t>
                </a:r>
                <a:r>
                  <a:rPr lang="zh-CN" altLang="zh-CN" baseline="-25000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50290" name="Line 114">
                <a:extLst>
                  <a:ext uri="{FF2B5EF4-FFF2-40B4-BE49-F238E27FC236}">
                    <a16:creationId xmlns:a16="http://schemas.microsoft.com/office/drawing/2014/main" id="{83780021-7337-40EA-9E51-8182BAE20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" y="147"/>
                <a:ext cx="912" cy="0"/>
              </a:xfrm>
              <a:prstGeom prst="line">
                <a:avLst/>
              </a:prstGeom>
              <a:noFill/>
              <a:ln w="28575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0291" name="Line 115">
                <a:extLst>
                  <a:ext uri="{FF2B5EF4-FFF2-40B4-BE49-F238E27FC236}">
                    <a16:creationId xmlns:a16="http://schemas.microsoft.com/office/drawing/2014/main" id="{83A52C8D-6A07-44E3-8495-E5A84BD50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" y="375"/>
                <a:ext cx="912" cy="0"/>
              </a:xfrm>
              <a:prstGeom prst="line">
                <a:avLst/>
              </a:prstGeom>
              <a:noFill/>
              <a:ln w="28575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0292" name="Line 116">
                <a:extLst>
                  <a:ext uri="{FF2B5EF4-FFF2-40B4-BE49-F238E27FC236}">
                    <a16:creationId xmlns:a16="http://schemas.microsoft.com/office/drawing/2014/main" id="{C2E4AB37-1606-490D-8A59-24E175D7E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" y="603"/>
                <a:ext cx="912" cy="0"/>
              </a:xfrm>
              <a:prstGeom prst="line">
                <a:avLst/>
              </a:prstGeom>
              <a:noFill/>
              <a:ln w="28575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0293" name="Line 117">
                <a:extLst>
                  <a:ext uri="{FF2B5EF4-FFF2-40B4-BE49-F238E27FC236}">
                    <a16:creationId xmlns:a16="http://schemas.microsoft.com/office/drawing/2014/main" id="{1BBBF6BF-241C-4773-99D4-FD60A41F1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2" y="2195"/>
                <a:ext cx="606" cy="0"/>
              </a:xfrm>
              <a:prstGeom prst="line">
                <a:avLst/>
              </a:prstGeom>
              <a:noFill/>
              <a:ln w="28575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0294" name="Line 118">
                <a:extLst>
                  <a:ext uri="{FF2B5EF4-FFF2-40B4-BE49-F238E27FC236}">
                    <a16:creationId xmlns:a16="http://schemas.microsoft.com/office/drawing/2014/main" id="{DBD08C1D-18A7-4B65-BBDB-AF6789AFA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" y="1957"/>
                <a:ext cx="528" cy="0"/>
              </a:xfrm>
              <a:prstGeom prst="line">
                <a:avLst/>
              </a:prstGeom>
              <a:noFill/>
              <a:ln w="28575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0295" name="Line 119">
                <a:extLst>
                  <a:ext uri="{FF2B5EF4-FFF2-40B4-BE49-F238E27FC236}">
                    <a16:creationId xmlns:a16="http://schemas.microsoft.com/office/drawing/2014/main" id="{3A03593A-AFAA-4DD7-AE94-2A83C1C87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0" y="1739"/>
                <a:ext cx="432" cy="0"/>
              </a:xfrm>
              <a:prstGeom prst="line">
                <a:avLst/>
              </a:prstGeom>
              <a:noFill/>
              <a:ln w="28575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0296" name="Line 120">
                <a:extLst>
                  <a:ext uri="{FF2B5EF4-FFF2-40B4-BE49-F238E27FC236}">
                    <a16:creationId xmlns:a16="http://schemas.microsoft.com/office/drawing/2014/main" id="{A858F1BB-98F3-4DBC-93B3-BD2F696686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" y="387"/>
                <a:ext cx="0" cy="1578"/>
              </a:xfrm>
              <a:prstGeom prst="line">
                <a:avLst/>
              </a:prstGeom>
              <a:noFill/>
              <a:ln w="28575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0297" name="Line 121">
                <a:extLst>
                  <a:ext uri="{FF2B5EF4-FFF2-40B4-BE49-F238E27FC236}">
                    <a16:creationId xmlns:a16="http://schemas.microsoft.com/office/drawing/2014/main" id="{87111E1B-7AE7-4D3D-B83E-77C19EB63C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" y="615"/>
                <a:ext cx="0" cy="1578"/>
              </a:xfrm>
              <a:prstGeom prst="line">
                <a:avLst/>
              </a:prstGeom>
              <a:noFill/>
              <a:ln w="28575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0298" name="Line 122">
                <a:extLst>
                  <a:ext uri="{FF2B5EF4-FFF2-40B4-BE49-F238E27FC236}">
                    <a16:creationId xmlns:a16="http://schemas.microsoft.com/office/drawing/2014/main" id="{8D118C8B-AEDE-4DFB-8B85-20388B311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8" y="155"/>
                <a:ext cx="0" cy="1578"/>
              </a:xfrm>
              <a:prstGeom prst="line">
                <a:avLst/>
              </a:prstGeom>
              <a:noFill/>
              <a:ln w="28575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350"/>
              </a:p>
            </p:txBody>
          </p:sp>
        </p:grpSp>
        <p:grpSp>
          <p:nvGrpSpPr>
            <p:cNvPr id="50299" name="Group 123">
              <a:extLst>
                <a:ext uri="{FF2B5EF4-FFF2-40B4-BE49-F238E27FC236}">
                  <a16:creationId xmlns:a16="http://schemas.microsoft.com/office/drawing/2014/main" id="{A77953FC-2243-4396-90CB-50073712E2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" y="613"/>
              <a:ext cx="1159" cy="358"/>
              <a:chOff x="0" y="0"/>
              <a:chExt cx="1160" cy="358"/>
            </a:xfrm>
          </p:grpSpPr>
          <p:sp>
            <p:nvSpPr>
              <p:cNvPr id="50300" name="Rectangle 124">
                <a:extLst>
                  <a:ext uri="{FF2B5EF4-FFF2-40B4-BE49-F238E27FC236}">
                    <a16:creationId xmlns:a16="http://schemas.microsoft.com/office/drawing/2014/main" id="{E9319BA2-B322-404B-9727-AA1FE185C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36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/>
                <a:r>
                  <a:rPr lang="zh-CN" altLang="zh-CN" i="1">
                    <a:solidFill>
                      <a:srgbClr val="00CC00"/>
                    </a:solidFill>
                  </a:rPr>
                  <a:t>S</a:t>
                </a:r>
                <a:r>
                  <a:rPr lang="zh-CN" altLang="zh-CN" baseline="-25000">
                    <a:solidFill>
                      <a:srgbClr val="00CC00"/>
                    </a:solidFill>
                  </a:rPr>
                  <a:t>1</a:t>
                </a:r>
              </a:p>
            </p:txBody>
          </p:sp>
          <p:sp>
            <p:nvSpPr>
              <p:cNvPr id="50301" name="Rectangle 125">
                <a:extLst>
                  <a:ext uri="{FF2B5EF4-FFF2-40B4-BE49-F238E27FC236}">
                    <a16:creationId xmlns:a16="http://schemas.microsoft.com/office/drawing/2014/main" id="{84D44AEE-C9F2-4200-BFF4-61A071C1E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8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>
                    <a:solidFill>
                      <a:srgbClr val="00CC00"/>
                    </a:solidFill>
                  </a:rPr>
                  <a:t>1</a:t>
                </a:r>
                <a:endParaRPr lang="zh-CN" altLang="zh-CN" baseline="-25000">
                  <a:solidFill>
                    <a:srgbClr val="00CC00"/>
                  </a:solidFill>
                </a:endParaRPr>
              </a:p>
            </p:txBody>
          </p:sp>
          <p:sp>
            <p:nvSpPr>
              <p:cNvPr id="50302" name="Line 126">
                <a:extLst>
                  <a:ext uri="{FF2B5EF4-FFF2-40B4-BE49-F238E27FC236}">
                    <a16:creationId xmlns:a16="http://schemas.microsoft.com/office/drawing/2014/main" id="{2BF6D452-DEE5-428F-96F4-F46C4892AF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" y="255"/>
                <a:ext cx="912" cy="0"/>
              </a:xfrm>
              <a:prstGeom prst="line">
                <a:avLst/>
              </a:prstGeom>
              <a:noFill/>
              <a:ln w="28575" cmpd="sng">
                <a:solidFill>
                  <a:srgbClr val="00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350"/>
              </a:p>
            </p:txBody>
          </p:sp>
        </p:grpSp>
        <p:grpSp>
          <p:nvGrpSpPr>
            <p:cNvPr id="50303" name="Group 127">
              <a:extLst>
                <a:ext uri="{FF2B5EF4-FFF2-40B4-BE49-F238E27FC236}">
                  <a16:creationId xmlns:a16="http://schemas.microsoft.com/office/drawing/2014/main" id="{B6DD6F60-A99F-4AC2-8ECD-A2E4E7931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" y="912"/>
              <a:ext cx="1313" cy="1559"/>
              <a:chOff x="0" y="0"/>
              <a:chExt cx="1314" cy="1559"/>
            </a:xfrm>
          </p:grpSpPr>
          <p:sp>
            <p:nvSpPr>
              <p:cNvPr id="50304" name="Rectangle 128">
                <a:extLst>
                  <a:ext uri="{FF2B5EF4-FFF2-40B4-BE49-F238E27FC236}">
                    <a16:creationId xmlns:a16="http://schemas.microsoft.com/office/drawing/2014/main" id="{FE731284-BC69-4778-9DA8-836CEB554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" y="0"/>
                <a:ext cx="33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/>
                <a:r>
                  <a:rPr lang="zh-CN" altLang="zh-CN" i="1">
                    <a:solidFill>
                      <a:srgbClr val="CC66FF"/>
                    </a:solidFill>
                  </a:rPr>
                  <a:t>S</a:t>
                </a:r>
                <a:r>
                  <a:rPr lang="zh-CN" altLang="zh-CN" baseline="-25000">
                    <a:solidFill>
                      <a:srgbClr val="CC66FF"/>
                    </a:solidFill>
                  </a:rPr>
                  <a:t>2</a:t>
                </a:r>
              </a:p>
            </p:txBody>
          </p:sp>
          <p:sp>
            <p:nvSpPr>
              <p:cNvPr id="50305" name="Line 129">
                <a:extLst>
                  <a:ext uri="{FF2B5EF4-FFF2-40B4-BE49-F238E27FC236}">
                    <a16:creationId xmlns:a16="http://schemas.microsoft.com/office/drawing/2014/main" id="{E68B030C-2E17-4B79-B45B-0FB7310F7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5"/>
                <a:ext cx="288" cy="0"/>
              </a:xfrm>
              <a:prstGeom prst="line">
                <a:avLst/>
              </a:prstGeom>
              <a:noFill/>
              <a:ln w="19050" cmpd="sng">
                <a:solidFill>
                  <a:srgbClr val="CC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50306" name="Rectangle 130">
                <a:extLst>
                  <a:ext uri="{FF2B5EF4-FFF2-40B4-BE49-F238E27FC236}">
                    <a16:creationId xmlns:a16="http://schemas.microsoft.com/office/drawing/2014/main" id="{E70F8C66-3512-4174-B926-7731E2D91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0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>
                    <a:solidFill>
                      <a:srgbClr val="CC66FF"/>
                    </a:solidFill>
                  </a:rPr>
                  <a:t>A</a:t>
                </a:r>
                <a:r>
                  <a:rPr lang="zh-CN" altLang="zh-CN" baseline="-25000">
                    <a:solidFill>
                      <a:srgbClr val="CC66FF"/>
                    </a:solidFill>
                  </a:rPr>
                  <a:t>3</a:t>
                </a:r>
              </a:p>
            </p:txBody>
          </p:sp>
          <p:sp>
            <p:nvSpPr>
              <p:cNvPr id="50307" name="Rectangle 131">
                <a:extLst>
                  <a:ext uri="{FF2B5EF4-FFF2-40B4-BE49-F238E27FC236}">
                    <a16:creationId xmlns:a16="http://schemas.microsoft.com/office/drawing/2014/main" id="{F4DE961A-82D5-4951-8BE1-BE0265D24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296"/>
                <a:ext cx="36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/>
                <a:r>
                  <a:rPr lang="zh-CN" altLang="zh-CN" i="1">
                    <a:solidFill>
                      <a:srgbClr val="CC66FF"/>
                    </a:solidFill>
                  </a:rPr>
                  <a:t>S</a:t>
                </a:r>
                <a:r>
                  <a:rPr lang="zh-CN" altLang="zh-CN" baseline="-25000">
                    <a:solidFill>
                      <a:srgbClr val="CC66FF"/>
                    </a:solidFill>
                  </a:rPr>
                  <a:t>1</a:t>
                </a:r>
              </a:p>
            </p:txBody>
          </p:sp>
          <p:sp>
            <p:nvSpPr>
              <p:cNvPr id="50308" name="Line 132">
                <a:extLst>
                  <a:ext uri="{FF2B5EF4-FFF2-40B4-BE49-F238E27FC236}">
                    <a16:creationId xmlns:a16="http://schemas.microsoft.com/office/drawing/2014/main" id="{B559EA1A-215B-4BFF-89AC-B4E6E80CF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" y="255"/>
                <a:ext cx="912" cy="0"/>
              </a:xfrm>
              <a:prstGeom prst="line">
                <a:avLst/>
              </a:prstGeom>
              <a:noFill/>
              <a:ln w="28575" cmpd="sng">
                <a:solidFill>
                  <a:srgbClr val="CC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0309" name="Line 133">
                <a:extLst>
                  <a:ext uri="{FF2B5EF4-FFF2-40B4-BE49-F238E27FC236}">
                    <a16:creationId xmlns:a16="http://schemas.microsoft.com/office/drawing/2014/main" id="{49AF8E26-D067-4E44-93DB-D465D06BC2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53"/>
                <a:ext cx="0" cy="1306"/>
              </a:xfrm>
              <a:prstGeom prst="line">
                <a:avLst/>
              </a:prstGeom>
              <a:noFill/>
              <a:ln w="28575" cmpd="sng">
                <a:solidFill>
                  <a:srgbClr val="CC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0310" name="Line 134">
                <a:extLst>
                  <a:ext uri="{FF2B5EF4-FFF2-40B4-BE49-F238E27FC236}">
                    <a16:creationId xmlns:a16="http://schemas.microsoft.com/office/drawing/2014/main" id="{06C07FBE-F85C-4809-AB7D-694F48F891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543"/>
                <a:ext cx="672" cy="0"/>
              </a:xfrm>
              <a:prstGeom prst="line">
                <a:avLst/>
              </a:prstGeom>
              <a:noFill/>
              <a:ln w="28575" cmpd="sng">
                <a:solidFill>
                  <a:srgbClr val="CC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0311" name="Oval 135">
                <a:extLst>
                  <a:ext uri="{FF2B5EF4-FFF2-40B4-BE49-F238E27FC236}">
                    <a16:creationId xmlns:a16="http://schemas.microsoft.com/office/drawing/2014/main" id="{170544CF-C415-4762-AE94-A5EFEE6FC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72"/>
                <a:ext cx="218" cy="3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rgbClr val="CC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/>
              </a:p>
            </p:txBody>
          </p:sp>
        </p:grpSp>
        <p:grpSp>
          <p:nvGrpSpPr>
            <p:cNvPr id="50312" name="Group 136">
              <a:extLst>
                <a:ext uri="{FF2B5EF4-FFF2-40B4-BE49-F238E27FC236}">
                  <a16:creationId xmlns:a16="http://schemas.microsoft.com/office/drawing/2014/main" id="{C55BCD07-7A0E-4A3A-A212-354E1C5674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" y="1207"/>
              <a:ext cx="1313" cy="2018"/>
              <a:chOff x="0" y="0"/>
              <a:chExt cx="1314" cy="2018"/>
            </a:xfrm>
          </p:grpSpPr>
          <p:sp>
            <p:nvSpPr>
              <p:cNvPr id="50313" name="Rectangle 137">
                <a:extLst>
                  <a:ext uri="{FF2B5EF4-FFF2-40B4-BE49-F238E27FC236}">
                    <a16:creationId xmlns:a16="http://schemas.microsoft.com/office/drawing/2014/main" id="{68365672-506F-4E43-8FFA-0C37A71C1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37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/>
                <a:r>
                  <a:rPr lang="zh-CN" altLang="zh-CN" i="1">
                    <a:solidFill>
                      <a:srgbClr val="CCCC00"/>
                    </a:solidFill>
                  </a:rPr>
                  <a:t>S</a:t>
                </a:r>
                <a:r>
                  <a:rPr lang="zh-CN" altLang="zh-CN" baseline="-25000">
                    <a:solidFill>
                      <a:srgbClr val="CCCC00"/>
                    </a:solidFill>
                  </a:rPr>
                  <a:t>3</a:t>
                </a:r>
              </a:p>
            </p:txBody>
          </p:sp>
          <p:sp>
            <p:nvSpPr>
              <p:cNvPr id="50314" name="Line 138">
                <a:extLst>
                  <a:ext uri="{FF2B5EF4-FFF2-40B4-BE49-F238E27FC236}">
                    <a16:creationId xmlns:a16="http://schemas.microsoft.com/office/drawing/2014/main" id="{B75AFBCC-A37F-482A-A290-D3BE37116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5"/>
                <a:ext cx="288" cy="0"/>
              </a:xfrm>
              <a:prstGeom prst="line">
                <a:avLst/>
              </a:prstGeom>
              <a:noFill/>
              <a:ln w="19050" cmpd="sng">
                <a:solidFill>
                  <a:srgbClr val="CC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50315" name="Rectangle 139">
                <a:extLst>
                  <a:ext uri="{FF2B5EF4-FFF2-40B4-BE49-F238E27FC236}">
                    <a16:creationId xmlns:a16="http://schemas.microsoft.com/office/drawing/2014/main" id="{8CE8A9E3-6E16-435F-899F-F321AA40E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592"/>
                <a:ext cx="37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/>
                <a:r>
                  <a:rPr lang="zh-CN" altLang="zh-CN" i="1">
                    <a:solidFill>
                      <a:srgbClr val="CCCC00"/>
                    </a:solidFill>
                  </a:rPr>
                  <a:t>S</a:t>
                </a:r>
                <a:r>
                  <a:rPr lang="zh-CN" altLang="zh-CN" baseline="-25000">
                    <a:solidFill>
                      <a:srgbClr val="CCCC00"/>
                    </a:solidFill>
                  </a:rPr>
                  <a:t>3</a:t>
                </a:r>
              </a:p>
            </p:txBody>
          </p:sp>
          <p:sp>
            <p:nvSpPr>
              <p:cNvPr id="50316" name="Rectangle 140">
                <a:extLst>
                  <a:ext uri="{FF2B5EF4-FFF2-40B4-BE49-F238E27FC236}">
                    <a16:creationId xmlns:a16="http://schemas.microsoft.com/office/drawing/2014/main" id="{06220BA3-AF00-43CC-BAF8-D1B4BD751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" y="1288"/>
                <a:ext cx="33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/>
                <a:r>
                  <a:rPr lang="zh-CN" altLang="zh-CN" i="1">
                    <a:solidFill>
                      <a:srgbClr val="CCCC00"/>
                    </a:solidFill>
                  </a:rPr>
                  <a:t>S</a:t>
                </a:r>
                <a:r>
                  <a:rPr lang="zh-CN" altLang="zh-CN" baseline="-25000">
                    <a:solidFill>
                      <a:srgbClr val="CCCC00"/>
                    </a:solidFill>
                  </a:rPr>
                  <a:t>2</a:t>
                </a:r>
              </a:p>
            </p:txBody>
          </p:sp>
          <p:sp>
            <p:nvSpPr>
              <p:cNvPr id="50317" name="Line 141">
                <a:extLst>
                  <a:ext uri="{FF2B5EF4-FFF2-40B4-BE49-F238E27FC236}">
                    <a16:creationId xmlns:a16="http://schemas.microsoft.com/office/drawing/2014/main" id="{09683FC2-A19C-4B70-98B4-813F3DA6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313"/>
                <a:ext cx="288" cy="0"/>
              </a:xfrm>
              <a:prstGeom prst="line">
                <a:avLst/>
              </a:prstGeom>
              <a:noFill/>
              <a:ln w="19050" cmpd="sng">
                <a:solidFill>
                  <a:srgbClr val="CC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50318" name="Line 142">
                <a:extLst>
                  <a:ext uri="{FF2B5EF4-FFF2-40B4-BE49-F238E27FC236}">
                    <a16:creationId xmlns:a16="http://schemas.microsoft.com/office/drawing/2014/main" id="{4227B51D-18DF-4CB4-8854-B513F195E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617"/>
                <a:ext cx="288" cy="0"/>
              </a:xfrm>
              <a:prstGeom prst="line">
                <a:avLst/>
              </a:prstGeom>
              <a:noFill/>
              <a:ln w="19050" cmpd="sng">
                <a:solidFill>
                  <a:srgbClr val="CC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 sz="1350"/>
              </a:p>
            </p:txBody>
          </p:sp>
          <p:sp>
            <p:nvSpPr>
              <p:cNvPr id="50319" name="Rectangle 143">
                <a:extLst>
                  <a:ext uri="{FF2B5EF4-FFF2-40B4-BE49-F238E27FC236}">
                    <a16:creationId xmlns:a16="http://schemas.microsoft.com/office/drawing/2014/main" id="{B3E8D119-902A-4BE7-90F3-52F27B2BB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6"/>
                <a:ext cx="2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/>
                <a:r>
                  <a:rPr lang="zh-CN" altLang="zh-CN" i="1">
                    <a:solidFill>
                      <a:srgbClr val="CCCC00"/>
                    </a:solidFill>
                  </a:rPr>
                  <a:t>E</a:t>
                </a:r>
                <a:endParaRPr lang="zh-CN" altLang="zh-CN" i="1" baseline="-25000">
                  <a:solidFill>
                    <a:srgbClr val="CCCC00"/>
                  </a:solidFill>
                </a:endParaRPr>
              </a:p>
            </p:txBody>
          </p:sp>
          <p:sp>
            <p:nvSpPr>
              <p:cNvPr id="50320" name="Oval 144">
                <a:extLst>
                  <a:ext uri="{FF2B5EF4-FFF2-40B4-BE49-F238E27FC236}">
                    <a16:creationId xmlns:a16="http://schemas.microsoft.com/office/drawing/2014/main" id="{CD0B4565-1BFD-4601-A030-8C80E40C2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1368"/>
                <a:ext cx="218" cy="3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rgbClr val="CC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0321" name="Oval 145">
                <a:extLst>
                  <a:ext uri="{FF2B5EF4-FFF2-40B4-BE49-F238E27FC236}">
                    <a16:creationId xmlns:a16="http://schemas.microsoft.com/office/drawing/2014/main" id="{B4079013-6CF1-41E2-AE4E-C322A3ED7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1664"/>
                <a:ext cx="218" cy="3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rgbClr val="CC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0322" name="Line 146">
                <a:extLst>
                  <a:ext uri="{FF2B5EF4-FFF2-40B4-BE49-F238E27FC236}">
                    <a16:creationId xmlns:a16="http://schemas.microsoft.com/office/drawing/2014/main" id="{63917390-4BE0-4348-81EF-149AA0855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" y="255"/>
                <a:ext cx="912" cy="0"/>
              </a:xfrm>
              <a:prstGeom prst="line">
                <a:avLst/>
              </a:prstGeom>
              <a:noFill/>
              <a:ln w="28575" cmpd="sng">
                <a:solidFill>
                  <a:srgbClr val="CC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0323" name="Line 147">
                <a:extLst>
                  <a:ext uri="{FF2B5EF4-FFF2-40B4-BE49-F238E27FC236}">
                    <a16:creationId xmlns:a16="http://schemas.microsoft.com/office/drawing/2014/main" id="{519FD352-324C-419D-BBF1-E1DA9792E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" y="245"/>
                <a:ext cx="0" cy="1298"/>
              </a:xfrm>
              <a:prstGeom prst="line">
                <a:avLst/>
              </a:prstGeom>
              <a:noFill/>
              <a:ln w="28575" cmpd="sng">
                <a:solidFill>
                  <a:srgbClr val="CC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0324" name="Oval 148">
                <a:extLst>
                  <a:ext uri="{FF2B5EF4-FFF2-40B4-BE49-F238E27FC236}">
                    <a16:creationId xmlns:a16="http://schemas.microsoft.com/office/drawing/2014/main" id="{15F73081-D49F-443A-BC4F-565D67008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72"/>
                <a:ext cx="218" cy="3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rgbClr val="CC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0325" name="Line 149">
                <a:extLst>
                  <a:ext uri="{FF2B5EF4-FFF2-40B4-BE49-F238E27FC236}">
                    <a16:creationId xmlns:a16="http://schemas.microsoft.com/office/drawing/2014/main" id="{75DE6F07-5773-40E9-95D9-90A19F1BB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4" y="1533"/>
                <a:ext cx="0" cy="314"/>
              </a:xfrm>
              <a:prstGeom prst="line">
                <a:avLst/>
              </a:prstGeom>
              <a:noFill/>
              <a:ln w="28575" cmpd="sng">
                <a:solidFill>
                  <a:srgbClr val="CC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0326" name="Line 150">
                <a:extLst>
                  <a:ext uri="{FF2B5EF4-FFF2-40B4-BE49-F238E27FC236}">
                    <a16:creationId xmlns:a16="http://schemas.microsoft.com/office/drawing/2014/main" id="{17341682-C717-4F39-8B1F-A9C96BEA3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543"/>
                <a:ext cx="720" cy="0"/>
              </a:xfrm>
              <a:prstGeom prst="line">
                <a:avLst/>
              </a:prstGeom>
              <a:noFill/>
              <a:ln w="28575" cmpd="sng">
                <a:solidFill>
                  <a:srgbClr val="CC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0327" name="Line 151">
                <a:extLst>
                  <a:ext uri="{FF2B5EF4-FFF2-40B4-BE49-F238E27FC236}">
                    <a16:creationId xmlns:a16="http://schemas.microsoft.com/office/drawing/2014/main" id="{4BCC9A9F-EB33-4561-AC97-2E2C4D480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8" y="1847"/>
                <a:ext cx="360" cy="0"/>
              </a:xfrm>
              <a:prstGeom prst="line">
                <a:avLst/>
              </a:prstGeom>
              <a:noFill/>
              <a:ln w="28575" cmpd="sng">
                <a:solidFill>
                  <a:srgbClr val="CC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35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A13C796A-4E1C-4440-BA64-75D3E1F3F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717" y="1278731"/>
            <a:ext cx="6311503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 dirty="0">
                <a:latin typeface="Arial" panose="020B0604020202020204" pitchFamily="34" charset="0"/>
              </a:rPr>
              <a:t>      </a:t>
            </a:r>
            <a:r>
              <a:rPr lang="zh-CN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在数字系统传输过程中，有时要从一组输入数据中，选择出某一个数据，完成这种功能的逻辑电路称作数据选择器（或称为多路选择开关）。 </a:t>
            </a: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31161364-2CA8-4D8A-AC7C-9C62B522E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391" y="1845469"/>
            <a:ext cx="49149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>
                <a:latin typeface="Arial" panose="020B0604020202020204" pitchFamily="34" charset="0"/>
              </a:rPr>
              <a:t>     </a:t>
            </a:r>
            <a:r>
              <a:rPr lang="zh-CN" altLang="zh-CN" sz="1500">
                <a:latin typeface="Arial" panose="020B0604020202020204" pitchFamily="34" charset="0"/>
                <a:ea typeface="幼圆" panose="02010509060101010101" pitchFamily="49" charset="-122"/>
              </a:rPr>
              <a:t>数据选择器是一个多输入，单输出的组合逻辑电路。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6D05FD03-0C20-45E8-91BA-BA75CE31C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391" y="2255044"/>
            <a:ext cx="28622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1、数据选择器的设计</a:t>
            </a:r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CCFF3130-A7D9-4290-B0C4-180EC9B8C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716" y="2634855"/>
            <a:ext cx="458985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例：用小规模电路设计</a:t>
            </a:r>
            <a:r>
              <a:rPr lang="zh-CN" altLang="zh-CN" sz="1500" dirty="0">
                <a:latin typeface="Arial" panose="020B0604020202020204" pitchFamily="34" charset="0"/>
                <a:ea typeface="幼圆" panose="02010509060101010101" pitchFamily="49" charset="-122"/>
              </a:rPr>
              <a:t>4</a:t>
            </a:r>
            <a:r>
              <a:rPr lang="zh-CN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选</a:t>
            </a:r>
            <a:r>
              <a:rPr lang="zh-CN" altLang="zh-CN" sz="1500" dirty="0">
                <a:latin typeface="Arial" panose="020B0604020202020204" pitchFamily="34" charset="0"/>
                <a:ea typeface="幼圆" panose="02010509060101010101" pitchFamily="49" charset="-122"/>
              </a:rPr>
              <a:t>1</a:t>
            </a:r>
            <a:r>
              <a:rPr lang="zh-CN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数据选择器</a:t>
            </a:r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0C264994-04A5-479F-962A-148D6512E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919414"/>
            <a:ext cx="356354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什么是</a:t>
            </a:r>
            <a:r>
              <a:rPr lang="zh-CN" altLang="zh-CN" sz="1500" dirty="0">
                <a:latin typeface="Arial" panose="020B0604020202020204" pitchFamily="34" charset="0"/>
                <a:ea typeface="幼圆" panose="02010509060101010101" pitchFamily="49" charset="-122"/>
              </a:rPr>
              <a:t>4</a:t>
            </a:r>
            <a:r>
              <a:rPr lang="zh-CN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选</a:t>
            </a:r>
            <a:r>
              <a:rPr lang="zh-CN" altLang="zh-CN" sz="1500" dirty="0">
                <a:latin typeface="Arial" panose="020B0604020202020204" pitchFamily="34" charset="0"/>
                <a:ea typeface="幼圆" panose="02010509060101010101" pitchFamily="49" charset="-122"/>
              </a:rPr>
              <a:t>1</a:t>
            </a:r>
            <a:r>
              <a:rPr lang="zh-CN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？用开关来表示。</a:t>
            </a:r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DCDEAB48-0C3A-47D3-9F2C-405B940BE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6248" y="2347913"/>
            <a:ext cx="70127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 sz="1350">
                <a:latin typeface="Arial" panose="020B0604020202020204" pitchFamily="34" charset="0"/>
              </a:rPr>
              <a:t>00</a:t>
            </a:r>
          </a:p>
        </p:txBody>
      </p:sp>
      <p:sp>
        <p:nvSpPr>
          <p:cNvPr id="68616" name="Rectangle 8">
            <a:extLst>
              <a:ext uri="{FF2B5EF4-FFF2-40B4-BE49-F238E27FC236}">
                <a16:creationId xmlns:a16="http://schemas.microsoft.com/office/drawing/2014/main" id="{86CF5132-6EB0-4710-86EE-81643BFE7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7" y="2550319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350">
                <a:latin typeface="Arial" panose="020B0604020202020204" pitchFamily="34" charset="0"/>
              </a:rPr>
              <a:t>01</a:t>
            </a:r>
          </a:p>
        </p:txBody>
      </p:sp>
      <p:sp>
        <p:nvSpPr>
          <p:cNvPr id="68617" name="Rectangle 9">
            <a:extLst>
              <a:ext uri="{FF2B5EF4-FFF2-40B4-BE49-F238E27FC236}">
                <a16:creationId xmlns:a16="http://schemas.microsoft.com/office/drawing/2014/main" id="{7801689F-7240-46F4-99A0-386090BFC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912" y="2786063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35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8618" name="Rectangle 10">
            <a:extLst>
              <a:ext uri="{FF2B5EF4-FFF2-40B4-BE49-F238E27FC236}">
                <a16:creationId xmlns:a16="http://schemas.microsoft.com/office/drawing/2014/main" id="{8EF57F06-4E0C-4823-A79E-6A71B2B99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7" y="3018235"/>
            <a:ext cx="36420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35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8619" name="Text Box 11">
            <a:extLst>
              <a:ext uri="{FF2B5EF4-FFF2-40B4-BE49-F238E27FC236}">
                <a16:creationId xmlns:a16="http://schemas.microsoft.com/office/drawing/2014/main" id="{3873D358-A62A-482A-805C-EF09CC491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141" y="3174206"/>
            <a:ext cx="4213622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 dirty="0">
                <a:latin typeface="Arial" panose="020B0604020202020204" pitchFamily="34" charset="0"/>
              </a:rPr>
              <a:t>      </a:t>
            </a:r>
            <a:r>
              <a:rPr lang="zh-CN" altLang="zh-CN" sz="1500" dirty="0">
                <a:latin typeface="Arial" panose="020B0604020202020204" pitchFamily="34" charset="0"/>
                <a:ea typeface="幼圆" panose="02010509060101010101" pitchFamily="49" charset="-122"/>
              </a:rPr>
              <a:t>在地址码的控制下，从</a:t>
            </a:r>
            <a:r>
              <a:rPr lang="zh-CN" altLang="zh-CN" sz="1500" dirty="0">
                <a:latin typeface="Arial" panose="020B0604020202020204" pitchFamily="34" charset="0"/>
              </a:rPr>
              <a:t>D</a:t>
            </a:r>
            <a:r>
              <a:rPr lang="zh-CN" altLang="zh-CN" sz="1500" baseline="-25000" dirty="0">
                <a:latin typeface="Arial" panose="020B0604020202020204" pitchFamily="34" charset="0"/>
              </a:rPr>
              <a:t>0</a:t>
            </a:r>
            <a:r>
              <a:rPr lang="zh-CN" altLang="zh-CN" sz="1500" dirty="0">
                <a:latin typeface="Arial" panose="020B0604020202020204" pitchFamily="34" charset="0"/>
              </a:rPr>
              <a:t>～D</a:t>
            </a:r>
            <a:r>
              <a:rPr lang="zh-CN" altLang="zh-CN" sz="1500" baseline="-25000" dirty="0">
                <a:latin typeface="Arial" panose="020B0604020202020204" pitchFamily="34" charset="0"/>
              </a:rPr>
              <a:t>4</a:t>
            </a:r>
            <a:r>
              <a:rPr lang="zh-CN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中任选一个送到公共输出端</a:t>
            </a:r>
            <a:r>
              <a:rPr lang="zh-CN" altLang="zh-CN" sz="1500" dirty="0">
                <a:latin typeface="Arial" panose="020B0604020202020204" pitchFamily="34" charset="0"/>
                <a:ea typeface="幼圆" panose="02010509060101010101" pitchFamily="49" charset="-122"/>
              </a:rPr>
              <a:t>Y</a:t>
            </a:r>
            <a:r>
              <a:rPr lang="zh-CN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</a:p>
        </p:txBody>
      </p:sp>
      <p:sp>
        <p:nvSpPr>
          <p:cNvPr id="68620" name="Text Box 12">
            <a:extLst>
              <a:ext uri="{FF2B5EF4-FFF2-40B4-BE49-F238E27FC236}">
                <a16:creationId xmlns:a16="http://schemas.microsoft.com/office/drawing/2014/main" id="{5F0BB3D0-4E12-46E5-8FAB-9E75CC296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63629"/>
            <a:ext cx="12965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>
                <a:latin typeface="Arial" panose="020B0604020202020204" pitchFamily="34" charset="0"/>
                <a:ea typeface="楷体_GB2312" pitchFamily="1" charset="-122"/>
              </a:rPr>
              <a:t>真值表：</a:t>
            </a:r>
          </a:p>
        </p:txBody>
      </p:sp>
      <p:graphicFrame>
        <p:nvGraphicFramePr>
          <p:cNvPr id="68621" name="Group 13">
            <a:extLst>
              <a:ext uri="{FF2B5EF4-FFF2-40B4-BE49-F238E27FC236}">
                <a16:creationId xmlns:a16="http://schemas.microsoft.com/office/drawing/2014/main" id="{A2E51975-1D3B-470E-9036-4B5372115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738326"/>
              </p:ext>
            </p:extLst>
          </p:nvPr>
        </p:nvGraphicFramePr>
        <p:xfrm>
          <a:off x="2868216" y="4381500"/>
          <a:ext cx="1595438" cy="1676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2209">
                  <a:extLst>
                    <a:ext uri="{9D8B030D-6E8A-4147-A177-3AD203B41FA5}">
                      <a16:colId xmlns:a16="http://schemas.microsoft.com/office/drawing/2014/main" val="2556987484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1372495641"/>
                    </a:ext>
                  </a:extLst>
                </a:gridCol>
                <a:gridCol w="506016">
                  <a:extLst>
                    <a:ext uri="{9D8B030D-6E8A-4147-A177-3AD203B41FA5}">
                      <a16:colId xmlns:a16="http://schemas.microsoft.com/office/drawing/2014/main" val="4128481358"/>
                    </a:ext>
                  </a:extLst>
                </a:gridCol>
              </a:tblGrid>
              <a:tr h="335756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A</a:t>
                      </a:r>
                      <a:r>
                        <a:rPr kumimoji="0" lang="zh-CN" altLang="zh-CN" sz="1500" b="1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kumimoji="0" lang="zh-CN" altLang="zh-CN" sz="1500" b="1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A</a:t>
                      </a:r>
                      <a:r>
                        <a:rPr kumimoji="0" lang="zh-CN" altLang="zh-CN" sz="1500" b="1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kumimoji="0" lang="zh-CN" altLang="zh-CN" sz="1500" b="1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Y</a:t>
                      </a: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2359760672"/>
                  </a:ext>
                </a:extLst>
              </a:tr>
              <a:tr h="335756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D</a:t>
                      </a:r>
                      <a:r>
                        <a:rPr kumimoji="0" lang="zh-CN" altLang="zh-CN" sz="1500" b="1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kumimoji="0" lang="zh-CN" altLang="zh-CN" sz="1500" b="1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4062122906"/>
                  </a:ext>
                </a:extLst>
              </a:tr>
              <a:tr h="334566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kumimoji="0" lang="zh-CN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D</a:t>
                      </a:r>
                      <a:r>
                        <a:rPr kumimoji="0" lang="zh-CN" altLang="zh-CN" sz="1500" b="1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kumimoji="0" lang="zh-CN" altLang="zh-CN" sz="1500" b="1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467943168"/>
                  </a:ext>
                </a:extLst>
              </a:tr>
              <a:tr h="335756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D</a:t>
                      </a:r>
                      <a:r>
                        <a:rPr kumimoji="0" lang="zh-CN" altLang="zh-CN" sz="1500" b="1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2</a:t>
                      </a:r>
                      <a:endParaRPr kumimoji="0" lang="zh-CN" altLang="zh-CN" sz="1500" b="1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4045415369"/>
                  </a:ext>
                </a:extLst>
              </a:tr>
              <a:tr h="334566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D</a:t>
                      </a:r>
                      <a:r>
                        <a:rPr kumimoji="0" lang="zh-CN" altLang="zh-CN" sz="15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3</a:t>
                      </a:r>
                      <a:endParaRPr kumimoji="0" lang="zh-CN" altLang="zh-CN" sz="15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4216857017"/>
                  </a:ext>
                </a:extLst>
              </a:tr>
            </a:tbl>
          </a:graphicData>
        </a:graphic>
      </p:graphicFrame>
      <p:graphicFrame>
        <p:nvGraphicFramePr>
          <p:cNvPr id="68647" name="Object 39">
            <a:extLst>
              <a:ext uri="{FF2B5EF4-FFF2-40B4-BE49-F238E27FC236}">
                <a16:creationId xmlns:a16="http://schemas.microsoft.com/office/drawing/2014/main" id="{65081FAA-9EB3-4019-B75D-8F525099B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9138" y="3352800"/>
          <a:ext cx="8572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5" r:id="rId3" imgW="114419" imgH="203165" progId="Equation.3">
                  <p:embed/>
                </p:oleObj>
              </mc:Choice>
              <mc:Fallback>
                <p:oleObj r:id="rId3" imgW="114419" imgH="203165" progId="Equation.3">
                  <p:embed/>
                  <p:pic>
                    <p:nvPicPr>
                      <p:cNvPr id="68647" name="Object 39">
                        <a:extLst>
                          <a:ext uri="{FF2B5EF4-FFF2-40B4-BE49-F238E27FC236}">
                            <a16:creationId xmlns:a16="http://schemas.microsoft.com/office/drawing/2014/main" id="{65081FAA-9EB3-4019-B75D-8F525099B7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3352800"/>
                        <a:ext cx="85725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8" name="Object 40">
            <a:extLst>
              <a:ext uri="{FF2B5EF4-FFF2-40B4-BE49-F238E27FC236}">
                <a16:creationId xmlns:a16="http://schemas.microsoft.com/office/drawing/2014/main" id="{F8DC54BA-650C-4568-9192-45AABF8541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9138" y="3352800"/>
          <a:ext cx="8572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6" r:id="rId5" imgW="114419" imgH="203165" progId="Equation.3">
                  <p:embed/>
                </p:oleObj>
              </mc:Choice>
              <mc:Fallback>
                <p:oleObj r:id="rId5" imgW="114419" imgH="203165" progId="Equation.3">
                  <p:embed/>
                  <p:pic>
                    <p:nvPicPr>
                      <p:cNvPr id="68648" name="Object 40">
                        <a:extLst>
                          <a:ext uri="{FF2B5EF4-FFF2-40B4-BE49-F238E27FC236}">
                            <a16:creationId xmlns:a16="http://schemas.microsoft.com/office/drawing/2014/main" id="{F8DC54BA-650C-4568-9192-45AABF854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3352800"/>
                        <a:ext cx="85725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9" name="Object 41">
            <a:extLst>
              <a:ext uri="{FF2B5EF4-FFF2-40B4-BE49-F238E27FC236}">
                <a16:creationId xmlns:a16="http://schemas.microsoft.com/office/drawing/2014/main" id="{A7E287AE-BC59-4799-A9A1-791F79F39A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7636" y="3833813"/>
          <a:ext cx="409694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7" r:id="rId6" imgW="2538114" imgH="254097" progId="Equation.3">
                  <p:embed/>
                </p:oleObj>
              </mc:Choice>
              <mc:Fallback>
                <p:oleObj r:id="rId6" imgW="2538114" imgH="254097" progId="Equation.3">
                  <p:embed/>
                  <p:pic>
                    <p:nvPicPr>
                      <p:cNvPr id="68649" name="Object 41">
                        <a:extLst>
                          <a:ext uri="{FF2B5EF4-FFF2-40B4-BE49-F238E27FC236}">
                            <a16:creationId xmlns:a16="http://schemas.microsoft.com/office/drawing/2014/main" id="{A7E287AE-BC59-4799-A9A1-791F79F39A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636" y="3833813"/>
                        <a:ext cx="409694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50" name="Oval 42">
            <a:extLst>
              <a:ext uri="{FF2B5EF4-FFF2-40B4-BE49-F238E27FC236}">
                <a16:creationId xmlns:a16="http://schemas.microsoft.com/office/drawing/2014/main" id="{F1BF6E29-D474-4AE1-9A26-9938D9E4D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524" y="2550319"/>
            <a:ext cx="67865" cy="6786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8651" name="Oval 43">
            <a:extLst>
              <a:ext uri="{FF2B5EF4-FFF2-40B4-BE49-F238E27FC236}">
                <a16:creationId xmlns:a16="http://schemas.microsoft.com/office/drawing/2014/main" id="{443F94E7-1E05-4646-B82B-0C5FA7BB2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2786063"/>
            <a:ext cx="67866" cy="6786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8652" name="Oval 44">
            <a:extLst>
              <a:ext uri="{FF2B5EF4-FFF2-40B4-BE49-F238E27FC236}">
                <a16:creationId xmlns:a16="http://schemas.microsoft.com/office/drawing/2014/main" id="{A584B8EB-CA98-4A6D-BD51-3DEFBC3EC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3022999"/>
            <a:ext cx="67866" cy="67865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8653" name="Oval 45">
            <a:extLst>
              <a:ext uri="{FF2B5EF4-FFF2-40B4-BE49-F238E27FC236}">
                <a16:creationId xmlns:a16="http://schemas.microsoft.com/office/drawing/2014/main" id="{280EB381-BCCB-4FD3-A5EE-E812E430A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3225405"/>
            <a:ext cx="67866" cy="67865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8654" name="Line 46">
            <a:extLst>
              <a:ext uri="{FF2B5EF4-FFF2-40B4-BE49-F238E27FC236}">
                <a16:creationId xmlns:a16="http://schemas.microsoft.com/office/drawing/2014/main" id="{F8E5EF63-61D2-46B9-8004-E77E2F6C8A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2442" y="2583656"/>
            <a:ext cx="269081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655" name="Line 47">
            <a:extLst>
              <a:ext uri="{FF2B5EF4-FFF2-40B4-BE49-F238E27FC236}">
                <a16:creationId xmlns:a16="http://schemas.microsoft.com/office/drawing/2014/main" id="{AB9687A6-A2E3-47A0-8E9A-5ECDBA1738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2442" y="2820591"/>
            <a:ext cx="269081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656" name="Line 48">
            <a:extLst>
              <a:ext uri="{FF2B5EF4-FFF2-40B4-BE49-F238E27FC236}">
                <a16:creationId xmlns:a16="http://schemas.microsoft.com/office/drawing/2014/main" id="{97BD25DF-6653-4A01-9E50-66545757ED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3633" y="3056335"/>
            <a:ext cx="269081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657" name="Line 49">
            <a:extLst>
              <a:ext uri="{FF2B5EF4-FFF2-40B4-BE49-F238E27FC236}">
                <a16:creationId xmlns:a16="http://schemas.microsoft.com/office/drawing/2014/main" id="{E51BFB89-C0D6-4AD7-9531-ADBE349FE8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2442" y="3258741"/>
            <a:ext cx="269081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658" name="Oval 50">
            <a:extLst>
              <a:ext uri="{FF2B5EF4-FFF2-40B4-BE49-F238E27FC236}">
                <a16:creationId xmlns:a16="http://schemas.microsoft.com/office/drawing/2014/main" id="{F87E140E-DE10-41AA-AE15-CABD5AAE1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3" y="2921794"/>
            <a:ext cx="67866" cy="6786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8659" name="Line 51">
            <a:extLst>
              <a:ext uri="{FF2B5EF4-FFF2-40B4-BE49-F238E27FC236}">
                <a16:creationId xmlns:a16="http://schemas.microsoft.com/office/drawing/2014/main" id="{6C1BB8C9-9C4D-4427-9AFC-939D11EEE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8729" y="2959894"/>
            <a:ext cx="236934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graphicFrame>
        <p:nvGraphicFramePr>
          <p:cNvPr id="68660" name="Object 52">
            <a:extLst>
              <a:ext uri="{FF2B5EF4-FFF2-40B4-BE49-F238E27FC236}">
                <a16:creationId xmlns:a16="http://schemas.microsoft.com/office/drawing/2014/main" id="{BE0DC784-7F2B-4353-930E-89AF64DF60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7641" y="2381250"/>
          <a:ext cx="30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8" r:id="rId8" imgW="203341" imgH="228719" progId="Equation.DSMT4">
                  <p:embed/>
                </p:oleObj>
              </mc:Choice>
              <mc:Fallback>
                <p:oleObj r:id="rId8" imgW="203341" imgH="228719" progId="Equation.DSMT4">
                  <p:embed/>
                  <p:pic>
                    <p:nvPicPr>
                      <p:cNvPr id="68660" name="Object 52">
                        <a:extLst>
                          <a:ext uri="{FF2B5EF4-FFF2-40B4-BE49-F238E27FC236}">
                            <a16:creationId xmlns:a16="http://schemas.microsoft.com/office/drawing/2014/main" id="{BE0DC784-7F2B-4353-930E-89AF64DF60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7641" y="2381250"/>
                        <a:ext cx="304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61" name="Object 53">
            <a:extLst>
              <a:ext uri="{FF2B5EF4-FFF2-40B4-BE49-F238E27FC236}">
                <a16:creationId xmlns:a16="http://schemas.microsoft.com/office/drawing/2014/main" id="{0B7D1081-EAC3-4601-A862-521DB028BE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7641" y="2849166"/>
          <a:ext cx="30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9" r:id="rId10" imgW="203341" imgH="228719" progId="Equation.DSMT4">
                  <p:embed/>
                </p:oleObj>
              </mc:Choice>
              <mc:Fallback>
                <p:oleObj r:id="rId10" imgW="203341" imgH="228719" progId="Equation.DSMT4">
                  <p:embed/>
                  <p:pic>
                    <p:nvPicPr>
                      <p:cNvPr id="68661" name="Object 53">
                        <a:extLst>
                          <a:ext uri="{FF2B5EF4-FFF2-40B4-BE49-F238E27FC236}">
                            <a16:creationId xmlns:a16="http://schemas.microsoft.com/office/drawing/2014/main" id="{0B7D1081-EAC3-4601-A862-521DB028BE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7641" y="2849166"/>
                        <a:ext cx="304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62" name="Object 54">
            <a:extLst>
              <a:ext uri="{FF2B5EF4-FFF2-40B4-BE49-F238E27FC236}">
                <a16:creationId xmlns:a16="http://schemas.microsoft.com/office/drawing/2014/main" id="{70A719CA-47B9-4F30-B395-1589AB2BBC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8356" y="2612231"/>
          <a:ext cx="2857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0" r:id="rId12" imgW="190734" imgH="228818" progId="Equation.DSMT4">
                  <p:embed/>
                </p:oleObj>
              </mc:Choice>
              <mc:Fallback>
                <p:oleObj r:id="rId12" imgW="190734" imgH="228818" progId="Equation.DSMT4">
                  <p:embed/>
                  <p:pic>
                    <p:nvPicPr>
                      <p:cNvPr id="68662" name="Object 54">
                        <a:extLst>
                          <a:ext uri="{FF2B5EF4-FFF2-40B4-BE49-F238E27FC236}">
                            <a16:creationId xmlns:a16="http://schemas.microsoft.com/office/drawing/2014/main" id="{70A719CA-47B9-4F30-B395-1589AB2BBC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8356" y="2612231"/>
                        <a:ext cx="2857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63" name="Object 55">
            <a:extLst>
              <a:ext uri="{FF2B5EF4-FFF2-40B4-BE49-F238E27FC236}">
                <a16:creationId xmlns:a16="http://schemas.microsoft.com/office/drawing/2014/main" id="{C25E0CA6-93F5-4637-A058-A87BE1D184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7641" y="3087291"/>
          <a:ext cx="30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1" r:id="rId14" imgW="203341" imgH="228719" progId="Equation.DSMT4">
                  <p:embed/>
                </p:oleObj>
              </mc:Choice>
              <mc:Fallback>
                <p:oleObj r:id="rId14" imgW="203341" imgH="228719" progId="Equation.DSMT4">
                  <p:embed/>
                  <p:pic>
                    <p:nvPicPr>
                      <p:cNvPr id="68663" name="Object 55">
                        <a:extLst>
                          <a:ext uri="{FF2B5EF4-FFF2-40B4-BE49-F238E27FC236}">
                            <a16:creationId xmlns:a16="http://schemas.microsoft.com/office/drawing/2014/main" id="{C25E0CA6-93F5-4637-A058-A87BE1D184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7641" y="3087291"/>
                        <a:ext cx="304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64" name="Object 56">
            <a:extLst>
              <a:ext uri="{FF2B5EF4-FFF2-40B4-BE49-F238E27FC236}">
                <a16:creationId xmlns:a16="http://schemas.microsoft.com/office/drawing/2014/main" id="{4D710E54-4E8E-4466-9D5B-FCB751C8DE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8760" y="2843213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2" r:id="rId16" imgW="139835" imgH="165202" progId="Equation.DSMT4">
                  <p:embed/>
                </p:oleObj>
              </mc:Choice>
              <mc:Fallback>
                <p:oleObj r:id="rId16" imgW="139835" imgH="165202" progId="Equation.DSMT4">
                  <p:embed/>
                  <p:pic>
                    <p:nvPicPr>
                      <p:cNvPr id="68664" name="Object 56">
                        <a:extLst>
                          <a:ext uri="{FF2B5EF4-FFF2-40B4-BE49-F238E27FC236}">
                            <a16:creationId xmlns:a16="http://schemas.microsoft.com/office/drawing/2014/main" id="{4D710E54-4E8E-4466-9D5B-FCB751C8DE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760" y="2843213"/>
                        <a:ext cx="209550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65" name="Line 57">
            <a:extLst>
              <a:ext uri="{FF2B5EF4-FFF2-40B4-BE49-F238E27FC236}">
                <a16:creationId xmlns:a16="http://schemas.microsoft.com/office/drawing/2014/main" id="{7C018F64-8126-4E5E-A149-130F00A080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0579" y="2612231"/>
            <a:ext cx="370284" cy="342900"/>
          </a:xfrm>
          <a:prstGeom prst="line">
            <a:avLst/>
          </a:prstGeom>
          <a:noFill/>
          <a:ln w="12700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666" name="Line 58">
            <a:extLst>
              <a:ext uri="{FF2B5EF4-FFF2-40B4-BE49-F238E27FC236}">
                <a16:creationId xmlns:a16="http://schemas.microsoft.com/office/drawing/2014/main" id="{A5C9BE32-D398-4CC7-87D4-9373F2943E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9388" y="2820592"/>
            <a:ext cx="371475" cy="139303"/>
          </a:xfrm>
          <a:prstGeom prst="line">
            <a:avLst/>
          </a:prstGeom>
          <a:noFill/>
          <a:ln w="12700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667" name="Line 59">
            <a:extLst>
              <a:ext uri="{FF2B5EF4-FFF2-40B4-BE49-F238E27FC236}">
                <a16:creationId xmlns:a16="http://schemas.microsoft.com/office/drawing/2014/main" id="{83D64B58-74B6-4FD2-B839-916D89577F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9388" y="2959894"/>
            <a:ext cx="371475" cy="96441"/>
          </a:xfrm>
          <a:prstGeom prst="line">
            <a:avLst/>
          </a:prstGeom>
          <a:noFill/>
          <a:ln w="12700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668" name="Line 60">
            <a:extLst>
              <a:ext uri="{FF2B5EF4-FFF2-40B4-BE49-F238E27FC236}">
                <a16:creationId xmlns:a16="http://schemas.microsoft.com/office/drawing/2014/main" id="{31282A5E-D882-4D95-A6A8-2B075F5D14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9388" y="2959895"/>
            <a:ext cx="371475" cy="298847"/>
          </a:xfrm>
          <a:prstGeom prst="line">
            <a:avLst/>
          </a:prstGeom>
          <a:noFill/>
          <a:ln w="12700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68669" name="Group 61">
            <a:extLst>
              <a:ext uri="{FF2B5EF4-FFF2-40B4-BE49-F238E27FC236}">
                <a16:creationId xmlns:a16="http://schemas.microsoft.com/office/drawing/2014/main" id="{B4C98A52-45DB-4849-8FF3-BBE55D6007F5}"/>
              </a:ext>
            </a:extLst>
          </p:cNvPr>
          <p:cNvGrpSpPr>
            <a:grpSpLocks/>
          </p:cNvGrpSpPr>
          <p:nvPr/>
        </p:nvGrpSpPr>
        <p:grpSpPr bwMode="auto">
          <a:xfrm>
            <a:off x="6962775" y="5049441"/>
            <a:ext cx="442913" cy="275034"/>
            <a:chOff x="0" y="0"/>
            <a:chExt cx="372" cy="231"/>
          </a:xfrm>
        </p:grpSpPr>
        <p:grpSp>
          <p:nvGrpSpPr>
            <p:cNvPr id="68670" name="Group 62">
              <a:extLst>
                <a:ext uri="{FF2B5EF4-FFF2-40B4-BE49-F238E27FC236}">
                  <a16:creationId xmlns:a16="http://schemas.microsoft.com/office/drawing/2014/main" id="{3EB158A8-4A73-4F6B-B7AB-2DDBE9CEF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6" cy="231"/>
              <a:chOff x="0" y="0"/>
              <a:chExt cx="236" cy="231"/>
            </a:xfrm>
          </p:grpSpPr>
          <p:sp>
            <p:nvSpPr>
              <p:cNvPr id="68671" name="Rectangle 63">
                <a:extLst>
                  <a:ext uri="{FF2B5EF4-FFF2-40B4-BE49-F238E27FC236}">
                    <a16:creationId xmlns:a16="http://schemas.microsoft.com/office/drawing/2014/main" id="{78A8ED71-DCB1-4B4E-9148-9C201E6DC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80" cy="231"/>
              </a:xfrm>
              <a:prstGeom prst="rect">
                <a:avLst/>
              </a:prstGeom>
              <a:gradFill rotWithShape="1"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path path="shape">
                  <a:fillToRect l="50000" t="50000" r="50000" b="50000"/>
                </a:path>
              </a:gradFill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/>
                <a:r>
                  <a:rPr lang="zh-CN" altLang="zh-CN" sz="135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8672" name="Oval 64">
                <a:extLst>
                  <a:ext uri="{FF2B5EF4-FFF2-40B4-BE49-F238E27FC236}">
                    <a16:creationId xmlns:a16="http://schemas.microsoft.com/office/drawing/2014/main" id="{CD5EE1F2-ACAC-4CED-848B-D88F28335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" y="89"/>
                <a:ext cx="56" cy="56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68673" name="Line 65">
              <a:extLst>
                <a:ext uri="{FF2B5EF4-FFF2-40B4-BE49-F238E27FC236}">
                  <a16:creationId xmlns:a16="http://schemas.microsoft.com/office/drawing/2014/main" id="{427B1389-5C01-494E-AFAD-3B62C6981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" y="115"/>
              <a:ext cx="13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68674" name="Line 66">
            <a:extLst>
              <a:ext uri="{FF2B5EF4-FFF2-40B4-BE49-F238E27FC236}">
                <a16:creationId xmlns:a16="http://schemas.microsoft.com/office/drawing/2014/main" id="{C852F594-8575-498F-A207-CAA7AE4958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3298" y="4683919"/>
            <a:ext cx="683419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675" name="Line 67">
            <a:extLst>
              <a:ext uri="{FF2B5EF4-FFF2-40B4-BE49-F238E27FC236}">
                <a16:creationId xmlns:a16="http://schemas.microsoft.com/office/drawing/2014/main" id="{E0CB4335-2D03-4399-A229-0D0CDDF65C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0011" y="4774406"/>
            <a:ext cx="315515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676" name="Line 68">
            <a:extLst>
              <a:ext uri="{FF2B5EF4-FFF2-40B4-BE49-F238E27FC236}">
                <a16:creationId xmlns:a16="http://schemas.microsoft.com/office/drawing/2014/main" id="{8654395A-669D-4D12-824A-21328A267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0010" y="4774407"/>
            <a:ext cx="0" cy="550069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677" name="Line 69">
            <a:extLst>
              <a:ext uri="{FF2B5EF4-FFF2-40B4-BE49-F238E27FC236}">
                <a16:creationId xmlns:a16="http://schemas.microsoft.com/office/drawing/2014/main" id="{EF4E1954-95B1-4EB4-A334-58980B65D1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0023" y="4956572"/>
            <a:ext cx="215503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678" name="Line 70">
            <a:extLst>
              <a:ext uri="{FF2B5EF4-FFF2-40B4-BE49-F238E27FC236}">
                <a16:creationId xmlns:a16="http://schemas.microsoft.com/office/drawing/2014/main" id="{18679AC0-61EE-4626-8A4C-C40780A3FD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90022" y="4683919"/>
            <a:ext cx="0" cy="272654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679" name="Line 71">
            <a:extLst>
              <a:ext uri="{FF2B5EF4-FFF2-40B4-BE49-F238E27FC236}">
                <a16:creationId xmlns:a16="http://schemas.microsoft.com/office/drawing/2014/main" id="{AE177DCA-282C-4CAC-9924-665B043BB5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9745" y="5049441"/>
            <a:ext cx="535781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680" name="Line 72">
            <a:extLst>
              <a:ext uri="{FF2B5EF4-FFF2-40B4-BE49-F238E27FC236}">
                <a16:creationId xmlns:a16="http://schemas.microsoft.com/office/drawing/2014/main" id="{240BD39A-D9A0-4572-AC4D-DAD06E3589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2855" y="5236369"/>
            <a:ext cx="425053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681" name="Line 73">
            <a:extLst>
              <a:ext uri="{FF2B5EF4-FFF2-40B4-BE49-F238E27FC236}">
                <a16:creationId xmlns:a16="http://schemas.microsoft.com/office/drawing/2014/main" id="{DB16D539-32AE-4269-98E0-8AE4811559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3297" y="5324475"/>
            <a:ext cx="366713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682" name="Line 74">
            <a:extLst>
              <a:ext uri="{FF2B5EF4-FFF2-40B4-BE49-F238E27FC236}">
                <a16:creationId xmlns:a16="http://schemas.microsoft.com/office/drawing/2014/main" id="{BDB3A1B1-99E2-46BD-AE10-6E8E7F076B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2855" y="5511404"/>
            <a:ext cx="421481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683" name="Line 75">
            <a:extLst>
              <a:ext uri="{FF2B5EF4-FFF2-40B4-BE49-F238E27FC236}">
                <a16:creationId xmlns:a16="http://schemas.microsoft.com/office/drawing/2014/main" id="{7F2921BF-BAE3-4D8B-AADB-BBF7EA2AEE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2854" y="4956572"/>
            <a:ext cx="0" cy="279797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684" name="Line 76">
            <a:extLst>
              <a:ext uri="{FF2B5EF4-FFF2-40B4-BE49-F238E27FC236}">
                <a16:creationId xmlns:a16="http://schemas.microsoft.com/office/drawing/2014/main" id="{598294AC-752A-4263-9C4C-EC1BFFBA12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6344" y="5600700"/>
            <a:ext cx="533400" cy="1191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685" name="Line 77">
            <a:extLst>
              <a:ext uri="{FF2B5EF4-FFF2-40B4-BE49-F238E27FC236}">
                <a16:creationId xmlns:a16="http://schemas.microsoft.com/office/drawing/2014/main" id="{6D3B2471-7921-4180-9CFF-6FFA198E97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9744" y="5049441"/>
            <a:ext cx="0" cy="551259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686" name="Line 78">
            <a:extLst>
              <a:ext uri="{FF2B5EF4-FFF2-40B4-BE49-F238E27FC236}">
                <a16:creationId xmlns:a16="http://schemas.microsoft.com/office/drawing/2014/main" id="{4028CD6D-9493-4F84-B40E-400FDE4C43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6344" y="5324475"/>
            <a:ext cx="0" cy="276225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68687" name="Group 79">
            <a:extLst>
              <a:ext uri="{FF2B5EF4-FFF2-40B4-BE49-F238E27FC236}">
                <a16:creationId xmlns:a16="http://schemas.microsoft.com/office/drawing/2014/main" id="{DA557DC4-7396-435A-A109-C60C6450F1D3}"/>
              </a:ext>
            </a:extLst>
          </p:cNvPr>
          <p:cNvGrpSpPr>
            <a:grpSpLocks/>
          </p:cNvGrpSpPr>
          <p:nvPr/>
        </p:nvGrpSpPr>
        <p:grpSpPr bwMode="auto">
          <a:xfrm>
            <a:off x="4936331" y="5186364"/>
            <a:ext cx="486966" cy="275035"/>
            <a:chOff x="0" y="0"/>
            <a:chExt cx="409" cy="231"/>
          </a:xfrm>
        </p:grpSpPr>
        <p:grpSp>
          <p:nvGrpSpPr>
            <p:cNvPr id="68688" name="Group 80">
              <a:extLst>
                <a:ext uri="{FF2B5EF4-FFF2-40B4-BE49-F238E27FC236}">
                  <a16:creationId xmlns:a16="http://schemas.microsoft.com/office/drawing/2014/main" id="{276BA785-15C3-4011-9D74-4BE6BF014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0"/>
              <a:ext cx="236" cy="231"/>
              <a:chOff x="0" y="0"/>
              <a:chExt cx="236" cy="231"/>
            </a:xfrm>
          </p:grpSpPr>
          <p:sp>
            <p:nvSpPr>
              <p:cNvPr id="68689" name="Rectangle 81">
                <a:extLst>
                  <a:ext uri="{FF2B5EF4-FFF2-40B4-BE49-F238E27FC236}">
                    <a16:creationId xmlns:a16="http://schemas.microsoft.com/office/drawing/2014/main" id="{83AF4F1E-C6D8-4BF9-8B49-B7DA146C1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80" cy="231"/>
              </a:xfrm>
              <a:prstGeom prst="rect">
                <a:avLst/>
              </a:prstGeom>
              <a:gradFill rotWithShape="1"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path path="shape">
                  <a:fillToRect l="50000" t="50000" r="50000" b="50000"/>
                </a:path>
              </a:gradFill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/>
                <a:r>
                  <a:rPr lang="zh-CN" altLang="zh-CN" sz="135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8690" name="Oval 82">
                <a:extLst>
                  <a:ext uri="{FF2B5EF4-FFF2-40B4-BE49-F238E27FC236}">
                    <a16:creationId xmlns:a16="http://schemas.microsoft.com/office/drawing/2014/main" id="{19436A0E-5449-4EAA-AD18-CF0092781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" y="89"/>
                <a:ext cx="56" cy="56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68691" name="Line 83">
              <a:extLst>
                <a:ext uri="{FF2B5EF4-FFF2-40B4-BE49-F238E27FC236}">
                  <a16:creationId xmlns:a16="http://schemas.microsoft.com/office/drawing/2014/main" id="{F7D50B1B-FB56-43D1-9FA5-2E3DA5261F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16"/>
              <a:ext cx="17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68692" name="Line 84">
            <a:extLst>
              <a:ext uri="{FF2B5EF4-FFF2-40B4-BE49-F238E27FC236}">
                <a16:creationId xmlns:a16="http://schemas.microsoft.com/office/drawing/2014/main" id="{1724B691-36E7-49F3-ABD1-5647C402FD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6345" y="4956572"/>
            <a:ext cx="646510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693" name="Line 85">
            <a:extLst>
              <a:ext uri="{FF2B5EF4-FFF2-40B4-BE49-F238E27FC236}">
                <a16:creationId xmlns:a16="http://schemas.microsoft.com/office/drawing/2014/main" id="{1A6E013D-58AC-4F3B-8793-202E4EBFD8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6344" y="4683919"/>
            <a:ext cx="0" cy="272654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68694" name="Group 86">
            <a:extLst>
              <a:ext uri="{FF2B5EF4-FFF2-40B4-BE49-F238E27FC236}">
                <a16:creationId xmlns:a16="http://schemas.microsoft.com/office/drawing/2014/main" id="{1E141A70-F1A6-499E-A3FB-91C6EA7EEE6B}"/>
              </a:ext>
            </a:extLst>
          </p:cNvPr>
          <p:cNvGrpSpPr>
            <a:grpSpLocks/>
          </p:cNvGrpSpPr>
          <p:nvPr/>
        </p:nvGrpSpPr>
        <p:grpSpPr bwMode="auto">
          <a:xfrm>
            <a:off x="4936331" y="4545807"/>
            <a:ext cx="486966" cy="275035"/>
            <a:chOff x="0" y="0"/>
            <a:chExt cx="409" cy="231"/>
          </a:xfrm>
        </p:grpSpPr>
        <p:grpSp>
          <p:nvGrpSpPr>
            <p:cNvPr id="68695" name="Group 87">
              <a:extLst>
                <a:ext uri="{FF2B5EF4-FFF2-40B4-BE49-F238E27FC236}">
                  <a16:creationId xmlns:a16="http://schemas.microsoft.com/office/drawing/2014/main" id="{F29ED003-9B35-4119-ABEC-BF5C5B56D6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0"/>
              <a:ext cx="236" cy="231"/>
              <a:chOff x="0" y="0"/>
              <a:chExt cx="236" cy="231"/>
            </a:xfrm>
          </p:grpSpPr>
          <p:sp>
            <p:nvSpPr>
              <p:cNvPr id="68696" name="Rectangle 88">
                <a:extLst>
                  <a:ext uri="{FF2B5EF4-FFF2-40B4-BE49-F238E27FC236}">
                    <a16:creationId xmlns:a16="http://schemas.microsoft.com/office/drawing/2014/main" id="{40451885-9E02-4436-B4DD-46A2E84DE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80" cy="231"/>
              </a:xfrm>
              <a:prstGeom prst="rect">
                <a:avLst/>
              </a:prstGeom>
              <a:gradFill rotWithShape="1"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path path="shape">
                  <a:fillToRect l="50000" t="50000" r="50000" b="50000"/>
                </a:path>
              </a:gradFill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/>
                <a:r>
                  <a:rPr lang="zh-CN" altLang="zh-CN" sz="135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8697" name="Oval 89">
                <a:extLst>
                  <a:ext uri="{FF2B5EF4-FFF2-40B4-BE49-F238E27FC236}">
                    <a16:creationId xmlns:a16="http://schemas.microsoft.com/office/drawing/2014/main" id="{C677F2AD-BD31-4772-9D3E-AE8FC0CEA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" y="89"/>
                <a:ext cx="56" cy="56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68698" name="Line 90">
              <a:extLst>
                <a:ext uri="{FF2B5EF4-FFF2-40B4-BE49-F238E27FC236}">
                  <a16:creationId xmlns:a16="http://schemas.microsoft.com/office/drawing/2014/main" id="{1CB22A2F-A128-42FE-B5CD-9EB1D0A24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16"/>
              <a:ext cx="17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graphicFrame>
        <p:nvGraphicFramePr>
          <p:cNvPr id="68699" name="Object 91">
            <a:extLst>
              <a:ext uri="{FF2B5EF4-FFF2-40B4-BE49-F238E27FC236}">
                <a16:creationId xmlns:a16="http://schemas.microsoft.com/office/drawing/2014/main" id="{3B4E88BA-AE30-4E37-B063-AC670609F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7647" y="4752975"/>
          <a:ext cx="200025" cy="225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3" r:id="rId18" imgW="203341" imgH="228719" progId="Equation.3">
                  <p:embed/>
                </p:oleObj>
              </mc:Choice>
              <mc:Fallback>
                <p:oleObj r:id="rId18" imgW="203341" imgH="228719" progId="Equation.3">
                  <p:embed/>
                  <p:pic>
                    <p:nvPicPr>
                      <p:cNvPr id="68699" name="Object 91">
                        <a:extLst>
                          <a:ext uri="{FF2B5EF4-FFF2-40B4-BE49-F238E27FC236}">
                            <a16:creationId xmlns:a16="http://schemas.microsoft.com/office/drawing/2014/main" id="{3B4E88BA-AE30-4E37-B063-AC670609F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647" y="4752975"/>
                        <a:ext cx="200025" cy="225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0" name="Object 92">
            <a:extLst>
              <a:ext uri="{FF2B5EF4-FFF2-40B4-BE49-F238E27FC236}">
                <a16:creationId xmlns:a16="http://schemas.microsoft.com/office/drawing/2014/main" id="{093FC9B1-B91E-4059-B7D1-1E93CB346E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2410" y="5038725"/>
          <a:ext cx="185738" cy="210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4" r:id="rId20" imgW="190569" imgH="215936" progId="Equation.3">
                  <p:embed/>
                </p:oleObj>
              </mc:Choice>
              <mc:Fallback>
                <p:oleObj r:id="rId20" imgW="190569" imgH="215936" progId="Equation.3">
                  <p:embed/>
                  <p:pic>
                    <p:nvPicPr>
                      <p:cNvPr id="68700" name="Object 92">
                        <a:extLst>
                          <a:ext uri="{FF2B5EF4-FFF2-40B4-BE49-F238E27FC236}">
                            <a16:creationId xmlns:a16="http://schemas.microsoft.com/office/drawing/2014/main" id="{093FC9B1-B91E-4059-B7D1-1E93CB346E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410" y="5038725"/>
                        <a:ext cx="185738" cy="210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1" name="Object 93">
            <a:extLst>
              <a:ext uri="{FF2B5EF4-FFF2-40B4-BE49-F238E27FC236}">
                <a16:creationId xmlns:a16="http://schemas.microsoft.com/office/drawing/2014/main" id="{C311ADC1-F8D1-45F6-9BAC-D36B74C678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9312" y="5313760"/>
          <a:ext cx="196454" cy="208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5" r:id="rId22" imgW="203253" imgH="215936" progId="Equation.3">
                  <p:embed/>
                </p:oleObj>
              </mc:Choice>
              <mc:Fallback>
                <p:oleObj r:id="rId22" imgW="203253" imgH="215936" progId="Equation.3">
                  <p:embed/>
                  <p:pic>
                    <p:nvPicPr>
                      <p:cNvPr id="68701" name="Object 93">
                        <a:extLst>
                          <a:ext uri="{FF2B5EF4-FFF2-40B4-BE49-F238E27FC236}">
                            <a16:creationId xmlns:a16="http://schemas.microsoft.com/office/drawing/2014/main" id="{C311ADC1-F8D1-45F6-9BAC-D36B74C678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2" y="5313760"/>
                        <a:ext cx="196454" cy="208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2" name="Object 94">
            <a:extLst>
              <a:ext uri="{FF2B5EF4-FFF2-40B4-BE49-F238E27FC236}">
                <a16:creationId xmlns:a16="http://schemas.microsoft.com/office/drawing/2014/main" id="{77F3FE7B-6360-463E-9C5C-72F284B333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5266" y="5580461"/>
          <a:ext cx="200025" cy="225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6" r:id="rId24" imgW="203341" imgH="228719" progId="Equation.3">
                  <p:embed/>
                </p:oleObj>
              </mc:Choice>
              <mc:Fallback>
                <p:oleObj r:id="rId24" imgW="203341" imgH="228719" progId="Equation.3">
                  <p:embed/>
                  <p:pic>
                    <p:nvPicPr>
                      <p:cNvPr id="68702" name="Object 94">
                        <a:extLst>
                          <a:ext uri="{FF2B5EF4-FFF2-40B4-BE49-F238E27FC236}">
                            <a16:creationId xmlns:a16="http://schemas.microsoft.com/office/drawing/2014/main" id="{77F3FE7B-6360-463E-9C5C-72F284B333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266" y="5580461"/>
                        <a:ext cx="200025" cy="225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3" name="Object 95">
            <a:extLst>
              <a:ext uri="{FF2B5EF4-FFF2-40B4-BE49-F238E27FC236}">
                <a16:creationId xmlns:a16="http://schemas.microsoft.com/office/drawing/2014/main" id="{F1E9CD04-C034-4C60-BAEB-D54992AC1C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4869" y="4496991"/>
          <a:ext cx="2667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7" r:id="rId26" imgW="177809" imgH="215843" progId="Equation.3">
                  <p:embed/>
                </p:oleObj>
              </mc:Choice>
              <mc:Fallback>
                <p:oleObj r:id="rId26" imgW="177809" imgH="215843" progId="Equation.3">
                  <p:embed/>
                  <p:pic>
                    <p:nvPicPr>
                      <p:cNvPr id="68703" name="Object 95">
                        <a:extLst>
                          <a:ext uri="{FF2B5EF4-FFF2-40B4-BE49-F238E27FC236}">
                            <a16:creationId xmlns:a16="http://schemas.microsoft.com/office/drawing/2014/main" id="{F1E9CD04-C034-4C60-BAEB-D54992AC1C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869" y="4496991"/>
                        <a:ext cx="2667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4" name="Object 96">
            <a:extLst>
              <a:ext uri="{FF2B5EF4-FFF2-40B4-BE49-F238E27FC236}">
                <a16:creationId xmlns:a16="http://schemas.microsoft.com/office/drawing/2014/main" id="{D347EF93-6E46-4E10-A7E6-F130B71BAF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0106" y="5123260"/>
          <a:ext cx="2857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8" r:id="rId28" imgW="190734" imgH="228818" progId="Equation.3">
                  <p:embed/>
                </p:oleObj>
              </mc:Choice>
              <mc:Fallback>
                <p:oleObj r:id="rId28" imgW="190734" imgH="228818" progId="Equation.3">
                  <p:embed/>
                  <p:pic>
                    <p:nvPicPr>
                      <p:cNvPr id="68704" name="Object 96">
                        <a:extLst>
                          <a:ext uri="{FF2B5EF4-FFF2-40B4-BE49-F238E27FC236}">
                            <a16:creationId xmlns:a16="http://schemas.microsoft.com/office/drawing/2014/main" id="{D347EF93-6E46-4E10-A7E6-F130B71BAF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106" y="5123260"/>
                        <a:ext cx="2857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5" name="Object 97">
            <a:extLst>
              <a:ext uri="{FF2B5EF4-FFF2-40B4-BE49-F238E27FC236}">
                <a16:creationId xmlns:a16="http://schemas.microsoft.com/office/drawing/2014/main" id="{0438F268-E4CD-4178-8C73-932D848971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9501" y="5092303"/>
          <a:ext cx="155972" cy="184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9" r:id="rId30" imgW="139835" imgH="165202" progId="Equation.3">
                  <p:embed/>
                </p:oleObj>
              </mc:Choice>
              <mc:Fallback>
                <p:oleObj r:id="rId30" imgW="139835" imgH="165202" progId="Equation.3">
                  <p:embed/>
                  <p:pic>
                    <p:nvPicPr>
                      <p:cNvPr id="68705" name="Object 97">
                        <a:extLst>
                          <a:ext uri="{FF2B5EF4-FFF2-40B4-BE49-F238E27FC236}">
                            <a16:creationId xmlns:a16="http://schemas.microsoft.com/office/drawing/2014/main" id="{0438F268-E4CD-4178-8C73-932D848971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1" y="5092303"/>
                        <a:ext cx="155972" cy="184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06" name="Oval 98">
            <a:extLst>
              <a:ext uri="{FF2B5EF4-FFF2-40B4-BE49-F238E27FC236}">
                <a16:creationId xmlns:a16="http://schemas.microsoft.com/office/drawing/2014/main" id="{CCA967D1-E452-4106-9F2B-EB707BA035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2361" y="5572125"/>
            <a:ext cx="53578" cy="5357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8707" name="Oval 99">
            <a:extLst>
              <a:ext uri="{FF2B5EF4-FFF2-40B4-BE49-F238E27FC236}">
                <a16:creationId xmlns:a16="http://schemas.microsoft.com/office/drawing/2014/main" id="{B2974D5E-BDB9-4346-B64B-1C3ED6A28A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08961" y="5297092"/>
            <a:ext cx="53578" cy="5357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8708" name="Oval 100">
            <a:extLst>
              <a:ext uri="{FF2B5EF4-FFF2-40B4-BE49-F238E27FC236}">
                <a16:creationId xmlns:a16="http://schemas.microsoft.com/office/drawing/2014/main" id="{AF0E1884-ED48-40DA-B3BD-EB32517D88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5469" y="5207794"/>
            <a:ext cx="53579" cy="5357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8709" name="Oval 101">
            <a:extLst>
              <a:ext uri="{FF2B5EF4-FFF2-40B4-BE49-F238E27FC236}">
                <a16:creationId xmlns:a16="http://schemas.microsoft.com/office/drawing/2014/main" id="{665819B4-2C7D-4E4E-9BC8-2D86C5754D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2625" y="5297092"/>
            <a:ext cx="53579" cy="5357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8710" name="Oval 102">
            <a:extLst>
              <a:ext uri="{FF2B5EF4-FFF2-40B4-BE49-F238E27FC236}">
                <a16:creationId xmlns:a16="http://schemas.microsoft.com/office/drawing/2014/main" id="{8ADCDD47-519B-494F-9654-AE09C3A6ED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5019" y="4656536"/>
            <a:ext cx="53579" cy="5357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8711" name="Oval 103">
            <a:extLst>
              <a:ext uri="{FF2B5EF4-FFF2-40B4-BE49-F238E27FC236}">
                <a16:creationId xmlns:a16="http://schemas.microsoft.com/office/drawing/2014/main" id="{E465A83E-DB09-4068-A196-8F9C6B9B38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08961" y="4656536"/>
            <a:ext cx="53578" cy="5357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68712" name="Group 104">
            <a:extLst>
              <a:ext uri="{FF2B5EF4-FFF2-40B4-BE49-F238E27FC236}">
                <a16:creationId xmlns:a16="http://schemas.microsoft.com/office/drawing/2014/main" id="{677A4195-8AE0-4B10-83C1-1D8636338496}"/>
              </a:ext>
            </a:extLst>
          </p:cNvPr>
          <p:cNvGrpSpPr>
            <a:grpSpLocks/>
          </p:cNvGrpSpPr>
          <p:nvPr/>
        </p:nvGrpSpPr>
        <p:grpSpPr bwMode="auto">
          <a:xfrm>
            <a:off x="6094811" y="4593431"/>
            <a:ext cx="867965" cy="1158479"/>
            <a:chOff x="0" y="0"/>
            <a:chExt cx="729" cy="973"/>
          </a:xfrm>
        </p:grpSpPr>
        <p:sp>
          <p:nvSpPr>
            <p:cNvPr id="68713" name="Oval 105">
              <a:extLst>
                <a:ext uri="{FF2B5EF4-FFF2-40B4-BE49-F238E27FC236}">
                  <a16:creationId xmlns:a16="http://schemas.microsoft.com/office/drawing/2014/main" id="{3206FB77-9C5A-4519-9492-C7DFDBEEC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" y="472"/>
              <a:ext cx="56" cy="56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grpSp>
          <p:nvGrpSpPr>
            <p:cNvPr id="68714" name="Group 106">
              <a:extLst>
                <a:ext uri="{FF2B5EF4-FFF2-40B4-BE49-F238E27FC236}">
                  <a16:creationId xmlns:a16="http://schemas.microsoft.com/office/drawing/2014/main" id="{381DBC4D-236F-45DE-A51A-269D7C4078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29" cy="973"/>
              <a:chOff x="0" y="0"/>
              <a:chExt cx="729" cy="973"/>
            </a:xfrm>
          </p:grpSpPr>
          <p:grpSp>
            <p:nvGrpSpPr>
              <p:cNvPr id="68715" name="Group 107">
                <a:extLst>
                  <a:ext uri="{FF2B5EF4-FFF2-40B4-BE49-F238E27FC236}">
                    <a16:creationId xmlns:a16="http://schemas.microsoft.com/office/drawing/2014/main" id="{E6D29231-B8A9-4DBF-8A56-180A8715D2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" y="0"/>
                <a:ext cx="646" cy="972"/>
                <a:chOff x="0" y="0"/>
                <a:chExt cx="646" cy="972"/>
              </a:xfrm>
            </p:grpSpPr>
            <p:grpSp>
              <p:nvGrpSpPr>
                <p:cNvPr id="68716" name="Group 108">
                  <a:extLst>
                    <a:ext uri="{FF2B5EF4-FFF2-40B4-BE49-F238E27FC236}">
                      <a16:creationId xmlns:a16="http://schemas.microsoft.com/office/drawing/2014/main" id="{C66FC6B9-EE30-4273-9352-FFDF5B8909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" y="36"/>
                  <a:ext cx="630" cy="936"/>
                  <a:chOff x="0" y="0"/>
                  <a:chExt cx="630" cy="936"/>
                </a:xfrm>
              </p:grpSpPr>
              <p:sp>
                <p:nvSpPr>
                  <p:cNvPr id="68717" name="Rectangle 109">
                    <a:extLst>
                      <a:ext uri="{FF2B5EF4-FFF2-40B4-BE49-F238E27FC236}">
                        <a16:creationId xmlns:a16="http://schemas.microsoft.com/office/drawing/2014/main" id="{485C2232-F0E4-46EB-942C-4CA891FC4D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0" cy="93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5E9EFF"/>
                      </a:gs>
                      <a:gs pos="20000">
                        <a:srgbClr val="85C2FF"/>
                      </a:gs>
                      <a:gs pos="35000">
                        <a:srgbClr val="C4D6EB"/>
                      </a:gs>
                      <a:gs pos="50000">
                        <a:srgbClr val="FFEBFA"/>
                      </a:gs>
                      <a:gs pos="65000">
                        <a:srgbClr val="C4D6EB"/>
                      </a:gs>
                      <a:gs pos="80001">
                        <a:srgbClr val="85C2FF"/>
                      </a:gs>
                      <a:gs pos="100000">
                        <a:srgbClr val="5E9EFF"/>
                      </a:gs>
                    </a:gsLst>
                    <a:lin ang="0" scaled="1"/>
                  </a:gradFill>
                  <a:ln w="25400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8718" name="Line 110">
                    <a:extLst>
                      <a:ext uri="{FF2B5EF4-FFF2-40B4-BE49-F238E27FC236}">
                        <a16:creationId xmlns:a16="http://schemas.microsoft.com/office/drawing/2014/main" id="{A3699D09-1803-49B9-B986-139FA3E778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6" y="462"/>
                    <a:ext cx="124" cy="0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68719" name="Text Box 111">
                  <a:extLst>
                    <a:ext uri="{FF2B5EF4-FFF2-40B4-BE49-F238E27FC236}">
                      <a16:creationId xmlns:a16="http://schemas.microsoft.com/office/drawing/2014/main" id="{B5144DED-017E-4648-823D-F37C282DA9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</a:pPr>
                  <a:r>
                    <a:rPr lang="zh-CN" altLang="zh-CN" sz="1350">
                      <a:latin typeface="Arial" panose="020B0604020202020204" pitchFamily="34" charset="0"/>
                    </a:rPr>
                    <a:t>&amp;</a:t>
                  </a:r>
                </a:p>
              </p:txBody>
            </p:sp>
            <p:sp>
              <p:nvSpPr>
                <p:cNvPr id="68720" name="Text Box 112">
                  <a:extLst>
                    <a:ext uri="{FF2B5EF4-FFF2-40B4-BE49-F238E27FC236}">
                      <a16:creationId xmlns:a16="http://schemas.microsoft.com/office/drawing/2014/main" id="{5AB06493-A70F-45B1-A813-0C37E187B4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462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</a:pPr>
                  <a:r>
                    <a:rPr lang="zh-CN" altLang="zh-CN" sz="1350">
                      <a:latin typeface="Arial" panose="020B0604020202020204" pitchFamily="34" charset="0"/>
                    </a:rPr>
                    <a:t>&amp;</a:t>
                  </a:r>
                </a:p>
              </p:txBody>
            </p:sp>
            <p:grpSp>
              <p:nvGrpSpPr>
                <p:cNvPr id="68721" name="Group 113">
                  <a:extLst>
                    <a:ext uri="{FF2B5EF4-FFF2-40B4-BE49-F238E27FC236}">
                      <a16:creationId xmlns:a16="http://schemas.microsoft.com/office/drawing/2014/main" id="{59F6DA9E-F96D-4E6E-9C78-22C6DF8F02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231"/>
                  <a:ext cx="544" cy="713"/>
                  <a:chOff x="0" y="0"/>
                  <a:chExt cx="544" cy="713"/>
                </a:xfrm>
              </p:grpSpPr>
              <p:sp>
                <p:nvSpPr>
                  <p:cNvPr id="68722" name="Line 114">
                    <a:extLst>
                      <a:ext uri="{FF2B5EF4-FFF2-40B4-BE49-F238E27FC236}">
                        <a16:creationId xmlns:a16="http://schemas.microsoft.com/office/drawing/2014/main" id="{F8F70AC2-B24F-4064-84C2-03414A7958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" y="501"/>
                    <a:ext cx="180" cy="0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8723" name="Line 115">
                    <a:extLst>
                      <a:ext uri="{FF2B5EF4-FFF2-40B4-BE49-F238E27FC236}">
                        <a16:creationId xmlns:a16="http://schemas.microsoft.com/office/drawing/2014/main" id="{8DEE59BB-4308-40F7-A325-6D7F2D4EA5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" y="267"/>
                    <a:ext cx="180" cy="0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8724" name="Line 116">
                    <a:extLst>
                      <a:ext uri="{FF2B5EF4-FFF2-40B4-BE49-F238E27FC236}">
                        <a16:creationId xmlns:a16="http://schemas.microsoft.com/office/drawing/2014/main" id="{EB84A4ED-4B89-49CC-A515-D6EA2321EB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" y="37"/>
                    <a:ext cx="180" cy="0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8725" name="Text Box 117">
                    <a:extLst>
                      <a:ext uri="{FF2B5EF4-FFF2-40B4-BE49-F238E27FC236}">
                        <a16:creationId xmlns:a16="http://schemas.microsoft.com/office/drawing/2014/main" id="{6D1E9C3F-BCCC-46C3-95D8-A723E312DB7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" y="1"/>
                    <a:ext cx="209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fontAlgn="base">
                      <a:spcBef>
                        <a:spcPct val="50000"/>
                      </a:spcBef>
                    </a:pPr>
                    <a:r>
                      <a:rPr lang="zh-CN" altLang="zh-CN" sz="1350">
                        <a:latin typeface="Arial" panose="020B0604020202020204" pitchFamily="34" charset="0"/>
                      </a:rPr>
                      <a:t>&amp;</a:t>
                    </a:r>
                  </a:p>
                </p:txBody>
              </p:sp>
              <p:sp>
                <p:nvSpPr>
                  <p:cNvPr id="68726" name="Text Box 118">
                    <a:extLst>
                      <a:ext uri="{FF2B5EF4-FFF2-40B4-BE49-F238E27FC236}">
                        <a16:creationId xmlns:a16="http://schemas.microsoft.com/office/drawing/2014/main" id="{E4148D35-6D83-45DD-9846-EA4A36A7371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461"/>
                    <a:ext cx="209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fontAlgn="base">
                      <a:spcBef>
                        <a:spcPct val="50000"/>
                      </a:spcBef>
                    </a:pPr>
                    <a:r>
                      <a:rPr lang="zh-CN" altLang="zh-CN" sz="1350">
                        <a:latin typeface="Arial" panose="020B0604020202020204" pitchFamily="34" charset="0"/>
                      </a:rPr>
                      <a:t>&amp;</a:t>
                    </a:r>
                  </a:p>
                </p:txBody>
              </p:sp>
              <p:sp>
                <p:nvSpPr>
                  <p:cNvPr id="68727" name="Text Box 119">
                    <a:extLst>
                      <a:ext uri="{FF2B5EF4-FFF2-40B4-BE49-F238E27FC236}">
                        <a16:creationId xmlns:a16="http://schemas.microsoft.com/office/drawing/2014/main" id="{9E472171-1A6E-4393-BBB4-ECCF3B84850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5" y="0"/>
                    <a:ext cx="389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fontAlgn="base">
                      <a:spcBef>
                        <a:spcPct val="50000"/>
                      </a:spcBef>
                    </a:pPr>
                    <a:r>
                      <a:rPr lang="zh-CN" altLang="zh-CN" sz="135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≥1</a:t>
                    </a:r>
                  </a:p>
                </p:txBody>
              </p:sp>
            </p:grpSp>
          </p:grpSp>
          <p:sp>
            <p:nvSpPr>
              <p:cNvPr id="68728" name="Line 120">
                <a:extLst>
                  <a:ext uri="{FF2B5EF4-FFF2-40B4-BE49-F238E27FC236}">
                    <a16:creationId xmlns:a16="http://schemas.microsoft.com/office/drawing/2014/main" id="{D072F43B-1401-48E0-9AA0-13018E3C6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" y="36"/>
                <a:ext cx="2" cy="937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8729" name="Line 121">
                <a:extLst>
                  <a:ext uri="{FF2B5EF4-FFF2-40B4-BE49-F238E27FC236}">
                    <a16:creationId xmlns:a16="http://schemas.microsoft.com/office/drawing/2014/main" id="{D7DC0973-9302-428A-BBFB-F670BBE4B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" y="231"/>
                <a:ext cx="90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8730" name="Line 122">
                <a:extLst>
                  <a:ext uri="{FF2B5EF4-FFF2-40B4-BE49-F238E27FC236}">
                    <a16:creationId xmlns:a16="http://schemas.microsoft.com/office/drawing/2014/main" id="{1A2F010B-DC6F-4D0E-BBDC-64AFF53D0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" y="462"/>
                <a:ext cx="90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8731" name="Line 123">
                <a:extLst>
                  <a:ext uri="{FF2B5EF4-FFF2-40B4-BE49-F238E27FC236}">
                    <a16:creationId xmlns:a16="http://schemas.microsoft.com/office/drawing/2014/main" id="{6A032109-829B-42C2-9668-0FCD6CADF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" y="694"/>
                <a:ext cx="90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8732" name="Line 124">
                <a:extLst>
                  <a:ext uri="{FF2B5EF4-FFF2-40B4-BE49-F238E27FC236}">
                    <a16:creationId xmlns:a16="http://schemas.microsoft.com/office/drawing/2014/main" id="{98360B79-9ACE-4D4B-8EA9-53E3D85AC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" y="923"/>
                <a:ext cx="90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8733" name="Line 125">
                <a:extLst>
                  <a:ext uri="{FF2B5EF4-FFF2-40B4-BE49-F238E27FC236}">
                    <a16:creationId xmlns:a16="http://schemas.microsoft.com/office/drawing/2014/main" id="{FFC6A2DC-C83D-4732-9BC3-F47CFC659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" y="152"/>
                <a:ext cx="90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8734" name="Line 126">
                <a:extLst>
                  <a:ext uri="{FF2B5EF4-FFF2-40B4-BE49-F238E27FC236}">
                    <a16:creationId xmlns:a16="http://schemas.microsoft.com/office/drawing/2014/main" id="{B93CF165-0FF4-4961-BCAA-69DC78995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" y="76"/>
                <a:ext cx="90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8735" name="Line 127">
                <a:extLst>
                  <a:ext uri="{FF2B5EF4-FFF2-40B4-BE49-F238E27FC236}">
                    <a16:creationId xmlns:a16="http://schemas.microsoft.com/office/drawing/2014/main" id="{1474CEB1-DB60-4004-9732-48D7116CD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" y="305"/>
                <a:ext cx="90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8736" name="Line 128">
                <a:extLst>
                  <a:ext uri="{FF2B5EF4-FFF2-40B4-BE49-F238E27FC236}">
                    <a16:creationId xmlns:a16="http://schemas.microsoft.com/office/drawing/2014/main" id="{54BAE553-95A1-423D-885D-59DA05301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" y="383"/>
                <a:ext cx="90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8737" name="Line 129">
                <a:extLst>
                  <a:ext uri="{FF2B5EF4-FFF2-40B4-BE49-F238E27FC236}">
                    <a16:creationId xmlns:a16="http://schemas.microsoft.com/office/drawing/2014/main" id="{5DA48F23-3AE4-434D-8574-F13C923EA6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" y="540"/>
                <a:ext cx="90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8738" name="Line 130">
                <a:extLst>
                  <a:ext uri="{FF2B5EF4-FFF2-40B4-BE49-F238E27FC236}">
                    <a16:creationId xmlns:a16="http://schemas.microsoft.com/office/drawing/2014/main" id="{7500BB28-53BF-45F8-96BE-F3D649B4A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" y="614"/>
                <a:ext cx="90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8739" name="Line 131">
                <a:extLst>
                  <a:ext uri="{FF2B5EF4-FFF2-40B4-BE49-F238E27FC236}">
                    <a16:creationId xmlns:a16="http://schemas.microsoft.com/office/drawing/2014/main" id="{366558F6-4086-4788-B898-44AE82632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71"/>
                <a:ext cx="98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8740" name="Line 132">
                <a:extLst>
                  <a:ext uri="{FF2B5EF4-FFF2-40B4-BE49-F238E27FC236}">
                    <a16:creationId xmlns:a16="http://schemas.microsoft.com/office/drawing/2014/main" id="{313F6842-BDC7-4339-A150-D99088D20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" y="847"/>
                <a:ext cx="87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68741" name="Line 133">
            <a:extLst>
              <a:ext uri="{FF2B5EF4-FFF2-40B4-BE49-F238E27FC236}">
                <a16:creationId xmlns:a16="http://schemas.microsoft.com/office/drawing/2014/main" id="{A7AEB42A-B3A9-434D-A65C-B30C2C772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0011" y="5324475"/>
            <a:ext cx="335756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742" name="Line 134">
            <a:extLst>
              <a:ext uri="{FF2B5EF4-FFF2-40B4-BE49-F238E27FC236}">
                <a16:creationId xmlns:a16="http://schemas.microsoft.com/office/drawing/2014/main" id="{FDBDC031-BE56-4F1C-AEAA-5F8616979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9744" y="5601891"/>
            <a:ext cx="547688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743" name="Line 135">
            <a:extLst>
              <a:ext uri="{FF2B5EF4-FFF2-40B4-BE49-F238E27FC236}">
                <a16:creationId xmlns:a16="http://schemas.microsoft.com/office/drawing/2014/main" id="{C4BD8110-3A72-49AD-AA14-7F50BB353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2854" y="5236370"/>
            <a:ext cx="0" cy="275035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744" name="Text Box 136">
            <a:extLst>
              <a:ext uri="{FF2B5EF4-FFF2-40B4-BE49-F238E27FC236}">
                <a16:creationId xmlns:a16="http://schemas.microsoft.com/office/drawing/2014/main" id="{859D49B6-5A84-4123-943C-B34DCEFB0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007" y="597067"/>
            <a:ext cx="2518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en-US" altLang="zh-CN" sz="2800" dirty="0">
                <a:solidFill>
                  <a:srgbClr val="0000FF"/>
                </a:solidFill>
                <a:ea typeface="楷体_GB2312" pitchFamily="1" charset="-122"/>
              </a:rPr>
              <a:t>3</a:t>
            </a:r>
            <a:r>
              <a:rPr lang="zh-CN" altLang="zh-CN" sz="2800" dirty="0">
                <a:solidFill>
                  <a:srgbClr val="0000FF"/>
                </a:solidFill>
                <a:ea typeface="楷体_GB2312" pitchFamily="1" charset="-122"/>
              </a:rPr>
              <a:t>.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1" charset="-122"/>
              </a:rPr>
              <a:t>3</a:t>
            </a:r>
            <a:r>
              <a:rPr lang="zh-CN" altLang="zh-CN" sz="2800" dirty="0">
                <a:solidFill>
                  <a:srgbClr val="0000FF"/>
                </a:solidFill>
                <a:ea typeface="楷体_GB2312" pitchFamily="1" charset="-122"/>
              </a:rPr>
              <a:t> 数据选择器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6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6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6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6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8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6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6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6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5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6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4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3" dur="5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500"/>
                                        <p:tgtEl>
                                          <p:spTgt spid="6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2" dur="500"/>
                                        <p:tgtEl>
                                          <p:spTgt spid="6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7" dur="5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1" dur="500"/>
                                        <p:tgtEl>
                                          <p:spTgt spid="6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500"/>
                                        <p:tgtEl>
                                          <p:spTgt spid="6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4" dur="500"/>
                                        <p:tgtEl>
                                          <p:spTgt spid="6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8" dur="500"/>
                                        <p:tgtEl>
                                          <p:spTgt spid="6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2" dur="500"/>
                                        <p:tgtEl>
                                          <p:spTgt spid="6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6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3" dur="500"/>
                                        <p:tgtEl>
                                          <p:spTgt spid="6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6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4" dur="500"/>
                                        <p:tgtEl>
                                          <p:spTgt spid="6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6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5" dur="500"/>
                                        <p:tgtEl>
                                          <p:spTgt spid="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6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4" dur="500"/>
                                        <p:tgtEl>
                                          <p:spTgt spid="6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6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6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7" dur="500"/>
                                        <p:tgtEl>
                                          <p:spTgt spid="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6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6" dur="500"/>
                                        <p:tgtEl>
                                          <p:spTgt spid="6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5" dur="500"/>
                                        <p:tgtEl>
                                          <p:spTgt spid="6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  <p:bldP spid="68611" grpId="0" autoUpdateAnimBg="0"/>
      <p:bldP spid="68612" grpId="0" autoUpdateAnimBg="0"/>
      <p:bldP spid="68613" grpId="0" autoUpdateAnimBg="0"/>
      <p:bldP spid="68614" grpId="0" autoUpdateAnimBg="0"/>
      <p:bldP spid="68615" grpId="0" autoUpdateAnimBg="0"/>
      <p:bldP spid="68616" grpId="0" autoUpdateAnimBg="0"/>
      <p:bldP spid="68617" grpId="0" autoUpdateAnimBg="0"/>
      <p:bldP spid="68618" grpId="0" autoUpdateAnimBg="0"/>
      <p:bldP spid="68619" grpId="0" autoUpdateAnimBg="0"/>
      <p:bldP spid="6862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>
            <a:extLst>
              <a:ext uri="{FF2B5EF4-FFF2-40B4-BE49-F238E27FC236}">
                <a16:creationId xmlns:a16="http://schemas.microsoft.com/office/drawing/2014/main" id="{E91A9A64-5775-443C-A962-77AD784B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919" y="1707357"/>
            <a:ext cx="25431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>
                <a:latin typeface="Arial" panose="020B0604020202020204" pitchFamily="34" charset="0"/>
                <a:ea typeface="幼圆" panose="02010509060101010101" pitchFamily="49" charset="-122"/>
              </a:rPr>
              <a:t>2、中规模TTL集成电路74LS153双4选1数据选择器工作原理</a:t>
            </a:r>
          </a:p>
        </p:txBody>
      </p:sp>
      <p:grpSp>
        <p:nvGrpSpPr>
          <p:cNvPr id="69635" name="Group 3">
            <a:extLst>
              <a:ext uri="{FF2B5EF4-FFF2-40B4-BE49-F238E27FC236}">
                <a16:creationId xmlns:a16="http://schemas.microsoft.com/office/drawing/2014/main" id="{9CBA3254-011D-480F-A90C-F81CF5CB5854}"/>
              </a:ext>
            </a:extLst>
          </p:cNvPr>
          <p:cNvGrpSpPr>
            <a:grpSpLocks/>
          </p:cNvGrpSpPr>
          <p:nvPr/>
        </p:nvGrpSpPr>
        <p:grpSpPr bwMode="auto">
          <a:xfrm>
            <a:off x="4561286" y="1682354"/>
            <a:ext cx="2545556" cy="3752850"/>
            <a:chOff x="0" y="0"/>
            <a:chExt cx="2138" cy="3152"/>
          </a:xfrm>
        </p:grpSpPr>
        <p:sp>
          <p:nvSpPr>
            <p:cNvPr id="69636" name="Rectangle 4">
              <a:extLst>
                <a:ext uri="{FF2B5EF4-FFF2-40B4-BE49-F238E27FC236}">
                  <a16:creationId xmlns:a16="http://schemas.microsoft.com/office/drawing/2014/main" id="{96B4B07B-8A7E-48FB-B089-6E3522486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72"/>
              <a:ext cx="300" cy="1058"/>
            </a:xfrm>
            <a:prstGeom prst="rect">
              <a:avLst/>
            </a:prstGeom>
            <a:gradFill rotWithShape="1">
              <a:gsLst>
                <a:gs pos="0">
                  <a:srgbClr val="5E9EFF"/>
                </a:gs>
                <a:gs pos="20000">
                  <a:srgbClr val="85C2FF"/>
                </a:gs>
                <a:gs pos="35000">
                  <a:srgbClr val="C4D6EB"/>
                </a:gs>
                <a:gs pos="50000">
                  <a:srgbClr val="FFEBFA"/>
                </a:gs>
                <a:gs pos="65000">
                  <a:srgbClr val="C4D6EB"/>
                </a:gs>
                <a:gs pos="80001">
                  <a:srgbClr val="85C2FF"/>
                </a:gs>
                <a:gs pos="100000">
                  <a:srgbClr val="5E9EFF"/>
                </a:gs>
              </a:gsLst>
              <a:lin ang="0" scaled="1"/>
            </a:gradFill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9637" name="Line 5">
              <a:extLst>
                <a:ext uri="{FF2B5EF4-FFF2-40B4-BE49-F238E27FC236}">
                  <a16:creationId xmlns:a16="http://schemas.microsoft.com/office/drawing/2014/main" id="{B1EF82E3-B652-4D0E-B26D-0200BD9A6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2" y="72"/>
              <a:ext cx="5" cy="105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38" name="Line 6">
              <a:extLst>
                <a:ext uri="{FF2B5EF4-FFF2-40B4-BE49-F238E27FC236}">
                  <a16:creationId xmlns:a16="http://schemas.microsoft.com/office/drawing/2014/main" id="{40ECEF34-A4F1-4C2F-B479-E141AFE2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867"/>
              <a:ext cx="117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39" name="Line 7">
              <a:extLst>
                <a:ext uri="{FF2B5EF4-FFF2-40B4-BE49-F238E27FC236}">
                  <a16:creationId xmlns:a16="http://schemas.microsoft.com/office/drawing/2014/main" id="{69E42E32-3B68-446C-AB84-4217ADB82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600"/>
              <a:ext cx="117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40" name="Line 8">
              <a:extLst>
                <a:ext uri="{FF2B5EF4-FFF2-40B4-BE49-F238E27FC236}">
                  <a16:creationId xmlns:a16="http://schemas.microsoft.com/office/drawing/2014/main" id="{7E720094-E5E5-4336-ADE8-2A1CEFF1D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338"/>
              <a:ext cx="117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41" name="Text Box 9">
              <a:extLst>
                <a:ext uri="{FF2B5EF4-FFF2-40B4-BE49-F238E27FC236}">
                  <a16:creationId xmlns:a16="http://schemas.microsoft.com/office/drawing/2014/main" id="{C9CDBA00-4EE6-4103-80CB-FC8A76C92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1" y="38"/>
              <a:ext cx="2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sz="1350">
                  <a:latin typeface="Arial" panose="020B0604020202020204" pitchFamily="34" charset="0"/>
                </a:rPr>
                <a:t>&amp;</a:t>
              </a:r>
            </a:p>
          </p:txBody>
        </p:sp>
        <p:sp>
          <p:nvSpPr>
            <p:cNvPr id="69642" name="Text Box 10">
              <a:extLst>
                <a:ext uri="{FF2B5EF4-FFF2-40B4-BE49-F238E27FC236}">
                  <a16:creationId xmlns:a16="http://schemas.microsoft.com/office/drawing/2014/main" id="{AB8BC178-DF22-49BA-9833-F44CFDE90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" y="151"/>
              <a:ext cx="38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≥1</a:t>
              </a:r>
            </a:p>
          </p:txBody>
        </p:sp>
        <p:sp>
          <p:nvSpPr>
            <p:cNvPr id="69643" name="Line 11">
              <a:extLst>
                <a:ext uri="{FF2B5EF4-FFF2-40B4-BE49-F238E27FC236}">
                  <a16:creationId xmlns:a16="http://schemas.microsoft.com/office/drawing/2014/main" id="{371828BE-E6A3-496E-910D-797DFFAB2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600"/>
              <a:ext cx="13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44" name="Rectangle 12">
              <a:extLst>
                <a:ext uri="{FF2B5EF4-FFF2-40B4-BE49-F238E27FC236}">
                  <a16:creationId xmlns:a16="http://schemas.microsoft.com/office/drawing/2014/main" id="{A15DB014-DC48-40EF-8ADA-709AA527C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023"/>
              <a:ext cx="300" cy="1058"/>
            </a:xfrm>
            <a:prstGeom prst="rect">
              <a:avLst/>
            </a:prstGeom>
            <a:gradFill rotWithShape="1">
              <a:gsLst>
                <a:gs pos="0">
                  <a:srgbClr val="5E9EFF"/>
                </a:gs>
                <a:gs pos="20000">
                  <a:srgbClr val="85C2FF"/>
                </a:gs>
                <a:gs pos="35000">
                  <a:srgbClr val="C4D6EB"/>
                </a:gs>
                <a:gs pos="50000">
                  <a:srgbClr val="FFEBFA"/>
                </a:gs>
                <a:gs pos="65000">
                  <a:srgbClr val="C4D6EB"/>
                </a:gs>
                <a:gs pos="80001">
                  <a:srgbClr val="85C2FF"/>
                </a:gs>
                <a:gs pos="100000">
                  <a:srgbClr val="5E9EFF"/>
                </a:gs>
              </a:gsLst>
              <a:lin ang="0" scaled="1"/>
            </a:gradFill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9645" name="Line 13">
              <a:extLst>
                <a:ext uri="{FF2B5EF4-FFF2-40B4-BE49-F238E27FC236}">
                  <a16:creationId xmlns:a16="http://schemas.microsoft.com/office/drawing/2014/main" id="{7FB0FB1C-FD3C-4870-A1CD-8B6EC05F8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2" y="2023"/>
              <a:ext cx="5" cy="105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46" name="Line 14">
              <a:extLst>
                <a:ext uri="{FF2B5EF4-FFF2-40B4-BE49-F238E27FC236}">
                  <a16:creationId xmlns:a16="http://schemas.microsoft.com/office/drawing/2014/main" id="{8D86FFAA-8BD3-413D-85D3-E869DD065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2818"/>
              <a:ext cx="117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47" name="Line 15">
              <a:extLst>
                <a:ext uri="{FF2B5EF4-FFF2-40B4-BE49-F238E27FC236}">
                  <a16:creationId xmlns:a16="http://schemas.microsoft.com/office/drawing/2014/main" id="{A923A422-69A6-4C69-9974-5FA5AE7D3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2551"/>
              <a:ext cx="117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48" name="Line 16">
              <a:extLst>
                <a:ext uri="{FF2B5EF4-FFF2-40B4-BE49-F238E27FC236}">
                  <a16:creationId xmlns:a16="http://schemas.microsoft.com/office/drawing/2014/main" id="{31ED663B-2027-4314-A330-801094294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2289"/>
              <a:ext cx="117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49" name="Text Box 17">
              <a:extLst>
                <a:ext uri="{FF2B5EF4-FFF2-40B4-BE49-F238E27FC236}">
                  <a16:creationId xmlns:a16="http://schemas.microsoft.com/office/drawing/2014/main" id="{52AE813C-0CC4-41FF-B78E-81E8E165C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1" y="1989"/>
              <a:ext cx="2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sz="1350">
                  <a:latin typeface="Arial" panose="020B0604020202020204" pitchFamily="34" charset="0"/>
                </a:rPr>
                <a:t>&amp;</a:t>
              </a:r>
            </a:p>
          </p:txBody>
        </p:sp>
        <p:sp>
          <p:nvSpPr>
            <p:cNvPr id="69650" name="Text Box 18">
              <a:extLst>
                <a:ext uri="{FF2B5EF4-FFF2-40B4-BE49-F238E27FC236}">
                  <a16:creationId xmlns:a16="http://schemas.microsoft.com/office/drawing/2014/main" id="{9CF65F92-7BD6-4727-B2A5-E2003DD91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8" y="2102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sz="900">
                  <a:latin typeface="Arial" panose="020B0604020202020204" pitchFamily="34" charset="0"/>
                  <a:cs typeface="Arial" panose="020B0604020202020204" pitchFamily="34" charset="0"/>
                </a:rPr>
                <a:t>≥1</a:t>
              </a:r>
            </a:p>
          </p:txBody>
        </p:sp>
        <p:sp>
          <p:nvSpPr>
            <p:cNvPr id="69651" name="Line 19">
              <a:extLst>
                <a:ext uri="{FF2B5EF4-FFF2-40B4-BE49-F238E27FC236}">
                  <a16:creationId xmlns:a16="http://schemas.microsoft.com/office/drawing/2014/main" id="{96373007-15C9-4D9B-A2A8-E0449D06F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2551"/>
              <a:ext cx="13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69652" name="Group 20">
              <a:extLst>
                <a:ext uri="{FF2B5EF4-FFF2-40B4-BE49-F238E27FC236}">
                  <a16:creationId xmlns:a16="http://schemas.microsoft.com/office/drawing/2014/main" id="{7C2B1C4D-5E3D-44A4-B241-B90AF54BBD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" y="1333"/>
              <a:ext cx="250" cy="200"/>
              <a:chOff x="0" y="0"/>
              <a:chExt cx="250" cy="200"/>
            </a:xfrm>
          </p:grpSpPr>
          <p:sp>
            <p:nvSpPr>
              <p:cNvPr id="69653" name="Rectangle 21">
                <a:extLst>
                  <a:ext uri="{FF2B5EF4-FFF2-40B4-BE49-F238E27FC236}">
                    <a16:creationId xmlns:a16="http://schemas.microsoft.com/office/drawing/2014/main" id="{63537738-A597-4C83-B1BB-FCA917DAD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" cy="200"/>
              </a:xfrm>
              <a:prstGeom prst="rect">
                <a:avLst/>
              </a:prstGeom>
              <a:gradFill rotWithShape="1"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path path="shape">
                  <a:fillToRect l="50000" t="50000" r="50000" b="50000"/>
                </a:path>
              </a:gradFill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/>
                <a:r>
                  <a:rPr lang="zh-CN" altLang="zh-CN" sz="135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9654" name="Oval 22">
                <a:extLst>
                  <a:ext uri="{FF2B5EF4-FFF2-40B4-BE49-F238E27FC236}">
                    <a16:creationId xmlns:a16="http://schemas.microsoft.com/office/drawing/2014/main" id="{841F0E7B-8DF6-4DE4-96B4-3F30285CC28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5" y="75"/>
                <a:ext cx="45" cy="45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grpSp>
          <p:nvGrpSpPr>
            <p:cNvPr id="69655" name="Group 23">
              <a:extLst>
                <a:ext uri="{FF2B5EF4-FFF2-40B4-BE49-F238E27FC236}">
                  <a16:creationId xmlns:a16="http://schemas.microsoft.com/office/drawing/2014/main" id="{069BAFE7-B3C7-4A9B-AF5D-31878EF0D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" y="1630"/>
              <a:ext cx="250" cy="200"/>
              <a:chOff x="0" y="0"/>
              <a:chExt cx="250" cy="200"/>
            </a:xfrm>
          </p:grpSpPr>
          <p:sp>
            <p:nvSpPr>
              <p:cNvPr id="69656" name="Rectangle 24">
                <a:extLst>
                  <a:ext uri="{FF2B5EF4-FFF2-40B4-BE49-F238E27FC236}">
                    <a16:creationId xmlns:a16="http://schemas.microsoft.com/office/drawing/2014/main" id="{377BB201-50BF-4D08-86BD-D01C50B7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" cy="200"/>
              </a:xfrm>
              <a:prstGeom prst="rect">
                <a:avLst/>
              </a:prstGeom>
              <a:gradFill rotWithShape="1"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path path="shape">
                  <a:fillToRect l="50000" t="50000" r="50000" b="50000"/>
                </a:path>
              </a:gradFill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/>
                <a:r>
                  <a:rPr lang="zh-CN" altLang="zh-CN" sz="135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9657" name="Oval 25">
                <a:extLst>
                  <a:ext uri="{FF2B5EF4-FFF2-40B4-BE49-F238E27FC236}">
                    <a16:creationId xmlns:a16="http://schemas.microsoft.com/office/drawing/2014/main" id="{93F0040E-E593-48F9-97DE-611017789E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5" y="75"/>
                <a:ext cx="45" cy="45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grpSp>
          <p:nvGrpSpPr>
            <p:cNvPr id="69658" name="Group 26">
              <a:extLst>
                <a:ext uri="{FF2B5EF4-FFF2-40B4-BE49-F238E27FC236}">
                  <a16:creationId xmlns:a16="http://schemas.microsoft.com/office/drawing/2014/main" id="{9255D81F-30DE-4F64-81A2-2253B45A4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" y="1333"/>
              <a:ext cx="250" cy="200"/>
              <a:chOff x="0" y="0"/>
              <a:chExt cx="250" cy="200"/>
            </a:xfrm>
          </p:grpSpPr>
          <p:sp>
            <p:nvSpPr>
              <p:cNvPr id="69659" name="Rectangle 27">
                <a:extLst>
                  <a:ext uri="{FF2B5EF4-FFF2-40B4-BE49-F238E27FC236}">
                    <a16:creationId xmlns:a16="http://schemas.microsoft.com/office/drawing/2014/main" id="{8F7B0F25-97BC-431D-B052-DB9F1840A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" cy="200"/>
              </a:xfrm>
              <a:prstGeom prst="rect">
                <a:avLst/>
              </a:prstGeom>
              <a:gradFill rotWithShape="1"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path path="shape">
                  <a:fillToRect l="50000" t="50000" r="50000" b="50000"/>
                </a:path>
              </a:gradFill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/>
                <a:r>
                  <a:rPr lang="zh-CN" altLang="zh-CN" sz="135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9660" name="Oval 28">
                <a:extLst>
                  <a:ext uri="{FF2B5EF4-FFF2-40B4-BE49-F238E27FC236}">
                    <a16:creationId xmlns:a16="http://schemas.microsoft.com/office/drawing/2014/main" id="{392F04DB-1D59-4489-96BC-34D0DCD4CCE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5" y="75"/>
                <a:ext cx="45" cy="45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grpSp>
          <p:nvGrpSpPr>
            <p:cNvPr id="69661" name="Group 29">
              <a:extLst>
                <a:ext uri="{FF2B5EF4-FFF2-40B4-BE49-F238E27FC236}">
                  <a16:creationId xmlns:a16="http://schemas.microsoft.com/office/drawing/2014/main" id="{E61E1B7E-7E95-464D-B0AD-B461AB2698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" y="1630"/>
              <a:ext cx="250" cy="200"/>
              <a:chOff x="0" y="0"/>
              <a:chExt cx="250" cy="200"/>
            </a:xfrm>
          </p:grpSpPr>
          <p:sp>
            <p:nvSpPr>
              <p:cNvPr id="69662" name="Rectangle 30">
                <a:extLst>
                  <a:ext uri="{FF2B5EF4-FFF2-40B4-BE49-F238E27FC236}">
                    <a16:creationId xmlns:a16="http://schemas.microsoft.com/office/drawing/2014/main" id="{DD7482F8-4AA2-4C2F-9030-2861DECB7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" cy="200"/>
              </a:xfrm>
              <a:prstGeom prst="rect">
                <a:avLst/>
              </a:prstGeom>
              <a:gradFill rotWithShape="1"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path path="shape">
                  <a:fillToRect l="50000" t="50000" r="50000" b="50000"/>
                </a:path>
              </a:gradFill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/>
                <a:r>
                  <a:rPr lang="zh-CN" altLang="zh-CN" sz="135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9663" name="Oval 31">
                <a:extLst>
                  <a:ext uri="{FF2B5EF4-FFF2-40B4-BE49-F238E27FC236}">
                    <a16:creationId xmlns:a16="http://schemas.microsoft.com/office/drawing/2014/main" id="{CAE29EF3-7956-4A75-AAAA-058625C2A9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5" y="75"/>
                <a:ext cx="45" cy="45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grpSp>
          <p:nvGrpSpPr>
            <p:cNvPr id="69664" name="Group 32">
              <a:extLst>
                <a:ext uri="{FF2B5EF4-FFF2-40B4-BE49-F238E27FC236}">
                  <a16:creationId xmlns:a16="http://schemas.microsoft.com/office/drawing/2014/main" id="{4A9902AC-274E-4DBE-8E91-A7AE5440F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" y="5"/>
              <a:ext cx="245" cy="200"/>
              <a:chOff x="0" y="0"/>
              <a:chExt cx="245" cy="200"/>
            </a:xfrm>
          </p:grpSpPr>
          <p:sp>
            <p:nvSpPr>
              <p:cNvPr id="69665" name="Rectangle 33">
                <a:extLst>
                  <a:ext uri="{FF2B5EF4-FFF2-40B4-BE49-F238E27FC236}">
                    <a16:creationId xmlns:a16="http://schemas.microsoft.com/office/drawing/2014/main" id="{624F9D23-5551-48E8-A916-30145659F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" y="0"/>
                <a:ext cx="200" cy="200"/>
              </a:xfrm>
              <a:prstGeom prst="rect">
                <a:avLst/>
              </a:prstGeom>
              <a:gradFill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5400000" scaled="1"/>
              </a:gradFill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/>
                <a:r>
                  <a:rPr lang="zh-CN" altLang="zh-CN" sz="135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9666" name="Oval 34">
                <a:extLst>
                  <a:ext uri="{FF2B5EF4-FFF2-40B4-BE49-F238E27FC236}">
                    <a16:creationId xmlns:a16="http://schemas.microsoft.com/office/drawing/2014/main" id="{05EF812E-C1B2-4303-913E-A0CB91BF29B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79"/>
                <a:ext cx="45" cy="45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grpSp>
          <p:nvGrpSpPr>
            <p:cNvPr id="69667" name="Group 35">
              <a:extLst>
                <a:ext uri="{FF2B5EF4-FFF2-40B4-BE49-F238E27FC236}">
                  <a16:creationId xmlns:a16="http://schemas.microsoft.com/office/drawing/2014/main" id="{8469CDEB-128D-43F4-A7A8-FE1D0B6EC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" y="2950"/>
              <a:ext cx="245" cy="200"/>
              <a:chOff x="0" y="0"/>
              <a:chExt cx="245" cy="200"/>
            </a:xfrm>
          </p:grpSpPr>
          <p:sp>
            <p:nvSpPr>
              <p:cNvPr id="69668" name="Rectangle 36">
                <a:extLst>
                  <a:ext uri="{FF2B5EF4-FFF2-40B4-BE49-F238E27FC236}">
                    <a16:creationId xmlns:a16="http://schemas.microsoft.com/office/drawing/2014/main" id="{08183BAC-08AF-4235-9B61-F5BA2880E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" y="0"/>
                <a:ext cx="200" cy="200"/>
              </a:xfrm>
              <a:prstGeom prst="rect">
                <a:avLst/>
              </a:prstGeom>
              <a:gradFill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5400000" scaled="1"/>
              </a:gradFill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/>
                <a:r>
                  <a:rPr lang="zh-CN" altLang="zh-CN" sz="135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9669" name="Oval 37">
                <a:extLst>
                  <a:ext uri="{FF2B5EF4-FFF2-40B4-BE49-F238E27FC236}">
                    <a16:creationId xmlns:a16="http://schemas.microsoft.com/office/drawing/2014/main" id="{AA6DEA94-D20A-4DD9-BDEE-6B90CCEA148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79"/>
                <a:ext cx="45" cy="45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69670" name="Line 38">
              <a:extLst>
                <a:ext uri="{FF2B5EF4-FFF2-40B4-BE49-F238E27FC236}">
                  <a16:creationId xmlns:a16="http://schemas.microsoft.com/office/drawing/2014/main" id="{695EF20E-84E4-476A-892F-6EC9AEE23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" y="3050"/>
              <a:ext cx="223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71" name="Line 39">
              <a:extLst>
                <a:ext uri="{FF2B5EF4-FFF2-40B4-BE49-F238E27FC236}">
                  <a16:creationId xmlns:a16="http://schemas.microsoft.com/office/drawing/2014/main" id="{EE51B672-BF0D-41A4-A8B7-2FD26B4A8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3051"/>
              <a:ext cx="85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72" name="Line 40">
              <a:extLst>
                <a:ext uri="{FF2B5EF4-FFF2-40B4-BE49-F238E27FC236}">
                  <a16:creationId xmlns:a16="http://schemas.microsoft.com/office/drawing/2014/main" id="{BC32E386-1D24-4BD5-ABA1-D88E0D42BC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8" y="2984"/>
              <a:ext cx="33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73" name="Line 41">
              <a:extLst>
                <a:ext uri="{FF2B5EF4-FFF2-40B4-BE49-F238E27FC236}">
                  <a16:creationId xmlns:a16="http://schemas.microsoft.com/office/drawing/2014/main" id="{7C8FB90D-75A2-4951-8D41-C6932B06D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7" y="2918"/>
              <a:ext cx="26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74" name="Line 42">
              <a:extLst>
                <a:ext uri="{FF2B5EF4-FFF2-40B4-BE49-F238E27FC236}">
                  <a16:creationId xmlns:a16="http://schemas.microsoft.com/office/drawing/2014/main" id="{28316752-6A21-40DE-B027-54F6CBC0A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" y="2850"/>
              <a:ext cx="132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75" name="Line 43">
              <a:extLst>
                <a:ext uri="{FF2B5EF4-FFF2-40B4-BE49-F238E27FC236}">
                  <a16:creationId xmlns:a16="http://schemas.microsoft.com/office/drawing/2014/main" id="{E1465063-F4CC-415F-AFCD-A22DD1892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2" y="2784"/>
              <a:ext cx="6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76" name="Line 44">
              <a:extLst>
                <a:ext uri="{FF2B5EF4-FFF2-40B4-BE49-F238E27FC236}">
                  <a16:creationId xmlns:a16="http://schemas.microsoft.com/office/drawing/2014/main" id="{C012A66F-C6A8-485E-88B9-E896216979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8" y="2719"/>
              <a:ext cx="13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77" name="Line 45">
              <a:extLst>
                <a:ext uri="{FF2B5EF4-FFF2-40B4-BE49-F238E27FC236}">
                  <a16:creationId xmlns:a16="http://schemas.microsoft.com/office/drawing/2014/main" id="{D1B647B2-C962-4B1D-9318-C09131B19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8" y="2652"/>
              <a:ext cx="33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78" name="Line 46">
              <a:extLst>
                <a:ext uri="{FF2B5EF4-FFF2-40B4-BE49-F238E27FC236}">
                  <a16:creationId xmlns:a16="http://schemas.microsoft.com/office/drawing/2014/main" id="{377BBE4A-A488-45E6-8407-9C347F167F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" y="2588"/>
              <a:ext cx="132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79" name="Line 47">
              <a:extLst>
                <a:ext uri="{FF2B5EF4-FFF2-40B4-BE49-F238E27FC236}">
                  <a16:creationId xmlns:a16="http://schemas.microsoft.com/office/drawing/2014/main" id="{AF8DF4E1-49C5-464A-8ADC-A99A0290F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" y="2322"/>
              <a:ext cx="132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80" name="Line 48">
              <a:extLst>
                <a:ext uri="{FF2B5EF4-FFF2-40B4-BE49-F238E27FC236}">
                  <a16:creationId xmlns:a16="http://schemas.microsoft.com/office/drawing/2014/main" id="{8D5C62AF-BC4C-4F1C-8A0B-EEA51C20E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2" y="2519"/>
              <a:ext cx="6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81" name="Line 49">
              <a:extLst>
                <a:ext uri="{FF2B5EF4-FFF2-40B4-BE49-F238E27FC236}">
                  <a16:creationId xmlns:a16="http://schemas.microsoft.com/office/drawing/2014/main" id="{05664126-90C8-494B-B227-367C68F902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7" y="2454"/>
              <a:ext cx="26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82" name="Line 50">
              <a:extLst>
                <a:ext uri="{FF2B5EF4-FFF2-40B4-BE49-F238E27FC236}">
                  <a16:creationId xmlns:a16="http://schemas.microsoft.com/office/drawing/2014/main" id="{38E5A450-3A4C-4D26-B2BB-E05E5B2536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2" y="2388"/>
              <a:ext cx="19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83" name="Line 51">
              <a:extLst>
                <a:ext uri="{FF2B5EF4-FFF2-40B4-BE49-F238E27FC236}">
                  <a16:creationId xmlns:a16="http://schemas.microsoft.com/office/drawing/2014/main" id="{EB895404-D1CC-4A51-9811-6B15AB5F2A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2" y="2256"/>
              <a:ext cx="6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84" name="Line 52">
              <a:extLst>
                <a:ext uri="{FF2B5EF4-FFF2-40B4-BE49-F238E27FC236}">
                  <a16:creationId xmlns:a16="http://schemas.microsoft.com/office/drawing/2014/main" id="{170A780C-D9D0-4AD2-9096-ED2DF16F56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8" y="2190"/>
              <a:ext cx="13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85" name="Line 53">
              <a:extLst>
                <a:ext uri="{FF2B5EF4-FFF2-40B4-BE49-F238E27FC236}">
                  <a16:creationId xmlns:a16="http://schemas.microsoft.com/office/drawing/2014/main" id="{80532507-99B7-4456-984C-316E7F763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2" y="2123"/>
              <a:ext cx="19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86" name="Line 54">
              <a:extLst>
                <a:ext uri="{FF2B5EF4-FFF2-40B4-BE49-F238E27FC236}">
                  <a16:creationId xmlns:a16="http://schemas.microsoft.com/office/drawing/2014/main" id="{0FB59556-F45C-4F4A-BF78-97F67ED967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" y="2055"/>
              <a:ext cx="1322" cy="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87" name="Line 55">
              <a:extLst>
                <a:ext uri="{FF2B5EF4-FFF2-40B4-BE49-F238E27FC236}">
                  <a16:creationId xmlns:a16="http://schemas.microsoft.com/office/drawing/2014/main" id="{BFFD1706-C69B-4C28-8A41-4C13135376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" y="1893"/>
              <a:ext cx="61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88" name="Line 56">
              <a:extLst>
                <a:ext uri="{FF2B5EF4-FFF2-40B4-BE49-F238E27FC236}">
                  <a16:creationId xmlns:a16="http://schemas.microsoft.com/office/drawing/2014/main" id="{E7A87031-32BA-4FD2-8941-F05FE51980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8" y="1725"/>
              <a:ext cx="149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89" name="Line 57">
              <a:extLst>
                <a:ext uri="{FF2B5EF4-FFF2-40B4-BE49-F238E27FC236}">
                  <a16:creationId xmlns:a16="http://schemas.microsoft.com/office/drawing/2014/main" id="{BA824D6F-568C-4B08-A445-B6E0AFF327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" y="1725"/>
              <a:ext cx="14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90" name="Line 58">
              <a:extLst>
                <a:ext uri="{FF2B5EF4-FFF2-40B4-BE49-F238E27FC236}">
                  <a16:creationId xmlns:a16="http://schemas.microsoft.com/office/drawing/2014/main" id="{B9E7C88A-5F83-473A-974B-AD9C02AD3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3" y="1725"/>
              <a:ext cx="0" cy="16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91" name="Line 59">
              <a:extLst>
                <a:ext uri="{FF2B5EF4-FFF2-40B4-BE49-F238E27FC236}">
                  <a16:creationId xmlns:a16="http://schemas.microsoft.com/office/drawing/2014/main" id="{4C19E646-75C1-4E6D-AE05-61B82693A0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8" y="1430"/>
              <a:ext cx="8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92" name="Line 60">
              <a:extLst>
                <a:ext uri="{FF2B5EF4-FFF2-40B4-BE49-F238E27FC236}">
                  <a16:creationId xmlns:a16="http://schemas.microsoft.com/office/drawing/2014/main" id="{F3C6EDA3-DB1F-4528-8A2D-0001F16B0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" y="1430"/>
              <a:ext cx="14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93" name="Line 61">
              <a:extLst>
                <a:ext uri="{FF2B5EF4-FFF2-40B4-BE49-F238E27FC236}">
                  <a16:creationId xmlns:a16="http://schemas.microsoft.com/office/drawing/2014/main" id="{0BF00B17-F6D0-44AA-B156-2888B5BA8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3" y="1265"/>
              <a:ext cx="0" cy="16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94" name="Line 62">
              <a:extLst>
                <a:ext uri="{FF2B5EF4-FFF2-40B4-BE49-F238E27FC236}">
                  <a16:creationId xmlns:a16="http://schemas.microsoft.com/office/drawing/2014/main" id="{DDEADAE5-C703-46BA-957B-005C7A124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" y="1265"/>
              <a:ext cx="549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95" name="Line 63">
              <a:extLst>
                <a:ext uri="{FF2B5EF4-FFF2-40B4-BE49-F238E27FC236}">
                  <a16:creationId xmlns:a16="http://schemas.microsoft.com/office/drawing/2014/main" id="{F29901B0-6356-4C3F-AA06-83253618C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" y="1098"/>
              <a:ext cx="132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96" name="Line 64">
              <a:extLst>
                <a:ext uri="{FF2B5EF4-FFF2-40B4-BE49-F238E27FC236}">
                  <a16:creationId xmlns:a16="http://schemas.microsoft.com/office/drawing/2014/main" id="{F6BE6803-1EA0-4790-B80E-E508DDCBC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8" y="1031"/>
              <a:ext cx="33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97" name="Line 65">
              <a:extLst>
                <a:ext uri="{FF2B5EF4-FFF2-40B4-BE49-F238E27FC236}">
                  <a16:creationId xmlns:a16="http://schemas.microsoft.com/office/drawing/2014/main" id="{4BA21B6A-94D3-4750-A26E-B6C0FEACB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7" y="966"/>
              <a:ext cx="26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98" name="Line 66">
              <a:extLst>
                <a:ext uri="{FF2B5EF4-FFF2-40B4-BE49-F238E27FC236}">
                  <a16:creationId xmlns:a16="http://schemas.microsoft.com/office/drawing/2014/main" id="{B8620FC4-9830-4024-B94D-1C7056DA41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2" y="900"/>
              <a:ext cx="6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699" name="Line 67">
              <a:extLst>
                <a:ext uri="{FF2B5EF4-FFF2-40B4-BE49-F238E27FC236}">
                  <a16:creationId xmlns:a16="http://schemas.microsoft.com/office/drawing/2014/main" id="{BE4A7DA4-39F6-4966-A948-CEFF95107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" y="834"/>
              <a:ext cx="1322" cy="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700" name="Line 68">
              <a:extLst>
                <a:ext uri="{FF2B5EF4-FFF2-40B4-BE49-F238E27FC236}">
                  <a16:creationId xmlns:a16="http://schemas.microsoft.com/office/drawing/2014/main" id="{6FF27DF7-6823-480C-BA52-6DBFE5DF5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8" y="769"/>
              <a:ext cx="13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701" name="Line 69">
              <a:extLst>
                <a:ext uri="{FF2B5EF4-FFF2-40B4-BE49-F238E27FC236}">
                  <a16:creationId xmlns:a16="http://schemas.microsoft.com/office/drawing/2014/main" id="{F2B91A3F-93C8-4E15-A447-828F94A8F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8" y="702"/>
              <a:ext cx="33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702" name="Line 70">
              <a:extLst>
                <a:ext uri="{FF2B5EF4-FFF2-40B4-BE49-F238E27FC236}">
                  <a16:creationId xmlns:a16="http://schemas.microsoft.com/office/drawing/2014/main" id="{0619F5D5-CFB6-46D7-A8EE-1E3C2C85B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2" y="635"/>
              <a:ext cx="6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703" name="Line 71">
              <a:extLst>
                <a:ext uri="{FF2B5EF4-FFF2-40B4-BE49-F238E27FC236}">
                  <a16:creationId xmlns:a16="http://schemas.microsoft.com/office/drawing/2014/main" id="{3E3F8F22-A6D8-40EC-A5F3-0082D2E752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" y="567"/>
              <a:ext cx="132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704" name="Line 72">
              <a:extLst>
                <a:ext uri="{FF2B5EF4-FFF2-40B4-BE49-F238E27FC236}">
                  <a16:creationId xmlns:a16="http://schemas.microsoft.com/office/drawing/2014/main" id="{8BC99261-C5D1-4F75-A47F-FF430C0D4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" y="305"/>
              <a:ext cx="1322" cy="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705" name="Line 73">
              <a:extLst>
                <a:ext uri="{FF2B5EF4-FFF2-40B4-BE49-F238E27FC236}">
                  <a16:creationId xmlns:a16="http://schemas.microsoft.com/office/drawing/2014/main" id="{D952A714-0033-40CF-97A2-9727695B5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7" y="503"/>
              <a:ext cx="26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706" name="Line 74">
              <a:extLst>
                <a:ext uri="{FF2B5EF4-FFF2-40B4-BE49-F238E27FC236}">
                  <a16:creationId xmlns:a16="http://schemas.microsoft.com/office/drawing/2014/main" id="{AA4F6C31-335A-4719-8DD3-A9F013800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2" y="435"/>
              <a:ext cx="19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707" name="Line 75">
              <a:extLst>
                <a:ext uri="{FF2B5EF4-FFF2-40B4-BE49-F238E27FC236}">
                  <a16:creationId xmlns:a16="http://schemas.microsoft.com/office/drawing/2014/main" id="{E4954267-18B9-49C7-B56D-167D38156A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2" y="371"/>
              <a:ext cx="6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708" name="Line 76">
              <a:extLst>
                <a:ext uri="{FF2B5EF4-FFF2-40B4-BE49-F238E27FC236}">
                  <a16:creationId xmlns:a16="http://schemas.microsoft.com/office/drawing/2014/main" id="{E92708F0-8261-451D-820B-CC18A757D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8" y="239"/>
              <a:ext cx="13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709" name="Line 77">
              <a:extLst>
                <a:ext uri="{FF2B5EF4-FFF2-40B4-BE49-F238E27FC236}">
                  <a16:creationId xmlns:a16="http://schemas.microsoft.com/office/drawing/2014/main" id="{49BD54B2-25B7-47D8-BBEF-02457FB2F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2" y="173"/>
              <a:ext cx="19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710" name="Line 78">
              <a:extLst>
                <a:ext uri="{FF2B5EF4-FFF2-40B4-BE49-F238E27FC236}">
                  <a16:creationId xmlns:a16="http://schemas.microsoft.com/office/drawing/2014/main" id="{7634B5E6-110F-48B8-9CF9-2ACF4F209F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1" y="104"/>
              <a:ext cx="849" cy="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711" name="Line 79">
              <a:extLst>
                <a:ext uri="{FF2B5EF4-FFF2-40B4-BE49-F238E27FC236}">
                  <a16:creationId xmlns:a16="http://schemas.microsoft.com/office/drawing/2014/main" id="{50C887F1-6C39-4CA3-AACA-AFAC55F061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" y="104"/>
              <a:ext cx="22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712" name="Line 80">
              <a:extLst>
                <a:ext uri="{FF2B5EF4-FFF2-40B4-BE49-F238E27FC236}">
                  <a16:creationId xmlns:a16="http://schemas.microsoft.com/office/drawing/2014/main" id="{EEB8A22E-554F-4995-B400-1C461C144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2" y="104"/>
              <a:ext cx="0" cy="79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713" name="Line 81">
              <a:extLst>
                <a:ext uri="{FF2B5EF4-FFF2-40B4-BE49-F238E27FC236}">
                  <a16:creationId xmlns:a16="http://schemas.microsoft.com/office/drawing/2014/main" id="{B57C1272-C403-4537-87EA-19039D726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8" y="239"/>
              <a:ext cx="0" cy="248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714" name="Line 82">
              <a:extLst>
                <a:ext uri="{FF2B5EF4-FFF2-40B4-BE49-F238E27FC236}">
                  <a16:creationId xmlns:a16="http://schemas.microsoft.com/office/drawing/2014/main" id="{16A5ED30-2130-4FD0-9A52-40F0E164B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2" y="2256"/>
              <a:ext cx="0" cy="79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715" name="Line 83">
              <a:extLst>
                <a:ext uri="{FF2B5EF4-FFF2-40B4-BE49-F238E27FC236}">
                  <a16:creationId xmlns:a16="http://schemas.microsoft.com/office/drawing/2014/main" id="{0629D31E-5883-4F4B-958D-5AEB29F6E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87" y="503"/>
              <a:ext cx="0" cy="241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716" name="Line 84">
              <a:extLst>
                <a:ext uri="{FF2B5EF4-FFF2-40B4-BE49-F238E27FC236}">
                  <a16:creationId xmlns:a16="http://schemas.microsoft.com/office/drawing/2014/main" id="{F44D8D03-A74E-42B7-A8F0-90AAFBD57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" y="173"/>
              <a:ext cx="0" cy="221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717" name="Line 85">
              <a:extLst>
                <a:ext uri="{FF2B5EF4-FFF2-40B4-BE49-F238E27FC236}">
                  <a16:creationId xmlns:a16="http://schemas.microsoft.com/office/drawing/2014/main" id="{626E21FE-DCD0-43BD-8EAB-8682D5AC7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8" y="702"/>
              <a:ext cx="0" cy="228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718" name="Line 86">
              <a:extLst>
                <a:ext uri="{FF2B5EF4-FFF2-40B4-BE49-F238E27FC236}">
                  <a16:creationId xmlns:a16="http://schemas.microsoft.com/office/drawing/2014/main" id="{B1696A09-6B1B-4A5C-ADA7-DF8F866E7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" y="1725"/>
              <a:ext cx="131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719" name="Line 87">
              <a:extLst>
                <a:ext uri="{FF2B5EF4-FFF2-40B4-BE49-F238E27FC236}">
                  <a16:creationId xmlns:a16="http://schemas.microsoft.com/office/drawing/2014/main" id="{B02D7B38-5A5C-4E68-BCA9-DE43C4E29E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" y="1430"/>
              <a:ext cx="131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720" name="Oval 88">
              <a:extLst>
                <a:ext uri="{FF2B5EF4-FFF2-40B4-BE49-F238E27FC236}">
                  <a16:creationId xmlns:a16="http://schemas.microsoft.com/office/drawing/2014/main" id="{FC353E00-A978-4EAF-9412-6ACDEE1B9A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0" y="1407"/>
              <a:ext cx="45" cy="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9721" name="Oval 89">
              <a:extLst>
                <a:ext uri="{FF2B5EF4-FFF2-40B4-BE49-F238E27FC236}">
                  <a16:creationId xmlns:a16="http://schemas.microsoft.com/office/drawing/2014/main" id="{0A8C3D9A-7CE7-4BBC-8AA4-FBA5BDB34A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0" y="1702"/>
              <a:ext cx="45" cy="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9722" name="Oval 90">
              <a:extLst>
                <a:ext uri="{FF2B5EF4-FFF2-40B4-BE49-F238E27FC236}">
                  <a16:creationId xmlns:a16="http://schemas.microsoft.com/office/drawing/2014/main" id="{C8F3481B-26BE-4F83-80F1-8F1F40E764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5" y="1408"/>
              <a:ext cx="45" cy="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9723" name="Oval 91">
              <a:extLst>
                <a:ext uri="{FF2B5EF4-FFF2-40B4-BE49-F238E27FC236}">
                  <a16:creationId xmlns:a16="http://schemas.microsoft.com/office/drawing/2014/main" id="{D3014BC2-6A83-4CC6-8D90-92E49874D2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64" y="1702"/>
              <a:ext cx="45" cy="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9724" name="Oval 92">
              <a:extLst>
                <a:ext uri="{FF2B5EF4-FFF2-40B4-BE49-F238E27FC236}">
                  <a16:creationId xmlns:a16="http://schemas.microsoft.com/office/drawing/2014/main" id="{2316AC7E-9D89-4B42-925B-D9D692CABD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9" y="1242"/>
              <a:ext cx="45" cy="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9725" name="Oval 93">
              <a:extLst>
                <a:ext uri="{FF2B5EF4-FFF2-40B4-BE49-F238E27FC236}">
                  <a16:creationId xmlns:a16="http://schemas.microsoft.com/office/drawing/2014/main" id="{7542F61E-D0D3-4EE9-8F81-B5B94CF7DA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5" y="1870"/>
              <a:ext cx="45" cy="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9726" name="Oval 94">
              <a:extLst>
                <a:ext uri="{FF2B5EF4-FFF2-40B4-BE49-F238E27FC236}">
                  <a16:creationId xmlns:a16="http://schemas.microsoft.com/office/drawing/2014/main" id="{1E8DF425-4440-4FA9-95F4-11177B1801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9" y="84"/>
              <a:ext cx="45" cy="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9727" name="Oval 95">
              <a:extLst>
                <a:ext uri="{FF2B5EF4-FFF2-40B4-BE49-F238E27FC236}">
                  <a16:creationId xmlns:a16="http://schemas.microsoft.com/office/drawing/2014/main" id="{995B14C6-CE4A-404D-A953-93D180FCE6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9" y="348"/>
              <a:ext cx="45" cy="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9728" name="Oval 96">
              <a:extLst>
                <a:ext uri="{FF2B5EF4-FFF2-40B4-BE49-F238E27FC236}">
                  <a16:creationId xmlns:a16="http://schemas.microsoft.com/office/drawing/2014/main" id="{EA951C60-AEF8-4FA2-B3FB-1D0ED184D1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9" y="412"/>
              <a:ext cx="45" cy="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9729" name="Oval 97">
              <a:extLst>
                <a:ext uri="{FF2B5EF4-FFF2-40B4-BE49-F238E27FC236}">
                  <a16:creationId xmlns:a16="http://schemas.microsoft.com/office/drawing/2014/main" id="{3C08BC95-B31D-4724-9E24-8194DDDB2D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9" y="612"/>
              <a:ext cx="45" cy="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9730" name="Oval 98">
              <a:extLst>
                <a:ext uri="{FF2B5EF4-FFF2-40B4-BE49-F238E27FC236}">
                  <a16:creationId xmlns:a16="http://schemas.microsoft.com/office/drawing/2014/main" id="{AE4F1F5C-3C97-4BBB-9E6A-C3F6873255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5" y="746"/>
              <a:ext cx="45" cy="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9731" name="Oval 99">
              <a:extLst>
                <a:ext uri="{FF2B5EF4-FFF2-40B4-BE49-F238E27FC236}">
                  <a16:creationId xmlns:a16="http://schemas.microsoft.com/office/drawing/2014/main" id="{A8C569FD-FD1A-4D23-AF0B-2642BDBB79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64" y="943"/>
              <a:ext cx="45" cy="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9732" name="Oval 100">
              <a:extLst>
                <a:ext uri="{FF2B5EF4-FFF2-40B4-BE49-F238E27FC236}">
                  <a16:creationId xmlns:a16="http://schemas.microsoft.com/office/drawing/2014/main" id="{84CB68F9-6D40-4EFC-8619-0C94590B0E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5" y="1008"/>
              <a:ext cx="45" cy="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9733" name="Oval 101">
              <a:extLst>
                <a:ext uri="{FF2B5EF4-FFF2-40B4-BE49-F238E27FC236}">
                  <a16:creationId xmlns:a16="http://schemas.microsoft.com/office/drawing/2014/main" id="{9EE3A4D1-156F-4CFD-BEDE-07A70CE2F6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9" y="2100"/>
              <a:ext cx="45" cy="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9734" name="Oval 102">
              <a:extLst>
                <a:ext uri="{FF2B5EF4-FFF2-40B4-BE49-F238E27FC236}">
                  <a16:creationId xmlns:a16="http://schemas.microsoft.com/office/drawing/2014/main" id="{0DC835D1-CC5C-479A-8041-ECD024CA8A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5" y="2167"/>
              <a:ext cx="45" cy="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9735" name="Oval 103">
              <a:extLst>
                <a:ext uri="{FF2B5EF4-FFF2-40B4-BE49-F238E27FC236}">
                  <a16:creationId xmlns:a16="http://schemas.microsoft.com/office/drawing/2014/main" id="{750FCB32-191B-41AB-98C8-0C8699A5D7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64" y="2431"/>
              <a:ext cx="45" cy="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9736" name="Oval 104">
              <a:extLst>
                <a:ext uri="{FF2B5EF4-FFF2-40B4-BE49-F238E27FC236}">
                  <a16:creationId xmlns:a16="http://schemas.microsoft.com/office/drawing/2014/main" id="{1A831DFD-A495-4C23-8B1A-FD91312B94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9" y="2496"/>
              <a:ext cx="45" cy="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9737" name="Oval 105">
              <a:extLst>
                <a:ext uri="{FF2B5EF4-FFF2-40B4-BE49-F238E27FC236}">
                  <a16:creationId xmlns:a16="http://schemas.microsoft.com/office/drawing/2014/main" id="{F89029B8-A3D7-4342-9A34-81AE3F6D7C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5" y="2629"/>
              <a:ext cx="45" cy="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9738" name="Oval 106">
              <a:extLst>
                <a:ext uri="{FF2B5EF4-FFF2-40B4-BE49-F238E27FC236}">
                  <a16:creationId xmlns:a16="http://schemas.microsoft.com/office/drawing/2014/main" id="{B344A53D-BE33-48FA-BF4A-5FF0CA7364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9" y="2760"/>
              <a:ext cx="45" cy="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9739" name="Oval 107">
              <a:extLst>
                <a:ext uri="{FF2B5EF4-FFF2-40B4-BE49-F238E27FC236}">
                  <a16:creationId xmlns:a16="http://schemas.microsoft.com/office/drawing/2014/main" id="{4A0D29B2-9025-44B8-B89B-8374A97985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9" y="3027"/>
              <a:ext cx="45" cy="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graphicFrame>
          <p:nvGraphicFramePr>
            <p:cNvPr id="69740" name="Object 108">
              <a:extLst>
                <a:ext uri="{FF2B5EF4-FFF2-40B4-BE49-F238E27FC236}">
                  <a16:creationId xmlns:a16="http://schemas.microsoft.com/office/drawing/2014/main" id="{645BE302-DF8F-4B0B-9467-EF5649D61D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" y="0"/>
            <a:ext cx="16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4" r:id="rId3" imgW="177809" imgH="215843" progId="Equation.3">
                    <p:embed/>
                  </p:oleObj>
                </mc:Choice>
                <mc:Fallback>
                  <p:oleObj r:id="rId3" imgW="177809" imgH="215843" progId="Equation.3">
                    <p:embed/>
                    <p:pic>
                      <p:nvPicPr>
                        <p:cNvPr id="69740" name="Object 108">
                          <a:extLst>
                            <a:ext uri="{FF2B5EF4-FFF2-40B4-BE49-F238E27FC236}">
                              <a16:creationId xmlns:a16="http://schemas.microsoft.com/office/drawing/2014/main" id="{645BE302-DF8F-4B0B-9467-EF5649D61D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" y="0"/>
                          <a:ext cx="168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741" name="Object 109">
              <a:extLst>
                <a:ext uri="{FF2B5EF4-FFF2-40B4-BE49-F238E27FC236}">
                  <a16:creationId xmlns:a16="http://schemas.microsoft.com/office/drawing/2014/main" id="{06208285-CF11-44AA-9FEC-C439FD96D9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" y="2949"/>
            <a:ext cx="179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5" r:id="rId5" imgW="190569" imgH="215936" progId="Equation.3">
                    <p:embed/>
                  </p:oleObj>
                </mc:Choice>
                <mc:Fallback>
                  <p:oleObj r:id="rId5" imgW="190569" imgH="215936" progId="Equation.3">
                    <p:embed/>
                    <p:pic>
                      <p:nvPicPr>
                        <p:cNvPr id="69741" name="Object 109">
                          <a:extLst>
                            <a:ext uri="{FF2B5EF4-FFF2-40B4-BE49-F238E27FC236}">
                              <a16:creationId xmlns:a16="http://schemas.microsoft.com/office/drawing/2014/main" id="{06208285-CF11-44AA-9FEC-C439FD96D9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" y="2949"/>
                          <a:ext cx="179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742" name="Object 110">
              <a:extLst>
                <a:ext uri="{FF2B5EF4-FFF2-40B4-BE49-F238E27FC236}">
                  <a16:creationId xmlns:a16="http://schemas.microsoft.com/office/drawing/2014/main" id="{E448C9FA-AA2E-47F2-8046-948E245C9C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" y="196"/>
            <a:ext cx="22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6" r:id="rId7" imgW="241512" imgH="228818" progId="Equation.3">
                    <p:embed/>
                  </p:oleObj>
                </mc:Choice>
                <mc:Fallback>
                  <p:oleObj r:id="rId7" imgW="241512" imgH="228818" progId="Equation.3">
                    <p:embed/>
                    <p:pic>
                      <p:nvPicPr>
                        <p:cNvPr id="69742" name="Object 110">
                          <a:extLst>
                            <a:ext uri="{FF2B5EF4-FFF2-40B4-BE49-F238E27FC236}">
                              <a16:creationId xmlns:a16="http://schemas.microsoft.com/office/drawing/2014/main" id="{E448C9FA-AA2E-47F2-8046-948E245C9C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" y="196"/>
                          <a:ext cx="22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743" name="Object 111">
              <a:extLst>
                <a:ext uri="{FF2B5EF4-FFF2-40B4-BE49-F238E27FC236}">
                  <a16:creationId xmlns:a16="http://schemas.microsoft.com/office/drawing/2014/main" id="{0D4E77D5-7C50-4491-9DEA-9C2A5CAB2B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" y="463"/>
            <a:ext cx="215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7" r:id="rId9" imgW="228620" imgH="215936" progId="Equation.3">
                    <p:embed/>
                  </p:oleObj>
                </mc:Choice>
                <mc:Fallback>
                  <p:oleObj r:id="rId9" imgW="228620" imgH="215936" progId="Equation.3">
                    <p:embed/>
                    <p:pic>
                      <p:nvPicPr>
                        <p:cNvPr id="69743" name="Object 111">
                          <a:extLst>
                            <a:ext uri="{FF2B5EF4-FFF2-40B4-BE49-F238E27FC236}">
                              <a16:creationId xmlns:a16="http://schemas.microsoft.com/office/drawing/2014/main" id="{0D4E77D5-7C50-4491-9DEA-9C2A5CAB2B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" y="463"/>
                          <a:ext cx="215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744" name="Object 112">
              <a:extLst>
                <a:ext uri="{FF2B5EF4-FFF2-40B4-BE49-F238E27FC236}">
                  <a16:creationId xmlns:a16="http://schemas.microsoft.com/office/drawing/2014/main" id="{9347D44E-468A-4B2A-8CE9-5013774A26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" y="732"/>
            <a:ext cx="22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8" r:id="rId11" imgW="241303" imgH="215936" progId="Equation.3">
                    <p:embed/>
                  </p:oleObj>
                </mc:Choice>
                <mc:Fallback>
                  <p:oleObj r:id="rId11" imgW="241303" imgH="215936" progId="Equation.3">
                    <p:embed/>
                    <p:pic>
                      <p:nvPicPr>
                        <p:cNvPr id="69744" name="Object 112">
                          <a:extLst>
                            <a:ext uri="{FF2B5EF4-FFF2-40B4-BE49-F238E27FC236}">
                              <a16:creationId xmlns:a16="http://schemas.microsoft.com/office/drawing/2014/main" id="{9347D44E-468A-4B2A-8CE9-5013774A26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" y="732"/>
                          <a:ext cx="22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745" name="Object 113">
              <a:extLst>
                <a:ext uri="{FF2B5EF4-FFF2-40B4-BE49-F238E27FC236}">
                  <a16:creationId xmlns:a16="http://schemas.microsoft.com/office/drawing/2014/main" id="{0B74BF54-0EB1-42DE-99A5-3EB9779C8E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" y="990"/>
            <a:ext cx="22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9" r:id="rId13" imgW="241512" imgH="228818" progId="Equation.3">
                    <p:embed/>
                  </p:oleObj>
                </mc:Choice>
                <mc:Fallback>
                  <p:oleObj r:id="rId13" imgW="241512" imgH="228818" progId="Equation.3">
                    <p:embed/>
                    <p:pic>
                      <p:nvPicPr>
                        <p:cNvPr id="69745" name="Object 113">
                          <a:extLst>
                            <a:ext uri="{FF2B5EF4-FFF2-40B4-BE49-F238E27FC236}">
                              <a16:creationId xmlns:a16="http://schemas.microsoft.com/office/drawing/2014/main" id="{0B74BF54-0EB1-42DE-99A5-3EB9779C8E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" y="990"/>
                          <a:ext cx="22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746" name="Object 114">
              <a:extLst>
                <a:ext uri="{FF2B5EF4-FFF2-40B4-BE49-F238E27FC236}">
                  <a16:creationId xmlns:a16="http://schemas.microsoft.com/office/drawing/2014/main" id="{A45B7C71-7883-4123-BCAD-0D9BB1715F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" y="1287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0" r:id="rId15" imgW="177809" imgH="215843" progId="Equation.3">
                    <p:embed/>
                  </p:oleObj>
                </mc:Choice>
                <mc:Fallback>
                  <p:oleObj r:id="rId15" imgW="177809" imgH="215843" progId="Equation.3">
                    <p:embed/>
                    <p:pic>
                      <p:nvPicPr>
                        <p:cNvPr id="69746" name="Object 114">
                          <a:extLst>
                            <a:ext uri="{FF2B5EF4-FFF2-40B4-BE49-F238E27FC236}">
                              <a16:creationId xmlns:a16="http://schemas.microsoft.com/office/drawing/2014/main" id="{A45B7C71-7883-4123-BCAD-0D9BB1715F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" y="1287"/>
                          <a:ext cx="2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747" name="Object 115">
              <a:extLst>
                <a:ext uri="{FF2B5EF4-FFF2-40B4-BE49-F238E27FC236}">
                  <a16:creationId xmlns:a16="http://schemas.microsoft.com/office/drawing/2014/main" id="{B1509F5A-7FF5-4D0A-A414-9EBFF799D3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" y="1589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1" r:id="rId17" imgW="190569" imgH="215936" progId="Equation.3">
                    <p:embed/>
                  </p:oleObj>
                </mc:Choice>
                <mc:Fallback>
                  <p:oleObj r:id="rId17" imgW="190569" imgH="215936" progId="Equation.3">
                    <p:embed/>
                    <p:pic>
                      <p:nvPicPr>
                        <p:cNvPr id="69747" name="Object 115">
                          <a:extLst>
                            <a:ext uri="{FF2B5EF4-FFF2-40B4-BE49-F238E27FC236}">
                              <a16:creationId xmlns:a16="http://schemas.microsoft.com/office/drawing/2014/main" id="{B1509F5A-7FF5-4D0A-A414-9EBFF799D3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" y="1589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748" name="Object 116">
              <a:extLst>
                <a:ext uri="{FF2B5EF4-FFF2-40B4-BE49-F238E27FC236}">
                  <a16:creationId xmlns:a16="http://schemas.microsoft.com/office/drawing/2014/main" id="{50B75D2C-0BD5-4F72-B005-4BBE30D344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952"/>
            <a:ext cx="23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2" r:id="rId19" imgW="254097" imgH="228719" progId="Equation.3">
                    <p:embed/>
                  </p:oleObj>
                </mc:Choice>
                <mc:Fallback>
                  <p:oleObj r:id="rId19" imgW="254097" imgH="228719" progId="Equation.3">
                    <p:embed/>
                    <p:pic>
                      <p:nvPicPr>
                        <p:cNvPr id="69748" name="Object 116">
                          <a:extLst>
                            <a:ext uri="{FF2B5EF4-FFF2-40B4-BE49-F238E27FC236}">
                              <a16:creationId xmlns:a16="http://schemas.microsoft.com/office/drawing/2014/main" id="{50B75D2C-0BD5-4F72-B005-4BBE30D344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952"/>
                          <a:ext cx="23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749" name="Object 117">
              <a:extLst>
                <a:ext uri="{FF2B5EF4-FFF2-40B4-BE49-F238E27FC236}">
                  <a16:creationId xmlns:a16="http://schemas.microsoft.com/office/drawing/2014/main" id="{A43E8FC6-D26A-48A1-BA21-F4AA991021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" y="2219"/>
            <a:ext cx="22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3" r:id="rId21" imgW="241303" imgH="215936" progId="Equation.3">
                    <p:embed/>
                  </p:oleObj>
                </mc:Choice>
                <mc:Fallback>
                  <p:oleObj r:id="rId21" imgW="241303" imgH="215936" progId="Equation.3">
                    <p:embed/>
                    <p:pic>
                      <p:nvPicPr>
                        <p:cNvPr id="69749" name="Object 117">
                          <a:extLst>
                            <a:ext uri="{FF2B5EF4-FFF2-40B4-BE49-F238E27FC236}">
                              <a16:creationId xmlns:a16="http://schemas.microsoft.com/office/drawing/2014/main" id="{A43E8FC6-D26A-48A1-BA21-F4AA991021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" y="2219"/>
                          <a:ext cx="22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750" name="Object 118">
              <a:extLst>
                <a:ext uri="{FF2B5EF4-FFF2-40B4-BE49-F238E27FC236}">
                  <a16:creationId xmlns:a16="http://schemas.microsoft.com/office/drawing/2014/main" id="{E988187E-1A9F-4AA8-BDEF-90B6A348CA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2484"/>
            <a:ext cx="239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4" r:id="rId23" imgW="253987" imgH="215936" progId="Equation.3">
                    <p:embed/>
                  </p:oleObj>
                </mc:Choice>
                <mc:Fallback>
                  <p:oleObj r:id="rId23" imgW="253987" imgH="215936" progId="Equation.3">
                    <p:embed/>
                    <p:pic>
                      <p:nvPicPr>
                        <p:cNvPr id="69750" name="Object 118">
                          <a:extLst>
                            <a:ext uri="{FF2B5EF4-FFF2-40B4-BE49-F238E27FC236}">
                              <a16:creationId xmlns:a16="http://schemas.microsoft.com/office/drawing/2014/main" id="{E988187E-1A9F-4AA8-BDEF-90B6A348CA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484"/>
                          <a:ext cx="239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751" name="Object 119">
              <a:extLst>
                <a:ext uri="{FF2B5EF4-FFF2-40B4-BE49-F238E27FC236}">
                  <a16:creationId xmlns:a16="http://schemas.microsoft.com/office/drawing/2014/main" id="{DE57EC2B-4598-433B-B330-59858F3546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2742"/>
            <a:ext cx="23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5" r:id="rId25" imgW="254097" imgH="228719" progId="Equation.3">
                    <p:embed/>
                  </p:oleObj>
                </mc:Choice>
                <mc:Fallback>
                  <p:oleObj r:id="rId25" imgW="254097" imgH="228719" progId="Equation.3">
                    <p:embed/>
                    <p:pic>
                      <p:nvPicPr>
                        <p:cNvPr id="69751" name="Object 119">
                          <a:extLst>
                            <a:ext uri="{FF2B5EF4-FFF2-40B4-BE49-F238E27FC236}">
                              <a16:creationId xmlns:a16="http://schemas.microsoft.com/office/drawing/2014/main" id="{DE57EC2B-4598-433B-B330-59858F3546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742"/>
                          <a:ext cx="23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752" name="Object 120">
              <a:extLst>
                <a:ext uri="{FF2B5EF4-FFF2-40B4-BE49-F238E27FC236}">
                  <a16:creationId xmlns:a16="http://schemas.microsoft.com/office/drawing/2014/main" id="{CD27C855-0FF0-4EBA-AB9B-8B175B6A6D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4" y="498"/>
            <a:ext cx="14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6" r:id="rId27" imgW="152519" imgH="215936" progId="Equation.3">
                    <p:embed/>
                  </p:oleObj>
                </mc:Choice>
                <mc:Fallback>
                  <p:oleObj r:id="rId27" imgW="152519" imgH="215936" progId="Equation.3">
                    <p:embed/>
                    <p:pic>
                      <p:nvPicPr>
                        <p:cNvPr id="69752" name="Object 120">
                          <a:extLst>
                            <a:ext uri="{FF2B5EF4-FFF2-40B4-BE49-F238E27FC236}">
                              <a16:creationId xmlns:a16="http://schemas.microsoft.com/office/drawing/2014/main" id="{CD27C855-0FF0-4EBA-AB9B-8B175B6A6D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498"/>
                          <a:ext cx="14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753" name="Object 121">
              <a:extLst>
                <a:ext uri="{FF2B5EF4-FFF2-40B4-BE49-F238E27FC236}">
                  <a16:creationId xmlns:a16="http://schemas.microsoft.com/office/drawing/2014/main" id="{A74A44CA-3FC1-4C66-8D8D-EFC24A4485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1" y="2450"/>
            <a:ext cx="15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7" r:id="rId29" imgW="165202" imgH="215936" progId="Equation.3">
                    <p:embed/>
                  </p:oleObj>
                </mc:Choice>
                <mc:Fallback>
                  <p:oleObj r:id="rId29" imgW="165202" imgH="215936" progId="Equation.3">
                    <p:embed/>
                    <p:pic>
                      <p:nvPicPr>
                        <p:cNvPr id="69753" name="Object 121">
                          <a:extLst>
                            <a:ext uri="{FF2B5EF4-FFF2-40B4-BE49-F238E27FC236}">
                              <a16:creationId xmlns:a16="http://schemas.microsoft.com/office/drawing/2014/main" id="{A74A44CA-3FC1-4C66-8D8D-EFC24A4485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1" y="2450"/>
                          <a:ext cx="15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754" name="Rectangle 122">
            <a:extLst>
              <a:ext uri="{FF2B5EF4-FFF2-40B4-BE49-F238E27FC236}">
                <a16:creationId xmlns:a16="http://schemas.microsoft.com/office/drawing/2014/main" id="{186CA8CE-7739-4EC5-B343-8A4FE5FA1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1602581"/>
            <a:ext cx="2599135" cy="1514475"/>
          </a:xfrm>
          <a:prstGeom prst="rect">
            <a:avLst/>
          </a:prstGeom>
          <a:noFill/>
          <a:ln w="25400" cap="rnd" cmpd="sng">
            <a:solidFill>
              <a:srgbClr val="008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9755" name="Rectangle 123">
            <a:extLst>
              <a:ext uri="{FF2B5EF4-FFF2-40B4-BE49-F238E27FC236}">
                <a16:creationId xmlns:a16="http://schemas.microsoft.com/office/drawing/2014/main" id="{F1E2EAC3-4430-4B1F-9C85-FA5610B83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6" y="4004072"/>
            <a:ext cx="2599135" cy="1514475"/>
          </a:xfrm>
          <a:prstGeom prst="rect">
            <a:avLst/>
          </a:prstGeom>
          <a:noFill/>
          <a:ln w="25400" cap="rnd" cmpd="sng">
            <a:solidFill>
              <a:srgbClr val="008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2000"/>
                                        <p:tgtEl>
                                          <p:spTgt spid="6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2000"/>
                                        <p:tgtEl>
                                          <p:spTgt spid="6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>
            <a:extLst>
              <a:ext uri="{FF2B5EF4-FFF2-40B4-BE49-F238E27FC236}">
                <a16:creationId xmlns:a16="http://schemas.microsoft.com/office/drawing/2014/main" id="{C6941249-D906-4154-B789-2B24EFAF4D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2804" y="1840706"/>
            <a:ext cx="1608534" cy="1930004"/>
          </a:xfrm>
          <a:noFill/>
          <a:ln/>
        </p:spPr>
      </p:pic>
      <p:sp>
        <p:nvSpPr>
          <p:cNvPr id="70659" name="Rectangle 3">
            <a:extLst>
              <a:ext uri="{FF2B5EF4-FFF2-40B4-BE49-F238E27FC236}">
                <a16:creationId xmlns:a16="http://schemas.microsoft.com/office/drawing/2014/main" id="{2F555A6F-B42C-4D04-B5C5-59E505362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2" y="1619250"/>
            <a:ext cx="2214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>
                <a:solidFill>
                  <a:srgbClr val="008000"/>
                </a:solidFill>
                <a:latin typeface="楷体_GB2312" pitchFamily="1" charset="-122"/>
                <a:ea typeface="楷体_GB2312" pitchFamily="1" charset="-122"/>
              </a:rPr>
              <a:t>双四选一原理图:</a:t>
            </a: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9A72FF96-8BA4-49E4-9B2A-ED6BDE963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1920480"/>
            <a:ext cx="444104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 sz="1500">
                <a:latin typeface="Arial" panose="020B0604020202020204" pitchFamily="34" charset="0"/>
                <a:ea typeface="幼圆" panose="02010509060101010101" pitchFamily="49" charset="-122"/>
              </a:rPr>
              <a:t>D</a:t>
            </a:r>
            <a:r>
              <a:rPr lang="zh-CN" altLang="zh-CN" sz="1500" baseline="-25000">
                <a:latin typeface="Arial" panose="020B0604020202020204" pitchFamily="34" charset="0"/>
                <a:ea typeface="幼圆" panose="02010509060101010101" pitchFamily="49" charset="-122"/>
              </a:rPr>
              <a:t>10</a:t>
            </a:r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EE98BE3D-06AE-4B01-A205-C2F58A79F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1" y="2877741"/>
            <a:ext cx="46519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500">
                <a:latin typeface="Arial" panose="020B0604020202020204" pitchFamily="34" charset="0"/>
                <a:ea typeface="幼圆" panose="02010509060101010101" pitchFamily="49" charset="-122"/>
              </a:rPr>
              <a:t>D</a:t>
            </a:r>
            <a:r>
              <a:rPr lang="zh-CN" altLang="zh-CN" sz="1500" baseline="-25000">
                <a:latin typeface="Arial" panose="020B0604020202020204" pitchFamily="34" charset="0"/>
                <a:ea typeface="幼圆" panose="02010509060101010101" pitchFamily="49" charset="-122"/>
              </a:rPr>
              <a:t>20</a:t>
            </a:r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B316C066-BAEA-4669-8202-86505E06E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2147889"/>
            <a:ext cx="45570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500">
                <a:latin typeface="Arial" panose="020B0604020202020204" pitchFamily="34" charset="0"/>
                <a:ea typeface="幼圆" panose="02010509060101010101" pitchFamily="49" charset="-122"/>
              </a:rPr>
              <a:t>D</a:t>
            </a:r>
            <a:r>
              <a:rPr lang="zh-CN" altLang="zh-CN" sz="1500" baseline="-25000">
                <a:latin typeface="Arial" panose="020B0604020202020204" pitchFamily="34" charset="0"/>
                <a:ea typeface="幼圆" panose="02010509060101010101" pitchFamily="49" charset="-122"/>
              </a:rPr>
              <a:t>11</a:t>
            </a:r>
          </a:p>
        </p:txBody>
      </p:sp>
      <p:sp>
        <p:nvSpPr>
          <p:cNvPr id="70663" name="Rectangle 7">
            <a:extLst>
              <a:ext uri="{FF2B5EF4-FFF2-40B4-BE49-F238E27FC236}">
                <a16:creationId xmlns:a16="http://schemas.microsoft.com/office/drawing/2014/main" id="{25786AD8-152C-43CC-9743-DCCDDD45F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1" y="2363391"/>
            <a:ext cx="46519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500">
                <a:latin typeface="Arial" panose="020B0604020202020204" pitchFamily="34" charset="0"/>
                <a:ea typeface="幼圆" panose="02010509060101010101" pitchFamily="49" charset="-122"/>
              </a:rPr>
              <a:t>D</a:t>
            </a:r>
            <a:r>
              <a:rPr lang="zh-CN" altLang="zh-CN" sz="1500" baseline="-25000">
                <a:latin typeface="Arial" panose="020B0604020202020204" pitchFamily="34" charset="0"/>
                <a:ea typeface="幼圆" panose="02010509060101010101" pitchFamily="49" charset="-122"/>
              </a:rPr>
              <a:t>12</a:t>
            </a:r>
          </a:p>
        </p:txBody>
      </p:sp>
      <p:sp>
        <p:nvSpPr>
          <p:cNvPr id="70664" name="Rectangle 8">
            <a:extLst>
              <a:ext uri="{FF2B5EF4-FFF2-40B4-BE49-F238E27FC236}">
                <a16:creationId xmlns:a16="http://schemas.microsoft.com/office/drawing/2014/main" id="{EF82B7DA-F87C-4CF6-A82A-45280B200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1" y="2580085"/>
            <a:ext cx="46519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500">
                <a:latin typeface="Arial" panose="020B0604020202020204" pitchFamily="34" charset="0"/>
                <a:ea typeface="幼圆" panose="02010509060101010101" pitchFamily="49" charset="-122"/>
              </a:rPr>
              <a:t>D</a:t>
            </a:r>
            <a:r>
              <a:rPr lang="zh-CN" altLang="zh-CN" sz="1500" baseline="-25000">
                <a:latin typeface="Arial" panose="020B0604020202020204" pitchFamily="34" charset="0"/>
                <a:ea typeface="幼圆" panose="02010509060101010101" pitchFamily="49" charset="-122"/>
              </a:rPr>
              <a:t>13</a:t>
            </a:r>
          </a:p>
        </p:txBody>
      </p:sp>
      <p:sp>
        <p:nvSpPr>
          <p:cNvPr id="70665" name="Rectangle 9">
            <a:extLst>
              <a:ext uri="{FF2B5EF4-FFF2-40B4-BE49-F238E27FC236}">
                <a16:creationId xmlns:a16="http://schemas.microsoft.com/office/drawing/2014/main" id="{4E200EA3-402A-416C-9B62-EC91F923D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1" y="3093244"/>
            <a:ext cx="46519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500">
                <a:latin typeface="Arial" panose="020B0604020202020204" pitchFamily="34" charset="0"/>
                <a:ea typeface="幼圆" panose="02010509060101010101" pitchFamily="49" charset="-122"/>
              </a:rPr>
              <a:t>D</a:t>
            </a:r>
            <a:r>
              <a:rPr lang="zh-CN" altLang="zh-CN" sz="1500" baseline="-25000">
                <a:latin typeface="Arial" panose="020B0604020202020204" pitchFamily="34" charset="0"/>
                <a:ea typeface="幼圆" panose="02010509060101010101" pitchFamily="49" charset="-122"/>
              </a:rPr>
              <a:t>21</a:t>
            </a:r>
          </a:p>
        </p:txBody>
      </p:sp>
      <p:sp>
        <p:nvSpPr>
          <p:cNvPr id="70666" name="Rectangle 10">
            <a:extLst>
              <a:ext uri="{FF2B5EF4-FFF2-40B4-BE49-F238E27FC236}">
                <a16:creationId xmlns:a16="http://schemas.microsoft.com/office/drawing/2014/main" id="{4F5D1C61-88D7-47D2-A05E-8230B382C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1" y="3309938"/>
            <a:ext cx="46519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500">
                <a:latin typeface="Arial" panose="020B0604020202020204" pitchFamily="34" charset="0"/>
                <a:ea typeface="幼圆" panose="02010509060101010101" pitchFamily="49" charset="-122"/>
              </a:rPr>
              <a:t>D</a:t>
            </a:r>
            <a:r>
              <a:rPr lang="zh-CN" altLang="zh-CN" sz="1500" baseline="-25000">
                <a:latin typeface="Arial" panose="020B0604020202020204" pitchFamily="34" charset="0"/>
                <a:ea typeface="幼圆" panose="02010509060101010101" pitchFamily="49" charset="-122"/>
              </a:rPr>
              <a:t>22</a:t>
            </a:r>
          </a:p>
        </p:txBody>
      </p:sp>
      <p:sp>
        <p:nvSpPr>
          <p:cNvPr id="70667" name="Rectangle 11">
            <a:extLst>
              <a:ext uri="{FF2B5EF4-FFF2-40B4-BE49-F238E27FC236}">
                <a16:creationId xmlns:a16="http://schemas.microsoft.com/office/drawing/2014/main" id="{2098A7FE-6ED8-44FC-B640-499C91CCF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1" y="3525441"/>
            <a:ext cx="46519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500">
                <a:latin typeface="Arial" panose="020B0604020202020204" pitchFamily="34" charset="0"/>
                <a:ea typeface="幼圆" panose="02010509060101010101" pitchFamily="49" charset="-122"/>
              </a:rPr>
              <a:t>D</a:t>
            </a:r>
            <a:r>
              <a:rPr lang="zh-CN" altLang="zh-CN" sz="1500" baseline="-25000">
                <a:latin typeface="Arial" panose="020B0604020202020204" pitchFamily="34" charset="0"/>
                <a:ea typeface="幼圆" panose="02010509060101010101" pitchFamily="49" charset="-122"/>
              </a:rPr>
              <a:t>23</a:t>
            </a:r>
          </a:p>
        </p:txBody>
      </p:sp>
      <p:sp>
        <p:nvSpPr>
          <p:cNvPr id="70668" name="Rectangle 12">
            <a:extLst>
              <a:ext uri="{FF2B5EF4-FFF2-40B4-BE49-F238E27FC236}">
                <a16:creationId xmlns:a16="http://schemas.microsoft.com/office/drawing/2014/main" id="{90C5DFD4-4AAC-427A-9312-F7CAD62DE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566" y="2256235"/>
            <a:ext cx="38343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500">
                <a:latin typeface="Arial" panose="020B0604020202020204" pitchFamily="34" charset="0"/>
                <a:ea typeface="幼圆" panose="02010509060101010101" pitchFamily="49" charset="-122"/>
              </a:rPr>
              <a:t>Y</a:t>
            </a:r>
            <a:r>
              <a:rPr lang="zh-CN" altLang="zh-CN" sz="1500" baseline="-25000">
                <a:latin typeface="Arial" panose="020B0604020202020204" pitchFamily="34" charset="0"/>
                <a:ea typeface="幼圆" panose="02010509060101010101" pitchFamily="49" charset="-122"/>
              </a:rPr>
              <a:t>1</a:t>
            </a:r>
          </a:p>
        </p:txBody>
      </p:sp>
      <p:sp>
        <p:nvSpPr>
          <p:cNvPr id="70669" name="Rectangle 13">
            <a:extLst>
              <a:ext uri="{FF2B5EF4-FFF2-40B4-BE49-F238E27FC236}">
                <a16:creationId xmlns:a16="http://schemas.microsoft.com/office/drawing/2014/main" id="{3F5E8811-2C71-4ACC-BC12-0CFCF3E7F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569" y="3201591"/>
            <a:ext cx="38343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500">
                <a:latin typeface="Arial" panose="020B0604020202020204" pitchFamily="34" charset="0"/>
                <a:ea typeface="幼圆" panose="02010509060101010101" pitchFamily="49" charset="-122"/>
              </a:rPr>
              <a:t>Y</a:t>
            </a:r>
            <a:r>
              <a:rPr lang="zh-CN" altLang="zh-CN" sz="1500" baseline="-25000">
                <a:latin typeface="Arial" panose="020B0604020202020204" pitchFamily="34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70670" name="Text Box 14">
            <a:extLst>
              <a:ext uri="{FF2B5EF4-FFF2-40B4-BE49-F238E27FC236}">
                <a16:creationId xmlns:a16="http://schemas.microsoft.com/office/drawing/2014/main" id="{4DA39A02-91EF-4E65-9A79-A19540FEA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572" y="3784997"/>
            <a:ext cx="15668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>
                <a:latin typeface="Arial" panose="020B0604020202020204" pitchFamily="34" charset="0"/>
                <a:ea typeface="楷体_GB2312" pitchFamily="1" charset="-122"/>
              </a:rPr>
              <a:t>双刀四掷开关</a:t>
            </a:r>
          </a:p>
        </p:txBody>
      </p:sp>
      <p:sp>
        <p:nvSpPr>
          <p:cNvPr id="70671" name="Rectangle 15">
            <a:extLst>
              <a:ext uri="{FF2B5EF4-FFF2-40B4-BE49-F238E27FC236}">
                <a16:creationId xmlns:a16="http://schemas.microsoft.com/office/drawing/2014/main" id="{6FB5C0D2-3FA5-4CD6-87FD-191E3DBBF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3201592"/>
            <a:ext cx="42030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500">
                <a:latin typeface="Arial" panose="020B0604020202020204" pitchFamily="34" charset="0"/>
                <a:ea typeface="幼圆" panose="02010509060101010101" pitchFamily="49" charset="-122"/>
              </a:rPr>
              <a:t>(L)</a:t>
            </a:r>
          </a:p>
        </p:txBody>
      </p:sp>
      <p:sp>
        <p:nvSpPr>
          <p:cNvPr id="70672" name="Rectangle 16">
            <a:extLst>
              <a:ext uri="{FF2B5EF4-FFF2-40B4-BE49-F238E27FC236}">
                <a16:creationId xmlns:a16="http://schemas.microsoft.com/office/drawing/2014/main" id="{E6EA508D-34DE-41FC-A50F-ACECFF4B7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2256236"/>
            <a:ext cx="45236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500">
                <a:latin typeface="Arial" panose="020B0604020202020204" pitchFamily="34" charset="0"/>
                <a:ea typeface="幼圆" panose="02010509060101010101" pitchFamily="49" charset="-122"/>
              </a:rPr>
              <a:t>(R)</a:t>
            </a:r>
          </a:p>
        </p:txBody>
      </p:sp>
      <p:sp>
        <p:nvSpPr>
          <p:cNvPr id="70673" name="未知">
            <a:extLst>
              <a:ext uri="{FF2B5EF4-FFF2-40B4-BE49-F238E27FC236}">
                <a16:creationId xmlns:a16="http://schemas.microsoft.com/office/drawing/2014/main" id="{1BE4491A-DE35-47E7-AFA0-5736DD81433E}"/>
              </a:ext>
            </a:extLst>
          </p:cNvPr>
          <p:cNvSpPr>
            <a:spLocks/>
          </p:cNvSpPr>
          <p:nvPr/>
        </p:nvSpPr>
        <p:spPr bwMode="auto">
          <a:xfrm>
            <a:off x="5926931" y="2116933"/>
            <a:ext cx="320279" cy="308372"/>
          </a:xfrm>
          <a:custGeom>
            <a:avLst/>
            <a:gdLst>
              <a:gd name="T0" fmla="*/ 269 w 269"/>
              <a:gd name="T1" fmla="*/ 259 h 259"/>
              <a:gd name="T2" fmla="*/ 0 w 269"/>
              <a:gd name="T3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9" h="259">
                <a:moveTo>
                  <a:pt x="269" y="259"/>
                </a:moveTo>
                <a:lnTo>
                  <a:pt x="0" y="0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0674" name="Line 18">
            <a:extLst>
              <a:ext uri="{FF2B5EF4-FFF2-40B4-BE49-F238E27FC236}">
                <a16:creationId xmlns:a16="http://schemas.microsoft.com/office/drawing/2014/main" id="{04FF4B56-DE17-41D7-99F6-998638DFFB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26931" y="2333625"/>
            <a:ext cx="320279" cy="91679"/>
          </a:xfrm>
          <a:prstGeom prst="line">
            <a:avLst/>
          </a:prstGeom>
          <a:noFill/>
          <a:ln w="12700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0675" name="Line 19">
            <a:extLst>
              <a:ext uri="{FF2B5EF4-FFF2-40B4-BE49-F238E27FC236}">
                <a16:creationId xmlns:a16="http://schemas.microsoft.com/office/drawing/2014/main" id="{FB949727-4F94-4ABD-B99C-E651E42317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6931" y="2425303"/>
            <a:ext cx="320279" cy="117872"/>
          </a:xfrm>
          <a:prstGeom prst="line">
            <a:avLst/>
          </a:prstGeom>
          <a:noFill/>
          <a:ln w="12700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0676" name="Line 20">
            <a:extLst>
              <a:ext uri="{FF2B5EF4-FFF2-40B4-BE49-F238E27FC236}">
                <a16:creationId xmlns:a16="http://schemas.microsoft.com/office/drawing/2014/main" id="{79452D2E-E2D9-4EA5-9492-F5F8004240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6931" y="2425304"/>
            <a:ext cx="320279" cy="313134"/>
          </a:xfrm>
          <a:prstGeom prst="line">
            <a:avLst/>
          </a:prstGeom>
          <a:noFill/>
          <a:ln w="12700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0677" name="Line 21">
            <a:extLst>
              <a:ext uri="{FF2B5EF4-FFF2-40B4-BE49-F238E27FC236}">
                <a16:creationId xmlns:a16="http://schemas.microsoft.com/office/drawing/2014/main" id="{385F6DA1-3D45-472D-A432-AD02BD89C2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26931" y="3082530"/>
            <a:ext cx="320279" cy="297656"/>
          </a:xfrm>
          <a:prstGeom prst="line">
            <a:avLst/>
          </a:prstGeom>
          <a:noFill/>
          <a:ln w="12700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0678" name="Line 22">
            <a:extLst>
              <a:ext uri="{FF2B5EF4-FFF2-40B4-BE49-F238E27FC236}">
                <a16:creationId xmlns:a16="http://schemas.microsoft.com/office/drawing/2014/main" id="{36CFC9DB-8CEC-48B5-A2A6-395BED1AC0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26931" y="3299222"/>
            <a:ext cx="320279" cy="80963"/>
          </a:xfrm>
          <a:prstGeom prst="line">
            <a:avLst/>
          </a:prstGeom>
          <a:noFill/>
          <a:ln w="12700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0679" name="Line 23">
            <a:extLst>
              <a:ext uri="{FF2B5EF4-FFF2-40B4-BE49-F238E27FC236}">
                <a16:creationId xmlns:a16="http://schemas.microsoft.com/office/drawing/2014/main" id="{6E3F767B-EF5B-44F5-8658-7ED37891D2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6931" y="3380185"/>
            <a:ext cx="320279" cy="108347"/>
          </a:xfrm>
          <a:prstGeom prst="line">
            <a:avLst/>
          </a:prstGeom>
          <a:noFill/>
          <a:ln w="12700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0680" name="Line 24">
            <a:extLst>
              <a:ext uri="{FF2B5EF4-FFF2-40B4-BE49-F238E27FC236}">
                <a16:creationId xmlns:a16="http://schemas.microsoft.com/office/drawing/2014/main" id="{64AFD664-0D99-41B2-8E3B-090DD177E7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6931" y="3380185"/>
            <a:ext cx="320279" cy="336947"/>
          </a:xfrm>
          <a:prstGeom prst="line">
            <a:avLst/>
          </a:prstGeom>
          <a:noFill/>
          <a:ln w="12700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graphicFrame>
        <p:nvGraphicFramePr>
          <p:cNvPr id="70681" name="Object 25">
            <a:extLst>
              <a:ext uri="{FF2B5EF4-FFF2-40B4-BE49-F238E27FC236}">
                <a16:creationId xmlns:a16="http://schemas.microsoft.com/office/drawing/2014/main" id="{1DF01625-3EB7-4F5E-BFF9-4D360D3321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4925" y="1600200"/>
          <a:ext cx="3429000" cy="269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r:id="rId5" imgW="2057717" imgH="1486217" progId="Word.Picture.8">
                  <p:embed/>
                </p:oleObj>
              </mc:Choice>
              <mc:Fallback>
                <p:oleObj r:id="rId5" imgW="2057717" imgH="1486217" progId="Word.Picture.8">
                  <p:embed/>
                  <p:pic>
                    <p:nvPicPr>
                      <p:cNvPr id="70681" name="Object 25">
                        <a:extLst>
                          <a:ext uri="{FF2B5EF4-FFF2-40B4-BE49-F238E27FC236}">
                            <a16:creationId xmlns:a16="http://schemas.microsoft.com/office/drawing/2014/main" id="{1DF01625-3EB7-4F5E-BFF9-4D360D3321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30" r="3047"/>
                      <a:stretch>
                        <a:fillRect/>
                      </a:stretch>
                    </p:blipFill>
                    <p:spPr bwMode="auto">
                      <a:xfrm>
                        <a:off x="1304925" y="1600200"/>
                        <a:ext cx="3429000" cy="2690813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82" name="Group 26">
            <a:extLst>
              <a:ext uri="{FF2B5EF4-FFF2-40B4-BE49-F238E27FC236}">
                <a16:creationId xmlns:a16="http://schemas.microsoft.com/office/drawing/2014/main" id="{898AFFDE-8327-41D7-BF37-6E14054BEA5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841083"/>
            <a:ext cx="6400800" cy="831056"/>
            <a:chOff x="0" y="0"/>
            <a:chExt cx="5376" cy="698"/>
          </a:xfrm>
        </p:grpSpPr>
        <p:sp>
          <p:nvSpPr>
            <p:cNvPr id="70683" name="Text Box 27">
              <a:extLst>
                <a:ext uri="{FF2B5EF4-FFF2-40B4-BE49-F238E27FC236}">
                  <a16:creationId xmlns:a16="http://schemas.microsoft.com/office/drawing/2014/main" id="{BD7E6AF0-93DC-4056-9258-C057D68AD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376" cy="698"/>
            </a:xfrm>
            <a:prstGeom prst="rect">
              <a:avLst/>
            </a:prstGeom>
            <a:noFill/>
            <a:ln w="9525" cmpd="sng">
              <a:solidFill>
                <a:srgbClr val="CC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</a:pPr>
              <a:r>
                <a:rPr lang="zh-CN" altLang="zh-CN" sz="2400">
                  <a:solidFill>
                    <a:srgbClr val="CC3300"/>
                  </a:solidFill>
                  <a:ea typeface="隶书" panose="02010509060101010101" pitchFamily="49" charset="-122"/>
                </a:rPr>
                <a:t>选通控制端S为低电平有效，即S=0时芯片被选中，处于工作状态；S=1时芯片被禁止，Y≡0。</a:t>
              </a:r>
              <a:endParaRPr lang="zh-CN" altLang="zh-CN">
                <a:ea typeface="隶书" panose="02010509060101010101" pitchFamily="49" charset="-122"/>
              </a:endParaRPr>
            </a:p>
          </p:txBody>
        </p:sp>
        <p:sp>
          <p:nvSpPr>
            <p:cNvPr id="70684" name="Line 28">
              <a:extLst>
                <a:ext uri="{FF2B5EF4-FFF2-40B4-BE49-F238E27FC236}">
                  <a16:creationId xmlns:a16="http://schemas.microsoft.com/office/drawing/2014/main" id="{2A72E79B-B477-4EF4-83BF-BD17A6E32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2" y="373"/>
              <a:ext cx="203" cy="0"/>
            </a:xfrm>
            <a:prstGeom prst="line">
              <a:avLst/>
            </a:prstGeom>
            <a:noFill/>
            <a:ln w="38100" cmpd="sng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0685" name="Line 29">
              <a:extLst>
                <a:ext uri="{FF2B5EF4-FFF2-40B4-BE49-F238E27FC236}">
                  <a16:creationId xmlns:a16="http://schemas.microsoft.com/office/drawing/2014/main" id="{7B189870-3BEB-4069-B6BC-47638D0CC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70"/>
              <a:ext cx="203" cy="0"/>
            </a:xfrm>
            <a:prstGeom prst="line">
              <a:avLst/>
            </a:prstGeom>
            <a:noFill/>
            <a:ln w="38100" cmpd="sng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  <p:bldP spid="70660" grpId="0" autoUpdateAnimBg="0"/>
      <p:bldP spid="70661" grpId="0" autoUpdateAnimBg="0"/>
      <p:bldP spid="70662" grpId="0" autoUpdateAnimBg="0"/>
      <p:bldP spid="70663" grpId="0" autoUpdateAnimBg="0"/>
      <p:bldP spid="70664" grpId="0" autoUpdateAnimBg="0"/>
      <p:bldP spid="70665" grpId="0" autoUpdateAnimBg="0"/>
      <p:bldP spid="70666" grpId="0" autoUpdateAnimBg="0"/>
      <p:bldP spid="70667" grpId="0" autoUpdateAnimBg="0"/>
      <p:bldP spid="70668" grpId="0" autoUpdateAnimBg="0"/>
      <p:bldP spid="70669" grpId="0" autoUpdateAnimBg="0"/>
      <p:bldP spid="70670" grpId="0" autoUpdateAnimBg="0"/>
      <p:bldP spid="70671" grpId="0" autoUpdateAnimBg="0"/>
      <p:bldP spid="7067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5CA8B231-DBE7-4C31-99A4-FCD37211D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460" y="1004887"/>
            <a:ext cx="191590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350">
                <a:solidFill>
                  <a:srgbClr val="03010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将四选一扩大为八选一</a:t>
            </a:r>
          </a:p>
        </p:txBody>
      </p:sp>
      <p:grpSp>
        <p:nvGrpSpPr>
          <p:cNvPr id="71683" name="Group 3">
            <a:extLst>
              <a:ext uri="{FF2B5EF4-FFF2-40B4-BE49-F238E27FC236}">
                <a16:creationId xmlns:a16="http://schemas.microsoft.com/office/drawing/2014/main" id="{02B03EAB-434B-4EBA-8F58-8EEE218BCB14}"/>
              </a:ext>
            </a:extLst>
          </p:cNvPr>
          <p:cNvGrpSpPr>
            <a:grpSpLocks/>
          </p:cNvGrpSpPr>
          <p:nvPr/>
        </p:nvGrpSpPr>
        <p:grpSpPr bwMode="auto">
          <a:xfrm>
            <a:off x="1932385" y="2062162"/>
            <a:ext cx="3800475" cy="1453754"/>
            <a:chOff x="0" y="0"/>
            <a:chExt cx="3192" cy="1221"/>
          </a:xfrm>
        </p:grpSpPr>
        <p:sp>
          <p:nvSpPr>
            <p:cNvPr id="71684" name="Rectangle 4">
              <a:extLst>
                <a:ext uri="{FF2B5EF4-FFF2-40B4-BE49-F238E27FC236}">
                  <a16:creationId xmlns:a16="http://schemas.microsoft.com/office/drawing/2014/main" id="{FF48092B-C97F-491B-B282-CB44BDAC3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549"/>
              <a:ext cx="1768" cy="672"/>
            </a:xfrm>
            <a:prstGeom prst="rect">
              <a:avLst/>
            </a:prstGeom>
            <a:solidFill>
              <a:schemeClr val="bg1"/>
            </a:solidFill>
            <a:ln w="28575" cap="sq" cmpd="sng">
              <a:solidFill>
                <a:srgbClr val="26295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1685" name="Line 5">
              <a:extLst>
                <a:ext uri="{FF2B5EF4-FFF2-40B4-BE49-F238E27FC236}">
                  <a16:creationId xmlns:a16="http://schemas.microsoft.com/office/drawing/2014/main" id="{766D3EFD-F979-441B-832C-AFDCF84DB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" y="213"/>
              <a:ext cx="0" cy="288"/>
            </a:xfrm>
            <a:prstGeom prst="line">
              <a:avLst/>
            </a:prstGeom>
            <a:noFill/>
            <a:ln w="28575" cap="sq" cmpd="sng">
              <a:solidFill>
                <a:srgbClr val="26295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71686" name="Rectangle 6">
              <a:extLst>
                <a:ext uri="{FF2B5EF4-FFF2-40B4-BE49-F238E27FC236}">
                  <a16:creationId xmlns:a16="http://schemas.microsoft.com/office/drawing/2014/main" id="{887C6097-1C7E-41BC-83BA-1E1F9257E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88"/>
              <a:ext cx="3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/>
              <a:r>
                <a:rPr lang="zh-CN" altLang="zh-CN" sz="1350">
                  <a:solidFill>
                    <a:srgbClr val="070709"/>
                  </a:solidFill>
                </a:rPr>
                <a:t>°</a:t>
              </a:r>
              <a:endParaRPr lang="zh-CN" altLang="zh-CN">
                <a:solidFill>
                  <a:srgbClr val="070709"/>
                </a:solidFill>
              </a:endParaRPr>
            </a:p>
          </p:txBody>
        </p:sp>
        <p:sp>
          <p:nvSpPr>
            <p:cNvPr id="71687" name="Line 7">
              <a:extLst>
                <a:ext uri="{FF2B5EF4-FFF2-40B4-BE49-F238E27FC236}">
                  <a16:creationId xmlns:a16="http://schemas.microsoft.com/office/drawing/2014/main" id="{62CC2930-2EB1-44A6-B60E-E942B3E81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4" y="213"/>
              <a:ext cx="520" cy="0"/>
            </a:xfrm>
            <a:prstGeom prst="line">
              <a:avLst/>
            </a:prstGeom>
            <a:noFill/>
            <a:ln w="28575" cap="sq" cmpd="sng">
              <a:solidFill>
                <a:srgbClr val="26295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71688" name="Line 8">
              <a:extLst>
                <a:ext uri="{FF2B5EF4-FFF2-40B4-BE49-F238E27FC236}">
                  <a16:creationId xmlns:a16="http://schemas.microsoft.com/office/drawing/2014/main" id="{308445AB-834F-458D-8110-5134D6901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2" y="213"/>
              <a:ext cx="0" cy="288"/>
            </a:xfrm>
            <a:prstGeom prst="line">
              <a:avLst/>
            </a:prstGeom>
            <a:noFill/>
            <a:ln w="28575" cap="sq" cmpd="sng">
              <a:solidFill>
                <a:srgbClr val="26295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71689" name="Line 9">
              <a:extLst>
                <a:ext uri="{FF2B5EF4-FFF2-40B4-BE49-F238E27FC236}">
                  <a16:creationId xmlns:a16="http://schemas.microsoft.com/office/drawing/2014/main" id="{AA0810E1-C158-4FDD-8F72-5C5A60544B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194"/>
              <a:ext cx="2256" cy="19"/>
            </a:xfrm>
            <a:prstGeom prst="line">
              <a:avLst/>
            </a:prstGeom>
            <a:noFill/>
            <a:ln w="28575" cap="sq" cmpd="sng">
              <a:solidFill>
                <a:srgbClr val="26295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71690" name="Rectangle 10">
              <a:extLst>
                <a:ext uri="{FF2B5EF4-FFF2-40B4-BE49-F238E27FC236}">
                  <a16:creationId xmlns:a16="http://schemas.microsoft.com/office/drawing/2014/main" id="{791895B7-3C9B-4448-824A-9982F9053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0"/>
              <a:ext cx="313" cy="383"/>
            </a:xfrm>
            <a:prstGeom prst="rect">
              <a:avLst/>
            </a:prstGeom>
            <a:solidFill>
              <a:schemeClr val="bg1"/>
            </a:solidFill>
            <a:ln w="28575" cap="sq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/>
              <a:r>
                <a:rPr lang="zh-CN" altLang="zh-CN">
                  <a:solidFill>
                    <a:srgbClr val="070709"/>
                  </a:solidFill>
                </a:rPr>
                <a:t>1 </a:t>
              </a:r>
            </a:p>
          </p:txBody>
        </p:sp>
      </p:grpSp>
      <p:grpSp>
        <p:nvGrpSpPr>
          <p:cNvPr id="71691" name="Group 11">
            <a:extLst>
              <a:ext uri="{FF2B5EF4-FFF2-40B4-BE49-F238E27FC236}">
                <a16:creationId xmlns:a16="http://schemas.microsoft.com/office/drawing/2014/main" id="{26AE8DAC-A96B-445F-97DC-C8670A582C15}"/>
              </a:ext>
            </a:extLst>
          </p:cNvPr>
          <p:cNvGrpSpPr>
            <a:grpSpLocks/>
          </p:cNvGrpSpPr>
          <p:nvPr/>
        </p:nvGrpSpPr>
        <p:grpSpPr bwMode="auto">
          <a:xfrm>
            <a:off x="1932385" y="2062162"/>
            <a:ext cx="3800475" cy="1453754"/>
            <a:chOff x="0" y="0"/>
            <a:chExt cx="3192" cy="1221"/>
          </a:xfrm>
        </p:grpSpPr>
        <p:sp>
          <p:nvSpPr>
            <p:cNvPr id="71692" name="Rectangle 12">
              <a:extLst>
                <a:ext uri="{FF2B5EF4-FFF2-40B4-BE49-F238E27FC236}">
                  <a16:creationId xmlns:a16="http://schemas.microsoft.com/office/drawing/2014/main" id="{AB63415B-6BA0-4FA1-AF6F-CE5558800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549"/>
              <a:ext cx="1768" cy="672"/>
            </a:xfrm>
            <a:prstGeom prst="rect">
              <a:avLst/>
            </a:prstGeom>
            <a:noFill/>
            <a:ln w="28575" cap="sq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1693" name="Line 13">
              <a:extLst>
                <a:ext uri="{FF2B5EF4-FFF2-40B4-BE49-F238E27FC236}">
                  <a16:creationId xmlns:a16="http://schemas.microsoft.com/office/drawing/2014/main" id="{377F911E-1040-4529-8AC0-72524AF3A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" y="213"/>
              <a:ext cx="0" cy="288"/>
            </a:xfrm>
            <a:prstGeom prst="line">
              <a:avLst/>
            </a:prstGeom>
            <a:noFill/>
            <a:ln w="28575" cap="sq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grpSp>
          <p:nvGrpSpPr>
            <p:cNvPr id="71694" name="Group 14">
              <a:extLst>
                <a:ext uri="{FF2B5EF4-FFF2-40B4-BE49-F238E27FC236}">
                  <a16:creationId xmlns:a16="http://schemas.microsoft.com/office/drawing/2014/main" id="{EAD65ED0-4FDF-4F4F-A4BE-C3B19216FD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192" cy="501"/>
              <a:chOff x="0" y="0"/>
              <a:chExt cx="3192" cy="501"/>
            </a:xfrm>
          </p:grpSpPr>
          <p:sp>
            <p:nvSpPr>
              <p:cNvPr id="71695" name="Rectangle 15">
                <a:extLst>
                  <a:ext uri="{FF2B5EF4-FFF2-40B4-BE49-F238E27FC236}">
                    <a16:creationId xmlns:a16="http://schemas.microsoft.com/office/drawing/2014/main" id="{B0F65979-CF86-4391-A6BC-A06621C3D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88"/>
                <a:ext cx="3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/>
                <a:r>
                  <a:rPr lang="zh-CN" altLang="zh-CN" sz="1350">
                    <a:solidFill>
                      <a:srgbClr val="070709"/>
                    </a:solidFill>
                  </a:rPr>
                  <a:t>°</a:t>
                </a:r>
                <a:endParaRPr lang="zh-CN" altLang="zh-CN">
                  <a:solidFill>
                    <a:srgbClr val="070709"/>
                  </a:solidFill>
                </a:endParaRPr>
              </a:p>
            </p:txBody>
          </p:sp>
          <p:sp>
            <p:nvSpPr>
              <p:cNvPr id="71696" name="Line 16">
                <a:extLst>
                  <a:ext uri="{FF2B5EF4-FFF2-40B4-BE49-F238E27FC236}">
                    <a16:creationId xmlns:a16="http://schemas.microsoft.com/office/drawing/2014/main" id="{78A9C969-53BB-4FA0-8AC4-63783B741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4" y="213"/>
                <a:ext cx="520" cy="0"/>
              </a:xfrm>
              <a:prstGeom prst="line">
                <a:avLst/>
              </a:prstGeom>
              <a:noFill/>
              <a:ln w="28575" cap="sq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71697" name="Line 17">
                <a:extLst>
                  <a:ext uri="{FF2B5EF4-FFF2-40B4-BE49-F238E27FC236}">
                    <a16:creationId xmlns:a16="http://schemas.microsoft.com/office/drawing/2014/main" id="{5077EEA2-618B-40B3-AD0C-52F751C26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2" y="213"/>
                <a:ext cx="0" cy="288"/>
              </a:xfrm>
              <a:prstGeom prst="line">
                <a:avLst/>
              </a:prstGeom>
              <a:noFill/>
              <a:ln w="28575" cap="sq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71698" name="Line 18">
                <a:extLst>
                  <a:ext uri="{FF2B5EF4-FFF2-40B4-BE49-F238E27FC236}">
                    <a16:creationId xmlns:a16="http://schemas.microsoft.com/office/drawing/2014/main" id="{4E73DD18-4115-468A-B088-520AFF90A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0" y="194"/>
                <a:ext cx="2256" cy="19"/>
              </a:xfrm>
              <a:prstGeom prst="line">
                <a:avLst/>
              </a:prstGeom>
              <a:noFill/>
              <a:ln w="28575" cap="sq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71699" name="Rectangle 19">
                <a:extLst>
                  <a:ext uri="{FF2B5EF4-FFF2-40B4-BE49-F238E27FC236}">
                    <a16:creationId xmlns:a16="http://schemas.microsoft.com/office/drawing/2014/main" id="{479FC468-D9E4-4319-8C58-0330E8256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0"/>
                <a:ext cx="313" cy="383"/>
              </a:xfrm>
              <a:prstGeom prst="rect">
                <a:avLst/>
              </a:prstGeom>
              <a:noFill/>
              <a:ln w="28575" cap="sq" cmpd="sng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/>
                <a:r>
                  <a:rPr lang="zh-CN" altLang="zh-CN">
                    <a:solidFill>
                      <a:srgbClr val="070709"/>
                    </a:solidFill>
                  </a:rPr>
                  <a:t>1 </a:t>
                </a:r>
              </a:p>
            </p:txBody>
          </p:sp>
        </p:grpSp>
      </p:grpSp>
      <p:sp>
        <p:nvSpPr>
          <p:cNvPr id="71700" name="Rectangle 20">
            <a:extLst>
              <a:ext uri="{FF2B5EF4-FFF2-40B4-BE49-F238E27FC236}">
                <a16:creationId xmlns:a16="http://schemas.microsoft.com/office/drawing/2014/main" id="{CBC4C56F-699A-49C8-85B8-75D85BEAE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110" y="2715816"/>
            <a:ext cx="1981200" cy="800100"/>
          </a:xfrm>
          <a:prstGeom prst="rect">
            <a:avLst/>
          </a:prstGeom>
          <a:solidFill>
            <a:schemeClr val="bg1"/>
          </a:solidFill>
          <a:ln w="28575" cap="sq" cmpd="sng">
            <a:solidFill>
              <a:srgbClr val="26295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1701" name="Line 21">
            <a:extLst>
              <a:ext uri="{FF2B5EF4-FFF2-40B4-BE49-F238E27FC236}">
                <a16:creationId xmlns:a16="http://schemas.microsoft.com/office/drawing/2014/main" id="{2945C2D8-015C-49E4-ACCC-B43A4B01C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2210" y="2967038"/>
            <a:ext cx="1114425" cy="0"/>
          </a:xfrm>
          <a:prstGeom prst="line">
            <a:avLst/>
          </a:prstGeom>
          <a:noFill/>
          <a:ln w="2857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1702" name="Line 22">
            <a:extLst>
              <a:ext uri="{FF2B5EF4-FFF2-40B4-BE49-F238E27FC236}">
                <a16:creationId xmlns:a16="http://schemas.microsoft.com/office/drawing/2014/main" id="{0A5AC77B-20FA-45BB-B01D-0F19CC36C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2210" y="3309938"/>
            <a:ext cx="1114425" cy="0"/>
          </a:xfrm>
          <a:prstGeom prst="line">
            <a:avLst/>
          </a:prstGeom>
          <a:noFill/>
          <a:ln w="2857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1703" name="Line 23">
            <a:extLst>
              <a:ext uri="{FF2B5EF4-FFF2-40B4-BE49-F238E27FC236}">
                <a16:creationId xmlns:a16="http://schemas.microsoft.com/office/drawing/2014/main" id="{F610E716-B586-4BD5-BEB6-AE9EB2630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9535" y="2909888"/>
            <a:ext cx="247650" cy="0"/>
          </a:xfrm>
          <a:prstGeom prst="line">
            <a:avLst/>
          </a:prstGeom>
          <a:noFill/>
          <a:ln w="2857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1704" name="Line 24">
            <a:extLst>
              <a:ext uri="{FF2B5EF4-FFF2-40B4-BE49-F238E27FC236}">
                <a16:creationId xmlns:a16="http://schemas.microsoft.com/office/drawing/2014/main" id="{DE487BD8-E300-4A48-8D57-544EEA694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9535" y="3309938"/>
            <a:ext cx="247650" cy="0"/>
          </a:xfrm>
          <a:prstGeom prst="line">
            <a:avLst/>
          </a:prstGeom>
          <a:noFill/>
          <a:ln w="2857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1705" name="Rectangle 25">
            <a:extLst>
              <a:ext uri="{FF2B5EF4-FFF2-40B4-BE49-F238E27FC236}">
                <a16:creationId xmlns:a16="http://schemas.microsoft.com/office/drawing/2014/main" id="{3064A11E-9F0B-456F-AC3C-115B048C3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147" y="2544366"/>
            <a:ext cx="4953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1350">
                <a:solidFill>
                  <a:srgbClr val="070709"/>
                </a:solidFill>
              </a:rPr>
              <a:t>A</a:t>
            </a:r>
            <a:r>
              <a:rPr lang="zh-CN" altLang="zh-CN" sz="1350" baseline="-30000">
                <a:solidFill>
                  <a:srgbClr val="070709"/>
                </a:solidFill>
              </a:rPr>
              <a:t>1</a:t>
            </a:r>
            <a:r>
              <a:rPr lang="zh-CN" altLang="zh-CN" sz="1050">
                <a:solidFill>
                  <a:srgbClr val="070709"/>
                </a:solidFill>
              </a:rPr>
              <a:t> </a:t>
            </a:r>
            <a:endParaRPr lang="zh-CN" altLang="zh-CN">
              <a:solidFill>
                <a:srgbClr val="070709"/>
              </a:solidFill>
            </a:endParaRPr>
          </a:p>
        </p:txBody>
      </p:sp>
      <p:sp>
        <p:nvSpPr>
          <p:cNvPr id="71706" name="Rectangle 26">
            <a:extLst>
              <a:ext uri="{FF2B5EF4-FFF2-40B4-BE49-F238E27FC236}">
                <a16:creationId xmlns:a16="http://schemas.microsoft.com/office/drawing/2014/main" id="{C037FFEC-9919-4FA8-8C52-E2B26E51E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147" y="3001566"/>
            <a:ext cx="4953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1350">
                <a:solidFill>
                  <a:srgbClr val="070709"/>
                </a:solidFill>
              </a:rPr>
              <a:t>A</a:t>
            </a:r>
            <a:r>
              <a:rPr lang="zh-CN" altLang="zh-CN" sz="1350" baseline="-30000">
                <a:solidFill>
                  <a:srgbClr val="070709"/>
                </a:solidFill>
              </a:rPr>
              <a:t>0</a:t>
            </a:r>
            <a:r>
              <a:rPr lang="zh-CN" altLang="zh-CN" sz="1350">
                <a:solidFill>
                  <a:srgbClr val="070709"/>
                </a:solidFill>
              </a:rPr>
              <a:t> </a:t>
            </a:r>
          </a:p>
        </p:txBody>
      </p:sp>
      <p:sp>
        <p:nvSpPr>
          <p:cNvPr id="71707" name="Line 27">
            <a:extLst>
              <a:ext uri="{FF2B5EF4-FFF2-40B4-BE49-F238E27FC236}">
                <a16:creationId xmlns:a16="http://schemas.microsoft.com/office/drawing/2014/main" id="{ECC60B19-A926-43D0-B6C3-E3E97EBEE8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9697" y="2052638"/>
            <a:ext cx="0" cy="685800"/>
          </a:xfrm>
          <a:prstGeom prst="line">
            <a:avLst/>
          </a:prstGeom>
          <a:noFill/>
          <a:ln w="2857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1708" name="Line 28">
            <a:extLst>
              <a:ext uri="{FF2B5EF4-FFF2-40B4-BE49-F238E27FC236}">
                <a16:creationId xmlns:a16="http://schemas.microsoft.com/office/drawing/2014/main" id="{38B0A63D-6639-44A1-A873-DA351A04DB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1172" y="2052638"/>
            <a:ext cx="0" cy="685800"/>
          </a:xfrm>
          <a:prstGeom prst="line">
            <a:avLst/>
          </a:prstGeom>
          <a:noFill/>
          <a:ln w="2857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1709" name="Line 29">
            <a:extLst>
              <a:ext uri="{FF2B5EF4-FFF2-40B4-BE49-F238E27FC236}">
                <a16:creationId xmlns:a16="http://schemas.microsoft.com/office/drawing/2014/main" id="{176C006D-C1FE-438E-A557-53A69100B4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0735" y="2052638"/>
            <a:ext cx="0" cy="685800"/>
          </a:xfrm>
          <a:prstGeom prst="line">
            <a:avLst/>
          </a:prstGeom>
          <a:noFill/>
          <a:ln w="2857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1710" name="Line 30">
            <a:extLst>
              <a:ext uri="{FF2B5EF4-FFF2-40B4-BE49-F238E27FC236}">
                <a16:creationId xmlns:a16="http://schemas.microsoft.com/office/drawing/2014/main" id="{816281DD-7010-4F74-BB83-5FCCCFB56A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8222" y="2052638"/>
            <a:ext cx="0" cy="685800"/>
          </a:xfrm>
          <a:prstGeom prst="line">
            <a:avLst/>
          </a:prstGeom>
          <a:noFill/>
          <a:ln w="2857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1711" name="Rectangle 31">
            <a:extLst>
              <a:ext uri="{FF2B5EF4-FFF2-40B4-BE49-F238E27FC236}">
                <a16:creationId xmlns:a16="http://schemas.microsoft.com/office/drawing/2014/main" id="{FB7CC07A-8B34-4121-B987-8E51F34E4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441" y="2534841"/>
            <a:ext cx="28098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1350">
                <a:solidFill>
                  <a:srgbClr val="070709"/>
                </a:solidFill>
              </a:rPr>
              <a:t>°</a:t>
            </a:r>
            <a:endParaRPr lang="zh-CN" altLang="zh-CN">
              <a:solidFill>
                <a:srgbClr val="070709"/>
              </a:solidFill>
            </a:endParaRPr>
          </a:p>
        </p:txBody>
      </p:sp>
      <p:sp>
        <p:nvSpPr>
          <p:cNvPr id="71712" name="Rectangle 32">
            <a:extLst>
              <a:ext uri="{FF2B5EF4-FFF2-40B4-BE49-F238E27FC236}">
                <a16:creationId xmlns:a16="http://schemas.microsoft.com/office/drawing/2014/main" id="{2C3E6639-471A-49C0-AA24-385AE5322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460" y="2545556"/>
            <a:ext cx="2667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1350">
                <a:solidFill>
                  <a:srgbClr val="070709"/>
                </a:solidFill>
              </a:rPr>
              <a:t>°</a:t>
            </a:r>
            <a:endParaRPr lang="zh-CN" altLang="zh-CN">
              <a:solidFill>
                <a:srgbClr val="070709"/>
              </a:solidFill>
            </a:endParaRPr>
          </a:p>
        </p:txBody>
      </p:sp>
      <p:sp>
        <p:nvSpPr>
          <p:cNvPr id="71713" name="Line 33">
            <a:extLst>
              <a:ext uri="{FF2B5EF4-FFF2-40B4-BE49-F238E27FC236}">
                <a16:creationId xmlns:a16="http://schemas.microsoft.com/office/drawing/2014/main" id="{4A57AD41-B858-4D48-ABDE-67B36480D6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7235" y="2109788"/>
            <a:ext cx="0" cy="628650"/>
          </a:xfrm>
          <a:prstGeom prst="line">
            <a:avLst/>
          </a:prstGeom>
          <a:noFill/>
          <a:ln w="2857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1714" name="Line 34">
            <a:extLst>
              <a:ext uri="{FF2B5EF4-FFF2-40B4-BE49-F238E27FC236}">
                <a16:creationId xmlns:a16="http://schemas.microsoft.com/office/drawing/2014/main" id="{49B25030-D840-4CC3-ABE2-70A6C3124B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8710" y="2109788"/>
            <a:ext cx="0" cy="628650"/>
          </a:xfrm>
          <a:prstGeom prst="line">
            <a:avLst/>
          </a:prstGeom>
          <a:noFill/>
          <a:ln w="2857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1715" name="Line 35">
            <a:extLst>
              <a:ext uri="{FF2B5EF4-FFF2-40B4-BE49-F238E27FC236}">
                <a16:creationId xmlns:a16="http://schemas.microsoft.com/office/drawing/2014/main" id="{1406A1A4-1CA1-479C-BC0D-D4C7BCC171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28272" y="2109788"/>
            <a:ext cx="0" cy="628650"/>
          </a:xfrm>
          <a:prstGeom prst="line">
            <a:avLst/>
          </a:prstGeom>
          <a:noFill/>
          <a:ln w="2857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1716" name="Line 36">
            <a:extLst>
              <a:ext uri="{FF2B5EF4-FFF2-40B4-BE49-F238E27FC236}">
                <a16:creationId xmlns:a16="http://schemas.microsoft.com/office/drawing/2014/main" id="{1F01ADE7-2AB8-44D0-A9CE-FAE5F4A0C5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37672" y="2109788"/>
            <a:ext cx="0" cy="628650"/>
          </a:xfrm>
          <a:prstGeom prst="line">
            <a:avLst/>
          </a:prstGeom>
          <a:noFill/>
          <a:ln w="2857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1717" name="Rectangle 37">
            <a:extLst>
              <a:ext uri="{FF2B5EF4-FFF2-40B4-BE49-F238E27FC236}">
                <a16:creationId xmlns:a16="http://schemas.microsoft.com/office/drawing/2014/main" id="{3D2ABDAC-D4C5-4AEF-A2DA-EC24A2F0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922" y="2738438"/>
            <a:ext cx="1114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>
                <a:solidFill>
                  <a:srgbClr val="070709"/>
                </a:solidFill>
              </a:rPr>
              <a:t>E </a:t>
            </a:r>
          </a:p>
        </p:txBody>
      </p:sp>
      <p:sp>
        <p:nvSpPr>
          <p:cNvPr id="71718" name="Rectangle 38">
            <a:extLst>
              <a:ext uri="{FF2B5EF4-FFF2-40B4-BE49-F238E27FC236}">
                <a16:creationId xmlns:a16="http://schemas.microsoft.com/office/drawing/2014/main" id="{83D3104B-BCD8-4860-91A6-893D1EF0935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32485" y="2738438"/>
            <a:ext cx="8048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>
                <a:solidFill>
                  <a:srgbClr val="070709"/>
                </a:solidFill>
              </a:rPr>
              <a:t>D</a:t>
            </a:r>
            <a:r>
              <a:rPr lang="zh-CN" altLang="zh-CN" baseline="-30000">
                <a:solidFill>
                  <a:srgbClr val="070709"/>
                </a:solidFill>
              </a:rPr>
              <a:t>0</a:t>
            </a:r>
            <a:r>
              <a:rPr lang="zh-CN" altLang="zh-CN">
                <a:solidFill>
                  <a:srgbClr val="070709"/>
                </a:solidFill>
              </a:rPr>
              <a:t> </a:t>
            </a:r>
          </a:p>
        </p:txBody>
      </p:sp>
      <p:sp>
        <p:nvSpPr>
          <p:cNvPr id="71719" name="Rectangle 39">
            <a:extLst>
              <a:ext uri="{FF2B5EF4-FFF2-40B4-BE49-F238E27FC236}">
                <a16:creationId xmlns:a16="http://schemas.microsoft.com/office/drawing/2014/main" id="{292E369B-C2B2-4EB2-B6FC-283DC2A2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960" y="2738438"/>
            <a:ext cx="1362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>
                <a:solidFill>
                  <a:srgbClr val="070709"/>
                </a:solidFill>
              </a:rPr>
              <a:t>D</a:t>
            </a:r>
            <a:r>
              <a:rPr lang="zh-CN" altLang="zh-CN" baseline="-30000">
                <a:solidFill>
                  <a:srgbClr val="070709"/>
                </a:solidFill>
              </a:rPr>
              <a:t>1</a:t>
            </a:r>
            <a:r>
              <a:rPr lang="zh-CN" altLang="zh-CN" sz="1050">
                <a:solidFill>
                  <a:srgbClr val="070709"/>
                </a:solidFill>
              </a:rPr>
              <a:t> </a:t>
            </a:r>
            <a:endParaRPr lang="zh-CN" altLang="zh-CN">
              <a:solidFill>
                <a:srgbClr val="070709"/>
              </a:solidFill>
            </a:endParaRPr>
          </a:p>
        </p:txBody>
      </p:sp>
      <p:sp>
        <p:nvSpPr>
          <p:cNvPr id="71720" name="Rectangle 40">
            <a:extLst>
              <a:ext uri="{FF2B5EF4-FFF2-40B4-BE49-F238E27FC236}">
                <a16:creationId xmlns:a16="http://schemas.microsoft.com/office/drawing/2014/main" id="{B4AE9899-1F1D-4571-BA16-1A783F4F4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435" y="2738438"/>
            <a:ext cx="742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>
                <a:solidFill>
                  <a:srgbClr val="070709"/>
                </a:solidFill>
              </a:rPr>
              <a:t>D</a:t>
            </a:r>
            <a:r>
              <a:rPr lang="zh-CN" altLang="zh-CN" baseline="-30000">
                <a:solidFill>
                  <a:srgbClr val="070709"/>
                </a:solidFill>
              </a:rPr>
              <a:t>2</a:t>
            </a:r>
            <a:r>
              <a:rPr lang="zh-CN" altLang="zh-CN">
                <a:solidFill>
                  <a:srgbClr val="070709"/>
                </a:solidFill>
              </a:rPr>
              <a:t> </a:t>
            </a:r>
          </a:p>
        </p:txBody>
      </p:sp>
      <p:sp>
        <p:nvSpPr>
          <p:cNvPr id="71721" name="Rectangle 41">
            <a:extLst>
              <a:ext uri="{FF2B5EF4-FFF2-40B4-BE49-F238E27FC236}">
                <a16:creationId xmlns:a16="http://schemas.microsoft.com/office/drawing/2014/main" id="{10EE3A7B-8225-49C0-8A19-7E82A4D92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997" y="2738438"/>
            <a:ext cx="1052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>
                <a:solidFill>
                  <a:srgbClr val="070709"/>
                </a:solidFill>
              </a:rPr>
              <a:t> D</a:t>
            </a:r>
            <a:r>
              <a:rPr lang="zh-CN" altLang="zh-CN" baseline="-30000">
                <a:solidFill>
                  <a:srgbClr val="070709"/>
                </a:solidFill>
              </a:rPr>
              <a:t>3 </a:t>
            </a:r>
          </a:p>
        </p:txBody>
      </p:sp>
      <p:sp>
        <p:nvSpPr>
          <p:cNvPr id="71722" name="Rectangle 42">
            <a:extLst>
              <a:ext uri="{FF2B5EF4-FFF2-40B4-BE49-F238E27FC236}">
                <a16:creationId xmlns:a16="http://schemas.microsoft.com/office/drawing/2014/main" id="{5312BE4B-EAEE-4558-A090-19B6C5E6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635" y="2852738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/>
            <a:r>
              <a:rPr lang="zh-CN" altLang="zh-CN">
                <a:solidFill>
                  <a:srgbClr val="070709"/>
                </a:solidFill>
              </a:rPr>
              <a:t>A</a:t>
            </a:r>
            <a:r>
              <a:rPr lang="zh-CN" altLang="zh-CN" baseline="-30000">
                <a:solidFill>
                  <a:srgbClr val="070709"/>
                </a:solidFill>
              </a:rPr>
              <a:t>1</a:t>
            </a:r>
          </a:p>
        </p:txBody>
      </p:sp>
      <p:sp>
        <p:nvSpPr>
          <p:cNvPr id="71723" name="Rectangle 43">
            <a:extLst>
              <a:ext uri="{FF2B5EF4-FFF2-40B4-BE49-F238E27FC236}">
                <a16:creationId xmlns:a16="http://schemas.microsoft.com/office/drawing/2014/main" id="{43586FEB-D116-4A38-8A75-C07DA0A12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635" y="3195638"/>
            <a:ext cx="4138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/>
            <a:r>
              <a:rPr lang="zh-CN" altLang="zh-CN">
                <a:solidFill>
                  <a:srgbClr val="070709"/>
                </a:solidFill>
              </a:rPr>
              <a:t>A</a:t>
            </a:r>
            <a:r>
              <a:rPr lang="zh-CN" altLang="zh-CN" baseline="-30000">
                <a:solidFill>
                  <a:srgbClr val="070709"/>
                </a:solidFill>
              </a:rPr>
              <a:t>0</a:t>
            </a:r>
          </a:p>
        </p:txBody>
      </p:sp>
      <p:sp>
        <p:nvSpPr>
          <p:cNvPr id="71724" name="Rectangle 44">
            <a:extLst>
              <a:ext uri="{FF2B5EF4-FFF2-40B4-BE49-F238E27FC236}">
                <a16:creationId xmlns:a16="http://schemas.microsoft.com/office/drawing/2014/main" id="{A7768D92-56E6-4F43-B517-87624BBDD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4285" y="279558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/>
            <a:r>
              <a:rPr lang="zh-CN" altLang="zh-CN">
                <a:solidFill>
                  <a:srgbClr val="070709"/>
                </a:solidFill>
              </a:rPr>
              <a:t>E</a:t>
            </a:r>
          </a:p>
        </p:txBody>
      </p:sp>
      <p:sp>
        <p:nvSpPr>
          <p:cNvPr id="71725" name="Rectangle 45">
            <a:extLst>
              <a:ext uri="{FF2B5EF4-FFF2-40B4-BE49-F238E27FC236}">
                <a16:creationId xmlns:a16="http://schemas.microsoft.com/office/drawing/2014/main" id="{C790B2BE-C5CD-4BE6-B5EB-B88076CDF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447" y="2795588"/>
            <a:ext cx="425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/>
            <a:r>
              <a:rPr lang="zh-CN" altLang="zh-CN">
                <a:solidFill>
                  <a:srgbClr val="070709"/>
                </a:solidFill>
              </a:rPr>
              <a:t>D</a:t>
            </a:r>
            <a:r>
              <a:rPr lang="zh-CN" altLang="zh-CN" baseline="-30000">
                <a:solidFill>
                  <a:srgbClr val="070709"/>
                </a:solidFill>
              </a:rPr>
              <a:t>3</a:t>
            </a:r>
          </a:p>
        </p:txBody>
      </p:sp>
      <p:sp>
        <p:nvSpPr>
          <p:cNvPr id="71726" name="Rectangle 46">
            <a:extLst>
              <a:ext uri="{FF2B5EF4-FFF2-40B4-BE49-F238E27FC236}">
                <a16:creationId xmlns:a16="http://schemas.microsoft.com/office/drawing/2014/main" id="{0493F7D6-635C-4DE3-95F9-DF9F489CA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885" y="2795588"/>
            <a:ext cx="425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/>
            <a:r>
              <a:rPr lang="zh-CN" altLang="zh-CN">
                <a:solidFill>
                  <a:srgbClr val="070709"/>
                </a:solidFill>
              </a:rPr>
              <a:t>D</a:t>
            </a:r>
            <a:r>
              <a:rPr lang="zh-CN" altLang="zh-CN" baseline="-30000">
                <a:solidFill>
                  <a:srgbClr val="070709"/>
                </a:solidFill>
              </a:rPr>
              <a:t>2</a:t>
            </a:r>
          </a:p>
        </p:txBody>
      </p:sp>
      <p:sp>
        <p:nvSpPr>
          <p:cNvPr id="71727" name="Rectangle 47">
            <a:extLst>
              <a:ext uri="{FF2B5EF4-FFF2-40B4-BE49-F238E27FC236}">
                <a16:creationId xmlns:a16="http://schemas.microsoft.com/office/drawing/2014/main" id="{8C92A4F4-5EBD-4212-9B3C-56FF119DD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410" y="2795588"/>
            <a:ext cx="425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/>
            <a:r>
              <a:rPr lang="zh-CN" altLang="zh-CN">
                <a:solidFill>
                  <a:srgbClr val="070709"/>
                </a:solidFill>
              </a:rPr>
              <a:t>D</a:t>
            </a:r>
            <a:r>
              <a:rPr lang="zh-CN" altLang="zh-CN" baseline="-30000">
                <a:solidFill>
                  <a:srgbClr val="070709"/>
                </a:solidFill>
              </a:rPr>
              <a:t>1</a:t>
            </a:r>
          </a:p>
        </p:txBody>
      </p:sp>
      <p:sp>
        <p:nvSpPr>
          <p:cNvPr id="71728" name="Rectangle 48">
            <a:extLst>
              <a:ext uri="{FF2B5EF4-FFF2-40B4-BE49-F238E27FC236}">
                <a16:creationId xmlns:a16="http://schemas.microsoft.com/office/drawing/2014/main" id="{F1B4C756-0BFF-4ED1-BEE2-4277FCE04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936" y="2795588"/>
            <a:ext cx="41195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/>
            <a:r>
              <a:rPr lang="zh-CN" altLang="zh-CN">
                <a:solidFill>
                  <a:srgbClr val="070709"/>
                </a:solidFill>
              </a:rPr>
              <a:t>D</a:t>
            </a:r>
            <a:r>
              <a:rPr lang="zh-CN" altLang="zh-CN" baseline="-30000">
                <a:solidFill>
                  <a:srgbClr val="070709"/>
                </a:solidFill>
              </a:rPr>
              <a:t>0</a:t>
            </a:r>
          </a:p>
        </p:txBody>
      </p:sp>
      <p:sp>
        <p:nvSpPr>
          <p:cNvPr id="71729" name="Rectangle 49">
            <a:extLst>
              <a:ext uri="{FF2B5EF4-FFF2-40B4-BE49-F238E27FC236}">
                <a16:creationId xmlns:a16="http://schemas.microsoft.com/office/drawing/2014/main" id="{87439087-700A-4362-92EA-E06DDF9C50D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13522" y="3481388"/>
            <a:ext cx="4333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>
                <a:solidFill>
                  <a:srgbClr val="070709"/>
                </a:solidFill>
              </a:rPr>
              <a:t>F</a:t>
            </a:r>
            <a:r>
              <a:rPr lang="zh-CN" altLang="zh-CN" baseline="-30000">
                <a:solidFill>
                  <a:srgbClr val="070709"/>
                </a:solidFill>
              </a:rPr>
              <a:t>1</a:t>
            </a:r>
            <a:r>
              <a:rPr lang="zh-CN" altLang="zh-CN">
                <a:solidFill>
                  <a:srgbClr val="070709"/>
                </a:solidFill>
              </a:rPr>
              <a:t> </a:t>
            </a:r>
          </a:p>
        </p:txBody>
      </p:sp>
      <p:sp>
        <p:nvSpPr>
          <p:cNvPr id="71730" name="Rectangle 50">
            <a:extLst>
              <a:ext uri="{FF2B5EF4-FFF2-40B4-BE49-F238E27FC236}">
                <a16:creationId xmlns:a16="http://schemas.microsoft.com/office/drawing/2014/main" id="{6F19414E-47C9-4C29-BDE3-8EBC501AC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385" y="3995738"/>
            <a:ext cx="1362075" cy="571500"/>
          </a:xfrm>
          <a:prstGeom prst="rect">
            <a:avLst/>
          </a:prstGeom>
          <a:solidFill>
            <a:schemeClr val="accent1"/>
          </a:solidFill>
          <a:ln w="28575" cap="sq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1731" name="Line 51">
            <a:extLst>
              <a:ext uri="{FF2B5EF4-FFF2-40B4-BE49-F238E27FC236}">
                <a16:creationId xmlns:a16="http://schemas.microsoft.com/office/drawing/2014/main" id="{62A06DC2-92E9-4C37-9F3B-4649C0FF9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9697" y="3538538"/>
            <a:ext cx="0" cy="228600"/>
          </a:xfrm>
          <a:prstGeom prst="line">
            <a:avLst/>
          </a:prstGeom>
          <a:noFill/>
          <a:ln w="2857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1732" name="Line 52">
            <a:extLst>
              <a:ext uri="{FF2B5EF4-FFF2-40B4-BE49-F238E27FC236}">
                <a16:creationId xmlns:a16="http://schemas.microsoft.com/office/drawing/2014/main" id="{3763CB7A-6617-499C-B4D9-8CA886BD0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9697" y="3824288"/>
            <a:ext cx="1238250" cy="0"/>
          </a:xfrm>
          <a:prstGeom prst="line">
            <a:avLst/>
          </a:prstGeom>
          <a:noFill/>
          <a:ln w="2857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1733" name="Line 53">
            <a:extLst>
              <a:ext uri="{FF2B5EF4-FFF2-40B4-BE49-F238E27FC236}">
                <a16:creationId xmlns:a16="http://schemas.microsoft.com/office/drawing/2014/main" id="{C114A4EC-65C7-46ED-9B74-59F076950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1772" y="3824288"/>
            <a:ext cx="0" cy="171450"/>
          </a:xfrm>
          <a:prstGeom prst="line">
            <a:avLst/>
          </a:prstGeom>
          <a:noFill/>
          <a:ln w="12700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1734" name="Line 54">
            <a:extLst>
              <a:ext uri="{FF2B5EF4-FFF2-40B4-BE49-F238E27FC236}">
                <a16:creationId xmlns:a16="http://schemas.microsoft.com/office/drawing/2014/main" id="{F16F04E1-2259-443F-AB1A-0CFE531B5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9147" y="3538538"/>
            <a:ext cx="0" cy="285750"/>
          </a:xfrm>
          <a:prstGeom prst="line">
            <a:avLst/>
          </a:prstGeom>
          <a:noFill/>
          <a:ln w="2857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1735" name="Line 55">
            <a:extLst>
              <a:ext uri="{FF2B5EF4-FFF2-40B4-BE49-F238E27FC236}">
                <a16:creationId xmlns:a16="http://schemas.microsoft.com/office/drawing/2014/main" id="{5FD2C414-E8DB-4206-AC8C-956CE1220E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7072" y="3824288"/>
            <a:ext cx="1362075" cy="0"/>
          </a:xfrm>
          <a:prstGeom prst="line">
            <a:avLst/>
          </a:prstGeom>
          <a:noFill/>
          <a:ln w="2857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1736" name="Line 56">
            <a:extLst>
              <a:ext uri="{FF2B5EF4-FFF2-40B4-BE49-F238E27FC236}">
                <a16:creationId xmlns:a16="http://schemas.microsoft.com/office/drawing/2014/main" id="{355B01CC-8463-4078-8015-466A5E45B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7072" y="3824288"/>
            <a:ext cx="0" cy="171450"/>
          </a:xfrm>
          <a:prstGeom prst="line">
            <a:avLst/>
          </a:prstGeom>
          <a:noFill/>
          <a:ln w="2857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1737" name="Line 57">
            <a:extLst>
              <a:ext uri="{FF2B5EF4-FFF2-40B4-BE49-F238E27FC236}">
                <a16:creationId xmlns:a16="http://schemas.microsoft.com/office/drawing/2014/main" id="{6DB5034E-069F-4B99-923B-D55F8D76C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2210" y="3824288"/>
            <a:ext cx="309563" cy="0"/>
          </a:xfrm>
          <a:prstGeom prst="line">
            <a:avLst/>
          </a:prstGeom>
          <a:noFill/>
          <a:ln w="2857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1738" name="Line 58">
            <a:extLst>
              <a:ext uri="{FF2B5EF4-FFF2-40B4-BE49-F238E27FC236}">
                <a16:creationId xmlns:a16="http://schemas.microsoft.com/office/drawing/2014/main" id="{173A938A-23C1-4ECD-8485-CFCFC6E6A9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772" y="3881438"/>
            <a:ext cx="0" cy="114300"/>
          </a:xfrm>
          <a:prstGeom prst="line">
            <a:avLst/>
          </a:prstGeom>
          <a:noFill/>
          <a:ln w="2857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1739" name="Line 59">
            <a:extLst>
              <a:ext uri="{FF2B5EF4-FFF2-40B4-BE49-F238E27FC236}">
                <a16:creationId xmlns:a16="http://schemas.microsoft.com/office/drawing/2014/main" id="{CE188B6A-E898-45E2-8F09-A6735924D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9697" y="3767138"/>
            <a:ext cx="0" cy="57150"/>
          </a:xfrm>
          <a:prstGeom prst="line">
            <a:avLst/>
          </a:prstGeom>
          <a:noFill/>
          <a:ln w="12700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1740" name="Line 60">
            <a:extLst>
              <a:ext uri="{FF2B5EF4-FFF2-40B4-BE49-F238E27FC236}">
                <a16:creationId xmlns:a16="http://schemas.microsoft.com/office/drawing/2014/main" id="{0C353807-2440-45D7-9DC2-C497173A15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9697" y="3709988"/>
            <a:ext cx="0" cy="114300"/>
          </a:xfrm>
          <a:prstGeom prst="line">
            <a:avLst/>
          </a:prstGeom>
          <a:noFill/>
          <a:ln w="2857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1741" name="Line 61">
            <a:extLst>
              <a:ext uri="{FF2B5EF4-FFF2-40B4-BE49-F238E27FC236}">
                <a16:creationId xmlns:a16="http://schemas.microsoft.com/office/drawing/2014/main" id="{DAAFF76E-AE39-4B52-AD9D-65882B0622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9422" y="4567238"/>
            <a:ext cx="0" cy="171450"/>
          </a:xfrm>
          <a:prstGeom prst="line">
            <a:avLst/>
          </a:prstGeom>
          <a:noFill/>
          <a:ln w="2857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1742" name="Rectangle 62">
            <a:extLst>
              <a:ext uri="{FF2B5EF4-FFF2-40B4-BE49-F238E27FC236}">
                <a16:creationId xmlns:a16="http://schemas.microsoft.com/office/drawing/2014/main" id="{9F9D6EFD-1DB3-4FF9-85E4-D3975933F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1060" y="3538538"/>
            <a:ext cx="495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>
                <a:solidFill>
                  <a:srgbClr val="070709"/>
                </a:solidFill>
              </a:rPr>
              <a:t>F</a:t>
            </a:r>
            <a:r>
              <a:rPr lang="zh-CN" altLang="zh-CN" baseline="-30000">
                <a:solidFill>
                  <a:srgbClr val="070709"/>
                </a:solidFill>
              </a:rPr>
              <a:t>2</a:t>
            </a:r>
            <a:r>
              <a:rPr lang="zh-CN" altLang="zh-CN" sz="1050">
                <a:solidFill>
                  <a:srgbClr val="070709"/>
                </a:solidFill>
              </a:rPr>
              <a:t> </a:t>
            </a:r>
            <a:endParaRPr lang="zh-CN" altLang="zh-CN">
              <a:solidFill>
                <a:srgbClr val="070709"/>
              </a:solidFill>
            </a:endParaRPr>
          </a:p>
        </p:txBody>
      </p:sp>
      <p:sp>
        <p:nvSpPr>
          <p:cNvPr id="71743" name="Rectangle 63">
            <a:extLst>
              <a:ext uri="{FF2B5EF4-FFF2-40B4-BE49-F238E27FC236}">
                <a16:creationId xmlns:a16="http://schemas.microsoft.com/office/drawing/2014/main" id="{367E0339-8F58-40DD-8C83-CF0192D8E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335" y="4624387"/>
            <a:ext cx="4953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1350">
                <a:solidFill>
                  <a:srgbClr val="070709"/>
                </a:solidFill>
              </a:rPr>
              <a:t>F </a:t>
            </a:r>
          </a:p>
        </p:txBody>
      </p:sp>
      <p:sp>
        <p:nvSpPr>
          <p:cNvPr id="71744" name="Rectangle 64">
            <a:extLst>
              <a:ext uri="{FF2B5EF4-FFF2-40B4-BE49-F238E27FC236}">
                <a16:creationId xmlns:a16="http://schemas.microsoft.com/office/drawing/2014/main" id="{4FFF05BB-A6CE-4BDC-841F-4898C5242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999" y="1709738"/>
            <a:ext cx="41195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/>
            <a:r>
              <a:rPr lang="zh-CN" altLang="zh-CN">
                <a:solidFill>
                  <a:srgbClr val="070709"/>
                </a:solidFill>
              </a:rPr>
              <a:t>D</a:t>
            </a:r>
            <a:r>
              <a:rPr lang="zh-CN" altLang="zh-CN" baseline="-30000">
                <a:solidFill>
                  <a:srgbClr val="070709"/>
                </a:solidFill>
              </a:rPr>
              <a:t>3</a:t>
            </a:r>
          </a:p>
        </p:txBody>
      </p:sp>
      <p:sp>
        <p:nvSpPr>
          <p:cNvPr id="71745" name="Rectangle 65">
            <a:extLst>
              <a:ext uri="{FF2B5EF4-FFF2-40B4-BE49-F238E27FC236}">
                <a16:creationId xmlns:a16="http://schemas.microsoft.com/office/drawing/2014/main" id="{C0FE1E92-1636-47A2-9D15-609515760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435" y="1709738"/>
            <a:ext cx="425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/>
            <a:r>
              <a:rPr lang="zh-CN" altLang="zh-CN">
                <a:solidFill>
                  <a:srgbClr val="070709"/>
                </a:solidFill>
              </a:rPr>
              <a:t>D</a:t>
            </a:r>
            <a:r>
              <a:rPr lang="zh-CN" altLang="zh-CN" baseline="-30000">
                <a:solidFill>
                  <a:srgbClr val="070709"/>
                </a:solidFill>
              </a:rPr>
              <a:t>2</a:t>
            </a:r>
          </a:p>
        </p:txBody>
      </p:sp>
      <p:sp>
        <p:nvSpPr>
          <p:cNvPr id="71746" name="Rectangle 66">
            <a:extLst>
              <a:ext uri="{FF2B5EF4-FFF2-40B4-BE49-F238E27FC236}">
                <a16:creationId xmlns:a16="http://schemas.microsoft.com/office/drawing/2014/main" id="{236737A6-27A1-43C0-A684-3FF53510A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047" y="1709738"/>
            <a:ext cx="425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/>
            <a:r>
              <a:rPr lang="zh-CN" altLang="zh-CN">
                <a:solidFill>
                  <a:srgbClr val="070709"/>
                </a:solidFill>
              </a:rPr>
              <a:t>D</a:t>
            </a:r>
            <a:r>
              <a:rPr lang="zh-CN" altLang="zh-CN" baseline="-30000">
                <a:solidFill>
                  <a:srgbClr val="070709"/>
                </a:solidFill>
              </a:rPr>
              <a:t>1</a:t>
            </a:r>
          </a:p>
        </p:txBody>
      </p:sp>
      <p:sp>
        <p:nvSpPr>
          <p:cNvPr id="71747" name="Rectangle 67">
            <a:extLst>
              <a:ext uri="{FF2B5EF4-FFF2-40B4-BE49-F238E27FC236}">
                <a16:creationId xmlns:a16="http://schemas.microsoft.com/office/drawing/2014/main" id="{B19B4BB5-9AB7-48A2-843F-D23433E38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572" y="1709738"/>
            <a:ext cx="425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/>
            <a:r>
              <a:rPr lang="zh-CN" altLang="zh-CN">
                <a:solidFill>
                  <a:srgbClr val="070709"/>
                </a:solidFill>
              </a:rPr>
              <a:t>D</a:t>
            </a:r>
            <a:r>
              <a:rPr lang="zh-CN" altLang="zh-CN" baseline="-30000">
                <a:solidFill>
                  <a:srgbClr val="070709"/>
                </a:solidFill>
              </a:rPr>
              <a:t>0</a:t>
            </a:r>
          </a:p>
        </p:txBody>
      </p:sp>
      <p:sp>
        <p:nvSpPr>
          <p:cNvPr id="71748" name="Rectangle 68">
            <a:extLst>
              <a:ext uri="{FF2B5EF4-FFF2-40B4-BE49-F238E27FC236}">
                <a16:creationId xmlns:a16="http://schemas.microsoft.com/office/drawing/2014/main" id="{EF2FE4C0-8C93-4C62-8148-C199992C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935" y="1709738"/>
            <a:ext cx="4333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>
                <a:solidFill>
                  <a:srgbClr val="070709"/>
                </a:solidFill>
              </a:rPr>
              <a:t>D</a:t>
            </a:r>
            <a:r>
              <a:rPr lang="zh-CN" altLang="zh-CN" baseline="-30000">
                <a:solidFill>
                  <a:srgbClr val="070709"/>
                </a:solidFill>
              </a:rPr>
              <a:t>4</a:t>
            </a:r>
            <a:r>
              <a:rPr lang="zh-CN" altLang="zh-CN" sz="1050">
                <a:solidFill>
                  <a:srgbClr val="070709"/>
                </a:solidFill>
              </a:rPr>
              <a:t> </a:t>
            </a:r>
            <a:endParaRPr lang="zh-CN" altLang="zh-CN">
              <a:solidFill>
                <a:srgbClr val="070709"/>
              </a:solidFill>
            </a:endParaRPr>
          </a:p>
        </p:txBody>
      </p:sp>
      <p:sp>
        <p:nvSpPr>
          <p:cNvPr id="71749" name="Rectangle 69">
            <a:extLst>
              <a:ext uri="{FF2B5EF4-FFF2-40B4-BE49-F238E27FC236}">
                <a16:creationId xmlns:a16="http://schemas.microsoft.com/office/drawing/2014/main" id="{EC71549E-5C94-49F9-BAF8-2C83C2A39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497" y="1709738"/>
            <a:ext cx="495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>
                <a:solidFill>
                  <a:srgbClr val="070709"/>
                </a:solidFill>
              </a:rPr>
              <a:t>D</a:t>
            </a:r>
            <a:r>
              <a:rPr lang="zh-CN" altLang="zh-CN" baseline="-30000">
                <a:solidFill>
                  <a:srgbClr val="070709"/>
                </a:solidFill>
              </a:rPr>
              <a:t>5</a:t>
            </a:r>
            <a:r>
              <a:rPr lang="zh-CN" altLang="zh-CN" sz="1050">
                <a:solidFill>
                  <a:srgbClr val="070709"/>
                </a:solidFill>
              </a:rPr>
              <a:t> </a:t>
            </a:r>
            <a:endParaRPr lang="zh-CN" altLang="zh-CN">
              <a:solidFill>
                <a:srgbClr val="070709"/>
              </a:solidFill>
            </a:endParaRPr>
          </a:p>
        </p:txBody>
      </p:sp>
      <p:sp>
        <p:nvSpPr>
          <p:cNvPr id="71750" name="Rectangle 70">
            <a:extLst>
              <a:ext uri="{FF2B5EF4-FFF2-40B4-BE49-F238E27FC236}">
                <a16:creationId xmlns:a16="http://schemas.microsoft.com/office/drawing/2014/main" id="{BDF28B44-7474-465C-8DF0-974BD2C42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1060" y="1709738"/>
            <a:ext cx="5572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>
                <a:solidFill>
                  <a:srgbClr val="070709"/>
                </a:solidFill>
              </a:rPr>
              <a:t>D</a:t>
            </a:r>
            <a:r>
              <a:rPr lang="zh-CN" altLang="zh-CN" baseline="-30000">
                <a:solidFill>
                  <a:srgbClr val="070709"/>
                </a:solidFill>
              </a:rPr>
              <a:t>6</a:t>
            </a:r>
            <a:r>
              <a:rPr lang="zh-CN" altLang="zh-CN">
                <a:solidFill>
                  <a:srgbClr val="070709"/>
                </a:solidFill>
              </a:rPr>
              <a:t> </a:t>
            </a:r>
          </a:p>
        </p:txBody>
      </p:sp>
      <p:sp>
        <p:nvSpPr>
          <p:cNvPr id="71751" name="Rectangle 71">
            <a:extLst>
              <a:ext uri="{FF2B5EF4-FFF2-40B4-BE49-F238E27FC236}">
                <a16:creationId xmlns:a16="http://schemas.microsoft.com/office/drawing/2014/main" id="{36B3EBD0-0467-49C6-B254-8937FA8EE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535" y="1709738"/>
            <a:ext cx="495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>
                <a:solidFill>
                  <a:srgbClr val="070709"/>
                </a:solidFill>
              </a:rPr>
              <a:t>D</a:t>
            </a:r>
            <a:r>
              <a:rPr lang="zh-CN" altLang="zh-CN" baseline="-30000">
                <a:solidFill>
                  <a:srgbClr val="070709"/>
                </a:solidFill>
              </a:rPr>
              <a:t>7</a:t>
            </a:r>
            <a:r>
              <a:rPr lang="zh-CN" altLang="zh-CN" sz="1050">
                <a:solidFill>
                  <a:srgbClr val="070709"/>
                </a:solidFill>
              </a:rPr>
              <a:t> </a:t>
            </a:r>
            <a:endParaRPr lang="zh-CN" altLang="zh-CN">
              <a:solidFill>
                <a:srgbClr val="070709"/>
              </a:solidFill>
            </a:endParaRPr>
          </a:p>
        </p:txBody>
      </p:sp>
      <p:sp>
        <p:nvSpPr>
          <p:cNvPr id="71752" name="Rectangle 72">
            <a:extLst>
              <a:ext uri="{FF2B5EF4-FFF2-40B4-BE49-F238E27FC236}">
                <a16:creationId xmlns:a16="http://schemas.microsoft.com/office/drawing/2014/main" id="{A44AC14E-D920-40E6-AB96-55CFB189A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122" y="4052888"/>
            <a:ext cx="742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>
                <a:solidFill>
                  <a:srgbClr val="070709"/>
                </a:solidFill>
              </a:rPr>
              <a:t>≥ 1 </a:t>
            </a:r>
          </a:p>
        </p:txBody>
      </p:sp>
      <p:sp>
        <p:nvSpPr>
          <p:cNvPr id="71753" name="Rectangle 73">
            <a:extLst>
              <a:ext uri="{FF2B5EF4-FFF2-40B4-BE49-F238E27FC236}">
                <a16:creationId xmlns:a16="http://schemas.microsoft.com/office/drawing/2014/main" id="{ED1CA8FA-E72D-4C15-91D6-F120ED6BB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910" y="1972866"/>
            <a:ext cx="86201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1350">
                <a:solidFill>
                  <a:srgbClr val="070709"/>
                </a:solidFill>
              </a:rPr>
              <a:t>A</a:t>
            </a:r>
            <a:r>
              <a:rPr lang="zh-CN" altLang="zh-CN" sz="1350" baseline="-30000">
                <a:solidFill>
                  <a:srgbClr val="070709"/>
                </a:solidFill>
              </a:rPr>
              <a:t>2</a:t>
            </a:r>
          </a:p>
        </p:txBody>
      </p:sp>
      <p:sp>
        <p:nvSpPr>
          <p:cNvPr id="71754" name="Rectangle 74">
            <a:extLst>
              <a:ext uri="{FF2B5EF4-FFF2-40B4-BE49-F238E27FC236}">
                <a16:creationId xmlns:a16="http://schemas.microsoft.com/office/drawing/2014/main" id="{6913E513-A6DF-4085-AA45-FCA652876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260" y="4658917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2400">
                <a:solidFill>
                  <a:srgbClr val="070709"/>
                </a:solidFill>
              </a:rPr>
              <a:t>﹙a﹚</a:t>
            </a:r>
            <a:r>
              <a:rPr lang="zh-CN" altLang="zh-CN" sz="1050">
                <a:solidFill>
                  <a:srgbClr val="070709"/>
                </a:solidFill>
              </a:rPr>
              <a:t> </a:t>
            </a:r>
            <a:endParaRPr lang="zh-CN" altLang="zh-CN">
              <a:solidFill>
                <a:srgbClr val="070709"/>
              </a:solidFill>
            </a:endParaRPr>
          </a:p>
        </p:txBody>
      </p:sp>
      <p:sp>
        <p:nvSpPr>
          <p:cNvPr id="71755" name="Rectangle 75">
            <a:extLst>
              <a:ext uri="{FF2B5EF4-FFF2-40B4-BE49-F238E27FC236}">
                <a16:creationId xmlns:a16="http://schemas.microsoft.com/office/drawing/2014/main" id="{56DE0897-F221-4DE4-9E9B-07C239C72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610" y="4658917"/>
            <a:ext cx="557213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1950">
                <a:solidFill>
                  <a:srgbClr val="070709"/>
                </a:solidFill>
              </a:rPr>
              <a:t>图</a:t>
            </a:r>
            <a:r>
              <a:rPr lang="zh-CN" altLang="zh-CN" sz="1050">
                <a:solidFill>
                  <a:srgbClr val="070709"/>
                </a:solidFill>
              </a:rPr>
              <a:t> </a:t>
            </a:r>
            <a:endParaRPr lang="zh-CN" altLang="zh-CN">
              <a:solidFill>
                <a:srgbClr val="070709"/>
              </a:solidFill>
            </a:endParaRPr>
          </a:p>
        </p:txBody>
      </p:sp>
      <p:sp>
        <p:nvSpPr>
          <p:cNvPr id="71756" name="Rectangle 76">
            <a:extLst>
              <a:ext uri="{FF2B5EF4-FFF2-40B4-BE49-F238E27FC236}">
                <a16:creationId xmlns:a16="http://schemas.microsoft.com/office/drawing/2014/main" id="{45E60F64-E4F1-4A00-872D-1AEFFD691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835" y="3138488"/>
            <a:ext cx="1362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/>
            <a:r>
              <a:rPr lang="zh-CN" altLang="zh-CN">
                <a:solidFill>
                  <a:srgbClr val="070709"/>
                </a:solidFill>
              </a:rPr>
              <a:t>  四  选  一</a:t>
            </a:r>
          </a:p>
        </p:txBody>
      </p:sp>
      <p:sp>
        <p:nvSpPr>
          <p:cNvPr id="71757" name="Rectangle 77">
            <a:extLst>
              <a:ext uri="{FF2B5EF4-FFF2-40B4-BE49-F238E27FC236}">
                <a16:creationId xmlns:a16="http://schemas.microsoft.com/office/drawing/2014/main" id="{72D32FDD-051A-464A-9994-4413B141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110" y="3138488"/>
            <a:ext cx="11272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/>
            <a:r>
              <a:rPr lang="zh-CN" altLang="zh-CN">
                <a:solidFill>
                  <a:srgbClr val="070709"/>
                </a:solidFill>
              </a:rPr>
              <a:t>四  选  一</a:t>
            </a:r>
          </a:p>
        </p:txBody>
      </p:sp>
      <p:sp>
        <p:nvSpPr>
          <p:cNvPr id="71758" name="Rectangle 78">
            <a:extLst>
              <a:ext uri="{FF2B5EF4-FFF2-40B4-BE49-F238E27FC236}">
                <a16:creationId xmlns:a16="http://schemas.microsoft.com/office/drawing/2014/main" id="{C6F043A1-D2CF-4B3F-BE43-C1E39CFE9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997" y="3138488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/>
            <a:r>
              <a:rPr lang="zh-CN" altLang="zh-CN">
                <a:solidFill>
                  <a:srgbClr val="070709"/>
                </a:solidFill>
              </a:rPr>
              <a:t>Ⅰ</a:t>
            </a:r>
          </a:p>
        </p:txBody>
      </p:sp>
      <p:sp>
        <p:nvSpPr>
          <p:cNvPr id="71759" name="Rectangle 79">
            <a:extLst>
              <a:ext uri="{FF2B5EF4-FFF2-40B4-BE49-F238E27FC236}">
                <a16:creationId xmlns:a16="http://schemas.microsoft.com/office/drawing/2014/main" id="{E36B7FCB-0CA3-4DFB-A128-8218FEDC3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535" y="3138488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/>
            <a:r>
              <a:rPr lang="zh-CN" altLang="zh-CN">
                <a:solidFill>
                  <a:srgbClr val="070709"/>
                </a:solidFill>
              </a:rPr>
              <a:t>Ⅱ</a:t>
            </a:r>
          </a:p>
        </p:txBody>
      </p:sp>
      <p:sp>
        <p:nvSpPr>
          <p:cNvPr id="71760" name="Line 80">
            <a:extLst>
              <a:ext uri="{FF2B5EF4-FFF2-40B4-BE49-F238E27FC236}">
                <a16:creationId xmlns:a16="http://schemas.microsoft.com/office/drawing/2014/main" id="{42995D4E-CD43-4129-B712-A9330439C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9422" y="4738688"/>
            <a:ext cx="0" cy="114300"/>
          </a:xfrm>
          <a:prstGeom prst="line">
            <a:avLst/>
          </a:prstGeom>
          <a:noFill/>
          <a:ln w="12700" cap="sq" cmpd="sng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1761" name="Rectangle 81">
            <a:extLst>
              <a:ext uri="{FF2B5EF4-FFF2-40B4-BE49-F238E27FC236}">
                <a16:creationId xmlns:a16="http://schemas.microsoft.com/office/drawing/2014/main" id="{6D05196C-BE07-488B-9588-E7A2E14A3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160" y="2624138"/>
            <a:ext cx="4138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/>
            <a:r>
              <a:rPr lang="zh-CN" altLang="zh-CN">
                <a:solidFill>
                  <a:srgbClr val="070709"/>
                </a:solidFill>
              </a:rPr>
              <a:t>A</a:t>
            </a:r>
            <a:r>
              <a:rPr lang="zh-CN" altLang="zh-CN" baseline="-30000">
                <a:solidFill>
                  <a:srgbClr val="070709"/>
                </a:solidFill>
              </a:rPr>
              <a:t>1</a:t>
            </a:r>
          </a:p>
        </p:txBody>
      </p:sp>
      <p:sp>
        <p:nvSpPr>
          <p:cNvPr id="71762" name="Rectangle 82">
            <a:extLst>
              <a:ext uri="{FF2B5EF4-FFF2-40B4-BE49-F238E27FC236}">
                <a16:creationId xmlns:a16="http://schemas.microsoft.com/office/drawing/2014/main" id="{5D796461-6417-4B1D-908F-4A0D24A6B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160" y="2967038"/>
            <a:ext cx="4138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/>
            <a:r>
              <a:rPr lang="zh-CN" altLang="zh-CN">
                <a:solidFill>
                  <a:srgbClr val="070709"/>
                </a:solidFill>
              </a:rPr>
              <a:t>A</a:t>
            </a:r>
            <a:r>
              <a:rPr lang="zh-CN" altLang="zh-CN" baseline="-30000">
                <a:solidFill>
                  <a:srgbClr val="070709"/>
                </a:solidFill>
              </a:rPr>
              <a:t>0</a:t>
            </a:r>
          </a:p>
        </p:txBody>
      </p:sp>
      <p:grpSp>
        <p:nvGrpSpPr>
          <p:cNvPr id="71763" name="Group 83">
            <a:extLst>
              <a:ext uri="{FF2B5EF4-FFF2-40B4-BE49-F238E27FC236}">
                <a16:creationId xmlns:a16="http://schemas.microsoft.com/office/drawing/2014/main" id="{631FF87F-DADC-4449-A6E9-6A642538FB96}"/>
              </a:ext>
            </a:extLst>
          </p:cNvPr>
          <p:cNvGrpSpPr>
            <a:grpSpLocks/>
          </p:cNvGrpSpPr>
          <p:nvPr/>
        </p:nvGrpSpPr>
        <p:grpSpPr bwMode="auto">
          <a:xfrm>
            <a:off x="1925241" y="2062162"/>
            <a:ext cx="5500688" cy="1453754"/>
            <a:chOff x="0" y="0"/>
            <a:chExt cx="4620" cy="1221"/>
          </a:xfrm>
        </p:grpSpPr>
        <p:sp>
          <p:nvSpPr>
            <p:cNvPr id="71764" name="Rectangle 84">
              <a:extLst>
                <a:ext uri="{FF2B5EF4-FFF2-40B4-BE49-F238E27FC236}">
                  <a16:creationId xmlns:a16="http://schemas.microsoft.com/office/drawing/2014/main" id="{AA343166-4253-4819-B4D5-4E80F8161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" y="549"/>
              <a:ext cx="1664" cy="672"/>
            </a:xfrm>
            <a:prstGeom prst="rect">
              <a:avLst/>
            </a:prstGeom>
            <a:noFill/>
            <a:ln w="28575" cap="sq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1765" name="Line 85">
              <a:extLst>
                <a:ext uri="{FF2B5EF4-FFF2-40B4-BE49-F238E27FC236}">
                  <a16:creationId xmlns:a16="http://schemas.microsoft.com/office/drawing/2014/main" id="{723A1977-129E-4220-9E8F-1FD9F60D0E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" y="204"/>
              <a:ext cx="0" cy="288"/>
            </a:xfrm>
            <a:prstGeom prst="line">
              <a:avLst/>
            </a:prstGeom>
            <a:noFill/>
            <a:ln w="28575" cap="sq" cmpd="sng">
              <a:solidFill>
                <a:srgbClr val="0404F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grpSp>
          <p:nvGrpSpPr>
            <p:cNvPr id="71766" name="Group 86">
              <a:extLst>
                <a:ext uri="{FF2B5EF4-FFF2-40B4-BE49-F238E27FC236}">
                  <a16:creationId xmlns:a16="http://schemas.microsoft.com/office/drawing/2014/main" id="{3DBAAE4F-9E76-4E4D-B5E9-52108618F5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192" cy="501"/>
              <a:chOff x="0" y="0"/>
              <a:chExt cx="3192" cy="501"/>
            </a:xfrm>
          </p:grpSpPr>
          <p:sp>
            <p:nvSpPr>
              <p:cNvPr id="71767" name="Rectangle 87">
                <a:extLst>
                  <a:ext uri="{FF2B5EF4-FFF2-40B4-BE49-F238E27FC236}">
                    <a16:creationId xmlns:a16="http://schemas.microsoft.com/office/drawing/2014/main" id="{F02FA42F-FF16-42BB-A427-B0226FC5E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88"/>
                <a:ext cx="3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/>
                <a:r>
                  <a:rPr lang="zh-CN" altLang="zh-CN" sz="1350">
                    <a:solidFill>
                      <a:srgbClr val="070709"/>
                    </a:solidFill>
                  </a:rPr>
                  <a:t>°</a:t>
                </a:r>
                <a:endParaRPr lang="zh-CN" altLang="zh-CN">
                  <a:solidFill>
                    <a:srgbClr val="070709"/>
                  </a:solidFill>
                </a:endParaRPr>
              </a:p>
            </p:txBody>
          </p:sp>
          <p:sp>
            <p:nvSpPr>
              <p:cNvPr id="71768" name="Line 88">
                <a:extLst>
                  <a:ext uri="{FF2B5EF4-FFF2-40B4-BE49-F238E27FC236}">
                    <a16:creationId xmlns:a16="http://schemas.microsoft.com/office/drawing/2014/main" id="{8DE6149F-F608-4B16-A8BD-758DEFD0A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4" y="213"/>
                <a:ext cx="520" cy="0"/>
              </a:xfrm>
              <a:prstGeom prst="line">
                <a:avLst/>
              </a:prstGeom>
              <a:noFill/>
              <a:ln w="28575" cap="sq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71769" name="Line 89">
                <a:extLst>
                  <a:ext uri="{FF2B5EF4-FFF2-40B4-BE49-F238E27FC236}">
                    <a16:creationId xmlns:a16="http://schemas.microsoft.com/office/drawing/2014/main" id="{E37F0982-54E9-43AC-8041-4FF615FA9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2" y="213"/>
                <a:ext cx="0" cy="288"/>
              </a:xfrm>
              <a:prstGeom prst="line">
                <a:avLst/>
              </a:prstGeom>
              <a:noFill/>
              <a:ln w="28575" cap="sq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71770" name="Line 90">
                <a:extLst>
                  <a:ext uri="{FF2B5EF4-FFF2-40B4-BE49-F238E27FC236}">
                    <a16:creationId xmlns:a16="http://schemas.microsoft.com/office/drawing/2014/main" id="{DF415118-C38D-4D3F-A2AB-53B2AEEF16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0" y="194"/>
                <a:ext cx="2256" cy="19"/>
              </a:xfrm>
              <a:prstGeom prst="line">
                <a:avLst/>
              </a:prstGeom>
              <a:noFill/>
              <a:ln w="28575" cap="sq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71771" name="Rectangle 91">
                <a:extLst>
                  <a:ext uri="{FF2B5EF4-FFF2-40B4-BE49-F238E27FC236}">
                    <a16:creationId xmlns:a16="http://schemas.microsoft.com/office/drawing/2014/main" id="{F1CD7417-9FFB-42A5-8877-68CB59A97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0"/>
                <a:ext cx="313" cy="383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/>
                <a:r>
                  <a:rPr lang="zh-CN" altLang="zh-CN">
                    <a:solidFill>
                      <a:srgbClr val="070709"/>
                    </a:solidFill>
                  </a:rPr>
                  <a:t>1 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8B50CCF-6F8F-4AE6-95B3-FDECF87C3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1625" y="1401366"/>
            <a:ext cx="2906316" cy="44767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7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二、编码器的分类</a:t>
            </a:r>
          </a:p>
        </p:txBody>
      </p:sp>
      <p:sp>
        <p:nvSpPr>
          <p:cNvPr id="22531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AA77CB4-A061-455A-9EE4-9F1DA69D4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0" y="5172075"/>
            <a:ext cx="323850" cy="215504"/>
          </a:xfrm>
          <a:prstGeom prst="actionButtonBackPrevious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2532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E5B5F88-C54A-4B03-A616-19A3AC875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5172075"/>
            <a:ext cx="323850" cy="215504"/>
          </a:xfrm>
          <a:prstGeom prst="actionButtonForwardNex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6E228B6A-44D3-425E-A80D-8B31A7F47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1" y="2600325"/>
            <a:ext cx="5976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BC9FF7D6-D374-4C84-83D9-A7B29BE5B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1" y="3971925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>
                <a:ea typeface="黑体" panose="02010609060101010101" pitchFamily="49" charset="-122"/>
              </a:rPr>
              <a:t>功能</a:t>
            </a:r>
          </a:p>
        </p:txBody>
      </p:sp>
      <p:grpSp>
        <p:nvGrpSpPr>
          <p:cNvPr id="22535" name="Group 7">
            <a:extLst>
              <a:ext uri="{FF2B5EF4-FFF2-40B4-BE49-F238E27FC236}">
                <a16:creationId xmlns:a16="http://schemas.microsoft.com/office/drawing/2014/main" id="{651BC03F-154E-4DAD-80A2-546662C92F03}"/>
              </a:ext>
            </a:extLst>
          </p:cNvPr>
          <p:cNvGrpSpPr>
            <a:grpSpLocks/>
          </p:cNvGrpSpPr>
          <p:nvPr/>
        </p:nvGrpSpPr>
        <p:grpSpPr bwMode="auto">
          <a:xfrm>
            <a:off x="2228851" y="2314575"/>
            <a:ext cx="5435204" cy="997744"/>
            <a:chOff x="0" y="0"/>
            <a:chExt cx="4565" cy="838"/>
          </a:xfrm>
        </p:grpSpPr>
        <p:sp>
          <p:nvSpPr>
            <p:cNvPr id="22536" name="Rectangle 8">
              <a:extLst>
                <a:ext uri="{FF2B5EF4-FFF2-40B4-BE49-F238E27FC236}">
                  <a16:creationId xmlns:a16="http://schemas.microsoft.com/office/drawing/2014/main" id="{68B06595-1E8E-4932-87DD-CA6DB993A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0"/>
              <a:ext cx="409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二进制编码器 </a:t>
              </a:r>
              <a:r>
                <a:rPr lang="zh-CN" altLang="zh-CN">
                  <a:ea typeface="黑体" panose="02010609060101010101" pitchFamily="49" charset="-122"/>
                </a:rPr>
                <a:t>—</a:t>
              </a:r>
              <a:r>
                <a:rPr lang="zh-CN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zh-CN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输入2</a:t>
              </a:r>
              <a:r>
                <a:rPr lang="zh-CN" altLang="zh-CN" baseline="3000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zh-CN" altLang="zh-CN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个信号，输出n位代码</a:t>
              </a:r>
            </a:p>
          </p:txBody>
        </p:sp>
        <p:sp>
          <p:nvSpPr>
            <p:cNvPr id="22537" name="Rectangle 9">
              <a:extLst>
                <a:ext uri="{FF2B5EF4-FFF2-40B4-BE49-F238E27FC236}">
                  <a16:creationId xmlns:a16="http://schemas.microsoft.com/office/drawing/2014/main" id="{936470B0-6525-4714-BCAB-C741D0EE7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528"/>
              <a:ext cx="451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二 ～ 十进制编码器 </a:t>
              </a:r>
              <a:r>
                <a:rPr lang="zh-CN" altLang="zh-CN">
                  <a:ea typeface="黑体" panose="02010609060101010101" pitchFamily="49" charset="-122"/>
                </a:rPr>
                <a:t>—</a:t>
              </a:r>
              <a:r>
                <a:rPr lang="zh-CN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zh-CN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10个信号输入，BCD码输出</a:t>
              </a:r>
            </a:p>
          </p:txBody>
        </p:sp>
        <p:sp>
          <p:nvSpPr>
            <p:cNvPr id="22538" name="AutoShape 10">
              <a:extLst>
                <a:ext uri="{FF2B5EF4-FFF2-40B4-BE49-F238E27FC236}">
                  <a16:creationId xmlns:a16="http://schemas.microsoft.com/office/drawing/2014/main" id="{D40FF6FB-672F-49E6-B7B3-57906FD1B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6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22539" name="Group 11">
            <a:extLst>
              <a:ext uri="{FF2B5EF4-FFF2-40B4-BE49-F238E27FC236}">
                <a16:creationId xmlns:a16="http://schemas.microsoft.com/office/drawing/2014/main" id="{971FA5C6-7E3E-4B48-8FAC-3AEC42C43DC9}"/>
              </a:ext>
            </a:extLst>
          </p:cNvPr>
          <p:cNvGrpSpPr>
            <a:grpSpLocks/>
          </p:cNvGrpSpPr>
          <p:nvPr/>
        </p:nvGrpSpPr>
        <p:grpSpPr bwMode="auto">
          <a:xfrm>
            <a:off x="2228851" y="3800475"/>
            <a:ext cx="3992165" cy="883444"/>
            <a:chOff x="0" y="0"/>
            <a:chExt cx="3353" cy="742"/>
          </a:xfrm>
        </p:grpSpPr>
        <p:sp>
          <p:nvSpPr>
            <p:cNvPr id="22540" name="Rectangle 12">
              <a:extLst>
                <a:ext uri="{FF2B5EF4-FFF2-40B4-BE49-F238E27FC236}">
                  <a16:creationId xmlns:a16="http://schemas.microsoft.com/office/drawing/2014/main" id="{65DA5B95-C6D1-4C31-AE1C-31C2EB118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0"/>
              <a:ext cx="286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一般编码器 </a:t>
              </a:r>
              <a:r>
                <a:rPr lang="zh-CN" altLang="zh-CN">
                  <a:ea typeface="黑体" panose="02010609060101010101" pitchFamily="49" charset="-122"/>
                </a:rPr>
                <a:t>—</a:t>
              </a:r>
              <a:r>
                <a:rPr lang="zh-CN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zh-CN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输入信号有约束</a:t>
              </a:r>
            </a:p>
          </p:txBody>
        </p:sp>
        <p:sp>
          <p:nvSpPr>
            <p:cNvPr id="22541" name="Rectangle 13">
              <a:extLst>
                <a:ext uri="{FF2B5EF4-FFF2-40B4-BE49-F238E27FC236}">
                  <a16:creationId xmlns:a16="http://schemas.microsoft.com/office/drawing/2014/main" id="{6D7E5152-56FB-44F1-B744-C64BE3CBA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432"/>
              <a:ext cx="325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优先编码器 </a:t>
              </a:r>
              <a:r>
                <a:rPr lang="zh-CN" altLang="zh-CN">
                  <a:ea typeface="黑体" panose="02010609060101010101" pitchFamily="49" charset="-122"/>
                </a:rPr>
                <a:t>—</a:t>
              </a:r>
              <a:r>
                <a:rPr lang="zh-CN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zh-CN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按优先级别高低编码</a:t>
              </a:r>
            </a:p>
          </p:txBody>
        </p:sp>
        <p:sp>
          <p:nvSpPr>
            <p:cNvPr id="22542" name="AutoShape 14">
              <a:extLst>
                <a:ext uri="{FF2B5EF4-FFF2-40B4-BE49-F238E27FC236}">
                  <a16:creationId xmlns:a16="http://schemas.microsoft.com/office/drawing/2014/main" id="{06035B2C-52C4-4294-89EF-E9A6B739B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6"/>
              <a:ext cx="48" cy="528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22543" name="AutoShape 15">
            <a:extLst>
              <a:ext uri="{FF2B5EF4-FFF2-40B4-BE49-F238E27FC236}">
                <a16:creationId xmlns:a16="http://schemas.microsoft.com/office/drawing/2014/main" id="{4A6C188B-75D5-40A0-B424-E9BC2BF9A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373" y="3556397"/>
            <a:ext cx="2228850" cy="457200"/>
          </a:xfrm>
          <a:prstGeom prst="wedgeRoundRectCallout">
            <a:avLst>
              <a:gd name="adj1" fmla="val -52403"/>
              <a:gd name="adj2" fmla="val -123699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50000"/>
              </a:spcBef>
            </a:pPr>
            <a:r>
              <a:rPr lang="zh-CN" altLang="zh-CN" dirty="0"/>
              <a:t>代表0～9十个数字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43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2">
            <a:extLst>
              <a:ext uri="{FF2B5EF4-FFF2-40B4-BE49-F238E27FC236}">
                <a16:creationId xmlns:a16="http://schemas.microsoft.com/office/drawing/2014/main" id="{6E46385A-A261-4954-9A5C-1DB2A473B443}"/>
              </a:ext>
            </a:extLst>
          </p:cNvPr>
          <p:cNvGrpSpPr>
            <a:grpSpLocks/>
          </p:cNvGrpSpPr>
          <p:nvPr/>
        </p:nvGrpSpPr>
        <p:grpSpPr bwMode="auto">
          <a:xfrm>
            <a:off x="3390900" y="1653780"/>
            <a:ext cx="1315641" cy="1044177"/>
            <a:chOff x="0" y="0"/>
            <a:chExt cx="1105" cy="877"/>
          </a:xfrm>
        </p:grpSpPr>
        <p:grpSp>
          <p:nvGrpSpPr>
            <p:cNvPr id="72707" name="Group 3">
              <a:extLst>
                <a:ext uri="{FF2B5EF4-FFF2-40B4-BE49-F238E27FC236}">
                  <a16:creationId xmlns:a16="http://schemas.microsoft.com/office/drawing/2014/main" id="{75D4C843-D463-477C-ABCF-A2F0C341D6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059" cy="877"/>
              <a:chOff x="0" y="0"/>
              <a:chExt cx="1059" cy="877"/>
            </a:xfrm>
          </p:grpSpPr>
          <p:sp>
            <p:nvSpPr>
              <p:cNvPr id="72708" name="Line 4">
                <a:extLst>
                  <a:ext uri="{FF2B5EF4-FFF2-40B4-BE49-F238E27FC236}">
                    <a16:creationId xmlns:a16="http://schemas.microsoft.com/office/drawing/2014/main" id="{41B69AEE-00B3-41F3-8CBF-759DF5604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" y="711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709" name="Line 5">
                <a:extLst>
                  <a:ext uri="{FF2B5EF4-FFF2-40B4-BE49-F238E27FC236}">
                    <a16:creationId xmlns:a16="http://schemas.microsoft.com/office/drawing/2014/main" id="{D947CFA6-23F6-43A2-A3F3-5D0A0DE72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" y="711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710" name="Line 6">
                <a:extLst>
                  <a:ext uri="{FF2B5EF4-FFF2-40B4-BE49-F238E27FC236}">
                    <a16:creationId xmlns:a16="http://schemas.microsoft.com/office/drawing/2014/main" id="{9FA5780C-A429-4706-9396-461145A06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" y="711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711" name="Line 7">
                <a:extLst>
                  <a:ext uri="{FF2B5EF4-FFF2-40B4-BE49-F238E27FC236}">
                    <a16:creationId xmlns:a16="http://schemas.microsoft.com/office/drawing/2014/main" id="{A5DA9CB7-5A00-4667-9CF3-FAFC4375F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2" y="711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712" name="Line 8">
                <a:extLst>
                  <a:ext uri="{FF2B5EF4-FFF2-40B4-BE49-F238E27FC236}">
                    <a16:creationId xmlns:a16="http://schemas.microsoft.com/office/drawing/2014/main" id="{95959DA9-60D5-4BD5-897B-DA1973C47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5" y="711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grpSp>
            <p:nvGrpSpPr>
              <p:cNvPr id="72713" name="Group 9">
                <a:extLst>
                  <a:ext uri="{FF2B5EF4-FFF2-40B4-BE49-F238E27FC236}">
                    <a16:creationId xmlns:a16="http://schemas.microsoft.com/office/drawing/2014/main" id="{8AB6B769-26A2-44B0-832A-C065C0DE5F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059" cy="877"/>
                <a:chOff x="0" y="0"/>
                <a:chExt cx="1059" cy="877"/>
              </a:xfrm>
            </p:grpSpPr>
            <p:sp>
              <p:nvSpPr>
                <p:cNvPr id="72714" name="Rectangle 10">
                  <a:extLst>
                    <a:ext uri="{FF2B5EF4-FFF2-40B4-BE49-F238E27FC236}">
                      <a16:creationId xmlns:a16="http://schemas.microsoft.com/office/drawing/2014/main" id="{6C95CB03-7F7D-4021-AE8D-7A163F54F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86"/>
                  <a:ext cx="1011" cy="425"/>
                </a:xfrm>
                <a:prstGeom prst="rect">
                  <a:avLst/>
                </a:prstGeom>
                <a:gradFill rotWithShape="1">
                  <a:gsLst>
                    <a:gs pos="0">
                      <a:srgbClr val="5E9EFF"/>
                    </a:gs>
                    <a:gs pos="20000">
                      <a:srgbClr val="85C2FF">
                        <a:alpha val="78800"/>
                      </a:srgbClr>
                    </a:gs>
                    <a:gs pos="35000">
                      <a:srgbClr val="C4D6EB">
                        <a:alpha val="62899"/>
                      </a:srgbClr>
                    </a:gs>
                    <a:gs pos="50000">
                      <a:srgbClr val="FFEBFA">
                        <a:alpha val="46999"/>
                      </a:srgbClr>
                    </a:gs>
                    <a:gs pos="65000">
                      <a:srgbClr val="C4D6EB">
                        <a:alpha val="62899"/>
                      </a:srgbClr>
                    </a:gs>
                    <a:gs pos="80001">
                      <a:srgbClr val="85C2FF">
                        <a:alpha val="78800"/>
                      </a:srgbClr>
                    </a:gs>
                    <a:gs pos="100000">
                      <a:srgbClr val="5E9EFF"/>
                    </a:gs>
                  </a:gsLst>
                  <a:lin ang="5400000" scaled="1"/>
                </a:gradFill>
                <a:ln w="2540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72715" name="Line 11">
                  <a:extLst>
                    <a:ext uri="{FF2B5EF4-FFF2-40B4-BE49-F238E27FC236}">
                      <a16:creationId xmlns:a16="http://schemas.microsoft.com/office/drawing/2014/main" id="{6DF67843-07D6-4A2A-8E30-94F5CEDBF2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4" y="172"/>
                  <a:ext cx="0" cy="114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72716" name="Line 12">
                  <a:extLst>
                    <a:ext uri="{FF2B5EF4-FFF2-40B4-BE49-F238E27FC236}">
                      <a16:creationId xmlns:a16="http://schemas.microsoft.com/office/drawing/2014/main" id="{C7AD06E6-56F2-48F6-B9C1-E370DFB101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7" y="172"/>
                  <a:ext cx="0" cy="114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72717" name="Line 13">
                  <a:extLst>
                    <a:ext uri="{FF2B5EF4-FFF2-40B4-BE49-F238E27FC236}">
                      <a16:creationId xmlns:a16="http://schemas.microsoft.com/office/drawing/2014/main" id="{F82C62EE-66D0-42DD-ABB7-D94C812395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80" y="172"/>
                  <a:ext cx="0" cy="114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72718" name="Line 14">
                  <a:extLst>
                    <a:ext uri="{FF2B5EF4-FFF2-40B4-BE49-F238E27FC236}">
                      <a16:creationId xmlns:a16="http://schemas.microsoft.com/office/drawing/2014/main" id="{A7E83C35-21C5-4731-AED2-AED6D522BE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4" y="172"/>
                  <a:ext cx="0" cy="114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72719" name="Line 15">
                  <a:extLst>
                    <a:ext uri="{FF2B5EF4-FFF2-40B4-BE49-F238E27FC236}">
                      <a16:creationId xmlns:a16="http://schemas.microsoft.com/office/drawing/2014/main" id="{32871A5C-C6F0-41C7-8320-118092C81D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7" y="172"/>
                  <a:ext cx="0" cy="114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72720" name="Line 16">
                  <a:extLst>
                    <a:ext uri="{FF2B5EF4-FFF2-40B4-BE49-F238E27FC236}">
                      <a16:creationId xmlns:a16="http://schemas.microsoft.com/office/drawing/2014/main" id="{7F36E6A3-52A9-450E-AC4C-69F4C32D3D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3" y="172"/>
                  <a:ext cx="0" cy="114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72721" name="Line 17">
                  <a:extLst>
                    <a:ext uri="{FF2B5EF4-FFF2-40B4-BE49-F238E27FC236}">
                      <a16:creationId xmlns:a16="http://schemas.microsoft.com/office/drawing/2014/main" id="{C7AEF058-1B55-49CB-AED4-319BCFED9C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" y="172"/>
                  <a:ext cx="0" cy="114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72722" name="Line 18">
                  <a:extLst>
                    <a:ext uri="{FF2B5EF4-FFF2-40B4-BE49-F238E27FC236}">
                      <a16:creationId xmlns:a16="http://schemas.microsoft.com/office/drawing/2014/main" id="{4CE6B47B-226B-4432-9F1C-BF655FD82D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7" y="172"/>
                  <a:ext cx="0" cy="114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72723" name="Text Box 19">
                  <a:extLst>
                    <a:ext uri="{FF2B5EF4-FFF2-40B4-BE49-F238E27FC236}">
                      <a16:creationId xmlns:a16="http://schemas.microsoft.com/office/drawing/2014/main" id="{2F36CEDD-3C42-434C-973B-7A65126223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" y="258"/>
                  <a:ext cx="141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</a:pPr>
                  <a:r>
                    <a:rPr lang="zh-CN" altLang="zh-CN" sz="900">
                      <a:solidFill>
                        <a:srgbClr val="FF3300"/>
                      </a:solidFill>
                      <a:latin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72724" name="Text Box 20">
                  <a:extLst>
                    <a:ext uri="{FF2B5EF4-FFF2-40B4-BE49-F238E27FC236}">
                      <a16:creationId xmlns:a16="http://schemas.microsoft.com/office/drawing/2014/main" id="{91098239-5052-40FD-8B38-58B80BD536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1" y="258"/>
                  <a:ext cx="141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</a:pPr>
                  <a:r>
                    <a:rPr lang="zh-CN" altLang="zh-CN" sz="900">
                      <a:solidFill>
                        <a:srgbClr val="FF3300"/>
                      </a:solidFill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72725" name="Text Box 21">
                  <a:extLst>
                    <a:ext uri="{FF2B5EF4-FFF2-40B4-BE49-F238E27FC236}">
                      <a16:creationId xmlns:a16="http://schemas.microsoft.com/office/drawing/2014/main" id="{EB7FE36E-B326-46D3-825C-D97F61F2BA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" y="258"/>
                  <a:ext cx="141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</a:pPr>
                  <a:r>
                    <a:rPr lang="zh-CN" altLang="zh-CN" sz="900">
                      <a:solidFill>
                        <a:srgbClr val="FF3300"/>
                      </a:solidFill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72726" name="Text Box 22">
                  <a:extLst>
                    <a:ext uri="{FF2B5EF4-FFF2-40B4-BE49-F238E27FC236}">
                      <a16:creationId xmlns:a16="http://schemas.microsoft.com/office/drawing/2014/main" id="{CC47A372-37D1-45D6-89F7-06E02D235B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" y="258"/>
                  <a:ext cx="141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</a:pPr>
                  <a:r>
                    <a:rPr lang="zh-CN" altLang="zh-CN" sz="900">
                      <a:solidFill>
                        <a:srgbClr val="FF3300"/>
                      </a:solidFill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72727" name="Text Box 23">
                  <a:extLst>
                    <a:ext uri="{FF2B5EF4-FFF2-40B4-BE49-F238E27FC236}">
                      <a16:creationId xmlns:a16="http://schemas.microsoft.com/office/drawing/2014/main" id="{DE54A3CC-3B18-421F-A330-C6BF315AA2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2" y="258"/>
                  <a:ext cx="141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</a:pPr>
                  <a:r>
                    <a:rPr lang="zh-CN" altLang="zh-CN" sz="900">
                      <a:solidFill>
                        <a:srgbClr val="FF3300"/>
                      </a:solidFill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72728" name="Text Box 24">
                  <a:extLst>
                    <a:ext uri="{FF2B5EF4-FFF2-40B4-BE49-F238E27FC236}">
                      <a16:creationId xmlns:a16="http://schemas.microsoft.com/office/drawing/2014/main" id="{50C92510-C0ED-46A4-B76E-69541FA477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6" y="258"/>
                  <a:ext cx="141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</a:pPr>
                  <a:r>
                    <a:rPr lang="zh-CN" altLang="zh-CN" sz="900">
                      <a:solidFill>
                        <a:srgbClr val="FF3300"/>
                      </a:solidFill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72729" name="Text Box 25">
                  <a:extLst>
                    <a:ext uri="{FF2B5EF4-FFF2-40B4-BE49-F238E27FC236}">
                      <a16:creationId xmlns:a16="http://schemas.microsoft.com/office/drawing/2014/main" id="{19435A93-67AB-4FB8-A9AE-E39CB32FAD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9" y="258"/>
                  <a:ext cx="141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</a:pPr>
                  <a:r>
                    <a:rPr lang="zh-CN" altLang="zh-CN" sz="900">
                      <a:solidFill>
                        <a:srgbClr val="FF3300"/>
                      </a:solidFill>
                      <a:latin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72730" name="Text Box 26">
                  <a:extLst>
                    <a:ext uri="{FF2B5EF4-FFF2-40B4-BE49-F238E27FC236}">
                      <a16:creationId xmlns:a16="http://schemas.microsoft.com/office/drawing/2014/main" id="{DEEDE848-E2F5-4F8D-9B48-9084E35A85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3" y="255"/>
                  <a:ext cx="141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</a:pPr>
                  <a:r>
                    <a:rPr lang="zh-CN" altLang="zh-CN" sz="900">
                      <a:solidFill>
                        <a:srgbClr val="FF3300"/>
                      </a:solidFill>
                      <a:latin typeface="Arial" panose="020B0604020202020204" pitchFamily="34" charset="0"/>
                    </a:rPr>
                    <a:t>7</a:t>
                  </a:r>
                </a:p>
              </p:txBody>
            </p:sp>
            <p:sp>
              <p:nvSpPr>
                <p:cNvPr id="72731" name="Text Box 27">
                  <a:extLst>
                    <a:ext uri="{FF2B5EF4-FFF2-40B4-BE49-F238E27FC236}">
                      <a16:creationId xmlns:a16="http://schemas.microsoft.com/office/drawing/2014/main" id="{B9A81615-F1A6-4612-8D8F-FEA558E69F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" y="570"/>
                  <a:ext cx="141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</a:pPr>
                  <a:r>
                    <a:rPr lang="zh-CN" altLang="zh-CN" sz="900">
                      <a:solidFill>
                        <a:srgbClr val="0000FF"/>
                      </a:solidFill>
                      <a:latin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72732" name="Text Box 28">
                  <a:extLst>
                    <a:ext uri="{FF2B5EF4-FFF2-40B4-BE49-F238E27FC236}">
                      <a16:creationId xmlns:a16="http://schemas.microsoft.com/office/drawing/2014/main" id="{9267333A-7AD5-4B50-9F8C-03C9404B6A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2" y="570"/>
                  <a:ext cx="141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</a:pPr>
                  <a:r>
                    <a:rPr lang="zh-CN" altLang="zh-CN" sz="900">
                      <a:solidFill>
                        <a:srgbClr val="0000FF"/>
                      </a:solidFill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72733" name="Text Box 29">
                  <a:extLst>
                    <a:ext uri="{FF2B5EF4-FFF2-40B4-BE49-F238E27FC236}">
                      <a16:creationId xmlns:a16="http://schemas.microsoft.com/office/drawing/2014/main" id="{47D15BB4-2DA8-4CD5-8F93-BCD912E5E0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" y="567"/>
                  <a:ext cx="141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</a:pPr>
                  <a:r>
                    <a:rPr lang="zh-CN" altLang="zh-CN" sz="900">
                      <a:solidFill>
                        <a:srgbClr val="0000FF"/>
                      </a:solidFill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72734" name="Text Box 30">
                  <a:extLst>
                    <a:ext uri="{FF2B5EF4-FFF2-40B4-BE49-F238E27FC236}">
                      <a16:creationId xmlns:a16="http://schemas.microsoft.com/office/drawing/2014/main" id="{365488DC-A758-4CE8-BB50-AFB8D845BE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3" y="570"/>
                  <a:ext cx="254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</a:pPr>
                  <a:r>
                    <a:rPr lang="zh-CN" altLang="zh-CN" sz="900">
                      <a:solidFill>
                        <a:srgbClr val="FF3300"/>
                      </a:solidFill>
                      <a:latin typeface="Arial" panose="020B0604020202020204" pitchFamily="34" charset="0"/>
                    </a:rPr>
                    <a:t>Y</a:t>
                  </a:r>
                </a:p>
              </p:txBody>
            </p:sp>
            <p:sp>
              <p:nvSpPr>
                <p:cNvPr id="72735" name="Text Box 31">
                  <a:extLst>
                    <a:ext uri="{FF2B5EF4-FFF2-40B4-BE49-F238E27FC236}">
                      <a16:creationId xmlns:a16="http://schemas.microsoft.com/office/drawing/2014/main" id="{E6BA7234-4EB9-43ED-9FCA-A87E91A96A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7" y="567"/>
                  <a:ext cx="28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</a:pPr>
                  <a:r>
                    <a:rPr lang="zh-CN" altLang="zh-CN" sz="900">
                      <a:latin typeface="Arial" panose="020B0604020202020204" pitchFamily="34" charset="0"/>
                    </a:rPr>
                    <a:t>EN</a:t>
                  </a:r>
                </a:p>
              </p:txBody>
            </p:sp>
            <p:sp>
              <p:nvSpPr>
                <p:cNvPr id="72736" name="Text Box 32">
                  <a:extLst>
                    <a:ext uri="{FF2B5EF4-FFF2-40B4-BE49-F238E27FC236}">
                      <a16:creationId xmlns:a16="http://schemas.microsoft.com/office/drawing/2014/main" id="{A9EAAB7F-90E8-407A-A2AB-4B1014738B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7" y="400"/>
                  <a:ext cx="510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</a:pPr>
                  <a:r>
                    <a:rPr lang="zh-CN" altLang="zh-CN" sz="1050">
                      <a:latin typeface="Arial" panose="020B0604020202020204" pitchFamily="34" charset="0"/>
                    </a:rPr>
                    <a:t>MUX(2)</a:t>
                  </a:r>
                </a:p>
              </p:txBody>
            </p:sp>
            <p:sp>
              <p:nvSpPr>
                <p:cNvPr id="72737" name="AutoShape 33">
                  <a:extLst>
                    <a:ext uri="{FF2B5EF4-FFF2-40B4-BE49-F238E27FC236}">
                      <a16:creationId xmlns:a16="http://schemas.microsoft.com/office/drawing/2014/main" id="{EA61C516-F162-4BC8-8525-457639101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197" y="455"/>
                  <a:ext cx="57" cy="227"/>
                </a:xfrm>
                <a:prstGeom prst="rightBrace">
                  <a:avLst>
                    <a:gd name="adj1" fmla="val 33187"/>
                    <a:gd name="adj2" fmla="val 50000"/>
                  </a:avLst>
                </a:prstGeom>
                <a:noFill/>
                <a:ln w="9525" cmpd="sng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graphicFrame>
              <p:nvGraphicFramePr>
                <p:cNvPr id="72738" name="Object 34">
                  <a:extLst>
                    <a:ext uri="{FF2B5EF4-FFF2-40B4-BE49-F238E27FC236}">
                      <a16:creationId xmlns:a16="http://schemas.microsoft.com/office/drawing/2014/main" id="{CC17E036-C699-4DA7-9578-FD76B3E633E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69" y="400"/>
                <a:ext cx="104" cy="1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02" r:id="rId3" imgW="279596" imgH="393846" progId="Equation.DSMT4">
                        <p:embed/>
                      </p:oleObj>
                    </mc:Choice>
                    <mc:Fallback>
                      <p:oleObj r:id="rId3" imgW="279596" imgH="393846" progId="Equation.DSMT4">
                        <p:embed/>
                        <p:pic>
                          <p:nvPicPr>
                            <p:cNvPr id="72738" name="Object 34">
                              <a:extLst>
                                <a:ext uri="{FF2B5EF4-FFF2-40B4-BE49-F238E27FC236}">
                                  <a16:creationId xmlns:a16="http://schemas.microsoft.com/office/drawing/2014/main" id="{CC17E036-C699-4DA7-9578-FD76B3E633E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9" y="400"/>
                              <a:ext cx="104" cy="1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2739" name="Text Box 35">
                  <a:extLst>
                    <a:ext uri="{FF2B5EF4-FFF2-40B4-BE49-F238E27FC236}">
                      <a16:creationId xmlns:a16="http://schemas.microsoft.com/office/drawing/2014/main" id="{C920D243-FF05-4D1B-8FEC-55BDA01E65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5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</a:pPr>
                  <a:r>
                    <a:rPr lang="zh-CN" altLang="zh-CN" sz="900">
                      <a:latin typeface="Arial" panose="020B0604020202020204" pitchFamily="34" charset="0"/>
                    </a:rPr>
                    <a:t>D</a:t>
                  </a:r>
                  <a:r>
                    <a:rPr lang="zh-CN" altLang="zh-CN" sz="900" baseline="-25000">
                      <a:latin typeface="Arial" panose="020B0604020202020204" pitchFamily="34" charset="0"/>
                    </a:rPr>
                    <a:t>8</a:t>
                  </a:r>
                </a:p>
              </p:txBody>
            </p:sp>
          </p:grpSp>
        </p:grpSp>
        <p:sp>
          <p:nvSpPr>
            <p:cNvPr id="72740" name="Text Box 36">
              <a:extLst>
                <a:ext uri="{FF2B5EF4-FFF2-40B4-BE49-F238E27FC236}">
                  <a16:creationId xmlns:a16="http://schemas.microsoft.com/office/drawing/2014/main" id="{04276F83-BCF8-4CBE-B592-AB58662F7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6"/>
              <a:ext cx="31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sz="900">
                  <a:latin typeface="Arial" panose="020B0604020202020204" pitchFamily="34" charset="0"/>
                </a:rPr>
                <a:t>D</a:t>
              </a:r>
              <a:r>
                <a:rPr lang="zh-CN" altLang="zh-CN" sz="900" baseline="-25000">
                  <a:latin typeface="Arial" panose="020B0604020202020204" pitchFamily="34" charset="0"/>
                </a:rPr>
                <a:t>15</a:t>
              </a:r>
            </a:p>
          </p:txBody>
        </p:sp>
      </p:grpSp>
      <p:grpSp>
        <p:nvGrpSpPr>
          <p:cNvPr id="72741" name="Group 37">
            <a:extLst>
              <a:ext uri="{FF2B5EF4-FFF2-40B4-BE49-F238E27FC236}">
                <a16:creationId xmlns:a16="http://schemas.microsoft.com/office/drawing/2014/main" id="{461D1ED7-4B06-460D-A06A-8670D3B13D52}"/>
              </a:ext>
            </a:extLst>
          </p:cNvPr>
          <p:cNvGrpSpPr>
            <a:grpSpLocks/>
          </p:cNvGrpSpPr>
          <p:nvPr/>
        </p:nvGrpSpPr>
        <p:grpSpPr bwMode="auto">
          <a:xfrm>
            <a:off x="4741069" y="1653780"/>
            <a:ext cx="1315641" cy="1044177"/>
            <a:chOff x="0" y="0"/>
            <a:chExt cx="1105" cy="877"/>
          </a:xfrm>
        </p:grpSpPr>
        <p:sp>
          <p:nvSpPr>
            <p:cNvPr id="72742" name="Line 38">
              <a:extLst>
                <a:ext uri="{FF2B5EF4-FFF2-40B4-BE49-F238E27FC236}">
                  <a16:creationId xmlns:a16="http://schemas.microsoft.com/office/drawing/2014/main" id="{67F25D15-A459-4FD2-9FAA-D487E2F03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" y="711"/>
              <a:ext cx="0" cy="114"/>
            </a:xfrm>
            <a:prstGeom prst="line">
              <a:avLst/>
            </a:pr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2743" name="Line 39">
              <a:extLst>
                <a:ext uri="{FF2B5EF4-FFF2-40B4-BE49-F238E27FC236}">
                  <a16:creationId xmlns:a16="http://schemas.microsoft.com/office/drawing/2014/main" id="{8DD59BE2-D437-424D-A36C-20D5A3F1A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" y="711"/>
              <a:ext cx="0" cy="114"/>
            </a:xfrm>
            <a:prstGeom prst="line">
              <a:avLst/>
            </a:pr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2744" name="Line 40">
              <a:extLst>
                <a:ext uri="{FF2B5EF4-FFF2-40B4-BE49-F238E27FC236}">
                  <a16:creationId xmlns:a16="http://schemas.microsoft.com/office/drawing/2014/main" id="{FE3D77BB-0F0A-481C-85F9-43E01E2A5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711"/>
              <a:ext cx="0" cy="114"/>
            </a:xfrm>
            <a:prstGeom prst="line">
              <a:avLst/>
            </a:pr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2745" name="Line 41">
              <a:extLst>
                <a:ext uri="{FF2B5EF4-FFF2-40B4-BE49-F238E27FC236}">
                  <a16:creationId xmlns:a16="http://schemas.microsoft.com/office/drawing/2014/main" id="{BFF10930-8DCF-4553-95B5-0887FAD6B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711"/>
              <a:ext cx="0" cy="114"/>
            </a:xfrm>
            <a:prstGeom prst="line">
              <a:avLst/>
            </a:pr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2746" name="Line 42">
              <a:extLst>
                <a:ext uri="{FF2B5EF4-FFF2-40B4-BE49-F238E27FC236}">
                  <a16:creationId xmlns:a16="http://schemas.microsoft.com/office/drawing/2014/main" id="{4DE13FAA-32A2-4F7C-A432-BC7FE5D55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" y="711"/>
              <a:ext cx="0" cy="11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72747" name="Group 43">
              <a:extLst>
                <a:ext uri="{FF2B5EF4-FFF2-40B4-BE49-F238E27FC236}">
                  <a16:creationId xmlns:a16="http://schemas.microsoft.com/office/drawing/2014/main" id="{E2B6E0F0-7AEA-45BD-BF93-DF3C09790F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105" cy="877"/>
              <a:chOff x="0" y="0"/>
              <a:chExt cx="1105" cy="877"/>
            </a:xfrm>
          </p:grpSpPr>
          <p:grpSp>
            <p:nvGrpSpPr>
              <p:cNvPr id="72748" name="Group 44">
                <a:extLst>
                  <a:ext uri="{FF2B5EF4-FFF2-40B4-BE49-F238E27FC236}">
                    <a16:creationId xmlns:a16="http://schemas.microsoft.com/office/drawing/2014/main" id="{A37D577C-3D31-4F20-8EE2-7EBCE522C3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0" y="3"/>
                <a:ext cx="425" cy="274"/>
                <a:chOff x="0" y="0"/>
                <a:chExt cx="369" cy="274"/>
              </a:xfrm>
            </p:grpSpPr>
            <p:sp>
              <p:nvSpPr>
                <p:cNvPr id="72749" name="Text Box 45">
                  <a:extLst>
                    <a:ext uri="{FF2B5EF4-FFF2-40B4-BE49-F238E27FC236}">
                      <a16:creationId xmlns:a16="http://schemas.microsoft.com/office/drawing/2014/main" id="{4D0195D2-6BF6-431C-A0D0-4A12F60012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56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</a:pPr>
                  <a:endParaRPr lang="zh-CN" altLang="zh-CN" sz="900" baseline="-25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750" name="Text Box 46">
                  <a:extLst>
                    <a:ext uri="{FF2B5EF4-FFF2-40B4-BE49-F238E27FC236}">
                      <a16:creationId xmlns:a16="http://schemas.microsoft.com/office/drawing/2014/main" id="{2B34428A-BBAF-43EA-9539-B618B5A3C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" y="3"/>
                  <a:ext cx="25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</a:pPr>
                  <a:r>
                    <a:rPr lang="zh-CN" altLang="zh-CN" sz="900">
                      <a:latin typeface="Arial" panose="020B0604020202020204" pitchFamily="34" charset="0"/>
                    </a:rPr>
                    <a:t>D</a:t>
                  </a:r>
                  <a:r>
                    <a:rPr lang="zh-CN" altLang="zh-CN" sz="900" baseline="-25000">
                      <a:latin typeface="Arial" panose="020B0604020202020204" pitchFamily="34" charset="0"/>
                    </a:rPr>
                    <a:t>23</a:t>
                  </a:r>
                </a:p>
              </p:txBody>
            </p:sp>
          </p:grpSp>
          <p:sp>
            <p:nvSpPr>
              <p:cNvPr id="72751" name="Text Box 47">
                <a:extLst>
                  <a:ext uri="{FF2B5EF4-FFF2-40B4-BE49-F238E27FC236}">
                    <a16:creationId xmlns:a16="http://schemas.microsoft.com/office/drawing/2014/main" id="{1C4CAF9D-2172-4B70-A9A8-F92DB0ACED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latin typeface="Arial" panose="020B0604020202020204" pitchFamily="34" charset="0"/>
                  </a:rPr>
                  <a:t>D</a:t>
                </a:r>
                <a:r>
                  <a:rPr lang="zh-CN" altLang="zh-CN" sz="900" baseline="-25000">
                    <a:latin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72752" name="Rectangle 48">
                <a:extLst>
                  <a:ext uri="{FF2B5EF4-FFF2-40B4-BE49-F238E27FC236}">
                    <a16:creationId xmlns:a16="http://schemas.microsoft.com/office/drawing/2014/main" id="{A1CDAFA5-94A3-4BF5-AB8C-2910737D8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6"/>
                <a:ext cx="1011" cy="425"/>
              </a:xfrm>
              <a:prstGeom prst="rect">
                <a:avLst/>
              </a:prstGeom>
              <a:gradFill rotWithShape="1">
                <a:gsLst>
                  <a:gs pos="0">
                    <a:srgbClr val="5E9EFF"/>
                  </a:gs>
                  <a:gs pos="20000">
                    <a:srgbClr val="85C2FF">
                      <a:alpha val="78800"/>
                    </a:srgbClr>
                  </a:gs>
                  <a:gs pos="35000">
                    <a:srgbClr val="C4D6EB">
                      <a:alpha val="62899"/>
                    </a:srgbClr>
                  </a:gs>
                  <a:gs pos="50000">
                    <a:srgbClr val="FFEBFA">
                      <a:alpha val="46999"/>
                    </a:srgbClr>
                  </a:gs>
                  <a:gs pos="65000">
                    <a:srgbClr val="C4D6EB">
                      <a:alpha val="62899"/>
                    </a:srgbClr>
                  </a:gs>
                  <a:gs pos="80001">
                    <a:srgbClr val="85C2FF">
                      <a:alpha val="78800"/>
                    </a:srgbClr>
                  </a:gs>
                  <a:gs pos="100000">
                    <a:srgbClr val="5E9EFF"/>
                  </a:gs>
                </a:gsLst>
                <a:lin ang="5400000" scaled="1"/>
              </a:gradFill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72753" name="Line 49">
                <a:extLst>
                  <a:ext uri="{FF2B5EF4-FFF2-40B4-BE49-F238E27FC236}">
                    <a16:creationId xmlns:a16="http://schemas.microsoft.com/office/drawing/2014/main" id="{82F54BA9-E0C6-4ABC-930C-3F68E5333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" y="172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754" name="Line 50">
                <a:extLst>
                  <a:ext uri="{FF2B5EF4-FFF2-40B4-BE49-F238E27FC236}">
                    <a16:creationId xmlns:a16="http://schemas.microsoft.com/office/drawing/2014/main" id="{51B207AB-9662-4791-BD1A-C0662EBA4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172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755" name="Line 51">
                <a:extLst>
                  <a:ext uri="{FF2B5EF4-FFF2-40B4-BE49-F238E27FC236}">
                    <a16:creationId xmlns:a16="http://schemas.microsoft.com/office/drawing/2014/main" id="{F6D118F2-1299-4554-A4EA-5CA2EA110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0" y="172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756" name="Line 52">
                <a:extLst>
                  <a:ext uri="{FF2B5EF4-FFF2-40B4-BE49-F238E27FC236}">
                    <a16:creationId xmlns:a16="http://schemas.microsoft.com/office/drawing/2014/main" id="{808FF605-B723-4EBE-B8F9-7165BDAF0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4" y="172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757" name="Line 53">
                <a:extLst>
                  <a:ext uri="{FF2B5EF4-FFF2-40B4-BE49-F238E27FC236}">
                    <a16:creationId xmlns:a16="http://schemas.microsoft.com/office/drawing/2014/main" id="{5B292C63-96C0-46F5-8887-36D05E9D4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7" y="172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758" name="Line 54">
                <a:extLst>
                  <a:ext uri="{FF2B5EF4-FFF2-40B4-BE49-F238E27FC236}">
                    <a16:creationId xmlns:a16="http://schemas.microsoft.com/office/drawing/2014/main" id="{98F8F196-B0F4-433A-AC27-D5A84DA60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" y="172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759" name="Line 55">
                <a:extLst>
                  <a:ext uri="{FF2B5EF4-FFF2-40B4-BE49-F238E27FC236}">
                    <a16:creationId xmlns:a16="http://schemas.microsoft.com/office/drawing/2014/main" id="{6125F451-95C0-4121-8B87-9388AF66EE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" y="172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760" name="Line 56">
                <a:extLst>
                  <a:ext uri="{FF2B5EF4-FFF2-40B4-BE49-F238E27FC236}">
                    <a16:creationId xmlns:a16="http://schemas.microsoft.com/office/drawing/2014/main" id="{9640DD5D-77B5-41C2-9812-B071BC365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" y="172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761" name="Text Box 57">
                <a:extLst>
                  <a:ext uri="{FF2B5EF4-FFF2-40B4-BE49-F238E27FC236}">
                    <a16:creationId xmlns:a16="http://schemas.microsoft.com/office/drawing/2014/main" id="{241D088D-0168-4407-A632-44B858FC9E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" y="258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72762" name="Text Box 58">
                <a:extLst>
                  <a:ext uri="{FF2B5EF4-FFF2-40B4-BE49-F238E27FC236}">
                    <a16:creationId xmlns:a16="http://schemas.microsoft.com/office/drawing/2014/main" id="{FE1A1CE2-D57E-47CE-87D3-F0946555E9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" y="258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2763" name="Text Box 59">
                <a:extLst>
                  <a:ext uri="{FF2B5EF4-FFF2-40B4-BE49-F238E27FC236}">
                    <a16:creationId xmlns:a16="http://schemas.microsoft.com/office/drawing/2014/main" id="{1BA114DA-0C10-451A-ACCA-E94F5B141C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" y="258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72764" name="Text Box 60">
                <a:extLst>
                  <a:ext uri="{FF2B5EF4-FFF2-40B4-BE49-F238E27FC236}">
                    <a16:creationId xmlns:a16="http://schemas.microsoft.com/office/drawing/2014/main" id="{3D78DBB8-8802-4397-8B2C-12C1B11D45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" y="258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72765" name="Text Box 61">
                <a:extLst>
                  <a:ext uri="{FF2B5EF4-FFF2-40B4-BE49-F238E27FC236}">
                    <a16:creationId xmlns:a16="http://schemas.microsoft.com/office/drawing/2014/main" id="{A2B70FD7-7F28-44BE-A3A1-51FF8E55DD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" y="258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72766" name="Text Box 62">
                <a:extLst>
                  <a:ext uri="{FF2B5EF4-FFF2-40B4-BE49-F238E27FC236}">
                    <a16:creationId xmlns:a16="http://schemas.microsoft.com/office/drawing/2014/main" id="{7B7D3522-799F-413A-A039-381CE8608F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" y="258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72767" name="Text Box 63">
                <a:extLst>
                  <a:ext uri="{FF2B5EF4-FFF2-40B4-BE49-F238E27FC236}">
                    <a16:creationId xmlns:a16="http://schemas.microsoft.com/office/drawing/2014/main" id="{54168C54-DA5F-40AB-85A7-9B3EC9CE9E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" y="258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72768" name="Text Box 64">
                <a:extLst>
                  <a:ext uri="{FF2B5EF4-FFF2-40B4-BE49-F238E27FC236}">
                    <a16:creationId xmlns:a16="http://schemas.microsoft.com/office/drawing/2014/main" id="{66F4D6CF-99A1-45A5-AF32-98C50432E5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3" y="255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72769" name="Text Box 65">
                <a:extLst>
                  <a:ext uri="{FF2B5EF4-FFF2-40B4-BE49-F238E27FC236}">
                    <a16:creationId xmlns:a16="http://schemas.microsoft.com/office/drawing/2014/main" id="{A295DFDB-8E5C-4A42-AF35-5025AC42E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" y="570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0000FF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72770" name="Text Box 66">
                <a:extLst>
                  <a:ext uri="{FF2B5EF4-FFF2-40B4-BE49-F238E27FC236}">
                    <a16:creationId xmlns:a16="http://schemas.microsoft.com/office/drawing/2014/main" id="{308D46E5-E06A-4148-B2D8-6EECDB04D3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" y="570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0000FF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2771" name="Text Box 67">
                <a:extLst>
                  <a:ext uri="{FF2B5EF4-FFF2-40B4-BE49-F238E27FC236}">
                    <a16:creationId xmlns:a16="http://schemas.microsoft.com/office/drawing/2014/main" id="{0F175852-5789-4442-876C-D2AE4187F6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" y="567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0000FF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72772" name="Text Box 68">
                <a:extLst>
                  <a:ext uri="{FF2B5EF4-FFF2-40B4-BE49-F238E27FC236}">
                    <a16:creationId xmlns:a16="http://schemas.microsoft.com/office/drawing/2014/main" id="{2469A341-BEC2-4712-97D0-2D8A1FEE5A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570"/>
                <a:ext cx="25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72773" name="Text Box 69">
                <a:extLst>
                  <a:ext uri="{FF2B5EF4-FFF2-40B4-BE49-F238E27FC236}">
                    <a16:creationId xmlns:a16="http://schemas.microsoft.com/office/drawing/2014/main" id="{C5A57067-6068-499F-A18B-AE60A560CF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567"/>
                <a:ext cx="282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latin typeface="Arial" panose="020B0604020202020204" pitchFamily="34" charset="0"/>
                  </a:rPr>
                  <a:t>EN</a:t>
                </a:r>
              </a:p>
            </p:txBody>
          </p:sp>
          <p:sp>
            <p:nvSpPr>
              <p:cNvPr id="72774" name="Text Box 70">
                <a:extLst>
                  <a:ext uri="{FF2B5EF4-FFF2-40B4-BE49-F238E27FC236}">
                    <a16:creationId xmlns:a16="http://schemas.microsoft.com/office/drawing/2014/main" id="{57EABB9E-D464-4A5A-9CA7-4E68A3BACC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" y="400"/>
                <a:ext cx="51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1050">
                    <a:latin typeface="Arial" panose="020B0604020202020204" pitchFamily="34" charset="0"/>
                  </a:rPr>
                  <a:t>MUX(3)</a:t>
                </a:r>
              </a:p>
            </p:txBody>
          </p:sp>
          <p:sp>
            <p:nvSpPr>
              <p:cNvPr id="72775" name="AutoShape 71">
                <a:extLst>
                  <a:ext uri="{FF2B5EF4-FFF2-40B4-BE49-F238E27FC236}">
                    <a16:creationId xmlns:a16="http://schemas.microsoft.com/office/drawing/2014/main" id="{A68D7AAE-A013-4D93-B37A-98B5729FA69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197" y="455"/>
                <a:ext cx="57" cy="227"/>
              </a:xfrm>
              <a:prstGeom prst="rightBrace">
                <a:avLst>
                  <a:gd name="adj1" fmla="val 33187"/>
                  <a:gd name="adj2" fmla="val 50000"/>
                </a:avLst>
              </a:prstGeom>
              <a:noFill/>
              <a:ln w="9525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graphicFrame>
            <p:nvGraphicFramePr>
              <p:cNvPr id="72776" name="Object 72">
                <a:extLst>
                  <a:ext uri="{FF2B5EF4-FFF2-40B4-BE49-F238E27FC236}">
                    <a16:creationId xmlns:a16="http://schemas.microsoft.com/office/drawing/2014/main" id="{A6CA7E73-84B2-4D14-967A-A63F639C08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9" y="400"/>
              <a:ext cx="104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3" r:id="rId5" imgW="279596" imgH="393846" progId="Equation.DSMT4">
                      <p:embed/>
                    </p:oleObj>
                  </mc:Choice>
                  <mc:Fallback>
                    <p:oleObj r:id="rId5" imgW="279596" imgH="393846" progId="Equation.DSMT4">
                      <p:embed/>
                      <p:pic>
                        <p:nvPicPr>
                          <p:cNvPr id="72776" name="Object 72">
                            <a:extLst>
                              <a:ext uri="{FF2B5EF4-FFF2-40B4-BE49-F238E27FC236}">
                                <a16:creationId xmlns:a16="http://schemas.microsoft.com/office/drawing/2014/main" id="{A6CA7E73-84B2-4D14-967A-A63F639C087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" y="400"/>
                            <a:ext cx="104" cy="1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2777" name="Line 73">
            <a:extLst>
              <a:ext uri="{FF2B5EF4-FFF2-40B4-BE49-F238E27FC236}">
                <a16:creationId xmlns:a16="http://schemas.microsoft.com/office/drawing/2014/main" id="{82DCCD96-921E-4EC2-AB08-DB2FA3641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9258" y="2636044"/>
            <a:ext cx="4555331" cy="0"/>
          </a:xfrm>
          <a:prstGeom prst="line">
            <a:avLst/>
          </a:pr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778" name="Line 74">
            <a:extLst>
              <a:ext uri="{FF2B5EF4-FFF2-40B4-BE49-F238E27FC236}">
                <a16:creationId xmlns:a16="http://schemas.microsoft.com/office/drawing/2014/main" id="{2DF8B7BC-FAE6-44F5-BF25-D2ED4A63F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9256" y="2767013"/>
            <a:ext cx="4692254" cy="0"/>
          </a:xfrm>
          <a:prstGeom prst="line">
            <a:avLst/>
          </a:pr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779" name="Line 75">
            <a:extLst>
              <a:ext uri="{FF2B5EF4-FFF2-40B4-BE49-F238E27FC236}">
                <a16:creationId xmlns:a16="http://schemas.microsoft.com/office/drawing/2014/main" id="{7A391F74-1103-4A14-A2FB-9AE93E729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1510" y="2632474"/>
            <a:ext cx="0" cy="134540"/>
          </a:xfrm>
          <a:prstGeom prst="line">
            <a:avLst/>
          </a:pr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780" name="Line 76">
            <a:extLst>
              <a:ext uri="{FF2B5EF4-FFF2-40B4-BE49-F238E27FC236}">
                <a16:creationId xmlns:a16="http://schemas.microsoft.com/office/drawing/2014/main" id="{BFFF202A-D894-4A2B-926B-396CFF9AC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1341" y="2632474"/>
            <a:ext cx="0" cy="134540"/>
          </a:xfrm>
          <a:prstGeom prst="line">
            <a:avLst/>
          </a:pr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781" name="Line 77">
            <a:extLst>
              <a:ext uri="{FF2B5EF4-FFF2-40B4-BE49-F238E27FC236}">
                <a16:creationId xmlns:a16="http://schemas.microsoft.com/office/drawing/2014/main" id="{42B251CA-EF78-483E-ACB6-6169E0399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1172" y="2632474"/>
            <a:ext cx="0" cy="134540"/>
          </a:xfrm>
          <a:prstGeom prst="line">
            <a:avLst/>
          </a:pr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782" name="Line 78">
            <a:extLst>
              <a:ext uri="{FF2B5EF4-FFF2-40B4-BE49-F238E27FC236}">
                <a16:creationId xmlns:a16="http://schemas.microsoft.com/office/drawing/2014/main" id="{558CD8A8-826D-4751-B5D3-BBE8E64C6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1004" y="2632474"/>
            <a:ext cx="0" cy="134540"/>
          </a:xfrm>
          <a:prstGeom prst="line">
            <a:avLst/>
          </a:pr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783" name="Line 79">
            <a:extLst>
              <a:ext uri="{FF2B5EF4-FFF2-40B4-BE49-F238E27FC236}">
                <a16:creationId xmlns:a16="http://schemas.microsoft.com/office/drawing/2014/main" id="{89911A2E-5E6A-49DD-BDFB-BEFB4C635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9257" y="2902744"/>
            <a:ext cx="4826794" cy="0"/>
          </a:xfrm>
          <a:prstGeom prst="line">
            <a:avLst/>
          </a:pr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784" name="Line 80">
            <a:extLst>
              <a:ext uri="{FF2B5EF4-FFF2-40B4-BE49-F238E27FC236}">
                <a16:creationId xmlns:a16="http://schemas.microsoft.com/office/drawing/2014/main" id="{BE6B6C5D-AC63-47AF-B1AD-03CC663F7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6050" y="2632472"/>
            <a:ext cx="0" cy="270272"/>
          </a:xfrm>
          <a:prstGeom prst="line">
            <a:avLst/>
          </a:pr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785" name="Line 81">
            <a:extLst>
              <a:ext uri="{FF2B5EF4-FFF2-40B4-BE49-F238E27FC236}">
                <a16:creationId xmlns:a16="http://schemas.microsoft.com/office/drawing/2014/main" id="{63AFCAE7-E4AF-4D5C-9BA2-27703BBC4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5881" y="2632472"/>
            <a:ext cx="0" cy="270272"/>
          </a:xfrm>
          <a:prstGeom prst="line">
            <a:avLst/>
          </a:pr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786" name="Line 82">
            <a:extLst>
              <a:ext uri="{FF2B5EF4-FFF2-40B4-BE49-F238E27FC236}">
                <a16:creationId xmlns:a16="http://schemas.microsoft.com/office/drawing/2014/main" id="{BEB42CD2-A062-48BF-BC1F-203D8A78C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5713" y="2632472"/>
            <a:ext cx="0" cy="270272"/>
          </a:xfrm>
          <a:prstGeom prst="line">
            <a:avLst/>
          </a:pr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787" name="Line 83">
            <a:extLst>
              <a:ext uri="{FF2B5EF4-FFF2-40B4-BE49-F238E27FC236}">
                <a16:creationId xmlns:a16="http://schemas.microsoft.com/office/drawing/2014/main" id="{29CFDD32-D4E8-44A2-A960-E3992895C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5544" y="2636044"/>
            <a:ext cx="0" cy="266700"/>
          </a:xfrm>
          <a:prstGeom prst="line">
            <a:avLst/>
          </a:pr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788" name="Oval 84">
            <a:extLst>
              <a:ext uri="{FF2B5EF4-FFF2-40B4-BE49-F238E27FC236}">
                <a16:creationId xmlns:a16="http://schemas.microsoft.com/office/drawing/2014/main" id="{E11B30FA-7905-4C91-A34E-2E041F3621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4925" y="2869406"/>
            <a:ext cx="61913" cy="61913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2789" name="Oval 85">
            <a:extLst>
              <a:ext uri="{FF2B5EF4-FFF2-40B4-BE49-F238E27FC236}">
                <a16:creationId xmlns:a16="http://schemas.microsoft.com/office/drawing/2014/main" id="{AD7FE338-724E-4A5D-B8D2-11111E8EC6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81575" y="2732485"/>
            <a:ext cx="61913" cy="61913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2790" name="Oval 86">
            <a:extLst>
              <a:ext uri="{FF2B5EF4-FFF2-40B4-BE49-F238E27FC236}">
                <a16:creationId xmlns:a16="http://schemas.microsoft.com/office/drawing/2014/main" id="{EE0F2CB4-13B1-48B3-9CF0-71015C396D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4653" y="2601516"/>
            <a:ext cx="61913" cy="61913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2791" name="Oval 87">
            <a:extLst>
              <a:ext uri="{FF2B5EF4-FFF2-40B4-BE49-F238E27FC236}">
                <a16:creationId xmlns:a16="http://schemas.microsoft.com/office/drawing/2014/main" id="{D8C76A7E-D823-4715-B87F-4B34CA94A1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3566" y="2870597"/>
            <a:ext cx="61913" cy="61913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2792" name="Oval 88">
            <a:extLst>
              <a:ext uri="{FF2B5EF4-FFF2-40B4-BE49-F238E27FC236}">
                <a16:creationId xmlns:a16="http://schemas.microsoft.com/office/drawing/2014/main" id="{0DA0BACF-C8C5-443B-8811-E17E3AEF70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9025" y="2734866"/>
            <a:ext cx="61913" cy="61913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2793" name="Oval 89">
            <a:extLst>
              <a:ext uri="{FF2B5EF4-FFF2-40B4-BE49-F238E27FC236}">
                <a16:creationId xmlns:a16="http://schemas.microsoft.com/office/drawing/2014/main" id="{F4255ECA-5915-4345-A203-931F156B0B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2103" y="2603897"/>
            <a:ext cx="61913" cy="61913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2794" name="Oval 90">
            <a:extLst>
              <a:ext uri="{FF2B5EF4-FFF2-40B4-BE49-F238E27FC236}">
                <a16:creationId xmlns:a16="http://schemas.microsoft.com/office/drawing/2014/main" id="{BADEFECF-454D-4FBE-B912-12847B6D51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3397" y="2870597"/>
            <a:ext cx="61913" cy="61913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2795" name="Oval 91">
            <a:extLst>
              <a:ext uri="{FF2B5EF4-FFF2-40B4-BE49-F238E27FC236}">
                <a16:creationId xmlns:a16="http://schemas.microsoft.com/office/drawing/2014/main" id="{7A6E7FCE-849D-443C-B45A-6977E4A1F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78856" y="2734866"/>
            <a:ext cx="61913" cy="61913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2796" name="Oval 92">
            <a:extLst>
              <a:ext uri="{FF2B5EF4-FFF2-40B4-BE49-F238E27FC236}">
                <a16:creationId xmlns:a16="http://schemas.microsoft.com/office/drawing/2014/main" id="{3C2DA670-DE5D-48B5-BDA0-B131E50B9D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1935" y="2603897"/>
            <a:ext cx="61913" cy="61913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2797" name="Line 93">
            <a:extLst>
              <a:ext uri="{FF2B5EF4-FFF2-40B4-BE49-F238E27FC236}">
                <a16:creationId xmlns:a16="http://schemas.microsoft.com/office/drawing/2014/main" id="{A75A78FE-49FF-45D9-B659-576777E05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017" y="3134917"/>
            <a:ext cx="439340" cy="1190"/>
          </a:xfrm>
          <a:prstGeom prst="line">
            <a:avLst/>
          </a:prstGeom>
          <a:noFill/>
          <a:ln w="1905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798" name="Line 94">
            <a:extLst>
              <a:ext uri="{FF2B5EF4-FFF2-40B4-BE49-F238E27FC236}">
                <a16:creationId xmlns:a16="http://schemas.microsoft.com/office/drawing/2014/main" id="{F18F1228-D6C0-4645-A55E-AC3C216616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2738" y="2632472"/>
            <a:ext cx="0" cy="503634"/>
          </a:xfrm>
          <a:prstGeom prst="line">
            <a:avLst/>
          </a:prstGeom>
          <a:noFill/>
          <a:ln w="1905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799" name="Line 95">
            <a:extLst>
              <a:ext uri="{FF2B5EF4-FFF2-40B4-BE49-F238E27FC236}">
                <a16:creationId xmlns:a16="http://schemas.microsoft.com/office/drawing/2014/main" id="{6F61E744-BD1E-49E7-B6E8-C8945B148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016" y="3239691"/>
            <a:ext cx="1789509" cy="0"/>
          </a:xfrm>
          <a:prstGeom prst="line">
            <a:avLst/>
          </a:prstGeom>
          <a:noFill/>
          <a:ln w="1905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800" name="Line 96">
            <a:extLst>
              <a:ext uri="{FF2B5EF4-FFF2-40B4-BE49-F238E27FC236}">
                <a16:creationId xmlns:a16="http://schemas.microsoft.com/office/drawing/2014/main" id="{AA6E7D0C-FBA3-4D6C-8BD8-11C560578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2906" y="2615803"/>
            <a:ext cx="0" cy="623888"/>
          </a:xfrm>
          <a:prstGeom prst="line">
            <a:avLst/>
          </a:prstGeom>
          <a:noFill/>
          <a:ln w="1905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801" name="Line 97">
            <a:extLst>
              <a:ext uri="{FF2B5EF4-FFF2-40B4-BE49-F238E27FC236}">
                <a16:creationId xmlns:a16="http://schemas.microsoft.com/office/drawing/2014/main" id="{B7DE906F-4352-4CA3-BE8A-B4246838B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017" y="3338513"/>
            <a:ext cx="3139678" cy="0"/>
          </a:xfrm>
          <a:prstGeom prst="line">
            <a:avLst/>
          </a:prstGeom>
          <a:noFill/>
          <a:ln w="1905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802" name="Line 98">
            <a:extLst>
              <a:ext uri="{FF2B5EF4-FFF2-40B4-BE49-F238E27FC236}">
                <a16:creationId xmlns:a16="http://schemas.microsoft.com/office/drawing/2014/main" id="{304330C8-F5AA-4D59-B43A-3804E4744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4266" y="2632474"/>
            <a:ext cx="0" cy="706040"/>
          </a:xfrm>
          <a:prstGeom prst="line">
            <a:avLst/>
          </a:prstGeom>
          <a:noFill/>
          <a:ln w="1905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803" name="Line 99">
            <a:extLst>
              <a:ext uri="{FF2B5EF4-FFF2-40B4-BE49-F238E27FC236}">
                <a16:creationId xmlns:a16="http://schemas.microsoft.com/office/drawing/2014/main" id="{6841F3F6-062C-427E-B085-8F092D5D9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016" y="3439716"/>
            <a:ext cx="4489847" cy="0"/>
          </a:xfrm>
          <a:prstGeom prst="line">
            <a:avLst/>
          </a:prstGeom>
          <a:noFill/>
          <a:ln w="1905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804" name="Line 100">
            <a:extLst>
              <a:ext uri="{FF2B5EF4-FFF2-40B4-BE49-F238E27FC236}">
                <a16:creationId xmlns:a16="http://schemas.microsoft.com/office/drawing/2014/main" id="{9C8026C7-3BEB-4092-BF12-D67B6D822E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00864" y="2632473"/>
            <a:ext cx="3572" cy="807244"/>
          </a:xfrm>
          <a:prstGeom prst="line">
            <a:avLst/>
          </a:prstGeom>
          <a:noFill/>
          <a:ln w="1905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805" name="Line 101">
            <a:extLst>
              <a:ext uri="{FF2B5EF4-FFF2-40B4-BE49-F238E27FC236}">
                <a16:creationId xmlns:a16="http://schemas.microsoft.com/office/drawing/2014/main" id="{B5162BD9-3118-429B-8C5D-50CB843A20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9257" y="3131344"/>
            <a:ext cx="292894" cy="0"/>
          </a:xfrm>
          <a:prstGeom prst="line">
            <a:avLst/>
          </a:pr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806" name="Line 102">
            <a:extLst>
              <a:ext uri="{FF2B5EF4-FFF2-40B4-BE49-F238E27FC236}">
                <a16:creationId xmlns:a16="http://schemas.microsoft.com/office/drawing/2014/main" id="{0C8F299B-2EC0-44F1-B928-BD7DB206E0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9257" y="3265885"/>
            <a:ext cx="292894" cy="0"/>
          </a:xfrm>
          <a:prstGeom prst="line">
            <a:avLst/>
          </a:pr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72807" name="Group 103">
            <a:extLst>
              <a:ext uri="{FF2B5EF4-FFF2-40B4-BE49-F238E27FC236}">
                <a16:creationId xmlns:a16="http://schemas.microsoft.com/office/drawing/2014/main" id="{3F3E8B05-8C71-46E3-AE5F-24B6C301F864}"/>
              </a:ext>
            </a:extLst>
          </p:cNvPr>
          <p:cNvGrpSpPr>
            <a:grpSpLocks/>
          </p:cNvGrpSpPr>
          <p:nvPr/>
        </p:nvGrpSpPr>
        <p:grpSpPr bwMode="auto">
          <a:xfrm>
            <a:off x="1453755" y="2534841"/>
            <a:ext cx="282178" cy="636984"/>
            <a:chOff x="0" y="0"/>
            <a:chExt cx="237" cy="535"/>
          </a:xfrm>
        </p:grpSpPr>
        <p:sp>
          <p:nvSpPr>
            <p:cNvPr id="72808" name="Text Box 104">
              <a:extLst>
                <a:ext uri="{FF2B5EF4-FFF2-40B4-BE49-F238E27FC236}">
                  <a16:creationId xmlns:a16="http://schemas.microsoft.com/office/drawing/2014/main" id="{885F3B1D-20B9-420D-AB6B-7761C7648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3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sz="105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r>
                <a:rPr lang="zh-CN" altLang="zh-CN" sz="1050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2809" name="Text Box 105">
              <a:extLst>
                <a:ext uri="{FF2B5EF4-FFF2-40B4-BE49-F238E27FC236}">
                  <a16:creationId xmlns:a16="http://schemas.microsoft.com/office/drawing/2014/main" id="{BF00F20B-9B34-49D4-B19C-82AC7A234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4"/>
              <a:ext cx="23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sz="105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r>
                <a:rPr lang="zh-CN" altLang="zh-CN" sz="1050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2810" name="Text Box 106">
              <a:extLst>
                <a:ext uri="{FF2B5EF4-FFF2-40B4-BE49-F238E27FC236}">
                  <a16:creationId xmlns:a16="http://schemas.microsoft.com/office/drawing/2014/main" id="{3E620DD4-954A-44CD-93EE-880804750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31"/>
              <a:ext cx="23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sz="105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r>
                <a:rPr lang="zh-CN" altLang="zh-CN" sz="1050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72811" name="Group 107">
            <a:extLst>
              <a:ext uri="{FF2B5EF4-FFF2-40B4-BE49-F238E27FC236}">
                <a16:creationId xmlns:a16="http://schemas.microsoft.com/office/drawing/2014/main" id="{CEA44C5B-FC1B-4502-BDF5-7AFF9E33E740}"/>
              </a:ext>
            </a:extLst>
          </p:cNvPr>
          <p:cNvGrpSpPr>
            <a:grpSpLocks/>
          </p:cNvGrpSpPr>
          <p:nvPr/>
        </p:nvGrpSpPr>
        <p:grpSpPr bwMode="auto">
          <a:xfrm>
            <a:off x="1441849" y="3037286"/>
            <a:ext cx="286940" cy="497681"/>
            <a:chOff x="0" y="0"/>
            <a:chExt cx="241" cy="418"/>
          </a:xfrm>
        </p:grpSpPr>
        <p:sp>
          <p:nvSpPr>
            <p:cNvPr id="72812" name="Text Box 108">
              <a:extLst>
                <a:ext uri="{FF2B5EF4-FFF2-40B4-BE49-F238E27FC236}">
                  <a16:creationId xmlns:a16="http://schemas.microsoft.com/office/drawing/2014/main" id="{EBF039F0-A6B9-487F-BE86-BEE5C27EC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" y="0"/>
              <a:ext cx="23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sz="105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r>
                <a:rPr lang="zh-CN" altLang="zh-CN" sz="1050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2813" name="Text Box 109">
              <a:extLst>
                <a:ext uri="{FF2B5EF4-FFF2-40B4-BE49-F238E27FC236}">
                  <a16:creationId xmlns:a16="http://schemas.microsoft.com/office/drawing/2014/main" id="{79AA2B8E-620C-46ED-BC6D-AC7AE657D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4"/>
              <a:ext cx="23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sz="105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r>
                <a:rPr lang="zh-CN" altLang="zh-CN" sz="1050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72814" name="Line 110">
            <a:extLst>
              <a:ext uri="{FF2B5EF4-FFF2-40B4-BE49-F238E27FC236}">
                <a16:creationId xmlns:a16="http://schemas.microsoft.com/office/drawing/2014/main" id="{550F160B-E44D-45B7-8DD8-11240D6D3F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88320" y="3589735"/>
            <a:ext cx="173831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815" name="Line 111">
            <a:extLst>
              <a:ext uri="{FF2B5EF4-FFF2-40B4-BE49-F238E27FC236}">
                <a16:creationId xmlns:a16="http://schemas.microsoft.com/office/drawing/2014/main" id="{6AA076EA-6B81-4F16-8D3F-494C15C02D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8319" y="3589736"/>
            <a:ext cx="0" cy="183356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816" name="Line 112">
            <a:extLst>
              <a:ext uri="{FF2B5EF4-FFF2-40B4-BE49-F238E27FC236}">
                <a16:creationId xmlns:a16="http://schemas.microsoft.com/office/drawing/2014/main" id="{4ED6CAA8-40B7-4CF8-BD65-8CCE18DB3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4025" y="3773091"/>
            <a:ext cx="1333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817" name="Line 113">
            <a:extLst>
              <a:ext uri="{FF2B5EF4-FFF2-40B4-BE49-F238E27FC236}">
                <a16:creationId xmlns:a16="http://schemas.microsoft.com/office/drawing/2014/main" id="{0F933513-97F5-47A8-A344-2B16D214D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8247" y="3068241"/>
            <a:ext cx="4052888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818" name="Line 114">
            <a:extLst>
              <a:ext uri="{FF2B5EF4-FFF2-40B4-BE49-F238E27FC236}">
                <a16:creationId xmlns:a16="http://schemas.microsoft.com/office/drawing/2014/main" id="{F533BE8C-D732-466C-BFAF-5CD490F57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8247" y="2615803"/>
            <a:ext cx="0" cy="452438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819" name="Line 115">
            <a:extLst>
              <a:ext uri="{FF2B5EF4-FFF2-40B4-BE49-F238E27FC236}">
                <a16:creationId xmlns:a16="http://schemas.microsoft.com/office/drawing/2014/main" id="{CE83648E-C56F-4E3A-B3DF-DF30DEF62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8416" y="2615803"/>
            <a:ext cx="0" cy="452438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820" name="Line 116">
            <a:extLst>
              <a:ext uri="{FF2B5EF4-FFF2-40B4-BE49-F238E27FC236}">
                <a16:creationId xmlns:a16="http://schemas.microsoft.com/office/drawing/2014/main" id="{82B7F2D1-0573-459A-B7DE-046796FE2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8585" y="2615803"/>
            <a:ext cx="0" cy="452438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821" name="Line 117">
            <a:extLst>
              <a:ext uri="{FF2B5EF4-FFF2-40B4-BE49-F238E27FC236}">
                <a16:creationId xmlns:a16="http://schemas.microsoft.com/office/drawing/2014/main" id="{ECE2F35D-030D-4951-8547-62EC3E0ED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1135" y="2632473"/>
            <a:ext cx="0" cy="435769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822" name="Line 118">
            <a:extLst>
              <a:ext uri="{FF2B5EF4-FFF2-40B4-BE49-F238E27FC236}">
                <a16:creationId xmlns:a16="http://schemas.microsoft.com/office/drawing/2014/main" id="{7886867B-BB21-4FF3-BA58-BA9DBA2E8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1135" y="3068242"/>
            <a:ext cx="0" cy="144065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823" name="Line 119">
            <a:extLst>
              <a:ext uri="{FF2B5EF4-FFF2-40B4-BE49-F238E27FC236}">
                <a16:creationId xmlns:a16="http://schemas.microsoft.com/office/drawing/2014/main" id="{857F4EDD-4B00-4ED6-82F6-A1D440871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3270" y="3212306"/>
            <a:ext cx="135731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824" name="Oval 120">
            <a:extLst>
              <a:ext uri="{FF2B5EF4-FFF2-40B4-BE49-F238E27FC236}">
                <a16:creationId xmlns:a16="http://schemas.microsoft.com/office/drawing/2014/main" id="{6CDFF149-1F71-4730-9715-1F86F51C5E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87628" y="3036094"/>
            <a:ext cx="61913" cy="6191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2825" name="Oval 121">
            <a:extLst>
              <a:ext uri="{FF2B5EF4-FFF2-40B4-BE49-F238E27FC236}">
                <a16:creationId xmlns:a16="http://schemas.microsoft.com/office/drawing/2014/main" id="{1B72F587-610C-4C8F-8C48-D6EB49C607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38987" y="3036094"/>
            <a:ext cx="61913" cy="6191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2826" name="Oval 122">
            <a:extLst>
              <a:ext uri="{FF2B5EF4-FFF2-40B4-BE49-F238E27FC236}">
                <a16:creationId xmlns:a16="http://schemas.microsoft.com/office/drawing/2014/main" id="{B3F4339E-7082-48F6-8CBC-EC215C2EA5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37460" y="3036094"/>
            <a:ext cx="61913" cy="6191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2827" name="Line 123">
            <a:extLst>
              <a:ext uri="{FF2B5EF4-FFF2-40B4-BE49-F238E27FC236}">
                <a16:creationId xmlns:a16="http://schemas.microsoft.com/office/drawing/2014/main" id="{912CC6AA-FE97-406D-825C-3FA00439C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017" y="3611166"/>
            <a:ext cx="473869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72828" name="Group 124">
            <a:extLst>
              <a:ext uri="{FF2B5EF4-FFF2-40B4-BE49-F238E27FC236}">
                <a16:creationId xmlns:a16="http://schemas.microsoft.com/office/drawing/2014/main" id="{B985EC95-ED51-42BA-8EA4-451B0EF329D8}"/>
              </a:ext>
            </a:extLst>
          </p:cNvPr>
          <p:cNvGrpSpPr>
            <a:grpSpLocks/>
          </p:cNvGrpSpPr>
          <p:nvPr/>
        </p:nvGrpSpPr>
        <p:grpSpPr bwMode="auto">
          <a:xfrm>
            <a:off x="1919289" y="2992042"/>
            <a:ext cx="565547" cy="834627"/>
            <a:chOff x="0" y="0"/>
            <a:chExt cx="475" cy="701"/>
          </a:xfrm>
        </p:grpSpPr>
        <p:sp>
          <p:nvSpPr>
            <p:cNvPr id="72829" name="Rectangle 125">
              <a:extLst>
                <a:ext uri="{FF2B5EF4-FFF2-40B4-BE49-F238E27FC236}">
                  <a16:creationId xmlns:a16="http://schemas.microsoft.com/office/drawing/2014/main" id="{66EF3306-4AA7-453F-AE21-2ECBF21A4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" y="0"/>
              <a:ext cx="377" cy="601"/>
            </a:xfrm>
            <a:prstGeom prst="rect">
              <a:avLst/>
            </a:prstGeom>
            <a:gradFill rotWithShape="1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2830" name="Text Box 126">
              <a:extLst>
                <a:ext uri="{FF2B5EF4-FFF2-40B4-BE49-F238E27FC236}">
                  <a16:creationId xmlns:a16="http://schemas.microsoft.com/office/drawing/2014/main" id="{1C4EE0D8-CA88-4B52-893B-DC9B14E1A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41"/>
              <a:ext cx="12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sz="75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2831" name="Text Box 127">
              <a:extLst>
                <a:ext uri="{FF2B5EF4-FFF2-40B4-BE49-F238E27FC236}">
                  <a16:creationId xmlns:a16="http://schemas.microsoft.com/office/drawing/2014/main" id="{F45484A8-AF08-4DBC-95E0-D1A590E2D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128"/>
              <a:ext cx="12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sz="75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2832" name="Text Box 128">
              <a:extLst>
                <a:ext uri="{FF2B5EF4-FFF2-40B4-BE49-F238E27FC236}">
                  <a16:creationId xmlns:a16="http://schemas.microsoft.com/office/drawing/2014/main" id="{C57FAE27-EB5D-44A3-938D-F02B15508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209"/>
              <a:ext cx="12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sz="75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2833" name="Text Box 129">
              <a:extLst>
                <a:ext uri="{FF2B5EF4-FFF2-40B4-BE49-F238E27FC236}">
                  <a16:creationId xmlns:a16="http://schemas.microsoft.com/office/drawing/2014/main" id="{49A123E0-7FBC-426E-B1E7-47F72AE54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294"/>
              <a:ext cx="12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sz="75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2834" name="Text Box 130">
              <a:extLst>
                <a:ext uri="{FF2B5EF4-FFF2-40B4-BE49-F238E27FC236}">
                  <a16:creationId xmlns:a16="http://schemas.microsoft.com/office/drawing/2014/main" id="{24D585F4-C6E9-49BC-B16D-0458E92F6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" y="43"/>
              <a:ext cx="12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sz="75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2835" name="Text Box 131">
              <a:extLst>
                <a:ext uri="{FF2B5EF4-FFF2-40B4-BE49-F238E27FC236}">
                  <a16:creationId xmlns:a16="http://schemas.microsoft.com/office/drawing/2014/main" id="{BCC43541-27E9-407C-81A5-37DD0E65F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" y="148"/>
              <a:ext cx="12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sz="75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2836" name="Text Box 132">
              <a:extLst>
                <a:ext uri="{FF2B5EF4-FFF2-40B4-BE49-F238E27FC236}">
                  <a16:creationId xmlns:a16="http://schemas.microsoft.com/office/drawing/2014/main" id="{4C870BBF-B80D-413E-B541-7FFF8C91F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30"/>
              <a:ext cx="23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sz="750">
                  <a:solidFill>
                    <a:srgbClr val="0000FF"/>
                  </a:solidFill>
                  <a:latin typeface="Arial" panose="020B0604020202020204" pitchFamily="34" charset="0"/>
                </a:rPr>
                <a:t>EN</a:t>
              </a:r>
              <a:endParaRPr lang="zh-CN" altLang="zh-CN" sz="750" baseline="-250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837" name="Text Box 133">
              <a:extLst>
                <a:ext uri="{FF2B5EF4-FFF2-40B4-BE49-F238E27FC236}">
                  <a16:creationId xmlns:a16="http://schemas.microsoft.com/office/drawing/2014/main" id="{31E3E60B-8646-4DFF-82A4-3729C9757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" y="209"/>
              <a:ext cx="34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sz="750">
                  <a:solidFill>
                    <a:srgbClr val="FF3300"/>
                  </a:solidFill>
                  <a:latin typeface="Arial" panose="020B0604020202020204" pitchFamily="34" charset="0"/>
                </a:rPr>
                <a:t>MUX</a:t>
              </a:r>
            </a:p>
          </p:txBody>
        </p:sp>
        <p:sp>
          <p:nvSpPr>
            <p:cNvPr id="72838" name="Text Box 134">
              <a:extLst>
                <a:ext uri="{FF2B5EF4-FFF2-40B4-BE49-F238E27FC236}">
                  <a16:creationId xmlns:a16="http://schemas.microsoft.com/office/drawing/2014/main" id="{9110F221-479C-4C37-9E11-F34392471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" y="430"/>
              <a:ext cx="199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sz="750">
                  <a:solidFill>
                    <a:srgbClr val="FF3300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</p:grpSp>
      <p:grpSp>
        <p:nvGrpSpPr>
          <p:cNvPr id="72839" name="Group 135">
            <a:extLst>
              <a:ext uri="{FF2B5EF4-FFF2-40B4-BE49-F238E27FC236}">
                <a16:creationId xmlns:a16="http://schemas.microsoft.com/office/drawing/2014/main" id="{BA608C9B-3B08-4E0C-B757-904643A384EC}"/>
              </a:ext>
            </a:extLst>
          </p:cNvPr>
          <p:cNvGrpSpPr>
            <a:grpSpLocks/>
          </p:cNvGrpSpPr>
          <p:nvPr/>
        </p:nvGrpSpPr>
        <p:grpSpPr bwMode="auto">
          <a:xfrm>
            <a:off x="2040731" y="1650206"/>
            <a:ext cx="1291829" cy="982266"/>
            <a:chOff x="0" y="0"/>
            <a:chExt cx="1085" cy="825"/>
          </a:xfrm>
        </p:grpSpPr>
        <p:sp>
          <p:nvSpPr>
            <p:cNvPr id="72840" name="Line 136">
              <a:extLst>
                <a:ext uri="{FF2B5EF4-FFF2-40B4-BE49-F238E27FC236}">
                  <a16:creationId xmlns:a16="http://schemas.microsoft.com/office/drawing/2014/main" id="{82250F07-B5D6-40B1-BAFE-78B167660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" y="711"/>
              <a:ext cx="0" cy="114"/>
            </a:xfrm>
            <a:prstGeom prst="line">
              <a:avLst/>
            </a:pr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2841" name="Line 137">
              <a:extLst>
                <a:ext uri="{FF2B5EF4-FFF2-40B4-BE49-F238E27FC236}">
                  <a16:creationId xmlns:a16="http://schemas.microsoft.com/office/drawing/2014/main" id="{463053F1-52EE-47C4-9409-D43A10D50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" y="711"/>
              <a:ext cx="0" cy="114"/>
            </a:xfrm>
            <a:prstGeom prst="line">
              <a:avLst/>
            </a:pr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2842" name="Line 138">
              <a:extLst>
                <a:ext uri="{FF2B5EF4-FFF2-40B4-BE49-F238E27FC236}">
                  <a16:creationId xmlns:a16="http://schemas.microsoft.com/office/drawing/2014/main" id="{D1C80BA3-A90D-4E8B-8EAD-2F6144BBC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711"/>
              <a:ext cx="0" cy="114"/>
            </a:xfrm>
            <a:prstGeom prst="line">
              <a:avLst/>
            </a:pr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2843" name="Line 139">
              <a:extLst>
                <a:ext uri="{FF2B5EF4-FFF2-40B4-BE49-F238E27FC236}">
                  <a16:creationId xmlns:a16="http://schemas.microsoft.com/office/drawing/2014/main" id="{0DD7875B-7D50-42E7-BE83-0EBD1E82B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711"/>
              <a:ext cx="0" cy="114"/>
            </a:xfrm>
            <a:prstGeom prst="line">
              <a:avLst/>
            </a:pr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2844" name="Line 140">
              <a:extLst>
                <a:ext uri="{FF2B5EF4-FFF2-40B4-BE49-F238E27FC236}">
                  <a16:creationId xmlns:a16="http://schemas.microsoft.com/office/drawing/2014/main" id="{06C44105-3A8A-48A5-A5E1-694CDE4D3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" y="711"/>
              <a:ext cx="0" cy="11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72845" name="Group 141">
              <a:extLst>
                <a:ext uri="{FF2B5EF4-FFF2-40B4-BE49-F238E27FC236}">
                  <a16:creationId xmlns:a16="http://schemas.microsoft.com/office/drawing/2014/main" id="{76CBE930-1D80-4F14-A9EB-3C176B306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085" cy="764"/>
              <a:chOff x="0" y="0"/>
              <a:chExt cx="1085" cy="764"/>
            </a:xfrm>
          </p:grpSpPr>
          <p:sp>
            <p:nvSpPr>
              <p:cNvPr id="72846" name="Rectangle 142">
                <a:extLst>
                  <a:ext uri="{FF2B5EF4-FFF2-40B4-BE49-F238E27FC236}">
                    <a16:creationId xmlns:a16="http://schemas.microsoft.com/office/drawing/2014/main" id="{C3361D5C-73E6-429E-BB92-8034DE8C8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6"/>
                <a:ext cx="1011" cy="425"/>
              </a:xfrm>
              <a:prstGeom prst="rect">
                <a:avLst/>
              </a:prstGeom>
              <a:gradFill rotWithShape="1">
                <a:gsLst>
                  <a:gs pos="0">
                    <a:srgbClr val="5E9EFF"/>
                  </a:gs>
                  <a:gs pos="20000">
                    <a:srgbClr val="85C2FF">
                      <a:alpha val="78800"/>
                    </a:srgbClr>
                  </a:gs>
                  <a:gs pos="35000">
                    <a:srgbClr val="C4D6EB">
                      <a:alpha val="62899"/>
                    </a:srgbClr>
                  </a:gs>
                  <a:gs pos="50000">
                    <a:srgbClr val="FFEBFA">
                      <a:alpha val="46999"/>
                    </a:srgbClr>
                  </a:gs>
                  <a:gs pos="65000">
                    <a:srgbClr val="C4D6EB">
                      <a:alpha val="62899"/>
                    </a:srgbClr>
                  </a:gs>
                  <a:gs pos="80001">
                    <a:srgbClr val="85C2FF">
                      <a:alpha val="78800"/>
                    </a:srgbClr>
                  </a:gs>
                  <a:gs pos="100000">
                    <a:srgbClr val="5E9EFF"/>
                  </a:gs>
                </a:gsLst>
                <a:lin ang="5400000" scaled="1"/>
              </a:gradFill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72847" name="Line 143">
                <a:extLst>
                  <a:ext uri="{FF2B5EF4-FFF2-40B4-BE49-F238E27FC236}">
                    <a16:creationId xmlns:a16="http://schemas.microsoft.com/office/drawing/2014/main" id="{701A6A88-DDB6-40EB-99EE-F9A2B1313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" y="172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848" name="Line 144">
                <a:extLst>
                  <a:ext uri="{FF2B5EF4-FFF2-40B4-BE49-F238E27FC236}">
                    <a16:creationId xmlns:a16="http://schemas.microsoft.com/office/drawing/2014/main" id="{5E1826AE-3594-471B-A0E6-54B813CDBA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172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849" name="Line 145">
                <a:extLst>
                  <a:ext uri="{FF2B5EF4-FFF2-40B4-BE49-F238E27FC236}">
                    <a16:creationId xmlns:a16="http://schemas.microsoft.com/office/drawing/2014/main" id="{F516E03B-E5F4-4926-A149-C213906340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0" y="172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850" name="Line 146">
                <a:extLst>
                  <a:ext uri="{FF2B5EF4-FFF2-40B4-BE49-F238E27FC236}">
                    <a16:creationId xmlns:a16="http://schemas.microsoft.com/office/drawing/2014/main" id="{39E5A7A5-00B3-4F5D-83B4-92813E595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4" y="172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851" name="Line 147">
                <a:extLst>
                  <a:ext uri="{FF2B5EF4-FFF2-40B4-BE49-F238E27FC236}">
                    <a16:creationId xmlns:a16="http://schemas.microsoft.com/office/drawing/2014/main" id="{F540A443-F952-48B9-8BA5-5FE27B918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7" y="172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852" name="Line 148">
                <a:extLst>
                  <a:ext uri="{FF2B5EF4-FFF2-40B4-BE49-F238E27FC236}">
                    <a16:creationId xmlns:a16="http://schemas.microsoft.com/office/drawing/2014/main" id="{E149E31E-8CD0-46B1-8C88-F9A924D77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" y="172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853" name="Line 149">
                <a:extLst>
                  <a:ext uri="{FF2B5EF4-FFF2-40B4-BE49-F238E27FC236}">
                    <a16:creationId xmlns:a16="http://schemas.microsoft.com/office/drawing/2014/main" id="{57ABE685-BB3D-4880-9035-A9CFE9935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" y="172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854" name="Line 150">
                <a:extLst>
                  <a:ext uri="{FF2B5EF4-FFF2-40B4-BE49-F238E27FC236}">
                    <a16:creationId xmlns:a16="http://schemas.microsoft.com/office/drawing/2014/main" id="{43C186A7-0D0B-401E-80AC-08DAEB9A6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" y="172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855" name="Text Box 151">
                <a:extLst>
                  <a:ext uri="{FF2B5EF4-FFF2-40B4-BE49-F238E27FC236}">
                    <a16:creationId xmlns:a16="http://schemas.microsoft.com/office/drawing/2014/main" id="{52201F78-7A94-4548-9AC1-6C50B36C86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" y="258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72856" name="Text Box 152">
                <a:extLst>
                  <a:ext uri="{FF2B5EF4-FFF2-40B4-BE49-F238E27FC236}">
                    <a16:creationId xmlns:a16="http://schemas.microsoft.com/office/drawing/2014/main" id="{C16EF53C-7F40-40AB-A144-C96749C23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" y="258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2857" name="Text Box 153">
                <a:extLst>
                  <a:ext uri="{FF2B5EF4-FFF2-40B4-BE49-F238E27FC236}">
                    <a16:creationId xmlns:a16="http://schemas.microsoft.com/office/drawing/2014/main" id="{67109F96-EEFA-4D3D-86C7-6E62EA5590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" y="258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72858" name="Text Box 154">
                <a:extLst>
                  <a:ext uri="{FF2B5EF4-FFF2-40B4-BE49-F238E27FC236}">
                    <a16:creationId xmlns:a16="http://schemas.microsoft.com/office/drawing/2014/main" id="{8E142388-466B-44E8-BF53-A4F29337BA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" y="258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72859" name="Text Box 155">
                <a:extLst>
                  <a:ext uri="{FF2B5EF4-FFF2-40B4-BE49-F238E27FC236}">
                    <a16:creationId xmlns:a16="http://schemas.microsoft.com/office/drawing/2014/main" id="{6334961A-271A-404A-84AF-10C43E7B7D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" y="258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72860" name="Text Box 156">
                <a:extLst>
                  <a:ext uri="{FF2B5EF4-FFF2-40B4-BE49-F238E27FC236}">
                    <a16:creationId xmlns:a16="http://schemas.microsoft.com/office/drawing/2014/main" id="{218EABD5-76E6-4A4B-840B-BEC21F4DD7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" y="258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72861" name="Text Box 157">
                <a:extLst>
                  <a:ext uri="{FF2B5EF4-FFF2-40B4-BE49-F238E27FC236}">
                    <a16:creationId xmlns:a16="http://schemas.microsoft.com/office/drawing/2014/main" id="{40F61903-E684-40F8-BAC5-E099C202B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" y="258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72862" name="Text Box 158">
                <a:extLst>
                  <a:ext uri="{FF2B5EF4-FFF2-40B4-BE49-F238E27FC236}">
                    <a16:creationId xmlns:a16="http://schemas.microsoft.com/office/drawing/2014/main" id="{2ABDB43B-11C6-4299-8732-E520EDBD11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3" y="255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72863" name="Text Box 159">
                <a:extLst>
                  <a:ext uri="{FF2B5EF4-FFF2-40B4-BE49-F238E27FC236}">
                    <a16:creationId xmlns:a16="http://schemas.microsoft.com/office/drawing/2014/main" id="{AEF1A24C-AB08-4071-B127-737727CCB2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" y="570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0000FF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72864" name="Text Box 160">
                <a:extLst>
                  <a:ext uri="{FF2B5EF4-FFF2-40B4-BE49-F238E27FC236}">
                    <a16:creationId xmlns:a16="http://schemas.microsoft.com/office/drawing/2014/main" id="{9CE15E6A-3952-4856-B8AA-6BFE1183AF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" y="570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0000FF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2865" name="Text Box 161">
                <a:extLst>
                  <a:ext uri="{FF2B5EF4-FFF2-40B4-BE49-F238E27FC236}">
                    <a16:creationId xmlns:a16="http://schemas.microsoft.com/office/drawing/2014/main" id="{8CEDD682-47ED-4934-9611-7936DAA749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" y="567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0000FF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72866" name="Text Box 162">
                <a:extLst>
                  <a:ext uri="{FF2B5EF4-FFF2-40B4-BE49-F238E27FC236}">
                    <a16:creationId xmlns:a16="http://schemas.microsoft.com/office/drawing/2014/main" id="{224296BF-AB10-48FD-8697-B3C9670A45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9" y="570"/>
                <a:ext cx="25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72867" name="Text Box 163">
                <a:extLst>
                  <a:ext uri="{FF2B5EF4-FFF2-40B4-BE49-F238E27FC236}">
                    <a16:creationId xmlns:a16="http://schemas.microsoft.com/office/drawing/2014/main" id="{C85D8D2E-59C8-493F-B482-F0E3A940C2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" y="400"/>
                <a:ext cx="51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1050">
                    <a:latin typeface="Arial" panose="020B0604020202020204" pitchFamily="34" charset="0"/>
                  </a:rPr>
                  <a:t>MUX(1)</a:t>
                </a:r>
              </a:p>
            </p:txBody>
          </p:sp>
          <p:sp>
            <p:nvSpPr>
              <p:cNvPr id="72868" name="AutoShape 164">
                <a:extLst>
                  <a:ext uri="{FF2B5EF4-FFF2-40B4-BE49-F238E27FC236}">
                    <a16:creationId xmlns:a16="http://schemas.microsoft.com/office/drawing/2014/main" id="{7961A156-BBA7-4665-8287-8E9E78037434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197" y="455"/>
                <a:ext cx="57" cy="227"/>
              </a:xfrm>
              <a:prstGeom prst="rightBrace">
                <a:avLst>
                  <a:gd name="adj1" fmla="val 33187"/>
                  <a:gd name="adj2" fmla="val 50000"/>
                </a:avLst>
              </a:prstGeom>
              <a:noFill/>
              <a:ln w="9525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graphicFrame>
            <p:nvGraphicFramePr>
              <p:cNvPr id="72869" name="Object 165">
                <a:extLst>
                  <a:ext uri="{FF2B5EF4-FFF2-40B4-BE49-F238E27FC236}">
                    <a16:creationId xmlns:a16="http://schemas.microsoft.com/office/drawing/2014/main" id="{4E0ADC62-2A8A-460F-A5D7-0B2AAAB0BB4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9" y="400"/>
              <a:ext cx="104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4" r:id="rId6" imgW="279596" imgH="393846" progId="Equation.DSMT4">
                      <p:embed/>
                    </p:oleObj>
                  </mc:Choice>
                  <mc:Fallback>
                    <p:oleObj r:id="rId6" imgW="279596" imgH="393846" progId="Equation.DSMT4">
                      <p:embed/>
                      <p:pic>
                        <p:nvPicPr>
                          <p:cNvPr id="72869" name="Object 165">
                            <a:extLst>
                              <a:ext uri="{FF2B5EF4-FFF2-40B4-BE49-F238E27FC236}">
                                <a16:creationId xmlns:a16="http://schemas.microsoft.com/office/drawing/2014/main" id="{4E0ADC62-2A8A-460F-A5D7-0B2AAAB0BB4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" y="400"/>
                            <a:ext cx="104" cy="1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870" name="Text Box 166">
                <a:extLst>
                  <a:ext uri="{FF2B5EF4-FFF2-40B4-BE49-F238E27FC236}">
                    <a16:creationId xmlns:a16="http://schemas.microsoft.com/office/drawing/2014/main" id="{5816EC03-97D5-4FC8-B338-B5D6F74667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5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latin typeface="Arial" panose="020B0604020202020204" pitchFamily="34" charset="0"/>
                  </a:rPr>
                  <a:t>D</a:t>
                </a:r>
                <a:r>
                  <a:rPr lang="zh-CN" altLang="zh-CN" sz="900" baseline="-250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72871" name="Text Box 167">
                <a:extLst>
                  <a:ext uri="{FF2B5EF4-FFF2-40B4-BE49-F238E27FC236}">
                    <a16:creationId xmlns:a16="http://schemas.microsoft.com/office/drawing/2014/main" id="{6533D81B-FBC9-479D-901E-55F88E78AE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" y="3"/>
                <a:ext cx="25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latin typeface="Arial" panose="020B0604020202020204" pitchFamily="34" charset="0"/>
                  </a:rPr>
                  <a:t>D</a:t>
                </a:r>
                <a:r>
                  <a:rPr lang="zh-CN" altLang="zh-CN" sz="900" baseline="-250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2872" name="Text Box 168">
                <a:extLst>
                  <a:ext uri="{FF2B5EF4-FFF2-40B4-BE49-F238E27FC236}">
                    <a16:creationId xmlns:a16="http://schemas.microsoft.com/office/drawing/2014/main" id="{E44E1868-D991-411A-8F9A-8DB963D027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" y="3"/>
                <a:ext cx="25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latin typeface="Arial" panose="020B0604020202020204" pitchFamily="34" charset="0"/>
                  </a:rPr>
                  <a:t>D</a:t>
                </a:r>
                <a:r>
                  <a:rPr lang="zh-CN" altLang="zh-CN" sz="900" baseline="-250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72873" name="Text Box 169">
                <a:extLst>
                  <a:ext uri="{FF2B5EF4-FFF2-40B4-BE49-F238E27FC236}">
                    <a16:creationId xmlns:a16="http://schemas.microsoft.com/office/drawing/2014/main" id="{2BA46447-9B66-424F-8185-381BF1A8C8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" y="6"/>
                <a:ext cx="25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latin typeface="Arial" panose="020B0604020202020204" pitchFamily="34" charset="0"/>
                  </a:rPr>
                  <a:t>D</a:t>
                </a:r>
                <a:r>
                  <a:rPr lang="zh-CN" altLang="zh-CN" sz="900" baseline="-2500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72874" name="Text Box 170">
                <a:extLst>
                  <a:ext uri="{FF2B5EF4-FFF2-40B4-BE49-F238E27FC236}">
                    <a16:creationId xmlns:a16="http://schemas.microsoft.com/office/drawing/2014/main" id="{EF0BB97C-132C-46B9-83C3-51A53FE35A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" y="3"/>
                <a:ext cx="25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latin typeface="Arial" panose="020B0604020202020204" pitchFamily="34" charset="0"/>
                  </a:rPr>
                  <a:t>D</a:t>
                </a:r>
                <a:r>
                  <a:rPr lang="zh-CN" altLang="zh-CN" sz="900" baseline="-250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72875" name="Text Box 171">
                <a:extLst>
                  <a:ext uri="{FF2B5EF4-FFF2-40B4-BE49-F238E27FC236}">
                    <a16:creationId xmlns:a16="http://schemas.microsoft.com/office/drawing/2014/main" id="{F68ABD13-31F2-45F4-B77F-D6B80C6234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6"/>
                <a:ext cx="25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latin typeface="Arial" panose="020B0604020202020204" pitchFamily="34" charset="0"/>
                  </a:rPr>
                  <a:t>D</a:t>
                </a:r>
                <a:r>
                  <a:rPr lang="zh-CN" altLang="zh-CN" sz="900" baseline="-2500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72876" name="Text Box 172">
                <a:extLst>
                  <a:ext uri="{FF2B5EF4-FFF2-40B4-BE49-F238E27FC236}">
                    <a16:creationId xmlns:a16="http://schemas.microsoft.com/office/drawing/2014/main" id="{1E963C2B-30B9-4C03-8BCB-76FB24EDD9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" y="3"/>
                <a:ext cx="25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latin typeface="Arial" panose="020B0604020202020204" pitchFamily="34" charset="0"/>
                  </a:rPr>
                  <a:t>D</a:t>
                </a:r>
                <a:r>
                  <a:rPr lang="zh-CN" altLang="zh-CN" sz="900" baseline="-25000"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72877" name="Text Box 173">
                <a:extLst>
                  <a:ext uri="{FF2B5EF4-FFF2-40B4-BE49-F238E27FC236}">
                    <a16:creationId xmlns:a16="http://schemas.microsoft.com/office/drawing/2014/main" id="{D58009F7-EF6D-4135-9E7C-901E51B05B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6"/>
                <a:ext cx="25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latin typeface="Arial" panose="020B0604020202020204" pitchFamily="34" charset="0"/>
                  </a:rPr>
                  <a:t>D</a:t>
                </a:r>
                <a:r>
                  <a:rPr lang="zh-CN" altLang="zh-CN" sz="900" baseline="-25000"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72878" name="Text Box 174">
                <a:extLst>
                  <a:ext uri="{FF2B5EF4-FFF2-40B4-BE49-F238E27FC236}">
                    <a16:creationId xmlns:a16="http://schemas.microsoft.com/office/drawing/2014/main" id="{A4B411FC-2D96-4348-B2A0-5A5A74804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4" y="567"/>
                <a:ext cx="31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latin typeface="Arial" panose="020B0604020202020204" pitchFamily="34" charset="0"/>
                  </a:rPr>
                  <a:t>EN</a:t>
                </a:r>
              </a:p>
            </p:txBody>
          </p:sp>
        </p:grpSp>
      </p:grpSp>
      <p:grpSp>
        <p:nvGrpSpPr>
          <p:cNvPr id="72879" name="Group 175">
            <a:extLst>
              <a:ext uri="{FF2B5EF4-FFF2-40B4-BE49-F238E27FC236}">
                <a16:creationId xmlns:a16="http://schemas.microsoft.com/office/drawing/2014/main" id="{53E74F21-98B6-4B5D-9E15-77610B12A4E8}"/>
              </a:ext>
            </a:extLst>
          </p:cNvPr>
          <p:cNvGrpSpPr>
            <a:grpSpLocks/>
          </p:cNvGrpSpPr>
          <p:nvPr/>
        </p:nvGrpSpPr>
        <p:grpSpPr bwMode="auto">
          <a:xfrm>
            <a:off x="6091238" y="1653780"/>
            <a:ext cx="1315641" cy="1044177"/>
            <a:chOff x="0" y="0"/>
            <a:chExt cx="1105" cy="877"/>
          </a:xfrm>
        </p:grpSpPr>
        <p:grpSp>
          <p:nvGrpSpPr>
            <p:cNvPr id="72880" name="Group 176">
              <a:extLst>
                <a:ext uri="{FF2B5EF4-FFF2-40B4-BE49-F238E27FC236}">
                  <a16:creationId xmlns:a16="http://schemas.microsoft.com/office/drawing/2014/main" id="{CBE891D4-9180-47E8-BE40-7859D22E5E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105" cy="877"/>
              <a:chOff x="0" y="0"/>
              <a:chExt cx="1105" cy="877"/>
            </a:xfrm>
          </p:grpSpPr>
          <p:sp>
            <p:nvSpPr>
              <p:cNvPr id="72881" name="Text Box 177">
                <a:extLst>
                  <a:ext uri="{FF2B5EF4-FFF2-40B4-BE49-F238E27FC236}">
                    <a16:creationId xmlns:a16="http://schemas.microsoft.com/office/drawing/2014/main" id="{AA69A4B7-346B-40A4-8144-941E63C8E8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6"/>
                <a:ext cx="31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latin typeface="Arial" panose="020B0604020202020204" pitchFamily="34" charset="0"/>
                  </a:rPr>
                  <a:t>D</a:t>
                </a:r>
                <a:r>
                  <a:rPr lang="zh-CN" altLang="zh-CN" sz="900" baseline="-25000">
                    <a:latin typeface="Arial" panose="020B0604020202020204" pitchFamily="34" charset="0"/>
                  </a:rPr>
                  <a:t>32</a:t>
                </a:r>
              </a:p>
            </p:txBody>
          </p:sp>
          <p:sp>
            <p:nvSpPr>
              <p:cNvPr id="72882" name="Rectangle 178">
                <a:extLst>
                  <a:ext uri="{FF2B5EF4-FFF2-40B4-BE49-F238E27FC236}">
                    <a16:creationId xmlns:a16="http://schemas.microsoft.com/office/drawing/2014/main" id="{D12901E1-673C-433A-BC3A-9FD847B91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6"/>
                <a:ext cx="1011" cy="425"/>
              </a:xfrm>
              <a:prstGeom prst="rect">
                <a:avLst/>
              </a:prstGeom>
              <a:gradFill rotWithShape="1">
                <a:gsLst>
                  <a:gs pos="0">
                    <a:srgbClr val="5E9EFF"/>
                  </a:gs>
                  <a:gs pos="20000">
                    <a:srgbClr val="85C2FF">
                      <a:alpha val="78800"/>
                    </a:srgbClr>
                  </a:gs>
                  <a:gs pos="35000">
                    <a:srgbClr val="C4D6EB">
                      <a:alpha val="62899"/>
                    </a:srgbClr>
                  </a:gs>
                  <a:gs pos="50000">
                    <a:srgbClr val="FFEBFA">
                      <a:alpha val="46999"/>
                    </a:srgbClr>
                  </a:gs>
                  <a:gs pos="65000">
                    <a:srgbClr val="C4D6EB">
                      <a:alpha val="62899"/>
                    </a:srgbClr>
                  </a:gs>
                  <a:gs pos="80001">
                    <a:srgbClr val="85C2FF">
                      <a:alpha val="78800"/>
                    </a:srgbClr>
                  </a:gs>
                  <a:gs pos="100000">
                    <a:srgbClr val="5E9EFF"/>
                  </a:gs>
                </a:gsLst>
                <a:lin ang="5400000" scaled="1"/>
              </a:gradFill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72883" name="Line 179">
                <a:extLst>
                  <a:ext uri="{FF2B5EF4-FFF2-40B4-BE49-F238E27FC236}">
                    <a16:creationId xmlns:a16="http://schemas.microsoft.com/office/drawing/2014/main" id="{407BFD44-C67C-44CF-BB51-BBFD02A86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" y="172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884" name="Line 180">
                <a:extLst>
                  <a:ext uri="{FF2B5EF4-FFF2-40B4-BE49-F238E27FC236}">
                    <a16:creationId xmlns:a16="http://schemas.microsoft.com/office/drawing/2014/main" id="{B3E053EF-20D1-489B-A2B1-D76345D54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172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885" name="Line 181">
                <a:extLst>
                  <a:ext uri="{FF2B5EF4-FFF2-40B4-BE49-F238E27FC236}">
                    <a16:creationId xmlns:a16="http://schemas.microsoft.com/office/drawing/2014/main" id="{1B5F3051-BA1E-4859-AB9F-8FBAC18FA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0" y="172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886" name="Line 182">
                <a:extLst>
                  <a:ext uri="{FF2B5EF4-FFF2-40B4-BE49-F238E27FC236}">
                    <a16:creationId xmlns:a16="http://schemas.microsoft.com/office/drawing/2014/main" id="{67CB27BB-6098-4BD1-BE50-4FEE282C4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4" y="172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887" name="Line 183">
                <a:extLst>
                  <a:ext uri="{FF2B5EF4-FFF2-40B4-BE49-F238E27FC236}">
                    <a16:creationId xmlns:a16="http://schemas.microsoft.com/office/drawing/2014/main" id="{5E8F7418-CCA5-4857-A929-B76BBC881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7" y="172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888" name="Line 184">
                <a:extLst>
                  <a:ext uri="{FF2B5EF4-FFF2-40B4-BE49-F238E27FC236}">
                    <a16:creationId xmlns:a16="http://schemas.microsoft.com/office/drawing/2014/main" id="{971F48E7-A518-485D-89BD-81319E230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" y="172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889" name="Line 185">
                <a:extLst>
                  <a:ext uri="{FF2B5EF4-FFF2-40B4-BE49-F238E27FC236}">
                    <a16:creationId xmlns:a16="http://schemas.microsoft.com/office/drawing/2014/main" id="{0885EBF2-A22B-4877-9856-1A926470A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" y="172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890" name="Line 186">
                <a:extLst>
                  <a:ext uri="{FF2B5EF4-FFF2-40B4-BE49-F238E27FC236}">
                    <a16:creationId xmlns:a16="http://schemas.microsoft.com/office/drawing/2014/main" id="{3B399A3C-3476-4A91-971C-21C605530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" y="172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891" name="Text Box 187">
                <a:extLst>
                  <a:ext uri="{FF2B5EF4-FFF2-40B4-BE49-F238E27FC236}">
                    <a16:creationId xmlns:a16="http://schemas.microsoft.com/office/drawing/2014/main" id="{6BD02050-879B-499E-9E27-BF9C1BC709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" y="258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72892" name="Text Box 188">
                <a:extLst>
                  <a:ext uri="{FF2B5EF4-FFF2-40B4-BE49-F238E27FC236}">
                    <a16:creationId xmlns:a16="http://schemas.microsoft.com/office/drawing/2014/main" id="{7A817DCC-BF2C-49B3-B7EC-F83723D80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" y="258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2893" name="Text Box 189">
                <a:extLst>
                  <a:ext uri="{FF2B5EF4-FFF2-40B4-BE49-F238E27FC236}">
                    <a16:creationId xmlns:a16="http://schemas.microsoft.com/office/drawing/2014/main" id="{669D4C18-7234-49E8-A14B-079637889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" y="258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72894" name="Text Box 190">
                <a:extLst>
                  <a:ext uri="{FF2B5EF4-FFF2-40B4-BE49-F238E27FC236}">
                    <a16:creationId xmlns:a16="http://schemas.microsoft.com/office/drawing/2014/main" id="{FC5C765E-BAD5-43F2-A139-0D29A57951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" y="258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72895" name="Text Box 191">
                <a:extLst>
                  <a:ext uri="{FF2B5EF4-FFF2-40B4-BE49-F238E27FC236}">
                    <a16:creationId xmlns:a16="http://schemas.microsoft.com/office/drawing/2014/main" id="{401073DD-379A-409C-B1F6-4C25C7FAC8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" y="258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72896" name="Text Box 192">
                <a:extLst>
                  <a:ext uri="{FF2B5EF4-FFF2-40B4-BE49-F238E27FC236}">
                    <a16:creationId xmlns:a16="http://schemas.microsoft.com/office/drawing/2014/main" id="{4649DCF1-38DD-41F7-A105-C4C93626A2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" y="258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72897" name="Text Box 193">
                <a:extLst>
                  <a:ext uri="{FF2B5EF4-FFF2-40B4-BE49-F238E27FC236}">
                    <a16:creationId xmlns:a16="http://schemas.microsoft.com/office/drawing/2014/main" id="{8BB7900A-1CBF-4723-894E-4308DDDF66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" y="258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72898" name="Text Box 194">
                <a:extLst>
                  <a:ext uri="{FF2B5EF4-FFF2-40B4-BE49-F238E27FC236}">
                    <a16:creationId xmlns:a16="http://schemas.microsoft.com/office/drawing/2014/main" id="{7A5D2272-DC36-4295-B1A3-26A26DB61D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3" y="255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72899" name="Text Box 195">
                <a:extLst>
                  <a:ext uri="{FF2B5EF4-FFF2-40B4-BE49-F238E27FC236}">
                    <a16:creationId xmlns:a16="http://schemas.microsoft.com/office/drawing/2014/main" id="{76996144-D9E2-4CEB-BBC4-5C9AD250B3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" y="570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0000FF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72900" name="Text Box 196">
                <a:extLst>
                  <a:ext uri="{FF2B5EF4-FFF2-40B4-BE49-F238E27FC236}">
                    <a16:creationId xmlns:a16="http://schemas.microsoft.com/office/drawing/2014/main" id="{0D98FF50-668C-4978-8D21-DBF94C69F5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" y="570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0000FF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2901" name="Text Box 197">
                <a:extLst>
                  <a:ext uri="{FF2B5EF4-FFF2-40B4-BE49-F238E27FC236}">
                    <a16:creationId xmlns:a16="http://schemas.microsoft.com/office/drawing/2014/main" id="{96E9D8C0-8EA4-469D-9876-B51760822F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" y="567"/>
                <a:ext cx="14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0000FF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72902" name="Text Box 198">
                <a:extLst>
                  <a:ext uri="{FF2B5EF4-FFF2-40B4-BE49-F238E27FC236}">
                    <a16:creationId xmlns:a16="http://schemas.microsoft.com/office/drawing/2014/main" id="{F663B46D-EAC7-450A-9CC7-EECB8E5C7D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" y="570"/>
                <a:ext cx="25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solidFill>
                      <a:srgbClr val="FF3300"/>
                    </a:solidFill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72903" name="Text Box 199">
                <a:extLst>
                  <a:ext uri="{FF2B5EF4-FFF2-40B4-BE49-F238E27FC236}">
                    <a16:creationId xmlns:a16="http://schemas.microsoft.com/office/drawing/2014/main" id="{3561D234-7495-4A09-93DE-C53EAB95C3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1" y="567"/>
                <a:ext cx="282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latin typeface="Arial" panose="020B0604020202020204" pitchFamily="34" charset="0"/>
                  </a:rPr>
                  <a:t>EN</a:t>
                </a:r>
              </a:p>
            </p:txBody>
          </p:sp>
          <p:sp>
            <p:nvSpPr>
              <p:cNvPr id="72904" name="Text Box 200">
                <a:extLst>
                  <a:ext uri="{FF2B5EF4-FFF2-40B4-BE49-F238E27FC236}">
                    <a16:creationId xmlns:a16="http://schemas.microsoft.com/office/drawing/2014/main" id="{BFA8B8E8-BFDE-4DDF-814F-0D06C2A578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" y="400"/>
                <a:ext cx="51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1050">
                    <a:latin typeface="Arial" panose="020B0604020202020204" pitchFamily="34" charset="0"/>
                  </a:rPr>
                  <a:t>MUX(4)</a:t>
                </a:r>
              </a:p>
            </p:txBody>
          </p:sp>
          <p:sp>
            <p:nvSpPr>
              <p:cNvPr id="72905" name="AutoShape 201">
                <a:extLst>
                  <a:ext uri="{FF2B5EF4-FFF2-40B4-BE49-F238E27FC236}">
                    <a16:creationId xmlns:a16="http://schemas.microsoft.com/office/drawing/2014/main" id="{CC947C6F-0588-4353-8657-B26C777D5546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197" y="455"/>
                <a:ext cx="57" cy="227"/>
              </a:xfrm>
              <a:prstGeom prst="rightBrace">
                <a:avLst>
                  <a:gd name="adj1" fmla="val 33187"/>
                  <a:gd name="adj2" fmla="val 50000"/>
                </a:avLst>
              </a:prstGeom>
              <a:noFill/>
              <a:ln w="9525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graphicFrame>
            <p:nvGraphicFramePr>
              <p:cNvPr id="72906" name="Object 202">
                <a:extLst>
                  <a:ext uri="{FF2B5EF4-FFF2-40B4-BE49-F238E27FC236}">
                    <a16:creationId xmlns:a16="http://schemas.microsoft.com/office/drawing/2014/main" id="{6F73145B-4C6E-4467-AE9C-3B1B93DF71A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9" y="400"/>
              <a:ext cx="104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5" r:id="rId7" imgW="279596" imgH="393846" progId="Equation.DSMT4">
                      <p:embed/>
                    </p:oleObj>
                  </mc:Choice>
                  <mc:Fallback>
                    <p:oleObj r:id="rId7" imgW="279596" imgH="393846" progId="Equation.DSMT4">
                      <p:embed/>
                      <p:pic>
                        <p:nvPicPr>
                          <p:cNvPr id="72906" name="Object 202">
                            <a:extLst>
                              <a:ext uri="{FF2B5EF4-FFF2-40B4-BE49-F238E27FC236}">
                                <a16:creationId xmlns:a16="http://schemas.microsoft.com/office/drawing/2014/main" id="{6F73145B-4C6E-4467-AE9C-3B1B93DF71A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" y="400"/>
                            <a:ext cx="104" cy="1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907" name="Text Box 203">
                <a:extLst>
                  <a:ext uri="{FF2B5EF4-FFF2-40B4-BE49-F238E27FC236}">
                    <a16:creationId xmlns:a16="http://schemas.microsoft.com/office/drawing/2014/main" id="{A8B7E8B6-C81E-464B-A09D-59C6C55A9D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83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</a:pPr>
                <a:r>
                  <a:rPr lang="zh-CN" altLang="zh-CN" sz="900">
                    <a:latin typeface="Arial" panose="020B0604020202020204" pitchFamily="34" charset="0"/>
                  </a:rPr>
                  <a:t>D</a:t>
                </a:r>
                <a:r>
                  <a:rPr lang="zh-CN" altLang="zh-CN" sz="900" baseline="-25000">
                    <a:latin typeface="Arial" panose="020B0604020202020204" pitchFamily="34" charset="0"/>
                  </a:rPr>
                  <a:t>24</a:t>
                </a:r>
              </a:p>
            </p:txBody>
          </p:sp>
        </p:grpSp>
        <p:grpSp>
          <p:nvGrpSpPr>
            <p:cNvPr id="72908" name="Group 204">
              <a:extLst>
                <a:ext uri="{FF2B5EF4-FFF2-40B4-BE49-F238E27FC236}">
                  <a16:creationId xmlns:a16="http://schemas.microsoft.com/office/drawing/2014/main" id="{D8F2CDA8-C41C-4BCD-92D8-44595C6515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" y="711"/>
              <a:ext cx="795" cy="114"/>
              <a:chOff x="0" y="0"/>
              <a:chExt cx="795" cy="114"/>
            </a:xfrm>
          </p:grpSpPr>
          <p:sp>
            <p:nvSpPr>
              <p:cNvPr id="72909" name="Line 205">
                <a:extLst>
                  <a:ext uri="{FF2B5EF4-FFF2-40B4-BE49-F238E27FC236}">
                    <a16:creationId xmlns:a16="http://schemas.microsoft.com/office/drawing/2014/main" id="{3A0C4602-8245-4DF1-BBB1-1271172BB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910" name="Line 206">
                <a:extLst>
                  <a:ext uri="{FF2B5EF4-FFF2-40B4-BE49-F238E27FC236}">
                    <a16:creationId xmlns:a16="http://schemas.microsoft.com/office/drawing/2014/main" id="{F9874FAB-9B50-4D5A-8F22-E114B0DE7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" y="0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911" name="Line 207">
                <a:extLst>
                  <a:ext uri="{FF2B5EF4-FFF2-40B4-BE49-F238E27FC236}">
                    <a16:creationId xmlns:a16="http://schemas.microsoft.com/office/drawing/2014/main" id="{49C82E95-CD86-428D-B906-1E60CC8EE8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" y="0"/>
                <a:ext cx="0" cy="114"/>
              </a:xfrm>
              <a:prstGeom prst="line">
                <a:avLst/>
              </a:pr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912" name="Line 208">
                <a:extLst>
                  <a:ext uri="{FF2B5EF4-FFF2-40B4-BE49-F238E27FC236}">
                    <a16:creationId xmlns:a16="http://schemas.microsoft.com/office/drawing/2014/main" id="{6BD23A2B-5BD5-4459-926B-91FE7D23E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" y="0"/>
                <a:ext cx="0" cy="11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913" name="Line 209">
                <a:extLst>
                  <a:ext uri="{FF2B5EF4-FFF2-40B4-BE49-F238E27FC236}">
                    <a16:creationId xmlns:a16="http://schemas.microsoft.com/office/drawing/2014/main" id="{F840302F-864C-4BE6-8B52-B8365FEC9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1" y="0"/>
                <a:ext cx="0" cy="111"/>
              </a:xfrm>
              <a:prstGeom prst="line">
                <a:avLst/>
              </a:prstGeom>
              <a:noFill/>
              <a:ln w="190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72914" name="Rectangle 210">
            <a:extLst>
              <a:ext uri="{FF2B5EF4-FFF2-40B4-BE49-F238E27FC236}">
                <a16:creationId xmlns:a16="http://schemas.microsoft.com/office/drawing/2014/main" id="{64797FA7-119B-4AD8-97EA-92D461A2F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356" y="4805363"/>
            <a:ext cx="28130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>
                <a:latin typeface="幼圆" panose="02010509060101010101" pitchFamily="49" charset="-122"/>
                <a:ea typeface="幼圆" panose="02010509060101010101" pitchFamily="49" charset="-122"/>
              </a:rPr>
              <a:t>例如：</a:t>
            </a:r>
            <a:r>
              <a:rPr lang="zh-CN" altLang="zh-CN">
                <a:solidFill>
                  <a:srgbClr val="FF33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A</a:t>
            </a:r>
            <a:r>
              <a:rPr lang="zh-CN" altLang="zh-CN" baseline="-25000">
                <a:solidFill>
                  <a:srgbClr val="FF33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4</a:t>
            </a:r>
            <a:r>
              <a:rPr lang="zh-CN" altLang="zh-CN">
                <a:solidFill>
                  <a:srgbClr val="FF33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A</a:t>
            </a:r>
            <a:r>
              <a:rPr lang="zh-CN" altLang="zh-CN" baseline="-25000">
                <a:solidFill>
                  <a:srgbClr val="FF33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3</a:t>
            </a:r>
            <a:r>
              <a:rPr lang="zh-CN" altLang="zh-CN">
                <a:solidFill>
                  <a:srgbClr val="0000FF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A</a:t>
            </a:r>
            <a:r>
              <a:rPr lang="zh-CN" altLang="zh-CN" baseline="-25000">
                <a:solidFill>
                  <a:srgbClr val="0000FF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2</a:t>
            </a:r>
            <a:r>
              <a:rPr lang="zh-CN" altLang="zh-CN">
                <a:solidFill>
                  <a:srgbClr val="0000FF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A</a:t>
            </a:r>
            <a:r>
              <a:rPr lang="zh-CN" altLang="zh-CN" baseline="-25000">
                <a:solidFill>
                  <a:srgbClr val="0000FF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1</a:t>
            </a:r>
            <a:r>
              <a:rPr lang="zh-CN" altLang="zh-CN">
                <a:solidFill>
                  <a:srgbClr val="0000FF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A</a:t>
            </a:r>
            <a:r>
              <a:rPr lang="zh-CN" altLang="zh-CN" baseline="-25000">
                <a:solidFill>
                  <a:srgbClr val="0000FF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0</a:t>
            </a:r>
            <a:r>
              <a:rPr lang="zh-CN" altLang="zh-CN">
                <a:latin typeface="Arial" panose="020B0604020202020204" pitchFamily="34" charset="0"/>
                <a:ea typeface="幼圆" panose="02010509060101010101" pitchFamily="49" charset="-122"/>
              </a:rPr>
              <a:t>=</a:t>
            </a:r>
            <a:r>
              <a:rPr lang="zh-CN" altLang="zh-CN">
                <a:solidFill>
                  <a:srgbClr val="FF33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11</a:t>
            </a:r>
            <a:r>
              <a:rPr lang="zh-CN" altLang="zh-CN">
                <a:solidFill>
                  <a:srgbClr val="0000FF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101</a:t>
            </a:r>
          </a:p>
        </p:txBody>
      </p:sp>
      <p:graphicFrame>
        <p:nvGraphicFramePr>
          <p:cNvPr id="72915" name="Group 211">
            <a:extLst>
              <a:ext uri="{FF2B5EF4-FFF2-40B4-BE49-F238E27FC236}">
                <a16:creationId xmlns:a16="http://schemas.microsoft.com/office/drawing/2014/main" id="{176650E0-42BE-45C7-9D6C-EC472D583C58}"/>
              </a:ext>
            </a:extLst>
          </p:cNvPr>
          <p:cNvGraphicFramePr>
            <a:graphicFrameLocks noGrp="1"/>
          </p:cNvGraphicFramePr>
          <p:nvPr/>
        </p:nvGraphicFramePr>
        <p:xfrm>
          <a:off x="1978820" y="4137422"/>
          <a:ext cx="702469" cy="1323976"/>
        </p:xfrm>
        <a:graphic>
          <a:graphicData uri="http://schemas.openxmlformats.org/drawingml/2006/table">
            <a:tbl>
              <a:tblPr/>
              <a:tblGrid>
                <a:gridCol w="351235">
                  <a:extLst>
                    <a:ext uri="{9D8B030D-6E8A-4147-A177-3AD203B41FA5}">
                      <a16:colId xmlns:a16="http://schemas.microsoft.com/office/drawing/2014/main" val="464628228"/>
                    </a:ext>
                  </a:extLst>
                </a:gridCol>
                <a:gridCol w="351234">
                  <a:extLst>
                    <a:ext uri="{9D8B030D-6E8A-4147-A177-3AD203B41FA5}">
                      <a16:colId xmlns:a16="http://schemas.microsoft.com/office/drawing/2014/main" val="143547185"/>
                    </a:ext>
                  </a:extLst>
                </a:gridCol>
              </a:tblGrid>
              <a:tr h="282179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zh-CN" altLang="zh-CN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E9EFF"/>
                        </a:gs>
                        <a:gs pos="20000">
                          <a:srgbClr val="85C2FF"/>
                        </a:gs>
                        <a:gs pos="35000">
                          <a:srgbClr val="C4D6EB"/>
                        </a:gs>
                        <a:gs pos="50000">
                          <a:srgbClr val="FFEBFA"/>
                        </a:gs>
                        <a:gs pos="65000">
                          <a:srgbClr val="C4D6EB"/>
                        </a:gs>
                        <a:gs pos="80001">
                          <a:srgbClr val="85C2FF"/>
                        </a:gs>
                        <a:gs pos="100000">
                          <a:srgbClr val="5E9E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zh-CN" altLang="zh-CN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E9EFF"/>
                        </a:gs>
                        <a:gs pos="20000">
                          <a:srgbClr val="85C2FF"/>
                        </a:gs>
                        <a:gs pos="35000">
                          <a:srgbClr val="C4D6EB"/>
                        </a:gs>
                        <a:gs pos="50000">
                          <a:srgbClr val="FFEBFA"/>
                        </a:gs>
                        <a:gs pos="65000">
                          <a:srgbClr val="C4D6EB"/>
                        </a:gs>
                        <a:gs pos="80001">
                          <a:srgbClr val="85C2FF"/>
                        </a:gs>
                        <a:gs pos="100000">
                          <a:srgbClr val="5E9E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73800347"/>
                  </a:ext>
                </a:extLst>
              </a:tr>
              <a:tr h="260747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E9EFF"/>
                        </a:gs>
                        <a:gs pos="20000">
                          <a:srgbClr val="85C2FF"/>
                        </a:gs>
                        <a:gs pos="35000">
                          <a:srgbClr val="C4D6EB"/>
                        </a:gs>
                        <a:gs pos="50000">
                          <a:srgbClr val="FFEBFA"/>
                        </a:gs>
                        <a:gs pos="65000">
                          <a:srgbClr val="C4D6EB"/>
                        </a:gs>
                        <a:gs pos="80001">
                          <a:srgbClr val="85C2FF"/>
                        </a:gs>
                        <a:gs pos="100000">
                          <a:srgbClr val="5E9E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E9EFF"/>
                        </a:gs>
                        <a:gs pos="20000">
                          <a:srgbClr val="85C2FF"/>
                        </a:gs>
                        <a:gs pos="35000">
                          <a:srgbClr val="C4D6EB"/>
                        </a:gs>
                        <a:gs pos="50000">
                          <a:srgbClr val="FFEBFA"/>
                        </a:gs>
                        <a:gs pos="65000">
                          <a:srgbClr val="C4D6EB"/>
                        </a:gs>
                        <a:gs pos="80001">
                          <a:srgbClr val="85C2FF"/>
                        </a:gs>
                        <a:gs pos="100000">
                          <a:srgbClr val="5E9E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75604115"/>
                  </a:ext>
                </a:extLst>
              </a:tr>
              <a:tr h="259556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E9EFF"/>
                        </a:gs>
                        <a:gs pos="20000">
                          <a:srgbClr val="85C2FF"/>
                        </a:gs>
                        <a:gs pos="35000">
                          <a:srgbClr val="C4D6EB"/>
                        </a:gs>
                        <a:gs pos="50000">
                          <a:srgbClr val="FFEBFA"/>
                        </a:gs>
                        <a:gs pos="65000">
                          <a:srgbClr val="C4D6EB"/>
                        </a:gs>
                        <a:gs pos="80001">
                          <a:srgbClr val="85C2FF"/>
                        </a:gs>
                        <a:gs pos="100000">
                          <a:srgbClr val="5E9E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E9EFF"/>
                        </a:gs>
                        <a:gs pos="20000">
                          <a:srgbClr val="85C2FF"/>
                        </a:gs>
                        <a:gs pos="35000">
                          <a:srgbClr val="C4D6EB"/>
                        </a:gs>
                        <a:gs pos="50000">
                          <a:srgbClr val="FFEBFA"/>
                        </a:gs>
                        <a:gs pos="65000">
                          <a:srgbClr val="C4D6EB"/>
                        </a:gs>
                        <a:gs pos="80001">
                          <a:srgbClr val="85C2FF"/>
                        </a:gs>
                        <a:gs pos="100000">
                          <a:srgbClr val="5E9E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5291774"/>
                  </a:ext>
                </a:extLst>
              </a:tr>
              <a:tr h="260747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E9EFF"/>
                        </a:gs>
                        <a:gs pos="20000">
                          <a:srgbClr val="85C2FF"/>
                        </a:gs>
                        <a:gs pos="35000">
                          <a:srgbClr val="C4D6EB"/>
                        </a:gs>
                        <a:gs pos="50000">
                          <a:srgbClr val="FFEBFA"/>
                        </a:gs>
                        <a:gs pos="65000">
                          <a:srgbClr val="C4D6EB"/>
                        </a:gs>
                        <a:gs pos="80001">
                          <a:srgbClr val="85C2FF"/>
                        </a:gs>
                        <a:gs pos="100000">
                          <a:srgbClr val="5E9E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E9EFF"/>
                        </a:gs>
                        <a:gs pos="20000">
                          <a:srgbClr val="85C2FF"/>
                        </a:gs>
                        <a:gs pos="35000">
                          <a:srgbClr val="C4D6EB"/>
                        </a:gs>
                        <a:gs pos="50000">
                          <a:srgbClr val="FFEBFA"/>
                        </a:gs>
                        <a:gs pos="65000">
                          <a:srgbClr val="C4D6EB"/>
                        </a:gs>
                        <a:gs pos="80001">
                          <a:srgbClr val="85C2FF"/>
                        </a:gs>
                        <a:gs pos="100000">
                          <a:srgbClr val="5E9E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95171597"/>
                  </a:ext>
                </a:extLst>
              </a:tr>
              <a:tr h="260747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E9EFF"/>
                        </a:gs>
                        <a:gs pos="20000">
                          <a:srgbClr val="85C2FF"/>
                        </a:gs>
                        <a:gs pos="35000">
                          <a:srgbClr val="C4D6EB"/>
                        </a:gs>
                        <a:gs pos="50000">
                          <a:srgbClr val="FFEBFA"/>
                        </a:gs>
                        <a:gs pos="65000">
                          <a:srgbClr val="C4D6EB"/>
                        </a:gs>
                        <a:gs pos="80001">
                          <a:srgbClr val="85C2FF"/>
                        </a:gs>
                        <a:gs pos="100000">
                          <a:srgbClr val="5E9E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E9EFF"/>
                        </a:gs>
                        <a:gs pos="20000">
                          <a:srgbClr val="85C2FF"/>
                        </a:gs>
                        <a:gs pos="35000">
                          <a:srgbClr val="C4D6EB"/>
                        </a:gs>
                        <a:gs pos="50000">
                          <a:srgbClr val="FFEBFA"/>
                        </a:gs>
                        <a:gs pos="65000">
                          <a:srgbClr val="C4D6EB"/>
                        </a:gs>
                        <a:gs pos="80001">
                          <a:srgbClr val="85C2FF"/>
                        </a:gs>
                        <a:gs pos="100000">
                          <a:srgbClr val="5E9E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49946969"/>
                  </a:ext>
                </a:extLst>
              </a:tr>
            </a:tbl>
          </a:graphicData>
        </a:graphic>
      </p:graphicFrame>
      <p:sp>
        <p:nvSpPr>
          <p:cNvPr id="72935" name="Text Box 231">
            <a:extLst>
              <a:ext uri="{FF2B5EF4-FFF2-40B4-BE49-F238E27FC236}">
                <a16:creationId xmlns:a16="http://schemas.microsoft.com/office/drawing/2014/main" id="{6B6AF009-0EAF-4DD3-8495-7E51C9F24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2" y="4182667"/>
            <a:ext cx="49291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在</a:t>
            </a:r>
            <a:r>
              <a:rPr lang="zh-CN" altLang="zh-CN" dirty="0">
                <a:latin typeface="Arial" panose="020B0604020202020204" pitchFamily="34" charset="0"/>
                <a:ea typeface="幼圆" panose="02010509060101010101" pitchFamily="49" charset="-122"/>
              </a:rPr>
              <a:t>A</a:t>
            </a:r>
            <a:r>
              <a:rPr lang="zh-CN" altLang="zh-CN" baseline="-25000" dirty="0">
                <a:latin typeface="Arial" panose="020B0604020202020204" pitchFamily="34" charset="0"/>
                <a:ea typeface="幼圆" panose="02010509060101010101" pitchFamily="49" charset="-122"/>
              </a:rPr>
              <a:t>2</a:t>
            </a:r>
            <a:r>
              <a:rPr lang="zh-CN" altLang="zh-CN" dirty="0">
                <a:latin typeface="Arial" panose="020B0604020202020204" pitchFamily="34" charset="0"/>
                <a:ea typeface="幼圆" panose="02010509060101010101" pitchFamily="49" charset="-122"/>
              </a:rPr>
              <a:t>A</a:t>
            </a:r>
            <a:r>
              <a:rPr lang="zh-CN" altLang="zh-CN" baseline="-25000" dirty="0">
                <a:latin typeface="Arial" panose="020B0604020202020204" pitchFamily="34" charset="0"/>
                <a:ea typeface="幼圆" panose="02010509060101010101" pitchFamily="49" charset="-122"/>
              </a:rPr>
              <a:t>1</a:t>
            </a:r>
            <a:r>
              <a:rPr lang="zh-CN" altLang="zh-CN" dirty="0">
                <a:latin typeface="Arial" panose="020B0604020202020204" pitchFamily="34" charset="0"/>
                <a:ea typeface="幼圆" panose="02010509060101010101" pitchFamily="49" charset="-122"/>
              </a:rPr>
              <a:t>A</a:t>
            </a:r>
            <a:r>
              <a:rPr lang="zh-CN" altLang="zh-CN" baseline="-25000" dirty="0"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zh-CN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地址码作用下，四片</a:t>
            </a:r>
            <a:r>
              <a:rPr lang="zh-CN" altLang="zh-CN" dirty="0">
                <a:latin typeface="Arial" panose="020B0604020202020204" pitchFamily="34" charset="0"/>
                <a:ea typeface="幼圆" panose="02010509060101010101" pitchFamily="49" charset="-122"/>
              </a:rPr>
              <a:t>8</a:t>
            </a:r>
            <a:r>
              <a:rPr lang="zh-CN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选</a:t>
            </a:r>
            <a:r>
              <a:rPr lang="zh-CN" altLang="zh-CN" dirty="0">
                <a:latin typeface="Arial" panose="020B0604020202020204" pitchFamily="34" charset="0"/>
                <a:ea typeface="幼圆" panose="02010509060101010101" pitchFamily="49" charset="-122"/>
              </a:rPr>
              <a:t>1</a:t>
            </a:r>
            <a:r>
              <a:rPr lang="zh-CN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都有输出，总输出由高位地址码A</a:t>
            </a:r>
            <a:r>
              <a:rPr lang="zh-CN" altLang="zh-CN" baseline="-25000" dirty="0"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zh-CN" altLang="zh-CN" baseline="-25000" dirty="0"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决定。</a:t>
            </a:r>
          </a:p>
        </p:txBody>
      </p:sp>
      <p:sp>
        <p:nvSpPr>
          <p:cNvPr id="72936" name="Text Box 232">
            <a:extLst>
              <a:ext uri="{FF2B5EF4-FFF2-40B4-BE49-F238E27FC236}">
                <a16:creationId xmlns:a16="http://schemas.microsoft.com/office/drawing/2014/main" id="{F759CA31-22EF-4151-AF2D-C4245D5B0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211" y="3136107"/>
            <a:ext cx="3250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 sz="1200">
                <a:solidFill>
                  <a:srgbClr val="FF33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</a:p>
        </p:txBody>
      </p:sp>
      <p:sp>
        <p:nvSpPr>
          <p:cNvPr id="72937" name="Rectangle 233">
            <a:extLst>
              <a:ext uri="{FF2B5EF4-FFF2-40B4-BE49-F238E27FC236}">
                <a16:creationId xmlns:a16="http://schemas.microsoft.com/office/drawing/2014/main" id="{7117537A-0875-4AE7-A48E-F3DE5995F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591" y="2984898"/>
            <a:ext cx="2616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200">
                <a:solidFill>
                  <a:srgbClr val="FF33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</a:p>
        </p:txBody>
      </p:sp>
      <p:sp>
        <p:nvSpPr>
          <p:cNvPr id="72938" name="Rectangle 234">
            <a:extLst>
              <a:ext uri="{FF2B5EF4-FFF2-40B4-BE49-F238E27FC236}">
                <a16:creationId xmlns:a16="http://schemas.microsoft.com/office/drawing/2014/main" id="{CA22D4AE-A593-4535-A497-18313293E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591" y="2755107"/>
            <a:ext cx="2616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20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</a:p>
        </p:txBody>
      </p:sp>
      <p:sp>
        <p:nvSpPr>
          <p:cNvPr id="72939" name="Rectangle 235">
            <a:extLst>
              <a:ext uri="{FF2B5EF4-FFF2-40B4-BE49-F238E27FC236}">
                <a16:creationId xmlns:a16="http://schemas.microsoft.com/office/drawing/2014/main" id="{CDFD6BC6-F6E6-4771-A303-276D6C073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591" y="2620567"/>
            <a:ext cx="2616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200"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72940" name="Rectangle 236">
            <a:extLst>
              <a:ext uri="{FF2B5EF4-FFF2-40B4-BE49-F238E27FC236}">
                <a16:creationId xmlns:a16="http://schemas.microsoft.com/office/drawing/2014/main" id="{01F8A7A4-F814-49F8-9EB4-EDFD0867D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591" y="2486026"/>
            <a:ext cx="2616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20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</a:p>
        </p:txBody>
      </p:sp>
      <p:sp>
        <p:nvSpPr>
          <p:cNvPr id="72941" name="Rectangle 237">
            <a:extLst>
              <a:ext uri="{FF2B5EF4-FFF2-40B4-BE49-F238E27FC236}">
                <a16:creationId xmlns:a16="http://schemas.microsoft.com/office/drawing/2014/main" id="{EEDFF0FD-BACD-4975-A438-4A8018813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481" y="2283620"/>
            <a:ext cx="33214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050">
                <a:solidFill>
                  <a:srgbClr val="008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D</a:t>
            </a:r>
            <a:r>
              <a:rPr lang="zh-CN" altLang="zh-CN" sz="1050" baseline="-25000">
                <a:solidFill>
                  <a:srgbClr val="008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5</a:t>
            </a:r>
          </a:p>
        </p:txBody>
      </p:sp>
      <p:sp>
        <p:nvSpPr>
          <p:cNvPr id="72942" name="Rectangle 238">
            <a:extLst>
              <a:ext uri="{FF2B5EF4-FFF2-40B4-BE49-F238E27FC236}">
                <a16:creationId xmlns:a16="http://schemas.microsoft.com/office/drawing/2014/main" id="{3544E499-B794-40C7-AD3B-C5BAD5EF1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647" y="2283619"/>
            <a:ext cx="347663" cy="36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1050">
                <a:solidFill>
                  <a:srgbClr val="008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D</a:t>
            </a:r>
            <a:r>
              <a:rPr lang="zh-CN" altLang="zh-CN" sz="1050" baseline="-25000">
                <a:solidFill>
                  <a:srgbClr val="008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13</a:t>
            </a:r>
          </a:p>
        </p:txBody>
      </p:sp>
      <p:sp>
        <p:nvSpPr>
          <p:cNvPr id="72943" name="Rectangle 239">
            <a:extLst>
              <a:ext uri="{FF2B5EF4-FFF2-40B4-BE49-F238E27FC236}">
                <a16:creationId xmlns:a16="http://schemas.microsoft.com/office/drawing/2014/main" id="{1DCE40DC-F7C5-4FC7-A47E-8DD7180F5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579" y="2276476"/>
            <a:ext cx="38183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050">
                <a:solidFill>
                  <a:srgbClr val="008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D</a:t>
            </a:r>
            <a:r>
              <a:rPr lang="zh-CN" altLang="zh-CN" sz="1050" baseline="-25000">
                <a:solidFill>
                  <a:srgbClr val="008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21</a:t>
            </a:r>
          </a:p>
        </p:txBody>
      </p:sp>
      <p:sp>
        <p:nvSpPr>
          <p:cNvPr id="72944" name="Rectangle 240">
            <a:extLst>
              <a:ext uri="{FF2B5EF4-FFF2-40B4-BE49-F238E27FC236}">
                <a16:creationId xmlns:a16="http://schemas.microsoft.com/office/drawing/2014/main" id="{1EAED6FC-945C-4874-9FE8-9359AC980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035" y="2276476"/>
            <a:ext cx="38183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050">
                <a:solidFill>
                  <a:srgbClr val="008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D</a:t>
            </a:r>
            <a:r>
              <a:rPr lang="zh-CN" altLang="zh-CN" sz="1050" baseline="-25000">
                <a:solidFill>
                  <a:srgbClr val="008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29</a:t>
            </a:r>
          </a:p>
        </p:txBody>
      </p:sp>
      <p:sp>
        <p:nvSpPr>
          <p:cNvPr id="72945" name="Rectangle 241">
            <a:extLst>
              <a:ext uri="{FF2B5EF4-FFF2-40B4-BE49-F238E27FC236}">
                <a16:creationId xmlns:a16="http://schemas.microsoft.com/office/drawing/2014/main" id="{7EAD2CAE-857E-4E54-B4C8-A4BECD289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123" y="3463529"/>
            <a:ext cx="4106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200">
                <a:latin typeface="Arial" panose="020B0604020202020204" pitchFamily="34" charset="0"/>
                <a:ea typeface="幼圆" panose="02010509060101010101" pitchFamily="49" charset="-122"/>
              </a:rPr>
              <a:t>D</a:t>
            </a:r>
            <a:r>
              <a:rPr lang="zh-CN" altLang="zh-CN" sz="1200" baseline="-25000">
                <a:latin typeface="Arial" panose="020B0604020202020204" pitchFamily="34" charset="0"/>
                <a:ea typeface="幼圆" panose="02010509060101010101" pitchFamily="49" charset="-122"/>
              </a:rPr>
              <a:t>29</a:t>
            </a:r>
          </a:p>
        </p:txBody>
      </p:sp>
      <p:sp>
        <p:nvSpPr>
          <p:cNvPr id="72946" name="WordArt 242">
            <a:extLst>
              <a:ext uri="{FF2B5EF4-FFF2-40B4-BE49-F238E27FC236}">
                <a16:creationId xmlns:a16="http://schemas.microsoft.com/office/drawing/2014/main" id="{F9B3BD07-F7E7-4138-962C-D09BBD607311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2344341" y="1114425"/>
            <a:ext cx="4357688" cy="2714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05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_GB2312"/>
              </a:rPr>
              <a:t>用四片</a:t>
            </a:r>
            <a:r>
              <a:rPr lang="en-US" altLang="zh-CN" sz="105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_GB2312"/>
              </a:rPr>
              <a:t>8</a:t>
            </a:r>
            <a:r>
              <a:rPr lang="zh-CN" altLang="en-US" sz="105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_GB2312"/>
              </a:rPr>
              <a:t>选</a:t>
            </a:r>
            <a:r>
              <a:rPr lang="en-US" altLang="zh-CN" sz="105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_GB2312"/>
              </a:rPr>
              <a:t>1</a:t>
            </a:r>
            <a:r>
              <a:rPr lang="zh-CN" altLang="en-US" sz="105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_GB2312"/>
              </a:rPr>
              <a:t>数据选择器和一片</a:t>
            </a:r>
            <a:r>
              <a:rPr lang="en-US" altLang="zh-CN" sz="105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_GB2312"/>
              </a:rPr>
              <a:t>4</a:t>
            </a:r>
            <a:r>
              <a:rPr lang="zh-CN" altLang="en-US" sz="105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_GB2312"/>
              </a:rPr>
              <a:t>选</a:t>
            </a:r>
            <a:r>
              <a:rPr lang="en-US" altLang="zh-CN" sz="105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_GB2312"/>
              </a:rPr>
              <a:t>1</a:t>
            </a:r>
            <a:r>
              <a:rPr lang="zh-CN" altLang="en-US" sz="105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_GB2312"/>
              </a:rPr>
              <a:t>构成</a:t>
            </a:r>
            <a:r>
              <a:rPr lang="en-US" altLang="zh-CN" sz="105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_GB2312"/>
              </a:rPr>
              <a:t>32</a:t>
            </a:r>
            <a:r>
              <a:rPr lang="zh-CN" altLang="en-US" sz="105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_GB2312"/>
              </a:rPr>
              <a:t>选</a:t>
            </a:r>
            <a:r>
              <a:rPr lang="en-US" altLang="zh-CN" sz="105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_GB2312"/>
              </a:rPr>
              <a:t>1</a:t>
            </a:r>
            <a:r>
              <a:rPr lang="zh-CN" altLang="en-US" sz="105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_GB2312"/>
              </a:rPr>
              <a:t>数据选择器。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7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7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7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7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7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7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7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7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7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7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7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7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7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5" dur="500"/>
                                        <p:tgtEl>
                                          <p:spTgt spid="7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7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7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7" dur="500"/>
                                        <p:tgtEl>
                                          <p:spTgt spid="7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7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7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7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7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7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7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7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7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7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7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7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7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7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7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9" dur="500"/>
                                        <p:tgtEl>
                                          <p:spTgt spid="7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3" dur="500"/>
                                        <p:tgtEl>
                                          <p:spTgt spid="7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1" dur="500"/>
                                        <p:tgtEl>
                                          <p:spTgt spid="7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0" dur="500"/>
                                        <p:tgtEl>
                                          <p:spTgt spid="7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5" dur="500"/>
                                        <p:tgtEl>
                                          <p:spTgt spid="7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6" dur="500"/>
                                        <p:tgtEl>
                                          <p:spTgt spid="7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0" dur="500"/>
                                        <p:tgtEl>
                                          <p:spTgt spid="72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4" dur="500"/>
                                        <p:tgtEl>
                                          <p:spTgt spid="7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8" dur="500"/>
                                        <p:tgtEl>
                                          <p:spTgt spid="7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3" dur="500"/>
                                        <p:tgtEl>
                                          <p:spTgt spid="7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14" grpId="0" autoUpdateAnimBg="0"/>
      <p:bldP spid="72935" grpId="0" autoUpdateAnimBg="0"/>
      <p:bldP spid="72936" grpId="0" autoUpdateAnimBg="0"/>
      <p:bldP spid="72937" grpId="0" autoUpdateAnimBg="0"/>
      <p:bldP spid="72938" grpId="0" autoUpdateAnimBg="0"/>
      <p:bldP spid="72939" grpId="0" autoUpdateAnimBg="0"/>
      <p:bldP spid="72940" grpId="0" autoUpdateAnimBg="0"/>
      <p:bldP spid="72941" grpId="0" autoUpdateAnimBg="0"/>
      <p:bldP spid="72942" grpId="0" autoUpdateAnimBg="0"/>
      <p:bldP spid="72943" grpId="0" autoUpdateAnimBg="0"/>
      <p:bldP spid="72944" grpId="0" autoUpdateAnimBg="0"/>
      <p:bldP spid="7294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WordArt 2">
            <a:extLst>
              <a:ext uri="{FF2B5EF4-FFF2-40B4-BE49-F238E27FC236}">
                <a16:creationId xmlns:a16="http://schemas.microsoft.com/office/drawing/2014/main" id="{6E9332D2-5F1B-411C-828F-C1945E460C31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3312319" y="853677"/>
            <a:ext cx="2314575" cy="385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200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_GB2312"/>
              </a:rPr>
              <a:t>数据选择器的应用：</a:t>
            </a:r>
          </a:p>
        </p:txBody>
      </p:sp>
      <p:sp>
        <p:nvSpPr>
          <p:cNvPr id="73731" name="WordArt 3">
            <a:extLst>
              <a:ext uri="{FF2B5EF4-FFF2-40B4-BE49-F238E27FC236}">
                <a16:creationId xmlns:a16="http://schemas.microsoft.com/office/drawing/2014/main" id="{65006D04-1533-4B1D-8966-3AFF0E103F90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3378994" y="1996678"/>
            <a:ext cx="1600200" cy="3857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500" dirty="0">
                <a:ln w="9525" cmpd="sng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楷体_GB2312"/>
              </a:rPr>
              <a:t>☆  选择输出信号</a:t>
            </a:r>
          </a:p>
        </p:txBody>
      </p:sp>
      <p:sp>
        <p:nvSpPr>
          <p:cNvPr id="73732" name="WordArt 4">
            <a:extLst>
              <a:ext uri="{FF2B5EF4-FFF2-40B4-BE49-F238E27FC236}">
                <a16:creationId xmlns:a16="http://schemas.microsoft.com/office/drawing/2014/main" id="{2C33FBD7-EE2D-4391-A60B-FB7AF873516A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3378994" y="2528887"/>
            <a:ext cx="2000250" cy="3857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500">
                <a:ln w="9525" cmpd="sng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楷体_GB2312"/>
              </a:rPr>
              <a:t>☆  实现时分多路通讯</a:t>
            </a:r>
          </a:p>
        </p:txBody>
      </p:sp>
      <p:sp>
        <p:nvSpPr>
          <p:cNvPr id="73733" name="WordArt 5">
            <a:extLst>
              <a:ext uri="{FF2B5EF4-FFF2-40B4-BE49-F238E27FC236}">
                <a16:creationId xmlns:a16="http://schemas.microsoft.com/office/drawing/2014/main" id="{EDED6BF9-54B4-4BAE-9AB2-B523A37F816D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3382566" y="3064669"/>
            <a:ext cx="2000250" cy="3857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500">
                <a:ln w="9525" cmpd="sng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楷体_GB2312"/>
              </a:rPr>
              <a:t>☆  实现组合逻辑函数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617894E9-2F31-4A75-8B94-1F5A09B10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12" y="1531144"/>
            <a:ext cx="928688" cy="16002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ABEAEF4-88D0-4B04-9A9C-6E2B9E745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5" y="1541860"/>
            <a:ext cx="928688" cy="154305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4756" name="Line 4">
            <a:extLst>
              <a:ext uri="{FF2B5EF4-FFF2-40B4-BE49-F238E27FC236}">
                <a16:creationId xmlns:a16="http://schemas.microsoft.com/office/drawing/2014/main" id="{58C3831D-DEB0-4F70-96D4-1D246FD74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2113360"/>
            <a:ext cx="3714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4757" name="Line 5">
            <a:extLst>
              <a:ext uri="{FF2B5EF4-FFF2-40B4-BE49-F238E27FC236}">
                <a16:creationId xmlns:a16="http://schemas.microsoft.com/office/drawing/2014/main" id="{49645622-946F-4BE4-A533-07F222B26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2513410"/>
            <a:ext cx="3714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4758" name="Line 6">
            <a:extLst>
              <a:ext uri="{FF2B5EF4-FFF2-40B4-BE49-F238E27FC236}">
                <a16:creationId xmlns:a16="http://schemas.microsoft.com/office/drawing/2014/main" id="{82FEE96F-7B22-4BE2-A088-E014694FE7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3175" y="2845594"/>
            <a:ext cx="3714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4759" name="Line 7">
            <a:extLst>
              <a:ext uri="{FF2B5EF4-FFF2-40B4-BE49-F238E27FC236}">
                <a16:creationId xmlns:a16="http://schemas.microsoft.com/office/drawing/2014/main" id="{6EB663DD-FAE9-4483-AA69-AC733AE23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613" y="2788444"/>
            <a:ext cx="3714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4760" name="Line 8">
            <a:extLst>
              <a:ext uri="{FF2B5EF4-FFF2-40B4-BE49-F238E27FC236}">
                <a16:creationId xmlns:a16="http://schemas.microsoft.com/office/drawing/2014/main" id="{9ECD0A3B-E369-4180-8D11-29EA2EB7D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613" y="2445544"/>
            <a:ext cx="3714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4761" name="Line 9">
            <a:extLst>
              <a:ext uri="{FF2B5EF4-FFF2-40B4-BE49-F238E27FC236}">
                <a16:creationId xmlns:a16="http://schemas.microsoft.com/office/drawing/2014/main" id="{8A334F10-47E7-400C-8D6B-6B72C5BBF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613" y="2102644"/>
            <a:ext cx="3714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4762" name="Line 10">
            <a:extLst>
              <a:ext uri="{FF2B5EF4-FFF2-40B4-BE49-F238E27FC236}">
                <a16:creationId xmlns:a16="http://schemas.microsoft.com/office/drawing/2014/main" id="{6B55D8F3-5814-4B7E-B5D8-15E1AFEB9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613" y="1759744"/>
            <a:ext cx="3714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4763" name="Line 11">
            <a:extLst>
              <a:ext uri="{FF2B5EF4-FFF2-40B4-BE49-F238E27FC236}">
                <a16:creationId xmlns:a16="http://schemas.microsoft.com/office/drawing/2014/main" id="{9DB0B2FB-C516-4D9C-BB03-59D3465AC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3175" y="1759744"/>
            <a:ext cx="3714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4764" name="Line 12">
            <a:extLst>
              <a:ext uri="{FF2B5EF4-FFF2-40B4-BE49-F238E27FC236}">
                <a16:creationId xmlns:a16="http://schemas.microsoft.com/office/drawing/2014/main" id="{18979AD1-6CB7-46A6-B958-79D0A341A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3131344"/>
            <a:ext cx="0" cy="3429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4765" name="Line 13">
            <a:extLst>
              <a:ext uri="{FF2B5EF4-FFF2-40B4-BE49-F238E27FC236}">
                <a16:creationId xmlns:a16="http://schemas.microsoft.com/office/drawing/2014/main" id="{1E544B5E-41C6-49E7-9DCB-83303F0184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8550" y="3131344"/>
            <a:ext cx="0" cy="3429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4766" name="Line 14">
            <a:extLst>
              <a:ext uri="{FF2B5EF4-FFF2-40B4-BE49-F238E27FC236}">
                <a16:creationId xmlns:a16="http://schemas.microsoft.com/office/drawing/2014/main" id="{26D2A595-DD69-4545-BCD9-20ADD2BE75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3575" y="3074194"/>
            <a:ext cx="0" cy="3429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4767" name="Line 15">
            <a:extLst>
              <a:ext uri="{FF2B5EF4-FFF2-40B4-BE49-F238E27FC236}">
                <a16:creationId xmlns:a16="http://schemas.microsoft.com/office/drawing/2014/main" id="{EA96EC9A-369B-4495-9430-30A3BB359C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6963" y="3074194"/>
            <a:ext cx="0" cy="3429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4768" name="Line 16">
            <a:extLst>
              <a:ext uri="{FF2B5EF4-FFF2-40B4-BE49-F238E27FC236}">
                <a16:creationId xmlns:a16="http://schemas.microsoft.com/office/drawing/2014/main" id="{F20C2B8F-D140-4B4A-81D9-FF0C8E585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4287" y="2341960"/>
            <a:ext cx="804863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4769" name="Line 17">
            <a:extLst>
              <a:ext uri="{FF2B5EF4-FFF2-40B4-BE49-F238E27FC236}">
                <a16:creationId xmlns:a16="http://schemas.microsoft.com/office/drawing/2014/main" id="{2CE8C411-1799-4AFB-B84B-B20919AF6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4887" y="2341960"/>
            <a:ext cx="681038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4770" name="Line 18">
            <a:extLst>
              <a:ext uri="{FF2B5EF4-FFF2-40B4-BE49-F238E27FC236}">
                <a16:creationId xmlns:a16="http://schemas.microsoft.com/office/drawing/2014/main" id="{FEA10EE4-322E-4A97-AEC7-1184D9346A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1062" y="2341960"/>
            <a:ext cx="18573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4771" name="Rectangle 19">
            <a:extLst>
              <a:ext uri="{FF2B5EF4-FFF2-40B4-BE49-F238E27FC236}">
                <a16:creationId xmlns:a16="http://schemas.microsoft.com/office/drawing/2014/main" id="{0AA3E177-E0DD-4A3E-961D-9D00D917D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3427810"/>
            <a:ext cx="86677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1350">
                <a:solidFill>
                  <a:srgbClr val="070709"/>
                </a:solidFill>
              </a:rPr>
              <a:t>A</a:t>
            </a:r>
            <a:r>
              <a:rPr lang="zh-CN" altLang="zh-CN" sz="1350" baseline="-30000">
                <a:solidFill>
                  <a:srgbClr val="070709"/>
                </a:solidFill>
              </a:rPr>
              <a:t>1</a:t>
            </a:r>
            <a:r>
              <a:rPr lang="zh-CN" altLang="zh-CN" sz="1050">
                <a:solidFill>
                  <a:srgbClr val="070709"/>
                </a:solidFill>
              </a:rPr>
              <a:t> </a:t>
            </a:r>
            <a:endParaRPr lang="zh-CN" altLang="zh-CN">
              <a:solidFill>
                <a:srgbClr val="070709"/>
              </a:solidFill>
            </a:endParaRPr>
          </a:p>
        </p:txBody>
      </p:sp>
      <p:sp>
        <p:nvSpPr>
          <p:cNvPr id="74772" name="Rectangle 20">
            <a:extLst>
              <a:ext uri="{FF2B5EF4-FFF2-40B4-BE49-F238E27FC236}">
                <a16:creationId xmlns:a16="http://schemas.microsoft.com/office/drawing/2014/main" id="{AA86C97F-C646-464C-B1ED-285510D42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812" y="3427810"/>
            <a:ext cx="80486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1350" baseline="-30000">
                <a:solidFill>
                  <a:srgbClr val="070709"/>
                </a:solidFill>
              </a:rPr>
              <a:t> </a:t>
            </a:r>
            <a:r>
              <a:rPr lang="zh-CN" altLang="zh-CN" sz="1350">
                <a:solidFill>
                  <a:srgbClr val="070709"/>
                </a:solidFill>
              </a:rPr>
              <a:t>A</a:t>
            </a:r>
            <a:r>
              <a:rPr lang="zh-CN" altLang="zh-CN" sz="1350" baseline="-30000">
                <a:solidFill>
                  <a:srgbClr val="070709"/>
                </a:solidFill>
              </a:rPr>
              <a:t>0</a:t>
            </a:r>
            <a:r>
              <a:rPr lang="zh-CN" altLang="zh-CN" sz="1050">
                <a:solidFill>
                  <a:srgbClr val="070709"/>
                </a:solidFill>
              </a:rPr>
              <a:t> </a:t>
            </a:r>
            <a:endParaRPr lang="zh-CN" altLang="zh-CN">
              <a:solidFill>
                <a:srgbClr val="070709"/>
              </a:solidFill>
            </a:endParaRPr>
          </a:p>
        </p:txBody>
      </p:sp>
      <p:sp>
        <p:nvSpPr>
          <p:cNvPr id="74773" name="Rectangle 21">
            <a:extLst>
              <a:ext uri="{FF2B5EF4-FFF2-40B4-BE49-F238E27FC236}">
                <a16:creationId xmlns:a16="http://schemas.microsoft.com/office/drawing/2014/main" id="{91DC917B-454C-4F24-86ED-105F1D28F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7" y="3370660"/>
            <a:ext cx="68103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1350">
                <a:solidFill>
                  <a:srgbClr val="070709"/>
                </a:solidFill>
              </a:rPr>
              <a:t>A</a:t>
            </a:r>
            <a:r>
              <a:rPr lang="zh-CN" altLang="zh-CN" sz="1350" baseline="-30000">
                <a:solidFill>
                  <a:srgbClr val="070709"/>
                </a:solidFill>
              </a:rPr>
              <a:t>0</a:t>
            </a:r>
            <a:r>
              <a:rPr lang="zh-CN" altLang="zh-CN" sz="1050">
                <a:solidFill>
                  <a:srgbClr val="070709"/>
                </a:solidFill>
              </a:rPr>
              <a:t> </a:t>
            </a:r>
          </a:p>
        </p:txBody>
      </p:sp>
      <p:sp>
        <p:nvSpPr>
          <p:cNvPr id="74774" name="Rectangle 22">
            <a:extLst>
              <a:ext uri="{FF2B5EF4-FFF2-40B4-BE49-F238E27FC236}">
                <a16:creationId xmlns:a16="http://schemas.microsoft.com/office/drawing/2014/main" id="{8B99CFBB-CD9A-4E67-B4C0-6D023367C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3370660"/>
            <a:ext cx="35618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350">
                <a:solidFill>
                  <a:srgbClr val="070709"/>
                </a:solidFill>
              </a:rPr>
              <a:t>A</a:t>
            </a:r>
            <a:r>
              <a:rPr lang="zh-CN" altLang="zh-CN" sz="1350" baseline="-30000">
                <a:solidFill>
                  <a:srgbClr val="070709"/>
                </a:solidFill>
              </a:rPr>
              <a:t>1</a:t>
            </a:r>
          </a:p>
        </p:txBody>
      </p:sp>
      <p:sp>
        <p:nvSpPr>
          <p:cNvPr id="74775" name="Rectangle 23">
            <a:extLst>
              <a:ext uri="{FF2B5EF4-FFF2-40B4-BE49-F238E27FC236}">
                <a16:creationId xmlns:a16="http://schemas.microsoft.com/office/drawing/2014/main" id="{F160B7C5-9D03-4497-B532-1EAEA14BD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1541860"/>
            <a:ext cx="80486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1350">
                <a:solidFill>
                  <a:srgbClr val="070709"/>
                </a:solidFill>
              </a:rPr>
              <a:t>D</a:t>
            </a:r>
            <a:r>
              <a:rPr lang="zh-CN" altLang="zh-CN" sz="1350" baseline="-30000">
                <a:solidFill>
                  <a:srgbClr val="070709"/>
                </a:solidFill>
              </a:rPr>
              <a:t>0</a:t>
            </a:r>
            <a:r>
              <a:rPr lang="zh-CN" altLang="zh-CN" sz="1050">
                <a:solidFill>
                  <a:srgbClr val="070709"/>
                </a:solidFill>
              </a:rPr>
              <a:t> </a:t>
            </a:r>
            <a:endParaRPr lang="zh-CN" altLang="zh-CN">
              <a:solidFill>
                <a:srgbClr val="070709"/>
              </a:solidFill>
            </a:endParaRPr>
          </a:p>
        </p:txBody>
      </p:sp>
      <p:sp>
        <p:nvSpPr>
          <p:cNvPr id="74776" name="Rectangle 24">
            <a:extLst>
              <a:ext uri="{FF2B5EF4-FFF2-40B4-BE49-F238E27FC236}">
                <a16:creationId xmlns:a16="http://schemas.microsoft.com/office/drawing/2014/main" id="{9573E9C1-6AE2-4060-9FAE-E42113001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1884760"/>
            <a:ext cx="80486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1350">
                <a:solidFill>
                  <a:srgbClr val="070709"/>
                </a:solidFill>
              </a:rPr>
              <a:t>D</a:t>
            </a:r>
            <a:r>
              <a:rPr lang="zh-CN" altLang="zh-CN" sz="1350" baseline="-30000">
                <a:solidFill>
                  <a:srgbClr val="070709"/>
                </a:solidFill>
              </a:rPr>
              <a:t>1</a:t>
            </a:r>
            <a:r>
              <a:rPr lang="zh-CN" altLang="zh-CN" sz="1050">
                <a:solidFill>
                  <a:srgbClr val="070709"/>
                </a:solidFill>
              </a:rPr>
              <a:t> </a:t>
            </a:r>
            <a:endParaRPr lang="zh-CN" altLang="zh-CN">
              <a:solidFill>
                <a:srgbClr val="070709"/>
              </a:solidFill>
            </a:endParaRPr>
          </a:p>
        </p:txBody>
      </p:sp>
      <p:sp>
        <p:nvSpPr>
          <p:cNvPr id="74777" name="Rectangle 25">
            <a:extLst>
              <a:ext uri="{FF2B5EF4-FFF2-40B4-BE49-F238E27FC236}">
                <a16:creationId xmlns:a16="http://schemas.microsoft.com/office/drawing/2014/main" id="{E333BB78-8820-4FCB-8031-4999AC0B0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884760"/>
            <a:ext cx="80486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1350">
                <a:solidFill>
                  <a:srgbClr val="070709"/>
                </a:solidFill>
              </a:rPr>
              <a:t>D</a:t>
            </a:r>
            <a:r>
              <a:rPr lang="zh-CN" altLang="zh-CN" sz="1350" baseline="-30000">
                <a:solidFill>
                  <a:srgbClr val="070709"/>
                </a:solidFill>
              </a:rPr>
              <a:t>1</a:t>
            </a:r>
            <a:r>
              <a:rPr lang="zh-CN" altLang="zh-CN" sz="1050">
                <a:solidFill>
                  <a:srgbClr val="070709"/>
                </a:solidFill>
              </a:rPr>
              <a:t> </a:t>
            </a:r>
            <a:endParaRPr lang="zh-CN" altLang="zh-CN">
              <a:solidFill>
                <a:srgbClr val="070709"/>
              </a:solidFill>
            </a:endParaRPr>
          </a:p>
        </p:txBody>
      </p:sp>
      <p:sp>
        <p:nvSpPr>
          <p:cNvPr id="74778" name="Rectangle 26">
            <a:extLst>
              <a:ext uri="{FF2B5EF4-FFF2-40B4-BE49-F238E27FC236}">
                <a16:creationId xmlns:a16="http://schemas.microsoft.com/office/drawing/2014/main" id="{2F1E00A3-96C0-4B1C-8FD5-2A80E347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70560"/>
            <a:ext cx="7429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1350">
                <a:solidFill>
                  <a:srgbClr val="070709"/>
                </a:solidFill>
              </a:rPr>
              <a:t>D</a:t>
            </a:r>
            <a:r>
              <a:rPr lang="zh-CN" altLang="zh-CN" sz="1350" baseline="-30000">
                <a:solidFill>
                  <a:srgbClr val="070709"/>
                </a:solidFill>
              </a:rPr>
              <a:t>3</a:t>
            </a:r>
            <a:r>
              <a:rPr lang="zh-CN" altLang="zh-CN" sz="1050">
                <a:solidFill>
                  <a:srgbClr val="070709"/>
                </a:solidFill>
              </a:rPr>
              <a:t> </a:t>
            </a:r>
            <a:endParaRPr lang="zh-CN" altLang="zh-CN">
              <a:solidFill>
                <a:srgbClr val="070709"/>
              </a:solidFill>
            </a:endParaRPr>
          </a:p>
        </p:txBody>
      </p:sp>
      <p:sp>
        <p:nvSpPr>
          <p:cNvPr id="74779" name="Rectangle 27">
            <a:extLst>
              <a:ext uri="{FF2B5EF4-FFF2-40B4-BE49-F238E27FC236}">
                <a16:creationId xmlns:a16="http://schemas.microsoft.com/office/drawing/2014/main" id="{3F2712FD-F003-4100-8CD3-90C41026E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570560"/>
            <a:ext cx="68103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1350">
                <a:solidFill>
                  <a:srgbClr val="070709"/>
                </a:solidFill>
              </a:rPr>
              <a:t>D</a:t>
            </a:r>
            <a:r>
              <a:rPr lang="zh-CN" altLang="zh-CN" sz="1350" baseline="-30000">
                <a:solidFill>
                  <a:srgbClr val="070709"/>
                </a:solidFill>
              </a:rPr>
              <a:t>3</a:t>
            </a:r>
            <a:r>
              <a:rPr lang="zh-CN" altLang="zh-CN" sz="1050">
                <a:solidFill>
                  <a:srgbClr val="070709"/>
                </a:solidFill>
              </a:rPr>
              <a:t> </a:t>
            </a:r>
            <a:endParaRPr lang="zh-CN" altLang="zh-CN">
              <a:solidFill>
                <a:srgbClr val="070709"/>
              </a:solidFill>
            </a:endParaRPr>
          </a:p>
        </p:txBody>
      </p:sp>
      <p:sp>
        <p:nvSpPr>
          <p:cNvPr id="74780" name="Rectangle 28">
            <a:extLst>
              <a:ext uri="{FF2B5EF4-FFF2-40B4-BE49-F238E27FC236}">
                <a16:creationId xmlns:a16="http://schemas.microsoft.com/office/drawing/2014/main" id="{1FE34243-937B-48B6-ACF4-4EBD290FB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541860"/>
            <a:ext cx="55721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1350">
                <a:solidFill>
                  <a:srgbClr val="070709"/>
                </a:solidFill>
              </a:rPr>
              <a:t>D</a:t>
            </a:r>
            <a:r>
              <a:rPr lang="zh-CN" altLang="zh-CN" sz="1350" baseline="-30000">
                <a:solidFill>
                  <a:srgbClr val="070709"/>
                </a:solidFill>
              </a:rPr>
              <a:t>0</a:t>
            </a:r>
            <a:r>
              <a:rPr lang="zh-CN" altLang="zh-CN" sz="1050">
                <a:solidFill>
                  <a:srgbClr val="070709"/>
                </a:solidFill>
              </a:rPr>
              <a:t> </a:t>
            </a:r>
            <a:endParaRPr lang="zh-CN" altLang="zh-CN">
              <a:solidFill>
                <a:srgbClr val="070709"/>
              </a:solidFill>
            </a:endParaRPr>
          </a:p>
        </p:txBody>
      </p:sp>
      <p:sp>
        <p:nvSpPr>
          <p:cNvPr id="74781" name="Rectangle 29">
            <a:extLst>
              <a:ext uri="{FF2B5EF4-FFF2-40B4-BE49-F238E27FC236}">
                <a16:creationId xmlns:a16="http://schemas.microsoft.com/office/drawing/2014/main" id="{C2573171-9B5E-4F52-BC73-B791E4295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227660"/>
            <a:ext cx="68103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1350">
                <a:solidFill>
                  <a:srgbClr val="070709"/>
                </a:solidFill>
              </a:rPr>
              <a:t>D</a:t>
            </a:r>
            <a:r>
              <a:rPr lang="zh-CN" altLang="zh-CN" sz="1350" baseline="-30000">
                <a:solidFill>
                  <a:srgbClr val="070709"/>
                </a:solidFill>
              </a:rPr>
              <a:t>2</a:t>
            </a:r>
            <a:r>
              <a:rPr lang="zh-CN" altLang="zh-CN" sz="1050">
                <a:solidFill>
                  <a:srgbClr val="070709"/>
                </a:solidFill>
              </a:rPr>
              <a:t> </a:t>
            </a:r>
            <a:endParaRPr lang="zh-CN" altLang="zh-CN">
              <a:solidFill>
                <a:srgbClr val="070709"/>
              </a:solidFill>
            </a:endParaRPr>
          </a:p>
        </p:txBody>
      </p:sp>
      <p:sp>
        <p:nvSpPr>
          <p:cNvPr id="74782" name="Rectangle 30">
            <a:extLst>
              <a:ext uri="{FF2B5EF4-FFF2-40B4-BE49-F238E27FC236}">
                <a16:creationId xmlns:a16="http://schemas.microsoft.com/office/drawing/2014/main" id="{AE4AA16D-0188-4B3C-B3E9-8B66F7D0A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227660"/>
            <a:ext cx="4953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1350">
                <a:solidFill>
                  <a:srgbClr val="070709"/>
                </a:solidFill>
              </a:rPr>
              <a:t>D</a:t>
            </a:r>
            <a:r>
              <a:rPr lang="zh-CN" altLang="zh-CN" sz="1350" baseline="-30000">
                <a:solidFill>
                  <a:srgbClr val="070709"/>
                </a:solidFill>
              </a:rPr>
              <a:t>2</a:t>
            </a:r>
            <a:r>
              <a:rPr lang="zh-CN" altLang="zh-CN" sz="1050">
                <a:solidFill>
                  <a:srgbClr val="070709"/>
                </a:solidFill>
              </a:rPr>
              <a:t> </a:t>
            </a:r>
            <a:endParaRPr lang="zh-CN" altLang="zh-CN">
              <a:solidFill>
                <a:srgbClr val="070709"/>
              </a:solidFill>
            </a:endParaRPr>
          </a:p>
        </p:txBody>
      </p:sp>
      <p:sp>
        <p:nvSpPr>
          <p:cNvPr id="74783" name="Rectangle 31">
            <a:extLst>
              <a:ext uri="{FF2B5EF4-FFF2-40B4-BE49-F238E27FC236}">
                <a16:creationId xmlns:a16="http://schemas.microsoft.com/office/drawing/2014/main" id="{3AFE3293-D678-4E55-A325-D88C3D215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1541861"/>
            <a:ext cx="5572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2400" baseline="-30000">
                <a:solidFill>
                  <a:srgbClr val="070709"/>
                </a:solidFill>
              </a:rPr>
              <a:t>数</a:t>
            </a:r>
            <a:r>
              <a:rPr lang="zh-CN" altLang="zh-CN" sz="2400">
                <a:solidFill>
                  <a:srgbClr val="070709"/>
                </a:solidFill>
              </a:rPr>
              <a:t> </a:t>
            </a:r>
          </a:p>
        </p:txBody>
      </p:sp>
      <p:sp>
        <p:nvSpPr>
          <p:cNvPr id="74784" name="Rectangle 32">
            <a:extLst>
              <a:ext uri="{FF2B5EF4-FFF2-40B4-BE49-F238E27FC236}">
                <a16:creationId xmlns:a16="http://schemas.microsoft.com/office/drawing/2014/main" id="{1017157A-4621-4CDC-85F6-D0DB10123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1770461"/>
            <a:ext cx="619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2400" baseline="-30000">
                <a:solidFill>
                  <a:srgbClr val="070709"/>
                </a:solidFill>
              </a:rPr>
              <a:t>据</a:t>
            </a:r>
            <a:r>
              <a:rPr lang="zh-CN" altLang="zh-CN" sz="2400">
                <a:solidFill>
                  <a:srgbClr val="070709"/>
                </a:solidFill>
              </a:rPr>
              <a:t> </a:t>
            </a:r>
          </a:p>
        </p:txBody>
      </p:sp>
      <p:sp>
        <p:nvSpPr>
          <p:cNvPr id="74785" name="Rectangle 33">
            <a:extLst>
              <a:ext uri="{FF2B5EF4-FFF2-40B4-BE49-F238E27FC236}">
                <a16:creationId xmlns:a16="http://schemas.microsoft.com/office/drawing/2014/main" id="{C13B5B21-DA78-4FA5-A5E4-EC66FB7E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2113360"/>
            <a:ext cx="7429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2400" baseline="-30000">
                <a:solidFill>
                  <a:srgbClr val="070709"/>
                </a:solidFill>
              </a:rPr>
              <a:t>选</a:t>
            </a:r>
            <a:r>
              <a:rPr lang="zh-CN" altLang="zh-CN" sz="1050">
                <a:solidFill>
                  <a:srgbClr val="070709"/>
                </a:solidFill>
              </a:rPr>
              <a:t> </a:t>
            </a:r>
            <a:endParaRPr lang="zh-CN" altLang="zh-CN">
              <a:solidFill>
                <a:srgbClr val="070709"/>
              </a:solidFill>
            </a:endParaRPr>
          </a:p>
        </p:txBody>
      </p:sp>
      <p:sp>
        <p:nvSpPr>
          <p:cNvPr id="74786" name="Rectangle 34">
            <a:extLst>
              <a:ext uri="{FF2B5EF4-FFF2-40B4-BE49-F238E27FC236}">
                <a16:creationId xmlns:a16="http://schemas.microsoft.com/office/drawing/2014/main" id="{5C6FBFBE-9097-4260-B17F-942894AEC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2227661"/>
            <a:ext cx="742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2400" baseline="-30000">
                <a:solidFill>
                  <a:srgbClr val="070709"/>
                </a:solidFill>
              </a:rPr>
              <a:t>择</a:t>
            </a:r>
            <a:r>
              <a:rPr lang="zh-CN" altLang="zh-CN" sz="2400">
                <a:solidFill>
                  <a:srgbClr val="070709"/>
                </a:solidFill>
              </a:rPr>
              <a:t> </a:t>
            </a:r>
          </a:p>
        </p:txBody>
      </p:sp>
      <p:sp>
        <p:nvSpPr>
          <p:cNvPr id="74787" name="Rectangle 35">
            <a:extLst>
              <a:ext uri="{FF2B5EF4-FFF2-40B4-BE49-F238E27FC236}">
                <a16:creationId xmlns:a16="http://schemas.microsoft.com/office/drawing/2014/main" id="{681B1D16-4AF9-480F-8E23-A4911CDDD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2456261"/>
            <a:ext cx="804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2400" baseline="-30000">
                <a:solidFill>
                  <a:srgbClr val="070709"/>
                </a:solidFill>
              </a:rPr>
              <a:t>器</a:t>
            </a:r>
            <a:r>
              <a:rPr lang="zh-CN" altLang="zh-CN" sz="2400">
                <a:solidFill>
                  <a:srgbClr val="070709"/>
                </a:solidFill>
              </a:rPr>
              <a:t> </a:t>
            </a:r>
          </a:p>
        </p:txBody>
      </p:sp>
      <p:sp>
        <p:nvSpPr>
          <p:cNvPr id="74788" name="Rectangle 36">
            <a:extLst>
              <a:ext uri="{FF2B5EF4-FFF2-40B4-BE49-F238E27FC236}">
                <a16:creationId xmlns:a16="http://schemas.microsoft.com/office/drawing/2014/main" id="{7DD80F74-1F9D-4905-95CF-46385CAD3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75" y="1496617"/>
            <a:ext cx="5572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2400" baseline="-30000">
                <a:solidFill>
                  <a:srgbClr val="070709"/>
                </a:solidFill>
              </a:rPr>
              <a:t>数</a:t>
            </a:r>
            <a:r>
              <a:rPr lang="zh-CN" altLang="zh-CN" sz="2400">
                <a:solidFill>
                  <a:srgbClr val="070709"/>
                </a:solidFill>
              </a:rPr>
              <a:t> </a:t>
            </a:r>
          </a:p>
        </p:txBody>
      </p:sp>
      <p:sp>
        <p:nvSpPr>
          <p:cNvPr id="74789" name="Rectangle 37">
            <a:extLst>
              <a:ext uri="{FF2B5EF4-FFF2-40B4-BE49-F238E27FC236}">
                <a16:creationId xmlns:a16="http://schemas.microsoft.com/office/drawing/2014/main" id="{A24C1A8C-3B89-438B-BDCA-9E017780D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75" y="1725217"/>
            <a:ext cx="681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2400" baseline="-30000">
                <a:solidFill>
                  <a:srgbClr val="070709"/>
                </a:solidFill>
              </a:rPr>
              <a:t>据</a:t>
            </a:r>
            <a:r>
              <a:rPr lang="zh-CN" altLang="zh-CN" sz="2400">
                <a:solidFill>
                  <a:srgbClr val="070709"/>
                </a:solidFill>
              </a:rPr>
              <a:t> </a:t>
            </a:r>
          </a:p>
        </p:txBody>
      </p:sp>
      <p:sp>
        <p:nvSpPr>
          <p:cNvPr id="74790" name="Rectangle 38">
            <a:extLst>
              <a:ext uri="{FF2B5EF4-FFF2-40B4-BE49-F238E27FC236}">
                <a16:creationId xmlns:a16="http://schemas.microsoft.com/office/drawing/2014/main" id="{19CFF162-B951-4DD0-B517-C8FC44892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75" y="1931194"/>
            <a:ext cx="5572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2400" baseline="-30000">
                <a:solidFill>
                  <a:srgbClr val="070709"/>
                </a:solidFill>
              </a:rPr>
              <a:t>分</a:t>
            </a:r>
            <a:r>
              <a:rPr lang="zh-CN" altLang="zh-CN" sz="2400">
                <a:solidFill>
                  <a:srgbClr val="070709"/>
                </a:solidFill>
              </a:rPr>
              <a:t> </a:t>
            </a:r>
          </a:p>
        </p:txBody>
      </p:sp>
      <p:sp>
        <p:nvSpPr>
          <p:cNvPr id="74791" name="Rectangle 39">
            <a:extLst>
              <a:ext uri="{FF2B5EF4-FFF2-40B4-BE49-F238E27FC236}">
                <a16:creationId xmlns:a16="http://schemas.microsoft.com/office/drawing/2014/main" id="{C22BCC80-E89B-4B76-BD33-10C24BF74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75" y="2170511"/>
            <a:ext cx="433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2400" baseline="-30000">
                <a:solidFill>
                  <a:srgbClr val="070709"/>
                </a:solidFill>
              </a:rPr>
              <a:t>配</a:t>
            </a:r>
            <a:r>
              <a:rPr lang="zh-CN" altLang="zh-CN" sz="2400">
                <a:solidFill>
                  <a:srgbClr val="070709"/>
                </a:solidFill>
              </a:rPr>
              <a:t> </a:t>
            </a:r>
          </a:p>
        </p:txBody>
      </p:sp>
      <p:sp>
        <p:nvSpPr>
          <p:cNvPr id="74792" name="Rectangle 40">
            <a:extLst>
              <a:ext uri="{FF2B5EF4-FFF2-40B4-BE49-F238E27FC236}">
                <a16:creationId xmlns:a16="http://schemas.microsoft.com/office/drawing/2014/main" id="{B00F535B-B32D-4C61-AA81-D17679995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75" y="2399111"/>
            <a:ext cx="619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2400" baseline="-30000">
                <a:solidFill>
                  <a:srgbClr val="070709"/>
                </a:solidFill>
              </a:rPr>
              <a:t>器</a:t>
            </a:r>
            <a:r>
              <a:rPr lang="zh-CN" altLang="zh-CN" sz="2400">
                <a:solidFill>
                  <a:srgbClr val="070709"/>
                </a:solidFill>
              </a:rPr>
              <a:t> </a:t>
            </a:r>
          </a:p>
        </p:txBody>
      </p:sp>
      <p:sp>
        <p:nvSpPr>
          <p:cNvPr id="74793" name="Line 41">
            <a:extLst>
              <a:ext uri="{FF2B5EF4-FFF2-40B4-BE49-F238E27FC236}">
                <a16:creationId xmlns:a16="http://schemas.microsoft.com/office/drawing/2014/main" id="{DFFB5CCD-A945-4EAE-9C03-97F1DCBB8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7238" y="3302794"/>
            <a:ext cx="9906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4794" name="Line 42">
            <a:extLst>
              <a:ext uri="{FF2B5EF4-FFF2-40B4-BE49-F238E27FC236}">
                <a16:creationId xmlns:a16="http://schemas.microsoft.com/office/drawing/2014/main" id="{963F5F17-D52B-4901-AAAA-C597EDAE33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8113" y="3302794"/>
            <a:ext cx="61912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4795" name="Rectangle 43">
            <a:extLst>
              <a:ext uri="{FF2B5EF4-FFF2-40B4-BE49-F238E27FC236}">
                <a16:creationId xmlns:a16="http://schemas.microsoft.com/office/drawing/2014/main" id="{06600073-9284-4E8C-A294-9F3C82888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2742011"/>
            <a:ext cx="742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 sz="2400" baseline="-30000">
                <a:solidFill>
                  <a:srgbClr val="070709"/>
                </a:solidFill>
              </a:rPr>
              <a:t>同 步</a:t>
            </a:r>
            <a:r>
              <a:rPr lang="zh-CN" altLang="zh-CN" sz="2400">
                <a:solidFill>
                  <a:srgbClr val="070709"/>
                </a:solidFill>
              </a:rPr>
              <a:t> </a:t>
            </a:r>
          </a:p>
        </p:txBody>
      </p:sp>
      <p:sp>
        <p:nvSpPr>
          <p:cNvPr id="74796" name="Line 44">
            <a:extLst>
              <a:ext uri="{FF2B5EF4-FFF2-40B4-BE49-F238E27FC236}">
                <a16:creationId xmlns:a16="http://schemas.microsoft.com/office/drawing/2014/main" id="{EEBAB25C-E844-4184-92D0-98A9FA4C7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8" y="2227660"/>
            <a:ext cx="0" cy="0"/>
          </a:xfrm>
          <a:prstGeom prst="line">
            <a:avLst/>
          </a:prstGeom>
          <a:noFill/>
          <a:ln w="12700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4797" name="Line 45">
            <a:extLst>
              <a:ext uri="{FF2B5EF4-FFF2-40B4-BE49-F238E27FC236}">
                <a16:creationId xmlns:a16="http://schemas.microsoft.com/office/drawing/2014/main" id="{A36E5186-EBDD-4F74-8819-CF7A08C0B5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05325" y="2227660"/>
            <a:ext cx="185738" cy="228600"/>
          </a:xfrm>
          <a:prstGeom prst="line">
            <a:avLst/>
          </a:prstGeom>
          <a:noFill/>
          <a:ln w="12700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4798" name="Line 46">
            <a:extLst>
              <a:ext uri="{FF2B5EF4-FFF2-40B4-BE49-F238E27FC236}">
                <a16:creationId xmlns:a16="http://schemas.microsoft.com/office/drawing/2014/main" id="{29975B3A-7DD0-41F9-A7ED-814E85A95F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237" y="2227660"/>
            <a:ext cx="185738" cy="228600"/>
          </a:xfrm>
          <a:prstGeom prst="line">
            <a:avLst/>
          </a:prstGeom>
          <a:noFill/>
          <a:ln w="12700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4799" name="Rectangle 47">
            <a:extLst>
              <a:ext uri="{FF2B5EF4-FFF2-40B4-BE49-F238E27FC236}">
                <a16:creationId xmlns:a16="http://schemas.microsoft.com/office/drawing/2014/main" id="{9DFD88F4-58C4-4D71-97B6-85373B85E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8" y="940356"/>
            <a:ext cx="34163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fontAlgn="base"/>
            <a:r>
              <a:rPr lang="zh-CN" altLang="zh-CN">
                <a:solidFill>
                  <a:srgbClr val="0000FF"/>
                </a:solidFill>
                <a:ea typeface="华文仿宋" panose="02010600040101010101" pitchFamily="2" charset="-122"/>
              </a:rPr>
              <a:t>与数据分配器组成时分传输系统</a:t>
            </a:r>
          </a:p>
        </p:txBody>
      </p:sp>
      <p:sp>
        <p:nvSpPr>
          <p:cNvPr id="74800" name="Rectangle 48">
            <a:extLst>
              <a:ext uri="{FF2B5EF4-FFF2-40B4-BE49-F238E27FC236}">
                <a16:creationId xmlns:a16="http://schemas.microsoft.com/office/drawing/2014/main" id="{F652ADCF-FDE3-41BA-A960-C4CCE9307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236" y="4070747"/>
            <a:ext cx="59182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sz="1350">
                <a:solidFill>
                  <a:srgbClr val="070709"/>
                </a:solidFill>
              </a:rPr>
              <a:t>A</a:t>
            </a:r>
            <a:r>
              <a:rPr lang="zh-CN" altLang="zh-CN" sz="1350" baseline="-30000">
                <a:solidFill>
                  <a:srgbClr val="070709"/>
                </a:solidFill>
              </a:rPr>
              <a:t>1  </a:t>
            </a:r>
            <a:r>
              <a:rPr lang="zh-CN" altLang="zh-CN" sz="1350">
                <a:solidFill>
                  <a:srgbClr val="070709"/>
                </a:solidFill>
              </a:rPr>
              <a:t>A</a:t>
            </a:r>
            <a:r>
              <a:rPr lang="zh-CN" altLang="zh-CN" sz="1350" baseline="-30000">
                <a:solidFill>
                  <a:srgbClr val="070709"/>
                </a:solidFill>
              </a:rPr>
              <a:t>0</a:t>
            </a:r>
          </a:p>
        </p:txBody>
      </p:sp>
      <p:sp>
        <p:nvSpPr>
          <p:cNvPr id="74801" name="Text Box 49">
            <a:extLst>
              <a:ext uri="{FF2B5EF4-FFF2-40B4-BE49-F238E27FC236}">
                <a16:creationId xmlns:a16="http://schemas.microsoft.com/office/drawing/2014/main" id="{6F64470C-7B94-4D32-9AA4-B2C491073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148" y="4488656"/>
            <a:ext cx="68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zh-CN" altLang="zh-CN" dirty="0"/>
              <a:t>0</a:t>
            </a:r>
            <a:r>
              <a:rPr lang="en-US" altLang="zh-CN" dirty="0"/>
              <a:t>   </a:t>
            </a:r>
            <a:r>
              <a:rPr lang="zh-CN" altLang="zh-CN" dirty="0"/>
              <a:t>  0</a:t>
            </a:r>
          </a:p>
        </p:txBody>
      </p:sp>
      <p:sp>
        <p:nvSpPr>
          <p:cNvPr id="74802" name="Rectangle 50">
            <a:extLst>
              <a:ext uri="{FF2B5EF4-FFF2-40B4-BE49-F238E27FC236}">
                <a16:creationId xmlns:a16="http://schemas.microsoft.com/office/drawing/2014/main" id="{9615EFB6-9D88-4007-AF65-61915CAC1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4481512"/>
            <a:ext cx="971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/>
            <a:r>
              <a:rPr lang="zh-CN" altLang="zh-CN" dirty="0"/>
              <a:t>D</a:t>
            </a:r>
            <a:r>
              <a:rPr lang="zh-CN" altLang="zh-CN" baseline="-30000" dirty="0"/>
              <a:t>0    </a:t>
            </a:r>
            <a:r>
              <a:rPr lang="en-US" altLang="zh-CN" baseline="-30000" dirty="0"/>
              <a:t>     </a:t>
            </a:r>
            <a:r>
              <a:rPr lang="zh-CN" altLang="zh-CN" dirty="0"/>
              <a:t>D</a:t>
            </a:r>
            <a:r>
              <a:rPr lang="zh-CN" altLang="zh-CN" baseline="-30000" dirty="0"/>
              <a:t>0</a:t>
            </a:r>
            <a:endParaRPr lang="zh-CN" altLang="zh-CN" dirty="0"/>
          </a:p>
        </p:txBody>
      </p:sp>
      <p:sp>
        <p:nvSpPr>
          <p:cNvPr id="74803" name="Line 51">
            <a:extLst>
              <a:ext uri="{FF2B5EF4-FFF2-40B4-BE49-F238E27FC236}">
                <a16:creationId xmlns:a16="http://schemas.microsoft.com/office/drawing/2014/main" id="{8FB9FE10-D440-441B-BDB2-1294830D3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5108" y="4673322"/>
            <a:ext cx="24765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grpSp>
        <p:nvGrpSpPr>
          <p:cNvPr id="74804" name="Group 52">
            <a:extLst>
              <a:ext uri="{FF2B5EF4-FFF2-40B4-BE49-F238E27FC236}">
                <a16:creationId xmlns:a16="http://schemas.microsoft.com/office/drawing/2014/main" id="{AA3C26C0-84DC-47F3-8241-164A5A8F609D}"/>
              </a:ext>
            </a:extLst>
          </p:cNvPr>
          <p:cNvGrpSpPr>
            <a:grpSpLocks/>
          </p:cNvGrpSpPr>
          <p:nvPr/>
        </p:nvGrpSpPr>
        <p:grpSpPr bwMode="auto">
          <a:xfrm>
            <a:off x="1563292" y="4803831"/>
            <a:ext cx="1797844" cy="784624"/>
            <a:chOff x="0" y="0"/>
            <a:chExt cx="1510" cy="659"/>
          </a:xfrm>
        </p:grpSpPr>
        <p:sp>
          <p:nvSpPr>
            <p:cNvPr id="74805" name="Text Box 53">
              <a:extLst>
                <a:ext uri="{FF2B5EF4-FFF2-40B4-BE49-F238E27FC236}">
                  <a16:creationId xmlns:a16="http://schemas.microsoft.com/office/drawing/2014/main" id="{A6B4401C-877A-4658-B2B7-D3CF782D4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0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/>
              <a:r>
                <a:rPr lang="zh-CN" altLang="zh-CN" sz="2250"/>
                <a:t>0   1</a:t>
              </a:r>
            </a:p>
          </p:txBody>
        </p:sp>
        <p:sp>
          <p:nvSpPr>
            <p:cNvPr id="74806" name="Rectangle 54">
              <a:extLst>
                <a:ext uri="{FF2B5EF4-FFF2-40B4-BE49-F238E27FC236}">
                  <a16:creationId xmlns:a16="http://schemas.microsoft.com/office/drawing/2014/main" id="{09A486EE-BB78-4C34-9EBB-4E3DE177B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" y="0"/>
              <a:ext cx="812" cy="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fontAlgn="base" hangingPunct="0"/>
              <a:r>
                <a:rPr lang="zh-CN" altLang="zh-CN" sz="2250"/>
                <a:t>D</a:t>
              </a:r>
              <a:r>
                <a:rPr lang="zh-CN" altLang="zh-CN" sz="2250" baseline="-30000"/>
                <a:t>1    </a:t>
              </a:r>
              <a:r>
                <a:rPr lang="zh-CN" altLang="zh-CN" sz="2250"/>
                <a:t>D</a:t>
              </a:r>
              <a:r>
                <a:rPr lang="zh-CN" altLang="zh-CN" sz="2250" baseline="-30000"/>
                <a:t>1</a:t>
              </a:r>
              <a:endParaRPr lang="zh-CN" altLang="zh-CN"/>
            </a:p>
          </p:txBody>
        </p:sp>
        <p:sp>
          <p:nvSpPr>
            <p:cNvPr id="74807" name="Line 55">
              <a:extLst>
                <a:ext uri="{FF2B5EF4-FFF2-40B4-BE49-F238E27FC236}">
                  <a16:creationId xmlns:a16="http://schemas.microsoft.com/office/drawing/2014/main" id="{712BA848-455F-4059-9D9A-7329E9E4C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8" y="177"/>
              <a:ext cx="20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grpSp>
        <p:nvGrpSpPr>
          <p:cNvPr id="74808" name="Group 56">
            <a:extLst>
              <a:ext uri="{FF2B5EF4-FFF2-40B4-BE49-F238E27FC236}">
                <a16:creationId xmlns:a16="http://schemas.microsoft.com/office/drawing/2014/main" id="{9F79A8FD-CC00-42C3-AFB5-5C8CDC2E270F}"/>
              </a:ext>
            </a:extLst>
          </p:cNvPr>
          <p:cNvGrpSpPr>
            <a:grpSpLocks/>
          </p:cNvGrpSpPr>
          <p:nvPr/>
        </p:nvGrpSpPr>
        <p:grpSpPr bwMode="auto">
          <a:xfrm>
            <a:off x="1563292" y="5087541"/>
            <a:ext cx="1797844" cy="784624"/>
            <a:chOff x="0" y="0"/>
            <a:chExt cx="1510" cy="659"/>
          </a:xfrm>
        </p:grpSpPr>
        <p:sp>
          <p:nvSpPr>
            <p:cNvPr id="74809" name="Text Box 57">
              <a:extLst>
                <a:ext uri="{FF2B5EF4-FFF2-40B4-BE49-F238E27FC236}">
                  <a16:creationId xmlns:a16="http://schemas.microsoft.com/office/drawing/2014/main" id="{1DACC381-E0AA-4886-8D64-0A5CACB5F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0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/>
              <a:r>
                <a:rPr lang="zh-CN" altLang="zh-CN" sz="2250"/>
                <a:t>1   0</a:t>
              </a:r>
            </a:p>
          </p:txBody>
        </p:sp>
        <p:sp>
          <p:nvSpPr>
            <p:cNvPr id="74810" name="Rectangle 58">
              <a:extLst>
                <a:ext uri="{FF2B5EF4-FFF2-40B4-BE49-F238E27FC236}">
                  <a16:creationId xmlns:a16="http://schemas.microsoft.com/office/drawing/2014/main" id="{5DABEF56-DA39-4057-BB05-3512A057F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" y="0"/>
              <a:ext cx="812" cy="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fontAlgn="base" hangingPunct="0"/>
              <a:r>
                <a:rPr lang="zh-CN" altLang="zh-CN" sz="2250"/>
                <a:t>D</a:t>
              </a:r>
              <a:r>
                <a:rPr lang="zh-CN" altLang="zh-CN" sz="2250" baseline="-30000"/>
                <a:t>2    </a:t>
              </a:r>
              <a:r>
                <a:rPr lang="zh-CN" altLang="zh-CN" sz="2250"/>
                <a:t>D</a:t>
              </a:r>
              <a:r>
                <a:rPr lang="zh-CN" altLang="zh-CN" sz="2250" baseline="-30000"/>
                <a:t>2</a:t>
              </a:r>
              <a:endParaRPr lang="zh-CN" altLang="zh-CN"/>
            </a:p>
          </p:txBody>
        </p:sp>
        <p:sp>
          <p:nvSpPr>
            <p:cNvPr id="74811" name="Line 59">
              <a:extLst>
                <a:ext uri="{FF2B5EF4-FFF2-40B4-BE49-F238E27FC236}">
                  <a16:creationId xmlns:a16="http://schemas.microsoft.com/office/drawing/2014/main" id="{D3E27BDE-9F1E-42BE-8653-4D3581D91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8" y="177"/>
              <a:ext cx="20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grpSp>
        <p:nvGrpSpPr>
          <p:cNvPr id="74812" name="Group 60">
            <a:extLst>
              <a:ext uri="{FF2B5EF4-FFF2-40B4-BE49-F238E27FC236}">
                <a16:creationId xmlns:a16="http://schemas.microsoft.com/office/drawing/2014/main" id="{547F9163-BA0E-4B9A-9B99-481790C73392}"/>
              </a:ext>
            </a:extLst>
          </p:cNvPr>
          <p:cNvGrpSpPr>
            <a:grpSpLocks/>
          </p:cNvGrpSpPr>
          <p:nvPr/>
        </p:nvGrpSpPr>
        <p:grpSpPr bwMode="auto">
          <a:xfrm>
            <a:off x="1563292" y="5430441"/>
            <a:ext cx="1797844" cy="784624"/>
            <a:chOff x="0" y="0"/>
            <a:chExt cx="1510" cy="659"/>
          </a:xfrm>
        </p:grpSpPr>
        <p:sp>
          <p:nvSpPr>
            <p:cNvPr id="74813" name="Text Box 61">
              <a:extLst>
                <a:ext uri="{FF2B5EF4-FFF2-40B4-BE49-F238E27FC236}">
                  <a16:creationId xmlns:a16="http://schemas.microsoft.com/office/drawing/2014/main" id="{3052B744-CDE3-4446-8E5B-C1808D9B4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0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/>
              <a:r>
                <a:rPr lang="zh-CN" altLang="zh-CN" sz="2250"/>
                <a:t>1   1</a:t>
              </a:r>
            </a:p>
          </p:txBody>
        </p:sp>
        <p:sp>
          <p:nvSpPr>
            <p:cNvPr id="74814" name="Rectangle 62">
              <a:extLst>
                <a:ext uri="{FF2B5EF4-FFF2-40B4-BE49-F238E27FC236}">
                  <a16:creationId xmlns:a16="http://schemas.microsoft.com/office/drawing/2014/main" id="{067D1D32-75BB-417C-A62C-F807709D8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" y="0"/>
              <a:ext cx="812" cy="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fontAlgn="base" hangingPunct="0"/>
              <a:r>
                <a:rPr lang="zh-CN" altLang="zh-CN" sz="2250"/>
                <a:t>D</a:t>
              </a:r>
              <a:r>
                <a:rPr lang="zh-CN" altLang="zh-CN" sz="2250" baseline="-30000"/>
                <a:t>3    </a:t>
              </a:r>
              <a:r>
                <a:rPr lang="zh-CN" altLang="zh-CN" sz="2250"/>
                <a:t>D</a:t>
              </a:r>
              <a:r>
                <a:rPr lang="zh-CN" altLang="zh-CN" sz="2250" baseline="-30000"/>
                <a:t>3</a:t>
              </a:r>
              <a:endParaRPr lang="zh-CN" altLang="zh-CN"/>
            </a:p>
          </p:txBody>
        </p:sp>
        <p:sp>
          <p:nvSpPr>
            <p:cNvPr id="74815" name="Line 63">
              <a:extLst>
                <a:ext uri="{FF2B5EF4-FFF2-40B4-BE49-F238E27FC236}">
                  <a16:creationId xmlns:a16="http://schemas.microsoft.com/office/drawing/2014/main" id="{641F5DCD-0BE7-4D22-894D-87B3B3719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8" y="177"/>
              <a:ext cx="20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sp>
        <p:nvSpPr>
          <p:cNvPr id="74816" name="Rectangle 64">
            <a:extLst>
              <a:ext uri="{FF2B5EF4-FFF2-40B4-BE49-F238E27FC236}">
                <a16:creationId xmlns:a16="http://schemas.microsoft.com/office/drawing/2014/main" id="{6076D299-592D-4145-A65E-BFAD30F2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885" y="4299348"/>
            <a:ext cx="42291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 dirty="0">
                <a:solidFill>
                  <a:srgbClr val="A00D02"/>
                </a:solidFill>
                <a:ea typeface="华文仿宋" panose="02010600040101010101" pitchFamily="2" charset="-122"/>
              </a:rPr>
              <a:t>这样可将并行数据变为串行进行传</a:t>
            </a:r>
          </a:p>
          <a:p>
            <a:pPr fontAlgn="base">
              <a:spcBef>
                <a:spcPct val="50000"/>
              </a:spcBef>
            </a:pPr>
            <a:r>
              <a:rPr lang="zh-CN" altLang="zh-CN" dirty="0">
                <a:solidFill>
                  <a:srgbClr val="A00D02"/>
                </a:solidFill>
                <a:ea typeface="华文仿宋" panose="02010600040101010101" pitchFamily="2" charset="-122"/>
              </a:rPr>
              <a:t>送，接收时将串行转变为并行。因此，</a:t>
            </a:r>
          </a:p>
          <a:p>
            <a:pPr fontAlgn="base">
              <a:spcBef>
                <a:spcPct val="50000"/>
              </a:spcBef>
            </a:pPr>
            <a:r>
              <a:rPr lang="zh-CN" altLang="zh-CN" dirty="0">
                <a:solidFill>
                  <a:srgbClr val="A00D02"/>
                </a:solidFill>
                <a:ea typeface="华文仿宋" panose="02010600040101010101" pitchFamily="2" charset="-122"/>
              </a:rPr>
              <a:t>节省设备。数字通信常采用此种传送方</a:t>
            </a:r>
          </a:p>
          <a:p>
            <a:pPr fontAlgn="base">
              <a:spcBef>
                <a:spcPct val="50000"/>
              </a:spcBef>
            </a:pPr>
            <a:r>
              <a:rPr lang="zh-CN" altLang="zh-CN" dirty="0">
                <a:solidFill>
                  <a:srgbClr val="A00D02"/>
                </a:solidFill>
                <a:ea typeface="华文仿宋" panose="02010600040101010101" pitchFamily="2" charset="-122"/>
              </a:rPr>
              <a:t>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1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5">
            <a:extLst>
              <a:ext uri="{FF2B5EF4-FFF2-40B4-BE49-F238E27FC236}">
                <a16:creationId xmlns:a16="http://schemas.microsoft.com/office/drawing/2014/main" id="{E7525F0B-D3D0-47D3-975D-486D1E225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663" y="5547122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 lIns="69056" tIns="34528" rIns="69056" bIns="34528" anchor="ctr"/>
          <a:lstStyle/>
          <a:p>
            <a:pPr algn="r" fontAlgn="base"/>
            <a:fld id="{F43A9E51-8BE9-42A5-8D13-8EE015925D02}" type="slidenum">
              <a:rPr lang="zh-CN" altLang="zh-CN" sz="1050">
                <a:ea typeface="ˎ̥"/>
                <a:cs typeface="ˎ̥"/>
              </a:rPr>
              <a:pPr algn="r" fontAlgn="base"/>
              <a:t>33</a:t>
            </a:fld>
            <a:r>
              <a:rPr lang="zh-CN" altLang="zh-CN" sz="1050"/>
              <a:t> </a:t>
            </a:r>
            <a:endParaRPr lang="zh-CN" altLang="zh-CN" sz="1050">
              <a:ea typeface="ˎ̥"/>
              <a:cs typeface="ˎ̥"/>
            </a:endParaRPr>
          </a:p>
        </p:txBody>
      </p:sp>
      <p:grpSp>
        <p:nvGrpSpPr>
          <p:cNvPr id="75782" name="Group 6">
            <a:extLst>
              <a:ext uri="{FF2B5EF4-FFF2-40B4-BE49-F238E27FC236}">
                <a16:creationId xmlns:a16="http://schemas.microsoft.com/office/drawing/2014/main" id="{B750CDD5-55FF-4C2D-94A8-36D965596190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1489473"/>
            <a:ext cx="6057900" cy="1082278"/>
            <a:chOff x="0" y="0"/>
            <a:chExt cx="5088" cy="909"/>
          </a:xfrm>
        </p:grpSpPr>
        <p:sp>
          <p:nvSpPr>
            <p:cNvPr id="75783" name="Text Box 7">
              <a:extLst>
                <a:ext uri="{FF2B5EF4-FFF2-40B4-BE49-F238E27FC236}">
                  <a16:creationId xmlns:a16="http://schemas.microsoft.com/office/drawing/2014/main" id="{A9530274-4D66-434A-B2E2-E7D29C2AC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08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>
                  <a:latin typeface="宋体" panose="02010600030101010101" pitchFamily="2" charset="-122"/>
                  <a:ea typeface="ˎ̥"/>
                  <a:cs typeface="ˎ̥"/>
                </a:rPr>
                <a:t>   类似地，可以写出2</a:t>
              </a:r>
              <a:r>
                <a:rPr lang="zh-CN" altLang="zh-CN" baseline="30000">
                  <a:latin typeface="宋体" panose="02010600030101010101" pitchFamily="2" charset="-122"/>
                  <a:ea typeface="ˎ̥"/>
                  <a:cs typeface="ˎ̥"/>
                </a:rPr>
                <a:t>n</a:t>
              </a:r>
              <a:r>
                <a:rPr lang="zh-CN" altLang="zh-CN">
                  <a:latin typeface="宋体" panose="02010600030101010101" pitchFamily="2" charset="-122"/>
                  <a:ea typeface="ˎ̥"/>
                  <a:cs typeface="ˎ̥"/>
                </a:rPr>
                <a:t>路选择器的输出表达式为 </a:t>
              </a:r>
              <a:endParaRPr lang="zh-CN" altLang="zh-CN" sz="135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5784" name="Object 8">
              <a:extLst>
                <a:ext uri="{FF2B5EF4-FFF2-40B4-BE49-F238E27FC236}">
                  <a16:creationId xmlns:a16="http://schemas.microsoft.com/office/drawing/2014/main" id="{62C3DB78-E1B7-404C-970D-1046F9AC83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9" y="288"/>
            <a:ext cx="1509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6" r:id="rId4" imgW="851217" imgH="457517" progId="Equation.3">
                    <p:embed/>
                  </p:oleObj>
                </mc:Choice>
                <mc:Fallback>
                  <p:oleObj r:id="rId4" imgW="851217" imgH="457517" progId="Equation.3">
                    <p:embed/>
                    <p:pic>
                      <p:nvPicPr>
                        <p:cNvPr id="75784" name="Object 8">
                          <a:extLst>
                            <a:ext uri="{FF2B5EF4-FFF2-40B4-BE49-F238E27FC236}">
                              <a16:creationId xmlns:a16="http://schemas.microsoft.com/office/drawing/2014/main" id="{62C3DB78-E1B7-404C-970D-1046F9AC83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 contrast="-7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9" y="288"/>
                          <a:ext cx="1509" cy="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785" name="Text Box 9">
            <a:extLst>
              <a:ext uri="{FF2B5EF4-FFF2-40B4-BE49-F238E27FC236}">
                <a16:creationId xmlns:a16="http://schemas.microsoft.com/office/drawing/2014/main" id="{42A0468B-A4E2-45E4-95B7-D17402E94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5" y="2838451"/>
            <a:ext cx="62150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</a:pP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    式中，m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i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为选择控制变量A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n-1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，A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n-2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，</a:t>
            </a:r>
            <a:r>
              <a:rPr lang="zh-CN" altLang="zh-CN">
                <a:ea typeface="ˎ̥"/>
                <a:cs typeface="ˎ̥"/>
              </a:rPr>
              <a:t>…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，A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1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，A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0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组成的最小项；D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i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为2</a:t>
            </a:r>
            <a:r>
              <a:rPr lang="zh-CN" altLang="zh-CN" baseline="30000">
                <a:latin typeface="宋体" panose="02010600030101010101" pitchFamily="2" charset="-122"/>
                <a:ea typeface="ˎ̥"/>
                <a:cs typeface="ˎ̥"/>
              </a:rPr>
              <a:t>n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路输入中的第i路数据输入，取值0或1。 </a:t>
            </a:r>
            <a:endParaRPr lang="zh-CN" altLang="zh-CN" sz="1350">
              <a:latin typeface="Arial" panose="020B0604020202020204" pitchFamily="34" charset="0"/>
              <a:ea typeface="ˎ̥"/>
              <a:cs typeface="ˎ̥"/>
            </a:endParaRPr>
          </a:p>
        </p:txBody>
      </p:sp>
      <p:sp>
        <p:nvSpPr>
          <p:cNvPr id="75786" name="Text Box 10">
            <a:extLst>
              <a:ext uri="{FF2B5EF4-FFF2-40B4-BE49-F238E27FC236}">
                <a16:creationId xmlns:a16="http://schemas.microsoft.com/office/drawing/2014/main" id="{8BFCB6CA-B1FE-4345-9964-2CC7D2D84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963" y="3546872"/>
            <a:ext cx="26289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宋体" panose="02010600030101010101" pitchFamily="2" charset="-122"/>
                <a:ea typeface="ˎ̥"/>
                <a:cs typeface="ˎ̥"/>
              </a:rPr>
              <a:t>   3．应用举例</a:t>
            </a:r>
            <a:r>
              <a:rPr lang="zh-CN" altLang="zh-CN">
                <a:solidFill>
                  <a:schemeClr val="tx2"/>
                </a:solidFill>
                <a:ea typeface="ˎ̥"/>
                <a:cs typeface="ˎ̥"/>
              </a:rPr>
              <a:t> </a:t>
            </a:r>
            <a:endParaRPr lang="zh-CN" altLang="zh-CN" sz="1350">
              <a:latin typeface="Arial" panose="020B0604020202020204" pitchFamily="34" charset="0"/>
            </a:endParaRPr>
          </a:p>
        </p:txBody>
      </p:sp>
      <p:sp>
        <p:nvSpPr>
          <p:cNvPr id="75787" name="Text Box 11">
            <a:extLst>
              <a:ext uri="{FF2B5EF4-FFF2-40B4-BE49-F238E27FC236}">
                <a16:creationId xmlns:a16="http://schemas.microsoft.com/office/drawing/2014/main" id="{70CA8953-7B12-433B-9B04-58BF1DB2A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964" y="3889774"/>
            <a:ext cx="62662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</a:pP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    多路选择器除完成对多路数据进行选择的基本功能外，在逻辑设计中主要用来实现各种逻辑函数功能。 </a:t>
            </a:r>
            <a:endParaRPr lang="zh-CN" altLang="zh-CN" sz="1350">
              <a:latin typeface="Arial" panose="020B0604020202020204" pitchFamily="34" charset="0"/>
              <a:ea typeface="ˎ̥"/>
              <a:cs typeface="ˎ̥"/>
            </a:endParaRPr>
          </a:p>
        </p:txBody>
      </p:sp>
      <p:sp>
        <p:nvSpPr>
          <p:cNvPr id="75790" name="Text Box 14">
            <a:extLst>
              <a:ext uri="{FF2B5EF4-FFF2-40B4-BE49-F238E27FC236}">
                <a16:creationId xmlns:a16="http://schemas.microsoft.com/office/drawing/2014/main" id="{46CAD677-F5E0-40DC-9F51-6093797A6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963" y="4804172"/>
            <a:ext cx="60579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宋体" panose="02010600030101010101" pitchFamily="2" charset="-122"/>
                <a:ea typeface="ˎ̥"/>
                <a:cs typeface="ˎ̥"/>
              </a:rPr>
              <a:t>   </a:t>
            </a:r>
            <a:r>
              <a:rPr lang="zh-CN" altLang="zh-CN">
                <a:solidFill>
                  <a:srgbClr val="993300"/>
                </a:solidFill>
                <a:latin typeface="宋体" panose="02010600030101010101" pitchFamily="2" charset="-122"/>
                <a:ea typeface="ˎ̥"/>
                <a:cs typeface="ˎ̥"/>
              </a:rPr>
              <a:t>(1) 用具有n个选择变量的多路选择器实现n个变量函数 </a:t>
            </a:r>
            <a:endParaRPr lang="zh-CN" altLang="zh-CN" sz="135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5" grpId="0" autoUpdateAnimBg="0"/>
      <p:bldP spid="75786" grpId="0" autoUpdateAnimBg="0"/>
      <p:bldP spid="75787" grpId="0" autoUpdateAnimBg="0"/>
      <p:bldP spid="7579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>
            <a:extLst>
              <a:ext uri="{FF2B5EF4-FFF2-40B4-BE49-F238E27FC236}">
                <a16:creationId xmlns:a16="http://schemas.microsoft.com/office/drawing/2014/main" id="{4B272145-8856-4879-BE06-E3EC433EA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663" y="5547122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 lIns="69056" tIns="34528" rIns="69056" bIns="34528" anchor="ctr"/>
          <a:lstStyle/>
          <a:p>
            <a:pPr algn="r" fontAlgn="base"/>
            <a:fld id="{A20F0DA6-7674-4A0F-A5B1-369C279E8DFC}" type="slidenum">
              <a:rPr lang="zh-CN" altLang="zh-CN" sz="1050">
                <a:ea typeface="ˎ̥"/>
                <a:cs typeface="ˎ̥"/>
              </a:rPr>
              <a:pPr algn="r" fontAlgn="base"/>
              <a:t>34</a:t>
            </a:fld>
            <a:r>
              <a:rPr lang="zh-CN" altLang="zh-CN" sz="1050"/>
              <a:t> </a:t>
            </a:r>
            <a:endParaRPr lang="zh-CN" altLang="zh-CN" sz="1050">
              <a:ea typeface="ˎ̥"/>
              <a:cs typeface="ˎ̥"/>
            </a:endParaRPr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62C5BEE2-04B7-4EB6-BF33-701C3D990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1375173"/>
            <a:ext cx="6163866" cy="154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</a:pPr>
            <a:r>
              <a:rPr lang="zh-CN" altLang="zh-CN">
                <a:solidFill>
                  <a:srgbClr val="993300"/>
                </a:solidFill>
                <a:latin typeface="宋体" panose="02010600030101010101" pitchFamily="2" charset="-122"/>
                <a:ea typeface="ˎ̥"/>
                <a:cs typeface="ˎ̥"/>
              </a:rPr>
              <a:t>    一般方法： </a:t>
            </a:r>
            <a:endParaRPr lang="zh-CN" altLang="zh-CN">
              <a:ea typeface="ˎ̥"/>
              <a:cs typeface="ˎ̥"/>
            </a:endParaRPr>
          </a:p>
          <a:p>
            <a:pPr algn="just" fontAlgn="base"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宋体" panose="02010600030101010101" pitchFamily="2" charset="-122"/>
                <a:ea typeface="ˎ̥"/>
                <a:cs typeface="ˎ̥"/>
              </a:rPr>
              <a:t>    </a:t>
            </a:r>
            <a:r>
              <a:rPr lang="zh-CN" altLang="zh-CN">
                <a:solidFill>
                  <a:srgbClr val="993300"/>
                </a:solidFill>
                <a:latin typeface="宋体" panose="02010600030101010101" pitchFamily="2" charset="-122"/>
                <a:ea typeface="ˎ̥"/>
                <a:cs typeface="ˎ̥"/>
              </a:rPr>
              <a:t>将函数的n个变量依次连接到MUX的n个选择变量端，并将函数表示成最小项之和的形式。若函数表达式中包含最小项m</a:t>
            </a:r>
            <a:r>
              <a:rPr lang="zh-CN" altLang="zh-CN" baseline="-30000">
                <a:solidFill>
                  <a:srgbClr val="993300"/>
                </a:solidFill>
                <a:latin typeface="宋体" panose="02010600030101010101" pitchFamily="2" charset="-122"/>
                <a:ea typeface="ˎ̥"/>
                <a:cs typeface="ˎ̥"/>
              </a:rPr>
              <a:t>i</a:t>
            </a:r>
            <a:r>
              <a:rPr lang="zh-CN" altLang="zh-CN">
                <a:solidFill>
                  <a:srgbClr val="993300"/>
                </a:solidFill>
                <a:latin typeface="宋体" panose="02010600030101010101" pitchFamily="2" charset="-122"/>
                <a:ea typeface="ˎ̥"/>
                <a:cs typeface="ˎ̥"/>
              </a:rPr>
              <a:t>，则相应MUX的Di接1，否则Di接0。 </a:t>
            </a:r>
            <a:endParaRPr lang="zh-CN" altLang="zh-CN">
              <a:ea typeface="ˎ̥"/>
              <a:cs typeface="ˎ̥"/>
            </a:endParaRPr>
          </a:p>
          <a:p>
            <a:pPr fontAlgn="base"/>
            <a:endParaRPr lang="zh-CN" altLang="zh-CN" sz="1350">
              <a:latin typeface="Arial" panose="020B0604020202020204" pitchFamily="34" charset="0"/>
              <a:ea typeface="ˎ̥"/>
              <a:cs typeface="ˎ̥"/>
            </a:endParaRPr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036554E1-B555-407D-8384-AF97A5F87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2861073"/>
            <a:ext cx="60579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宋体" panose="02010600030101010101" pitchFamily="2" charset="-122"/>
                <a:ea typeface="ˎ̥"/>
                <a:cs typeface="ˎ̥"/>
              </a:rPr>
              <a:t>    </a:t>
            </a:r>
            <a:r>
              <a:rPr lang="zh-CN" altLang="zh-CN">
                <a:solidFill>
                  <a:srgbClr val="0000CC"/>
                </a:solidFill>
                <a:latin typeface="宋体" panose="02010600030101010101" pitchFamily="2" charset="-122"/>
              </a:rPr>
              <a:t>例 1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 用多路选择器实现以下逻辑函数的功能： </a:t>
            </a:r>
            <a:endParaRPr lang="zh-CN" altLang="zh-CN">
              <a:ea typeface="ˎ̥"/>
              <a:cs typeface="ˎ̥"/>
            </a:endParaRPr>
          </a:p>
          <a:p>
            <a:pPr algn="just" fontAlgn="base">
              <a:spcBef>
                <a:spcPct val="50000"/>
              </a:spcBef>
            </a:pP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              F(A,B,C)=∑m(2,3,5,6) </a:t>
            </a:r>
            <a:endParaRPr lang="zh-CN" altLang="zh-CN" sz="1350">
              <a:latin typeface="Arial" panose="020B0604020202020204" pitchFamily="34" charset="0"/>
            </a:endParaRPr>
          </a:p>
        </p:txBody>
      </p:sp>
      <p:sp>
        <p:nvSpPr>
          <p:cNvPr id="76810" name="Rectangle 10">
            <a:extLst>
              <a:ext uri="{FF2B5EF4-FFF2-40B4-BE49-F238E27FC236}">
                <a16:creationId xmlns:a16="http://schemas.microsoft.com/office/drawing/2014/main" id="{CFF823B2-CB3E-45AB-A4F0-135F66465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832623"/>
            <a:ext cx="6229350" cy="157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宋体" panose="02010600030101010101" pitchFamily="2" charset="-122"/>
                <a:ea typeface="ˎ̥"/>
                <a:cs typeface="ˎ̥"/>
              </a:rPr>
              <a:t>    </a:t>
            </a:r>
            <a:r>
              <a:rPr lang="zh-CN" altLang="zh-CN">
                <a:solidFill>
                  <a:srgbClr val="0000CC"/>
                </a:solidFill>
                <a:latin typeface="宋体" panose="02010600030101010101" pitchFamily="2" charset="-122"/>
              </a:rPr>
              <a:t>解 </a:t>
            </a:r>
            <a:r>
              <a:rPr lang="zh-CN" altLang="zh-CN">
                <a:latin typeface="宋体" panose="02010600030101010101" pitchFamily="2" charset="-122"/>
              </a:rPr>
              <a:t>由于给定函数为一个三变量函数故可采用8路数据选择器实现其功能。 </a:t>
            </a:r>
            <a:endParaRPr lang="zh-CN" altLang="zh-CN">
              <a:ea typeface="ˎ̥"/>
              <a:cs typeface="ˎ̥"/>
            </a:endParaRPr>
          </a:p>
          <a:p>
            <a:pPr algn="just" fontAlgn="base">
              <a:lnSpc>
                <a:spcPct val="60000"/>
              </a:lnSpc>
              <a:spcBef>
                <a:spcPct val="50000"/>
              </a:spcBef>
            </a:pP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    </a:t>
            </a:r>
            <a:r>
              <a:rPr lang="zh-CN" altLang="zh-CN">
                <a:solidFill>
                  <a:srgbClr val="0000CC"/>
                </a:solidFill>
                <a:latin typeface="宋体" panose="02010600030101010101" pitchFamily="2" charset="-122"/>
              </a:rPr>
              <a:t>具体实现：</a:t>
            </a:r>
            <a:r>
              <a:rPr lang="zh-CN" altLang="zh-CN">
                <a:latin typeface="宋体" panose="02010600030101010101" pitchFamily="2" charset="-122"/>
              </a:rPr>
              <a:t>将变量A、B、C依次作为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8路数据选择器的</a:t>
            </a:r>
            <a:r>
              <a:rPr lang="zh-CN" altLang="zh-CN">
                <a:latin typeface="宋体" panose="02010600030101010101" pitchFamily="2" charset="-122"/>
              </a:rPr>
              <a:t>选 </a:t>
            </a:r>
            <a:endParaRPr lang="zh-CN" altLang="zh-CN">
              <a:ea typeface="ˎ̥"/>
              <a:cs typeface="ˎ̥"/>
            </a:endParaRPr>
          </a:p>
          <a:p>
            <a:pPr algn="just" fontAlgn="base">
              <a:lnSpc>
                <a:spcPct val="60000"/>
              </a:lnSpc>
              <a:spcBef>
                <a:spcPct val="50000"/>
              </a:spcBef>
            </a:pPr>
            <a:r>
              <a:rPr lang="zh-CN" altLang="zh-CN">
                <a:latin typeface="宋体" panose="02010600030101010101" pitchFamily="2" charset="-122"/>
              </a:rPr>
              <a:t>择变量，令8路数据选择器的 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D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0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=D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1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=D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4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=D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7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=0，而D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2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=D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3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=D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5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=D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6 </a:t>
            </a:r>
            <a:endParaRPr lang="zh-CN" altLang="zh-CN">
              <a:ea typeface="ˎ̥"/>
              <a:cs typeface="ˎ̥"/>
            </a:endParaRPr>
          </a:p>
          <a:p>
            <a:pPr algn="just" fontAlgn="base">
              <a:lnSpc>
                <a:spcPct val="60000"/>
              </a:lnSpc>
              <a:spcBef>
                <a:spcPct val="50000"/>
              </a:spcBef>
            </a:pP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=1即可</a:t>
            </a:r>
            <a:r>
              <a:rPr lang="zh-CN" altLang="zh-CN">
                <a:latin typeface="宋体" panose="02010600030101010101" pitchFamily="2" charset="-122"/>
              </a:rPr>
              <a:t>。</a:t>
            </a:r>
            <a:endParaRPr lang="zh-CN" altLang="zh-CN" sz="135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autoUpdateAnimBg="0"/>
      <p:bldP spid="76807" grpId="0" autoUpdateAnimBg="0"/>
      <p:bldP spid="7681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5">
            <a:extLst>
              <a:ext uri="{FF2B5EF4-FFF2-40B4-BE49-F238E27FC236}">
                <a16:creationId xmlns:a16="http://schemas.microsoft.com/office/drawing/2014/main" id="{3BAE0EDC-1BE9-4AFC-9D26-549A2488F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663" y="5547122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 lIns="69056" tIns="34528" rIns="69056" bIns="34528" anchor="ctr"/>
          <a:lstStyle/>
          <a:p>
            <a:pPr algn="r" fontAlgn="base"/>
            <a:fld id="{ED4608A2-55D0-4CB6-9216-A636F4B9DD08}" type="slidenum">
              <a:rPr lang="zh-CN" altLang="zh-CN" sz="1050">
                <a:ea typeface="ˎ̥"/>
                <a:cs typeface="ˎ̥"/>
              </a:rPr>
              <a:pPr algn="r" fontAlgn="base"/>
              <a:t>35</a:t>
            </a:fld>
            <a:r>
              <a:rPr lang="zh-CN" altLang="zh-CN" sz="1050"/>
              <a:t> </a:t>
            </a:r>
            <a:endParaRPr lang="zh-CN" altLang="zh-CN" sz="1050">
              <a:ea typeface="ˎ̥"/>
              <a:cs typeface="ˎ̥"/>
            </a:endParaRPr>
          </a:p>
        </p:txBody>
      </p:sp>
      <p:sp>
        <p:nvSpPr>
          <p:cNvPr id="77832" name="Text Box 8">
            <a:extLst>
              <a:ext uri="{FF2B5EF4-FFF2-40B4-BE49-F238E27FC236}">
                <a16:creationId xmlns:a16="http://schemas.microsoft.com/office/drawing/2014/main" id="{03321C56-97B7-4BA6-B975-06CD6C89E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4" y="4804173"/>
            <a:ext cx="63234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    该方法可通过比较8路数据选择器的输出表达式</a:t>
            </a:r>
            <a:r>
              <a:rPr lang="zh-CN" altLang="zh-CN">
                <a:latin typeface="宋体" panose="02010600030101010101" pitchFamily="2" charset="-122"/>
              </a:rPr>
              <a:t>和给定函数表达式得到验证。</a:t>
            </a:r>
            <a:r>
              <a:rPr lang="zh-CN" altLang="zh-CN"/>
              <a:t> </a:t>
            </a:r>
            <a:endParaRPr lang="zh-CN" altLang="zh-CN" sz="1350">
              <a:latin typeface="Arial" panose="020B0604020202020204" pitchFamily="34" charset="0"/>
            </a:endParaRPr>
          </a:p>
        </p:txBody>
      </p:sp>
      <p:sp>
        <p:nvSpPr>
          <p:cNvPr id="77833" name="Text Box 9">
            <a:extLst>
              <a:ext uri="{FF2B5EF4-FFF2-40B4-BE49-F238E27FC236}">
                <a16:creationId xmlns:a16="http://schemas.microsoft.com/office/drawing/2014/main" id="{10ACBD16-A811-4D08-ADDA-B31C047A5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4" y="2003823"/>
            <a:ext cx="27551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</a:pP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    据此可作出用8路选择器实现给定函数的逻辑电路图，如右图所示。 </a:t>
            </a:r>
            <a:endParaRPr lang="zh-CN" altLang="zh-CN" sz="1350">
              <a:latin typeface="Arial" panose="020B0604020202020204" pitchFamily="34" charset="0"/>
              <a:ea typeface="ˎ̥"/>
              <a:cs typeface="ˎ̥"/>
            </a:endParaRPr>
          </a:p>
        </p:txBody>
      </p:sp>
      <p:sp>
        <p:nvSpPr>
          <p:cNvPr id="77834" name="Text Box 10">
            <a:extLst>
              <a:ext uri="{FF2B5EF4-FFF2-40B4-BE49-F238E27FC236}">
                <a16:creationId xmlns:a16="http://schemas.microsoft.com/office/drawing/2014/main" id="{2841F01B-011E-4CDB-88E1-5E31F3711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513" y="3946924"/>
            <a:ext cx="6343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</a:pP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    上述方案给出了用具有n个选择控制变量的多路选择器实现n个变量函数的一般方法。 </a:t>
            </a:r>
            <a:endParaRPr lang="zh-CN" altLang="zh-CN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7835" name="Picture 11" descr="7">
            <a:extLst>
              <a:ext uri="{FF2B5EF4-FFF2-40B4-BE49-F238E27FC236}">
                <a16:creationId xmlns:a16="http://schemas.microsoft.com/office/drawing/2014/main" id="{A613EA69-A81C-4D75-ADBD-93F5848C2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1489472"/>
            <a:ext cx="25146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2" grpId="0" autoUpdateAnimBg="0"/>
      <p:bldP spid="77833" grpId="0" autoUpdateAnimBg="0"/>
      <p:bldP spid="7783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>
            <a:extLst>
              <a:ext uri="{FF2B5EF4-FFF2-40B4-BE49-F238E27FC236}">
                <a16:creationId xmlns:a16="http://schemas.microsoft.com/office/drawing/2014/main" id="{2EC741C9-41F7-4CCD-AB43-D0F672431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663" y="5547122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 lIns="69056" tIns="34528" rIns="69056" bIns="34528" anchor="ctr"/>
          <a:lstStyle/>
          <a:p>
            <a:pPr algn="r" fontAlgn="base"/>
            <a:fld id="{142D3943-B5D9-4A86-9F8B-0F431462B0B5}" type="slidenum">
              <a:rPr lang="zh-CN" altLang="zh-CN" sz="1050">
                <a:ea typeface="ˎ̥"/>
                <a:cs typeface="ˎ̥"/>
              </a:rPr>
              <a:pPr algn="r" fontAlgn="base"/>
              <a:t>36</a:t>
            </a:fld>
            <a:r>
              <a:rPr lang="zh-CN" altLang="zh-CN" sz="1050"/>
              <a:t> </a:t>
            </a:r>
            <a:endParaRPr lang="zh-CN" altLang="zh-CN" sz="1050">
              <a:ea typeface="ˎ̥"/>
              <a:cs typeface="ˎ̥"/>
            </a:endParaRPr>
          </a:p>
        </p:txBody>
      </p:sp>
      <p:grpSp>
        <p:nvGrpSpPr>
          <p:cNvPr id="78856" name="Group 8">
            <a:extLst>
              <a:ext uri="{FF2B5EF4-FFF2-40B4-BE49-F238E27FC236}">
                <a16:creationId xmlns:a16="http://schemas.microsoft.com/office/drawing/2014/main" id="{45F8309D-5610-4B9E-BBAC-90173291A666}"/>
              </a:ext>
            </a:extLst>
          </p:cNvPr>
          <p:cNvGrpSpPr>
            <a:grpSpLocks/>
          </p:cNvGrpSpPr>
          <p:nvPr/>
        </p:nvGrpSpPr>
        <p:grpSpPr bwMode="auto">
          <a:xfrm>
            <a:off x="1433513" y="3203972"/>
            <a:ext cx="6057900" cy="800100"/>
            <a:chOff x="0" y="0"/>
            <a:chExt cx="5088" cy="672"/>
          </a:xfrm>
        </p:grpSpPr>
        <p:sp>
          <p:nvSpPr>
            <p:cNvPr id="78857" name="Text Box 9">
              <a:extLst>
                <a:ext uri="{FF2B5EF4-FFF2-40B4-BE49-F238E27FC236}">
                  <a16:creationId xmlns:a16="http://schemas.microsoft.com/office/drawing/2014/main" id="{76A0547D-8AE2-4402-99DB-1A6A913A4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08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fontAlgn="base">
                <a:spcBef>
                  <a:spcPct val="50000"/>
                </a:spcBef>
              </a:pPr>
              <a:r>
                <a:rPr lang="zh-CN" altLang="zh-CN">
                  <a:latin typeface="宋体" panose="02010600030101010101" pitchFamily="2" charset="-122"/>
                  <a:ea typeface="ˎ̥"/>
                  <a:cs typeface="ˎ̥"/>
                </a:rPr>
                <a:t>    逻辑函数F的表达式为 </a:t>
              </a:r>
              <a:endParaRPr lang="zh-CN" altLang="zh-CN" sz="1350">
                <a:latin typeface="Arial" panose="020B0604020202020204" pitchFamily="34" charset="0"/>
                <a:ea typeface="ˎ̥"/>
                <a:cs typeface="ˎ̥"/>
              </a:endParaRPr>
            </a:p>
          </p:txBody>
        </p:sp>
        <p:graphicFrame>
          <p:nvGraphicFramePr>
            <p:cNvPr id="78858" name="Object 10">
              <a:extLst>
                <a:ext uri="{FF2B5EF4-FFF2-40B4-BE49-F238E27FC236}">
                  <a16:creationId xmlns:a16="http://schemas.microsoft.com/office/drawing/2014/main" id="{AC32DD60-1051-48DC-A645-A15D11EFE4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288"/>
            <a:ext cx="388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0" r:id="rId4" imgW="2464117" imgH="241617" progId="Equation.3">
                    <p:embed/>
                  </p:oleObj>
                </mc:Choice>
                <mc:Fallback>
                  <p:oleObj r:id="rId4" imgW="2464117" imgH="241617" progId="Equation.3">
                    <p:embed/>
                    <p:pic>
                      <p:nvPicPr>
                        <p:cNvPr id="78858" name="Object 10">
                          <a:extLst>
                            <a:ext uri="{FF2B5EF4-FFF2-40B4-BE49-F238E27FC236}">
                              <a16:creationId xmlns:a16="http://schemas.microsoft.com/office/drawing/2014/main" id="{AC32DD60-1051-48DC-A645-A15D11EFE4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 contrast="-7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88"/>
                          <a:ext cx="388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59" name="Text Box 11">
            <a:extLst>
              <a:ext uri="{FF2B5EF4-FFF2-40B4-BE49-F238E27FC236}">
                <a16:creationId xmlns:a16="http://schemas.microsoft.com/office/drawing/2014/main" id="{E0D0BE93-064D-4204-BA5D-06388E701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229" y="4404123"/>
            <a:ext cx="6057900" cy="99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</a:pPr>
            <a:r>
              <a:rPr lang="zh-CN" altLang="zh-CN">
                <a:latin typeface="宋体" panose="02010600030101010101" pitchFamily="2" charset="-122"/>
                <a:cs typeface="Times New Roman" panose="02020603050405020304" pitchFamily="18" charset="0"/>
              </a:rPr>
              <a:t>　　比较上述两个表达式可知：要使W=F，只需令A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2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=A, </a:t>
            </a:r>
            <a:endParaRPr lang="zh-CN" altLang="zh-CN">
              <a:ea typeface="ˎ̥"/>
              <a:cs typeface="ˎ̥"/>
            </a:endParaRPr>
          </a:p>
          <a:p>
            <a:pPr algn="just" fontAlgn="base">
              <a:spcBef>
                <a:spcPct val="50000"/>
              </a:spcBef>
            </a:pP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A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1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=B,A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0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=C且D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0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=D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1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=D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4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=D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7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=0，而D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2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=D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3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=D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5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=D</a:t>
            </a:r>
            <a:r>
              <a:rPr lang="zh-CN" altLang="zh-CN" baseline="-30000">
                <a:latin typeface="宋体" panose="02010600030101010101" pitchFamily="2" charset="-122"/>
                <a:ea typeface="ˎ̥"/>
                <a:cs typeface="ˎ̥"/>
              </a:rPr>
              <a:t>6</a:t>
            </a:r>
            <a:r>
              <a:rPr lang="zh-CN" altLang="zh-CN">
                <a:latin typeface="宋体" panose="02010600030101010101" pitchFamily="2" charset="-122"/>
                <a:ea typeface="ˎ̥"/>
                <a:cs typeface="ˎ̥"/>
              </a:rPr>
              <a:t>=1即可。 </a:t>
            </a:r>
            <a:endParaRPr lang="zh-CN" altLang="zh-CN">
              <a:ea typeface="ˎ̥"/>
              <a:cs typeface="ˎ̥"/>
            </a:endParaRPr>
          </a:p>
          <a:p>
            <a:pPr fontAlgn="base"/>
            <a:endParaRPr lang="zh-CN" altLang="zh-CN" sz="1350">
              <a:latin typeface="Arial" panose="020B0604020202020204" pitchFamily="34" charset="0"/>
            </a:endParaRPr>
          </a:p>
        </p:txBody>
      </p:sp>
      <p:grpSp>
        <p:nvGrpSpPr>
          <p:cNvPr id="78860" name="Group 12">
            <a:extLst>
              <a:ext uri="{FF2B5EF4-FFF2-40B4-BE49-F238E27FC236}">
                <a16:creationId xmlns:a16="http://schemas.microsoft.com/office/drawing/2014/main" id="{8409904E-8F98-48BF-A438-646502CDE5E0}"/>
              </a:ext>
            </a:extLst>
          </p:cNvPr>
          <p:cNvGrpSpPr>
            <a:grpSpLocks/>
          </p:cNvGrpSpPr>
          <p:nvPr/>
        </p:nvGrpSpPr>
        <p:grpSpPr bwMode="auto">
          <a:xfrm>
            <a:off x="1719263" y="1597819"/>
            <a:ext cx="5600700" cy="1263254"/>
            <a:chOff x="0" y="0"/>
            <a:chExt cx="4704" cy="1061"/>
          </a:xfrm>
        </p:grpSpPr>
        <p:graphicFrame>
          <p:nvGraphicFramePr>
            <p:cNvPr id="78861" name="Object 13">
              <a:extLst>
                <a:ext uri="{FF2B5EF4-FFF2-40B4-BE49-F238E27FC236}">
                  <a16:creationId xmlns:a16="http://schemas.microsoft.com/office/drawing/2014/main" id="{3F96C116-56FC-4CA3-9CCB-3D5811B0FE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" y="389"/>
            <a:ext cx="4503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1" r:id="rId6" imgW="3530917" imgH="508317" progId="Equation.3">
                    <p:embed/>
                  </p:oleObj>
                </mc:Choice>
                <mc:Fallback>
                  <p:oleObj r:id="rId6" imgW="3530917" imgH="508317" progId="Equation.3">
                    <p:embed/>
                    <p:pic>
                      <p:nvPicPr>
                        <p:cNvPr id="78861" name="Object 13">
                          <a:extLst>
                            <a:ext uri="{FF2B5EF4-FFF2-40B4-BE49-F238E27FC236}">
                              <a16:creationId xmlns:a16="http://schemas.microsoft.com/office/drawing/2014/main" id="{3F96C116-56FC-4CA3-9CCB-3D5811B0FE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-100000" contrast="-7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389"/>
                          <a:ext cx="4503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2" name="Text Box 14">
              <a:extLst>
                <a:ext uri="{FF2B5EF4-FFF2-40B4-BE49-F238E27FC236}">
                  <a16:creationId xmlns:a16="http://schemas.microsoft.com/office/drawing/2014/main" id="{8666F376-5ADF-4729-9D18-533D9F6A4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470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/>
                <a:t>八路数据选择器的输出函数表达式为：</a:t>
              </a:r>
              <a:endParaRPr lang="zh-CN" altLang="zh-CN" sz="135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D60C91CC-8D85-4D7D-B4BC-34F6CD816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9" y="1155056"/>
            <a:ext cx="62995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/>
            <a:r>
              <a:rPr lang="en-US" altLang="zh-CN" sz="2400" dirty="0">
                <a:solidFill>
                  <a:srgbClr val="002060"/>
                </a:solidFill>
                <a:latin typeface="楷体_GB2312" pitchFamily="1" charset="-122"/>
                <a:ea typeface="楷体_GB2312" pitchFamily="1" charset="-122"/>
              </a:rPr>
              <a:t>3.5 </a:t>
            </a:r>
            <a:r>
              <a:rPr lang="zh-CN" altLang="zh-CN" sz="2400" dirty="0">
                <a:solidFill>
                  <a:srgbClr val="002060"/>
                </a:solidFill>
                <a:latin typeface="楷体_GB2312" pitchFamily="1" charset="-122"/>
                <a:ea typeface="楷体_GB2312" pitchFamily="1" charset="-122"/>
              </a:rPr>
              <a:t>数值比较器 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585005AB-9BFB-43E1-B291-51497298D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229" y="1780463"/>
            <a:ext cx="6704079" cy="656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lnSpc>
                <a:spcPct val="105000"/>
              </a:lnSpc>
            </a:pPr>
            <a:r>
              <a:rPr lang="zh-CN" altLang="zh-CN" sz="135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数值比较器</a:t>
            </a:r>
            <a:r>
              <a:rPr lang="zh-CN" altLang="zh-CN">
                <a:ea typeface="楷体_GB2312" pitchFamily="1" charset="-122"/>
              </a:rPr>
              <a:t>——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能够比较数字大小的电路。</a:t>
            </a:r>
          </a:p>
          <a:p>
            <a:pPr fontAlgn="base">
              <a:lnSpc>
                <a:spcPct val="105000"/>
              </a:lnSpc>
            </a:pPr>
            <a:r>
              <a:rPr lang="zh-CN" altLang="zh-CN">
                <a:latin typeface="楷体_GB2312" pitchFamily="1" charset="-122"/>
                <a:ea typeface="楷体_GB2312" pitchFamily="1" charset="-122"/>
              </a:rPr>
              <a:t> 两个数A和B相比较，其结果有A＞B，A＜B，A = B三种可能。 </a:t>
            </a:r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3249E64D-9A49-49A2-8F29-5259A63C1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933" y="2625329"/>
            <a:ext cx="615672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fontAlgn="base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fontAlgn="base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fontAlgn="base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fontAlgn="base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fontAlgn="base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zh-CN" sz="1800">
                <a:latin typeface="楷体_GB2312" pitchFamily="1" charset="-122"/>
                <a:ea typeface="楷体_GB2312" pitchFamily="1" charset="-122"/>
              </a:rPr>
              <a:t>【例】设计比较两个一位二进制数A和B大小的数字电路</a:t>
            </a:r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D6BE52C3-5E86-494F-8E50-1AB456D02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160" y="3106341"/>
            <a:ext cx="50768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fontAlgn="base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fontAlgn="base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fontAlgn="base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fontAlgn="base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fontAlgn="base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latin typeface="楷体_GB2312" pitchFamily="1" charset="-122"/>
                <a:ea typeface="楷体_GB2312" pitchFamily="1" charset="-122"/>
              </a:rPr>
              <a:t>解：1）列真值表</a:t>
            </a:r>
          </a:p>
        </p:txBody>
      </p:sp>
      <p:graphicFrame>
        <p:nvGraphicFramePr>
          <p:cNvPr id="90118" name="Group 6">
            <a:extLst>
              <a:ext uri="{FF2B5EF4-FFF2-40B4-BE49-F238E27FC236}">
                <a16:creationId xmlns:a16="http://schemas.microsoft.com/office/drawing/2014/main" id="{9597D0CE-A405-4FF3-AFA4-BF8934A2A489}"/>
              </a:ext>
            </a:extLst>
          </p:cNvPr>
          <p:cNvGraphicFramePr>
            <a:graphicFrameLocks noGrp="1"/>
          </p:cNvGraphicFramePr>
          <p:nvPr/>
        </p:nvGraphicFramePr>
        <p:xfrm>
          <a:off x="2951560" y="3537348"/>
          <a:ext cx="2743200" cy="1910954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16820697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839702889"/>
                    </a:ext>
                  </a:extLst>
                </a:gridCol>
              </a:tblGrid>
              <a:tr h="335756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 入</a:t>
                      </a:r>
                      <a:endParaRPr kumimoji="0" lang="zh-CN" altLang="zh-CN" sz="1800" b="1" i="1" u="none" strike="noStrike" cap="none" normalizeH="0" baseline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     出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511527"/>
                  </a:ext>
                </a:extLst>
              </a:tr>
              <a:tr h="37028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1" i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    B</a:t>
                      </a:r>
                      <a:endParaRPr kumimoji="0" lang="zh-CN" altLang="zh-CN" sz="1400" b="1" i="0" u="none" strike="noStrike" cap="none" normalizeH="0" baseline="-2500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1" i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zh-CN" altLang="zh-CN" sz="1400" b="1" i="1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zh-CN" sz="1400" b="1" i="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＞B    </a:t>
                      </a:r>
                      <a:r>
                        <a:rPr kumimoji="0" lang="zh-CN" altLang="zh-CN" sz="1400" b="1" i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zh-CN" altLang="zh-CN" sz="1400" b="1" i="1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zh-CN" sz="1400" b="1" i="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＜B    </a:t>
                      </a:r>
                      <a:r>
                        <a:rPr kumimoji="0" lang="zh-CN" altLang="zh-CN" sz="1400" b="1" i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zh-CN" altLang="zh-CN" sz="1400" b="1" i="1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zh-CN" sz="1400" b="1" i="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=B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120431"/>
                  </a:ext>
                </a:extLst>
              </a:tr>
              <a:tr h="1204913">
                <a:tc>
                  <a:txBody>
                    <a:bodyPr/>
                    <a:lstStyle>
                      <a:lvl1pPr marL="533400" indent="-533400"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914400" indent="-457200"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295400" indent="-381000"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14500" indent="-342900"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1700" indent="-342900"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0      0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0      1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1      0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fontAlgn="base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914400" indent="-457200" fontAlgn="base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295400" indent="-381000" fontAlgn="base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14500" indent="-342900"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1700" indent="-342900" fontAlgn="base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0       0       1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0       1       0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1       0       0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0       0       1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250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5" grpId="0" autoUpdateAnimBg="0"/>
      <p:bldP spid="90116" grpId="0" autoUpdateAnimBg="0"/>
      <p:bldP spid="9011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40DA106-E6F0-4C1A-839E-B0C0F506B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1431131"/>
            <a:ext cx="50768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fontAlgn="base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fontAlgn="base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fontAlgn="base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fontAlgn="base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fontAlgn="base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800">
                <a:latin typeface="楷体_GB2312" pitchFamily="1" charset="-122"/>
                <a:ea typeface="楷体_GB2312" pitchFamily="1" charset="-122"/>
              </a:rPr>
              <a:t>2）写表达式</a:t>
            </a:r>
          </a:p>
        </p:txBody>
      </p:sp>
      <p:graphicFrame>
        <p:nvGraphicFramePr>
          <p:cNvPr id="91139" name="Object 3">
            <a:extLst>
              <a:ext uri="{FF2B5EF4-FFF2-40B4-BE49-F238E27FC236}">
                <a16:creationId xmlns:a16="http://schemas.microsoft.com/office/drawing/2014/main" id="{53836B16-CB3D-4525-BB50-96869E2170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1288" y="1846661"/>
          <a:ext cx="1143000" cy="35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r:id="rId3" imgW="761986" imgH="241512" progId="Equation.3">
                  <p:embed/>
                </p:oleObj>
              </mc:Choice>
              <mc:Fallback>
                <p:oleObj r:id="rId3" imgW="761986" imgH="241512" progId="Equation.3">
                  <p:embed/>
                  <p:pic>
                    <p:nvPicPr>
                      <p:cNvPr id="91139" name="Object 3">
                        <a:extLst>
                          <a:ext uri="{FF2B5EF4-FFF2-40B4-BE49-F238E27FC236}">
                            <a16:creationId xmlns:a16="http://schemas.microsoft.com/office/drawing/2014/main" id="{53836B16-CB3D-4525-BB50-96869E2170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1846661"/>
                        <a:ext cx="1143000" cy="359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>
            <a:extLst>
              <a:ext uri="{FF2B5EF4-FFF2-40B4-BE49-F238E27FC236}">
                <a16:creationId xmlns:a16="http://schemas.microsoft.com/office/drawing/2014/main" id="{28FE8D45-23D5-4371-8B53-A3351C6A0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1288" y="2170510"/>
          <a:ext cx="1143000" cy="379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r:id="rId5" imgW="686117" imgH="228917" progId="Equation.3">
                  <p:embed/>
                </p:oleObj>
              </mc:Choice>
              <mc:Fallback>
                <p:oleObj r:id="rId5" imgW="686117" imgH="228917" progId="Equation.3">
                  <p:embed/>
                  <p:pic>
                    <p:nvPicPr>
                      <p:cNvPr id="91140" name="Object 4">
                        <a:extLst>
                          <a:ext uri="{FF2B5EF4-FFF2-40B4-BE49-F238E27FC236}">
                            <a16:creationId xmlns:a16="http://schemas.microsoft.com/office/drawing/2014/main" id="{28FE8D45-23D5-4371-8B53-A3351C6A0C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2170510"/>
                        <a:ext cx="1143000" cy="379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>
            <a:extLst>
              <a:ext uri="{FF2B5EF4-FFF2-40B4-BE49-F238E27FC236}">
                <a16:creationId xmlns:a16="http://schemas.microsoft.com/office/drawing/2014/main" id="{F8D7AA0B-C872-4C7E-A116-FF06F1F475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1289" y="2547939"/>
          <a:ext cx="1760935" cy="370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" r:id="rId7" imgW="1079817" imgH="228917" progId="Equation.3">
                  <p:embed/>
                </p:oleObj>
              </mc:Choice>
              <mc:Fallback>
                <p:oleObj r:id="rId7" imgW="1079817" imgH="228917" progId="Equation.3">
                  <p:embed/>
                  <p:pic>
                    <p:nvPicPr>
                      <p:cNvPr id="91141" name="Object 5">
                        <a:extLst>
                          <a:ext uri="{FF2B5EF4-FFF2-40B4-BE49-F238E27FC236}">
                            <a16:creationId xmlns:a16="http://schemas.microsoft.com/office/drawing/2014/main" id="{F8D7AA0B-C872-4C7E-A116-FF06F1F475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9" y="2547939"/>
                        <a:ext cx="1760935" cy="370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Rectangle 6">
            <a:extLst>
              <a:ext uri="{FF2B5EF4-FFF2-40B4-BE49-F238E27FC236}">
                <a16:creationId xmlns:a16="http://schemas.microsoft.com/office/drawing/2014/main" id="{5F273EC1-4069-48B1-9C19-856F2254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2926556"/>
            <a:ext cx="50768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fontAlgn="base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fontAlgn="base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fontAlgn="base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fontAlgn="base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fontAlgn="base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800">
                <a:latin typeface="楷体_GB2312" pitchFamily="1" charset="-122"/>
                <a:ea typeface="楷体_GB2312" pitchFamily="1" charset="-122"/>
              </a:rPr>
              <a:t>3）画出逻辑电路图</a:t>
            </a:r>
          </a:p>
        </p:txBody>
      </p:sp>
      <p:pic>
        <p:nvPicPr>
          <p:cNvPr id="91143" name="Picture 7">
            <a:extLst>
              <a:ext uri="{FF2B5EF4-FFF2-40B4-BE49-F238E27FC236}">
                <a16:creationId xmlns:a16="http://schemas.microsoft.com/office/drawing/2014/main" id="{CCBC3B82-E0EF-4589-A28C-7E3531510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560" y="3303986"/>
            <a:ext cx="3257550" cy="142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144" name="Rectangle 8">
            <a:extLst>
              <a:ext uri="{FF2B5EF4-FFF2-40B4-BE49-F238E27FC236}">
                <a16:creationId xmlns:a16="http://schemas.microsoft.com/office/drawing/2014/main" id="{DAB0BB10-CF66-4C24-AFFD-54E3D2E74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3" y="4563667"/>
            <a:ext cx="6000750" cy="37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711200" indent="-711200" fontAlgn="base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66800" indent="-609600" fontAlgn="base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22400" indent="-508000" fontAlgn="base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fontAlgn="base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fontAlgn="base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1000"/>
              </a:lnSpc>
              <a:buFontTx/>
              <a:buNone/>
            </a:pPr>
            <a:r>
              <a:rPr lang="zh-CN" altLang="zh-CN" sz="1800">
                <a:latin typeface="楷体_GB2312" pitchFamily="1" charset="-122"/>
                <a:ea typeface="楷体_GB2312" pitchFamily="1" charset="-122"/>
              </a:rPr>
              <a:t>1、集成数值比较器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zh-CN" altLang="zh-CN" sz="1800"/>
          </a:p>
        </p:txBody>
      </p:sp>
      <p:sp>
        <p:nvSpPr>
          <p:cNvPr id="91145" name="Rectangle 9">
            <a:extLst>
              <a:ext uri="{FF2B5EF4-FFF2-40B4-BE49-F238E27FC236}">
                <a16:creationId xmlns:a16="http://schemas.microsoft.com/office/drawing/2014/main" id="{A1FE4635-CA21-4FD1-ABE5-4FED764DB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241" y="4785123"/>
            <a:ext cx="5372100" cy="4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zh-CN" altLang="zh-CN">
                <a:latin typeface="楷体_GB2312" pitchFamily="1" charset="-122"/>
                <a:ea typeface="楷体_GB2312" pitchFamily="1" charset="-122"/>
              </a:rPr>
              <a:t>如何比较两个多位二进制数A和B的大小？</a:t>
            </a:r>
          </a:p>
        </p:txBody>
      </p:sp>
      <p:sp>
        <p:nvSpPr>
          <p:cNvPr id="91146" name="Rectangle 10">
            <a:extLst>
              <a:ext uri="{FF2B5EF4-FFF2-40B4-BE49-F238E27FC236}">
                <a16:creationId xmlns:a16="http://schemas.microsoft.com/office/drawing/2014/main" id="{A514EEE5-3D87-490D-84FD-B14C688EA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835" y="5055395"/>
            <a:ext cx="5372100" cy="4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zh-CN" altLang="zh-CN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必须从高向低逐位进行比较。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utoUpdateAnimBg="0"/>
      <p:bldP spid="91142" grpId="0" autoUpdateAnimBg="0"/>
      <p:bldP spid="91144" grpId="0" autoUpdateAnimBg="0"/>
      <p:bldP spid="91145" grpId="0" autoUpdateAnimBg="0"/>
      <p:bldP spid="9114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R96A0314">
            <a:extLst>
              <a:ext uri="{FF2B5EF4-FFF2-40B4-BE49-F238E27FC236}">
                <a16:creationId xmlns:a16="http://schemas.microsoft.com/office/drawing/2014/main" id="{B1229D09-9A0D-48C3-88FF-CBABED936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206" y="889398"/>
            <a:ext cx="2753916" cy="156805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3" name="AutoShape 3">
            <a:extLst>
              <a:ext uri="{FF2B5EF4-FFF2-40B4-BE49-F238E27FC236}">
                <a16:creationId xmlns:a16="http://schemas.microsoft.com/office/drawing/2014/main" id="{659CFCC2-C06E-40A9-8AE2-CDAC8A788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19" y="1107283"/>
            <a:ext cx="1025129" cy="594122"/>
          </a:xfrm>
          <a:prstGeom prst="wedgeRoundRectCallout">
            <a:avLst>
              <a:gd name="adj1" fmla="val -114926"/>
              <a:gd name="adj2" fmla="val 15931"/>
              <a:gd name="adj3" fmla="val 16667"/>
            </a:avLst>
          </a:prstGeom>
          <a:noFill/>
          <a:ln w="28575" cmpd="sng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/>
            <a:r>
              <a:rPr lang="zh-CN" altLang="zh-CN" sz="1500">
                <a:latin typeface="楷体_GB2312" pitchFamily="1" charset="-122"/>
                <a:ea typeface="楷体_GB2312" pitchFamily="1" charset="-122"/>
              </a:rPr>
              <a:t>级联</a:t>
            </a:r>
          </a:p>
          <a:p>
            <a:pPr algn="ctr" fontAlgn="base"/>
            <a:r>
              <a:rPr lang="zh-CN" altLang="zh-CN" sz="1500">
                <a:latin typeface="楷体_GB2312" pitchFamily="1" charset="-122"/>
                <a:ea typeface="楷体_GB2312" pitchFamily="1" charset="-122"/>
              </a:rPr>
              <a:t>输入 </a:t>
            </a:r>
          </a:p>
        </p:txBody>
      </p:sp>
      <p:sp>
        <p:nvSpPr>
          <p:cNvPr id="92164" name="AutoShape 4">
            <a:extLst>
              <a:ext uri="{FF2B5EF4-FFF2-40B4-BE49-F238E27FC236}">
                <a16:creationId xmlns:a16="http://schemas.microsoft.com/office/drawing/2014/main" id="{92E12F59-5055-4408-B3EC-887A75C88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1809750"/>
            <a:ext cx="1158479" cy="671513"/>
          </a:xfrm>
          <a:prstGeom prst="wedgeRoundRectCallout">
            <a:avLst>
              <a:gd name="adj1" fmla="val -90699"/>
              <a:gd name="adj2" fmla="val -45037"/>
              <a:gd name="adj3" fmla="val 16667"/>
            </a:avLst>
          </a:prstGeom>
          <a:noFill/>
          <a:ln w="31750" cmpd="sng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/>
            <a:r>
              <a:rPr lang="zh-CN" altLang="zh-CN" sz="1500">
                <a:latin typeface="楷体_GB2312" pitchFamily="1" charset="-122"/>
                <a:ea typeface="楷体_GB2312" pitchFamily="1" charset="-122"/>
              </a:rPr>
              <a:t>便于功能</a:t>
            </a:r>
          </a:p>
          <a:p>
            <a:pPr algn="ctr" fontAlgn="base"/>
            <a:r>
              <a:rPr lang="zh-CN" altLang="zh-CN" sz="1500">
                <a:latin typeface="楷体_GB2312" pitchFamily="1" charset="-122"/>
                <a:ea typeface="楷体_GB2312" pitchFamily="1" charset="-122"/>
              </a:rPr>
              <a:t>扩展</a:t>
            </a:r>
            <a:r>
              <a:rPr lang="zh-CN" altLang="zh-CN" sz="135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92165" name="Rectangle 5" descr="白色大理石">
            <a:extLst>
              <a:ext uri="{FF2B5EF4-FFF2-40B4-BE49-F238E27FC236}">
                <a16:creationId xmlns:a16="http://schemas.microsoft.com/office/drawing/2014/main" id="{45C0427D-9266-43CE-82C0-6B49EDF9C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122" y="1275160"/>
            <a:ext cx="404813" cy="92333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 cmpd="sng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/>
            <a:r>
              <a:rPr lang="zh-CN" altLang="zh-CN">
                <a:latin typeface="楷体_GB2312" pitchFamily="1" charset="-122"/>
                <a:ea typeface="楷体_GB2312" pitchFamily="1" charset="-122"/>
              </a:rPr>
              <a:t>引</a:t>
            </a:r>
          </a:p>
          <a:p>
            <a:pPr fontAlgn="base"/>
            <a:r>
              <a:rPr lang="zh-CN" altLang="zh-CN">
                <a:latin typeface="楷体_GB2312" pitchFamily="1" charset="-122"/>
                <a:ea typeface="楷体_GB2312" pitchFamily="1" charset="-122"/>
              </a:rPr>
              <a:t>脚</a:t>
            </a:r>
          </a:p>
          <a:p>
            <a:pPr fontAlgn="base"/>
            <a:r>
              <a:rPr lang="zh-CN" altLang="zh-CN">
                <a:latin typeface="楷体_GB2312" pitchFamily="1" charset="-122"/>
                <a:ea typeface="楷体_GB2312" pitchFamily="1" charset="-122"/>
              </a:rPr>
              <a:t>图</a:t>
            </a:r>
          </a:p>
        </p:txBody>
      </p:sp>
      <p:sp>
        <p:nvSpPr>
          <p:cNvPr id="92166" name="Line 6">
            <a:extLst>
              <a:ext uri="{FF2B5EF4-FFF2-40B4-BE49-F238E27FC236}">
                <a16:creationId xmlns:a16="http://schemas.microsoft.com/office/drawing/2014/main" id="{67FD31AC-5C21-4BE6-A122-C40C509C9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6591" y="5474493"/>
            <a:ext cx="6117427" cy="25327"/>
          </a:xfrm>
          <a:prstGeom prst="line">
            <a:avLst/>
          </a:prstGeom>
          <a:noFill/>
          <a:ln w="2857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92167" name="Line 7">
            <a:extLst>
              <a:ext uri="{FF2B5EF4-FFF2-40B4-BE49-F238E27FC236}">
                <a16:creationId xmlns:a16="http://schemas.microsoft.com/office/drawing/2014/main" id="{5BCB8FB3-5E37-4A05-9AD9-36D76E677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541" y="2781301"/>
            <a:ext cx="0" cy="2645569"/>
          </a:xfrm>
          <a:prstGeom prst="line">
            <a:avLst/>
          </a:prstGeom>
          <a:noFill/>
          <a:ln w="2857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92168" name="Line 8">
            <a:extLst>
              <a:ext uri="{FF2B5EF4-FFF2-40B4-BE49-F238E27FC236}">
                <a16:creationId xmlns:a16="http://schemas.microsoft.com/office/drawing/2014/main" id="{63EBA47B-7529-41EE-A4CD-373EF1BCA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4263" y="2781301"/>
            <a:ext cx="0" cy="2645569"/>
          </a:xfrm>
          <a:prstGeom prst="line">
            <a:avLst/>
          </a:prstGeom>
          <a:noFill/>
          <a:ln w="2857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92169" name="Line 9">
            <a:extLst>
              <a:ext uri="{FF2B5EF4-FFF2-40B4-BE49-F238E27FC236}">
                <a16:creationId xmlns:a16="http://schemas.microsoft.com/office/drawing/2014/main" id="{F3E0BAA4-EC40-47C1-9975-48F8EDE511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6394" y="2781301"/>
            <a:ext cx="0" cy="2645569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1350"/>
          </a:p>
        </p:txBody>
      </p:sp>
      <p:sp>
        <p:nvSpPr>
          <p:cNvPr id="92170" name="Line 10">
            <a:extLst>
              <a:ext uri="{FF2B5EF4-FFF2-40B4-BE49-F238E27FC236}">
                <a16:creationId xmlns:a16="http://schemas.microsoft.com/office/drawing/2014/main" id="{E9A94B0A-A606-457E-BE75-07DF54F8C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541" y="3346847"/>
            <a:ext cx="6175772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92171" name="Line 11">
            <a:extLst>
              <a:ext uri="{FF2B5EF4-FFF2-40B4-BE49-F238E27FC236}">
                <a16:creationId xmlns:a16="http://schemas.microsoft.com/office/drawing/2014/main" id="{E83F52D0-F42D-47D0-A8EF-52BAB14F7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541" y="3034904"/>
            <a:ext cx="6175772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92172" name="Line 12">
            <a:extLst>
              <a:ext uri="{FF2B5EF4-FFF2-40B4-BE49-F238E27FC236}">
                <a16:creationId xmlns:a16="http://schemas.microsoft.com/office/drawing/2014/main" id="{545A0B5A-D870-445F-B159-D297C4EDA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104" y="2781301"/>
            <a:ext cx="0" cy="2645569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92173" name="Line 13">
            <a:extLst>
              <a:ext uri="{FF2B5EF4-FFF2-40B4-BE49-F238E27FC236}">
                <a16:creationId xmlns:a16="http://schemas.microsoft.com/office/drawing/2014/main" id="{BA0AAE42-31B6-4668-B8E4-FB8893A908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7437" y="3034905"/>
            <a:ext cx="5954" cy="2391965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92174" name="Rectangle 14">
            <a:extLst>
              <a:ext uri="{FF2B5EF4-FFF2-40B4-BE49-F238E27FC236}">
                <a16:creationId xmlns:a16="http://schemas.microsoft.com/office/drawing/2014/main" id="{849336BE-910E-4D7A-8F0C-4D8C663CF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541" y="3034905"/>
            <a:ext cx="1085850" cy="31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base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fontAlgn="base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fontAlgn="base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fontAlgn="base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fontAlgn="base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buFontTx/>
              <a:buNone/>
            </a:pPr>
            <a:r>
              <a:rPr lang="zh-CN" altLang="zh-CN" sz="1350" i="1"/>
              <a:t>A</a:t>
            </a:r>
            <a:r>
              <a:rPr lang="zh-CN" altLang="zh-CN" sz="1350" baseline="-25000"/>
              <a:t>1      </a:t>
            </a:r>
            <a:r>
              <a:rPr lang="zh-CN" altLang="zh-CN" sz="1350" i="1"/>
              <a:t>B</a:t>
            </a:r>
            <a:r>
              <a:rPr lang="zh-CN" altLang="zh-CN" sz="1350" baseline="-25000"/>
              <a:t>1</a:t>
            </a:r>
          </a:p>
        </p:txBody>
      </p:sp>
      <p:sp>
        <p:nvSpPr>
          <p:cNvPr id="92175" name="Rectangle 15">
            <a:extLst>
              <a:ext uri="{FF2B5EF4-FFF2-40B4-BE49-F238E27FC236}">
                <a16:creationId xmlns:a16="http://schemas.microsoft.com/office/drawing/2014/main" id="{391B5985-15BB-4963-9BD6-CB299D0F9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392" y="3034905"/>
            <a:ext cx="1921669" cy="31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base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fontAlgn="base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fontAlgn="base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fontAlgn="base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fontAlgn="base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buFontTx/>
              <a:buNone/>
            </a:pPr>
            <a:r>
              <a:rPr lang="zh-CN" altLang="zh-CN" sz="1350" i="1"/>
              <a:t>I</a:t>
            </a:r>
            <a:r>
              <a:rPr lang="zh-CN" altLang="zh-CN" sz="1350" i="1" baseline="-25000"/>
              <a:t>A</a:t>
            </a:r>
            <a:r>
              <a:rPr lang="zh-CN" altLang="zh-CN" sz="1350" baseline="-25000"/>
              <a:t>＞B    </a:t>
            </a:r>
            <a:r>
              <a:rPr lang="zh-CN" altLang="zh-CN" sz="1350" i="1"/>
              <a:t>I</a:t>
            </a:r>
            <a:r>
              <a:rPr lang="zh-CN" altLang="zh-CN" sz="1350" i="1" baseline="-25000"/>
              <a:t>A</a:t>
            </a:r>
            <a:r>
              <a:rPr lang="zh-CN" altLang="zh-CN" sz="1350" baseline="-25000"/>
              <a:t>＜B    </a:t>
            </a:r>
            <a:r>
              <a:rPr lang="zh-CN" altLang="zh-CN" sz="1350" i="1"/>
              <a:t>I</a:t>
            </a:r>
            <a:r>
              <a:rPr lang="zh-CN" altLang="zh-CN" sz="1350" i="1" baseline="-25000"/>
              <a:t>A</a:t>
            </a:r>
            <a:r>
              <a:rPr lang="zh-CN" altLang="zh-CN" sz="1350" baseline="-25000"/>
              <a:t>=B</a:t>
            </a:r>
          </a:p>
        </p:txBody>
      </p:sp>
      <p:grpSp>
        <p:nvGrpSpPr>
          <p:cNvPr id="92176" name="Group 16">
            <a:extLst>
              <a:ext uri="{FF2B5EF4-FFF2-40B4-BE49-F238E27FC236}">
                <a16:creationId xmlns:a16="http://schemas.microsoft.com/office/drawing/2014/main" id="{B155F00B-11F9-4BE5-9A8E-1C18011FFB8A}"/>
              </a:ext>
            </a:extLst>
          </p:cNvPr>
          <p:cNvGrpSpPr>
            <a:grpSpLocks/>
          </p:cNvGrpSpPr>
          <p:nvPr/>
        </p:nvGrpSpPr>
        <p:grpSpPr bwMode="auto">
          <a:xfrm>
            <a:off x="1277541" y="2726533"/>
            <a:ext cx="6190060" cy="2928376"/>
            <a:chOff x="0" y="0"/>
            <a:chExt cx="5199" cy="2721"/>
          </a:xfrm>
        </p:grpSpPr>
        <p:sp>
          <p:nvSpPr>
            <p:cNvPr id="92177" name="Rectangle 17">
              <a:extLst>
                <a:ext uri="{FF2B5EF4-FFF2-40B4-BE49-F238E27FC236}">
                  <a16:creationId xmlns:a16="http://schemas.microsoft.com/office/drawing/2014/main" id="{D5161923-9197-4E15-B6A5-3AA4C82D1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25"/>
              <a:ext cx="912" cy="2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 fontAlgn="base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 fontAlgn="base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95400" indent="-381000" fontAlgn="base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indent="-342900" fontAlgn="base">
                <a:spcBef>
                  <a:spcPct val="20000"/>
                </a:spcBef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 fontAlgn="base">
                <a:spcBef>
                  <a:spcPct val="20000"/>
                </a:spcBef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buFontTx/>
                <a:buNone/>
              </a:pPr>
              <a:r>
                <a:rPr lang="zh-CN" altLang="zh-CN" sz="1350" i="1"/>
                <a:t>A</a:t>
              </a:r>
              <a:r>
                <a:rPr lang="zh-CN" altLang="zh-CN" sz="1350" baseline="-25000"/>
                <a:t>1  </a:t>
              </a:r>
              <a:r>
                <a:rPr lang="zh-CN" altLang="zh-CN" sz="1350"/>
                <a:t>＞</a:t>
              </a:r>
              <a:r>
                <a:rPr lang="zh-CN" altLang="zh-CN" sz="1350" baseline="-25000"/>
                <a:t> </a:t>
              </a:r>
              <a:r>
                <a:rPr lang="zh-CN" altLang="zh-CN" sz="1350" i="1"/>
                <a:t>B</a:t>
              </a:r>
              <a:r>
                <a:rPr lang="zh-CN" altLang="zh-CN" sz="1350" baseline="-25000"/>
                <a:t>1</a:t>
              </a:r>
            </a:p>
            <a:p>
              <a:pPr algn="ctr">
                <a:lnSpc>
                  <a:spcPct val="130000"/>
                </a:lnSpc>
                <a:buFontTx/>
                <a:buNone/>
              </a:pPr>
              <a:r>
                <a:rPr lang="zh-CN" altLang="zh-CN" sz="1350" i="1"/>
                <a:t>A</a:t>
              </a:r>
              <a:r>
                <a:rPr lang="zh-CN" altLang="zh-CN" sz="1350" baseline="-25000"/>
                <a:t>1  </a:t>
              </a:r>
              <a:r>
                <a:rPr lang="zh-CN" altLang="zh-CN" sz="1350"/>
                <a:t>＜</a:t>
              </a:r>
              <a:r>
                <a:rPr lang="zh-CN" altLang="zh-CN" sz="1350" baseline="-25000"/>
                <a:t> </a:t>
              </a:r>
              <a:r>
                <a:rPr lang="zh-CN" altLang="zh-CN" sz="1350" i="1"/>
                <a:t>B</a:t>
              </a:r>
              <a:r>
                <a:rPr lang="zh-CN" altLang="zh-CN" sz="1350" baseline="-25000"/>
                <a:t>1</a:t>
              </a:r>
            </a:p>
            <a:p>
              <a:pPr algn="ctr">
                <a:lnSpc>
                  <a:spcPct val="135000"/>
                </a:lnSpc>
                <a:buFontTx/>
                <a:buNone/>
              </a:pPr>
              <a:r>
                <a:rPr lang="zh-CN" altLang="zh-CN" sz="1350" i="1"/>
                <a:t>A</a:t>
              </a:r>
              <a:r>
                <a:rPr lang="zh-CN" altLang="zh-CN" sz="1350" baseline="-25000"/>
                <a:t>1  </a:t>
              </a:r>
              <a:r>
                <a:rPr lang="zh-CN" altLang="zh-CN" sz="1350"/>
                <a:t>＝</a:t>
              </a:r>
              <a:r>
                <a:rPr lang="zh-CN" altLang="zh-CN" sz="1350" baseline="-25000"/>
                <a:t> </a:t>
              </a:r>
              <a:r>
                <a:rPr lang="zh-CN" altLang="zh-CN" sz="1350" i="1"/>
                <a:t>B</a:t>
              </a:r>
              <a:r>
                <a:rPr lang="zh-CN" altLang="zh-CN" sz="1350" baseline="-25000"/>
                <a:t>1</a:t>
              </a:r>
            </a:p>
            <a:p>
              <a:pPr algn="ctr">
                <a:lnSpc>
                  <a:spcPct val="135000"/>
                </a:lnSpc>
                <a:buFontTx/>
                <a:buNone/>
              </a:pPr>
              <a:r>
                <a:rPr lang="zh-CN" altLang="zh-CN" sz="1350" i="1"/>
                <a:t>A</a:t>
              </a:r>
              <a:r>
                <a:rPr lang="zh-CN" altLang="zh-CN" sz="1350" baseline="-25000"/>
                <a:t>1  </a:t>
              </a:r>
              <a:r>
                <a:rPr lang="zh-CN" altLang="zh-CN" sz="1350"/>
                <a:t>＝</a:t>
              </a:r>
              <a:r>
                <a:rPr lang="zh-CN" altLang="zh-CN" sz="1350" baseline="-25000"/>
                <a:t> </a:t>
              </a:r>
              <a:r>
                <a:rPr lang="zh-CN" altLang="zh-CN" sz="1350" i="1"/>
                <a:t>B</a:t>
              </a:r>
              <a:r>
                <a:rPr lang="zh-CN" altLang="zh-CN" sz="1350" baseline="-25000"/>
                <a:t>1</a:t>
              </a:r>
            </a:p>
            <a:p>
              <a:pPr algn="ctr">
                <a:lnSpc>
                  <a:spcPct val="135000"/>
                </a:lnSpc>
                <a:buFontTx/>
                <a:buNone/>
              </a:pPr>
              <a:r>
                <a:rPr lang="zh-CN" altLang="zh-CN" sz="1350" i="1"/>
                <a:t>A</a:t>
              </a:r>
              <a:r>
                <a:rPr lang="zh-CN" altLang="zh-CN" sz="1350" baseline="-25000"/>
                <a:t>1  </a:t>
              </a:r>
              <a:r>
                <a:rPr lang="zh-CN" altLang="zh-CN" sz="1350"/>
                <a:t>＝</a:t>
              </a:r>
              <a:r>
                <a:rPr lang="zh-CN" altLang="zh-CN" sz="1350" baseline="-25000"/>
                <a:t> </a:t>
              </a:r>
              <a:r>
                <a:rPr lang="zh-CN" altLang="zh-CN" sz="1350" i="1"/>
                <a:t>B</a:t>
              </a:r>
              <a:r>
                <a:rPr lang="zh-CN" altLang="zh-CN" sz="1350" baseline="-25000"/>
                <a:t>1</a:t>
              </a:r>
            </a:p>
            <a:p>
              <a:pPr algn="ctr">
                <a:lnSpc>
                  <a:spcPct val="135000"/>
                </a:lnSpc>
                <a:buFontTx/>
                <a:buNone/>
              </a:pPr>
              <a:r>
                <a:rPr lang="zh-CN" altLang="zh-CN" sz="1350" i="1"/>
                <a:t>A</a:t>
              </a:r>
              <a:r>
                <a:rPr lang="zh-CN" altLang="zh-CN" sz="1350" baseline="-25000"/>
                <a:t>1  </a:t>
              </a:r>
              <a:r>
                <a:rPr lang="zh-CN" altLang="zh-CN" sz="1350"/>
                <a:t>＝</a:t>
              </a:r>
              <a:r>
                <a:rPr lang="zh-CN" altLang="zh-CN" sz="1350" baseline="-25000"/>
                <a:t> </a:t>
              </a:r>
              <a:r>
                <a:rPr lang="zh-CN" altLang="zh-CN" sz="1350" i="1"/>
                <a:t>B</a:t>
              </a:r>
              <a:r>
                <a:rPr lang="zh-CN" altLang="zh-CN" sz="1350" baseline="-25000"/>
                <a:t>1</a:t>
              </a:r>
            </a:p>
            <a:p>
              <a:pPr algn="ctr">
                <a:lnSpc>
                  <a:spcPct val="135000"/>
                </a:lnSpc>
                <a:buFontTx/>
                <a:buNone/>
              </a:pPr>
              <a:r>
                <a:rPr lang="zh-CN" altLang="zh-CN" sz="1350" i="1"/>
                <a:t>A</a:t>
              </a:r>
              <a:r>
                <a:rPr lang="zh-CN" altLang="zh-CN" sz="1350" baseline="-25000"/>
                <a:t>1  </a:t>
              </a:r>
              <a:r>
                <a:rPr lang="zh-CN" altLang="zh-CN" sz="1350"/>
                <a:t>＝</a:t>
              </a:r>
              <a:r>
                <a:rPr lang="zh-CN" altLang="zh-CN" sz="1350" baseline="-25000"/>
                <a:t> </a:t>
              </a:r>
              <a:r>
                <a:rPr lang="zh-CN" altLang="zh-CN" sz="1350" i="1"/>
                <a:t>B</a:t>
              </a:r>
              <a:r>
                <a:rPr lang="zh-CN" altLang="zh-CN" sz="1350" baseline="-25000"/>
                <a:t>1</a:t>
              </a:r>
            </a:p>
            <a:p>
              <a:pPr algn="ctr">
                <a:lnSpc>
                  <a:spcPct val="130000"/>
                </a:lnSpc>
                <a:buFontTx/>
                <a:buNone/>
              </a:pPr>
              <a:endParaRPr lang="zh-CN" altLang="zh-CN" sz="1200"/>
            </a:p>
          </p:txBody>
        </p:sp>
        <p:sp>
          <p:nvSpPr>
            <p:cNvPr id="92178" name="Rectangle 18">
              <a:extLst>
                <a:ext uri="{FF2B5EF4-FFF2-40B4-BE49-F238E27FC236}">
                  <a16:creationId xmlns:a16="http://schemas.microsoft.com/office/drawing/2014/main" id="{DBF175D9-834B-40E8-9EED-93670C221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" y="4"/>
              <a:ext cx="178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fontAlgn="base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fontAlgn="base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fontAlgn="base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fontAlgn="base">
                <a:spcBef>
                  <a:spcPct val="20000"/>
                </a:spcBef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fontAlgn="base">
                <a:spcBef>
                  <a:spcPct val="20000"/>
                </a:spcBef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buFontTx/>
                <a:buNone/>
              </a:pPr>
              <a:r>
                <a:rPr lang="zh-CN" altLang="zh-CN" sz="1350">
                  <a:solidFill>
                    <a:srgbClr val="FF3300"/>
                  </a:solidFill>
                  <a:latin typeface="楷体_GB2312" pitchFamily="1" charset="-122"/>
                  <a:ea typeface="楷体_GB2312" pitchFamily="1" charset="-122"/>
                </a:rPr>
                <a:t>数  值  输  入</a:t>
              </a:r>
            </a:p>
          </p:txBody>
        </p:sp>
        <p:sp>
          <p:nvSpPr>
            <p:cNvPr id="92179" name="Rectangle 19">
              <a:extLst>
                <a:ext uri="{FF2B5EF4-FFF2-40B4-BE49-F238E27FC236}">
                  <a16:creationId xmlns:a16="http://schemas.microsoft.com/office/drawing/2014/main" id="{35C07804-5B27-4F80-A99D-EB0EFC118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525"/>
              <a:ext cx="960" cy="2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 fontAlgn="base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 fontAlgn="base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95400" indent="-381000" fontAlgn="base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indent="-342900" fontAlgn="base">
                <a:spcBef>
                  <a:spcPct val="20000"/>
                </a:spcBef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 fontAlgn="base">
                <a:spcBef>
                  <a:spcPct val="20000"/>
                </a:spcBef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5000"/>
                </a:lnSpc>
                <a:buFontTx/>
                <a:buNone/>
              </a:pPr>
              <a:r>
                <a:rPr lang="zh-CN" altLang="zh-CN" sz="1200" dirty="0"/>
                <a:t>×    ×</a:t>
              </a:r>
            </a:p>
            <a:p>
              <a:pPr algn="ctr">
                <a:lnSpc>
                  <a:spcPct val="155000"/>
                </a:lnSpc>
                <a:buFontTx/>
                <a:buNone/>
              </a:pPr>
              <a:r>
                <a:rPr lang="zh-CN" altLang="zh-CN" sz="1200" dirty="0"/>
                <a:t>×    ×</a:t>
              </a:r>
            </a:p>
            <a:p>
              <a:pPr algn="ctr">
                <a:lnSpc>
                  <a:spcPct val="135000"/>
                </a:lnSpc>
                <a:buFontTx/>
                <a:buNone/>
              </a:pPr>
              <a:r>
                <a:rPr lang="zh-CN" altLang="zh-CN" sz="1350" i="1" dirty="0"/>
                <a:t>A</a:t>
              </a:r>
              <a:r>
                <a:rPr lang="zh-CN" altLang="zh-CN" sz="1350" baseline="-25000" dirty="0"/>
                <a:t>0  </a:t>
              </a:r>
              <a:r>
                <a:rPr lang="zh-CN" altLang="zh-CN" sz="1350" dirty="0"/>
                <a:t>＞</a:t>
              </a:r>
              <a:r>
                <a:rPr lang="zh-CN" altLang="zh-CN" sz="1350" baseline="-25000" dirty="0"/>
                <a:t> </a:t>
              </a:r>
              <a:r>
                <a:rPr lang="zh-CN" altLang="zh-CN" sz="1350" i="1" dirty="0"/>
                <a:t>B</a:t>
              </a:r>
              <a:r>
                <a:rPr lang="zh-CN" altLang="zh-CN" sz="1350" baseline="-25000" dirty="0"/>
                <a:t>0</a:t>
              </a:r>
            </a:p>
            <a:p>
              <a:pPr algn="ctr">
                <a:lnSpc>
                  <a:spcPct val="135000"/>
                </a:lnSpc>
                <a:buFontTx/>
                <a:buNone/>
              </a:pPr>
              <a:r>
                <a:rPr lang="zh-CN" altLang="zh-CN" sz="1350" i="1" dirty="0"/>
                <a:t>A</a:t>
              </a:r>
              <a:r>
                <a:rPr lang="zh-CN" altLang="zh-CN" sz="1350" baseline="-25000" dirty="0"/>
                <a:t>0  </a:t>
              </a:r>
              <a:r>
                <a:rPr lang="zh-CN" altLang="zh-CN" sz="1350" dirty="0"/>
                <a:t>＜</a:t>
              </a:r>
              <a:r>
                <a:rPr lang="zh-CN" altLang="zh-CN" sz="1350" baseline="-25000" dirty="0"/>
                <a:t> </a:t>
              </a:r>
              <a:r>
                <a:rPr lang="zh-CN" altLang="zh-CN" sz="1350" i="1" dirty="0"/>
                <a:t>B</a:t>
              </a:r>
              <a:r>
                <a:rPr lang="zh-CN" altLang="zh-CN" sz="1350" baseline="-25000" dirty="0"/>
                <a:t>0</a:t>
              </a:r>
            </a:p>
            <a:p>
              <a:pPr algn="ctr">
                <a:lnSpc>
                  <a:spcPct val="135000"/>
                </a:lnSpc>
                <a:buFontTx/>
                <a:buNone/>
              </a:pPr>
              <a:r>
                <a:rPr lang="zh-CN" altLang="zh-CN" sz="1350" i="1" dirty="0"/>
                <a:t>A</a:t>
              </a:r>
              <a:r>
                <a:rPr lang="zh-CN" altLang="zh-CN" sz="1350" baseline="-25000" dirty="0"/>
                <a:t>0  </a:t>
              </a:r>
              <a:r>
                <a:rPr lang="zh-CN" altLang="zh-CN" sz="1350" dirty="0"/>
                <a:t>＝</a:t>
              </a:r>
              <a:r>
                <a:rPr lang="zh-CN" altLang="zh-CN" sz="1350" baseline="-25000" dirty="0"/>
                <a:t> </a:t>
              </a:r>
              <a:r>
                <a:rPr lang="zh-CN" altLang="zh-CN" sz="1350" i="1" dirty="0"/>
                <a:t>B</a:t>
              </a:r>
              <a:r>
                <a:rPr lang="zh-CN" altLang="zh-CN" sz="1350" baseline="-25000" dirty="0"/>
                <a:t>0</a:t>
              </a:r>
            </a:p>
            <a:p>
              <a:pPr algn="ctr">
                <a:lnSpc>
                  <a:spcPct val="135000"/>
                </a:lnSpc>
                <a:buFontTx/>
                <a:buNone/>
              </a:pPr>
              <a:r>
                <a:rPr lang="zh-CN" altLang="zh-CN" sz="1350" i="1" dirty="0"/>
                <a:t>A</a:t>
              </a:r>
              <a:r>
                <a:rPr lang="zh-CN" altLang="zh-CN" sz="1350" baseline="-25000" dirty="0"/>
                <a:t>0  </a:t>
              </a:r>
              <a:r>
                <a:rPr lang="zh-CN" altLang="zh-CN" sz="1350" dirty="0"/>
                <a:t>＝</a:t>
              </a:r>
              <a:r>
                <a:rPr lang="zh-CN" altLang="zh-CN" sz="1350" baseline="-25000" dirty="0"/>
                <a:t> </a:t>
              </a:r>
              <a:r>
                <a:rPr lang="zh-CN" altLang="zh-CN" sz="1350" i="1" dirty="0"/>
                <a:t>B</a:t>
              </a:r>
              <a:r>
                <a:rPr lang="zh-CN" altLang="zh-CN" sz="1350" baseline="-25000" dirty="0"/>
                <a:t>0</a:t>
              </a:r>
            </a:p>
            <a:p>
              <a:pPr algn="ctr">
                <a:lnSpc>
                  <a:spcPct val="135000"/>
                </a:lnSpc>
                <a:buFontTx/>
                <a:buNone/>
              </a:pPr>
              <a:r>
                <a:rPr lang="zh-CN" altLang="zh-CN" sz="1350" i="1" dirty="0"/>
                <a:t>A</a:t>
              </a:r>
              <a:r>
                <a:rPr lang="zh-CN" altLang="zh-CN" sz="1350" baseline="-25000" dirty="0"/>
                <a:t>0  </a:t>
              </a:r>
              <a:r>
                <a:rPr lang="zh-CN" altLang="zh-CN" sz="1350" dirty="0"/>
                <a:t>＝</a:t>
              </a:r>
              <a:r>
                <a:rPr lang="zh-CN" altLang="zh-CN" sz="1350" baseline="-25000" dirty="0"/>
                <a:t> </a:t>
              </a:r>
              <a:r>
                <a:rPr lang="zh-CN" altLang="zh-CN" sz="1350" i="1" dirty="0"/>
                <a:t>B</a:t>
              </a:r>
              <a:r>
                <a:rPr lang="zh-CN" altLang="zh-CN" sz="1350" baseline="-25000" dirty="0"/>
                <a:t>0</a:t>
              </a:r>
            </a:p>
          </p:txBody>
        </p:sp>
        <p:sp>
          <p:nvSpPr>
            <p:cNvPr id="92180" name="Rectangle 20">
              <a:extLst>
                <a:ext uri="{FF2B5EF4-FFF2-40B4-BE49-F238E27FC236}">
                  <a16:creationId xmlns:a16="http://schemas.microsoft.com/office/drawing/2014/main" id="{C902BE80-522E-4A0E-A5D4-6A2D92333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3"/>
              <a:ext cx="96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fontAlgn="base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fontAlgn="base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fontAlgn="base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fontAlgn="base">
                <a:spcBef>
                  <a:spcPct val="20000"/>
                </a:spcBef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fontAlgn="base">
                <a:spcBef>
                  <a:spcPct val="20000"/>
                </a:spcBef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buFontTx/>
                <a:buNone/>
              </a:pPr>
              <a:r>
                <a:rPr lang="zh-CN" altLang="zh-CN" sz="1350" i="1"/>
                <a:t>A</a:t>
              </a:r>
              <a:r>
                <a:rPr lang="zh-CN" altLang="zh-CN" sz="1350" baseline="-25000"/>
                <a:t>0     </a:t>
              </a:r>
              <a:r>
                <a:rPr lang="zh-CN" altLang="zh-CN" sz="1350" i="1"/>
                <a:t>B</a:t>
              </a:r>
              <a:r>
                <a:rPr lang="zh-CN" altLang="zh-CN" sz="1350" baseline="-25000"/>
                <a:t>0</a:t>
              </a:r>
            </a:p>
          </p:txBody>
        </p:sp>
        <p:sp>
          <p:nvSpPr>
            <p:cNvPr id="92181" name="Rectangle 21">
              <a:extLst>
                <a:ext uri="{FF2B5EF4-FFF2-40B4-BE49-F238E27FC236}">
                  <a16:creationId xmlns:a16="http://schemas.microsoft.com/office/drawing/2014/main" id="{85DF533E-AA0C-44DE-99C2-4621A3441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" y="4"/>
              <a:ext cx="168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fontAlgn="base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fontAlgn="base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fontAlgn="base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fontAlgn="base">
                <a:spcBef>
                  <a:spcPct val="20000"/>
                </a:spcBef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fontAlgn="base">
                <a:spcBef>
                  <a:spcPct val="20000"/>
                </a:spcBef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buFontTx/>
                <a:buNone/>
              </a:pPr>
              <a:r>
                <a:rPr lang="zh-CN" altLang="zh-CN" sz="1350">
                  <a:solidFill>
                    <a:srgbClr val="FF3300"/>
                  </a:solidFill>
                  <a:latin typeface="楷体_GB2312" pitchFamily="1" charset="-122"/>
                  <a:ea typeface="楷体_GB2312" pitchFamily="1" charset="-122"/>
                </a:rPr>
                <a:t>输       出</a:t>
              </a:r>
            </a:p>
          </p:txBody>
        </p:sp>
        <p:sp>
          <p:nvSpPr>
            <p:cNvPr id="92182" name="Rectangle 22">
              <a:extLst>
                <a:ext uri="{FF2B5EF4-FFF2-40B4-BE49-F238E27FC236}">
                  <a16:creationId xmlns:a16="http://schemas.microsoft.com/office/drawing/2014/main" id="{5CAE89E9-43D7-48A2-9FEF-93BBCDACF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0"/>
              <a:ext cx="1614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fontAlgn="base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fontAlgn="base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fontAlgn="base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fontAlgn="base">
                <a:spcBef>
                  <a:spcPct val="20000"/>
                </a:spcBef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fontAlgn="base">
                <a:spcBef>
                  <a:spcPct val="20000"/>
                </a:spcBef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buFontTx/>
                <a:buNone/>
              </a:pPr>
              <a:r>
                <a:rPr lang="zh-CN" altLang="zh-CN" sz="1350">
                  <a:solidFill>
                    <a:srgbClr val="FF3300"/>
                  </a:solidFill>
                  <a:latin typeface="楷体_GB2312" pitchFamily="1" charset="-122"/>
                  <a:ea typeface="楷体_GB2312" pitchFamily="1" charset="-122"/>
                </a:rPr>
                <a:t>级  联  输  入</a:t>
              </a:r>
              <a:endParaRPr lang="zh-CN" altLang="zh-CN" sz="1800" i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92183" name="Rectangle 23">
              <a:extLst>
                <a:ext uri="{FF2B5EF4-FFF2-40B4-BE49-F238E27FC236}">
                  <a16:creationId xmlns:a16="http://schemas.microsoft.com/office/drawing/2014/main" id="{60ED0525-04B6-449F-BE0C-9DF11CCA0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525"/>
              <a:ext cx="1713" cy="2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fontAlgn="base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fontAlgn="base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fontAlgn="base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fontAlgn="base">
                <a:spcBef>
                  <a:spcPct val="20000"/>
                </a:spcBef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fontAlgn="base">
                <a:spcBef>
                  <a:spcPct val="20000"/>
                </a:spcBef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5000"/>
                </a:lnSpc>
                <a:buFontTx/>
                <a:buNone/>
              </a:pPr>
              <a:r>
                <a:rPr lang="zh-CN" altLang="zh-CN" sz="1200" dirty="0"/>
                <a:t>1         0        0</a:t>
              </a:r>
            </a:p>
            <a:p>
              <a:pPr algn="ctr">
                <a:lnSpc>
                  <a:spcPct val="155000"/>
                </a:lnSpc>
                <a:buFontTx/>
                <a:buNone/>
              </a:pPr>
              <a:r>
                <a:rPr lang="zh-CN" altLang="zh-CN" sz="1200" dirty="0"/>
                <a:t>0         1         0</a:t>
              </a:r>
            </a:p>
            <a:p>
              <a:pPr algn="ctr">
                <a:lnSpc>
                  <a:spcPct val="155000"/>
                </a:lnSpc>
                <a:buFontTx/>
                <a:buNone/>
              </a:pPr>
              <a:r>
                <a:rPr lang="zh-CN" altLang="zh-CN" sz="1200" dirty="0"/>
                <a:t>1         0         0</a:t>
              </a:r>
            </a:p>
            <a:p>
              <a:pPr algn="ctr">
                <a:lnSpc>
                  <a:spcPct val="155000"/>
                </a:lnSpc>
                <a:buFontTx/>
                <a:buNone/>
              </a:pPr>
              <a:r>
                <a:rPr lang="zh-CN" altLang="zh-CN" sz="1200" dirty="0"/>
                <a:t>0         1         0</a:t>
              </a:r>
            </a:p>
            <a:p>
              <a:pPr algn="ctr">
                <a:lnSpc>
                  <a:spcPct val="155000"/>
                </a:lnSpc>
                <a:buFontTx/>
                <a:buNone/>
              </a:pPr>
              <a:r>
                <a:rPr lang="zh-CN" altLang="zh-CN" sz="1200" dirty="0"/>
                <a:t>1         0         0</a:t>
              </a:r>
            </a:p>
            <a:p>
              <a:pPr algn="ctr">
                <a:lnSpc>
                  <a:spcPct val="155000"/>
                </a:lnSpc>
                <a:buFontTx/>
                <a:buNone/>
              </a:pPr>
              <a:r>
                <a:rPr lang="zh-CN" altLang="zh-CN" sz="1200" dirty="0"/>
                <a:t>0         1         0</a:t>
              </a:r>
            </a:p>
            <a:p>
              <a:pPr algn="ctr">
                <a:lnSpc>
                  <a:spcPct val="155000"/>
                </a:lnSpc>
                <a:buFontTx/>
                <a:buNone/>
              </a:pPr>
              <a:r>
                <a:rPr lang="zh-CN" altLang="zh-CN" sz="1200" dirty="0"/>
                <a:t>0         0         1</a:t>
              </a:r>
            </a:p>
            <a:p>
              <a:pPr algn="ctr">
                <a:lnSpc>
                  <a:spcPct val="155000"/>
                </a:lnSpc>
                <a:buFontTx/>
                <a:buNone/>
              </a:pPr>
              <a:endParaRPr lang="zh-CN" altLang="zh-CN" sz="1200" dirty="0"/>
            </a:p>
          </p:txBody>
        </p:sp>
        <p:sp>
          <p:nvSpPr>
            <p:cNvPr id="92184" name="Rectangle 24">
              <a:extLst>
                <a:ext uri="{FF2B5EF4-FFF2-40B4-BE49-F238E27FC236}">
                  <a16:creationId xmlns:a16="http://schemas.microsoft.com/office/drawing/2014/main" id="{710FA42A-9DE4-43B6-9D23-819F3BF6F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525"/>
              <a:ext cx="1614" cy="1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 fontAlgn="base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 fontAlgn="base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95400" indent="-381000" fontAlgn="base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indent="-342900" fontAlgn="base">
                <a:spcBef>
                  <a:spcPct val="20000"/>
                </a:spcBef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 fontAlgn="base">
                <a:spcBef>
                  <a:spcPct val="20000"/>
                </a:spcBef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5000"/>
                </a:lnSpc>
                <a:buFontTx/>
                <a:buNone/>
              </a:pPr>
              <a:r>
                <a:rPr lang="zh-CN" altLang="zh-CN" sz="1200" dirty="0"/>
                <a:t>×       ×       ×</a:t>
              </a:r>
            </a:p>
            <a:p>
              <a:pPr algn="ctr">
                <a:lnSpc>
                  <a:spcPct val="155000"/>
                </a:lnSpc>
                <a:buFontTx/>
                <a:buNone/>
              </a:pPr>
              <a:r>
                <a:rPr lang="zh-CN" altLang="zh-CN" sz="1200" dirty="0"/>
                <a:t>×       ×      ×</a:t>
              </a:r>
            </a:p>
            <a:p>
              <a:pPr algn="ctr">
                <a:lnSpc>
                  <a:spcPct val="155000"/>
                </a:lnSpc>
                <a:buFontTx/>
                <a:buNone/>
              </a:pPr>
              <a:r>
                <a:rPr lang="zh-CN" altLang="zh-CN" sz="1200" dirty="0"/>
                <a:t>×       ×      ×</a:t>
              </a:r>
            </a:p>
            <a:p>
              <a:pPr algn="ctr">
                <a:lnSpc>
                  <a:spcPct val="155000"/>
                </a:lnSpc>
                <a:buFontTx/>
                <a:buNone/>
              </a:pPr>
              <a:r>
                <a:rPr lang="zh-CN" altLang="zh-CN" sz="1200" dirty="0"/>
                <a:t>×       ×      ×</a:t>
              </a:r>
            </a:p>
            <a:p>
              <a:pPr>
                <a:lnSpc>
                  <a:spcPct val="155000"/>
                </a:lnSpc>
                <a:buFontTx/>
                <a:buNone/>
              </a:pPr>
              <a:r>
                <a:rPr lang="zh-CN" altLang="zh-CN" sz="1200" dirty="0"/>
                <a:t>           1          0        0</a:t>
              </a:r>
            </a:p>
            <a:p>
              <a:pPr>
                <a:lnSpc>
                  <a:spcPct val="155000"/>
                </a:lnSpc>
                <a:buFontTx/>
                <a:buNone/>
              </a:pPr>
              <a:r>
                <a:rPr lang="zh-CN" altLang="zh-CN" sz="1200" dirty="0"/>
                <a:t>           0         1         0</a:t>
              </a:r>
            </a:p>
            <a:p>
              <a:pPr>
                <a:lnSpc>
                  <a:spcPct val="155000"/>
                </a:lnSpc>
                <a:buFontTx/>
                <a:buNone/>
              </a:pPr>
              <a:r>
                <a:rPr lang="zh-CN" altLang="zh-CN" sz="1200" dirty="0"/>
                <a:t>          0         0          1</a:t>
              </a:r>
            </a:p>
          </p:txBody>
        </p:sp>
        <p:sp>
          <p:nvSpPr>
            <p:cNvPr id="92185" name="Rectangle 25">
              <a:extLst>
                <a:ext uri="{FF2B5EF4-FFF2-40B4-BE49-F238E27FC236}">
                  <a16:creationId xmlns:a16="http://schemas.microsoft.com/office/drawing/2014/main" id="{AD1D8B53-BA94-404D-90CA-7A97F786F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263"/>
              <a:ext cx="1701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fontAlgn="base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fontAlgn="base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fontAlgn="base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fontAlgn="base">
                <a:spcBef>
                  <a:spcPct val="20000"/>
                </a:spcBef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fontAlgn="base">
                <a:spcBef>
                  <a:spcPct val="20000"/>
                </a:spcBef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buFontTx/>
                <a:buNone/>
              </a:pPr>
              <a:r>
                <a:rPr lang="zh-CN" altLang="zh-CN" sz="1350" i="1"/>
                <a:t>F</a:t>
              </a:r>
              <a:r>
                <a:rPr lang="zh-CN" altLang="zh-CN" sz="1350" i="1" baseline="-25000"/>
                <a:t>A</a:t>
              </a:r>
              <a:r>
                <a:rPr lang="zh-CN" altLang="zh-CN" sz="1350" baseline="-25000"/>
                <a:t>＞B     </a:t>
              </a:r>
              <a:r>
                <a:rPr lang="zh-CN" altLang="zh-CN" sz="1350" i="1"/>
                <a:t>F</a:t>
              </a:r>
              <a:r>
                <a:rPr lang="zh-CN" altLang="zh-CN" sz="1350" i="1" baseline="-25000"/>
                <a:t>A</a:t>
              </a:r>
              <a:r>
                <a:rPr lang="zh-CN" altLang="zh-CN" sz="1350" baseline="-25000"/>
                <a:t>＜B     </a:t>
              </a:r>
              <a:r>
                <a:rPr lang="zh-CN" altLang="zh-CN" sz="1350" i="1"/>
                <a:t>F</a:t>
              </a:r>
              <a:r>
                <a:rPr lang="zh-CN" altLang="zh-CN" sz="1350" i="1" baseline="-25000"/>
                <a:t>A</a:t>
              </a:r>
              <a:r>
                <a:rPr lang="zh-CN" altLang="zh-CN" sz="1350" baseline="-25000"/>
                <a:t>=B</a:t>
              </a:r>
              <a:endParaRPr lang="zh-CN" altLang="zh-CN" sz="1350" i="1"/>
            </a:p>
          </p:txBody>
        </p:sp>
        <p:sp>
          <p:nvSpPr>
            <p:cNvPr id="92186" name="Line 26">
              <a:extLst>
                <a:ext uri="{FF2B5EF4-FFF2-40B4-BE49-F238E27FC236}">
                  <a16:creationId xmlns:a16="http://schemas.microsoft.com/office/drawing/2014/main" id="{E6713667-C64E-4C08-B97B-4CF2E8024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0"/>
              <a:ext cx="5171" cy="0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92187" name="Rectangle 27">
            <a:extLst>
              <a:ext uri="{FF2B5EF4-FFF2-40B4-BE49-F238E27FC236}">
                <a16:creationId xmlns:a16="http://schemas.microsoft.com/office/drawing/2014/main" id="{B19DC679-8E3C-4864-BFF2-A6FA6ABB9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906" y="2402681"/>
            <a:ext cx="2628900" cy="32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1000"/>
              </a:lnSpc>
              <a:spcBef>
                <a:spcPct val="20000"/>
              </a:spcBef>
            </a:pPr>
            <a:r>
              <a:rPr lang="zh-CN" altLang="zh-CN" sz="15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  2位数值比较器的真值表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>
            <a:extLst>
              <a:ext uri="{FF2B5EF4-FFF2-40B4-BE49-F238E27FC236}">
                <a16:creationId xmlns:a16="http://schemas.microsoft.com/office/drawing/2014/main" id="{AD748529-9BDE-4FB4-925B-FA8B74AA6EE4}"/>
              </a:ext>
            </a:extLst>
          </p:cNvPr>
          <p:cNvGrpSpPr>
            <a:grpSpLocks/>
          </p:cNvGrpSpPr>
          <p:nvPr/>
        </p:nvGrpSpPr>
        <p:grpSpPr bwMode="auto">
          <a:xfrm>
            <a:off x="1514476" y="1932385"/>
            <a:ext cx="2907506" cy="4037409"/>
            <a:chOff x="0" y="166"/>
            <a:chExt cx="2442" cy="3391"/>
          </a:xfrm>
        </p:grpSpPr>
        <p:grpSp>
          <p:nvGrpSpPr>
            <p:cNvPr id="23555" name="Group 3">
              <a:extLst>
                <a:ext uri="{FF2B5EF4-FFF2-40B4-BE49-F238E27FC236}">
                  <a16:creationId xmlns:a16="http://schemas.microsoft.com/office/drawing/2014/main" id="{B5CDE3C1-EDEB-4323-861C-50674383C2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6"/>
              <a:ext cx="2440" cy="3354"/>
              <a:chOff x="0" y="166"/>
              <a:chExt cx="2440" cy="3354"/>
            </a:xfrm>
          </p:grpSpPr>
          <p:sp>
            <p:nvSpPr>
              <p:cNvPr id="23556" name="AutoShape 4">
                <a:extLst>
                  <a:ext uri="{FF2B5EF4-FFF2-40B4-BE49-F238E27FC236}">
                    <a16:creationId xmlns:a16="http://schemas.microsoft.com/office/drawing/2014/main" id="{47F4367C-D542-4AE0-874D-376A4908B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650"/>
                <a:ext cx="2440" cy="252"/>
              </a:xfrm>
              <a:prstGeom prst="flowChartProcess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/>
              </a:p>
            </p:txBody>
          </p:sp>
          <p:graphicFrame>
            <p:nvGraphicFramePr>
              <p:cNvPr id="23557" name="Object 5">
                <a:extLst>
                  <a:ext uri="{FF2B5EF4-FFF2-40B4-BE49-F238E27FC236}">
                    <a16:creationId xmlns:a16="http://schemas.microsoft.com/office/drawing/2014/main" id="{8D9098B4-D926-4509-ACA7-C6C0237E22B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8" y="166"/>
              <a:ext cx="1945" cy="3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4" r:id="rId3" imgW="3696216" imgH="6373115" progId="Paint.Picture">
                      <p:embed/>
                    </p:oleObj>
                  </mc:Choice>
                  <mc:Fallback>
                    <p:oleObj r:id="rId3" imgW="3696216" imgH="6373115" progId="Paint.Picture">
                      <p:embed/>
                      <p:pic>
                        <p:nvPicPr>
                          <p:cNvPr id="23557" name="Object 5">
                            <a:extLst>
                              <a:ext uri="{FF2B5EF4-FFF2-40B4-BE49-F238E27FC236}">
                                <a16:creationId xmlns:a16="http://schemas.microsoft.com/office/drawing/2014/main" id="{8D9098B4-D926-4509-ACA7-C6C0237E22B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" y="166"/>
                            <a:ext cx="1945" cy="33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58" name="Rectangle 6">
                <a:extLst>
                  <a:ext uri="{FF2B5EF4-FFF2-40B4-BE49-F238E27FC236}">
                    <a16:creationId xmlns:a16="http://schemas.microsoft.com/office/drawing/2014/main" id="{5D06C67D-723B-4F72-A157-8D2FE884D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" y="293"/>
                <a:ext cx="11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20000"/>
                  </a:spcBef>
                </a:pPr>
                <a:r>
                  <a:rPr lang="zh-CN" altLang="zh-CN" i="1"/>
                  <a:t>I</a:t>
                </a:r>
                <a:r>
                  <a:rPr lang="zh-CN" altLang="zh-CN" baseline="-25000"/>
                  <a:t>1</a:t>
                </a:r>
              </a:p>
            </p:txBody>
          </p:sp>
          <p:sp>
            <p:nvSpPr>
              <p:cNvPr id="23559" name="Rectangle 7">
                <a:extLst>
                  <a:ext uri="{FF2B5EF4-FFF2-40B4-BE49-F238E27FC236}">
                    <a16:creationId xmlns:a16="http://schemas.microsoft.com/office/drawing/2014/main" id="{F361E1F6-0E42-4941-A8DD-3FEF6B418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" y="789"/>
                <a:ext cx="11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20000"/>
                  </a:spcBef>
                </a:pPr>
                <a:r>
                  <a:rPr lang="zh-CN" altLang="zh-CN" i="1"/>
                  <a:t>I</a:t>
                </a:r>
                <a:r>
                  <a:rPr lang="zh-CN" altLang="zh-CN" baseline="-25000"/>
                  <a:t>2</a:t>
                </a:r>
              </a:p>
            </p:txBody>
          </p:sp>
          <p:sp>
            <p:nvSpPr>
              <p:cNvPr id="23560" name="Rectangle 8">
                <a:extLst>
                  <a:ext uri="{FF2B5EF4-FFF2-40B4-BE49-F238E27FC236}">
                    <a16:creationId xmlns:a16="http://schemas.microsoft.com/office/drawing/2014/main" id="{4FF73215-93FE-4368-B82F-5DEE60707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" y="1261"/>
                <a:ext cx="11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20000"/>
                  </a:spcBef>
                </a:pPr>
                <a:r>
                  <a:rPr lang="zh-CN" altLang="zh-CN" i="1"/>
                  <a:t>I</a:t>
                </a:r>
                <a:r>
                  <a:rPr lang="zh-CN" altLang="zh-CN" baseline="-25000"/>
                  <a:t>3</a:t>
                </a:r>
              </a:p>
            </p:txBody>
          </p:sp>
          <p:sp>
            <p:nvSpPr>
              <p:cNvPr id="23561" name="Rectangle 9">
                <a:extLst>
                  <a:ext uri="{FF2B5EF4-FFF2-40B4-BE49-F238E27FC236}">
                    <a16:creationId xmlns:a16="http://schemas.microsoft.com/office/drawing/2014/main" id="{EB08786C-68F2-4C24-A06B-70641F884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" y="1733"/>
                <a:ext cx="11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20000"/>
                  </a:spcBef>
                </a:pPr>
                <a:r>
                  <a:rPr lang="zh-CN" altLang="zh-CN" i="1"/>
                  <a:t>I</a:t>
                </a:r>
                <a:r>
                  <a:rPr lang="zh-CN" altLang="zh-CN" baseline="-25000"/>
                  <a:t>4</a:t>
                </a:r>
              </a:p>
            </p:txBody>
          </p:sp>
          <p:sp>
            <p:nvSpPr>
              <p:cNvPr id="23562" name="Rectangle 10">
                <a:extLst>
                  <a:ext uri="{FF2B5EF4-FFF2-40B4-BE49-F238E27FC236}">
                    <a16:creationId xmlns:a16="http://schemas.microsoft.com/office/drawing/2014/main" id="{73E219F0-41C7-4FD7-B0B6-C59B0A372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" y="2205"/>
                <a:ext cx="11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20000"/>
                  </a:spcBef>
                </a:pPr>
                <a:r>
                  <a:rPr lang="zh-CN" altLang="zh-CN" i="1"/>
                  <a:t>I</a:t>
                </a:r>
                <a:r>
                  <a:rPr lang="zh-CN" altLang="zh-CN" baseline="-25000"/>
                  <a:t>5</a:t>
                </a:r>
              </a:p>
            </p:txBody>
          </p:sp>
          <p:sp>
            <p:nvSpPr>
              <p:cNvPr id="23563" name="Rectangle 11">
                <a:extLst>
                  <a:ext uri="{FF2B5EF4-FFF2-40B4-BE49-F238E27FC236}">
                    <a16:creationId xmlns:a16="http://schemas.microsoft.com/office/drawing/2014/main" id="{52005FBD-FA49-45E0-A70B-A06BAFFF2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" y="2677"/>
                <a:ext cx="11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20000"/>
                  </a:spcBef>
                </a:pPr>
                <a:r>
                  <a:rPr lang="zh-CN" altLang="zh-CN" i="1"/>
                  <a:t>I</a:t>
                </a:r>
                <a:r>
                  <a:rPr lang="zh-CN" altLang="zh-CN" baseline="-25000"/>
                  <a:t>6</a:t>
                </a:r>
              </a:p>
            </p:txBody>
          </p:sp>
          <p:sp>
            <p:nvSpPr>
              <p:cNvPr id="23564" name="Rectangle 12">
                <a:extLst>
                  <a:ext uri="{FF2B5EF4-FFF2-40B4-BE49-F238E27FC236}">
                    <a16:creationId xmlns:a16="http://schemas.microsoft.com/office/drawing/2014/main" id="{1898691B-E8CA-47CA-99D8-08224FE0C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" y="3173"/>
                <a:ext cx="11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20000"/>
                  </a:spcBef>
                </a:pPr>
                <a:r>
                  <a:rPr lang="zh-CN" altLang="zh-CN" i="1"/>
                  <a:t>I</a:t>
                </a:r>
                <a:r>
                  <a:rPr lang="zh-CN" altLang="zh-CN" baseline="-25000"/>
                  <a:t>7</a:t>
                </a:r>
              </a:p>
            </p:txBody>
          </p:sp>
          <p:sp>
            <p:nvSpPr>
              <p:cNvPr id="23565" name="Rectangle 13">
                <a:extLst>
                  <a:ext uri="{FF2B5EF4-FFF2-40B4-BE49-F238E27FC236}">
                    <a16:creationId xmlns:a16="http://schemas.microsoft.com/office/drawing/2014/main" id="{9E1068F1-FEBC-4B49-9137-BCD83AB7E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2" y="1053"/>
                <a:ext cx="17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20000"/>
                  </a:spcBef>
                </a:pPr>
                <a:r>
                  <a:rPr lang="zh-CN" altLang="zh-CN" i="1"/>
                  <a:t>Y</a:t>
                </a:r>
                <a:r>
                  <a:rPr lang="zh-CN" altLang="zh-CN" baseline="-25000"/>
                  <a:t>0</a:t>
                </a:r>
              </a:p>
            </p:txBody>
          </p:sp>
          <p:sp>
            <p:nvSpPr>
              <p:cNvPr id="23566" name="Rectangle 14">
                <a:extLst>
                  <a:ext uri="{FF2B5EF4-FFF2-40B4-BE49-F238E27FC236}">
                    <a16:creationId xmlns:a16="http://schemas.microsoft.com/office/drawing/2014/main" id="{6A0E412F-A304-4ED5-B85F-80E1C18A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2" y="1765"/>
                <a:ext cx="17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20000"/>
                  </a:spcBef>
                </a:pPr>
                <a:r>
                  <a:rPr lang="zh-CN" altLang="zh-CN" i="1"/>
                  <a:t>Y</a:t>
                </a:r>
                <a:r>
                  <a:rPr lang="zh-CN" altLang="zh-CN" baseline="-25000"/>
                  <a:t>1</a:t>
                </a:r>
              </a:p>
            </p:txBody>
          </p:sp>
          <p:sp>
            <p:nvSpPr>
              <p:cNvPr id="23567" name="Rectangle 15">
                <a:extLst>
                  <a:ext uri="{FF2B5EF4-FFF2-40B4-BE49-F238E27FC236}">
                    <a16:creationId xmlns:a16="http://schemas.microsoft.com/office/drawing/2014/main" id="{EBBE913B-4E2A-4BF8-B28B-889BAF4DE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2" y="2429"/>
                <a:ext cx="17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20000"/>
                  </a:spcBef>
                </a:pPr>
                <a:r>
                  <a:rPr lang="zh-CN" altLang="zh-CN" i="1"/>
                  <a:t>Y</a:t>
                </a:r>
                <a:r>
                  <a:rPr lang="zh-CN" altLang="zh-CN" baseline="-25000"/>
                  <a:t>2</a:t>
                </a:r>
              </a:p>
            </p:txBody>
          </p:sp>
        </p:grpSp>
        <p:sp>
          <p:nvSpPr>
            <p:cNvPr id="23568" name="AutoShape 16">
              <a:extLst>
                <a:ext uri="{FF2B5EF4-FFF2-40B4-BE49-F238E27FC236}">
                  <a16:creationId xmlns:a16="http://schemas.microsoft.com/office/drawing/2014/main" id="{602A948D-AC28-49FF-B95B-46CB866FA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" y="3294"/>
              <a:ext cx="1573" cy="263"/>
            </a:xfrm>
            <a:prstGeom prst="wedgeRectCallout">
              <a:avLst>
                <a:gd name="adj1" fmla="val -28449"/>
                <a:gd name="adj2" fmla="val 1713"/>
              </a:avLst>
            </a:prstGeom>
            <a:solidFill>
              <a:srgbClr val="CCC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/>
              <a:r>
                <a:rPr lang="zh-CN" altLang="zh-CN"/>
                <a:t>3 位二进制</a:t>
              </a:r>
              <a:r>
                <a:rPr lang="zh-CN" altLang="zh-CN">
                  <a:latin typeface="宋体" panose="02010600030101010101" pitchFamily="2" charset="-122"/>
                </a:rPr>
                <a:t>编码器</a:t>
              </a:r>
            </a:p>
          </p:txBody>
        </p:sp>
      </p:grpSp>
      <p:sp>
        <p:nvSpPr>
          <p:cNvPr id="23569" name="AutoShape 17">
            <a:extLst>
              <a:ext uri="{FF2B5EF4-FFF2-40B4-BE49-F238E27FC236}">
                <a16:creationId xmlns:a16="http://schemas.microsoft.com/office/drawing/2014/main" id="{95046AD4-9C03-43C2-890C-213D59081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332" y="1314450"/>
            <a:ext cx="3075385" cy="571500"/>
          </a:xfrm>
          <a:prstGeom prst="wedgeRectCallout">
            <a:avLst>
              <a:gd name="adj1" fmla="val -56000"/>
              <a:gd name="adj2" fmla="val -22500"/>
            </a:avLst>
          </a:prstGeom>
          <a:solidFill>
            <a:srgbClr val="FFFF99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/>
            <a:r>
              <a:rPr lang="zh-CN" altLang="zh-CN"/>
              <a:t>　　用 </a:t>
            </a:r>
            <a:r>
              <a:rPr lang="zh-CN" altLang="zh-CN" i="1"/>
              <a:t>n </a:t>
            </a:r>
            <a:r>
              <a:rPr lang="zh-CN" altLang="zh-CN"/>
              <a:t>位二进制数码对 2</a:t>
            </a:r>
            <a:r>
              <a:rPr lang="zh-CN" altLang="zh-CN" i="1" baseline="30000"/>
              <a:t>n </a:t>
            </a:r>
            <a:r>
              <a:rPr lang="zh-CN" altLang="zh-CN"/>
              <a:t>个输入信号进行编码的电路。</a:t>
            </a:r>
            <a:r>
              <a:rPr lang="zh-CN" altLang="zh-CN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3570" name="Rectangle 18">
            <a:extLst>
              <a:ext uri="{FF2B5EF4-FFF2-40B4-BE49-F238E27FC236}">
                <a16:creationId xmlns:a16="http://schemas.microsoft.com/office/drawing/2014/main" id="{EF35B83E-9EAB-42C1-94F6-4ABD28553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6636" y="1247775"/>
            <a:ext cx="3187303" cy="4191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7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二进制编码器</a:t>
            </a:r>
          </a:p>
        </p:txBody>
      </p:sp>
      <p:sp>
        <p:nvSpPr>
          <p:cNvPr id="23571" name="Rectangle 19">
            <a:extLst>
              <a:ext uri="{FF2B5EF4-FFF2-40B4-BE49-F238E27FC236}">
                <a16:creationId xmlns:a16="http://schemas.microsoft.com/office/drawing/2014/main" id="{FFC634BB-37AD-4D17-8C1B-2DFB35D8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817" y="1937149"/>
            <a:ext cx="2094703" cy="64633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/>
              <a:t>由图可写出编码器的输出逻辑函数为</a:t>
            </a:r>
          </a:p>
        </p:txBody>
      </p:sp>
      <p:sp>
        <p:nvSpPr>
          <p:cNvPr id="23572" name="Rectangle 20">
            <a:extLst>
              <a:ext uri="{FF2B5EF4-FFF2-40B4-BE49-F238E27FC236}">
                <a16:creationId xmlns:a16="http://schemas.microsoft.com/office/drawing/2014/main" id="{4F18DE24-923F-47F6-83D6-F088D55AC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392" y="2527697"/>
            <a:ext cx="2458640" cy="64633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/>
              <a:t>由上式可列出真值表为</a:t>
            </a:r>
          </a:p>
        </p:txBody>
      </p:sp>
      <p:sp>
        <p:nvSpPr>
          <p:cNvPr id="23573" name="AutoShape 21">
            <a:extLst>
              <a:ext uri="{FF2B5EF4-FFF2-40B4-BE49-F238E27FC236}">
                <a16:creationId xmlns:a16="http://schemas.microsoft.com/office/drawing/2014/main" id="{E72CAAC8-2F0E-4DAF-B400-CDD9B26A9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767" y="3088481"/>
            <a:ext cx="277415" cy="1104900"/>
          </a:xfrm>
          <a:prstGeom prst="wedgeRectCallout">
            <a:avLst>
              <a:gd name="adj1" fmla="val -48713"/>
              <a:gd name="adj2" fmla="val -67782"/>
            </a:avLst>
          </a:prstGeom>
          <a:solidFill>
            <a:srgbClr val="CCCC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fontAlgn="base"/>
            <a:r>
              <a:rPr lang="zh-CN" altLang="zh-CN">
                <a:latin typeface="宋体" panose="02010600030101010101" pitchFamily="2" charset="-122"/>
              </a:rPr>
              <a:t>原码输出</a:t>
            </a:r>
          </a:p>
        </p:txBody>
      </p:sp>
      <p:sp>
        <p:nvSpPr>
          <p:cNvPr id="23574" name="Rectangle 22">
            <a:extLst>
              <a:ext uri="{FF2B5EF4-FFF2-40B4-BE49-F238E27FC236}">
                <a16:creationId xmlns:a16="http://schemas.microsoft.com/office/drawing/2014/main" id="{942E2A25-ABAC-4F36-8E46-FE4D0DD9A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366" y="1632324"/>
            <a:ext cx="3309938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1350"/>
          </a:p>
        </p:txBody>
      </p:sp>
      <p:grpSp>
        <p:nvGrpSpPr>
          <p:cNvPr id="23575" name="Group 23">
            <a:extLst>
              <a:ext uri="{FF2B5EF4-FFF2-40B4-BE49-F238E27FC236}">
                <a16:creationId xmlns:a16="http://schemas.microsoft.com/office/drawing/2014/main" id="{B457CF5D-21A9-4414-8327-81422B9FD850}"/>
              </a:ext>
            </a:extLst>
          </p:cNvPr>
          <p:cNvGrpSpPr>
            <a:grpSpLocks/>
          </p:cNvGrpSpPr>
          <p:nvPr/>
        </p:nvGrpSpPr>
        <p:grpSpPr bwMode="auto">
          <a:xfrm>
            <a:off x="4649392" y="1653779"/>
            <a:ext cx="3087290" cy="673894"/>
            <a:chOff x="0" y="0"/>
            <a:chExt cx="2594" cy="566"/>
          </a:xfrm>
        </p:grpSpPr>
        <p:sp>
          <p:nvSpPr>
            <p:cNvPr id="23576" name="Rectangle 24">
              <a:extLst>
                <a:ext uri="{FF2B5EF4-FFF2-40B4-BE49-F238E27FC236}">
                  <a16:creationId xmlns:a16="http://schemas.microsoft.com/office/drawing/2014/main" id="{DCF5C43C-32C5-40BB-8268-2F89DD95A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2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0</a:t>
              </a:r>
              <a:r>
                <a:rPr lang="zh-CN" altLang="zh-CN"/>
                <a:t>=</a:t>
              </a:r>
              <a:r>
                <a:rPr lang="zh-CN" altLang="zh-CN" i="1"/>
                <a:t>I</a:t>
              </a:r>
              <a:r>
                <a:rPr lang="zh-CN" altLang="zh-CN" baseline="-25000"/>
                <a:t>1</a:t>
              </a:r>
              <a:r>
                <a:rPr lang="zh-CN" altLang="zh-CN"/>
                <a:t>·</a:t>
              </a:r>
              <a:r>
                <a:rPr lang="zh-CN" altLang="zh-CN" i="1"/>
                <a:t>I</a:t>
              </a:r>
              <a:r>
                <a:rPr lang="zh-CN" altLang="zh-CN" baseline="-25000"/>
                <a:t>3</a:t>
              </a:r>
              <a:r>
                <a:rPr lang="zh-CN" altLang="zh-CN"/>
                <a:t>·</a:t>
              </a:r>
              <a:r>
                <a:rPr lang="zh-CN" altLang="zh-CN" i="1"/>
                <a:t>I</a:t>
              </a:r>
              <a:r>
                <a:rPr lang="zh-CN" altLang="zh-CN" baseline="-25000"/>
                <a:t>5</a:t>
              </a:r>
              <a:r>
                <a:rPr lang="zh-CN" altLang="zh-CN"/>
                <a:t>·</a:t>
              </a:r>
              <a:r>
                <a:rPr lang="zh-CN" altLang="zh-CN" i="1"/>
                <a:t>I</a:t>
              </a:r>
              <a:r>
                <a:rPr lang="zh-CN" altLang="zh-CN" baseline="-25000"/>
                <a:t>7</a:t>
              </a:r>
            </a:p>
          </p:txBody>
        </p:sp>
        <p:sp>
          <p:nvSpPr>
            <p:cNvPr id="23577" name="Line 25">
              <a:extLst>
                <a:ext uri="{FF2B5EF4-FFF2-40B4-BE49-F238E27FC236}">
                  <a16:creationId xmlns:a16="http://schemas.microsoft.com/office/drawing/2014/main" id="{B60CC408-37A1-4B53-9042-6D97798C9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"/>
              <a:ext cx="72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578" name="Line 26">
              <a:extLst>
                <a:ext uri="{FF2B5EF4-FFF2-40B4-BE49-F238E27FC236}">
                  <a16:creationId xmlns:a16="http://schemas.microsoft.com/office/drawing/2014/main" id="{24D868C4-D922-47B4-A688-A177BF183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56"/>
              <a:ext cx="13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579" name="Line 27">
              <a:extLst>
                <a:ext uri="{FF2B5EF4-FFF2-40B4-BE49-F238E27FC236}">
                  <a16:creationId xmlns:a16="http://schemas.microsoft.com/office/drawing/2014/main" id="{EB2AEC47-1FEE-4443-8F04-D7294FC41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56"/>
              <a:ext cx="13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580" name="Line 28">
              <a:extLst>
                <a:ext uri="{FF2B5EF4-FFF2-40B4-BE49-F238E27FC236}">
                  <a16:creationId xmlns:a16="http://schemas.microsoft.com/office/drawing/2014/main" id="{311D82A0-7260-4C61-8B4D-F346C69E6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56"/>
              <a:ext cx="13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581" name="Line 29">
              <a:extLst>
                <a:ext uri="{FF2B5EF4-FFF2-40B4-BE49-F238E27FC236}">
                  <a16:creationId xmlns:a16="http://schemas.microsoft.com/office/drawing/2014/main" id="{F618851A-AD1D-4EA7-BBC3-272C9D3F5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4" y="56"/>
              <a:ext cx="13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582" name="Rectangle 30">
              <a:extLst>
                <a:ext uri="{FF2B5EF4-FFF2-40B4-BE49-F238E27FC236}">
                  <a16:creationId xmlns:a16="http://schemas.microsoft.com/office/drawing/2014/main" id="{F1059AD0-6A2D-4359-9B7D-83A191BF9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" y="256"/>
              <a:ext cx="112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2</a:t>
              </a:r>
              <a:r>
                <a:rPr lang="zh-CN" altLang="zh-CN"/>
                <a:t>=</a:t>
              </a:r>
              <a:r>
                <a:rPr lang="zh-CN" altLang="zh-CN" i="1"/>
                <a:t>I</a:t>
              </a:r>
              <a:r>
                <a:rPr lang="zh-CN" altLang="zh-CN" baseline="-25000"/>
                <a:t>4</a:t>
              </a:r>
              <a:r>
                <a:rPr lang="zh-CN" altLang="zh-CN"/>
                <a:t>·</a:t>
              </a:r>
              <a:r>
                <a:rPr lang="zh-CN" altLang="zh-CN" i="1"/>
                <a:t>I</a:t>
              </a:r>
              <a:r>
                <a:rPr lang="zh-CN" altLang="zh-CN" baseline="-25000"/>
                <a:t>5</a:t>
              </a:r>
              <a:r>
                <a:rPr lang="zh-CN" altLang="zh-CN"/>
                <a:t>·</a:t>
              </a:r>
              <a:r>
                <a:rPr lang="zh-CN" altLang="zh-CN" i="1"/>
                <a:t>I</a:t>
              </a:r>
              <a:r>
                <a:rPr lang="zh-CN" altLang="zh-CN" baseline="-25000"/>
                <a:t>6</a:t>
              </a:r>
              <a:r>
                <a:rPr lang="zh-CN" altLang="zh-CN"/>
                <a:t>·</a:t>
              </a:r>
              <a:r>
                <a:rPr lang="zh-CN" altLang="zh-CN" i="1"/>
                <a:t>I</a:t>
              </a:r>
              <a:r>
                <a:rPr lang="zh-CN" altLang="zh-CN" baseline="-25000"/>
                <a:t>7</a:t>
              </a:r>
            </a:p>
          </p:txBody>
        </p:sp>
        <p:sp>
          <p:nvSpPr>
            <p:cNvPr id="23583" name="Line 31">
              <a:extLst>
                <a:ext uri="{FF2B5EF4-FFF2-40B4-BE49-F238E27FC236}">
                  <a16:creationId xmlns:a16="http://schemas.microsoft.com/office/drawing/2014/main" id="{34B5FF65-4476-499C-A527-6606E7194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" y="288"/>
              <a:ext cx="72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584" name="Line 32">
              <a:extLst>
                <a:ext uri="{FF2B5EF4-FFF2-40B4-BE49-F238E27FC236}">
                  <a16:creationId xmlns:a16="http://schemas.microsoft.com/office/drawing/2014/main" id="{3FE9714A-E192-4352-91FA-FB29BA2FD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" y="312"/>
              <a:ext cx="13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585" name="Line 33">
              <a:extLst>
                <a:ext uri="{FF2B5EF4-FFF2-40B4-BE49-F238E27FC236}">
                  <a16:creationId xmlns:a16="http://schemas.microsoft.com/office/drawing/2014/main" id="{FAB1FD8C-4295-41D3-9DBF-6F8B7B9AA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" y="312"/>
              <a:ext cx="13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586" name="Line 34">
              <a:extLst>
                <a:ext uri="{FF2B5EF4-FFF2-40B4-BE49-F238E27FC236}">
                  <a16:creationId xmlns:a16="http://schemas.microsoft.com/office/drawing/2014/main" id="{E3C2AF5C-B0F5-4A24-B62A-DBE168F25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312"/>
              <a:ext cx="13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587" name="Line 35">
              <a:extLst>
                <a:ext uri="{FF2B5EF4-FFF2-40B4-BE49-F238E27FC236}">
                  <a16:creationId xmlns:a16="http://schemas.microsoft.com/office/drawing/2014/main" id="{A0CF3AEB-AF1B-4027-88EE-D4950311F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12"/>
              <a:ext cx="13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588" name="Rectangle 36">
              <a:extLst>
                <a:ext uri="{FF2B5EF4-FFF2-40B4-BE49-F238E27FC236}">
                  <a16:creationId xmlns:a16="http://schemas.microsoft.com/office/drawing/2014/main" id="{1785BB70-BF0F-4CAC-BD21-925132258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0"/>
              <a:ext cx="119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1</a:t>
              </a:r>
              <a:r>
                <a:rPr lang="zh-CN" altLang="zh-CN"/>
                <a:t>=</a:t>
              </a:r>
              <a:r>
                <a:rPr lang="zh-CN" altLang="zh-CN" i="1"/>
                <a:t>I</a:t>
              </a:r>
              <a:r>
                <a:rPr lang="zh-CN" altLang="zh-CN" baseline="-25000"/>
                <a:t>2</a:t>
              </a:r>
              <a:r>
                <a:rPr lang="zh-CN" altLang="zh-CN"/>
                <a:t>·</a:t>
              </a:r>
              <a:r>
                <a:rPr lang="zh-CN" altLang="zh-CN" i="1"/>
                <a:t>I</a:t>
              </a:r>
              <a:r>
                <a:rPr lang="zh-CN" altLang="zh-CN" baseline="-25000"/>
                <a:t>3</a:t>
              </a:r>
              <a:r>
                <a:rPr lang="zh-CN" altLang="zh-CN"/>
                <a:t>·</a:t>
              </a:r>
              <a:r>
                <a:rPr lang="zh-CN" altLang="zh-CN" i="1"/>
                <a:t>I</a:t>
              </a:r>
              <a:r>
                <a:rPr lang="zh-CN" altLang="zh-CN" baseline="-25000"/>
                <a:t>6</a:t>
              </a:r>
              <a:r>
                <a:rPr lang="zh-CN" altLang="zh-CN"/>
                <a:t>·</a:t>
              </a:r>
              <a:r>
                <a:rPr lang="zh-CN" altLang="zh-CN" i="1"/>
                <a:t>I</a:t>
              </a:r>
              <a:r>
                <a:rPr lang="zh-CN" altLang="zh-CN" baseline="-25000"/>
                <a:t>7</a:t>
              </a:r>
            </a:p>
          </p:txBody>
        </p:sp>
        <p:sp>
          <p:nvSpPr>
            <p:cNvPr id="23589" name="Line 37">
              <a:extLst>
                <a:ext uri="{FF2B5EF4-FFF2-40B4-BE49-F238E27FC236}">
                  <a16:creationId xmlns:a16="http://schemas.microsoft.com/office/drawing/2014/main" id="{EBCD1A32-55A9-43F5-8B40-1A7AEC810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6" y="32"/>
              <a:ext cx="72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590" name="Line 38">
              <a:extLst>
                <a:ext uri="{FF2B5EF4-FFF2-40B4-BE49-F238E27FC236}">
                  <a16:creationId xmlns:a16="http://schemas.microsoft.com/office/drawing/2014/main" id="{7E706524-77FE-449E-B268-822DF42F4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6" y="56"/>
              <a:ext cx="13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591" name="Line 39">
              <a:extLst>
                <a:ext uri="{FF2B5EF4-FFF2-40B4-BE49-F238E27FC236}">
                  <a16:creationId xmlns:a16="http://schemas.microsoft.com/office/drawing/2014/main" id="{B8E77917-1754-4EFA-BCE9-B650A9A9B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56"/>
              <a:ext cx="13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592" name="Line 40">
              <a:extLst>
                <a:ext uri="{FF2B5EF4-FFF2-40B4-BE49-F238E27FC236}">
                  <a16:creationId xmlns:a16="http://schemas.microsoft.com/office/drawing/2014/main" id="{4065008F-53A6-48DB-9AB1-24861D3EE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4" y="56"/>
              <a:ext cx="13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593" name="Line 41">
              <a:extLst>
                <a:ext uri="{FF2B5EF4-FFF2-40B4-BE49-F238E27FC236}">
                  <a16:creationId xmlns:a16="http://schemas.microsoft.com/office/drawing/2014/main" id="{4C4316AB-0E62-4958-A652-BBC783A5A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56"/>
              <a:ext cx="13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</p:grpSp>
      <p:grpSp>
        <p:nvGrpSpPr>
          <p:cNvPr id="23594" name="Group 42">
            <a:extLst>
              <a:ext uri="{FF2B5EF4-FFF2-40B4-BE49-F238E27FC236}">
                <a16:creationId xmlns:a16="http://schemas.microsoft.com/office/drawing/2014/main" id="{44836573-AD69-4BA5-B125-0D17CF3F2435}"/>
              </a:ext>
            </a:extLst>
          </p:cNvPr>
          <p:cNvGrpSpPr>
            <a:grpSpLocks/>
          </p:cNvGrpSpPr>
          <p:nvPr/>
        </p:nvGrpSpPr>
        <p:grpSpPr bwMode="auto">
          <a:xfrm>
            <a:off x="4649391" y="1653779"/>
            <a:ext cx="1333500" cy="369094"/>
            <a:chOff x="0" y="0"/>
            <a:chExt cx="1122" cy="310"/>
          </a:xfrm>
        </p:grpSpPr>
        <p:sp>
          <p:nvSpPr>
            <p:cNvPr id="23595" name="Line 43">
              <a:extLst>
                <a:ext uri="{FF2B5EF4-FFF2-40B4-BE49-F238E27FC236}">
                  <a16:creationId xmlns:a16="http://schemas.microsoft.com/office/drawing/2014/main" id="{611909DB-B045-4DCF-8720-E86417F03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"/>
              <a:ext cx="728" cy="0"/>
            </a:xfrm>
            <a:prstGeom prst="line">
              <a:avLst/>
            </a:pr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596" name="Line 44">
              <a:extLst>
                <a:ext uri="{FF2B5EF4-FFF2-40B4-BE49-F238E27FC236}">
                  <a16:creationId xmlns:a16="http://schemas.microsoft.com/office/drawing/2014/main" id="{EFA995C3-E7C4-4B51-81BF-5EA424997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56"/>
              <a:ext cx="136" cy="0"/>
            </a:xfrm>
            <a:prstGeom prst="line">
              <a:avLst/>
            </a:pr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597" name="Line 45">
              <a:extLst>
                <a:ext uri="{FF2B5EF4-FFF2-40B4-BE49-F238E27FC236}">
                  <a16:creationId xmlns:a16="http://schemas.microsoft.com/office/drawing/2014/main" id="{35467CE0-0CF3-4771-A7FA-04D1556DB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56"/>
              <a:ext cx="136" cy="0"/>
            </a:xfrm>
            <a:prstGeom prst="line">
              <a:avLst/>
            </a:pr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598" name="Line 46">
              <a:extLst>
                <a:ext uri="{FF2B5EF4-FFF2-40B4-BE49-F238E27FC236}">
                  <a16:creationId xmlns:a16="http://schemas.microsoft.com/office/drawing/2014/main" id="{7124EA37-4A82-41B8-99E8-C4811CE29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56"/>
              <a:ext cx="136" cy="0"/>
            </a:xfrm>
            <a:prstGeom prst="line">
              <a:avLst/>
            </a:pr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599" name="Line 47">
              <a:extLst>
                <a:ext uri="{FF2B5EF4-FFF2-40B4-BE49-F238E27FC236}">
                  <a16:creationId xmlns:a16="http://schemas.microsoft.com/office/drawing/2014/main" id="{3E1F6BA4-6E8C-4B1C-ABE9-1662A3746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4" y="56"/>
              <a:ext cx="136" cy="0"/>
            </a:xfrm>
            <a:prstGeom prst="line">
              <a:avLst/>
            </a:pr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600" name="Rectangle 48">
              <a:extLst>
                <a:ext uri="{FF2B5EF4-FFF2-40B4-BE49-F238E27FC236}">
                  <a16:creationId xmlns:a16="http://schemas.microsoft.com/office/drawing/2014/main" id="{AE398309-93EC-4606-B961-3D6D0C55C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2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</a:pPr>
              <a:r>
                <a:rPr lang="zh-CN" altLang="zh-CN" i="1">
                  <a:solidFill>
                    <a:srgbClr val="FF3300"/>
                  </a:solidFill>
                </a:rPr>
                <a:t>Y</a:t>
              </a:r>
              <a:r>
                <a:rPr lang="zh-CN" altLang="zh-CN" baseline="-25000">
                  <a:solidFill>
                    <a:srgbClr val="FF3300"/>
                  </a:solidFill>
                </a:rPr>
                <a:t>0</a:t>
              </a:r>
              <a:r>
                <a:rPr lang="zh-CN" altLang="zh-CN">
                  <a:solidFill>
                    <a:srgbClr val="FF3300"/>
                  </a:solidFill>
                </a:rPr>
                <a:t>=</a:t>
              </a:r>
              <a:r>
                <a:rPr lang="zh-CN" altLang="zh-CN" i="1">
                  <a:solidFill>
                    <a:srgbClr val="FF3300"/>
                  </a:solidFill>
                </a:rPr>
                <a:t>I</a:t>
              </a:r>
              <a:r>
                <a:rPr lang="zh-CN" altLang="zh-CN" baseline="-25000">
                  <a:solidFill>
                    <a:srgbClr val="FF3300"/>
                  </a:solidFill>
                </a:rPr>
                <a:t>1</a:t>
              </a:r>
              <a:r>
                <a:rPr lang="zh-CN" altLang="zh-CN">
                  <a:solidFill>
                    <a:srgbClr val="FF3300"/>
                  </a:solidFill>
                </a:rPr>
                <a:t>·</a:t>
              </a:r>
              <a:r>
                <a:rPr lang="zh-CN" altLang="zh-CN" i="1">
                  <a:solidFill>
                    <a:srgbClr val="FF3300"/>
                  </a:solidFill>
                </a:rPr>
                <a:t>I</a:t>
              </a:r>
              <a:r>
                <a:rPr lang="zh-CN" altLang="zh-CN" baseline="-25000">
                  <a:solidFill>
                    <a:srgbClr val="FF3300"/>
                  </a:solidFill>
                </a:rPr>
                <a:t>3</a:t>
              </a:r>
              <a:r>
                <a:rPr lang="zh-CN" altLang="zh-CN">
                  <a:solidFill>
                    <a:srgbClr val="FF3300"/>
                  </a:solidFill>
                </a:rPr>
                <a:t>·</a:t>
              </a:r>
              <a:r>
                <a:rPr lang="zh-CN" altLang="zh-CN" i="1">
                  <a:solidFill>
                    <a:srgbClr val="FF3300"/>
                  </a:solidFill>
                </a:rPr>
                <a:t>I</a:t>
              </a:r>
              <a:r>
                <a:rPr lang="zh-CN" altLang="zh-CN" baseline="-25000">
                  <a:solidFill>
                    <a:srgbClr val="FF3300"/>
                  </a:solidFill>
                </a:rPr>
                <a:t>5</a:t>
              </a:r>
              <a:r>
                <a:rPr lang="zh-CN" altLang="zh-CN">
                  <a:solidFill>
                    <a:srgbClr val="FF3300"/>
                  </a:solidFill>
                </a:rPr>
                <a:t>·</a:t>
              </a:r>
              <a:r>
                <a:rPr lang="zh-CN" altLang="zh-CN" i="1">
                  <a:solidFill>
                    <a:srgbClr val="FF3300"/>
                  </a:solidFill>
                </a:rPr>
                <a:t>I</a:t>
              </a:r>
              <a:r>
                <a:rPr lang="zh-CN" altLang="zh-CN" baseline="-25000">
                  <a:solidFill>
                    <a:srgbClr val="FF3300"/>
                  </a:solidFill>
                </a:rPr>
                <a:t>7</a:t>
              </a:r>
            </a:p>
          </p:txBody>
        </p:sp>
      </p:grpSp>
      <p:grpSp>
        <p:nvGrpSpPr>
          <p:cNvPr id="23601" name="Group 49">
            <a:extLst>
              <a:ext uri="{FF2B5EF4-FFF2-40B4-BE49-F238E27FC236}">
                <a16:creationId xmlns:a16="http://schemas.microsoft.com/office/drawing/2014/main" id="{C3B9BD10-3F20-45D2-B0CB-7CC9E7A47F9F}"/>
              </a:ext>
            </a:extLst>
          </p:cNvPr>
          <p:cNvGrpSpPr>
            <a:grpSpLocks/>
          </p:cNvGrpSpPr>
          <p:nvPr/>
        </p:nvGrpSpPr>
        <p:grpSpPr bwMode="auto">
          <a:xfrm>
            <a:off x="1563291" y="1762125"/>
            <a:ext cx="4143375" cy="4038600"/>
            <a:chOff x="0" y="0"/>
            <a:chExt cx="3480" cy="3392"/>
          </a:xfrm>
        </p:grpSpPr>
        <p:sp>
          <p:nvSpPr>
            <p:cNvPr id="23602" name="Rectangle 50">
              <a:extLst>
                <a:ext uri="{FF2B5EF4-FFF2-40B4-BE49-F238E27FC236}">
                  <a16:creationId xmlns:a16="http://schemas.microsoft.com/office/drawing/2014/main" id="{4FAB4629-FFB3-4F04-B1F5-BC7892CD9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" y="29"/>
              <a:ext cx="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>
                  <a:solidFill>
                    <a:srgbClr val="0000FF"/>
                  </a:solidFill>
                </a:rPr>
                <a:t>I</a:t>
              </a:r>
              <a:r>
                <a:rPr lang="zh-CN" altLang="zh-CN" baseline="-25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3603" name="Rectangle 51">
              <a:extLst>
                <a:ext uri="{FF2B5EF4-FFF2-40B4-BE49-F238E27FC236}">
                  <a16:creationId xmlns:a16="http://schemas.microsoft.com/office/drawing/2014/main" id="{94441D6B-F402-4A1E-80DA-2121EA712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0" cy="3392"/>
            </a:xfrm>
            <a:prstGeom prst="rect">
              <a:avLst/>
            </a:prstGeom>
            <a:noFill/>
            <a:ln w="28575" cmpd="sng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23604" name="AutoShape 52">
              <a:extLst>
                <a:ext uri="{FF2B5EF4-FFF2-40B4-BE49-F238E27FC236}">
                  <a16:creationId xmlns:a16="http://schemas.microsoft.com/office/drawing/2014/main" id="{CD066D3B-3453-485A-B03F-282ABC5FA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" y="8"/>
              <a:ext cx="792" cy="248"/>
            </a:xfrm>
            <a:prstGeom prst="wedgeRectCallout">
              <a:avLst>
                <a:gd name="adj1" fmla="val -82069"/>
                <a:gd name="adj2" fmla="val -6856"/>
              </a:avLst>
            </a:prstGeom>
            <a:solidFill>
              <a:srgbClr val="CCCCFF"/>
            </a:solidFill>
            <a:ln w="9525" cmpd="sng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/>
              <a:r>
                <a:rPr lang="zh-CN" altLang="zh-CN"/>
                <a:t>省略不画</a:t>
              </a:r>
              <a:endParaRPr lang="zh-CN" altLang="zh-CN">
                <a:latin typeface="宋体" panose="02010600030101010101" pitchFamily="2" charset="-122"/>
              </a:endParaRPr>
            </a:p>
          </p:txBody>
        </p:sp>
        <p:sp>
          <p:nvSpPr>
            <p:cNvPr id="23605" name="Rectangle 53">
              <a:extLst>
                <a:ext uri="{FF2B5EF4-FFF2-40B4-BE49-F238E27FC236}">
                  <a16:creationId xmlns:a16="http://schemas.microsoft.com/office/drawing/2014/main" id="{949C378E-E6FE-419A-9F71-6626B3BDC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960"/>
              <a:ext cx="280" cy="1728"/>
            </a:xfrm>
            <a:prstGeom prst="rect">
              <a:avLst/>
            </a:prstGeom>
            <a:noFill/>
            <a:ln w="28575" cmpd="sng">
              <a:solidFill>
                <a:srgbClr val="00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23606" name="AutoShape 54">
              <a:extLst>
                <a:ext uri="{FF2B5EF4-FFF2-40B4-BE49-F238E27FC236}">
                  <a16:creationId xmlns:a16="http://schemas.microsoft.com/office/drawing/2014/main" id="{0817CCA3-A053-4600-9186-D3E7B1653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1344"/>
              <a:ext cx="1244" cy="464"/>
            </a:xfrm>
            <a:prstGeom prst="wedgeRectCallout">
              <a:avLst>
                <a:gd name="adj1" fmla="val -63583"/>
                <a:gd name="adj2" fmla="val -22843"/>
              </a:avLst>
            </a:prstGeom>
            <a:solidFill>
              <a:srgbClr val="CCCCFF"/>
            </a:solidFill>
            <a:ln w="9525" cmpd="sng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/>
              <a:r>
                <a:rPr lang="zh-CN" altLang="zh-CN"/>
                <a:t> 8 </a:t>
              </a:r>
              <a:r>
                <a:rPr lang="zh-CN" altLang="zh-CN">
                  <a:latin typeface="宋体" panose="02010600030101010101" pitchFamily="2" charset="-122"/>
                </a:rPr>
                <a:t>个需要编码的输入信号</a:t>
              </a:r>
            </a:p>
          </p:txBody>
        </p:sp>
        <p:sp>
          <p:nvSpPr>
            <p:cNvPr id="23607" name="AutoShape 55">
              <a:extLst>
                <a:ext uri="{FF2B5EF4-FFF2-40B4-BE49-F238E27FC236}">
                  <a16:creationId xmlns:a16="http://schemas.microsoft.com/office/drawing/2014/main" id="{E68E069B-0CCF-4E72-859D-6AE9876B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" y="1496"/>
              <a:ext cx="808" cy="464"/>
            </a:xfrm>
            <a:prstGeom prst="wedgeRectCallout">
              <a:avLst>
                <a:gd name="adj1" fmla="val -70917"/>
                <a:gd name="adj2" fmla="val -22843"/>
              </a:avLst>
            </a:prstGeom>
            <a:solidFill>
              <a:srgbClr val="CCCCFF"/>
            </a:solidFill>
            <a:ln w="9525" cmpd="sng">
              <a:solidFill>
                <a:srgbClr val="00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latin typeface="宋体" panose="02010600030101010101" pitchFamily="2" charset="-122"/>
                </a:rPr>
                <a:t>输出</a:t>
              </a:r>
              <a:r>
                <a:rPr lang="zh-CN" altLang="zh-CN" sz="1050">
                  <a:latin typeface="宋体" panose="02010600030101010101" pitchFamily="2" charset="-122"/>
                </a:rPr>
                <a:t> </a:t>
              </a:r>
              <a:r>
                <a:rPr lang="zh-CN" altLang="zh-CN"/>
                <a:t>3</a:t>
              </a:r>
              <a:r>
                <a:rPr lang="zh-CN" altLang="zh-CN" sz="1350"/>
                <a:t> </a:t>
              </a:r>
              <a:r>
                <a:rPr lang="zh-CN" altLang="zh-CN">
                  <a:latin typeface="宋体" panose="02010600030101010101" pitchFamily="2" charset="-122"/>
                </a:rPr>
                <a:t>位</a:t>
              </a:r>
              <a:br>
                <a:rPr lang="zh-CN" altLang="zh-CN">
                  <a:latin typeface="宋体" panose="02010600030101010101" pitchFamily="2" charset="-122"/>
                </a:rPr>
              </a:br>
              <a:r>
                <a:rPr lang="zh-CN" altLang="zh-CN">
                  <a:latin typeface="宋体" panose="02010600030101010101" pitchFamily="2" charset="-122"/>
                </a:rPr>
                <a:t>二进制码</a:t>
              </a:r>
            </a:p>
          </p:txBody>
        </p:sp>
      </p:grpSp>
      <p:grpSp>
        <p:nvGrpSpPr>
          <p:cNvPr id="23608" name="Group 56">
            <a:extLst>
              <a:ext uri="{FF2B5EF4-FFF2-40B4-BE49-F238E27FC236}">
                <a16:creationId xmlns:a16="http://schemas.microsoft.com/office/drawing/2014/main" id="{02BE93A3-5437-4BA7-B563-BA7115A4D804}"/>
              </a:ext>
            </a:extLst>
          </p:cNvPr>
          <p:cNvGrpSpPr>
            <a:grpSpLocks/>
          </p:cNvGrpSpPr>
          <p:nvPr/>
        </p:nvGrpSpPr>
        <p:grpSpPr bwMode="auto">
          <a:xfrm>
            <a:off x="1522811" y="1937149"/>
            <a:ext cx="2906315" cy="3993356"/>
            <a:chOff x="0" y="166"/>
            <a:chExt cx="2440" cy="3354"/>
          </a:xfrm>
        </p:grpSpPr>
        <p:sp>
          <p:nvSpPr>
            <p:cNvPr id="23609" name="AutoShape 57">
              <a:extLst>
                <a:ext uri="{FF2B5EF4-FFF2-40B4-BE49-F238E27FC236}">
                  <a16:creationId xmlns:a16="http://schemas.microsoft.com/office/drawing/2014/main" id="{D1C672FF-207F-43BE-9E0E-472BF55CD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50"/>
              <a:ext cx="2440" cy="252"/>
            </a:xfrm>
            <a:prstGeom prst="flowChartProcess">
              <a:avLst/>
            </a:prstGeom>
            <a:solidFill>
              <a:schemeClr val="bg1"/>
            </a:solidFill>
            <a:ln/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/>
            </a:p>
          </p:txBody>
        </p:sp>
        <p:graphicFrame>
          <p:nvGraphicFramePr>
            <p:cNvPr id="23610" name="Object 58">
              <a:extLst>
                <a:ext uri="{FF2B5EF4-FFF2-40B4-BE49-F238E27FC236}">
                  <a16:creationId xmlns:a16="http://schemas.microsoft.com/office/drawing/2014/main" id="{0C24222B-5DE2-4B62-AFA4-EFD062CDA3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8" y="166"/>
            <a:ext cx="1945" cy="3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5" r:id="rId5" imgW="3696216" imgH="6373115" progId="Paint.Picture">
                    <p:embed/>
                  </p:oleObj>
                </mc:Choice>
                <mc:Fallback>
                  <p:oleObj r:id="rId5" imgW="3696216" imgH="6373115" progId="Paint.Picture">
                    <p:embed/>
                    <p:pic>
                      <p:nvPicPr>
                        <p:cNvPr id="23610" name="Object 58">
                          <a:extLst>
                            <a:ext uri="{FF2B5EF4-FFF2-40B4-BE49-F238E27FC236}">
                              <a16:creationId xmlns:a16="http://schemas.microsoft.com/office/drawing/2014/main" id="{0C24222B-5DE2-4B62-AFA4-EFD062CDA3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" y="166"/>
                          <a:ext cx="1945" cy="335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11" name="Rectangle 59">
              <a:extLst>
                <a:ext uri="{FF2B5EF4-FFF2-40B4-BE49-F238E27FC236}">
                  <a16:creationId xmlns:a16="http://schemas.microsoft.com/office/drawing/2014/main" id="{66862C73-0D4E-4D94-9DD6-CEB1BD921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293"/>
              <a:ext cx="11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23612" name="Rectangle 60">
              <a:extLst>
                <a:ext uri="{FF2B5EF4-FFF2-40B4-BE49-F238E27FC236}">
                  <a16:creationId xmlns:a16="http://schemas.microsoft.com/office/drawing/2014/main" id="{31976914-AE5D-4980-BAD1-676AEB157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789"/>
              <a:ext cx="11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23613" name="Rectangle 61">
              <a:extLst>
                <a:ext uri="{FF2B5EF4-FFF2-40B4-BE49-F238E27FC236}">
                  <a16:creationId xmlns:a16="http://schemas.microsoft.com/office/drawing/2014/main" id="{D9F0A644-A670-49DB-8C27-CBCDE78CE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1261"/>
              <a:ext cx="11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3</a:t>
              </a:r>
            </a:p>
          </p:txBody>
        </p:sp>
        <p:sp>
          <p:nvSpPr>
            <p:cNvPr id="23614" name="Rectangle 62">
              <a:extLst>
                <a:ext uri="{FF2B5EF4-FFF2-40B4-BE49-F238E27FC236}">
                  <a16:creationId xmlns:a16="http://schemas.microsoft.com/office/drawing/2014/main" id="{356746F8-D9F1-4A5A-94F8-38CE157F0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" y="1733"/>
              <a:ext cx="11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4</a:t>
              </a:r>
            </a:p>
          </p:txBody>
        </p:sp>
        <p:sp>
          <p:nvSpPr>
            <p:cNvPr id="23615" name="Rectangle 63">
              <a:extLst>
                <a:ext uri="{FF2B5EF4-FFF2-40B4-BE49-F238E27FC236}">
                  <a16:creationId xmlns:a16="http://schemas.microsoft.com/office/drawing/2014/main" id="{F0CF38F9-A8DA-43C6-A9EC-3F0CB97F6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2205"/>
              <a:ext cx="11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5</a:t>
              </a:r>
            </a:p>
          </p:txBody>
        </p:sp>
        <p:sp>
          <p:nvSpPr>
            <p:cNvPr id="23616" name="Rectangle 64">
              <a:extLst>
                <a:ext uri="{FF2B5EF4-FFF2-40B4-BE49-F238E27FC236}">
                  <a16:creationId xmlns:a16="http://schemas.microsoft.com/office/drawing/2014/main" id="{B6C16675-2BC2-47C9-96A2-4F1F035A7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2677"/>
              <a:ext cx="11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6</a:t>
              </a:r>
            </a:p>
          </p:txBody>
        </p:sp>
        <p:sp>
          <p:nvSpPr>
            <p:cNvPr id="23617" name="Rectangle 65">
              <a:extLst>
                <a:ext uri="{FF2B5EF4-FFF2-40B4-BE49-F238E27FC236}">
                  <a16:creationId xmlns:a16="http://schemas.microsoft.com/office/drawing/2014/main" id="{E640E1F2-5101-49E6-BED4-9C53080F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3173"/>
              <a:ext cx="11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7</a:t>
              </a:r>
            </a:p>
          </p:txBody>
        </p:sp>
        <p:sp>
          <p:nvSpPr>
            <p:cNvPr id="23618" name="Rectangle 66">
              <a:extLst>
                <a:ext uri="{FF2B5EF4-FFF2-40B4-BE49-F238E27FC236}">
                  <a16:creationId xmlns:a16="http://schemas.microsoft.com/office/drawing/2014/main" id="{679F6114-488B-46DA-847E-1384B0F20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1053"/>
              <a:ext cx="175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23619" name="Rectangle 67">
              <a:extLst>
                <a:ext uri="{FF2B5EF4-FFF2-40B4-BE49-F238E27FC236}">
                  <a16:creationId xmlns:a16="http://schemas.microsoft.com/office/drawing/2014/main" id="{DC0723F3-DC98-4A81-A9E3-39D682D07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1765"/>
              <a:ext cx="175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23620" name="Rectangle 68">
              <a:extLst>
                <a:ext uri="{FF2B5EF4-FFF2-40B4-BE49-F238E27FC236}">
                  <a16:creationId xmlns:a16="http://schemas.microsoft.com/office/drawing/2014/main" id="{DB71F54D-EC09-43EE-9088-990818FA6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2429"/>
              <a:ext cx="175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2</a:t>
              </a:r>
            </a:p>
          </p:txBody>
        </p:sp>
      </p:grpSp>
      <p:grpSp>
        <p:nvGrpSpPr>
          <p:cNvPr id="23621" name="Group 69">
            <a:extLst>
              <a:ext uri="{FF2B5EF4-FFF2-40B4-BE49-F238E27FC236}">
                <a16:creationId xmlns:a16="http://schemas.microsoft.com/office/drawing/2014/main" id="{75BBB632-EBCA-4E25-8467-9166B68BCB22}"/>
              </a:ext>
            </a:extLst>
          </p:cNvPr>
          <p:cNvGrpSpPr>
            <a:grpSpLocks/>
          </p:cNvGrpSpPr>
          <p:nvPr/>
        </p:nvGrpSpPr>
        <p:grpSpPr bwMode="auto">
          <a:xfrm>
            <a:off x="4552951" y="2411016"/>
            <a:ext cx="3065860" cy="2738438"/>
            <a:chOff x="0" y="0"/>
            <a:chExt cx="2576" cy="2300"/>
          </a:xfrm>
        </p:grpSpPr>
        <p:sp>
          <p:nvSpPr>
            <p:cNvPr id="23622" name="Rectangle 70">
              <a:extLst>
                <a:ext uri="{FF2B5EF4-FFF2-40B4-BE49-F238E27FC236}">
                  <a16:creationId xmlns:a16="http://schemas.microsoft.com/office/drawing/2014/main" id="{93A76DA0-CB01-4DDF-873F-7BE8AB9C0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207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623" name="Rectangle 71">
              <a:extLst>
                <a:ext uri="{FF2B5EF4-FFF2-40B4-BE49-F238E27FC236}">
                  <a16:creationId xmlns:a16="http://schemas.microsoft.com/office/drawing/2014/main" id="{5EC40225-52D8-43E7-9287-ACEE73AE3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207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624" name="Rectangle 72">
              <a:extLst>
                <a:ext uri="{FF2B5EF4-FFF2-40B4-BE49-F238E27FC236}">
                  <a16:creationId xmlns:a16="http://schemas.microsoft.com/office/drawing/2014/main" id="{D302D11D-7F21-45BC-9654-A4A9B8DBF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207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625" name="Rectangle 73">
              <a:extLst>
                <a:ext uri="{FF2B5EF4-FFF2-40B4-BE49-F238E27FC236}">
                  <a16:creationId xmlns:a16="http://schemas.microsoft.com/office/drawing/2014/main" id="{CFF51F93-BA77-4681-BC91-043C629AE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207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626" name="Rectangle 74">
              <a:extLst>
                <a:ext uri="{FF2B5EF4-FFF2-40B4-BE49-F238E27FC236}">
                  <a16:creationId xmlns:a16="http://schemas.microsoft.com/office/drawing/2014/main" id="{79C99A9C-C41E-49C0-85B6-090573160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2070"/>
              <a:ext cx="23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27" name="Rectangle 75">
              <a:extLst>
                <a:ext uri="{FF2B5EF4-FFF2-40B4-BE49-F238E27FC236}">
                  <a16:creationId xmlns:a16="http://schemas.microsoft.com/office/drawing/2014/main" id="{F0350232-2D6D-44C5-A520-BAE1D6D2E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207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28" name="Rectangle 76">
              <a:extLst>
                <a:ext uri="{FF2B5EF4-FFF2-40B4-BE49-F238E27FC236}">
                  <a16:creationId xmlns:a16="http://schemas.microsoft.com/office/drawing/2014/main" id="{E56F974E-F9B2-4578-9855-AFF516543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2070"/>
              <a:ext cx="23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29" name="Rectangle 77">
              <a:extLst>
                <a:ext uri="{FF2B5EF4-FFF2-40B4-BE49-F238E27FC236}">
                  <a16:creationId xmlns:a16="http://schemas.microsoft.com/office/drawing/2014/main" id="{4CD5E3E6-1C03-4DE4-B741-7351A22FB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207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30" name="Rectangle 78">
              <a:extLst>
                <a:ext uri="{FF2B5EF4-FFF2-40B4-BE49-F238E27FC236}">
                  <a16:creationId xmlns:a16="http://schemas.microsoft.com/office/drawing/2014/main" id="{F7E21691-C4EB-4480-9445-FDE00C713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07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31" name="Rectangle 79">
              <a:extLst>
                <a:ext uri="{FF2B5EF4-FFF2-40B4-BE49-F238E27FC236}">
                  <a16:creationId xmlns:a16="http://schemas.microsoft.com/office/drawing/2014/main" id="{4B75571E-840D-4B92-BAF2-CF0245637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" y="207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32" name="Rectangle 80">
              <a:extLst>
                <a:ext uri="{FF2B5EF4-FFF2-40B4-BE49-F238E27FC236}">
                  <a16:creationId xmlns:a16="http://schemas.microsoft.com/office/drawing/2014/main" id="{C305468F-1981-46DC-B6A1-A1584407A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7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33" name="Rectangle 81">
              <a:extLst>
                <a:ext uri="{FF2B5EF4-FFF2-40B4-BE49-F238E27FC236}">
                  <a16:creationId xmlns:a16="http://schemas.microsoft.com/office/drawing/2014/main" id="{7809CE23-FB08-4484-BFAC-51597ECD6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184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3634" name="Rectangle 82">
              <a:extLst>
                <a:ext uri="{FF2B5EF4-FFF2-40B4-BE49-F238E27FC236}">
                  <a16:creationId xmlns:a16="http://schemas.microsoft.com/office/drawing/2014/main" id="{420610BA-7066-41D8-9C5A-A6250AC20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184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635" name="Rectangle 83">
              <a:extLst>
                <a:ext uri="{FF2B5EF4-FFF2-40B4-BE49-F238E27FC236}">
                  <a16:creationId xmlns:a16="http://schemas.microsoft.com/office/drawing/2014/main" id="{0A00CC95-AA02-4A3A-91FC-C437E569E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184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636" name="Rectangle 84">
              <a:extLst>
                <a:ext uri="{FF2B5EF4-FFF2-40B4-BE49-F238E27FC236}">
                  <a16:creationId xmlns:a16="http://schemas.microsoft.com/office/drawing/2014/main" id="{DA14A366-1C04-408C-A9D5-5C9DC1FCA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184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37" name="Rectangle 85">
              <a:extLst>
                <a:ext uri="{FF2B5EF4-FFF2-40B4-BE49-F238E27FC236}">
                  <a16:creationId xmlns:a16="http://schemas.microsoft.com/office/drawing/2014/main" id="{04C0DD91-07E3-402E-92F4-746EA8011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1840"/>
              <a:ext cx="23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638" name="Rectangle 86">
              <a:extLst>
                <a:ext uri="{FF2B5EF4-FFF2-40B4-BE49-F238E27FC236}">
                  <a16:creationId xmlns:a16="http://schemas.microsoft.com/office/drawing/2014/main" id="{AFC43AE1-5880-4AAE-8014-68748646D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184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39" name="Rectangle 87">
              <a:extLst>
                <a:ext uri="{FF2B5EF4-FFF2-40B4-BE49-F238E27FC236}">
                  <a16:creationId xmlns:a16="http://schemas.microsoft.com/office/drawing/2014/main" id="{B99EFF77-54FA-49E6-BE59-A1A44F189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840"/>
              <a:ext cx="23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40" name="Rectangle 88">
              <a:extLst>
                <a:ext uri="{FF2B5EF4-FFF2-40B4-BE49-F238E27FC236}">
                  <a16:creationId xmlns:a16="http://schemas.microsoft.com/office/drawing/2014/main" id="{1D355815-30A4-4732-A64E-4FEFAFF83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184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41" name="Rectangle 89">
              <a:extLst>
                <a:ext uri="{FF2B5EF4-FFF2-40B4-BE49-F238E27FC236}">
                  <a16:creationId xmlns:a16="http://schemas.microsoft.com/office/drawing/2014/main" id="{52C2D354-3349-4911-8214-D80E5E096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84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42" name="Rectangle 90">
              <a:extLst>
                <a:ext uri="{FF2B5EF4-FFF2-40B4-BE49-F238E27FC236}">
                  <a16:creationId xmlns:a16="http://schemas.microsoft.com/office/drawing/2014/main" id="{F25DE1D4-75CC-4660-BE66-2E92DB68C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" y="184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43" name="Rectangle 91">
              <a:extLst>
                <a:ext uri="{FF2B5EF4-FFF2-40B4-BE49-F238E27FC236}">
                  <a16:creationId xmlns:a16="http://schemas.microsoft.com/office/drawing/2014/main" id="{96084EBD-F423-4D5D-8723-702CB6F0F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4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44" name="Rectangle 92">
              <a:extLst>
                <a:ext uri="{FF2B5EF4-FFF2-40B4-BE49-F238E27FC236}">
                  <a16:creationId xmlns:a16="http://schemas.microsoft.com/office/drawing/2014/main" id="{92561B81-4767-434C-80D7-F21548858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161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645" name="Rectangle 93">
              <a:extLst>
                <a:ext uri="{FF2B5EF4-FFF2-40B4-BE49-F238E27FC236}">
                  <a16:creationId xmlns:a16="http://schemas.microsoft.com/office/drawing/2014/main" id="{CAED0408-F240-4895-825F-274247B8F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161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3646" name="Rectangle 94">
              <a:extLst>
                <a:ext uri="{FF2B5EF4-FFF2-40B4-BE49-F238E27FC236}">
                  <a16:creationId xmlns:a16="http://schemas.microsoft.com/office/drawing/2014/main" id="{6830A06C-59EA-4692-AC29-10FDE3C4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161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647" name="Rectangle 95">
              <a:extLst>
                <a:ext uri="{FF2B5EF4-FFF2-40B4-BE49-F238E27FC236}">
                  <a16:creationId xmlns:a16="http://schemas.microsoft.com/office/drawing/2014/main" id="{F0F02F72-5AA6-4610-B429-F0D3AF2D1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161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23648" name="Rectangle 96">
              <a:extLst>
                <a:ext uri="{FF2B5EF4-FFF2-40B4-BE49-F238E27FC236}">
                  <a16:creationId xmlns:a16="http://schemas.microsoft.com/office/drawing/2014/main" id="{14E77DA8-DA12-4F0B-9B52-FC2C4B228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1610"/>
              <a:ext cx="23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23649" name="Rectangle 97">
              <a:extLst>
                <a:ext uri="{FF2B5EF4-FFF2-40B4-BE49-F238E27FC236}">
                  <a16:creationId xmlns:a16="http://schemas.microsoft.com/office/drawing/2014/main" id="{2189C8ED-362C-46E8-97BA-21E04C87E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161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650" name="Rectangle 98">
              <a:extLst>
                <a:ext uri="{FF2B5EF4-FFF2-40B4-BE49-F238E27FC236}">
                  <a16:creationId xmlns:a16="http://schemas.microsoft.com/office/drawing/2014/main" id="{41122C0B-58E8-4FE7-B232-7A90D1736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610"/>
              <a:ext cx="23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23651" name="Rectangle 99">
              <a:extLst>
                <a:ext uri="{FF2B5EF4-FFF2-40B4-BE49-F238E27FC236}">
                  <a16:creationId xmlns:a16="http://schemas.microsoft.com/office/drawing/2014/main" id="{B073B4CF-6648-4197-91F9-C22969C0B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161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23652" name="Rectangle 100">
              <a:extLst>
                <a:ext uri="{FF2B5EF4-FFF2-40B4-BE49-F238E27FC236}">
                  <a16:creationId xmlns:a16="http://schemas.microsoft.com/office/drawing/2014/main" id="{F288DF10-BA9E-4E0C-8B13-DC36659F9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61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23653" name="Rectangle 101">
              <a:extLst>
                <a:ext uri="{FF2B5EF4-FFF2-40B4-BE49-F238E27FC236}">
                  <a16:creationId xmlns:a16="http://schemas.microsoft.com/office/drawing/2014/main" id="{F900B9F5-149E-499F-BD00-275994FB4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" y="161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23654" name="Rectangle 102">
              <a:extLst>
                <a:ext uri="{FF2B5EF4-FFF2-40B4-BE49-F238E27FC236}">
                  <a16:creationId xmlns:a16="http://schemas.microsoft.com/office/drawing/2014/main" id="{F68BD3C3-0CA4-4035-8752-9C590C84F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1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23655" name="Rectangle 103">
              <a:extLst>
                <a:ext uri="{FF2B5EF4-FFF2-40B4-BE49-F238E27FC236}">
                  <a16:creationId xmlns:a16="http://schemas.microsoft.com/office/drawing/2014/main" id="{C816E6CE-CF72-472E-BD2B-537EDC18C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138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3656" name="Rectangle 104">
              <a:extLst>
                <a:ext uri="{FF2B5EF4-FFF2-40B4-BE49-F238E27FC236}">
                  <a16:creationId xmlns:a16="http://schemas.microsoft.com/office/drawing/2014/main" id="{20C9F2B3-CC68-4ECD-891F-061323291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138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3657" name="Rectangle 105">
              <a:extLst>
                <a:ext uri="{FF2B5EF4-FFF2-40B4-BE49-F238E27FC236}">
                  <a16:creationId xmlns:a16="http://schemas.microsoft.com/office/drawing/2014/main" id="{EC5E6BBE-7B1D-4741-8B53-4C827D676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138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658" name="Rectangle 106">
              <a:extLst>
                <a:ext uri="{FF2B5EF4-FFF2-40B4-BE49-F238E27FC236}">
                  <a16:creationId xmlns:a16="http://schemas.microsoft.com/office/drawing/2014/main" id="{46E3712A-BCA1-475C-84FE-AE3C368F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138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59" name="Rectangle 107">
              <a:extLst>
                <a:ext uri="{FF2B5EF4-FFF2-40B4-BE49-F238E27FC236}">
                  <a16:creationId xmlns:a16="http://schemas.microsoft.com/office/drawing/2014/main" id="{8C8AB6BC-1DFF-4380-9BE8-43A74ACF4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1380"/>
              <a:ext cx="23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60" name="Rectangle 108">
              <a:extLst>
                <a:ext uri="{FF2B5EF4-FFF2-40B4-BE49-F238E27FC236}">
                  <a16:creationId xmlns:a16="http://schemas.microsoft.com/office/drawing/2014/main" id="{D459D2AA-92EF-4068-838F-AEA75A31D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138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61" name="Rectangle 109">
              <a:extLst>
                <a:ext uri="{FF2B5EF4-FFF2-40B4-BE49-F238E27FC236}">
                  <a16:creationId xmlns:a16="http://schemas.microsoft.com/office/drawing/2014/main" id="{40EAC514-F1E6-4B6C-AB24-2E2549384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380"/>
              <a:ext cx="23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662" name="Rectangle 110">
              <a:extLst>
                <a:ext uri="{FF2B5EF4-FFF2-40B4-BE49-F238E27FC236}">
                  <a16:creationId xmlns:a16="http://schemas.microsoft.com/office/drawing/2014/main" id="{96010B8D-6699-42BC-8A55-8C37783C1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138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63" name="Rectangle 111">
              <a:extLst>
                <a:ext uri="{FF2B5EF4-FFF2-40B4-BE49-F238E27FC236}">
                  <a16:creationId xmlns:a16="http://schemas.microsoft.com/office/drawing/2014/main" id="{ECC70C60-DD12-4CCC-A05D-1C6809931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38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64" name="Rectangle 112">
              <a:extLst>
                <a:ext uri="{FF2B5EF4-FFF2-40B4-BE49-F238E27FC236}">
                  <a16:creationId xmlns:a16="http://schemas.microsoft.com/office/drawing/2014/main" id="{776D1002-5E36-4F68-960E-991234CF2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" y="138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65" name="Rectangle 113">
              <a:extLst>
                <a:ext uri="{FF2B5EF4-FFF2-40B4-BE49-F238E27FC236}">
                  <a16:creationId xmlns:a16="http://schemas.microsoft.com/office/drawing/2014/main" id="{C6A946DA-9C38-4B9B-A686-B78DCC56B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8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66" name="Rectangle 114">
              <a:extLst>
                <a:ext uri="{FF2B5EF4-FFF2-40B4-BE49-F238E27FC236}">
                  <a16:creationId xmlns:a16="http://schemas.microsoft.com/office/drawing/2014/main" id="{8AFF02C5-59E0-4CC4-BB72-79320B078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115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667" name="Rectangle 115">
              <a:extLst>
                <a:ext uri="{FF2B5EF4-FFF2-40B4-BE49-F238E27FC236}">
                  <a16:creationId xmlns:a16="http://schemas.microsoft.com/office/drawing/2014/main" id="{8D32AE05-AEDC-4211-9951-4C4E7BA8C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115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668" name="Rectangle 116">
              <a:extLst>
                <a:ext uri="{FF2B5EF4-FFF2-40B4-BE49-F238E27FC236}">
                  <a16:creationId xmlns:a16="http://schemas.microsoft.com/office/drawing/2014/main" id="{307C499B-C3FE-42F4-9545-EDCF91E52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115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3669" name="Rectangle 117">
              <a:extLst>
                <a:ext uri="{FF2B5EF4-FFF2-40B4-BE49-F238E27FC236}">
                  <a16:creationId xmlns:a16="http://schemas.microsoft.com/office/drawing/2014/main" id="{81DD937D-EFB2-41DD-A5D0-BC5D1FA46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115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70" name="Rectangle 118">
              <a:extLst>
                <a:ext uri="{FF2B5EF4-FFF2-40B4-BE49-F238E27FC236}">
                  <a16:creationId xmlns:a16="http://schemas.microsoft.com/office/drawing/2014/main" id="{5223B502-6E53-4D20-AB3F-471274D2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1150"/>
              <a:ext cx="23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71" name="Rectangle 119">
              <a:extLst>
                <a:ext uri="{FF2B5EF4-FFF2-40B4-BE49-F238E27FC236}">
                  <a16:creationId xmlns:a16="http://schemas.microsoft.com/office/drawing/2014/main" id="{0542020F-9D6A-4119-BD9E-1C09243A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115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72" name="Rectangle 120">
              <a:extLst>
                <a:ext uri="{FF2B5EF4-FFF2-40B4-BE49-F238E27FC236}">
                  <a16:creationId xmlns:a16="http://schemas.microsoft.com/office/drawing/2014/main" id="{BA0BFA81-00F0-4888-BBDF-26B44C7B8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150"/>
              <a:ext cx="23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73" name="Rectangle 121">
              <a:extLst>
                <a:ext uri="{FF2B5EF4-FFF2-40B4-BE49-F238E27FC236}">
                  <a16:creationId xmlns:a16="http://schemas.microsoft.com/office/drawing/2014/main" id="{8322D2CB-4CEA-4A0C-8FA7-BE25C994B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115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674" name="Rectangle 122">
              <a:extLst>
                <a:ext uri="{FF2B5EF4-FFF2-40B4-BE49-F238E27FC236}">
                  <a16:creationId xmlns:a16="http://schemas.microsoft.com/office/drawing/2014/main" id="{36B1DD2D-AF3C-4E1D-ADB2-0707FD633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5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75" name="Rectangle 123">
              <a:extLst>
                <a:ext uri="{FF2B5EF4-FFF2-40B4-BE49-F238E27FC236}">
                  <a16:creationId xmlns:a16="http://schemas.microsoft.com/office/drawing/2014/main" id="{32E14394-C8CA-42CD-8077-77E4F7CE3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" y="115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76" name="Rectangle 124">
              <a:extLst>
                <a:ext uri="{FF2B5EF4-FFF2-40B4-BE49-F238E27FC236}">
                  <a16:creationId xmlns:a16="http://schemas.microsoft.com/office/drawing/2014/main" id="{B9C0C20D-F1BF-480A-BD7D-F17875830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77" name="Rectangle 125">
              <a:extLst>
                <a:ext uri="{FF2B5EF4-FFF2-40B4-BE49-F238E27FC236}">
                  <a16:creationId xmlns:a16="http://schemas.microsoft.com/office/drawing/2014/main" id="{7309C2F7-B354-4BB1-942F-761C7753D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92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3678" name="Rectangle 126">
              <a:extLst>
                <a:ext uri="{FF2B5EF4-FFF2-40B4-BE49-F238E27FC236}">
                  <a16:creationId xmlns:a16="http://schemas.microsoft.com/office/drawing/2014/main" id="{0C4CD18D-A53C-4670-88CF-BCABE43D2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92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679" name="Rectangle 127">
              <a:extLst>
                <a:ext uri="{FF2B5EF4-FFF2-40B4-BE49-F238E27FC236}">
                  <a16:creationId xmlns:a16="http://schemas.microsoft.com/office/drawing/2014/main" id="{352B3726-3C96-436C-B169-A8C6404F6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92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3680" name="Rectangle 128">
              <a:extLst>
                <a:ext uri="{FF2B5EF4-FFF2-40B4-BE49-F238E27FC236}">
                  <a16:creationId xmlns:a16="http://schemas.microsoft.com/office/drawing/2014/main" id="{E468811E-DFEC-47CA-B95C-A4CEBE2F0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92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81" name="Rectangle 129">
              <a:extLst>
                <a:ext uri="{FF2B5EF4-FFF2-40B4-BE49-F238E27FC236}">
                  <a16:creationId xmlns:a16="http://schemas.microsoft.com/office/drawing/2014/main" id="{F64CDC4B-3193-46E2-94B2-EB79145B4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920"/>
              <a:ext cx="23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82" name="Rectangle 130">
              <a:extLst>
                <a:ext uri="{FF2B5EF4-FFF2-40B4-BE49-F238E27FC236}">
                  <a16:creationId xmlns:a16="http://schemas.microsoft.com/office/drawing/2014/main" id="{B4ED5A46-FE78-4CB4-8FA9-0F1E8BF3A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92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83" name="Rectangle 131">
              <a:extLst>
                <a:ext uri="{FF2B5EF4-FFF2-40B4-BE49-F238E27FC236}">
                  <a16:creationId xmlns:a16="http://schemas.microsoft.com/office/drawing/2014/main" id="{BE3DDD69-A280-43CD-977B-D8E4A6D16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920"/>
              <a:ext cx="23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84" name="Rectangle 132">
              <a:extLst>
                <a:ext uri="{FF2B5EF4-FFF2-40B4-BE49-F238E27FC236}">
                  <a16:creationId xmlns:a16="http://schemas.microsoft.com/office/drawing/2014/main" id="{15384224-842A-4740-9004-6C6C1FC0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92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85" name="Rectangle 133">
              <a:extLst>
                <a:ext uri="{FF2B5EF4-FFF2-40B4-BE49-F238E27FC236}">
                  <a16:creationId xmlns:a16="http://schemas.microsoft.com/office/drawing/2014/main" id="{48C53E8D-93AB-42FD-802E-CA61525C3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92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686" name="Rectangle 134">
              <a:extLst>
                <a:ext uri="{FF2B5EF4-FFF2-40B4-BE49-F238E27FC236}">
                  <a16:creationId xmlns:a16="http://schemas.microsoft.com/office/drawing/2014/main" id="{81F01294-CA2A-4BB1-9CF3-E78FEE81A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" y="92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87" name="Rectangle 135">
              <a:extLst>
                <a:ext uri="{FF2B5EF4-FFF2-40B4-BE49-F238E27FC236}">
                  <a16:creationId xmlns:a16="http://schemas.microsoft.com/office/drawing/2014/main" id="{956C2CA6-49B8-40B4-B379-7691A2805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2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88" name="Rectangle 136">
              <a:extLst>
                <a:ext uri="{FF2B5EF4-FFF2-40B4-BE49-F238E27FC236}">
                  <a16:creationId xmlns:a16="http://schemas.microsoft.com/office/drawing/2014/main" id="{36AD3AC5-91D2-42E3-B129-886799D85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69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689" name="Rectangle 137">
              <a:extLst>
                <a:ext uri="{FF2B5EF4-FFF2-40B4-BE49-F238E27FC236}">
                  <a16:creationId xmlns:a16="http://schemas.microsoft.com/office/drawing/2014/main" id="{733605C6-DA9A-4ACC-B44D-8B5F8EC7F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69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3690" name="Rectangle 138">
              <a:extLst>
                <a:ext uri="{FF2B5EF4-FFF2-40B4-BE49-F238E27FC236}">
                  <a16:creationId xmlns:a16="http://schemas.microsoft.com/office/drawing/2014/main" id="{5486A6C2-782E-4BFC-8ECC-5AC75E9F5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69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3691" name="Rectangle 139">
              <a:extLst>
                <a:ext uri="{FF2B5EF4-FFF2-40B4-BE49-F238E27FC236}">
                  <a16:creationId xmlns:a16="http://schemas.microsoft.com/office/drawing/2014/main" id="{6BDEAA4C-4C9B-48E2-AA8B-7618D4F22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69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92" name="Rectangle 140">
              <a:extLst>
                <a:ext uri="{FF2B5EF4-FFF2-40B4-BE49-F238E27FC236}">
                  <a16:creationId xmlns:a16="http://schemas.microsoft.com/office/drawing/2014/main" id="{2D551469-A628-467A-8352-60780CACE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690"/>
              <a:ext cx="23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93" name="Rectangle 141">
              <a:extLst>
                <a:ext uri="{FF2B5EF4-FFF2-40B4-BE49-F238E27FC236}">
                  <a16:creationId xmlns:a16="http://schemas.microsoft.com/office/drawing/2014/main" id="{58F696FB-326A-4A31-B60E-4230E3790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69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94" name="Rectangle 142">
              <a:extLst>
                <a:ext uri="{FF2B5EF4-FFF2-40B4-BE49-F238E27FC236}">
                  <a16:creationId xmlns:a16="http://schemas.microsoft.com/office/drawing/2014/main" id="{BBD4894B-F0D2-4450-A9FF-0BD8605C4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690"/>
              <a:ext cx="23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95" name="Rectangle 143">
              <a:extLst>
                <a:ext uri="{FF2B5EF4-FFF2-40B4-BE49-F238E27FC236}">
                  <a16:creationId xmlns:a16="http://schemas.microsoft.com/office/drawing/2014/main" id="{926DD6AC-9879-493C-A1C4-13B13A525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69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96" name="Rectangle 144">
              <a:extLst>
                <a:ext uri="{FF2B5EF4-FFF2-40B4-BE49-F238E27FC236}">
                  <a16:creationId xmlns:a16="http://schemas.microsoft.com/office/drawing/2014/main" id="{D68AD27A-8EE6-4747-B973-A1EB550BE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69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97" name="Rectangle 145">
              <a:extLst>
                <a:ext uri="{FF2B5EF4-FFF2-40B4-BE49-F238E27FC236}">
                  <a16:creationId xmlns:a16="http://schemas.microsoft.com/office/drawing/2014/main" id="{696BBE49-74FA-44CA-8C91-61CC50718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" y="69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698" name="Rectangle 146">
              <a:extLst>
                <a:ext uri="{FF2B5EF4-FFF2-40B4-BE49-F238E27FC236}">
                  <a16:creationId xmlns:a16="http://schemas.microsoft.com/office/drawing/2014/main" id="{AF42772B-82DE-4C42-ADCC-BABC2A420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699" name="Rectangle 147">
              <a:extLst>
                <a:ext uri="{FF2B5EF4-FFF2-40B4-BE49-F238E27FC236}">
                  <a16:creationId xmlns:a16="http://schemas.microsoft.com/office/drawing/2014/main" id="{6C7AD29C-1EB0-423D-AB58-6EA0BFB7C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46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3700" name="Rectangle 148">
              <a:extLst>
                <a:ext uri="{FF2B5EF4-FFF2-40B4-BE49-F238E27FC236}">
                  <a16:creationId xmlns:a16="http://schemas.microsoft.com/office/drawing/2014/main" id="{5311EA2D-29FB-4622-8F89-25E801789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46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3701" name="Rectangle 149">
              <a:extLst>
                <a:ext uri="{FF2B5EF4-FFF2-40B4-BE49-F238E27FC236}">
                  <a16:creationId xmlns:a16="http://schemas.microsoft.com/office/drawing/2014/main" id="{F7D8F6B2-925B-4C18-B812-CC4460D51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46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3702" name="Rectangle 150">
              <a:extLst>
                <a:ext uri="{FF2B5EF4-FFF2-40B4-BE49-F238E27FC236}">
                  <a16:creationId xmlns:a16="http://schemas.microsoft.com/office/drawing/2014/main" id="{84C9D2CD-E532-4DD4-9939-6E93C2769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46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703" name="Rectangle 151">
              <a:extLst>
                <a:ext uri="{FF2B5EF4-FFF2-40B4-BE49-F238E27FC236}">
                  <a16:creationId xmlns:a16="http://schemas.microsoft.com/office/drawing/2014/main" id="{75A54C2C-DA8A-4DE4-B511-0D64D328D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460"/>
              <a:ext cx="23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704" name="Rectangle 152">
              <a:extLst>
                <a:ext uri="{FF2B5EF4-FFF2-40B4-BE49-F238E27FC236}">
                  <a16:creationId xmlns:a16="http://schemas.microsoft.com/office/drawing/2014/main" id="{77FE1E66-552C-4DC6-B9C5-CA33E698F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46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705" name="Rectangle 153">
              <a:extLst>
                <a:ext uri="{FF2B5EF4-FFF2-40B4-BE49-F238E27FC236}">
                  <a16:creationId xmlns:a16="http://schemas.microsoft.com/office/drawing/2014/main" id="{BA62B25E-502C-4AFE-911C-DDA23905C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460"/>
              <a:ext cx="23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706" name="Rectangle 154">
              <a:extLst>
                <a:ext uri="{FF2B5EF4-FFF2-40B4-BE49-F238E27FC236}">
                  <a16:creationId xmlns:a16="http://schemas.microsoft.com/office/drawing/2014/main" id="{8F12C72F-3504-41A4-BE28-F9BA93910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46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707" name="Rectangle 155">
              <a:extLst>
                <a:ext uri="{FF2B5EF4-FFF2-40B4-BE49-F238E27FC236}">
                  <a16:creationId xmlns:a16="http://schemas.microsoft.com/office/drawing/2014/main" id="{586BF273-D987-4B04-A09E-950B5672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46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708" name="Rectangle 156">
              <a:extLst>
                <a:ext uri="{FF2B5EF4-FFF2-40B4-BE49-F238E27FC236}">
                  <a16:creationId xmlns:a16="http://schemas.microsoft.com/office/drawing/2014/main" id="{2AFA0A0D-0365-4A50-B704-EFEB3F5F9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" y="46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0</a:t>
              </a:r>
            </a:p>
          </p:txBody>
        </p:sp>
        <p:sp>
          <p:nvSpPr>
            <p:cNvPr id="23709" name="Rectangle 157">
              <a:extLst>
                <a:ext uri="{FF2B5EF4-FFF2-40B4-BE49-F238E27FC236}">
                  <a16:creationId xmlns:a16="http://schemas.microsoft.com/office/drawing/2014/main" id="{AAAB88C8-FECC-4D60-BA90-B1D2D3025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6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710" name="Rectangle 158">
              <a:extLst>
                <a:ext uri="{FF2B5EF4-FFF2-40B4-BE49-F238E27FC236}">
                  <a16:creationId xmlns:a16="http://schemas.microsoft.com/office/drawing/2014/main" id="{3CC38C29-BD45-494B-BC90-52DB418B5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23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23711" name="Rectangle 159">
              <a:extLst>
                <a:ext uri="{FF2B5EF4-FFF2-40B4-BE49-F238E27FC236}">
                  <a16:creationId xmlns:a16="http://schemas.microsoft.com/office/drawing/2014/main" id="{FAAB4859-7C98-4324-B286-72152A947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23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23712" name="Rectangle 160">
              <a:extLst>
                <a:ext uri="{FF2B5EF4-FFF2-40B4-BE49-F238E27FC236}">
                  <a16:creationId xmlns:a16="http://schemas.microsoft.com/office/drawing/2014/main" id="{251745AB-678B-4DC2-AA65-56699E72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23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Y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23713" name="Rectangle 161">
              <a:extLst>
                <a:ext uri="{FF2B5EF4-FFF2-40B4-BE49-F238E27FC236}">
                  <a16:creationId xmlns:a16="http://schemas.microsoft.com/office/drawing/2014/main" id="{180C0913-201F-45D8-95F6-09963968B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23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I</a:t>
              </a:r>
              <a:r>
                <a:rPr lang="zh-CN" altLang="zh-CN" baseline="-25000"/>
                <a:t>7</a:t>
              </a:r>
            </a:p>
          </p:txBody>
        </p:sp>
        <p:sp>
          <p:nvSpPr>
            <p:cNvPr id="23714" name="Rectangle 162">
              <a:extLst>
                <a:ext uri="{FF2B5EF4-FFF2-40B4-BE49-F238E27FC236}">
                  <a16:creationId xmlns:a16="http://schemas.microsoft.com/office/drawing/2014/main" id="{E21FCE6A-C4EF-490B-A10F-F69B0BA11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230"/>
              <a:ext cx="23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I</a:t>
              </a:r>
              <a:r>
                <a:rPr lang="zh-CN" altLang="zh-CN" baseline="-25000"/>
                <a:t>6</a:t>
              </a:r>
            </a:p>
          </p:txBody>
        </p:sp>
        <p:sp>
          <p:nvSpPr>
            <p:cNvPr id="23715" name="Rectangle 163">
              <a:extLst>
                <a:ext uri="{FF2B5EF4-FFF2-40B4-BE49-F238E27FC236}">
                  <a16:creationId xmlns:a16="http://schemas.microsoft.com/office/drawing/2014/main" id="{A8981C09-F67F-49FE-B580-A170CE141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23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I</a:t>
              </a:r>
              <a:r>
                <a:rPr lang="zh-CN" altLang="zh-CN" baseline="-25000"/>
                <a:t>5</a:t>
              </a:r>
            </a:p>
          </p:txBody>
        </p:sp>
        <p:sp>
          <p:nvSpPr>
            <p:cNvPr id="23716" name="Rectangle 164">
              <a:extLst>
                <a:ext uri="{FF2B5EF4-FFF2-40B4-BE49-F238E27FC236}">
                  <a16:creationId xmlns:a16="http://schemas.microsoft.com/office/drawing/2014/main" id="{192359BA-AD0C-4059-848E-4B342B0B9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230"/>
              <a:ext cx="23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I</a:t>
              </a:r>
              <a:r>
                <a:rPr lang="zh-CN" altLang="zh-CN" baseline="-25000"/>
                <a:t>4</a:t>
              </a:r>
            </a:p>
          </p:txBody>
        </p:sp>
        <p:sp>
          <p:nvSpPr>
            <p:cNvPr id="23717" name="Rectangle 165">
              <a:extLst>
                <a:ext uri="{FF2B5EF4-FFF2-40B4-BE49-F238E27FC236}">
                  <a16:creationId xmlns:a16="http://schemas.microsoft.com/office/drawing/2014/main" id="{C90D2C33-02BC-4911-A607-B2B5E7D41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23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I</a:t>
              </a:r>
              <a:r>
                <a:rPr lang="zh-CN" altLang="zh-CN" baseline="-25000"/>
                <a:t>3</a:t>
              </a:r>
            </a:p>
          </p:txBody>
        </p:sp>
        <p:sp>
          <p:nvSpPr>
            <p:cNvPr id="23718" name="Rectangle 166">
              <a:extLst>
                <a:ext uri="{FF2B5EF4-FFF2-40B4-BE49-F238E27FC236}">
                  <a16:creationId xmlns:a16="http://schemas.microsoft.com/office/drawing/2014/main" id="{0B7C4887-ED7B-4182-8966-D8B5EF207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3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I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23719" name="Rectangle 167">
              <a:extLst>
                <a:ext uri="{FF2B5EF4-FFF2-40B4-BE49-F238E27FC236}">
                  <a16:creationId xmlns:a16="http://schemas.microsoft.com/office/drawing/2014/main" id="{827CBF44-95CA-4810-8F46-8420FA5B0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" y="23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I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23720" name="Rectangle 168">
              <a:extLst>
                <a:ext uri="{FF2B5EF4-FFF2-40B4-BE49-F238E27FC236}">
                  <a16:creationId xmlns:a16="http://schemas.microsoft.com/office/drawing/2014/main" id="{6307C624-89F8-41BD-8031-ABCA8206C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0"/>
              <a:ext cx="23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 i="1"/>
                <a:t>I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23721" name="Rectangle 169">
              <a:extLst>
                <a:ext uri="{FF2B5EF4-FFF2-40B4-BE49-F238E27FC236}">
                  <a16:creationId xmlns:a16="http://schemas.microsoft.com/office/drawing/2014/main" id="{F3D264CA-5E9C-4CD3-82ED-EDA01621C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0"/>
              <a:ext cx="702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输 出</a:t>
              </a:r>
            </a:p>
          </p:txBody>
        </p:sp>
        <p:sp>
          <p:nvSpPr>
            <p:cNvPr id="23722" name="Rectangle 170">
              <a:extLst>
                <a:ext uri="{FF2B5EF4-FFF2-40B4-BE49-F238E27FC236}">
                  <a16:creationId xmlns:a16="http://schemas.microsoft.com/office/drawing/2014/main" id="{DA2E7F1C-E12E-470E-81FB-28500D1DD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74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/>
                <a:t>输            入</a:t>
              </a:r>
            </a:p>
          </p:txBody>
        </p:sp>
        <p:sp>
          <p:nvSpPr>
            <p:cNvPr id="23723" name="Line 171">
              <a:extLst>
                <a:ext uri="{FF2B5EF4-FFF2-40B4-BE49-F238E27FC236}">
                  <a16:creationId xmlns:a16="http://schemas.microsoft.com/office/drawing/2014/main" id="{DD8AE82E-D2E6-47E7-9CF3-2EAA2B687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30"/>
              <a:ext cx="2576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724" name="Line 172">
              <a:extLst>
                <a:ext uri="{FF2B5EF4-FFF2-40B4-BE49-F238E27FC236}">
                  <a16:creationId xmlns:a16="http://schemas.microsoft.com/office/drawing/2014/main" id="{1C1F530F-3507-4545-86E5-E480A8BA1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60"/>
              <a:ext cx="2576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725" name="Line 173">
              <a:extLst>
                <a:ext uri="{FF2B5EF4-FFF2-40B4-BE49-F238E27FC236}">
                  <a16:creationId xmlns:a16="http://schemas.microsoft.com/office/drawing/2014/main" id="{4933FFAF-FEDD-47AC-8098-65BF1283F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4" y="0"/>
              <a:ext cx="0" cy="230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726" name="Line 174">
              <a:extLst>
                <a:ext uri="{FF2B5EF4-FFF2-40B4-BE49-F238E27FC236}">
                  <a16:creationId xmlns:a16="http://schemas.microsoft.com/office/drawing/2014/main" id="{C089B085-7DB0-4A46-9BE1-64BA35BC1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576" cy="0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727" name="Line 175">
              <a:extLst>
                <a:ext uri="{FF2B5EF4-FFF2-40B4-BE49-F238E27FC236}">
                  <a16:creationId xmlns:a16="http://schemas.microsoft.com/office/drawing/2014/main" id="{CFFE1ABE-0DBA-46F6-88C0-666ABC3EC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300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728" name="Line 176">
              <a:extLst>
                <a:ext uri="{FF2B5EF4-FFF2-40B4-BE49-F238E27FC236}">
                  <a16:creationId xmlns:a16="http://schemas.microsoft.com/office/drawing/2014/main" id="{D4290E79-266B-49E9-A88F-C27330869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0"/>
              <a:ext cx="0" cy="2300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729" name="Line 177">
              <a:extLst>
                <a:ext uri="{FF2B5EF4-FFF2-40B4-BE49-F238E27FC236}">
                  <a16:creationId xmlns:a16="http://schemas.microsoft.com/office/drawing/2014/main" id="{669D74F2-D03A-4E37-B903-B7F26E29C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300"/>
              <a:ext cx="2576" cy="0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</p:grpSp>
      <p:sp>
        <p:nvSpPr>
          <p:cNvPr id="23730" name="Rectangle 178">
            <a:extLst>
              <a:ext uri="{FF2B5EF4-FFF2-40B4-BE49-F238E27FC236}">
                <a16:creationId xmlns:a16="http://schemas.microsoft.com/office/drawing/2014/main" id="{63AD0EF7-D238-4652-87B1-90CA7B9C0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6" y="168471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sp>
        <p:nvSpPr>
          <p:cNvPr id="23731" name="AutoShape 179">
            <a:extLst>
              <a:ext uri="{FF2B5EF4-FFF2-40B4-BE49-F238E27FC236}">
                <a16:creationId xmlns:a16="http://schemas.microsoft.com/office/drawing/2014/main" id="{E8EB4391-62BE-4C18-B8B7-70CBACF4D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4" y="5318522"/>
            <a:ext cx="2393156" cy="295275"/>
          </a:xfrm>
          <a:prstGeom prst="wedgeRectCallout">
            <a:avLst>
              <a:gd name="adj1" fmla="val 30546"/>
              <a:gd name="adj2" fmla="val -137903"/>
            </a:avLst>
          </a:prstGeom>
          <a:solidFill>
            <a:srgbClr val="CCCC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fontAlgn="base"/>
            <a:r>
              <a:rPr lang="zh-CN" altLang="zh-CN">
                <a:latin typeface="宋体" panose="02010600030101010101" pitchFamily="2" charset="-122"/>
              </a:rPr>
              <a:t>被编信号高电平有效。</a:t>
            </a:r>
          </a:p>
        </p:txBody>
      </p:sp>
      <p:grpSp>
        <p:nvGrpSpPr>
          <p:cNvPr id="23732" name="Group 180">
            <a:extLst>
              <a:ext uri="{FF2B5EF4-FFF2-40B4-BE49-F238E27FC236}">
                <a16:creationId xmlns:a16="http://schemas.microsoft.com/office/drawing/2014/main" id="{CD759ED5-8505-41EF-9A95-1F6CBA77FFE5}"/>
              </a:ext>
            </a:extLst>
          </p:cNvPr>
          <p:cNvGrpSpPr>
            <a:grpSpLocks/>
          </p:cNvGrpSpPr>
          <p:nvPr/>
        </p:nvGrpSpPr>
        <p:grpSpPr bwMode="auto">
          <a:xfrm>
            <a:off x="2508648" y="2241947"/>
            <a:ext cx="1550194" cy="3409950"/>
            <a:chOff x="0" y="0"/>
            <a:chExt cx="1302" cy="2864"/>
          </a:xfrm>
        </p:grpSpPr>
        <p:sp>
          <p:nvSpPr>
            <p:cNvPr id="23733" name="Line 181">
              <a:extLst>
                <a:ext uri="{FF2B5EF4-FFF2-40B4-BE49-F238E27FC236}">
                  <a16:creationId xmlns:a16="http://schemas.microsoft.com/office/drawing/2014/main" id="{BF194725-C429-418B-889D-A57E0645C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6" y="750"/>
              <a:ext cx="136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734" name="Oval 182">
              <a:extLst>
                <a:ext uri="{FF2B5EF4-FFF2-40B4-BE49-F238E27FC236}">
                  <a16:creationId xmlns:a16="http://schemas.microsoft.com/office/drawing/2014/main" id="{42A69FA9-9E01-4386-BE7D-10A88024B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728"/>
              <a:ext cx="40" cy="4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23735" name="Rectangle 183">
              <a:extLst>
                <a:ext uri="{FF2B5EF4-FFF2-40B4-BE49-F238E27FC236}">
                  <a16:creationId xmlns:a16="http://schemas.microsoft.com/office/drawing/2014/main" id="{34F5712D-FE11-47F5-B9B3-6792D0F23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540"/>
              <a:ext cx="288" cy="408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23736" name="Line 184">
              <a:extLst>
                <a:ext uri="{FF2B5EF4-FFF2-40B4-BE49-F238E27FC236}">
                  <a16:creationId xmlns:a16="http://schemas.microsoft.com/office/drawing/2014/main" id="{F1484A0F-1124-4C72-9F3C-A4D0908F6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616"/>
              <a:ext cx="104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737" name="Line 185">
              <a:extLst>
                <a:ext uri="{FF2B5EF4-FFF2-40B4-BE49-F238E27FC236}">
                  <a16:creationId xmlns:a16="http://schemas.microsoft.com/office/drawing/2014/main" id="{EB8C44E7-BAD5-4413-A4DF-34048FF38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" y="702"/>
              <a:ext cx="376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738" name="Line 186">
              <a:extLst>
                <a:ext uri="{FF2B5EF4-FFF2-40B4-BE49-F238E27FC236}">
                  <a16:creationId xmlns:a16="http://schemas.microsoft.com/office/drawing/2014/main" id="{5D85D95D-A224-42AB-B31E-59DC85C59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790"/>
              <a:ext cx="584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739" name="Line 187">
              <a:extLst>
                <a:ext uri="{FF2B5EF4-FFF2-40B4-BE49-F238E27FC236}">
                  <a16:creationId xmlns:a16="http://schemas.microsoft.com/office/drawing/2014/main" id="{F2087E53-555F-4F1F-A9FB-C03279640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" y="872"/>
              <a:ext cx="716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740" name="Line 188">
              <a:extLst>
                <a:ext uri="{FF2B5EF4-FFF2-40B4-BE49-F238E27FC236}">
                  <a16:creationId xmlns:a16="http://schemas.microsoft.com/office/drawing/2014/main" id="{86E8BC7F-E79C-4A8A-A173-C43BF9551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64"/>
              <a:ext cx="112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741" name="Line 189">
              <a:extLst>
                <a:ext uri="{FF2B5EF4-FFF2-40B4-BE49-F238E27FC236}">
                  <a16:creationId xmlns:a16="http://schemas.microsoft.com/office/drawing/2014/main" id="{4B162495-E9BC-4A05-8837-113CE01C4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6"/>
              <a:ext cx="0" cy="616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742" name="Line 190">
              <a:extLst>
                <a:ext uri="{FF2B5EF4-FFF2-40B4-BE49-F238E27FC236}">
                  <a16:creationId xmlns:a16="http://schemas.microsoft.com/office/drawing/2014/main" id="{60994805-8DC9-46FA-8826-54BC2DCE4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" y="878"/>
              <a:ext cx="0" cy="1984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743" name="Line 191">
              <a:extLst>
                <a:ext uri="{FF2B5EF4-FFF2-40B4-BE49-F238E27FC236}">
                  <a16:creationId xmlns:a16="http://schemas.microsoft.com/office/drawing/2014/main" id="{CA45AF3B-D70B-45B2-84C8-9BFD8951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" y="782"/>
              <a:ext cx="0" cy="1136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744" name="Line 192">
              <a:extLst>
                <a:ext uri="{FF2B5EF4-FFF2-40B4-BE49-F238E27FC236}">
                  <a16:creationId xmlns:a16="http://schemas.microsoft.com/office/drawing/2014/main" id="{A963AA92-32AE-487D-A5A6-473F24550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" y="710"/>
              <a:ext cx="0" cy="266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745" name="Line 193">
              <a:extLst>
                <a:ext uri="{FF2B5EF4-FFF2-40B4-BE49-F238E27FC236}">
                  <a16:creationId xmlns:a16="http://schemas.microsoft.com/office/drawing/2014/main" id="{11526DE3-92F5-447C-ACDF-0FF16823B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704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746" name="Line 194">
              <a:extLst>
                <a:ext uri="{FF2B5EF4-FFF2-40B4-BE49-F238E27FC236}">
                  <a16:creationId xmlns:a16="http://schemas.microsoft.com/office/drawing/2014/main" id="{E9A33E10-56B3-4A62-828B-610318682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66"/>
              <a:ext cx="456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  <p:sp>
          <p:nvSpPr>
            <p:cNvPr id="23747" name="Line 195">
              <a:extLst>
                <a:ext uri="{FF2B5EF4-FFF2-40B4-BE49-F238E27FC236}">
                  <a16:creationId xmlns:a16="http://schemas.microsoft.com/office/drawing/2014/main" id="{5252FAD6-7B48-4260-A74E-0785A0096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912"/>
              <a:ext cx="256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sz="1350"/>
            </a:p>
          </p:txBody>
        </p:sp>
      </p:grpSp>
      <p:sp>
        <p:nvSpPr>
          <p:cNvPr id="23748" name="AutoShape 196">
            <a:extLst>
              <a:ext uri="{FF2B5EF4-FFF2-40B4-BE49-F238E27FC236}">
                <a16:creationId xmlns:a16="http://schemas.microsoft.com/office/drawing/2014/main" id="{B5E3E509-AF65-45BF-A292-5CA690C98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130" y="5656660"/>
            <a:ext cx="1872853" cy="313134"/>
          </a:xfrm>
          <a:prstGeom prst="wedgeRectCallout">
            <a:avLst>
              <a:gd name="adj1" fmla="val -28449"/>
              <a:gd name="adj2" fmla="val 1713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/>
            <a:r>
              <a:rPr lang="zh-CN" altLang="zh-CN"/>
              <a:t> 8 </a:t>
            </a:r>
            <a:r>
              <a:rPr lang="zh-CN" altLang="zh-CN">
                <a:latin typeface="宋体" panose="02010600030101010101" pitchFamily="2" charset="-122"/>
              </a:rPr>
              <a:t>线</a:t>
            </a:r>
            <a:r>
              <a:rPr lang="zh-CN" altLang="zh-CN"/>
              <a:t> – 3 </a:t>
            </a:r>
            <a:r>
              <a:rPr lang="zh-CN" altLang="zh-CN">
                <a:latin typeface="宋体" panose="02010600030101010101" pitchFamily="2" charset="-122"/>
              </a:rPr>
              <a:t>线编码器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6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6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74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74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4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3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57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73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57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9" grpId="0" autoUpdateAnimBg="0"/>
      <p:bldP spid="23570" grpId="0" autoUpdateAnimBg="0"/>
      <p:bldP spid="23571" grpId="0" autoUpdateAnimBg="0"/>
      <p:bldP spid="23572" grpId="0" autoUpdateAnimBg="0"/>
      <p:bldP spid="23573" grpId="0" autoUpdateAnimBg="0"/>
      <p:bldP spid="23731" grpId="0" autoUpdateAnimBg="0"/>
      <p:bldP spid="2374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12698B9E-709B-4E8A-9141-2689783BF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030" y="1433514"/>
            <a:ext cx="3145631" cy="37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711200" indent="-711200" fontAlgn="base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66800" indent="-609600" fontAlgn="base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22400" indent="-508000" fontAlgn="base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fontAlgn="base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fontAlgn="base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1000"/>
              </a:lnSpc>
              <a:buFontTx/>
              <a:buNone/>
            </a:pPr>
            <a:r>
              <a:rPr lang="zh-CN" altLang="zh-CN" sz="1800">
                <a:latin typeface="楷体_GB2312" pitchFamily="1" charset="-122"/>
                <a:ea typeface="楷体_GB2312" pitchFamily="1" charset="-122"/>
              </a:rPr>
              <a:t>2、数值比较器扩展</a:t>
            </a:r>
            <a:endParaRPr lang="zh-CN" altLang="zh-CN" sz="1800"/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48BA8134-1D3C-4F84-9E00-7E6B37AA0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91" y="1918099"/>
            <a:ext cx="4572000" cy="157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fontAlgn="base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fontAlgn="base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fontAlgn="base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fontAlgn="base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fontAlgn="base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FontTx/>
              <a:buNone/>
            </a:pPr>
            <a:r>
              <a:rPr lang="zh-CN" altLang="zh-CN" sz="1800">
                <a:solidFill>
                  <a:srgbClr val="800000"/>
                </a:solidFill>
                <a:latin typeface="楷体_GB2312" pitchFamily="1" charset="-122"/>
                <a:ea typeface="楷体_GB2312" pitchFamily="1" charset="-122"/>
              </a:rPr>
              <a:t>（1）串联方式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zh-CN" altLang="zh-CN" sz="1800">
                <a:latin typeface="楷体_GB2312" pitchFamily="1" charset="-122"/>
                <a:ea typeface="楷体_GB2312" pitchFamily="1" charset="-122"/>
              </a:rPr>
              <a:t>  用2片7485组成8位二进制数比较器。</a:t>
            </a:r>
          </a:p>
        </p:txBody>
      </p:sp>
      <p:pic>
        <p:nvPicPr>
          <p:cNvPr id="93188" name="Picture 4">
            <a:extLst>
              <a:ext uri="{FF2B5EF4-FFF2-40B4-BE49-F238E27FC236}">
                <a16:creationId xmlns:a16="http://schemas.microsoft.com/office/drawing/2014/main" id="{8224B746-F52D-46F6-A336-35B75A57F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085" y="2889647"/>
            <a:ext cx="5400675" cy="2051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build="p" autoUpdateAnimBg="0"/>
      <p:bldP spid="9318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2B78902-EFA6-4D56-A84D-C2E611F53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1314451"/>
            <a:ext cx="3196829" cy="445294"/>
          </a:xfrm>
        </p:spPr>
        <p:txBody>
          <a:bodyPr>
            <a:normAutofit fontScale="90000"/>
          </a:bodyPr>
          <a:lstStyle/>
          <a:p>
            <a:r>
              <a:rPr lang="zh-CN" altLang="en-US" sz="2400">
                <a:ea typeface="黑体" panose="02010609060101010101" pitchFamily="49" charset="-122"/>
              </a:rPr>
              <a:t>二</a:t>
            </a:r>
            <a:r>
              <a:rPr lang="en-US" altLang="zh-CN" sz="2400">
                <a:ea typeface="黑体" panose="02010609060101010101" pitchFamily="49" charset="-122"/>
              </a:rPr>
              <a:t>—</a:t>
            </a:r>
            <a:r>
              <a:rPr lang="zh-CN" altLang="en-US" sz="2400">
                <a:ea typeface="黑体" panose="02010609060101010101" pitchFamily="49" charset="-122"/>
              </a:rPr>
              <a:t>十进制编码器框图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26478AD-C32B-4B82-84A2-2BF77B419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614" y="2539603"/>
            <a:ext cx="1141810" cy="2013347"/>
          </a:xfrm>
          <a:prstGeom prst="rect">
            <a:avLst/>
          </a:prstGeom>
          <a:noFill/>
          <a:ln w="5715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/>
            <a:r>
              <a:rPr lang="zh-CN" altLang="zh-CN" sz="2400">
                <a:solidFill>
                  <a:srgbClr val="CC0000"/>
                </a:solidFill>
                <a:ea typeface="长城楷体" pitchFamily="1" charset="-122"/>
              </a:rPr>
              <a:t>编</a:t>
            </a:r>
          </a:p>
          <a:p>
            <a:pPr algn="ctr" fontAlgn="base"/>
            <a:r>
              <a:rPr lang="zh-CN" altLang="zh-CN" sz="2400">
                <a:solidFill>
                  <a:srgbClr val="CC0000"/>
                </a:solidFill>
                <a:ea typeface="长城楷体" pitchFamily="1" charset="-122"/>
              </a:rPr>
              <a:t>码</a:t>
            </a:r>
          </a:p>
          <a:p>
            <a:pPr algn="ctr" fontAlgn="base"/>
            <a:r>
              <a:rPr lang="zh-CN" altLang="zh-CN" sz="2400">
                <a:solidFill>
                  <a:srgbClr val="CC0000"/>
                </a:solidFill>
                <a:ea typeface="长城楷体" pitchFamily="1" charset="-122"/>
              </a:rPr>
              <a:t>器</a:t>
            </a:r>
            <a:endParaRPr lang="zh-CN" altLang="zh-CN" sz="2400">
              <a:ea typeface="长城楷体" pitchFamily="1" charset="-122"/>
            </a:endParaRPr>
          </a:p>
        </p:txBody>
      </p:sp>
      <p:grpSp>
        <p:nvGrpSpPr>
          <p:cNvPr id="24580" name="Group 4">
            <a:extLst>
              <a:ext uri="{FF2B5EF4-FFF2-40B4-BE49-F238E27FC236}">
                <a16:creationId xmlns:a16="http://schemas.microsoft.com/office/drawing/2014/main" id="{7213E40B-604E-4BB7-8679-915F66D2B8A9}"/>
              </a:ext>
            </a:extLst>
          </p:cNvPr>
          <p:cNvGrpSpPr>
            <a:grpSpLocks/>
          </p:cNvGrpSpPr>
          <p:nvPr/>
        </p:nvGrpSpPr>
        <p:grpSpPr bwMode="auto">
          <a:xfrm>
            <a:off x="2609850" y="2493169"/>
            <a:ext cx="1166813" cy="1985963"/>
            <a:chOff x="0" y="0"/>
            <a:chExt cx="980" cy="1668"/>
          </a:xfrm>
        </p:grpSpPr>
        <p:sp>
          <p:nvSpPr>
            <p:cNvPr id="24581" name="Line 5">
              <a:extLst>
                <a:ext uri="{FF2B5EF4-FFF2-40B4-BE49-F238E27FC236}">
                  <a16:creationId xmlns:a16="http://schemas.microsoft.com/office/drawing/2014/main" id="{F551683E-F399-4D78-A9EF-6CB47508E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" y="268"/>
              <a:ext cx="6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2" name="Line 6">
              <a:extLst>
                <a:ext uri="{FF2B5EF4-FFF2-40B4-BE49-F238E27FC236}">
                  <a16:creationId xmlns:a16="http://schemas.microsoft.com/office/drawing/2014/main" id="{01E2C7CF-5AB4-4196-BF7E-5AA719748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" y="532"/>
              <a:ext cx="6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3" name="Line 7">
              <a:extLst>
                <a:ext uri="{FF2B5EF4-FFF2-40B4-BE49-F238E27FC236}">
                  <a16:creationId xmlns:a16="http://schemas.microsoft.com/office/drawing/2014/main" id="{314CFB6E-9AEE-48F4-98D0-DBDD49FC2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" y="780"/>
              <a:ext cx="6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4" name="Line 8">
              <a:extLst>
                <a:ext uri="{FF2B5EF4-FFF2-40B4-BE49-F238E27FC236}">
                  <a16:creationId xmlns:a16="http://schemas.microsoft.com/office/drawing/2014/main" id="{022B5CF1-B948-4C6B-B6B2-305E9381C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" y="1556"/>
              <a:ext cx="6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5" name="Line 9">
              <a:extLst>
                <a:ext uri="{FF2B5EF4-FFF2-40B4-BE49-F238E27FC236}">
                  <a16:creationId xmlns:a16="http://schemas.microsoft.com/office/drawing/2014/main" id="{7A891768-C6D7-4017-9584-BB6D47BD4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" y="928"/>
              <a:ext cx="0" cy="52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6" name="Text Box 10">
              <a:extLst>
                <a:ext uri="{FF2B5EF4-FFF2-40B4-BE49-F238E27FC236}">
                  <a16:creationId xmlns:a16="http://schemas.microsoft.com/office/drawing/2014/main" id="{AF5694B8-B1ED-4E48-AF7C-94560E78A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432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</a:pPr>
              <a:r>
                <a:rPr lang="zh-CN" altLang="zh-CN" sz="2400">
                  <a:solidFill>
                    <a:srgbClr val="333399"/>
                  </a:solidFill>
                  <a:ea typeface="长城楷体" pitchFamily="1" charset="-122"/>
                </a:rPr>
                <a:t>I</a:t>
              </a:r>
              <a:r>
                <a:rPr lang="zh-CN" altLang="zh-CN" sz="2400" baseline="-25000">
                  <a:solidFill>
                    <a:srgbClr val="333399"/>
                  </a:solidFill>
                  <a:ea typeface="长城楷体" pitchFamily="1" charset="-122"/>
                </a:rPr>
                <a:t>0</a:t>
              </a:r>
              <a:endParaRPr lang="zh-CN" altLang="zh-CN" sz="2400">
                <a:solidFill>
                  <a:srgbClr val="333399"/>
                </a:solidFill>
                <a:ea typeface="长城楷体" pitchFamily="1" charset="-122"/>
              </a:endParaRPr>
            </a:p>
          </p:txBody>
        </p:sp>
        <p:sp>
          <p:nvSpPr>
            <p:cNvPr id="24587" name="Text Box 11">
              <a:extLst>
                <a:ext uri="{FF2B5EF4-FFF2-40B4-BE49-F238E27FC236}">
                  <a16:creationId xmlns:a16="http://schemas.microsoft.com/office/drawing/2014/main" id="{F600ECDF-3D32-41FE-997E-25C06D110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88"/>
              <a:ext cx="432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</a:pPr>
              <a:r>
                <a:rPr lang="zh-CN" altLang="zh-CN" sz="2400">
                  <a:solidFill>
                    <a:srgbClr val="333399"/>
                  </a:solidFill>
                  <a:ea typeface="长城楷体" pitchFamily="1" charset="-122"/>
                </a:rPr>
                <a:t>I</a:t>
              </a:r>
              <a:r>
                <a:rPr lang="zh-CN" altLang="zh-CN" sz="2400" baseline="-25000">
                  <a:solidFill>
                    <a:srgbClr val="333399"/>
                  </a:solidFill>
                  <a:ea typeface="长城楷体" pitchFamily="1" charset="-122"/>
                </a:rPr>
                <a:t>1</a:t>
              </a:r>
              <a:endParaRPr lang="zh-CN" altLang="zh-CN" sz="2400">
                <a:solidFill>
                  <a:srgbClr val="333399"/>
                </a:solidFill>
                <a:ea typeface="长城楷体" pitchFamily="1" charset="-122"/>
              </a:endParaRPr>
            </a:p>
          </p:txBody>
        </p:sp>
        <p:sp>
          <p:nvSpPr>
            <p:cNvPr id="24588" name="Text Box 12">
              <a:extLst>
                <a:ext uri="{FF2B5EF4-FFF2-40B4-BE49-F238E27FC236}">
                  <a16:creationId xmlns:a16="http://schemas.microsoft.com/office/drawing/2014/main" id="{3BC2175C-3E13-43DF-AB87-A80CF027E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60"/>
              <a:ext cx="432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</a:pPr>
              <a:r>
                <a:rPr lang="zh-CN" altLang="zh-CN" sz="2400">
                  <a:solidFill>
                    <a:srgbClr val="333399"/>
                  </a:solidFill>
                  <a:ea typeface="长城楷体" pitchFamily="1" charset="-122"/>
                </a:rPr>
                <a:t>I</a:t>
              </a:r>
              <a:r>
                <a:rPr lang="zh-CN" altLang="zh-CN" sz="2400" baseline="-25000">
                  <a:solidFill>
                    <a:srgbClr val="333399"/>
                  </a:solidFill>
                  <a:ea typeface="长城楷体" pitchFamily="1" charset="-122"/>
                </a:rPr>
                <a:t>2</a:t>
              </a:r>
              <a:endParaRPr lang="zh-CN" altLang="zh-CN" sz="2400">
                <a:solidFill>
                  <a:srgbClr val="333399"/>
                </a:solidFill>
                <a:ea typeface="长城楷体" pitchFamily="1" charset="-122"/>
              </a:endParaRPr>
            </a:p>
          </p:txBody>
        </p:sp>
        <p:sp>
          <p:nvSpPr>
            <p:cNvPr id="24589" name="Text Box 13">
              <a:extLst>
                <a:ext uri="{FF2B5EF4-FFF2-40B4-BE49-F238E27FC236}">
                  <a16:creationId xmlns:a16="http://schemas.microsoft.com/office/drawing/2014/main" id="{168D3471-2FE5-45BC-9ACE-67F8E337C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" y="1280"/>
              <a:ext cx="432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</a:pPr>
              <a:r>
                <a:rPr lang="zh-CN" altLang="zh-CN" sz="2400">
                  <a:solidFill>
                    <a:srgbClr val="333399"/>
                  </a:solidFill>
                  <a:ea typeface="长城楷体" pitchFamily="1" charset="-122"/>
                </a:rPr>
                <a:t>I</a:t>
              </a:r>
              <a:r>
                <a:rPr lang="zh-CN" altLang="zh-CN" sz="2400" baseline="-25000">
                  <a:solidFill>
                    <a:srgbClr val="333399"/>
                  </a:solidFill>
                  <a:ea typeface="长城楷体" pitchFamily="1" charset="-122"/>
                </a:rPr>
                <a:t>9</a:t>
              </a:r>
              <a:endParaRPr lang="zh-CN" altLang="zh-CN" sz="2400">
                <a:solidFill>
                  <a:srgbClr val="333399"/>
                </a:solidFill>
                <a:ea typeface="长城楷体" pitchFamily="1" charset="-122"/>
              </a:endParaRPr>
            </a:p>
          </p:txBody>
        </p:sp>
      </p:grpSp>
      <p:grpSp>
        <p:nvGrpSpPr>
          <p:cNvPr id="24590" name="Group 14">
            <a:extLst>
              <a:ext uri="{FF2B5EF4-FFF2-40B4-BE49-F238E27FC236}">
                <a16:creationId xmlns:a16="http://schemas.microsoft.com/office/drawing/2014/main" id="{A86364D6-FBE0-4F27-97AE-7F3AE641D50B}"/>
              </a:ext>
            </a:extLst>
          </p:cNvPr>
          <p:cNvGrpSpPr>
            <a:grpSpLocks/>
          </p:cNvGrpSpPr>
          <p:nvPr/>
        </p:nvGrpSpPr>
        <p:grpSpPr bwMode="auto">
          <a:xfrm>
            <a:off x="4905375" y="2602707"/>
            <a:ext cx="1233488" cy="1976438"/>
            <a:chOff x="0" y="0"/>
            <a:chExt cx="1036" cy="1660"/>
          </a:xfrm>
        </p:grpSpPr>
        <p:sp>
          <p:nvSpPr>
            <p:cNvPr id="24591" name="Line 15">
              <a:extLst>
                <a:ext uri="{FF2B5EF4-FFF2-40B4-BE49-F238E27FC236}">
                  <a16:creationId xmlns:a16="http://schemas.microsoft.com/office/drawing/2014/main" id="{87B7F32C-C3EB-46AC-BD8C-89AE0545A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80"/>
              <a:ext cx="6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2" name="Line 16">
              <a:extLst>
                <a:ext uri="{FF2B5EF4-FFF2-40B4-BE49-F238E27FC236}">
                  <a16:creationId xmlns:a16="http://schemas.microsoft.com/office/drawing/2014/main" id="{5EA26721-866B-4E2C-B760-01E5CD032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12"/>
              <a:ext cx="6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3" name="Line 17">
              <a:extLst>
                <a:ext uri="{FF2B5EF4-FFF2-40B4-BE49-F238E27FC236}">
                  <a16:creationId xmlns:a16="http://schemas.microsoft.com/office/drawing/2014/main" id="{6C8EEC22-BD94-4AAE-962E-B0157BD03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44"/>
              <a:ext cx="6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4" name="Line 18">
              <a:extLst>
                <a:ext uri="{FF2B5EF4-FFF2-40B4-BE49-F238E27FC236}">
                  <a16:creationId xmlns:a16="http://schemas.microsoft.com/office/drawing/2014/main" id="{86BC18C0-5660-4FEE-8116-26DE9B71D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468"/>
              <a:ext cx="6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5" name="Text Box 19">
              <a:extLst>
                <a:ext uri="{FF2B5EF4-FFF2-40B4-BE49-F238E27FC236}">
                  <a16:creationId xmlns:a16="http://schemas.microsoft.com/office/drawing/2014/main" id="{5929D202-796E-4620-8DD6-116797C78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0"/>
              <a:ext cx="53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</a:pPr>
              <a:r>
                <a:rPr lang="zh-CN" altLang="zh-CN" sz="2400">
                  <a:solidFill>
                    <a:srgbClr val="008000"/>
                  </a:solidFill>
                </a:rPr>
                <a:t>Y</a:t>
              </a:r>
              <a:r>
                <a:rPr lang="zh-CN" altLang="zh-CN" sz="2400" baseline="-30000">
                  <a:solidFill>
                    <a:srgbClr val="008000"/>
                  </a:solidFill>
                </a:rPr>
                <a:t>3</a:t>
              </a:r>
              <a:r>
                <a:rPr lang="zh-CN" altLang="zh-CN" sz="2400">
                  <a:solidFill>
                    <a:srgbClr val="008000"/>
                  </a:solidFill>
                  <a:ea typeface="长城楷体" pitchFamily="1" charset="-122"/>
                </a:rPr>
                <a:t> </a:t>
              </a:r>
            </a:p>
          </p:txBody>
        </p:sp>
        <p:sp>
          <p:nvSpPr>
            <p:cNvPr id="24596" name="Text Box 20">
              <a:extLst>
                <a:ext uri="{FF2B5EF4-FFF2-40B4-BE49-F238E27FC236}">
                  <a16:creationId xmlns:a16="http://schemas.microsoft.com/office/drawing/2014/main" id="{E50676F1-4F1E-4138-8256-EB3E54D85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432"/>
              <a:ext cx="53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</a:pPr>
              <a:r>
                <a:rPr lang="zh-CN" altLang="zh-CN" sz="2400">
                  <a:solidFill>
                    <a:srgbClr val="008000"/>
                  </a:solidFill>
                </a:rPr>
                <a:t>Y</a:t>
              </a:r>
              <a:r>
                <a:rPr lang="zh-CN" altLang="zh-CN" sz="2400" baseline="-30000">
                  <a:solidFill>
                    <a:srgbClr val="008000"/>
                  </a:solidFill>
                </a:rPr>
                <a:t>2</a:t>
              </a:r>
              <a:r>
                <a:rPr lang="zh-CN" altLang="zh-CN" sz="2400">
                  <a:solidFill>
                    <a:srgbClr val="008000"/>
                  </a:solidFill>
                  <a:ea typeface="长城楷体" pitchFamily="1" charset="-122"/>
                </a:rPr>
                <a:t> </a:t>
              </a:r>
            </a:p>
          </p:txBody>
        </p:sp>
        <p:sp>
          <p:nvSpPr>
            <p:cNvPr id="24597" name="Text Box 21">
              <a:extLst>
                <a:ext uri="{FF2B5EF4-FFF2-40B4-BE49-F238E27FC236}">
                  <a16:creationId xmlns:a16="http://schemas.microsoft.com/office/drawing/2014/main" id="{EA40C93A-4060-48B2-989A-C61B0F9D0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" y="848"/>
              <a:ext cx="53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</a:pPr>
              <a:r>
                <a:rPr lang="zh-CN" altLang="zh-CN" sz="2400">
                  <a:solidFill>
                    <a:srgbClr val="008000"/>
                  </a:solidFill>
                </a:rPr>
                <a:t>Y</a:t>
              </a:r>
              <a:r>
                <a:rPr lang="zh-CN" altLang="zh-CN" sz="2400" baseline="-30000">
                  <a:solidFill>
                    <a:srgbClr val="008000"/>
                  </a:solidFill>
                </a:rPr>
                <a:t>1</a:t>
              </a:r>
              <a:r>
                <a:rPr lang="zh-CN" altLang="zh-CN" sz="2400">
                  <a:solidFill>
                    <a:srgbClr val="008000"/>
                  </a:solidFill>
                  <a:ea typeface="长城楷体" pitchFamily="1" charset="-122"/>
                </a:rPr>
                <a:t> </a:t>
              </a:r>
            </a:p>
          </p:txBody>
        </p:sp>
        <p:sp>
          <p:nvSpPr>
            <p:cNvPr id="24598" name="Text Box 22">
              <a:extLst>
                <a:ext uri="{FF2B5EF4-FFF2-40B4-BE49-F238E27FC236}">
                  <a16:creationId xmlns:a16="http://schemas.microsoft.com/office/drawing/2014/main" id="{837E8261-6C90-4270-918B-FE17E54E3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1272"/>
              <a:ext cx="53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</a:pPr>
              <a:r>
                <a:rPr lang="zh-CN" altLang="zh-CN" sz="2400">
                  <a:solidFill>
                    <a:srgbClr val="008000"/>
                  </a:solidFill>
                </a:rPr>
                <a:t>Y</a:t>
              </a:r>
              <a:r>
                <a:rPr lang="zh-CN" altLang="zh-CN" sz="2400" baseline="-30000">
                  <a:solidFill>
                    <a:srgbClr val="008000"/>
                  </a:solidFill>
                </a:rPr>
                <a:t>0</a:t>
              </a:r>
              <a:r>
                <a:rPr lang="zh-CN" altLang="zh-CN" sz="2400">
                  <a:solidFill>
                    <a:srgbClr val="008000"/>
                  </a:solidFill>
                  <a:ea typeface="长城楷体" pitchFamily="1" charset="-122"/>
                </a:rPr>
                <a:t> </a:t>
              </a:r>
            </a:p>
          </p:txBody>
        </p:sp>
      </p:grpSp>
      <p:sp>
        <p:nvSpPr>
          <p:cNvPr id="24599" name="AutoShape 23">
            <a:extLst>
              <a:ext uri="{FF2B5EF4-FFF2-40B4-BE49-F238E27FC236}">
                <a16:creationId xmlns:a16="http://schemas.microsoft.com/office/drawing/2014/main" id="{A5E85156-0FD8-4C6C-9D1F-A56CC5677178}"/>
              </a:ext>
            </a:extLst>
          </p:cNvPr>
          <p:cNvSpPr>
            <a:spLocks/>
          </p:cNvSpPr>
          <p:nvPr/>
        </p:nvSpPr>
        <p:spPr bwMode="auto">
          <a:xfrm>
            <a:off x="2428876" y="2683669"/>
            <a:ext cx="198835" cy="1600200"/>
          </a:xfrm>
          <a:prstGeom prst="leftBrace">
            <a:avLst>
              <a:gd name="adj1" fmla="val 67066"/>
              <a:gd name="adj2" fmla="val 50500"/>
            </a:avLst>
          </a:prstGeom>
          <a:noFill/>
          <a:ln w="57150" cmpd="sng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4600" name="Text Box 24">
            <a:extLst>
              <a:ext uri="{FF2B5EF4-FFF2-40B4-BE49-F238E27FC236}">
                <a16:creationId xmlns:a16="http://schemas.microsoft.com/office/drawing/2014/main" id="{C1A8FD4E-BBB9-4560-9A65-A9B6D8A2F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3050382"/>
            <a:ext cx="1157288" cy="8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</a:pPr>
            <a:r>
              <a:rPr lang="zh-CN" altLang="zh-CN" sz="2400">
                <a:ea typeface="长城楷体" pitchFamily="1" charset="-122"/>
              </a:rPr>
              <a:t>按键</a:t>
            </a:r>
          </a:p>
          <a:p>
            <a:pPr algn="ctr" fontAlgn="base">
              <a:lnSpc>
                <a:spcPct val="80000"/>
              </a:lnSpc>
              <a:spcBef>
                <a:spcPct val="50000"/>
              </a:spcBef>
            </a:pPr>
            <a:r>
              <a:rPr lang="zh-CN" altLang="zh-CN" sz="2400">
                <a:ea typeface="长城楷体" pitchFamily="1" charset="-122"/>
              </a:rPr>
              <a:t>产生</a:t>
            </a:r>
          </a:p>
        </p:txBody>
      </p:sp>
      <p:sp>
        <p:nvSpPr>
          <p:cNvPr id="24601" name="AutoShape 25">
            <a:extLst>
              <a:ext uri="{FF2B5EF4-FFF2-40B4-BE49-F238E27FC236}">
                <a16:creationId xmlns:a16="http://schemas.microsoft.com/office/drawing/2014/main" id="{EBF87BBE-5F6A-4928-ABFB-B6AC735A7BD3}"/>
              </a:ext>
            </a:extLst>
          </p:cNvPr>
          <p:cNvSpPr>
            <a:spLocks/>
          </p:cNvSpPr>
          <p:nvPr/>
        </p:nvSpPr>
        <p:spPr bwMode="auto">
          <a:xfrm>
            <a:off x="6057901" y="2807494"/>
            <a:ext cx="208360" cy="1619250"/>
          </a:xfrm>
          <a:prstGeom prst="rightBrace">
            <a:avLst>
              <a:gd name="adj1" fmla="val 64762"/>
              <a:gd name="adj2" fmla="val 50000"/>
            </a:avLst>
          </a:prstGeom>
          <a:noFill/>
          <a:ln w="57150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4602" name="Text Box 26">
            <a:extLst>
              <a:ext uri="{FF2B5EF4-FFF2-40B4-BE49-F238E27FC236}">
                <a16:creationId xmlns:a16="http://schemas.microsoft.com/office/drawing/2014/main" id="{96F2D54A-53E9-4C10-B86A-2711B6B42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162" y="3378994"/>
            <a:ext cx="1662113" cy="68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</a:pPr>
            <a:r>
              <a:rPr lang="zh-CN" altLang="zh-CN" sz="2400">
                <a:solidFill>
                  <a:srgbClr val="008000"/>
                </a:solidFill>
                <a:ea typeface="长城楷体" pitchFamily="1" charset="-122"/>
              </a:rPr>
              <a:t>二进制代码  (BCD)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 autoUpdateAnimBg="0"/>
      <p:bldP spid="24600" grpId="0" autoUpdateAnimBg="0"/>
      <p:bldP spid="2460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6594B9A-87D2-402B-B2BC-318BC0B8C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1209676"/>
            <a:ext cx="3567113" cy="445294"/>
          </a:xfrm>
        </p:spPr>
        <p:txBody>
          <a:bodyPr/>
          <a:lstStyle/>
          <a:p>
            <a:r>
              <a:rPr lang="zh-CN" altLang="en-US" sz="2400">
                <a:ea typeface="黑体" panose="02010609060101010101" pitchFamily="49" charset="-122"/>
              </a:rPr>
              <a:t>二</a:t>
            </a:r>
            <a:r>
              <a:rPr lang="en-US" altLang="zh-CN" sz="2400">
                <a:ea typeface="黑体" panose="02010609060101010101" pitchFamily="49" charset="-122"/>
              </a:rPr>
              <a:t>—</a:t>
            </a:r>
            <a:r>
              <a:rPr lang="zh-CN" altLang="en-US" sz="2400">
                <a:ea typeface="黑体" panose="02010609060101010101" pitchFamily="49" charset="-122"/>
              </a:rPr>
              <a:t>十进制编码器</a:t>
            </a:r>
            <a:r>
              <a:rPr lang="zh-CN" altLang="en-US" sz="2400" b="1">
                <a:ea typeface="长城楷体" pitchFamily="1" charset="-122"/>
              </a:rPr>
              <a:t>真值表</a:t>
            </a:r>
          </a:p>
        </p:txBody>
      </p:sp>
      <p:graphicFrame>
        <p:nvGraphicFramePr>
          <p:cNvPr id="25603" name="Object 3">
            <a:extLst>
              <a:ext uri="{FF2B5EF4-FFF2-40B4-BE49-F238E27FC236}">
                <a16:creationId xmlns:a16="http://schemas.microsoft.com/office/drawing/2014/main" id="{9A9CE54C-3CC2-4510-AD26-A77319F677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7338" y="1695450"/>
          <a:ext cx="6173391" cy="457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r:id="rId3" imgW="8344217" imgH="6191567" progId="Word.Document.8">
                  <p:embed/>
                </p:oleObj>
              </mc:Choice>
              <mc:Fallback>
                <p:oleObj r:id="rId3" imgW="8344217" imgH="6191567" progId="Word.Document.8">
                  <p:embed/>
                  <p:pic>
                    <p:nvPicPr>
                      <p:cNvPr id="25603" name="Object 3">
                        <a:extLst>
                          <a:ext uri="{FF2B5EF4-FFF2-40B4-BE49-F238E27FC236}">
                            <a16:creationId xmlns:a16="http://schemas.microsoft.com/office/drawing/2014/main" id="{9A9CE54C-3CC2-4510-AD26-A77319F67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1695450"/>
                        <a:ext cx="6173391" cy="457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9FF5090-92BC-4BFC-B628-615DA00AA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33887" y="857251"/>
            <a:ext cx="3567113" cy="445294"/>
          </a:xfrm>
        </p:spPr>
        <p:txBody>
          <a:bodyPr/>
          <a:lstStyle/>
          <a:p>
            <a:r>
              <a:rPr lang="zh-CN" altLang="en-US" sz="2400">
                <a:ea typeface="黑体" panose="02010609060101010101" pitchFamily="49" charset="-122"/>
              </a:rPr>
              <a:t>二</a:t>
            </a:r>
            <a:r>
              <a:rPr lang="en-US" altLang="zh-CN" sz="2400">
                <a:ea typeface="黑体" panose="02010609060101010101" pitchFamily="49" charset="-122"/>
              </a:rPr>
              <a:t>—</a:t>
            </a:r>
            <a:r>
              <a:rPr lang="zh-CN" altLang="en-US" sz="2400">
                <a:ea typeface="黑体" panose="02010609060101010101" pitchFamily="49" charset="-122"/>
              </a:rPr>
              <a:t>十进制编码器函数式</a:t>
            </a:r>
            <a:endParaRPr lang="zh-CN" altLang="en-US" sz="2400" b="1">
              <a:ea typeface="长城楷体" pitchFamily="1" charset="-122"/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845430C7-DB6C-4AF6-8A86-090F1509A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18385"/>
            <a:ext cx="3734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0" indent="-57150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4775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25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28750"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fontAlgn="base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zh-CN" sz="1800">
                <a:solidFill>
                  <a:srgbClr val="333399"/>
                </a:solidFill>
                <a:ea typeface="长城楷体" pitchFamily="1" charset="-122"/>
              </a:rPr>
              <a:t>2、由表写逻辑式,并化为最简式。</a:t>
            </a:r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F32E0A12-F6D0-4290-8A40-6EC0902A79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3957" y="1345407"/>
          <a:ext cx="6827044" cy="373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r:id="rId3" imgW="8201342" imgH="7467917" progId="Word.Document.8">
                  <p:embed/>
                </p:oleObj>
              </mc:Choice>
              <mc:Fallback>
                <p:oleObj r:id="rId3" imgW="8201342" imgH="7467917" progId="Word.Document.8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F32E0A12-F6D0-4290-8A40-6EC0902A79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957" y="1345407"/>
                        <a:ext cx="6827044" cy="3732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13DA694E-E644-44C1-9AC6-CA9BB2CE9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0739" y="4576762"/>
          <a:ext cx="1441847" cy="463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r:id="rId5" imgW="711208" imgH="228818" progId="Equation.3">
                  <p:embed/>
                </p:oleObj>
              </mc:Choice>
              <mc:Fallback>
                <p:oleObj r:id="rId5" imgW="711208" imgH="228818" progId="Equation.3">
                  <p:embed/>
                  <p:pic>
                    <p:nvPicPr>
                      <p:cNvPr id="26629" name="Object 5">
                        <a:extLst>
                          <a:ext uri="{FF2B5EF4-FFF2-40B4-BE49-F238E27FC236}">
                            <a16:creationId xmlns:a16="http://schemas.microsoft.com/office/drawing/2014/main" id="{13DA694E-E644-44C1-9AC6-CA9BB2CE94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9" y="4576762"/>
                        <a:ext cx="1441847" cy="463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E432A0A0-2FC2-4A86-9D38-14ADBCA429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5344" y="4566047"/>
          <a:ext cx="25860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r:id="rId7" imgW="1231683" imgH="228818" progId="Equation.3">
                  <p:embed/>
                </p:oleObj>
              </mc:Choice>
              <mc:Fallback>
                <p:oleObj r:id="rId7" imgW="1231683" imgH="228818" progId="Equation.3">
                  <p:embed/>
                  <p:pic>
                    <p:nvPicPr>
                      <p:cNvPr id="26630" name="Object 6">
                        <a:extLst>
                          <a:ext uri="{FF2B5EF4-FFF2-40B4-BE49-F238E27FC236}">
                            <a16:creationId xmlns:a16="http://schemas.microsoft.com/office/drawing/2014/main" id="{E432A0A0-2FC2-4A86-9D38-14ADBCA429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344" y="4566047"/>
                        <a:ext cx="258603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>
            <a:extLst>
              <a:ext uri="{FF2B5EF4-FFF2-40B4-BE49-F238E27FC236}">
                <a16:creationId xmlns:a16="http://schemas.microsoft.com/office/drawing/2014/main" id="{B1375C2C-97C1-4226-BFFE-7A401ADF07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2651" y="5025630"/>
          <a:ext cx="2313385" cy="43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r:id="rId9" imgW="1206817" imgH="228917" progId="Equation.3">
                  <p:embed/>
                </p:oleObj>
              </mc:Choice>
              <mc:Fallback>
                <p:oleObj r:id="rId9" imgW="1206817" imgH="228917" progId="Equation.3">
                  <p:embed/>
                  <p:pic>
                    <p:nvPicPr>
                      <p:cNvPr id="26631" name="Object 7">
                        <a:extLst>
                          <a:ext uri="{FF2B5EF4-FFF2-40B4-BE49-F238E27FC236}">
                            <a16:creationId xmlns:a16="http://schemas.microsoft.com/office/drawing/2014/main" id="{B1375C2C-97C1-4226-BFFE-7A401ADF07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1" y="5025630"/>
                        <a:ext cx="2313385" cy="439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>
            <a:extLst>
              <a:ext uri="{FF2B5EF4-FFF2-40B4-BE49-F238E27FC236}">
                <a16:creationId xmlns:a16="http://schemas.microsoft.com/office/drawing/2014/main" id="{2BBCE251-C807-4773-A42B-9146560C0F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3847" y="5453064"/>
          <a:ext cx="2832497" cy="451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r:id="rId11" imgW="1460183" imgH="228818" progId="Equation.3">
                  <p:embed/>
                </p:oleObj>
              </mc:Choice>
              <mc:Fallback>
                <p:oleObj r:id="rId11" imgW="1460183" imgH="228818" progId="Equation.3">
                  <p:embed/>
                  <p:pic>
                    <p:nvPicPr>
                      <p:cNvPr id="26632" name="Object 8">
                        <a:extLst>
                          <a:ext uri="{FF2B5EF4-FFF2-40B4-BE49-F238E27FC236}">
                            <a16:creationId xmlns:a16="http://schemas.microsoft.com/office/drawing/2014/main" id="{2BBCE251-C807-4773-A42B-9146560C0F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847" y="5453064"/>
                        <a:ext cx="2832497" cy="451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>
            <a:extLst>
              <a:ext uri="{FF2B5EF4-FFF2-40B4-BE49-F238E27FC236}">
                <a16:creationId xmlns:a16="http://schemas.microsoft.com/office/drawing/2014/main" id="{9A76C84C-C5DA-458D-8E14-057C4262A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3288" y="3780640"/>
            <a:ext cx="361950" cy="461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zh-CN" sz="1500">
                <a:solidFill>
                  <a:srgbClr val="FF0000"/>
                </a:solidFill>
                <a:ea typeface="长城楷体" pitchFamily="1" charset="-122"/>
              </a:rPr>
              <a:t>1</a:t>
            </a:r>
          </a:p>
          <a:p>
            <a:pPr algn="ctr" eaLnBrk="0" fontAlgn="base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zh-CN" sz="1500">
                <a:solidFill>
                  <a:srgbClr val="FF0000"/>
                </a:solidFill>
                <a:ea typeface="长城楷体" pitchFamily="1" charset="-122"/>
              </a:rPr>
              <a:t>1</a:t>
            </a:r>
          </a:p>
        </p:txBody>
      </p:sp>
      <p:sp>
        <p:nvSpPr>
          <p:cNvPr id="26634" name="Text Box 10">
            <a:extLst>
              <a:ext uri="{FF2B5EF4-FFF2-40B4-BE49-F238E27FC236}">
                <a16:creationId xmlns:a16="http://schemas.microsoft.com/office/drawing/2014/main" id="{340651BA-9BB1-4884-934C-B340CF6AA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2856864"/>
            <a:ext cx="247650" cy="922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zh-CN" sz="1500">
                <a:solidFill>
                  <a:srgbClr val="CC0000"/>
                </a:solidFill>
                <a:ea typeface="长城楷体" pitchFamily="1" charset="-122"/>
              </a:rPr>
              <a:t>1</a:t>
            </a:r>
          </a:p>
          <a:p>
            <a:pPr algn="ctr" eaLnBrk="0" fontAlgn="base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zh-CN" sz="1500">
                <a:solidFill>
                  <a:srgbClr val="CC0000"/>
                </a:solidFill>
                <a:ea typeface="长城楷体" pitchFamily="1" charset="-122"/>
              </a:rPr>
              <a:t>1</a:t>
            </a:r>
          </a:p>
          <a:p>
            <a:pPr algn="ctr" eaLnBrk="0" fontAlgn="base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zh-CN" sz="1500">
                <a:solidFill>
                  <a:srgbClr val="CC0000"/>
                </a:solidFill>
                <a:ea typeface="长城楷体" pitchFamily="1" charset="-122"/>
              </a:rPr>
              <a:t>1</a:t>
            </a:r>
          </a:p>
          <a:p>
            <a:pPr algn="ctr" eaLnBrk="0" fontAlgn="base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zh-CN" sz="1500">
                <a:solidFill>
                  <a:srgbClr val="CC0000"/>
                </a:solidFill>
                <a:ea typeface="长城楷体" pitchFamily="1" charset="-122"/>
              </a:rPr>
              <a:t>1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79B7571C-4838-422A-8B17-2271056A2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0" y="2387609"/>
            <a:ext cx="247650" cy="461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zh-CN" sz="1500">
                <a:solidFill>
                  <a:srgbClr val="CC0000"/>
                </a:solidFill>
                <a:ea typeface="长城楷体" pitchFamily="1" charset="-122"/>
              </a:rPr>
              <a:t>1</a:t>
            </a:r>
          </a:p>
          <a:p>
            <a:pPr algn="ctr" eaLnBrk="0" fontAlgn="base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zh-CN" sz="1500">
                <a:solidFill>
                  <a:srgbClr val="CC0000"/>
                </a:solidFill>
                <a:ea typeface="长城楷体" pitchFamily="1" charset="-122"/>
              </a:rPr>
              <a:t>1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192E41F5-CE54-4F5F-8F9E-A6A981C73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0" y="3311534"/>
            <a:ext cx="247650" cy="461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zh-CN" sz="1500">
                <a:solidFill>
                  <a:srgbClr val="CC0000"/>
                </a:solidFill>
                <a:ea typeface="长城楷体" pitchFamily="1" charset="-122"/>
              </a:rPr>
              <a:t>1</a:t>
            </a:r>
          </a:p>
          <a:p>
            <a:pPr algn="ctr" eaLnBrk="0" fontAlgn="base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zh-CN" sz="1500">
                <a:solidFill>
                  <a:srgbClr val="CC0000"/>
                </a:solidFill>
                <a:ea typeface="长城楷体" pitchFamily="1" charset="-122"/>
              </a:rPr>
              <a:t>1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7920042C-BAE4-4319-BEDF-00E3DDB1E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25" y="2104390"/>
            <a:ext cx="247650" cy="282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zh-CN" sz="1500">
                <a:solidFill>
                  <a:srgbClr val="CC0000"/>
                </a:solidFill>
                <a:ea typeface="长城楷体" pitchFamily="1" charset="-122"/>
              </a:rPr>
              <a:t>1</a:t>
            </a:r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id="{7E4C809E-33F8-4C05-9AB2-A2CB2F8D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580640"/>
            <a:ext cx="247650" cy="282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zh-CN" sz="1500">
                <a:solidFill>
                  <a:srgbClr val="CC0000"/>
                </a:solidFill>
                <a:ea typeface="长城楷体" pitchFamily="1" charset="-122"/>
              </a:rPr>
              <a:t>1</a:t>
            </a:r>
          </a:p>
        </p:txBody>
      </p:sp>
      <p:sp>
        <p:nvSpPr>
          <p:cNvPr id="26639" name="Text Box 15">
            <a:extLst>
              <a:ext uri="{FF2B5EF4-FFF2-40B4-BE49-F238E27FC236}">
                <a16:creationId xmlns:a16="http://schemas.microsoft.com/office/drawing/2014/main" id="{16A58940-5647-482C-A3A1-DB744D423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3056890"/>
            <a:ext cx="247650" cy="282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zh-CN" sz="1500">
                <a:solidFill>
                  <a:srgbClr val="CC0000"/>
                </a:solidFill>
                <a:ea typeface="长城楷体" pitchFamily="1" charset="-122"/>
              </a:rPr>
              <a:t>1</a:t>
            </a:r>
          </a:p>
        </p:txBody>
      </p:sp>
      <p:sp>
        <p:nvSpPr>
          <p:cNvPr id="26640" name="Text Box 16">
            <a:extLst>
              <a:ext uri="{FF2B5EF4-FFF2-40B4-BE49-F238E27FC236}">
                <a16:creationId xmlns:a16="http://schemas.microsoft.com/office/drawing/2014/main" id="{97B196F0-A863-410B-B13D-400526730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3509328"/>
            <a:ext cx="247650" cy="282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zh-CN" sz="1500">
                <a:solidFill>
                  <a:srgbClr val="CC0000"/>
                </a:solidFill>
                <a:ea typeface="长城楷体" pitchFamily="1" charset="-122"/>
              </a:rPr>
              <a:t>1</a:t>
            </a:r>
          </a:p>
        </p:txBody>
      </p:sp>
      <p:sp>
        <p:nvSpPr>
          <p:cNvPr id="26641" name="Text Box 17">
            <a:extLst>
              <a:ext uri="{FF2B5EF4-FFF2-40B4-BE49-F238E27FC236}">
                <a16:creationId xmlns:a16="http://schemas.microsoft.com/office/drawing/2014/main" id="{7251DBA2-041E-43BD-A676-A18012AEB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3966528"/>
            <a:ext cx="247650" cy="282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zh-CN" sz="1500">
                <a:solidFill>
                  <a:srgbClr val="CC0000"/>
                </a:solidFill>
                <a:ea typeface="长城楷体" pitchFamily="1" charset="-122"/>
              </a:rPr>
              <a:t>1</a:t>
            </a:r>
          </a:p>
        </p:txBody>
      </p:sp>
      <p:sp>
        <p:nvSpPr>
          <p:cNvPr id="26642" name="AutoShape 18">
            <a:extLst>
              <a:ext uri="{FF2B5EF4-FFF2-40B4-BE49-F238E27FC236}">
                <a16:creationId xmlns:a16="http://schemas.microsoft.com/office/drawing/2014/main" id="{B4D142E8-12EB-4798-84A7-9588076EA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435" y="3236787"/>
            <a:ext cx="3771900" cy="553497"/>
          </a:xfrm>
          <a:prstGeom prst="rightArrow">
            <a:avLst>
              <a:gd name="adj1" fmla="val 50000"/>
              <a:gd name="adj2" fmla="val 126115"/>
            </a:avLst>
          </a:prstGeom>
          <a:solidFill>
            <a:srgbClr val="CC66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/>
          <a:p>
            <a:endParaRPr lang="zh-CN" altLang="en-US" sz="1350"/>
          </a:p>
        </p:txBody>
      </p:sp>
      <p:sp>
        <p:nvSpPr>
          <p:cNvPr id="26643" name="AutoShape 19">
            <a:extLst>
              <a:ext uri="{FF2B5EF4-FFF2-40B4-BE49-F238E27FC236}">
                <a16:creationId xmlns:a16="http://schemas.microsoft.com/office/drawing/2014/main" id="{5AAA4CB9-5A35-4569-8B29-79733DD52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536" y="3621358"/>
            <a:ext cx="1239440" cy="553497"/>
          </a:xfrm>
          <a:prstGeom prst="rightArrow">
            <a:avLst>
              <a:gd name="adj1" fmla="val 50000"/>
              <a:gd name="adj2" fmla="val 41441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/>
          <a:p>
            <a:endParaRPr lang="zh-CN" altLang="en-US" sz="1350"/>
          </a:p>
        </p:txBody>
      </p:sp>
      <p:sp>
        <p:nvSpPr>
          <p:cNvPr id="26644" name="AutoShape 20">
            <a:extLst>
              <a:ext uri="{FF2B5EF4-FFF2-40B4-BE49-F238E27FC236}">
                <a16:creationId xmlns:a16="http://schemas.microsoft.com/office/drawing/2014/main" id="{8CFE4102-B87C-4A3E-BCEC-3BED4C5D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294" y="2934963"/>
            <a:ext cx="2443163" cy="553497"/>
          </a:xfrm>
          <a:prstGeom prst="rightArrow">
            <a:avLst>
              <a:gd name="adj1" fmla="val 50000"/>
              <a:gd name="adj2" fmla="val 34827"/>
            </a:avLst>
          </a:prstGeom>
          <a:solidFill>
            <a:srgbClr val="339933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/>
          <a:p>
            <a:endParaRPr lang="zh-CN" altLang="en-US" sz="1350"/>
          </a:p>
        </p:txBody>
      </p:sp>
      <p:sp>
        <p:nvSpPr>
          <p:cNvPr id="26645" name="AutoShape 21">
            <a:extLst>
              <a:ext uri="{FF2B5EF4-FFF2-40B4-BE49-F238E27FC236}">
                <a16:creationId xmlns:a16="http://schemas.microsoft.com/office/drawing/2014/main" id="{E69CA00B-2768-4CD9-8C4A-C624B579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344" y="2258093"/>
            <a:ext cx="3796904" cy="553497"/>
          </a:xfrm>
          <a:prstGeom prst="rightArrow">
            <a:avLst>
              <a:gd name="adj1" fmla="val 50000"/>
              <a:gd name="adj2" fmla="val 126951"/>
            </a:avLst>
          </a:prstGeom>
          <a:solidFill>
            <a:srgbClr val="CC66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>
            <a:spAutoFit/>
          </a:bodyPr>
          <a:lstStyle/>
          <a:p>
            <a:endParaRPr lang="zh-CN" altLang="en-US" sz="1350"/>
          </a:p>
        </p:txBody>
      </p:sp>
      <p:grpSp>
        <p:nvGrpSpPr>
          <p:cNvPr id="26646" name="Group 22">
            <a:extLst>
              <a:ext uri="{FF2B5EF4-FFF2-40B4-BE49-F238E27FC236}">
                <a16:creationId xmlns:a16="http://schemas.microsoft.com/office/drawing/2014/main" id="{A685446F-641C-42D4-93C4-3A19C02504E5}"/>
              </a:ext>
            </a:extLst>
          </p:cNvPr>
          <p:cNvGrpSpPr>
            <a:grpSpLocks/>
          </p:cNvGrpSpPr>
          <p:nvPr/>
        </p:nvGrpSpPr>
        <p:grpSpPr bwMode="auto">
          <a:xfrm>
            <a:off x="2334816" y="1913334"/>
            <a:ext cx="4962525" cy="2389585"/>
            <a:chOff x="0" y="-78"/>
            <a:chExt cx="4622" cy="2007"/>
          </a:xfrm>
        </p:grpSpPr>
        <p:sp>
          <p:nvSpPr>
            <p:cNvPr id="26647" name="AutoShape 23">
              <a:extLst>
                <a:ext uri="{FF2B5EF4-FFF2-40B4-BE49-F238E27FC236}">
                  <a16:creationId xmlns:a16="http://schemas.microsoft.com/office/drawing/2014/main" id="{C5AB6E8B-941D-44E0-A5B2-6AD81988B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" y="-78"/>
              <a:ext cx="4603" cy="465"/>
            </a:xfrm>
            <a:prstGeom prst="rightArrow">
              <a:avLst>
                <a:gd name="adj1" fmla="val 50000"/>
                <a:gd name="adj2" fmla="val 372411"/>
              </a:avLst>
            </a:prstGeom>
            <a:solidFill>
              <a:srgbClr val="3935CB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6648" name="AutoShape 24">
              <a:extLst>
                <a:ext uri="{FF2B5EF4-FFF2-40B4-BE49-F238E27FC236}">
                  <a16:creationId xmlns:a16="http://schemas.microsoft.com/office/drawing/2014/main" id="{890BAD76-FEC1-446F-B4D2-623112CB9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" y="717"/>
              <a:ext cx="4573" cy="465"/>
            </a:xfrm>
            <a:prstGeom prst="rightArrow">
              <a:avLst>
                <a:gd name="adj1" fmla="val 50000"/>
                <a:gd name="adj2" fmla="val 369984"/>
              </a:avLst>
            </a:prstGeom>
            <a:solidFill>
              <a:srgbClr val="3935CB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6649" name="AutoShape 25">
              <a:extLst>
                <a:ext uri="{FF2B5EF4-FFF2-40B4-BE49-F238E27FC236}">
                  <a16:creationId xmlns:a16="http://schemas.microsoft.com/office/drawing/2014/main" id="{1C884E1D-CC4D-4B44-959D-C57EA2271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77"/>
              <a:ext cx="4596" cy="465"/>
            </a:xfrm>
            <a:prstGeom prst="rightArrow">
              <a:avLst>
                <a:gd name="adj1" fmla="val 50000"/>
                <a:gd name="adj2" fmla="val 371845"/>
              </a:avLst>
            </a:prstGeom>
            <a:solidFill>
              <a:srgbClr val="3935CB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6650" name="AutoShape 26">
              <a:extLst>
                <a:ext uri="{FF2B5EF4-FFF2-40B4-BE49-F238E27FC236}">
                  <a16:creationId xmlns:a16="http://schemas.microsoft.com/office/drawing/2014/main" id="{F3FE17DF-1896-49D3-9F5B-54445DA8E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" y="1464"/>
              <a:ext cx="4555" cy="465"/>
            </a:xfrm>
            <a:prstGeom prst="rightArrow">
              <a:avLst>
                <a:gd name="adj1" fmla="val 50000"/>
                <a:gd name="adj2" fmla="val 368528"/>
              </a:avLst>
            </a:prstGeom>
            <a:solidFill>
              <a:srgbClr val="3935CB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6651" name="AutoShape 27">
              <a:extLst>
                <a:ext uri="{FF2B5EF4-FFF2-40B4-BE49-F238E27FC236}">
                  <a16:creationId xmlns:a16="http://schemas.microsoft.com/office/drawing/2014/main" id="{01B739F6-429C-49E5-92A8-05B5A5FB6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3"/>
              <a:ext cx="4566" cy="465"/>
            </a:xfrm>
            <a:prstGeom prst="rightArrow">
              <a:avLst>
                <a:gd name="adj1" fmla="val 50000"/>
                <a:gd name="adj2" fmla="val 369417"/>
              </a:avLst>
            </a:prstGeom>
            <a:solidFill>
              <a:srgbClr val="3935CB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1350"/>
            </a:p>
          </p:txBody>
        </p:sp>
      </p:grpSp>
      <p:sp>
        <p:nvSpPr>
          <p:cNvPr id="26652" name="Text Box 28">
            <a:extLst>
              <a:ext uri="{FF2B5EF4-FFF2-40B4-BE49-F238E27FC236}">
                <a16:creationId xmlns:a16="http://schemas.microsoft.com/office/drawing/2014/main" id="{700F7288-6A85-4B63-91A6-A2A50AE7E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5338764"/>
            <a:ext cx="1800225" cy="461665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</a:pPr>
            <a:r>
              <a:rPr lang="zh-CN" altLang="zh-CN" sz="2400">
                <a:ea typeface="长城楷体" pitchFamily="1" charset="-122"/>
              </a:rPr>
              <a:t>或运算形式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33" grpId="0" autoUpdateAnimBg="0"/>
      <p:bldP spid="26634" grpId="0" autoUpdateAnimBg="0"/>
      <p:bldP spid="26635" grpId="0" autoUpdateAnimBg="0"/>
      <p:bldP spid="26636" grpId="0" autoUpdateAnimBg="0"/>
      <p:bldP spid="26637" grpId="0" autoUpdateAnimBg="0"/>
      <p:bldP spid="26638" grpId="0" autoUpdateAnimBg="0"/>
      <p:bldP spid="26639" grpId="0" autoUpdateAnimBg="0"/>
      <p:bldP spid="26640" grpId="0" autoUpdateAnimBg="0"/>
      <p:bldP spid="26641" grpId="0" autoUpdateAnimBg="0"/>
      <p:bldP spid="2665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3A03C73-4D90-4143-9F86-7340D574F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33887" y="857251"/>
            <a:ext cx="3567113" cy="445294"/>
          </a:xfrm>
        </p:spPr>
        <p:txBody>
          <a:bodyPr/>
          <a:lstStyle/>
          <a:p>
            <a:r>
              <a:rPr lang="zh-CN" altLang="en-US" sz="2400">
                <a:ea typeface="黑体" panose="02010609060101010101" pitchFamily="49" charset="-122"/>
              </a:rPr>
              <a:t>二</a:t>
            </a:r>
            <a:r>
              <a:rPr lang="en-US" altLang="zh-CN" sz="2400">
                <a:ea typeface="黑体" panose="02010609060101010101" pitchFamily="49" charset="-122"/>
              </a:rPr>
              <a:t>—</a:t>
            </a:r>
            <a:r>
              <a:rPr lang="zh-CN" altLang="en-US" sz="2400">
                <a:ea typeface="黑体" panose="02010609060101010101" pitchFamily="49" charset="-122"/>
              </a:rPr>
              <a:t>十进制编码器函数式</a:t>
            </a:r>
            <a:endParaRPr lang="zh-CN" altLang="en-US" sz="2400" b="1">
              <a:ea typeface="长城楷体" pitchFamily="1" charset="-122"/>
            </a:endParaRPr>
          </a:p>
        </p:txBody>
      </p:sp>
      <p:graphicFrame>
        <p:nvGraphicFramePr>
          <p:cNvPr id="27651" name="Object 3">
            <a:extLst>
              <a:ext uri="{FF2B5EF4-FFF2-40B4-BE49-F238E27FC236}">
                <a16:creationId xmlns:a16="http://schemas.microsoft.com/office/drawing/2014/main" id="{243861E3-454D-4BCC-820A-53C1363633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6673" y="3689748"/>
          <a:ext cx="1416844" cy="539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4" r:id="rId3" imgW="697909" imgH="266670" progId="Equation.3">
                  <p:embed/>
                </p:oleObj>
              </mc:Choice>
              <mc:Fallback>
                <p:oleObj r:id="rId3" imgW="697909" imgH="266670" progId="Equation.3">
                  <p:embed/>
                  <p:pic>
                    <p:nvPicPr>
                      <p:cNvPr id="27651" name="Object 3">
                        <a:extLst>
                          <a:ext uri="{FF2B5EF4-FFF2-40B4-BE49-F238E27FC236}">
                            <a16:creationId xmlns:a16="http://schemas.microsoft.com/office/drawing/2014/main" id="{243861E3-454D-4BCC-820A-53C1363633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673" y="3689748"/>
                        <a:ext cx="1416844" cy="539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D58A1515-4355-4683-8CB0-135FA269E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8578" y="4225529"/>
          <a:ext cx="2452688" cy="560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5" r:id="rId5" imgW="1167198" imgH="266670" progId="Equation.3">
                  <p:embed/>
                </p:oleObj>
              </mc:Choice>
              <mc:Fallback>
                <p:oleObj r:id="rId5" imgW="1167198" imgH="266670" progId="Equation.3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D58A1515-4355-4683-8CB0-135FA269E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578" y="4225529"/>
                        <a:ext cx="2452688" cy="560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233EF79A-24CD-4E5A-9377-29E77E6C4E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2873" y="4780361"/>
          <a:ext cx="2216944" cy="511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6" r:id="rId7" imgW="1154514" imgH="266670" progId="Equation.3">
                  <p:embed/>
                </p:oleObj>
              </mc:Choice>
              <mc:Fallback>
                <p:oleObj r:id="rId7" imgW="1154514" imgH="266670" progId="Equation.3">
                  <p:embed/>
                  <p:pic>
                    <p:nvPicPr>
                      <p:cNvPr id="27653" name="Object 5">
                        <a:extLst>
                          <a:ext uri="{FF2B5EF4-FFF2-40B4-BE49-F238E27FC236}">
                            <a16:creationId xmlns:a16="http://schemas.microsoft.com/office/drawing/2014/main" id="{233EF79A-24CD-4E5A-9377-29E77E6C4E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873" y="4780361"/>
                        <a:ext cx="2216944" cy="511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>
            <a:extLst>
              <a:ext uri="{FF2B5EF4-FFF2-40B4-BE49-F238E27FC236}">
                <a16:creationId xmlns:a16="http://schemas.microsoft.com/office/drawing/2014/main" id="{800B21CD-57AA-4F8C-A010-67E7456722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5254" y="5272089"/>
          <a:ext cx="2684859" cy="526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7" r:id="rId9" imgW="1382817" imgH="266670" progId="Equation.3">
                  <p:embed/>
                </p:oleObj>
              </mc:Choice>
              <mc:Fallback>
                <p:oleObj r:id="rId9" imgW="1382817" imgH="266670" progId="Equation.3">
                  <p:embed/>
                  <p:pic>
                    <p:nvPicPr>
                      <p:cNvPr id="27654" name="Object 6">
                        <a:extLst>
                          <a:ext uri="{FF2B5EF4-FFF2-40B4-BE49-F238E27FC236}">
                            <a16:creationId xmlns:a16="http://schemas.microsoft.com/office/drawing/2014/main" id="{800B21CD-57AA-4F8C-A010-67E7456722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254" y="5272089"/>
                        <a:ext cx="2684859" cy="526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7">
            <a:extLst>
              <a:ext uri="{FF2B5EF4-FFF2-40B4-BE49-F238E27FC236}">
                <a16:creationId xmlns:a16="http://schemas.microsoft.com/office/drawing/2014/main" id="{EE7636D1-5867-41EE-93DE-6FF094D20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854" y="3183732"/>
            <a:ext cx="1123950" cy="461665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</a:pPr>
            <a:r>
              <a:rPr lang="zh-CN" altLang="zh-CN" sz="2400">
                <a:ea typeface="长城楷体" pitchFamily="1" charset="-122"/>
              </a:rPr>
              <a:t>与非式</a:t>
            </a:r>
          </a:p>
        </p:txBody>
      </p:sp>
      <p:graphicFrame>
        <p:nvGraphicFramePr>
          <p:cNvPr id="27656" name="Object 8">
            <a:extLst>
              <a:ext uri="{FF2B5EF4-FFF2-40B4-BE49-F238E27FC236}">
                <a16:creationId xmlns:a16="http://schemas.microsoft.com/office/drawing/2014/main" id="{EE41E683-A11E-4B60-A3A9-D0703112CF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0233" y="1610917"/>
          <a:ext cx="1441847" cy="463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r:id="rId11" imgW="711208" imgH="228818" progId="Equation.3">
                  <p:embed/>
                </p:oleObj>
              </mc:Choice>
              <mc:Fallback>
                <p:oleObj r:id="rId11" imgW="711208" imgH="228818" progId="Equation.3">
                  <p:embed/>
                  <p:pic>
                    <p:nvPicPr>
                      <p:cNvPr id="27656" name="Object 8">
                        <a:extLst>
                          <a:ext uri="{FF2B5EF4-FFF2-40B4-BE49-F238E27FC236}">
                            <a16:creationId xmlns:a16="http://schemas.microsoft.com/office/drawing/2014/main" id="{EE41E683-A11E-4B60-A3A9-D0703112CF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233" y="1610917"/>
                        <a:ext cx="1441847" cy="463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>
            <a:extLst>
              <a:ext uri="{FF2B5EF4-FFF2-40B4-BE49-F238E27FC236}">
                <a16:creationId xmlns:a16="http://schemas.microsoft.com/office/drawing/2014/main" id="{9A1DDB08-4A2A-4DF2-A604-B0889DF9CF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4837" y="1600200"/>
          <a:ext cx="25860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r:id="rId13" imgW="1231683" imgH="228818" progId="Equation.3">
                  <p:embed/>
                </p:oleObj>
              </mc:Choice>
              <mc:Fallback>
                <p:oleObj r:id="rId13" imgW="1231683" imgH="228818" progId="Equation.3">
                  <p:embed/>
                  <p:pic>
                    <p:nvPicPr>
                      <p:cNvPr id="27657" name="Object 9">
                        <a:extLst>
                          <a:ext uri="{FF2B5EF4-FFF2-40B4-BE49-F238E27FC236}">
                            <a16:creationId xmlns:a16="http://schemas.microsoft.com/office/drawing/2014/main" id="{9A1DDB08-4A2A-4DF2-A604-B0889DF9CF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7" y="1600200"/>
                        <a:ext cx="258603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>
            <a:extLst>
              <a:ext uri="{FF2B5EF4-FFF2-40B4-BE49-F238E27FC236}">
                <a16:creationId xmlns:a16="http://schemas.microsoft.com/office/drawing/2014/main" id="{9763332E-D88D-43A8-8094-47F6B35948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2145" y="2059781"/>
          <a:ext cx="2313385" cy="439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" r:id="rId15" imgW="1206817" imgH="228917" progId="Equation.3">
                  <p:embed/>
                </p:oleObj>
              </mc:Choice>
              <mc:Fallback>
                <p:oleObj r:id="rId15" imgW="1206817" imgH="228917" progId="Equation.3">
                  <p:embed/>
                  <p:pic>
                    <p:nvPicPr>
                      <p:cNvPr id="27658" name="Object 10">
                        <a:extLst>
                          <a:ext uri="{FF2B5EF4-FFF2-40B4-BE49-F238E27FC236}">
                            <a16:creationId xmlns:a16="http://schemas.microsoft.com/office/drawing/2014/main" id="{9763332E-D88D-43A8-8094-47F6B35948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145" y="2059781"/>
                        <a:ext cx="2313385" cy="439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>
            <a:extLst>
              <a:ext uri="{FF2B5EF4-FFF2-40B4-BE49-F238E27FC236}">
                <a16:creationId xmlns:a16="http://schemas.microsoft.com/office/drawing/2014/main" id="{EB6345C1-EDD0-47B6-B513-52B972D72C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3341" y="2487216"/>
          <a:ext cx="2832497" cy="451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" r:id="rId17" imgW="1460183" imgH="228818" progId="Equation.3">
                  <p:embed/>
                </p:oleObj>
              </mc:Choice>
              <mc:Fallback>
                <p:oleObj r:id="rId17" imgW="1460183" imgH="228818" progId="Equation.3">
                  <p:embed/>
                  <p:pic>
                    <p:nvPicPr>
                      <p:cNvPr id="27659" name="Object 11">
                        <a:extLst>
                          <a:ext uri="{FF2B5EF4-FFF2-40B4-BE49-F238E27FC236}">
                            <a16:creationId xmlns:a16="http://schemas.microsoft.com/office/drawing/2014/main" id="{EB6345C1-EDD0-47B6-B513-52B972D72C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341" y="2487216"/>
                        <a:ext cx="2832497" cy="451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Text Box 12">
            <a:extLst>
              <a:ext uri="{FF2B5EF4-FFF2-40B4-BE49-F238E27FC236}">
                <a16:creationId xmlns:a16="http://schemas.microsoft.com/office/drawing/2014/main" id="{3FE440CA-114B-48D1-AFE9-44EBA7746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256" y="2372917"/>
            <a:ext cx="1800225" cy="461665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</a:pPr>
            <a:r>
              <a:rPr lang="zh-CN" altLang="zh-CN" sz="2400">
                <a:ea typeface="长城楷体" pitchFamily="1" charset="-122"/>
              </a:rPr>
              <a:t>或运算形式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>
            <a:extLst>
              <a:ext uri="{FF2B5EF4-FFF2-40B4-BE49-F238E27FC236}">
                <a16:creationId xmlns:a16="http://schemas.microsoft.com/office/drawing/2014/main" id="{005D8EB7-AF0B-4F60-B820-97253B9CF850}"/>
              </a:ext>
            </a:extLst>
          </p:cNvPr>
          <p:cNvGrpSpPr>
            <a:grpSpLocks/>
          </p:cNvGrpSpPr>
          <p:nvPr/>
        </p:nvGrpSpPr>
        <p:grpSpPr bwMode="auto">
          <a:xfrm>
            <a:off x="1952625" y="1659732"/>
            <a:ext cx="2906316" cy="3979069"/>
            <a:chOff x="0" y="186"/>
            <a:chExt cx="2440" cy="3342"/>
          </a:xfrm>
        </p:grpSpPr>
        <p:graphicFrame>
          <p:nvGraphicFramePr>
            <p:cNvPr id="28675" name="Object 3">
              <a:extLst>
                <a:ext uri="{FF2B5EF4-FFF2-40B4-BE49-F238E27FC236}">
                  <a16:creationId xmlns:a16="http://schemas.microsoft.com/office/drawing/2014/main" id="{CCC8E3A5-5D9B-4709-A7A5-B49DB3D392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186"/>
            <a:ext cx="1873" cy="3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8" r:id="rId3" imgW="3533333" imgH="5952381" progId="Paint.Picture">
                    <p:embed/>
                  </p:oleObj>
                </mc:Choice>
                <mc:Fallback>
                  <p:oleObj r:id="rId3" imgW="3533333" imgH="5952381" progId="Paint.Picture">
                    <p:embed/>
                    <p:pic>
                      <p:nvPicPr>
                        <p:cNvPr id="28675" name="Object 3">
                          <a:extLst>
                            <a:ext uri="{FF2B5EF4-FFF2-40B4-BE49-F238E27FC236}">
                              <a16:creationId xmlns:a16="http://schemas.microsoft.com/office/drawing/2014/main" id="{CCC8E3A5-5D9B-4709-A7A5-B49DB3D392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86"/>
                          <a:ext cx="1873" cy="3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6" name="AutoShape 4">
              <a:extLst>
                <a:ext uri="{FF2B5EF4-FFF2-40B4-BE49-F238E27FC236}">
                  <a16:creationId xmlns:a16="http://schemas.microsoft.com/office/drawing/2014/main" id="{1EDD5443-B746-431B-8380-C5583AAD3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50"/>
              <a:ext cx="2440" cy="252"/>
            </a:xfrm>
            <a:prstGeom prst="flowChartProcess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8677" name="Rectangle 5">
              <a:extLst>
                <a:ext uri="{FF2B5EF4-FFF2-40B4-BE49-F238E27FC236}">
                  <a16:creationId xmlns:a16="http://schemas.microsoft.com/office/drawing/2014/main" id="{B9DB88E3-AD09-451D-B2DC-C78BC2119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237"/>
              <a:ext cx="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28678" name="Rectangle 6">
              <a:extLst>
                <a:ext uri="{FF2B5EF4-FFF2-40B4-BE49-F238E27FC236}">
                  <a16:creationId xmlns:a16="http://schemas.microsoft.com/office/drawing/2014/main" id="{774C19DD-07D5-4946-A583-5B4057466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621"/>
              <a:ext cx="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28679" name="Rectangle 7">
              <a:extLst>
                <a:ext uri="{FF2B5EF4-FFF2-40B4-BE49-F238E27FC236}">
                  <a16:creationId xmlns:a16="http://schemas.microsoft.com/office/drawing/2014/main" id="{3874016D-F0F2-42EA-B5ED-B6A2BC277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997"/>
              <a:ext cx="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3</a:t>
              </a:r>
            </a:p>
          </p:txBody>
        </p:sp>
        <p:sp>
          <p:nvSpPr>
            <p:cNvPr id="28680" name="Rectangle 8">
              <a:extLst>
                <a:ext uri="{FF2B5EF4-FFF2-40B4-BE49-F238E27FC236}">
                  <a16:creationId xmlns:a16="http://schemas.microsoft.com/office/drawing/2014/main" id="{E91FD21A-17B2-44E8-AC24-760C68F7F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" y="1349"/>
              <a:ext cx="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4</a:t>
              </a:r>
            </a:p>
          </p:txBody>
        </p:sp>
        <p:sp>
          <p:nvSpPr>
            <p:cNvPr id="28681" name="Rectangle 9">
              <a:extLst>
                <a:ext uri="{FF2B5EF4-FFF2-40B4-BE49-F238E27FC236}">
                  <a16:creationId xmlns:a16="http://schemas.microsoft.com/office/drawing/2014/main" id="{24D39BDF-AF3D-4C40-A667-BE75AC34E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1717"/>
              <a:ext cx="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5</a:t>
              </a:r>
            </a:p>
          </p:txBody>
        </p:sp>
        <p:sp>
          <p:nvSpPr>
            <p:cNvPr id="28682" name="Rectangle 10">
              <a:extLst>
                <a:ext uri="{FF2B5EF4-FFF2-40B4-BE49-F238E27FC236}">
                  <a16:creationId xmlns:a16="http://schemas.microsoft.com/office/drawing/2014/main" id="{392D8C06-1B5E-4083-80C5-3B9CB78B7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2101"/>
              <a:ext cx="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6</a:t>
              </a:r>
            </a:p>
          </p:txBody>
        </p:sp>
        <p:sp>
          <p:nvSpPr>
            <p:cNvPr id="28683" name="Rectangle 11">
              <a:extLst>
                <a:ext uri="{FF2B5EF4-FFF2-40B4-BE49-F238E27FC236}">
                  <a16:creationId xmlns:a16="http://schemas.microsoft.com/office/drawing/2014/main" id="{E452048D-0F86-48E8-A01C-BCF12B25D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2485"/>
              <a:ext cx="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7</a:t>
              </a:r>
            </a:p>
          </p:txBody>
        </p:sp>
        <p:sp>
          <p:nvSpPr>
            <p:cNvPr id="28684" name="Rectangle 12">
              <a:extLst>
                <a:ext uri="{FF2B5EF4-FFF2-40B4-BE49-F238E27FC236}">
                  <a16:creationId xmlns:a16="http://schemas.microsoft.com/office/drawing/2014/main" id="{208B681A-1183-401E-801F-C7A49C815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861"/>
              <a:ext cx="1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28685" name="Rectangle 13">
              <a:extLst>
                <a:ext uri="{FF2B5EF4-FFF2-40B4-BE49-F238E27FC236}">
                  <a16:creationId xmlns:a16="http://schemas.microsoft.com/office/drawing/2014/main" id="{08D3E3B2-FC68-49B4-8500-AD8E9A680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1397"/>
              <a:ext cx="1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28686" name="Rectangle 14">
              <a:extLst>
                <a:ext uri="{FF2B5EF4-FFF2-40B4-BE49-F238E27FC236}">
                  <a16:creationId xmlns:a16="http://schemas.microsoft.com/office/drawing/2014/main" id="{EC4B43C8-ACD5-4A73-AD1F-6F1E2DBFC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1933"/>
              <a:ext cx="1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28687" name="Rectangle 15">
              <a:extLst>
                <a:ext uri="{FF2B5EF4-FFF2-40B4-BE49-F238E27FC236}">
                  <a16:creationId xmlns:a16="http://schemas.microsoft.com/office/drawing/2014/main" id="{E54CB0A3-3263-4EEA-9DE8-1DA08E8B8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2853"/>
              <a:ext cx="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8</a:t>
              </a:r>
            </a:p>
          </p:txBody>
        </p:sp>
        <p:sp>
          <p:nvSpPr>
            <p:cNvPr id="28688" name="Rectangle 16">
              <a:extLst>
                <a:ext uri="{FF2B5EF4-FFF2-40B4-BE49-F238E27FC236}">
                  <a16:creationId xmlns:a16="http://schemas.microsoft.com/office/drawing/2014/main" id="{0F1288F3-57A7-459B-84BE-C1762CD77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3221"/>
              <a:ext cx="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9</a:t>
              </a:r>
            </a:p>
          </p:txBody>
        </p:sp>
        <p:sp>
          <p:nvSpPr>
            <p:cNvPr id="28689" name="Rectangle 17">
              <a:extLst>
                <a:ext uri="{FF2B5EF4-FFF2-40B4-BE49-F238E27FC236}">
                  <a16:creationId xmlns:a16="http://schemas.microsoft.com/office/drawing/2014/main" id="{DE7A7307-D270-4704-998B-9EFE92520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2493"/>
              <a:ext cx="1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3</a:t>
              </a:r>
            </a:p>
          </p:txBody>
        </p:sp>
        <p:sp>
          <p:nvSpPr>
            <p:cNvPr id="28690" name="Rectangle 18" descr="窄竖线">
              <a:extLst>
                <a:ext uri="{FF2B5EF4-FFF2-40B4-BE49-F238E27FC236}">
                  <a16:creationId xmlns:a16="http://schemas.microsoft.com/office/drawing/2014/main" id="{A7FBF107-706F-446B-AD83-34279A00D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3029"/>
              <a:ext cx="1021" cy="465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fontAlgn="base"/>
              <a:r>
                <a:rPr lang="zh-CN" altLang="zh-CN"/>
                <a:t>8421BCD 码编码器</a:t>
              </a:r>
              <a:endParaRPr lang="zh-CN" altLang="zh-CN" baseline="-25000"/>
            </a:p>
          </p:txBody>
        </p:sp>
      </p:grpSp>
      <p:sp>
        <p:nvSpPr>
          <p:cNvPr id="28691" name="Rectangle 19">
            <a:extLst>
              <a:ext uri="{FF2B5EF4-FFF2-40B4-BE49-F238E27FC236}">
                <a16:creationId xmlns:a16="http://schemas.microsoft.com/office/drawing/2014/main" id="{47F15F18-60E4-4168-838B-97AD532D6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00525" y="857250"/>
            <a:ext cx="3800475" cy="447675"/>
          </a:xfrm>
        </p:spPr>
        <p:txBody>
          <a:bodyPr/>
          <a:lstStyle/>
          <a:p>
            <a:pPr algn="l"/>
            <a:r>
              <a:rPr lang="zh-CN" altLang="en-US" sz="2400">
                <a:ea typeface="黑体" panose="02010609060101010101" pitchFamily="49" charset="-122"/>
              </a:rPr>
              <a:t>二</a:t>
            </a:r>
            <a:r>
              <a:rPr lang="en-US" altLang="zh-CN" sz="2400">
                <a:ea typeface="黑体" panose="02010609060101010101" pitchFamily="49" charset="-122"/>
              </a:rPr>
              <a:t>—</a:t>
            </a:r>
            <a:r>
              <a:rPr lang="zh-CN" altLang="en-US" sz="2400">
                <a:ea typeface="黑体" panose="02010609060101010101" pitchFamily="49" charset="-122"/>
              </a:rPr>
              <a:t>十进制编码器电路图</a:t>
            </a:r>
          </a:p>
        </p:txBody>
      </p:sp>
      <p:sp>
        <p:nvSpPr>
          <p:cNvPr id="28692" name="AutoShape 20">
            <a:extLst>
              <a:ext uri="{FF2B5EF4-FFF2-40B4-BE49-F238E27FC236}">
                <a16:creationId xmlns:a16="http://schemas.microsoft.com/office/drawing/2014/main" id="{97CA99D3-EDC5-40BF-9B32-38A56E327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966" y="1247775"/>
            <a:ext cx="2066925" cy="1100138"/>
          </a:xfrm>
          <a:prstGeom prst="wedgeRectCallout">
            <a:avLst>
              <a:gd name="adj1" fmla="val -73241"/>
              <a:gd name="adj2" fmla="val -31167"/>
            </a:avLst>
          </a:prstGeom>
          <a:solidFill>
            <a:srgbClr val="FFFF99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/>
            <a:r>
              <a:rPr lang="zh-CN" altLang="zh-CN"/>
              <a:t>　　将 0 ~ 9 十个十进制数转换为二进制代码的电路。又称</a:t>
            </a:r>
            <a:r>
              <a:rPr lang="zh-CN" altLang="zh-CN">
                <a:solidFill>
                  <a:srgbClr val="0000FF"/>
                </a:solidFill>
              </a:rPr>
              <a:t>十进制编码器</a:t>
            </a:r>
            <a:r>
              <a:rPr lang="zh-CN" altLang="zh-CN"/>
              <a:t>。</a:t>
            </a:r>
            <a:r>
              <a:rPr lang="zh-CN" altLang="zh-CN">
                <a:latin typeface="宋体" panose="02010600030101010101" pitchFamily="2" charset="-122"/>
              </a:rPr>
              <a:t> </a:t>
            </a:r>
          </a:p>
        </p:txBody>
      </p:sp>
      <p:grpSp>
        <p:nvGrpSpPr>
          <p:cNvPr id="28693" name="Group 21">
            <a:extLst>
              <a:ext uri="{FF2B5EF4-FFF2-40B4-BE49-F238E27FC236}">
                <a16:creationId xmlns:a16="http://schemas.microsoft.com/office/drawing/2014/main" id="{6794F32B-5B6B-4FAE-BCD2-DDCAD48C3DD2}"/>
              </a:ext>
            </a:extLst>
          </p:cNvPr>
          <p:cNvGrpSpPr>
            <a:grpSpLocks/>
          </p:cNvGrpSpPr>
          <p:nvPr/>
        </p:nvGrpSpPr>
        <p:grpSpPr bwMode="auto">
          <a:xfrm>
            <a:off x="2001442" y="1431132"/>
            <a:ext cx="4377928" cy="4160044"/>
            <a:chOff x="0" y="0"/>
            <a:chExt cx="3677" cy="3494"/>
          </a:xfrm>
        </p:grpSpPr>
        <p:sp>
          <p:nvSpPr>
            <p:cNvPr id="28694" name="Rectangle 22">
              <a:extLst>
                <a:ext uri="{FF2B5EF4-FFF2-40B4-BE49-F238E27FC236}">
                  <a16:creationId xmlns:a16="http://schemas.microsoft.com/office/drawing/2014/main" id="{C380EB3C-07EC-4327-9EDE-3E7392991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" y="35"/>
              <a:ext cx="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>
                  <a:solidFill>
                    <a:srgbClr val="0000FF"/>
                  </a:solidFill>
                </a:rPr>
                <a:t>I</a:t>
              </a:r>
              <a:r>
                <a:rPr lang="zh-CN" altLang="zh-CN" baseline="-25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8695" name="Rectangle 23">
              <a:extLst>
                <a:ext uri="{FF2B5EF4-FFF2-40B4-BE49-F238E27FC236}">
                  <a16:creationId xmlns:a16="http://schemas.microsoft.com/office/drawing/2014/main" id="{27DAF4C4-018B-4FDA-B2AA-AA8B5D5A6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8"/>
              <a:ext cx="280" cy="3456"/>
            </a:xfrm>
            <a:prstGeom prst="rect">
              <a:avLst/>
            </a:prstGeom>
            <a:noFill/>
            <a:ln w="28575" cmpd="sng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28696" name="AutoShape 24">
              <a:extLst>
                <a:ext uri="{FF2B5EF4-FFF2-40B4-BE49-F238E27FC236}">
                  <a16:creationId xmlns:a16="http://schemas.microsoft.com/office/drawing/2014/main" id="{B58C3DF4-4319-483A-B408-C1A516DBE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0"/>
              <a:ext cx="791" cy="248"/>
            </a:xfrm>
            <a:prstGeom prst="wedgeRectCallout">
              <a:avLst>
                <a:gd name="adj1" fmla="val -77523"/>
                <a:gd name="adj2" fmla="val 14921"/>
              </a:avLst>
            </a:prstGeom>
            <a:solidFill>
              <a:srgbClr val="CCCCFF"/>
            </a:solidFill>
            <a:ln w="9525" cmpd="sng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/>
              <a:r>
                <a:rPr lang="zh-CN" altLang="zh-CN"/>
                <a:t>省略不画</a:t>
              </a:r>
              <a:endParaRPr lang="zh-CN" altLang="zh-CN">
                <a:latin typeface="宋体" panose="02010600030101010101" pitchFamily="2" charset="-122"/>
              </a:endParaRPr>
            </a:p>
          </p:txBody>
        </p:sp>
        <p:sp>
          <p:nvSpPr>
            <p:cNvPr id="28697" name="Rectangle 25">
              <a:extLst>
                <a:ext uri="{FF2B5EF4-FFF2-40B4-BE49-F238E27FC236}">
                  <a16:creationId xmlns:a16="http://schemas.microsoft.com/office/drawing/2014/main" id="{B9FB5ED2-A6A0-4806-B5AC-57EF46AAD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" y="854"/>
              <a:ext cx="280" cy="1912"/>
            </a:xfrm>
            <a:prstGeom prst="rect">
              <a:avLst/>
            </a:prstGeom>
            <a:noFill/>
            <a:ln w="28575" cmpd="sng">
              <a:solidFill>
                <a:srgbClr val="00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1350"/>
            </a:p>
          </p:txBody>
        </p:sp>
        <p:sp>
          <p:nvSpPr>
            <p:cNvPr id="28698" name="AutoShape 26">
              <a:extLst>
                <a:ext uri="{FF2B5EF4-FFF2-40B4-BE49-F238E27FC236}">
                  <a16:creationId xmlns:a16="http://schemas.microsoft.com/office/drawing/2014/main" id="{90A0713F-3C4A-4501-A37D-1F44E5DE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1558"/>
              <a:ext cx="1029" cy="464"/>
            </a:xfrm>
            <a:prstGeom prst="wedgeRectCallout">
              <a:avLst>
                <a:gd name="adj1" fmla="val -66426"/>
                <a:gd name="adj2" fmla="val -22843"/>
              </a:avLst>
            </a:prstGeom>
            <a:solidFill>
              <a:srgbClr val="CCCCFF"/>
            </a:solidFill>
            <a:ln w="9525" cmpd="sng">
              <a:solidFill>
                <a:srgbClr val="00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/>
              <a:r>
                <a:rPr lang="zh-CN" altLang="zh-CN">
                  <a:latin typeface="宋体" panose="02010600030101010101" pitchFamily="2" charset="-122"/>
                </a:rPr>
                <a:t>输出</a:t>
              </a:r>
              <a:r>
                <a:rPr lang="zh-CN" altLang="zh-CN"/>
                <a:t> 4 </a:t>
              </a:r>
              <a:r>
                <a:rPr lang="zh-CN" altLang="zh-CN">
                  <a:latin typeface="宋体" panose="02010600030101010101" pitchFamily="2" charset="-122"/>
                </a:rPr>
                <a:t>位</a:t>
              </a:r>
            </a:p>
            <a:p>
              <a:pPr algn="ctr" fontAlgn="base"/>
              <a:r>
                <a:rPr lang="zh-CN" altLang="zh-CN">
                  <a:latin typeface="宋体" panose="02010600030101010101" pitchFamily="2" charset="-122"/>
                </a:rPr>
                <a:t>二进制代码</a:t>
              </a:r>
            </a:p>
          </p:txBody>
        </p:sp>
      </p:grpSp>
      <p:sp>
        <p:nvSpPr>
          <p:cNvPr id="28699" name="Rectangle 27">
            <a:extLst>
              <a:ext uri="{FF2B5EF4-FFF2-40B4-BE49-F238E27FC236}">
                <a16:creationId xmlns:a16="http://schemas.microsoft.com/office/drawing/2014/main" id="{DDBE8DA6-A95A-4444-ADE8-2FD2C16E6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335" y="1328120"/>
            <a:ext cx="2627709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1350"/>
          </a:p>
        </p:txBody>
      </p:sp>
      <p:grpSp>
        <p:nvGrpSpPr>
          <p:cNvPr id="28700" name="Group 28">
            <a:extLst>
              <a:ext uri="{FF2B5EF4-FFF2-40B4-BE49-F238E27FC236}">
                <a16:creationId xmlns:a16="http://schemas.microsoft.com/office/drawing/2014/main" id="{F25CEAA3-C64F-4473-829D-88AE5A8A206F}"/>
              </a:ext>
            </a:extLst>
          </p:cNvPr>
          <p:cNvGrpSpPr>
            <a:grpSpLocks/>
          </p:cNvGrpSpPr>
          <p:nvPr/>
        </p:nvGrpSpPr>
        <p:grpSpPr bwMode="auto">
          <a:xfrm>
            <a:off x="1958579" y="1654970"/>
            <a:ext cx="2905125" cy="3979069"/>
            <a:chOff x="0" y="186"/>
            <a:chExt cx="2440" cy="3342"/>
          </a:xfrm>
        </p:grpSpPr>
        <p:sp>
          <p:nvSpPr>
            <p:cNvPr id="28701" name="AutoShape 29">
              <a:extLst>
                <a:ext uri="{FF2B5EF4-FFF2-40B4-BE49-F238E27FC236}">
                  <a16:creationId xmlns:a16="http://schemas.microsoft.com/office/drawing/2014/main" id="{B717286B-ADE3-45B2-846A-EB6C65D54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50"/>
              <a:ext cx="2440" cy="252"/>
            </a:xfrm>
            <a:prstGeom prst="flowChartProcess">
              <a:avLst/>
            </a:prstGeom>
            <a:solidFill>
              <a:schemeClr val="bg1"/>
            </a:solidFill>
            <a:ln/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/>
            </a:p>
          </p:txBody>
        </p:sp>
        <p:graphicFrame>
          <p:nvGraphicFramePr>
            <p:cNvPr id="28702" name="Object 30">
              <a:extLst>
                <a:ext uri="{FF2B5EF4-FFF2-40B4-BE49-F238E27FC236}">
                  <a16:creationId xmlns:a16="http://schemas.microsoft.com/office/drawing/2014/main" id="{9F022877-0A11-4D24-A2CA-E07D1DB0A9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186"/>
            <a:ext cx="1873" cy="3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9" r:id="rId6" imgW="3533333" imgH="5952381" progId="Paint.Picture">
                    <p:embed/>
                  </p:oleObj>
                </mc:Choice>
                <mc:Fallback>
                  <p:oleObj r:id="rId6" imgW="3533333" imgH="5952381" progId="Paint.Picture">
                    <p:embed/>
                    <p:pic>
                      <p:nvPicPr>
                        <p:cNvPr id="28702" name="Object 30">
                          <a:extLst>
                            <a:ext uri="{FF2B5EF4-FFF2-40B4-BE49-F238E27FC236}">
                              <a16:creationId xmlns:a16="http://schemas.microsoft.com/office/drawing/2014/main" id="{9F022877-0A11-4D24-A2CA-E07D1DB0A9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86"/>
                          <a:ext cx="1873" cy="334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3" name="Rectangle 31">
              <a:extLst>
                <a:ext uri="{FF2B5EF4-FFF2-40B4-BE49-F238E27FC236}">
                  <a16:creationId xmlns:a16="http://schemas.microsoft.com/office/drawing/2014/main" id="{A835E93F-64B5-4042-AF66-D11B55CC4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237"/>
              <a:ext cx="11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28704" name="Rectangle 32">
              <a:extLst>
                <a:ext uri="{FF2B5EF4-FFF2-40B4-BE49-F238E27FC236}">
                  <a16:creationId xmlns:a16="http://schemas.microsoft.com/office/drawing/2014/main" id="{33CEACDA-CA9D-42BB-87C3-2C7203538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621"/>
              <a:ext cx="11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28705" name="Rectangle 33">
              <a:extLst>
                <a:ext uri="{FF2B5EF4-FFF2-40B4-BE49-F238E27FC236}">
                  <a16:creationId xmlns:a16="http://schemas.microsoft.com/office/drawing/2014/main" id="{B208CFF6-43B0-45F8-A846-9F81FD47F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997"/>
              <a:ext cx="11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3</a:t>
              </a:r>
            </a:p>
          </p:txBody>
        </p:sp>
        <p:sp>
          <p:nvSpPr>
            <p:cNvPr id="28706" name="Rectangle 34">
              <a:extLst>
                <a:ext uri="{FF2B5EF4-FFF2-40B4-BE49-F238E27FC236}">
                  <a16:creationId xmlns:a16="http://schemas.microsoft.com/office/drawing/2014/main" id="{275685F8-C5C0-4B8A-8E15-9C54769B8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" y="1349"/>
              <a:ext cx="11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4</a:t>
              </a:r>
            </a:p>
          </p:txBody>
        </p:sp>
        <p:sp>
          <p:nvSpPr>
            <p:cNvPr id="28707" name="Rectangle 35">
              <a:extLst>
                <a:ext uri="{FF2B5EF4-FFF2-40B4-BE49-F238E27FC236}">
                  <a16:creationId xmlns:a16="http://schemas.microsoft.com/office/drawing/2014/main" id="{CE0100C3-0EA1-4D16-8CFB-34C48FF15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1717"/>
              <a:ext cx="11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5</a:t>
              </a:r>
            </a:p>
          </p:txBody>
        </p:sp>
        <p:sp>
          <p:nvSpPr>
            <p:cNvPr id="28708" name="Rectangle 36">
              <a:extLst>
                <a:ext uri="{FF2B5EF4-FFF2-40B4-BE49-F238E27FC236}">
                  <a16:creationId xmlns:a16="http://schemas.microsoft.com/office/drawing/2014/main" id="{4D0BEE49-33F5-4529-A2DA-551F654C9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2101"/>
              <a:ext cx="11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6</a:t>
              </a:r>
            </a:p>
          </p:txBody>
        </p:sp>
        <p:sp>
          <p:nvSpPr>
            <p:cNvPr id="28709" name="Rectangle 37">
              <a:extLst>
                <a:ext uri="{FF2B5EF4-FFF2-40B4-BE49-F238E27FC236}">
                  <a16:creationId xmlns:a16="http://schemas.microsoft.com/office/drawing/2014/main" id="{310D43E0-B14B-4376-AB7A-42426F561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2485"/>
              <a:ext cx="11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7</a:t>
              </a:r>
            </a:p>
          </p:txBody>
        </p:sp>
        <p:sp>
          <p:nvSpPr>
            <p:cNvPr id="28710" name="Rectangle 38">
              <a:extLst>
                <a:ext uri="{FF2B5EF4-FFF2-40B4-BE49-F238E27FC236}">
                  <a16:creationId xmlns:a16="http://schemas.microsoft.com/office/drawing/2014/main" id="{0A21FC38-B9E2-4EDC-9845-43179359F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861"/>
              <a:ext cx="175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0</a:t>
              </a:r>
            </a:p>
          </p:txBody>
        </p:sp>
        <p:sp>
          <p:nvSpPr>
            <p:cNvPr id="28711" name="Rectangle 39">
              <a:extLst>
                <a:ext uri="{FF2B5EF4-FFF2-40B4-BE49-F238E27FC236}">
                  <a16:creationId xmlns:a16="http://schemas.microsoft.com/office/drawing/2014/main" id="{8202F801-2AE1-449F-AEEF-3BFEF8A97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1397"/>
              <a:ext cx="175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1</a:t>
              </a:r>
            </a:p>
          </p:txBody>
        </p:sp>
        <p:sp>
          <p:nvSpPr>
            <p:cNvPr id="28712" name="Rectangle 40">
              <a:extLst>
                <a:ext uri="{FF2B5EF4-FFF2-40B4-BE49-F238E27FC236}">
                  <a16:creationId xmlns:a16="http://schemas.microsoft.com/office/drawing/2014/main" id="{994C9CCC-6F0B-480B-8DD0-5B2CA1174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1933"/>
              <a:ext cx="175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2</a:t>
              </a:r>
            </a:p>
          </p:txBody>
        </p:sp>
        <p:sp>
          <p:nvSpPr>
            <p:cNvPr id="28713" name="Rectangle 41">
              <a:extLst>
                <a:ext uri="{FF2B5EF4-FFF2-40B4-BE49-F238E27FC236}">
                  <a16:creationId xmlns:a16="http://schemas.microsoft.com/office/drawing/2014/main" id="{66171DA9-5495-4E86-973B-6FF871356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2853"/>
              <a:ext cx="11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8</a:t>
              </a:r>
            </a:p>
          </p:txBody>
        </p:sp>
        <p:sp>
          <p:nvSpPr>
            <p:cNvPr id="28714" name="Rectangle 42">
              <a:extLst>
                <a:ext uri="{FF2B5EF4-FFF2-40B4-BE49-F238E27FC236}">
                  <a16:creationId xmlns:a16="http://schemas.microsoft.com/office/drawing/2014/main" id="{BA2281EC-3CD3-404E-A35F-9238D913F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3221"/>
              <a:ext cx="11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I</a:t>
              </a:r>
              <a:r>
                <a:rPr lang="zh-CN" altLang="zh-CN" baseline="-25000"/>
                <a:t>9</a:t>
              </a:r>
            </a:p>
          </p:txBody>
        </p:sp>
        <p:sp>
          <p:nvSpPr>
            <p:cNvPr id="28715" name="Rectangle 43">
              <a:extLst>
                <a:ext uri="{FF2B5EF4-FFF2-40B4-BE49-F238E27FC236}">
                  <a16:creationId xmlns:a16="http://schemas.microsoft.com/office/drawing/2014/main" id="{73F0FCD5-9ED9-498A-B679-F5640976F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2493"/>
              <a:ext cx="175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</a:pPr>
              <a:r>
                <a:rPr lang="zh-CN" altLang="zh-CN" i="1"/>
                <a:t>Y</a:t>
              </a:r>
              <a:r>
                <a:rPr lang="zh-CN" altLang="zh-CN" baseline="-25000"/>
                <a:t>3</a:t>
              </a:r>
            </a:p>
          </p:txBody>
        </p:sp>
      </p:grpSp>
      <p:sp>
        <p:nvSpPr>
          <p:cNvPr id="28716" name="AutoShape 44">
            <a:extLst>
              <a:ext uri="{FF2B5EF4-FFF2-40B4-BE49-F238E27FC236}">
                <a16:creationId xmlns:a16="http://schemas.microsoft.com/office/drawing/2014/main" id="{5ED8FD95-0ED0-4F95-8BF5-891D31014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1370" y="5037535"/>
            <a:ext cx="1245394" cy="561975"/>
          </a:xfrm>
          <a:prstGeom prst="wedgeRectCallout">
            <a:avLst>
              <a:gd name="adj1" fmla="val 8606"/>
              <a:gd name="adj2" fmla="val -49787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/>
            <a:r>
              <a:rPr lang="zh-CN" altLang="zh-CN"/>
              <a:t>10 </a:t>
            </a:r>
            <a:r>
              <a:rPr lang="zh-CN" altLang="zh-CN">
                <a:latin typeface="宋体" panose="02010600030101010101" pitchFamily="2" charset="-122"/>
              </a:rPr>
              <a:t>线</a:t>
            </a:r>
            <a:r>
              <a:rPr lang="zh-CN" altLang="zh-CN"/>
              <a:t> – 4 </a:t>
            </a:r>
            <a:r>
              <a:rPr lang="zh-CN" altLang="zh-CN">
                <a:latin typeface="宋体" panose="02010600030101010101" pitchFamily="2" charset="-122"/>
              </a:rPr>
              <a:t>线编码器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1" grpId="0" autoUpdateAnimBg="0"/>
      <p:bldP spid="28692" grpId="0" animBg="1" autoUpdateAnimBg="0"/>
      <p:bldP spid="28716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3345</TotalTime>
  <Words>4168</Words>
  <Application>Microsoft Office PowerPoint</Application>
  <PresentationFormat>全屏显示(4:3)</PresentationFormat>
  <Paragraphs>1254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40</vt:i4>
      </vt:variant>
    </vt:vector>
  </HeadingPairs>
  <TitlesOfParts>
    <vt:vector size="59" baseType="lpstr">
      <vt:lpstr>Monotype Sorts</vt:lpstr>
      <vt:lpstr>黑体</vt:lpstr>
      <vt:lpstr>楷体_GB2312</vt:lpstr>
      <vt:lpstr>宋体</vt:lpstr>
      <vt:lpstr>幼圆</vt:lpstr>
      <vt:lpstr>Arial</vt:lpstr>
      <vt:lpstr>Calibri</vt:lpstr>
      <vt:lpstr>Calibri Light</vt:lpstr>
      <vt:lpstr>Comic Sans MS</vt:lpstr>
      <vt:lpstr>Tahoma</vt:lpstr>
      <vt:lpstr>Times</vt:lpstr>
      <vt:lpstr>Times New Roman</vt:lpstr>
      <vt:lpstr>Office 主题​​</vt:lpstr>
      <vt:lpstr>Bitmap Image</vt:lpstr>
      <vt:lpstr>Microsoft Word 97 - 2003 Document</vt:lpstr>
      <vt:lpstr>Equation.3</vt:lpstr>
      <vt:lpstr>Unknown</vt:lpstr>
      <vt:lpstr>Equation.DSMT4</vt:lpstr>
      <vt:lpstr>Microsoft Word Picture</vt:lpstr>
      <vt:lpstr>3.1　编码器 </vt:lpstr>
      <vt:lpstr>一、编码器的概念</vt:lpstr>
      <vt:lpstr>二、编码器的分类</vt:lpstr>
      <vt:lpstr>二进制编码器</vt:lpstr>
      <vt:lpstr>二—十进制编码器框图</vt:lpstr>
      <vt:lpstr>二—十进制编码器真值表</vt:lpstr>
      <vt:lpstr>二—十进制编码器函数式</vt:lpstr>
      <vt:lpstr>二—十进制编码器函数式</vt:lpstr>
      <vt:lpstr>二—十进制编码器电路图</vt:lpstr>
      <vt:lpstr>PowerPoint 演示文稿</vt:lpstr>
      <vt:lpstr>PowerPoint 演示文稿</vt:lpstr>
      <vt:lpstr>三线-八线编码器</vt:lpstr>
      <vt:lpstr>PowerPoint 演示文稿</vt:lpstr>
      <vt:lpstr>3.2　译码器 </vt:lpstr>
      <vt:lpstr>一、译码的概念与类型 </vt:lpstr>
      <vt:lpstr>二、二进制译码器 </vt:lpstr>
      <vt:lpstr> ( 一 )  3 线 － 8 线译码器 CT74LS138 简介 </vt:lpstr>
      <vt:lpstr>PowerPoint 演示文稿</vt:lpstr>
      <vt:lpstr> ( 二 )  用二进制译码器实现组合逻辑函数 </vt:lpstr>
      <vt:lpstr>PowerPoint 演示文稿</vt:lpstr>
      <vt:lpstr>PowerPoint 演示文稿</vt:lpstr>
      <vt:lpstr>PowerPoint 演示文稿</vt:lpstr>
      <vt:lpstr>PowerPoint 演示文稿</vt:lpstr>
      <vt:lpstr> ( 三 )  译码器的扩展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常用集成电路</dc:title>
  <dc:creator>kejun huang</dc:creator>
  <cp:lastModifiedBy>wyd</cp:lastModifiedBy>
  <cp:revision>18</cp:revision>
  <dcterms:created xsi:type="dcterms:W3CDTF">2020-09-01T07:28:34Z</dcterms:created>
  <dcterms:modified xsi:type="dcterms:W3CDTF">2020-10-08T22:36:25Z</dcterms:modified>
</cp:coreProperties>
</file>