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71" r:id="rId2"/>
    <p:sldId id="262" r:id="rId3"/>
    <p:sldId id="272" r:id="rId4"/>
    <p:sldId id="263" r:id="rId5"/>
    <p:sldId id="264" r:id="rId6"/>
    <p:sldId id="310" r:id="rId7"/>
    <p:sldId id="304" r:id="rId8"/>
    <p:sldId id="265" r:id="rId9"/>
    <p:sldId id="266" r:id="rId10"/>
    <p:sldId id="302" r:id="rId11"/>
    <p:sldId id="309" r:id="rId12"/>
    <p:sldId id="268" r:id="rId13"/>
    <p:sldId id="269" r:id="rId14"/>
    <p:sldId id="270" r:id="rId15"/>
    <p:sldId id="311" r:id="rId16"/>
    <p:sldId id="273" r:id="rId17"/>
    <p:sldId id="274" r:id="rId18"/>
    <p:sldId id="275" r:id="rId19"/>
    <p:sldId id="276" r:id="rId20"/>
    <p:sldId id="277" r:id="rId21"/>
    <p:sldId id="278" r:id="rId22"/>
    <p:sldId id="303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306" r:id="rId33"/>
    <p:sldId id="292" r:id="rId34"/>
    <p:sldId id="312" r:id="rId35"/>
    <p:sldId id="305" r:id="rId36"/>
    <p:sldId id="293" r:id="rId37"/>
    <p:sldId id="307" r:id="rId38"/>
    <p:sldId id="308" r:id="rId39"/>
    <p:sldId id="294" r:id="rId40"/>
    <p:sldId id="295" r:id="rId41"/>
    <p:sldId id="296" r:id="rId42"/>
    <p:sldId id="298" r:id="rId43"/>
    <p:sldId id="299" r:id="rId44"/>
    <p:sldId id="300" r:id="rId45"/>
  </p:sldIdLst>
  <p:sldSz cx="12192000" cy="6858000"/>
  <p:notesSz cx="6858000" cy="9144000"/>
  <p:custDataLst>
    <p:tags r:id="rId48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9" autoAdjust="0"/>
    <p:restoredTop sz="86016" autoAdjust="0"/>
  </p:normalViewPr>
  <p:slideViewPr>
    <p:cSldViewPr snapToGrid="0">
      <p:cViewPr varScale="1">
        <p:scale>
          <a:sx n="73" d="100"/>
          <a:sy n="73" d="100"/>
        </p:scale>
        <p:origin x="64" y="48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7BC4EE3E-E33F-4DB5-AD26-9416DF687392}" type="presOf" srcId="{B0A9BC3E-157E-464C-81B3-F498EBBBA913}" destId="{3822C21C-E39B-4CDB-A2ED-B3FC427F3161}" srcOrd="0" destOrd="0" presId="urn:microsoft.com/office/officeart/2005/8/layout/vList3#1"/>
    <dgm:cxn modelId="{8B79A452-0B68-4131-9ABA-EC9347829B17}" type="presOf" srcId="{55D72A34-A644-4058-A491-926BC51C497B}" destId="{070B6D43-3FA3-4730-A4ED-3464CB09FA02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3CE2CC9A-78E2-4B9C-B582-C740AD6CA385}" type="presOf" srcId="{E191C5FF-9035-4348-ACB1-BAD5E6578D4D}" destId="{213AFB41-0C8E-48A5-A6F4-98797269317B}" srcOrd="0" destOrd="0" presId="urn:microsoft.com/office/officeart/2005/8/layout/vList3#1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CEAC3F85-F3D6-4F3F-B271-EE64DB70CA8A}" type="presParOf" srcId="{73852271-39CE-485E-9C35-81AE2EA898DF}" destId="{6C69E316-95E7-4BF6-BD26-329C2CFA4FA0}" srcOrd="1" destOrd="0" presId="urn:microsoft.com/office/officeart/2005/8/layout/vList3#1"/>
    <dgm:cxn modelId="{A1159792-5D9E-4423-AD36-7FFBC2F98AB9}" type="presParOf" srcId="{73852271-39CE-485E-9C35-81AE2EA898DF}" destId="{A46A0400-6EAD-4D59-835E-C040C020E8DD}" srcOrd="2" destOrd="0" presId="urn:microsoft.com/office/officeart/2005/8/layout/vList3#1"/>
    <dgm:cxn modelId="{2D3C5425-5DDE-4CEC-A870-3FE71256AD8C}" type="presParOf" srcId="{A46A0400-6EAD-4D59-835E-C040C020E8DD}" destId="{522EF139-9BCC-4F66-87A2-6479F093EF64}" srcOrd="0" destOrd="0" presId="urn:microsoft.com/office/officeart/2005/8/layout/vList3#1"/>
    <dgm:cxn modelId="{72E36C51-1DE7-4269-B89F-347393F21365}" type="presParOf" srcId="{A46A0400-6EAD-4D59-835E-C040C020E8DD}" destId="{070B6D43-3FA3-4730-A4ED-3464CB09FA02}" srcOrd="1" destOrd="0" presId="urn:microsoft.com/office/officeart/2005/8/layout/vList3#1"/>
    <dgm:cxn modelId="{39DAA36A-1B7B-4CC6-84F3-16B2F72AA6B4}" type="presParOf" srcId="{73852271-39CE-485E-9C35-81AE2EA898DF}" destId="{906585B6-C6DA-440C-B81D-155DDA219CBF}" srcOrd="3" destOrd="0" presId="urn:microsoft.com/office/officeart/2005/8/layout/vList3#1"/>
    <dgm:cxn modelId="{B8B36EDB-05FB-4CDC-B4B5-28B6733E404B}" type="presParOf" srcId="{73852271-39CE-485E-9C35-81AE2EA898DF}" destId="{BE5E2D1C-D4FD-4B11-8BAB-C8E282081611}" srcOrd="4" destOrd="0" presId="urn:microsoft.com/office/officeart/2005/8/layout/vList3#1"/>
    <dgm:cxn modelId="{C238FF59-6434-4732-BC1D-0709B6AF4CE0}" type="presParOf" srcId="{BE5E2D1C-D4FD-4B11-8BAB-C8E282081611}" destId="{1DD80B41-4203-4B4A-8162-D0DA1D904347}" srcOrd="0" destOrd="0" presId="urn:microsoft.com/office/officeart/2005/8/layout/vList3#1"/>
    <dgm:cxn modelId="{0A700198-6705-445F-9FC3-51FAAF747AB0}" type="presParOf" srcId="{BE5E2D1C-D4FD-4B11-8BAB-C8E282081611}" destId="{3822C21C-E39B-4CDB-A2ED-B3FC427F3161}" srcOrd="1" destOrd="0" presId="urn:microsoft.com/office/officeart/2005/8/layout/vList3#1"/>
    <dgm:cxn modelId="{2EC8E768-78F1-49D7-9E9C-9CF18BEAB88F}" type="presParOf" srcId="{73852271-39CE-485E-9C35-81AE2EA898DF}" destId="{17EF7451-7F82-4094-904E-6E515DB65DA9}" srcOrd="5" destOrd="0" presId="urn:microsoft.com/office/officeart/2005/8/layout/vList3#1"/>
    <dgm:cxn modelId="{B45E9A69-9DE3-4B81-863A-5A532EC6FC42}" type="presParOf" srcId="{73852271-39CE-485E-9C35-81AE2EA898DF}" destId="{63E8FE4C-1BC9-4A12-8883-A793D2EC1DC0}" srcOrd="6" destOrd="0" presId="urn:microsoft.com/office/officeart/2005/8/layout/vList3#1"/>
    <dgm:cxn modelId="{5A04C3CF-02FC-4913-B53B-C48D50D294D8}" type="presParOf" srcId="{63E8FE4C-1BC9-4A12-8883-A793D2EC1DC0}" destId="{5C231798-BBF3-4581-B6E0-45B214C03CA2}" srcOrd="0" destOrd="0" presId="urn:microsoft.com/office/officeart/2005/8/layout/vList3#1"/>
    <dgm:cxn modelId="{DA903508-2969-4331-9AC8-500EB6FE55C9}" type="presParOf" srcId="{63E8FE4C-1BC9-4A12-8883-A793D2EC1DC0}" destId="{213AFB41-0C8E-48A5-A6F4-98797269317B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1F83A3E-AFD7-43DC-B568-F70B39C74B78}" type="presOf" srcId="{B0A9BC3E-157E-464C-81B3-F498EBBBA913}" destId="{3822C21C-E39B-4CDB-A2ED-B3FC427F3161}" srcOrd="0" destOrd="0" presId="urn:microsoft.com/office/officeart/2005/8/layout/vList3#2"/>
    <dgm:cxn modelId="{F464D74A-D1D4-4F5B-8198-2C68894E759D}" type="presOf" srcId="{55D72A34-A644-4058-A491-926BC51C497B}" destId="{070B6D43-3FA3-4730-A4ED-3464CB09FA02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C9489C8A-49F5-46E9-AC4B-BA742B1412C5}" type="presOf" srcId="{E191C5FF-9035-4348-ACB1-BAD5E6578D4D}" destId="{213AFB41-0C8E-48A5-A6F4-98797269317B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B64658CC-7E34-4846-91AD-155D515E3257}" type="presOf" srcId="{90AEAF06-FF20-4EC1-93EE-D6117FFE98B9}" destId="{73852271-39CE-485E-9C35-81AE2EA898DF}" srcOrd="0" destOrd="0" presId="urn:microsoft.com/office/officeart/2005/8/layout/vList3#2"/>
    <dgm:cxn modelId="{D0718ED8-DF97-4B99-BB43-451E4F89A33E}" type="presOf" srcId="{AC44FC8F-6B9F-41DE-9FDC-DD5F8D2A0071}" destId="{698F5D1F-7ADD-43FC-BF6F-1A7A0D6A7A4F}" srcOrd="0" destOrd="0" presId="urn:microsoft.com/office/officeart/2005/8/layout/vList3#2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78E9413F-9CB6-4C97-BC65-A43DA42C4FA9}" type="presParOf" srcId="{73852271-39CE-485E-9C35-81AE2EA898DF}" destId="{BEDC0BF3-D75F-4E5E-AA3A-2CC0D9DD0EAC}" srcOrd="0" destOrd="0" presId="urn:microsoft.com/office/officeart/2005/8/layout/vList3#2"/>
    <dgm:cxn modelId="{18628E94-EE1F-4F44-A3A5-7120D3E66943}" type="presParOf" srcId="{BEDC0BF3-D75F-4E5E-AA3A-2CC0D9DD0EAC}" destId="{DA3E3410-9F0D-46F0-B537-DC54EEF60B5A}" srcOrd="0" destOrd="0" presId="urn:microsoft.com/office/officeart/2005/8/layout/vList3#2"/>
    <dgm:cxn modelId="{44607ECC-52C9-4259-9CF4-0F65267E15BE}" type="presParOf" srcId="{BEDC0BF3-D75F-4E5E-AA3A-2CC0D9DD0EAC}" destId="{698F5D1F-7ADD-43FC-BF6F-1A7A0D6A7A4F}" srcOrd="1" destOrd="0" presId="urn:microsoft.com/office/officeart/2005/8/layout/vList3#2"/>
    <dgm:cxn modelId="{B1BCF2D5-788A-458F-A700-A75E4967A4AF}" type="presParOf" srcId="{73852271-39CE-485E-9C35-81AE2EA898DF}" destId="{6C69E316-95E7-4BF6-BD26-329C2CFA4FA0}" srcOrd="1" destOrd="0" presId="urn:microsoft.com/office/officeart/2005/8/layout/vList3#2"/>
    <dgm:cxn modelId="{62656A3C-7A74-47B3-A56B-8ED66942ED49}" type="presParOf" srcId="{73852271-39CE-485E-9C35-81AE2EA898DF}" destId="{A46A0400-6EAD-4D59-835E-C040C020E8DD}" srcOrd="2" destOrd="0" presId="urn:microsoft.com/office/officeart/2005/8/layout/vList3#2"/>
    <dgm:cxn modelId="{7839F085-EBE6-4F44-A3CC-DF09A10BEA82}" type="presParOf" srcId="{A46A0400-6EAD-4D59-835E-C040C020E8DD}" destId="{522EF139-9BCC-4F66-87A2-6479F093EF64}" srcOrd="0" destOrd="0" presId="urn:microsoft.com/office/officeart/2005/8/layout/vList3#2"/>
    <dgm:cxn modelId="{20806714-86D0-4E9C-BF2E-65B9CE9D07F8}" type="presParOf" srcId="{A46A0400-6EAD-4D59-835E-C040C020E8DD}" destId="{070B6D43-3FA3-4730-A4ED-3464CB09FA02}" srcOrd="1" destOrd="0" presId="urn:microsoft.com/office/officeart/2005/8/layout/vList3#2"/>
    <dgm:cxn modelId="{52B65F66-BE55-40CB-A2BB-5BF5EDDD9F74}" type="presParOf" srcId="{73852271-39CE-485E-9C35-81AE2EA898DF}" destId="{906585B6-C6DA-440C-B81D-155DDA219CBF}" srcOrd="3" destOrd="0" presId="urn:microsoft.com/office/officeart/2005/8/layout/vList3#2"/>
    <dgm:cxn modelId="{A3BE148C-43C2-48AC-902A-96D2D2D992A2}" type="presParOf" srcId="{73852271-39CE-485E-9C35-81AE2EA898DF}" destId="{BE5E2D1C-D4FD-4B11-8BAB-C8E282081611}" srcOrd="4" destOrd="0" presId="urn:microsoft.com/office/officeart/2005/8/layout/vList3#2"/>
    <dgm:cxn modelId="{A3FDD97F-4A4B-47D7-8249-A3F2B41B2469}" type="presParOf" srcId="{BE5E2D1C-D4FD-4B11-8BAB-C8E282081611}" destId="{1DD80B41-4203-4B4A-8162-D0DA1D904347}" srcOrd="0" destOrd="0" presId="urn:microsoft.com/office/officeart/2005/8/layout/vList3#2"/>
    <dgm:cxn modelId="{F6701D06-5CD5-47A8-A79F-4F02EE89E946}" type="presParOf" srcId="{BE5E2D1C-D4FD-4B11-8BAB-C8E282081611}" destId="{3822C21C-E39B-4CDB-A2ED-B3FC427F3161}" srcOrd="1" destOrd="0" presId="urn:microsoft.com/office/officeart/2005/8/layout/vList3#2"/>
    <dgm:cxn modelId="{35DCCED8-97EF-4EE5-8080-57305CB9EF2C}" type="presParOf" srcId="{73852271-39CE-485E-9C35-81AE2EA898DF}" destId="{17EF7451-7F82-4094-904E-6E515DB65DA9}" srcOrd="5" destOrd="0" presId="urn:microsoft.com/office/officeart/2005/8/layout/vList3#2"/>
    <dgm:cxn modelId="{64DFB12A-39BA-41BB-98C6-8B1DF875211A}" type="presParOf" srcId="{73852271-39CE-485E-9C35-81AE2EA898DF}" destId="{63E8FE4C-1BC9-4A12-8883-A793D2EC1DC0}" srcOrd="6" destOrd="0" presId="urn:microsoft.com/office/officeart/2005/8/layout/vList3#2"/>
    <dgm:cxn modelId="{4BA9DEF8-8903-4C36-8514-A7903187BCEB}" type="presParOf" srcId="{63E8FE4C-1BC9-4A12-8883-A793D2EC1DC0}" destId="{5C231798-BBF3-4581-B6E0-45B214C03CA2}" srcOrd="0" destOrd="0" presId="urn:microsoft.com/office/officeart/2005/8/layout/vList3#2"/>
    <dgm:cxn modelId="{31F4EF01-9CF4-4E4D-B63F-38442C6B0622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34A56D49-4FA2-444C-97F7-27D9308A6467}" type="presOf" srcId="{90AEAF06-FF20-4EC1-93EE-D6117FFE98B9}" destId="{73852271-39CE-485E-9C35-81AE2EA898DF}" srcOrd="0" destOrd="0" presId="urn:microsoft.com/office/officeart/2005/8/layout/vList3#3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D333B28B-F94A-4EA7-BA93-2A3723EB43A1}" type="presOf" srcId="{B0A9BC3E-157E-464C-81B3-F498EBBBA913}" destId="{3822C21C-E39B-4CDB-A2ED-B3FC427F3161}" srcOrd="0" destOrd="0" presId="urn:microsoft.com/office/officeart/2005/8/layout/vList3#3"/>
    <dgm:cxn modelId="{EAEFAB9A-0F19-47E6-AB0E-ECE39E84C80D}" type="presOf" srcId="{55D72A34-A644-4058-A491-926BC51C497B}" destId="{070B6D43-3FA3-4730-A4ED-3464CB09FA02}" srcOrd="0" destOrd="0" presId="urn:microsoft.com/office/officeart/2005/8/layout/vList3#3"/>
    <dgm:cxn modelId="{B835AEB0-EDAC-4CB3-8EE5-66C44FF7EEAF}" type="presOf" srcId="{E191C5FF-9035-4348-ACB1-BAD5E6578D4D}" destId="{213AFB41-0C8E-48A5-A6F4-98797269317B}" srcOrd="0" destOrd="0" presId="urn:microsoft.com/office/officeart/2005/8/layout/vList3#3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09392F0-DFC4-470B-A2D1-C6C830B6FFAE}" type="presOf" srcId="{AC44FC8F-6B9F-41DE-9FDC-DD5F8D2A0071}" destId="{698F5D1F-7ADD-43FC-BF6F-1A7A0D6A7A4F}" srcOrd="0" destOrd="0" presId="urn:microsoft.com/office/officeart/2005/8/layout/vList3#3"/>
    <dgm:cxn modelId="{0D1FC96E-2D10-4C95-9716-9D5731F29C8B}" type="presParOf" srcId="{73852271-39CE-485E-9C35-81AE2EA898DF}" destId="{BEDC0BF3-D75F-4E5E-AA3A-2CC0D9DD0EAC}" srcOrd="0" destOrd="0" presId="urn:microsoft.com/office/officeart/2005/8/layout/vList3#3"/>
    <dgm:cxn modelId="{7740CE7E-434E-481C-A7AF-0904294F038C}" type="presParOf" srcId="{BEDC0BF3-D75F-4E5E-AA3A-2CC0D9DD0EAC}" destId="{DA3E3410-9F0D-46F0-B537-DC54EEF60B5A}" srcOrd="0" destOrd="0" presId="urn:microsoft.com/office/officeart/2005/8/layout/vList3#3"/>
    <dgm:cxn modelId="{70A643C4-AD8A-4826-AFE4-C3A74FE8896B}" type="presParOf" srcId="{BEDC0BF3-D75F-4E5E-AA3A-2CC0D9DD0EAC}" destId="{698F5D1F-7ADD-43FC-BF6F-1A7A0D6A7A4F}" srcOrd="1" destOrd="0" presId="urn:microsoft.com/office/officeart/2005/8/layout/vList3#3"/>
    <dgm:cxn modelId="{1F9AB809-D8FB-41FF-9E70-6D4820FAF368}" type="presParOf" srcId="{73852271-39CE-485E-9C35-81AE2EA898DF}" destId="{6C69E316-95E7-4BF6-BD26-329C2CFA4FA0}" srcOrd="1" destOrd="0" presId="urn:microsoft.com/office/officeart/2005/8/layout/vList3#3"/>
    <dgm:cxn modelId="{487541FE-CD16-4B6E-8980-D0961669486A}" type="presParOf" srcId="{73852271-39CE-485E-9C35-81AE2EA898DF}" destId="{A46A0400-6EAD-4D59-835E-C040C020E8DD}" srcOrd="2" destOrd="0" presId="urn:microsoft.com/office/officeart/2005/8/layout/vList3#3"/>
    <dgm:cxn modelId="{E9ABC1BF-FD53-4D79-B31A-40B309FCF637}" type="presParOf" srcId="{A46A0400-6EAD-4D59-835E-C040C020E8DD}" destId="{522EF139-9BCC-4F66-87A2-6479F093EF64}" srcOrd="0" destOrd="0" presId="urn:microsoft.com/office/officeart/2005/8/layout/vList3#3"/>
    <dgm:cxn modelId="{E99025F6-318F-420F-98BB-36814AC2A470}" type="presParOf" srcId="{A46A0400-6EAD-4D59-835E-C040C020E8DD}" destId="{070B6D43-3FA3-4730-A4ED-3464CB09FA02}" srcOrd="1" destOrd="0" presId="urn:microsoft.com/office/officeart/2005/8/layout/vList3#3"/>
    <dgm:cxn modelId="{E9BF9191-5C40-4E26-B977-A560503D5EA1}" type="presParOf" srcId="{73852271-39CE-485E-9C35-81AE2EA898DF}" destId="{906585B6-C6DA-440C-B81D-155DDA219CBF}" srcOrd="3" destOrd="0" presId="urn:microsoft.com/office/officeart/2005/8/layout/vList3#3"/>
    <dgm:cxn modelId="{9B6508C7-326A-4B63-8CED-ECDD0383DF69}" type="presParOf" srcId="{73852271-39CE-485E-9C35-81AE2EA898DF}" destId="{BE5E2D1C-D4FD-4B11-8BAB-C8E282081611}" srcOrd="4" destOrd="0" presId="urn:microsoft.com/office/officeart/2005/8/layout/vList3#3"/>
    <dgm:cxn modelId="{BB5BA776-0D12-488F-B6EA-C90D7EC9B70C}" type="presParOf" srcId="{BE5E2D1C-D4FD-4B11-8BAB-C8E282081611}" destId="{1DD80B41-4203-4B4A-8162-D0DA1D904347}" srcOrd="0" destOrd="0" presId="urn:microsoft.com/office/officeart/2005/8/layout/vList3#3"/>
    <dgm:cxn modelId="{D7C92F41-29C8-4CD9-9BE6-9C31650172DC}" type="presParOf" srcId="{BE5E2D1C-D4FD-4B11-8BAB-C8E282081611}" destId="{3822C21C-E39B-4CDB-A2ED-B3FC427F3161}" srcOrd="1" destOrd="0" presId="urn:microsoft.com/office/officeart/2005/8/layout/vList3#3"/>
    <dgm:cxn modelId="{091C08F2-9E67-42B5-8DA9-28BB1F2EC076}" type="presParOf" srcId="{73852271-39CE-485E-9C35-81AE2EA898DF}" destId="{17EF7451-7F82-4094-904E-6E515DB65DA9}" srcOrd="5" destOrd="0" presId="urn:microsoft.com/office/officeart/2005/8/layout/vList3#3"/>
    <dgm:cxn modelId="{23FE8023-7EB4-4B01-83BA-47AC24C3861C}" type="presParOf" srcId="{73852271-39CE-485E-9C35-81AE2EA898DF}" destId="{63E8FE4C-1BC9-4A12-8883-A793D2EC1DC0}" srcOrd="6" destOrd="0" presId="urn:microsoft.com/office/officeart/2005/8/layout/vList3#3"/>
    <dgm:cxn modelId="{C12A1A78-92EA-43B6-B405-4707549F8D90}" type="presParOf" srcId="{63E8FE4C-1BC9-4A12-8883-A793D2EC1DC0}" destId="{5C231798-BBF3-4581-B6E0-45B214C03CA2}" srcOrd="0" destOrd="0" presId="urn:microsoft.com/office/officeart/2005/8/layout/vList3#3"/>
    <dgm:cxn modelId="{85C0BAD5-F8A4-4B97-9653-56D4246343E0}" type="presParOf" srcId="{63E8FE4C-1BC9-4A12-8883-A793D2EC1DC0}" destId="{213AFB41-0C8E-48A5-A6F4-98797269317B}" srcOrd="1" destOrd="0" presId="urn:microsoft.com/office/officeart/2005/8/layout/vList3#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2DD2E7A-F236-4386-A3A6-93195A359DC6}" type="presOf" srcId="{E191C5FF-9035-4348-ACB1-BAD5E6578D4D}" destId="{213AFB41-0C8E-48A5-A6F4-98797269317B}" srcOrd="0" destOrd="0" presId="urn:microsoft.com/office/officeart/2005/8/layout/vList3#4"/>
    <dgm:cxn modelId="{88334489-01DD-4F1C-8F6F-084DAF830BF5}" type="presOf" srcId="{B0A9BC3E-157E-464C-81B3-F498EBBBA913}" destId="{3822C21C-E39B-4CDB-A2ED-B3FC427F3161}" srcOrd="0" destOrd="0" presId="urn:microsoft.com/office/officeart/2005/8/layout/vList3#4"/>
    <dgm:cxn modelId="{0972B6B0-F159-43DB-8A46-4CE5D0EDB554}" type="presOf" srcId="{55D72A34-A644-4058-A491-926BC51C497B}" destId="{070B6D43-3FA3-4730-A4ED-3464CB09FA02}" srcOrd="0" destOrd="0" presId="urn:microsoft.com/office/officeart/2005/8/layout/vList3#4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AC6D6DD-76C1-4556-81BD-43798205EFB4}" type="presOf" srcId="{90AEAF06-FF20-4EC1-93EE-D6117FFE98B9}" destId="{73852271-39CE-485E-9C35-81AE2EA898DF}" srcOrd="0" destOrd="0" presId="urn:microsoft.com/office/officeart/2005/8/layout/vList3#4"/>
    <dgm:cxn modelId="{80FE39E1-3FF7-446A-B97D-70D813B4F9E4}" type="presOf" srcId="{AC44FC8F-6B9F-41DE-9FDC-DD5F8D2A0071}" destId="{698F5D1F-7ADD-43FC-BF6F-1A7A0D6A7A4F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C443160-E035-4259-838E-98B6E6F64BC7}" type="presParOf" srcId="{73852271-39CE-485E-9C35-81AE2EA898DF}" destId="{BEDC0BF3-D75F-4E5E-AA3A-2CC0D9DD0EAC}" srcOrd="0" destOrd="0" presId="urn:microsoft.com/office/officeart/2005/8/layout/vList3#4"/>
    <dgm:cxn modelId="{2C841F7D-C41D-47D4-A13E-499E2FD2CF87}" type="presParOf" srcId="{BEDC0BF3-D75F-4E5E-AA3A-2CC0D9DD0EAC}" destId="{DA3E3410-9F0D-46F0-B537-DC54EEF60B5A}" srcOrd="0" destOrd="0" presId="urn:microsoft.com/office/officeart/2005/8/layout/vList3#4"/>
    <dgm:cxn modelId="{B110449C-44BC-45A1-94E3-B212C409EBA4}" type="presParOf" srcId="{BEDC0BF3-D75F-4E5E-AA3A-2CC0D9DD0EAC}" destId="{698F5D1F-7ADD-43FC-BF6F-1A7A0D6A7A4F}" srcOrd="1" destOrd="0" presId="urn:microsoft.com/office/officeart/2005/8/layout/vList3#4"/>
    <dgm:cxn modelId="{DE8C8FF8-0BED-48C3-852C-AD43ED3507D6}" type="presParOf" srcId="{73852271-39CE-485E-9C35-81AE2EA898DF}" destId="{6C69E316-95E7-4BF6-BD26-329C2CFA4FA0}" srcOrd="1" destOrd="0" presId="urn:microsoft.com/office/officeart/2005/8/layout/vList3#4"/>
    <dgm:cxn modelId="{6A8B7651-0436-45CE-8E65-3C27A76B5BF3}" type="presParOf" srcId="{73852271-39CE-485E-9C35-81AE2EA898DF}" destId="{A46A0400-6EAD-4D59-835E-C040C020E8DD}" srcOrd="2" destOrd="0" presId="urn:microsoft.com/office/officeart/2005/8/layout/vList3#4"/>
    <dgm:cxn modelId="{1CA8B3E6-FCE1-4380-8F9D-C0E7F55D6054}" type="presParOf" srcId="{A46A0400-6EAD-4D59-835E-C040C020E8DD}" destId="{522EF139-9BCC-4F66-87A2-6479F093EF64}" srcOrd="0" destOrd="0" presId="urn:microsoft.com/office/officeart/2005/8/layout/vList3#4"/>
    <dgm:cxn modelId="{4561D780-AB89-48DB-8F0A-DB5D4846CC52}" type="presParOf" srcId="{A46A0400-6EAD-4D59-835E-C040C020E8DD}" destId="{070B6D43-3FA3-4730-A4ED-3464CB09FA02}" srcOrd="1" destOrd="0" presId="urn:microsoft.com/office/officeart/2005/8/layout/vList3#4"/>
    <dgm:cxn modelId="{DCB37111-5DBA-47F0-A4C3-0AB12D18420B}" type="presParOf" srcId="{73852271-39CE-485E-9C35-81AE2EA898DF}" destId="{906585B6-C6DA-440C-B81D-155DDA219CBF}" srcOrd="3" destOrd="0" presId="urn:microsoft.com/office/officeart/2005/8/layout/vList3#4"/>
    <dgm:cxn modelId="{4BA8671C-0A8F-49E6-B6F8-59A7261F5887}" type="presParOf" srcId="{73852271-39CE-485E-9C35-81AE2EA898DF}" destId="{BE5E2D1C-D4FD-4B11-8BAB-C8E282081611}" srcOrd="4" destOrd="0" presId="urn:microsoft.com/office/officeart/2005/8/layout/vList3#4"/>
    <dgm:cxn modelId="{B2851A56-E1F4-45A7-B1EE-E55CC0557ABE}" type="presParOf" srcId="{BE5E2D1C-D4FD-4B11-8BAB-C8E282081611}" destId="{1DD80B41-4203-4B4A-8162-D0DA1D904347}" srcOrd="0" destOrd="0" presId="urn:microsoft.com/office/officeart/2005/8/layout/vList3#4"/>
    <dgm:cxn modelId="{6A89B478-3A4F-4E71-BE59-F8416B8B49C0}" type="presParOf" srcId="{BE5E2D1C-D4FD-4B11-8BAB-C8E282081611}" destId="{3822C21C-E39B-4CDB-A2ED-B3FC427F3161}" srcOrd="1" destOrd="0" presId="urn:microsoft.com/office/officeart/2005/8/layout/vList3#4"/>
    <dgm:cxn modelId="{18505346-A07E-41BF-8B47-7B6FDDFE4EB6}" type="presParOf" srcId="{73852271-39CE-485E-9C35-81AE2EA898DF}" destId="{17EF7451-7F82-4094-904E-6E515DB65DA9}" srcOrd="5" destOrd="0" presId="urn:microsoft.com/office/officeart/2005/8/layout/vList3#4"/>
    <dgm:cxn modelId="{E3139394-41BA-47AD-85D2-FE2474D788BA}" type="presParOf" srcId="{73852271-39CE-485E-9C35-81AE2EA898DF}" destId="{63E8FE4C-1BC9-4A12-8883-A793D2EC1DC0}" srcOrd="6" destOrd="0" presId="urn:microsoft.com/office/officeart/2005/8/layout/vList3#4"/>
    <dgm:cxn modelId="{F09736F4-2ED0-4E05-A69B-773A17A5BA93}" type="presParOf" srcId="{63E8FE4C-1BC9-4A12-8883-A793D2EC1DC0}" destId="{5C231798-BBF3-4581-B6E0-45B214C03CA2}" srcOrd="0" destOrd="0" presId="urn:microsoft.com/office/officeart/2005/8/layout/vList3#4"/>
    <dgm:cxn modelId="{9504FC0F-BD7D-4C27-87AC-0E4A4DAF7526}" type="presParOf" srcId="{63E8FE4C-1BC9-4A12-8883-A793D2EC1DC0}" destId="{213AFB41-0C8E-48A5-A6F4-98797269317B}" srcOrd="1" destOrd="0" presId="urn:microsoft.com/office/officeart/2005/8/layout/vList3#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/>
            <a:t>package</a:t>
          </a:r>
          <a:r>
            <a:rPr lang="zh-CN" altLang="zh-CN" sz="3700" kern="120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package</a:t>
          </a:r>
          <a:r>
            <a:rPr lang="zh-CN" altLang="zh-CN" sz="3700" kern="1200" dirty="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package</a:t>
          </a:r>
          <a:r>
            <a:rPr lang="zh-CN" altLang="zh-CN" sz="3700" kern="1200" dirty="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package</a:t>
          </a:r>
          <a:r>
            <a:rPr lang="zh-CN" altLang="zh-CN" sz="3700" kern="1200" dirty="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2020年9月24日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2020年9月24日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2020年9月24日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9/24/2020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0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8145" y="3429000"/>
            <a:ext cx="10577946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Java6: 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包、访问控制和接口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包、访问控制和接口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5454841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类的成员变量和方法都可以有自己的访问控制修饰符，来表示其访问控制的权限。</a:t>
            </a:r>
          </a:p>
          <a:p>
            <a:r>
              <a:rPr lang="zh-CN" altLang="en-US" dirty="0"/>
              <a:t>访问权限修饰符用于标明类、变量、方法的可访问程度。</a:t>
            </a:r>
          </a:p>
          <a:p>
            <a:r>
              <a:rPr lang="zh-CN" altLang="en-US" dirty="0"/>
              <a:t>在类中封装了数据和代码，在包中封装了类和其它的包。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0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中提供了对类的成员访问的四个范围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同一类中；</a:t>
            </a:r>
          </a:p>
          <a:p>
            <a:pPr lvl="1"/>
            <a:r>
              <a:rPr lang="zh-CN" altLang="en-US" dirty="0"/>
              <a:t>同一包中；</a:t>
            </a:r>
          </a:p>
          <a:p>
            <a:pPr lvl="1"/>
            <a:r>
              <a:rPr lang="zh-CN" altLang="en-US" dirty="0"/>
              <a:t>不同的包中的子类；</a:t>
            </a:r>
          </a:p>
          <a:p>
            <a:pPr lvl="1"/>
            <a:r>
              <a:rPr lang="zh-CN" altLang="en-US" dirty="0"/>
              <a:t>不同包中的非子类。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096000" y="2047009"/>
            <a:ext cx="4754562" cy="36991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/>
              <a:t>四种访问权限修饰符：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/>
              <a:t>public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/>
              <a:t>protected</a:t>
            </a:r>
          </a:p>
          <a:p>
            <a:pPr lvl="1">
              <a:lnSpc>
                <a:spcPct val="100000"/>
              </a:lnSpc>
            </a:pPr>
            <a:r>
              <a:rPr lang="zh-CN" altLang="en-US" sz="2800" b="1" dirty="0"/>
              <a:t>缺省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/>
              <a:t>private</a:t>
            </a:r>
            <a:endParaRPr lang="zh-CN" altLang="en-US" sz="2800" b="1" dirty="0"/>
          </a:p>
          <a:p>
            <a:pPr>
              <a:lnSpc>
                <a:spcPct val="100000"/>
              </a:lnSpc>
            </a:pPr>
            <a:endParaRPr kumimoji="1"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访问控制权限表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92714" y="5577754"/>
            <a:ext cx="5198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其中：“√”表示可访问，否则为不可访问。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35883" y="2053935"/>
            <a:ext cx="9799461" cy="317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public</a:t>
            </a:r>
            <a:r>
              <a:rPr lang="zh-CN" altLang="en-US" sz="2800" dirty="0"/>
              <a:t>：可访问性最大修饰符，由</a:t>
            </a:r>
            <a:r>
              <a:rPr lang="en-US" altLang="zh-CN" sz="2800" dirty="0"/>
              <a:t>public</a:t>
            </a:r>
            <a:r>
              <a:rPr lang="zh-CN" altLang="en-US" sz="2800" dirty="0"/>
              <a:t>修饰的成员，则可以被任何范围中所访问。</a:t>
            </a:r>
          </a:p>
          <a:p>
            <a:r>
              <a:rPr lang="en-US" altLang="zh-CN" sz="2800" dirty="0"/>
              <a:t>protected</a:t>
            </a:r>
            <a:r>
              <a:rPr lang="zh-CN" altLang="en-US" sz="2800" dirty="0"/>
              <a:t>：允许类中、子类</a:t>
            </a:r>
            <a:r>
              <a:rPr lang="en-US" altLang="zh-CN" sz="2800" dirty="0"/>
              <a:t>(</a:t>
            </a:r>
            <a:r>
              <a:rPr lang="zh-CN" altLang="en-US" sz="2800" dirty="0"/>
              <a:t>包括在或不在同一包中</a:t>
            </a:r>
            <a:r>
              <a:rPr lang="en-US" altLang="zh-CN" sz="2800" dirty="0"/>
              <a:t>)</a:t>
            </a:r>
            <a:r>
              <a:rPr lang="zh-CN" altLang="en-US" sz="2800" dirty="0"/>
              <a:t>和它所在包中的类所访问。</a:t>
            </a:r>
          </a:p>
          <a:p>
            <a:r>
              <a:rPr lang="zh-CN" altLang="en-US" sz="2800" dirty="0"/>
              <a:t>缺省：可以被类自身和同一个包中的类访问。</a:t>
            </a:r>
          </a:p>
          <a:p>
            <a:r>
              <a:rPr lang="en-US" altLang="zh-CN" sz="2800" dirty="0"/>
              <a:t>private</a:t>
            </a:r>
            <a:r>
              <a:rPr lang="zh-CN" altLang="en-US" sz="2800" dirty="0"/>
              <a:t>：限制最强的修饰符。私有成员只能在它自身的类中访问。</a:t>
            </a:r>
          </a:p>
          <a:p>
            <a:r>
              <a:rPr lang="zh-CN" altLang="en-US" sz="2800" dirty="0"/>
              <a:t>    可以最大限度地保持好类中敏感变量和方法，避免对象对这些类的成员访问时带来危害。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package pack1;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class Original{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private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nPrivate</a:t>
            </a:r>
            <a:r>
              <a:rPr lang="en-US" altLang="zh-CN" sz="2000" dirty="0"/>
              <a:t>  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nDefault</a:t>
            </a:r>
            <a:r>
              <a:rPr lang="en-US" altLang="zh-CN" sz="2000" dirty="0"/>
              <a:t>   = 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protected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nProtected</a:t>
            </a:r>
            <a:r>
              <a:rPr lang="en-US" altLang="zh-CN" sz="2000" dirty="0"/>
              <a:t> = 3;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public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nPublic</a:t>
            </a:r>
            <a:r>
              <a:rPr lang="en-US" altLang="zh-CN" sz="2000" dirty="0"/>
              <a:t>    = 4;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public void access()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("** </a:t>
            </a:r>
            <a:r>
              <a:rPr lang="zh-CN" altLang="en-US" sz="2000" dirty="0"/>
              <a:t>在类中</a:t>
            </a:r>
            <a:r>
              <a:rPr lang="en-US" altLang="zh-CN" sz="2000" dirty="0"/>
              <a:t>, </a:t>
            </a:r>
            <a:r>
              <a:rPr lang="zh-CN" altLang="en-US" sz="2000" dirty="0"/>
              <a:t>可以访问的成员</a:t>
            </a:r>
            <a:r>
              <a:rPr lang="en-US" altLang="zh-CN" sz="2000" dirty="0"/>
              <a:t>: 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("Private member = "+</a:t>
            </a:r>
            <a:r>
              <a:rPr lang="en-US" altLang="zh-CN" sz="2000" dirty="0" err="1"/>
              <a:t>nPrivate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("Default member = "+</a:t>
            </a:r>
            <a:r>
              <a:rPr lang="en-US" altLang="zh-CN" sz="2000" dirty="0" err="1"/>
              <a:t>nDefault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("Protected member = "+</a:t>
            </a:r>
            <a:r>
              <a:rPr lang="en-US" altLang="zh-CN" sz="2000" dirty="0" err="1"/>
              <a:t>nProtected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("Public member = "+</a:t>
            </a:r>
            <a:r>
              <a:rPr lang="en-US" altLang="zh-CN" sz="2000" dirty="0" err="1"/>
              <a:t>nPublic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在同一个包</a:t>
            </a:r>
            <a:r>
              <a:rPr lang="en-US" altLang="zh-CN" sz="2000" dirty="0"/>
              <a:t>pack1</a:t>
            </a:r>
            <a:r>
              <a:rPr lang="zh-CN" altLang="en-US" sz="2000" dirty="0"/>
              <a:t>中，也有继承关系的子类</a:t>
            </a:r>
            <a:r>
              <a:rPr lang="en-US" altLang="zh-CN" sz="2000" dirty="0"/>
              <a:t>Derived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en-US" altLang="zh-CN" sz="2000" dirty="0"/>
              <a:t>package pack1;</a:t>
            </a:r>
          </a:p>
          <a:p>
            <a:pPr marL="0" indent="0">
              <a:buNone/>
            </a:pPr>
            <a:r>
              <a:rPr lang="en-US" altLang="zh-CN" sz="2000" dirty="0"/>
              <a:t>class Derived extends Original{</a:t>
            </a:r>
          </a:p>
          <a:p>
            <a:pPr marL="0" indent="0">
              <a:buNone/>
            </a:pPr>
            <a:r>
              <a:rPr lang="en-US" altLang="zh-CN" sz="2000" dirty="0"/>
              <a:t>	void access(){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("** </a:t>
            </a:r>
            <a:r>
              <a:rPr lang="zh-CN" altLang="en-US" sz="2000" dirty="0"/>
              <a:t>在子类中</a:t>
            </a:r>
            <a:r>
              <a:rPr lang="en-US" altLang="zh-CN" sz="2000" dirty="0"/>
              <a:t>, </a:t>
            </a:r>
            <a:r>
              <a:rPr lang="zh-CN" altLang="en-US" sz="2000" dirty="0"/>
              <a:t>可以访问的成员</a:t>
            </a:r>
            <a:r>
              <a:rPr lang="en-US" altLang="zh-CN" sz="2000" dirty="0"/>
              <a:t>: **");</a:t>
            </a:r>
          </a:p>
          <a:p>
            <a:pPr marL="0" indent="0">
              <a:buNone/>
            </a:pPr>
            <a:r>
              <a:rPr lang="en-US" altLang="zh-CN" sz="2000" dirty="0"/>
              <a:t>//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("Private member = "+</a:t>
            </a:r>
            <a:r>
              <a:rPr lang="en-US" altLang="zh-CN" sz="2000" dirty="0" err="1"/>
              <a:t>nPrivate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("Default member = "+</a:t>
            </a:r>
            <a:r>
              <a:rPr lang="en-US" altLang="zh-CN" sz="2000" dirty="0" err="1"/>
              <a:t>nDefault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("Protected member = "+</a:t>
            </a:r>
            <a:r>
              <a:rPr lang="en-US" altLang="zh-CN" sz="2000" dirty="0" err="1"/>
              <a:t>nProtected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("Public member = "+</a:t>
            </a:r>
            <a:r>
              <a:rPr lang="en-US" altLang="zh-CN" sz="2000" dirty="0" err="1"/>
              <a:t>nPublic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在同一个包</a:t>
            </a:r>
            <a:r>
              <a:rPr lang="en-US" altLang="zh-CN" sz="2400" dirty="0"/>
              <a:t>pack1</a:t>
            </a:r>
            <a:r>
              <a:rPr lang="zh-CN" altLang="en-US" sz="2400" dirty="0"/>
              <a:t>中，类</a:t>
            </a:r>
            <a:r>
              <a:rPr lang="en-US" altLang="zh-CN" sz="2400" dirty="0" err="1"/>
              <a:t>SamePackage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SamePackage</a:t>
            </a:r>
            <a:r>
              <a:rPr lang="en-US" altLang="zh-CN" sz="2400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void access(){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Original o = new Original();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("**</a:t>
            </a:r>
            <a:r>
              <a:rPr lang="zh-CN" altLang="en-US" sz="2400" dirty="0"/>
              <a:t>在同包中</a:t>
            </a:r>
            <a:r>
              <a:rPr lang="en-US" altLang="zh-CN" sz="2400" dirty="0"/>
              <a:t>,</a:t>
            </a:r>
            <a:r>
              <a:rPr lang="zh-CN" altLang="en-US" sz="2400" dirty="0"/>
              <a:t>其对象可访问的成员</a:t>
            </a:r>
            <a:r>
              <a:rPr lang="en-US" altLang="zh-CN" sz="2400" dirty="0"/>
              <a:t>:**");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("Private member = "+</a:t>
            </a:r>
            <a:r>
              <a:rPr lang="en-US" altLang="zh-CN" sz="2400" dirty="0" err="1"/>
              <a:t>o.nPrivate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("Default member = "+</a:t>
            </a:r>
            <a:r>
              <a:rPr lang="en-US" altLang="zh-CN" sz="2400" dirty="0" err="1"/>
              <a:t>o.nDefault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("Protected member="+</a:t>
            </a:r>
            <a:r>
              <a:rPr lang="en-US" altLang="zh-CN" sz="2400" dirty="0" err="1"/>
              <a:t>o.nProtected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("Public member = "+</a:t>
            </a:r>
            <a:r>
              <a:rPr lang="en-US" altLang="zh-CN" sz="2400" dirty="0" err="1"/>
              <a:t>o.nPublic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在同一个包</a:t>
            </a:r>
            <a:r>
              <a:rPr lang="en-US" altLang="zh-CN" sz="2400" dirty="0"/>
              <a:t>pack1</a:t>
            </a:r>
            <a:r>
              <a:rPr lang="zh-CN" altLang="en-US" sz="2400" dirty="0"/>
              <a:t>中，类</a:t>
            </a:r>
            <a:r>
              <a:rPr lang="en-US" altLang="zh-CN" sz="2400" dirty="0"/>
              <a:t>AccessControl1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public class AccessControl1{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Original o = new Original();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o.access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Derived d = new Derived();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d.access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SamePackage</a:t>
            </a:r>
            <a:r>
              <a:rPr lang="en-US" altLang="zh-CN" sz="2400" dirty="0"/>
              <a:t> s = new </a:t>
            </a:r>
            <a:r>
              <a:rPr lang="en-US" altLang="zh-CN" sz="2400" dirty="0" err="1"/>
              <a:t>SamePackage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s.access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在不同包</a:t>
            </a:r>
            <a:r>
              <a:rPr lang="en-US" altLang="zh-CN" sz="2400" dirty="0"/>
              <a:t>pack2</a:t>
            </a:r>
            <a:r>
              <a:rPr lang="zh-CN" altLang="en-US" sz="2400" dirty="0"/>
              <a:t>中，也有继承关系的子类</a:t>
            </a:r>
            <a:r>
              <a:rPr lang="en-US" altLang="zh-CN" sz="2400" dirty="0"/>
              <a:t>Derived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import pack1.Original;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class Derived extends Original{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void access(){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("**</a:t>
            </a:r>
            <a:r>
              <a:rPr lang="zh-CN" altLang="en-US" sz="2400" dirty="0"/>
              <a:t>在不同包的子类中</a:t>
            </a:r>
            <a:r>
              <a:rPr lang="en-US" altLang="zh-CN" sz="2400" dirty="0"/>
              <a:t>,</a:t>
            </a:r>
            <a:r>
              <a:rPr lang="zh-CN" altLang="en-US" sz="2400" dirty="0"/>
              <a:t>可访问的成员</a:t>
            </a:r>
            <a:r>
              <a:rPr lang="en-US" altLang="zh-CN" sz="2400" dirty="0"/>
              <a:t>:**");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("Private member = "+</a:t>
            </a:r>
            <a:r>
              <a:rPr lang="en-US" altLang="zh-CN" sz="2400" dirty="0" err="1"/>
              <a:t>nPrivate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("Default member = "+</a:t>
            </a:r>
            <a:r>
              <a:rPr lang="en-US" altLang="zh-CN" sz="2400" dirty="0" err="1"/>
              <a:t>nDefault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("Protected member = "+</a:t>
            </a:r>
            <a:r>
              <a:rPr lang="en-US" altLang="zh-CN" sz="2400" dirty="0" err="1"/>
              <a:t>nProtected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("Public member = "+</a:t>
            </a:r>
            <a:r>
              <a:rPr lang="en-US" altLang="zh-CN" sz="2400" dirty="0" err="1"/>
              <a:t>nPublic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5736922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在不同包</a:t>
            </a:r>
            <a:r>
              <a:rPr lang="en-US" altLang="zh-CN" sz="2400" dirty="0"/>
              <a:t>pack2</a:t>
            </a:r>
            <a:r>
              <a:rPr lang="zh-CN" altLang="en-US" sz="2400" dirty="0"/>
              <a:t>中，类</a:t>
            </a:r>
            <a:r>
              <a:rPr lang="en-US" altLang="zh-CN" sz="2400" dirty="0" err="1"/>
              <a:t>AnotherPackage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import pack1.Original;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AnotherPackage</a:t>
            </a:r>
            <a:r>
              <a:rPr lang="en-US" altLang="zh-CN" sz="2400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void access(){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Original o = new Original();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("**</a:t>
            </a:r>
            <a:r>
              <a:rPr lang="zh-CN" altLang="en-US" sz="2400" dirty="0"/>
              <a:t>在不同包的类中</a:t>
            </a:r>
            <a:r>
              <a:rPr lang="en-US" altLang="zh-CN" sz="2400" dirty="0"/>
              <a:t>,</a:t>
            </a:r>
            <a:r>
              <a:rPr lang="zh-CN" altLang="en-US" sz="2400" dirty="0"/>
              <a:t>可访问的成员</a:t>
            </a:r>
            <a:r>
              <a:rPr lang="en-US" altLang="zh-CN" sz="2400" dirty="0"/>
              <a:t>::**");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("Private member = "+</a:t>
            </a:r>
            <a:r>
              <a:rPr lang="en-US" altLang="zh-CN" sz="2400" dirty="0" err="1"/>
              <a:t>o.nPrivate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("Default member = "+</a:t>
            </a:r>
            <a:r>
              <a:rPr lang="en-US" altLang="zh-CN" sz="2400" dirty="0" err="1"/>
              <a:t>o.nDefault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("Protected member="+</a:t>
            </a:r>
            <a:r>
              <a:rPr lang="en-US" altLang="zh-CN" sz="2400" dirty="0" err="1"/>
              <a:t>o.nProtected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("Public member = "+</a:t>
            </a:r>
            <a:r>
              <a:rPr lang="en-US" altLang="zh-CN" sz="2400" dirty="0" err="1"/>
              <a:t>o.nPublic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在不同包</a:t>
            </a:r>
            <a:r>
              <a:rPr lang="en-US" altLang="zh-CN" sz="2400" dirty="0"/>
              <a:t>pack2</a:t>
            </a:r>
            <a:r>
              <a:rPr lang="zh-CN" altLang="en-US" sz="2400" dirty="0"/>
              <a:t>中，类</a:t>
            </a:r>
            <a:r>
              <a:rPr lang="en-US" altLang="zh-CN" sz="2400" dirty="0"/>
              <a:t>AccessControl2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import pack1.Original;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public class AccessControl2{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Derived d = new Derived();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d.access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AnotherPackage</a:t>
            </a:r>
            <a:r>
              <a:rPr lang="en-US" altLang="zh-CN" sz="2400" dirty="0"/>
              <a:t> s = new </a:t>
            </a:r>
            <a:r>
              <a:rPr lang="en-US" altLang="zh-CN" sz="2400" dirty="0" err="1"/>
              <a:t>AnotherPackage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s.access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包、访问控制和接口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6909866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是通过接口使得处于不同类层次，甚至互不相关的类可以具有相同的行为。</a:t>
            </a:r>
          </a:p>
          <a:p>
            <a:r>
              <a:rPr lang="zh-CN" altLang="en-US" dirty="0"/>
              <a:t>接口是方法定义（没有实现）和常数变量的集合。</a:t>
            </a:r>
            <a:endParaRPr lang="en-US" altLang="zh-CN" dirty="0"/>
          </a:p>
          <a:p>
            <a:r>
              <a:rPr lang="zh-CN" altLang="en-US" dirty="0"/>
              <a:t>用接口，你可以指定一个类必须做什么，而不是规定它如何去做。</a:t>
            </a:r>
          </a:p>
          <a:p>
            <a:r>
              <a:rPr lang="zh-CN" altLang="en-US" dirty="0"/>
              <a:t>在类层次的任何地方都可以使用接口定义一个行为的协议实现它。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接口主要用于：</a:t>
            </a:r>
          </a:p>
          <a:p>
            <a:pPr lvl="1"/>
            <a:r>
              <a:rPr lang="zh-CN" altLang="en-US" dirty="0"/>
              <a:t>通过接口可以指明多个类需要实现的方法。</a:t>
            </a:r>
          </a:p>
          <a:p>
            <a:pPr lvl="1"/>
            <a:r>
              <a:rPr lang="zh-CN" altLang="en-US" dirty="0"/>
              <a:t>通过接口可以了解对象的交互界面，而不需要了解对象所对应的类。</a:t>
            </a:r>
          </a:p>
          <a:p>
            <a:pPr lvl="1"/>
            <a:r>
              <a:rPr lang="zh-CN" altLang="en-US" dirty="0"/>
              <a:t>通过接口可以实现不相关类的相同行为，而不需要考虑这些类之间的层次关系。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接口的定义格式与类相似，具有成员变量和成员方法。但是接口中的所有方法都是</a:t>
            </a:r>
            <a:r>
              <a:rPr lang="en-US" altLang="zh-CN" dirty="0"/>
              <a:t>abstract</a:t>
            </a:r>
            <a:r>
              <a:rPr lang="zh-CN" altLang="en-US" dirty="0"/>
              <a:t>方法，这些方法是没有语句。</a:t>
            </a:r>
          </a:p>
          <a:p>
            <a:pPr marL="274320" lvl="1" indent="0"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interfaceDeclaration</a:t>
            </a:r>
            <a:r>
              <a:rPr lang="en-US" altLang="zh-CN" dirty="0"/>
              <a:t>{</a:t>
            </a:r>
          </a:p>
          <a:p>
            <a:pPr marL="274320" lvl="1" indent="0"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interfaceBody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	 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其中：</a:t>
            </a:r>
            <a:r>
              <a:rPr lang="en-US" altLang="zh-CN" dirty="0"/>
              <a:t>	</a:t>
            </a:r>
            <a:r>
              <a:rPr lang="en-US" altLang="zh-CN" dirty="0" err="1"/>
              <a:t>interfaceDeclaration</a:t>
            </a:r>
            <a:r>
              <a:rPr lang="zh-CN" altLang="en-US" dirty="0"/>
              <a:t>为接口声明部分；</a:t>
            </a:r>
          </a:p>
          <a:p>
            <a:pPr marL="0" indent="0">
              <a:buNone/>
            </a:pPr>
            <a:r>
              <a:rPr lang="zh-CN" altLang="en-US" dirty="0"/>
              <a:t>	 </a:t>
            </a:r>
            <a:r>
              <a:rPr lang="en-US" altLang="zh-CN" dirty="0"/>
              <a:t>		</a:t>
            </a:r>
            <a:r>
              <a:rPr lang="en-US" altLang="zh-CN" dirty="0" err="1"/>
              <a:t>interfaceBody</a:t>
            </a:r>
            <a:r>
              <a:rPr lang="zh-CN" altLang="en-US" dirty="0"/>
              <a:t>为接口体部分。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接口体中包括常量定义和方法定义。</a:t>
            </a:r>
            <a:endParaRPr lang="en-US" altLang="zh-CN" sz="2800" dirty="0"/>
          </a:p>
          <a:p>
            <a:pPr marL="274320" lvl="1" indent="0">
              <a:buNone/>
            </a:pPr>
            <a:r>
              <a:rPr lang="en-US" altLang="zh-CN" sz="2400" dirty="0"/>
              <a:t>type </a:t>
            </a:r>
            <a:r>
              <a:rPr lang="en-US" altLang="zh-CN" sz="2400" dirty="0" err="1"/>
              <a:t>constantName</a:t>
            </a:r>
            <a:r>
              <a:rPr lang="en-US" altLang="zh-CN" sz="2400" dirty="0"/>
              <a:t> = value;</a:t>
            </a:r>
          </a:p>
          <a:p>
            <a:pPr marL="274320" lvl="1" indent="0">
              <a:buNone/>
            </a:pPr>
            <a:r>
              <a:rPr lang="en-US" altLang="zh-CN" sz="2400" dirty="0" err="1"/>
              <a:t>returnType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methodName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paramList</a:t>
            </a:r>
            <a:r>
              <a:rPr lang="en-US" altLang="zh-CN" sz="2400" dirty="0"/>
              <a:t>]);</a:t>
            </a:r>
          </a:p>
          <a:p>
            <a:r>
              <a:rPr lang="zh-CN" altLang="en-US" sz="2800" dirty="0"/>
              <a:t>其中：</a:t>
            </a:r>
          </a:p>
          <a:p>
            <a:pPr lvl="1"/>
            <a:r>
              <a:rPr lang="en-US" altLang="zh-CN" sz="2400" dirty="0"/>
              <a:t>type </a:t>
            </a:r>
            <a:r>
              <a:rPr lang="en-US" altLang="zh-CN" sz="2400" dirty="0" err="1"/>
              <a:t>constantName</a:t>
            </a:r>
            <a:r>
              <a:rPr lang="en-US" altLang="zh-CN" sz="2400" dirty="0"/>
              <a:t>=Value</a:t>
            </a:r>
            <a:r>
              <a:rPr lang="zh-CN" altLang="en-US" sz="2400" dirty="0"/>
              <a:t>；语句为常量定义部分。在接口中定义的成员变量都是常量，具有</a:t>
            </a:r>
            <a:r>
              <a:rPr lang="en-US" altLang="zh-CN" sz="2400" dirty="0" err="1"/>
              <a:t>pubilc</a:t>
            </a:r>
            <a:r>
              <a:rPr lang="zh-CN" altLang="en-US" sz="2400" dirty="0"/>
              <a:t>，</a:t>
            </a:r>
            <a:r>
              <a:rPr lang="en-US" altLang="zh-CN" sz="2400" dirty="0"/>
              <a:t>final</a:t>
            </a:r>
            <a:r>
              <a:rPr lang="zh-CN" altLang="en-US" sz="2400" dirty="0"/>
              <a:t>和</a:t>
            </a:r>
            <a:r>
              <a:rPr lang="en-US" altLang="zh-CN" sz="2400" dirty="0"/>
              <a:t>static</a:t>
            </a:r>
            <a:r>
              <a:rPr lang="zh-CN" altLang="en-US" sz="2400" dirty="0"/>
              <a:t>属性，在创建这些变量时可以省略这些修饰符。</a:t>
            </a:r>
          </a:p>
          <a:p>
            <a:pPr lvl="1"/>
            <a:r>
              <a:rPr lang="en-US" altLang="zh-CN" sz="2400" dirty="0" err="1"/>
              <a:t>returnType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methodName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parameterList</a:t>
            </a:r>
            <a:r>
              <a:rPr lang="en-US" altLang="zh-CN" sz="2400" dirty="0"/>
              <a:t>])</a:t>
            </a:r>
            <a:r>
              <a:rPr lang="zh-CN" altLang="en-US" sz="2400" dirty="0"/>
              <a:t>；为方法定义部分。接口中方法是抽象方法，只有方法声明，而无方法实现，所以它的方法定义是没有方法体，由；直接结束。接口中声明的方法具有</a:t>
            </a:r>
            <a:r>
              <a:rPr lang="en-US" altLang="zh-CN" sz="2400" dirty="0"/>
              <a:t>public</a:t>
            </a:r>
            <a:r>
              <a:rPr lang="zh-CN" altLang="en-US" sz="2400" dirty="0"/>
              <a:t>，</a:t>
            </a:r>
            <a:r>
              <a:rPr lang="en-US" altLang="zh-CN" sz="2400" dirty="0"/>
              <a:t>abstract</a:t>
            </a:r>
            <a:r>
              <a:rPr lang="zh-CN" altLang="en-US" sz="2400" dirty="0"/>
              <a:t>属性。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interface Collection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MAX_NUM=100;</a:t>
            </a:r>
          </a:p>
          <a:p>
            <a:pPr marL="0" indent="0">
              <a:buNone/>
            </a:pPr>
            <a:r>
              <a:rPr lang="en-US" altLang="zh-CN" dirty="0"/>
              <a:t>	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接口的方法必须由</a:t>
            </a:r>
            <a:r>
              <a:rPr lang="en-US" altLang="zh-CN" dirty="0"/>
              <a:t>(</a:t>
            </a:r>
            <a:r>
              <a:rPr lang="zh-CN" altLang="en-US" dirty="0"/>
              <a:t>非抽象的</a:t>
            </a:r>
            <a:r>
              <a:rPr lang="en-US" altLang="zh-CN" dirty="0"/>
              <a:t>)</a:t>
            </a:r>
            <a:r>
              <a:rPr lang="zh-CN" altLang="en-US" dirty="0"/>
              <a:t>类非抽象实现。</a:t>
            </a:r>
            <a:endParaRPr lang="en-US" altLang="zh-CN" dirty="0"/>
          </a:p>
          <a:p>
            <a:pPr lvl="1"/>
            <a:r>
              <a:rPr lang="zh-CN" altLang="en-US" dirty="0"/>
              <a:t>可以由抽象类抽象的实现</a:t>
            </a:r>
          </a:p>
          <a:p>
            <a:r>
              <a:rPr lang="zh-CN" altLang="en-US" dirty="0"/>
              <a:t>在类的声明中，如果用</a:t>
            </a:r>
            <a:r>
              <a:rPr lang="en-US" altLang="zh-CN" dirty="0"/>
              <a:t>implements</a:t>
            </a:r>
            <a:r>
              <a:rPr lang="zh-CN" altLang="en-US" dirty="0"/>
              <a:t>子句就可以声明这个类对接口的实现。</a:t>
            </a:r>
          </a:p>
          <a:p>
            <a:r>
              <a:rPr lang="zh-CN" altLang="en-US" dirty="0"/>
              <a:t>关键字</a:t>
            </a:r>
            <a:r>
              <a:rPr lang="en-US" altLang="zh-CN" dirty="0"/>
              <a:t>implements</a:t>
            </a:r>
            <a:r>
              <a:rPr lang="zh-CN" altLang="en-US" dirty="0"/>
              <a:t>不同于</a:t>
            </a:r>
            <a:r>
              <a:rPr lang="en-US" altLang="zh-CN" dirty="0"/>
              <a:t>extends</a:t>
            </a:r>
            <a:r>
              <a:rPr lang="zh-CN" altLang="en-US" dirty="0"/>
              <a:t>，它表示类对接口的实现而不是继承，并且一个类可以实现多个接口。</a:t>
            </a:r>
          </a:p>
          <a:p>
            <a:r>
              <a:rPr lang="zh-CN" altLang="en-US" dirty="0"/>
              <a:t>类实现接口，则必须实现接口中的所有方法。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接口实现示例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FIFOQueue</a:t>
            </a:r>
            <a:r>
              <a:rPr lang="en-US" altLang="zh-CN" sz="2400" dirty="0"/>
              <a:t> implements Collection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void add (Object </a:t>
            </a:r>
            <a:r>
              <a:rPr lang="en-US" altLang="zh-CN" sz="2400" dirty="0" err="1"/>
              <a:t>objAdd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//add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void delete (Object </a:t>
            </a:r>
            <a:r>
              <a:rPr lang="en-US" altLang="zh-CN" sz="2400" dirty="0" err="1"/>
              <a:t>objDelet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//delete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Object find (Object </a:t>
            </a:r>
            <a:r>
              <a:rPr lang="en-US" altLang="zh-CN" sz="2400" dirty="0" err="1"/>
              <a:t>objFind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//find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currentCount</a:t>
            </a:r>
            <a:r>
              <a:rPr lang="en-US" altLang="zh-CN" sz="2400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//count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package-</a:t>
            </a:r>
            <a:r>
              <a:rPr lang="zh-CN" altLang="en-US"/>
              <a:t>包语句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包：包实际上是一组类组成的集合，也称之为类库。</a:t>
            </a:r>
          </a:p>
          <a:p>
            <a:r>
              <a:rPr lang="zh-CN" altLang="en-US" dirty="0"/>
              <a:t>包的层次结构与文件系统的文件目录结构是相似的。包名是</a:t>
            </a:r>
            <a:r>
              <a:rPr lang="en-US" altLang="zh-CN" dirty="0"/>
              <a:t>Java</a:t>
            </a:r>
            <a:r>
              <a:rPr lang="zh-CN" altLang="en-US" dirty="0"/>
              <a:t>的合法标识符，一般都用小写的字母单词表示。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语言提供了一些常用的基本类包，如</a:t>
            </a:r>
            <a:r>
              <a:rPr lang="en-US" altLang="zh-CN" dirty="0" err="1"/>
              <a:t>java.io</a:t>
            </a:r>
            <a:r>
              <a:rPr lang="zh-CN" altLang="en-US" dirty="0"/>
              <a:t>和</a:t>
            </a:r>
            <a:r>
              <a:rPr lang="en-US" altLang="zh-CN" dirty="0" err="1"/>
              <a:t>java.lang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接口可以作为一个引用类型来使用。任何实现该接口的类的实例都可以存储在该接口类型的变量中，通过这些变量可以访问类所实现接口中的方法。</a:t>
            </a:r>
          </a:p>
          <a:p>
            <a:r>
              <a:rPr lang="zh-CN" altLang="en-US" dirty="0"/>
              <a:t>在程序运行时，</a:t>
            </a:r>
            <a:r>
              <a:rPr lang="en-US" altLang="zh-CN" dirty="0"/>
              <a:t>Java</a:t>
            </a:r>
            <a:r>
              <a:rPr lang="zh-CN" altLang="en-US" dirty="0"/>
              <a:t>动态地确定需要使用那个类中的方法。</a:t>
            </a:r>
          </a:p>
          <a:p>
            <a:endParaRPr lang="zh-CN" altLang="en-US" dirty="0"/>
          </a:p>
          <a:p>
            <a:r>
              <a:rPr lang="zh-CN" altLang="en-US" dirty="0"/>
              <a:t>超类变量可以引用子类对象</a:t>
            </a:r>
            <a:endParaRPr lang="en-US" altLang="zh-CN" dirty="0"/>
          </a:p>
          <a:p>
            <a:r>
              <a:rPr lang="zh-CN" altLang="en-US" dirty="0"/>
              <a:t>接口变量可以引用子类对象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接口类型示例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[]){</a:t>
            </a:r>
          </a:p>
          <a:p>
            <a:pPr marL="0" indent="0">
              <a:buNone/>
            </a:pPr>
            <a:r>
              <a:rPr lang="en-US" altLang="zh-CN" sz="2400" dirty="0"/>
              <a:t>	 Collection </a:t>
            </a:r>
            <a:r>
              <a:rPr lang="en-US" altLang="zh-CN" sz="2400" dirty="0" err="1"/>
              <a:t>cVar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FIFOQueue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	 Object </a:t>
            </a:r>
            <a:r>
              <a:rPr lang="en-US" altLang="zh-CN" sz="2400" dirty="0" err="1"/>
              <a:t>objAdd</a:t>
            </a:r>
            <a:r>
              <a:rPr lang="en-US" altLang="zh-CN" sz="2400" dirty="0"/>
              <a:t> = new Object();</a:t>
            </a:r>
          </a:p>
          <a:p>
            <a:pPr marL="0" indent="0">
              <a:buNone/>
            </a:pPr>
            <a:r>
              <a:rPr lang="en-US" altLang="zh-CN" sz="2400" dirty="0"/>
              <a:t>	 ...</a:t>
            </a:r>
          </a:p>
          <a:p>
            <a:pPr marL="0" indent="0">
              <a:buNone/>
            </a:pPr>
            <a:r>
              <a:rPr lang="en-US" altLang="zh-CN" sz="2400" dirty="0"/>
              <a:t>	 </a:t>
            </a:r>
            <a:r>
              <a:rPr lang="en-US" altLang="zh-CN" sz="2400" dirty="0" err="1"/>
              <a:t>cVar.add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objAdd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 ...</a:t>
            </a:r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128448" y="615664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接口可以扩展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接口可以通过运用关键字</a:t>
            </a:r>
            <a:r>
              <a:rPr lang="en-US" altLang="zh-CN" dirty="0"/>
              <a:t>extends</a:t>
            </a:r>
            <a:r>
              <a:rPr lang="zh-CN" altLang="en-US" dirty="0"/>
              <a:t>被其他接口继承。语法与继承类是一样的。</a:t>
            </a:r>
            <a:endParaRPr lang="en-US" altLang="zh-CN" dirty="0"/>
          </a:p>
          <a:p>
            <a:r>
              <a:rPr lang="zh-CN" altLang="en-US" dirty="0"/>
              <a:t>当一个类实现一个继承了另一个接口的接口时，它必须实现接口继承链表中定义的所有方法。</a:t>
            </a:r>
            <a:endParaRPr lang="en-US" altLang="zh-CN" dirty="0"/>
          </a:p>
          <a:p>
            <a:r>
              <a:rPr lang="zh-CN" altLang="en-US" dirty="0"/>
              <a:t>接口中的变量和方法的被隐藏和覆盖：</a:t>
            </a:r>
          </a:p>
          <a:p>
            <a:pPr lvl="1"/>
            <a:r>
              <a:rPr lang="zh-CN" altLang="en-US" dirty="0"/>
              <a:t>如果在子接口中定义了和超接口同名的常量或相同的方法，则超接口中的常量被隐藏，方法被覆盖。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24392" y="6199632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IFExtend.java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接口的多重继承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接口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InterfaceA</a:t>
            </a:r>
            <a:r>
              <a:rPr lang="en-US" altLang="zh-CN" sz="2400" dirty="0"/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1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void output();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接口</a:t>
            </a:r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InterfaceB</a:t>
            </a:r>
            <a:r>
              <a:rPr lang="en-US" altLang="zh-CN" sz="2400" dirty="0"/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2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void output();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接口</a:t>
            </a:r>
            <a:r>
              <a:rPr lang="en-US" altLang="zh-CN" sz="2400" dirty="0"/>
              <a:t>Sub</a:t>
            </a:r>
            <a:r>
              <a:rPr lang="zh-CN" altLang="en-US" sz="2400" dirty="0"/>
              <a:t>继承接口</a:t>
            </a:r>
            <a:r>
              <a:rPr lang="en-US" altLang="zh-CN" sz="2400" dirty="0"/>
              <a:t>A</a:t>
            </a:r>
            <a:r>
              <a:rPr lang="zh-CN" altLang="en-US" sz="2400" dirty="0"/>
              <a:t>和接口</a:t>
            </a:r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InterfaceSub</a:t>
            </a:r>
            <a:r>
              <a:rPr lang="en-US" altLang="zh-CN" sz="2400" dirty="0"/>
              <a:t> extends </a:t>
            </a:r>
            <a:r>
              <a:rPr lang="en-US" altLang="zh-CN" sz="2400" dirty="0" err="1"/>
              <a:t>InterfaceA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interfaceB</a:t>
            </a:r>
            <a:r>
              <a:rPr lang="en-US" altLang="zh-CN" sz="2400" dirty="0"/>
              <a:t> { } 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D14A4-59CB-45A1-A775-BE7C150E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接口的多重继承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261E0-7661-4765-B8D2-AD3451C12E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b="1" dirty="0"/>
              <a:t>public class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implements </a:t>
            </a:r>
            <a:r>
              <a:rPr lang="en-US" altLang="zh-CN" sz="2000" b="1" dirty="0" err="1"/>
              <a:t>InterfaceSub</a:t>
            </a:r>
            <a:r>
              <a:rPr lang="en-US" altLang="zh-CN" sz="2000" b="1" dirty="0"/>
              <a:t>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public void output() {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 “output in class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.” ); 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}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public void </a:t>
            </a:r>
            <a:r>
              <a:rPr lang="en-US" altLang="zh-CN" sz="2000" b="1" dirty="0" err="1"/>
              <a:t>outputLen</a:t>
            </a:r>
            <a:r>
              <a:rPr lang="en-US" altLang="zh-CN" sz="2000" b="1" dirty="0"/>
              <a:t>( int type)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switch (type)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    </a:t>
            </a:r>
            <a:r>
              <a:rPr lang="en-US" altLang="zh-CN" sz="2000" b="1" dirty="0"/>
              <a:t>case </a:t>
            </a:r>
            <a:r>
              <a:rPr lang="en-US" altLang="zh-CN" sz="2000" b="1" dirty="0" err="1"/>
              <a:t>InterfaceA.len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 "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 of </a:t>
            </a:r>
            <a:r>
              <a:rPr lang="en-US" altLang="zh-CN" sz="2000" b="1" dirty="0" err="1"/>
              <a:t>InterfaceA</a:t>
            </a:r>
            <a:r>
              <a:rPr lang="en-US" altLang="zh-CN" sz="2000" b="1" dirty="0"/>
              <a:t>=." +type); break 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    </a:t>
            </a:r>
            <a:r>
              <a:rPr lang="en-US" altLang="zh-CN" sz="2000" b="1" dirty="0"/>
              <a:t>case </a:t>
            </a:r>
            <a:r>
              <a:rPr lang="en-US" altLang="zh-CN" sz="2000" b="1" dirty="0" err="1"/>
              <a:t>InterfaceB.len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 “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 of </a:t>
            </a:r>
            <a:r>
              <a:rPr lang="en-US" altLang="zh-CN" sz="2000" b="1" dirty="0" err="1"/>
              <a:t>InterfaceB</a:t>
            </a:r>
            <a:r>
              <a:rPr lang="en-US" altLang="zh-CN" sz="2000" b="1" dirty="0"/>
              <a:t>=.” +type); break ; 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} 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}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= new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();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.output();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.</a:t>
            </a:r>
            <a:r>
              <a:rPr lang="en-US" altLang="zh-CN" sz="2000" b="1" dirty="0" err="1"/>
              <a:t>outputLen</a:t>
            </a:r>
            <a:r>
              <a:rPr lang="en-US" altLang="zh-CN" sz="2000" b="1" dirty="0"/>
              <a:t>(1);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</a:t>
            </a:r>
            <a:r>
              <a:rPr lang="en-US" altLang="zh-CN" sz="2000" b="1" dirty="0"/>
              <a:t>}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b="1" dirty="0"/>
              <a:t>}</a:t>
            </a:r>
            <a:endParaRPr lang="zh-CN" altLang="en-US" sz="2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D448F-D423-4E15-B8FE-931AF604DB24}"/>
              </a:ext>
            </a:extLst>
          </p:cNvPr>
          <p:cNvSpPr txBox="1">
            <a:spLocks/>
          </p:cNvSpPr>
          <p:nvPr/>
        </p:nvSpPr>
        <p:spPr>
          <a:xfrm>
            <a:off x="7021177" y="-92075"/>
            <a:ext cx="5827712" cy="397827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108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接口中的变量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可以使用接口来引入多个类的共享常量，这样做只需要简单的声明包含变量初始化想要的值的接口就可以了。</a:t>
            </a:r>
            <a:endParaRPr lang="en-US" altLang="zh-CN"/>
          </a:p>
          <a:p>
            <a:r>
              <a:rPr lang="zh-CN" altLang="en-US"/>
              <a:t>如果一个类中包含那个接口（就是说当实现了接口时），所有的这些变量名都将作为常量看待。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40686" y="6488668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AskMe.java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常数分组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由于置入一个接口的所有字段都自动具有</a:t>
            </a:r>
            <a:r>
              <a:rPr lang="en-US" altLang="zh-CN" dirty="0"/>
              <a:t>static </a:t>
            </a:r>
            <a:r>
              <a:rPr lang="zh-CN" altLang="en-US" dirty="0"/>
              <a:t>和</a:t>
            </a:r>
            <a:r>
              <a:rPr lang="en-US" altLang="zh-CN" dirty="0"/>
              <a:t>final </a:t>
            </a:r>
            <a:r>
              <a:rPr lang="zh-CN" altLang="en-US" dirty="0"/>
              <a:t>属性，所以接口是对常数值进行分组的一个好工具，它具有与</a:t>
            </a:r>
            <a:r>
              <a:rPr lang="en-US" altLang="zh-CN" dirty="0"/>
              <a:t>C 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zh-CN" altLang="en-US" dirty="0"/>
              <a:t>非常相似的效果</a:t>
            </a:r>
          </a:p>
          <a:p>
            <a:pPr marL="274320" lvl="1" indent="0">
              <a:buNone/>
            </a:pPr>
            <a:r>
              <a:rPr lang="en-US" altLang="zh-CN" dirty="0"/>
              <a:t>public interface Months {</a:t>
            </a:r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JANUARY = 1, FEBRUARY = 2, MARCH = 3,</a:t>
            </a:r>
          </a:p>
          <a:p>
            <a:pPr marL="274320" lvl="1" indent="0">
              <a:buNone/>
            </a:pPr>
            <a:r>
              <a:rPr lang="en-US" altLang="zh-CN" dirty="0"/>
              <a:t>        APRIL = 4, MAY = 5, JUNE = 6, JULY = 7,</a:t>
            </a:r>
          </a:p>
          <a:p>
            <a:pPr marL="274320" lvl="1" indent="0">
              <a:buNone/>
            </a:pPr>
            <a:r>
              <a:rPr lang="en-US" altLang="zh-CN" dirty="0"/>
              <a:t>        AUGUST = 8, SEPTEMBER = 9, OCTOBER = 10,</a:t>
            </a:r>
          </a:p>
          <a:p>
            <a:pPr marL="274320" lvl="1" indent="0">
              <a:buNone/>
            </a:pPr>
            <a:r>
              <a:rPr lang="en-US" altLang="zh-CN" dirty="0"/>
              <a:t>        NOVEMBER = 11, DECEMBER = 12;</a:t>
            </a:r>
          </a:p>
          <a:p>
            <a:pPr marL="274320" lvl="1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接口与抽象类的比较：</a:t>
            </a:r>
          </a:p>
          <a:p>
            <a:pPr lvl="1"/>
            <a:r>
              <a:rPr lang="zh-CN" altLang="en-US" dirty="0"/>
              <a:t>接口中的方法都是由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abstract</a:t>
            </a:r>
            <a:r>
              <a:rPr lang="zh-CN" altLang="en-US" dirty="0"/>
              <a:t>修饰的抽象方法，而抽象类中则即可以有抽象方法，也可以含有非抽象方法；</a:t>
            </a:r>
          </a:p>
          <a:p>
            <a:pPr lvl="1"/>
            <a:r>
              <a:rPr lang="zh-CN" altLang="en-US" dirty="0"/>
              <a:t>接口中的变量都是由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static</a:t>
            </a:r>
            <a:r>
              <a:rPr lang="zh-CN" altLang="en-US" dirty="0"/>
              <a:t>修饰的常量，而抽象类中即可以有一般的成员变量，也可以自己声明的常量；</a:t>
            </a:r>
          </a:p>
          <a:p>
            <a:pPr lvl="1"/>
            <a:r>
              <a:rPr lang="zh-CN" altLang="en-US" dirty="0"/>
              <a:t>接口可以用</a:t>
            </a:r>
            <a:r>
              <a:rPr lang="en-US" altLang="zh-CN" dirty="0"/>
              <a:t>extends</a:t>
            </a:r>
            <a:r>
              <a:rPr lang="zh-CN" altLang="en-US" dirty="0"/>
              <a:t>关键字实现多重继承，而抽象类继承性是类的单一继承，同时也可以实现接口；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接口与抽象类的比较：</a:t>
            </a:r>
          </a:p>
          <a:p>
            <a:pPr lvl="1"/>
            <a:r>
              <a:rPr lang="zh-CN" altLang="en-US" dirty="0"/>
              <a:t>接口实现的类由关键字</a:t>
            </a:r>
            <a:r>
              <a:rPr lang="en-US" altLang="zh-CN" dirty="0"/>
              <a:t>implements</a:t>
            </a:r>
            <a:r>
              <a:rPr lang="zh-CN" altLang="en-US" dirty="0"/>
              <a:t>声明，而抽象类的子类由关键字</a:t>
            </a:r>
            <a:r>
              <a:rPr lang="en-US" altLang="zh-CN" dirty="0"/>
              <a:t>extends</a:t>
            </a:r>
            <a:r>
              <a:rPr lang="zh-CN" altLang="en-US" dirty="0"/>
              <a:t>声明；</a:t>
            </a:r>
          </a:p>
          <a:p>
            <a:pPr lvl="1"/>
            <a:r>
              <a:rPr lang="zh-CN" altLang="en-US" dirty="0"/>
              <a:t>实现接口的类必须实现接口中的所有方法，而抽象类的子类</a:t>
            </a:r>
            <a:r>
              <a:rPr lang="en-US" altLang="zh-CN" dirty="0"/>
              <a:t>(</a:t>
            </a:r>
            <a:r>
              <a:rPr lang="zh-CN" altLang="en-US" dirty="0"/>
              <a:t>非抽象类</a:t>
            </a:r>
            <a:r>
              <a:rPr lang="en-US" altLang="zh-CN" dirty="0"/>
              <a:t>)</a:t>
            </a:r>
            <a:r>
              <a:rPr lang="zh-CN" altLang="en-US" dirty="0"/>
              <a:t>只必须实现抽象类中的全部的抽象方法；</a:t>
            </a:r>
          </a:p>
          <a:p>
            <a:pPr lvl="1"/>
            <a:r>
              <a:rPr lang="zh-CN" altLang="en-US" dirty="0"/>
              <a:t>接口中的变量</a:t>
            </a:r>
            <a:r>
              <a:rPr lang="en-US" altLang="zh-CN" dirty="0"/>
              <a:t>(</a:t>
            </a:r>
            <a:r>
              <a:rPr lang="zh-CN" altLang="en-US" dirty="0"/>
              <a:t>即常量</a:t>
            </a:r>
            <a:r>
              <a:rPr lang="en-US" altLang="zh-CN" dirty="0"/>
              <a:t>)</a:t>
            </a:r>
            <a:r>
              <a:rPr lang="zh-CN" altLang="en-US" dirty="0"/>
              <a:t>可以用接口名直接访问，而抽象类的变量则不完全可以用类名直接访问；</a:t>
            </a:r>
          </a:p>
          <a:p>
            <a:pPr lvl="1"/>
            <a:r>
              <a:rPr lang="zh-CN" altLang="en-US" dirty="0"/>
              <a:t>接口不是类分级结构的一部分。而没有联系的类可以执行相同的接口。</a:t>
            </a:r>
          </a:p>
          <a:p>
            <a:pPr lvl="1"/>
            <a:r>
              <a:rPr lang="zh-CN" altLang="en-US" dirty="0"/>
              <a:t>抽象类可以实现接口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支持在一个类中声明另一个类，这样的类称作内部类，而包含内部类的类成为内部类的外嵌类。 </a:t>
            </a:r>
          </a:p>
          <a:p>
            <a:r>
              <a:rPr lang="zh-CN" altLang="en-US" dirty="0"/>
              <a:t>内部类可以调用外嵌类的成员变量和方法</a:t>
            </a:r>
          </a:p>
          <a:p>
            <a:r>
              <a:rPr lang="zh-CN" altLang="en-US" dirty="0"/>
              <a:t>内部类不可以声明类变量和类方法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71262" y="6172200"/>
            <a:ext cx="175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InnerTest.java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包声明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语句作为</a:t>
            </a:r>
            <a:r>
              <a:rPr lang="en-US" altLang="zh-CN" dirty="0"/>
              <a:t>Java</a:t>
            </a:r>
            <a:r>
              <a:rPr lang="zh-CN" altLang="en-US" dirty="0"/>
              <a:t>源文件的第一条语句，指明该文件中定义的类所在的包，若缺省该语句，则指定为无名包。</a:t>
            </a:r>
          </a:p>
          <a:p>
            <a:r>
              <a:rPr lang="en-US" altLang="zh-CN" dirty="0"/>
              <a:t>package pkgName1[.pkgName2[.pkgName3...]];</a:t>
            </a:r>
          </a:p>
          <a:p>
            <a:r>
              <a:rPr lang="zh-CN" altLang="en-US" dirty="0"/>
              <a:t>    其中：</a:t>
            </a:r>
            <a:r>
              <a:rPr lang="en-US" altLang="zh-CN" dirty="0"/>
              <a:t>pkgName1</a:t>
            </a:r>
            <a:r>
              <a:rPr lang="zh-CN" altLang="en-US" dirty="0"/>
              <a:t>～</a:t>
            </a:r>
            <a:r>
              <a:rPr lang="en-US" altLang="zh-CN" dirty="0" err="1"/>
              <a:t>pkgNameN</a:t>
            </a:r>
            <a:r>
              <a:rPr lang="zh-CN" altLang="en-US" dirty="0"/>
              <a:t>表示包的目录层次。它对应于文件系统的目录结构。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48328" y="6199632"/>
            <a:ext cx="243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AccountBalance.java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和类有关的匿名类 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允许我们直接使用一个类的子类的类体创建一个子类对象。</a:t>
            </a:r>
          </a:p>
          <a:p>
            <a:pPr lvl="1"/>
            <a:r>
              <a:rPr lang="zh-CN" altLang="en-US" dirty="0"/>
              <a:t>创建子类对象时，除了使用父类的构造方法外还有类体，此类体被认为是一个子类去掉类声明后的类体，称作匿名类。 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People</a:t>
            </a:r>
            <a:r>
              <a:rPr lang="zh-CN" altLang="en-US" dirty="0"/>
              <a:t>是类，那么下列代码就是用</a:t>
            </a:r>
            <a:r>
              <a:rPr lang="en-US" altLang="zh-CN" dirty="0"/>
              <a:t>People</a:t>
            </a:r>
            <a:r>
              <a:rPr lang="zh-CN" altLang="en-US" dirty="0"/>
              <a:t>的一个子类（匿名类）创建对象：</a:t>
            </a:r>
          </a:p>
          <a:p>
            <a:pPr marL="506412" lvl="2" indent="0">
              <a:buNone/>
            </a:pPr>
            <a:r>
              <a:rPr lang="en-US" altLang="zh-CN" dirty="0"/>
              <a:t>new People () {</a:t>
            </a:r>
          </a:p>
          <a:p>
            <a:pPr marL="506412" lvl="2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匿名类的类体</a:t>
            </a:r>
          </a:p>
          <a:p>
            <a:pPr marL="506412" lvl="2" indent="0">
              <a:buNone/>
            </a:pPr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69504" y="648866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AnonymousClass1.java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和接口有关的匿名类 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Computable</a:t>
            </a:r>
            <a:r>
              <a:rPr lang="zh-CN" altLang="en-US" dirty="0"/>
              <a:t>是一个接口，那么，</a:t>
            </a:r>
            <a:r>
              <a:rPr lang="en-US" altLang="zh-CN" dirty="0"/>
              <a:t>Java</a:t>
            </a:r>
            <a:r>
              <a:rPr lang="zh-CN" altLang="en-US" dirty="0"/>
              <a:t>允许直接用接口名和一个类体创建一个匿名对象，此类体被认为是实现了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接口的类去掉类声明后的类体，称作匿名类。</a:t>
            </a:r>
          </a:p>
          <a:p>
            <a:pPr lvl="1"/>
            <a:r>
              <a:rPr lang="zh-CN" altLang="en-US" dirty="0"/>
              <a:t>下列代码就是用实现了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接口的类（匿名类）创建对象：</a:t>
            </a:r>
          </a:p>
          <a:p>
            <a:pPr marL="27432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new Computable() {</a:t>
            </a:r>
          </a:p>
          <a:p>
            <a:pPr marL="274320" lvl="1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实现接口的匿名类的类体</a:t>
            </a:r>
          </a:p>
          <a:p>
            <a:pPr marL="27432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69504" y="648866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AnonymousClass2.java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最多可以有一条</a:t>
            </a:r>
            <a:r>
              <a:rPr lang="en-US" altLang="zh-CN" dirty="0"/>
              <a:t>package</a:t>
            </a:r>
            <a:r>
              <a:rPr lang="zh-CN" altLang="en-US" dirty="0"/>
              <a:t>语句，并且放在除注解外的第一条语句的位置上；</a:t>
            </a:r>
          </a:p>
          <a:p>
            <a:pPr lvl="1"/>
            <a:r>
              <a:rPr lang="zh-CN" altLang="en-US" dirty="0"/>
              <a:t>可以有任意条</a:t>
            </a:r>
            <a:r>
              <a:rPr lang="en-US" altLang="zh-CN" dirty="0"/>
              <a:t>import</a:t>
            </a:r>
            <a:r>
              <a:rPr lang="zh-CN" altLang="en-US" dirty="0"/>
              <a:t>语句，并处在</a:t>
            </a:r>
            <a:r>
              <a:rPr lang="en-US" altLang="zh-CN" dirty="0"/>
              <a:t>package</a:t>
            </a:r>
            <a:r>
              <a:rPr lang="zh-CN" altLang="en-US" dirty="0"/>
              <a:t>语句之后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可以定义任意个类，如果没有接口时则至少有一个类的定义；</a:t>
            </a:r>
          </a:p>
          <a:p>
            <a:pPr lvl="1"/>
            <a:r>
              <a:rPr lang="zh-CN" altLang="en-US" dirty="0"/>
              <a:t>可以定义任意个接口，如果没有类时则至少有一个接口的定义；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如果在</a:t>
            </a:r>
            <a:r>
              <a:rPr lang="en-US" altLang="zh-CN" dirty="0" err="1"/>
              <a:t>Applicatoin</a:t>
            </a:r>
            <a:r>
              <a:rPr lang="zh-CN" altLang="en-US" dirty="0"/>
              <a:t>编程中，则把包括有</a:t>
            </a:r>
            <a:r>
              <a:rPr lang="en-US" altLang="zh-CN" dirty="0"/>
              <a:t>main()</a:t>
            </a:r>
            <a:r>
              <a:rPr lang="zh-CN" altLang="en-US" dirty="0"/>
              <a:t>方法的类声明为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在一个源程序中，只能有一个类可以被声明为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public</a:t>
            </a:r>
            <a:r>
              <a:rPr lang="zh-CN" altLang="en-US" dirty="0"/>
              <a:t>声明的类名作为源程序的文件名</a:t>
            </a:r>
            <a:r>
              <a:rPr lang="en-US" altLang="zh-CN" dirty="0"/>
              <a:t>(</a:t>
            </a:r>
            <a:r>
              <a:rPr lang="zh-CN" altLang="en-US" dirty="0"/>
              <a:t>注意大小写一致</a:t>
            </a:r>
            <a:r>
              <a:rPr lang="en-US" altLang="zh-CN" dirty="0"/>
              <a:t>)</a:t>
            </a:r>
            <a:r>
              <a:rPr lang="zh-CN" altLang="en-US" dirty="0"/>
              <a:t>且以</a:t>
            </a:r>
            <a:r>
              <a:rPr lang="en-US" altLang="zh-CN" dirty="0"/>
              <a:t>.java</a:t>
            </a:r>
            <a:r>
              <a:rPr lang="zh-CN" altLang="en-US" dirty="0"/>
              <a:t>作为后缀；</a:t>
            </a:r>
          </a:p>
          <a:p>
            <a:pPr lvl="1"/>
            <a:r>
              <a:rPr lang="zh-CN" altLang="en-US" dirty="0"/>
              <a:t>如果源程序中只有接口定义，则用接口名作源文件名；</a:t>
            </a:r>
          </a:p>
          <a:p>
            <a:pPr lvl="1"/>
            <a:r>
              <a:rPr lang="zh-CN" altLang="en-US" dirty="0"/>
              <a:t>在一个源程序中定义的所有类和接口，在成功编译后都将生成一个对应的字节码文件，这些字节码文件的名是类名或接口名，并以</a:t>
            </a:r>
            <a:r>
              <a:rPr lang="en-US" altLang="zh-CN" dirty="0"/>
              <a:t>.class</a:t>
            </a:r>
            <a:r>
              <a:rPr lang="zh-CN" altLang="en-US" dirty="0"/>
              <a:t>为扩展名。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语言中的包是什么含义，它如何使用？</a:t>
            </a:r>
          </a:p>
          <a:p>
            <a:r>
              <a:rPr lang="en-US" altLang="zh-CN" dirty="0"/>
              <a:t>package</a:t>
            </a:r>
            <a:r>
              <a:rPr lang="zh-CN" altLang="en-US" dirty="0"/>
              <a:t>语句和</a:t>
            </a:r>
            <a:r>
              <a:rPr lang="en-US" altLang="zh-CN" dirty="0"/>
              <a:t>import</a:t>
            </a:r>
            <a:r>
              <a:rPr lang="zh-CN" altLang="en-US" dirty="0"/>
              <a:t>语句的作用是什么？举例说明。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源程序的组成中至少要有一个什么定义？举例说明。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语言中对成员的访问有几种情况？举例说明。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语言中有几种对成员访问控制的修饰符，它们是如何使用的？</a:t>
            </a:r>
          </a:p>
          <a:p>
            <a:r>
              <a:rPr lang="zh-CN" altLang="en-US" dirty="0"/>
              <a:t>接口与抽象类的主要区别在哪些方面？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4754563" cy="5046784"/>
          </a:xfrm>
        </p:spPr>
        <p:txBody>
          <a:bodyPr/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语言的</a:t>
            </a:r>
            <a:r>
              <a:rPr lang="en-US" altLang="zh-CN" sz="2800" dirty="0"/>
              <a:t>JDK</a:t>
            </a:r>
            <a:r>
              <a:rPr lang="zh-CN" altLang="en-US" sz="2800" dirty="0"/>
              <a:t>提供的包有：</a:t>
            </a:r>
          </a:p>
          <a:p>
            <a:r>
              <a:rPr lang="zh-CN" altLang="en-US" sz="2800" dirty="0"/>
              <a:t>   </a:t>
            </a:r>
            <a:r>
              <a:rPr lang="en-US" altLang="zh-CN" sz="2800" dirty="0" err="1"/>
              <a:t>java.applet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java.awt</a:t>
            </a:r>
            <a:r>
              <a:rPr lang="en-US" altLang="zh-CN" sz="2800" dirty="0"/>
              <a:t>    </a:t>
            </a:r>
            <a:r>
              <a:rPr lang="en-US" altLang="zh-CN" sz="2800" dirty="0" err="1"/>
              <a:t>java.awt.image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  </a:t>
            </a:r>
            <a:r>
              <a:rPr lang="en-US" altLang="zh-CN" sz="2800" dirty="0" err="1"/>
              <a:t>java.awt.peer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java.io</a:t>
            </a:r>
            <a:r>
              <a:rPr lang="en-US" altLang="zh-CN" sz="2800" dirty="0"/>
              <a:t>     </a:t>
            </a:r>
            <a:r>
              <a:rPr lang="en-US" altLang="zh-CN" sz="2800" dirty="0" err="1"/>
              <a:t>java.lang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  </a:t>
            </a:r>
            <a:r>
              <a:rPr lang="en-US" altLang="zh-CN" sz="2800" dirty="0" err="1"/>
              <a:t>java.net</a:t>
            </a:r>
            <a:r>
              <a:rPr lang="en-US" altLang="zh-CN" sz="2800" dirty="0"/>
              <a:t>      </a:t>
            </a:r>
            <a:r>
              <a:rPr lang="en-US" altLang="zh-CN" sz="2800" dirty="0" err="1"/>
              <a:t>java.util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sun.tools.debug</a:t>
            </a:r>
            <a:r>
              <a:rPr lang="zh-CN" altLang="en-US" sz="28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960918" y="1019908"/>
            <a:ext cx="5676900" cy="51530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在编译时，在</a:t>
            </a:r>
            <a:r>
              <a:rPr lang="en-US" altLang="zh-CN" sz="2800" b="1" dirty="0" err="1"/>
              <a:t>javac</a:t>
            </a:r>
            <a:r>
              <a:rPr lang="zh-CN" altLang="en-US" sz="2800" b="1" dirty="0"/>
              <a:t>上带</a:t>
            </a:r>
            <a:r>
              <a:rPr lang="en-US" altLang="zh-CN" sz="2800" b="1" dirty="0"/>
              <a:t>-d</a:t>
            </a:r>
            <a:r>
              <a:rPr lang="zh-CN" altLang="en-US" sz="2800" b="1" dirty="0"/>
              <a:t>选项。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例如：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  </a:t>
            </a:r>
            <a:r>
              <a:rPr lang="en-US" altLang="zh-CN" sz="2800" b="1" dirty="0" err="1"/>
              <a:t>javac</a:t>
            </a:r>
            <a:r>
              <a:rPr lang="en-US" altLang="zh-CN" sz="2800" b="1" dirty="0"/>
              <a:t> -d . MyJavaPrg.java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生成的</a:t>
            </a:r>
            <a:r>
              <a:rPr lang="en-US" altLang="zh-CN" sz="2800" b="1" dirty="0" err="1"/>
              <a:t>MyJavaPrg.class</a:t>
            </a:r>
            <a:r>
              <a:rPr lang="zh-CN" altLang="en-US" sz="2800" b="1" dirty="0"/>
              <a:t>存在</a:t>
            </a:r>
            <a:r>
              <a:rPr lang="en-US" altLang="zh-CN" sz="2800" b="1" dirty="0" err="1"/>
              <a:t>user.java.sample</a:t>
            </a:r>
            <a:r>
              <a:rPr lang="zh-CN" altLang="en-US" sz="2800" b="1" dirty="0"/>
              <a:t>包中。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对类进行管理</a:t>
            </a:r>
            <a:endParaRPr lang="en-US" altLang="zh-CN" dirty="0"/>
          </a:p>
          <a:p>
            <a:pPr lvl="1"/>
            <a:r>
              <a:rPr lang="zh-CN" altLang="en-US" dirty="0"/>
              <a:t>不同包里有相同的类不会发生冲突</a:t>
            </a:r>
            <a:endParaRPr lang="en-US" altLang="zh-CN" dirty="0"/>
          </a:p>
          <a:p>
            <a:pPr lvl="1"/>
            <a:r>
              <a:rPr lang="zh-CN" altLang="en-US" dirty="0"/>
              <a:t>相同功能的类放在同一个包里</a:t>
            </a:r>
            <a:endParaRPr lang="en-US" altLang="zh-CN" dirty="0"/>
          </a:p>
          <a:p>
            <a:r>
              <a:rPr lang="zh-CN" altLang="en-US" dirty="0"/>
              <a:t>规定了类的使用范围</a:t>
            </a:r>
            <a:endParaRPr lang="en-US" altLang="zh-CN" dirty="0"/>
          </a:p>
          <a:p>
            <a:pPr lvl="1"/>
            <a:r>
              <a:rPr lang="zh-CN" altLang="en-US" dirty="0"/>
              <a:t>同一个包里的类可以相互访问，不同包里的类不能直接相互访问。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4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包、访问控制和接口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41217188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 类引入语句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71501" y="905608"/>
            <a:ext cx="10735408" cy="5046784"/>
          </a:xfrm>
        </p:spPr>
        <p:txBody>
          <a:bodyPr/>
          <a:lstStyle/>
          <a:p>
            <a:r>
              <a:rPr lang="zh-CN" altLang="en-US" dirty="0"/>
              <a:t>类引入语句</a:t>
            </a:r>
          </a:p>
          <a:p>
            <a:pPr lvl="1"/>
            <a:r>
              <a:rPr lang="zh-CN" altLang="en-US" dirty="0"/>
              <a:t>引入语句提供了能使用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API</a:t>
            </a:r>
            <a:r>
              <a:rPr lang="zh-CN" altLang="en-US" dirty="0"/>
              <a:t>或用户已创建的类。引入语句是在包语句</a:t>
            </a:r>
            <a:r>
              <a:rPr lang="en-US" altLang="zh-CN" dirty="0"/>
              <a:t>(</a:t>
            </a:r>
            <a:r>
              <a:rPr lang="zh-CN" altLang="en-US" dirty="0"/>
              <a:t>如果有的话</a:t>
            </a:r>
            <a:r>
              <a:rPr lang="en-US" altLang="zh-CN" dirty="0"/>
              <a:t>)</a:t>
            </a:r>
            <a:r>
              <a:rPr lang="zh-CN" altLang="en-US" dirty="0"/>
              <a:t>之后的任何条语句。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import pack1[.pack2...].&lt;</a:t>
            </a:r>
            <a:r>
              <a:rPr lang="en-US" altLang="zh-CN" dirty="0" err="1"/>
              <a:t>className</a:t>
            </a:r>
            <a:r>
              <a:rPr lang="en-US" altLang="zh-CN" dirty="0"/>
              <a:t>|*&gt;;</a:t>
            </a:r>
          </a:p>
          <a:p>
            <a:pPr lvl="1"/>
            <a:r>
              <a:rPr lang="en-US" altLang="zh-CN" dirty="0"/>
              <a:t>pack1</a:t>
            </a:r>
            <a:r>
              <a:rPr lang="zh-CN" altLang="en-US" dirty="0"/>
              <a:t>～</a:t>
            </a:r>
            <a:r>
              <a:rPr lang="en-US" altLang="zh-CN" dirty="0" err="1"/>
              <a:t>packN</a:t>
            </a:r>
            <a:r>
              <a:rPr lang="zh-CN" altLang="en-US" dirty="0"/>
              <a:t>为包的层次结构，它对应着要访问的类所在文件目录结构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className</a:t>
            </a:r>
            <a:r>
              <a:rPr lang="zh-CN" altLang="en-US" dirty="0"/>
              <a:t>则指明所要引入的类，如果要从一个包中引入多个类时，则可以用星号</a:t>
            </a:r>
            <a:r>
              <a:rPr lang="en-US" altLang="zh-CN" dirty="0"/>
              <a:t>(*)</a:t>
            </a:r>
            <a:r>
              <a:rPr lang="zh-CN" altLang="en-US" dirty="0"/>
              <a:t>来表示。</a:t>
            </a:r>
          </a:p>
          <a:p>
            <a:pPr lvl="1"/>
            <a:r>
              <a:rPr lang="zh-CN" altLang="en-US" dirty="0"/>
              <a:t>使用“*”引入语句，只表示了源程序中所需要的类会在包中找到并引入，但是对包中其它的类或它下面的包中的类并不引入。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引入语句有两种形式：</a:t>
            </a:r>
          </a:p>
          <a:p>
            <a:pPr lvl="1"/>
            <a:r>
              <a:rPr lang="zh-CN" altLang="en-US" dirty="0"/>
              <a:t>直接指明所要引入的类。</a:t>
            </a:r>
          </a:p>
          <a:p>
            <a:pPr marL="274320" lvl="1" indent="0">
              <a:buNone/>
            </a:pPr>
            <a:r>
              <a:rPr lang="en-US" altLang="zh-CN" dirty="0"/>
              <a:t>		import </a:t>
            </a:r>
            <a:r>
              <a:rPr lang="en-US" altLang="zh-CN" dirty="0" err="1"/>
              <a:t>src.Point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使用“*”引入语句，指明类会在包。</a:t>
            </a:r>
          </a:p>
          <a:p>
            <a:pPr marL="274320" lvl="1" indent="0">
              <a:buNone/>
            </a:pPr>
            <a:r>
              <a:rPr lang="en-US" altLang="zh-CN" dirty="0"/>
              <a:t>		import </a:t>
            </a:r>
            <a:r>
              <a:rPr lang="en-US" altLang="zh-CN" dirty="0" err="1"/>
              <a:t>src</a:t>
            </a:r>
            <a:r>
              <a:rPr lang="en-US" altLang="zh-CN" dirty="0"/>
              <a:t>.*;</a:t>
            </a:r>
          </a:p>
          <a:p>
            <a:r>
              <a:rPr lang="zh-CN" altLang="en-US" dirty="0"/>
              <a:t>如果没有引入语句，而直接使用类时则必须显示其包。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 err="1"/>
              <a:t>src.Point</a:t>
            </a:r>
            <a:r>
              <a:rPr lang="en-US" altLang="zh-CN" dirty="0"/>
              <a:t> p = new </a:t>
            </a:r>
            <a:r>
              <a:rPr lang="en-US" altLang="zh-CN" dirty="0" err="1"/>
              <a:t>src.Point</a:t>
            </a:r>
            <a:r>
              <a:rPr lang="en-US" altLang="zh-CN" dirty="0"/>
              <a:t>(10,20);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6844</TotalTime>
  <Words>3405</Words>
  <Application>Microsoft Office PowerPoint</Application>
  <PresentationFormat>宽屏</PresentationFormat>
  <Paragraphs>347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GungsuhChe</vt:lpstr>
      <vt:lpstr>宋体</vt:lpstr>
      <vt:lpstr>Microsoft YaHei</vt:lpstr>
      <vt:lpstr>Microsoft YaHei</vt:lpstr>
      <vt:lpstr>Arial</vt:lpstr>
      <vt:lpstr>Times New Roman</vt:lpstr>
      <vt:lpstr>Wingdings</vt:lpstr>
      <vt:lpstr>菱形网格 16x9</vt:lpstr>
      <vt:lpstr>Java6: 包、访问控制和接口</vt:lpstr>
      <vt:lpstr>第6章 包、访问控制和接口</vt:lpstr>
      <vt:lpstr>package-包语句</vt:lpstr>
      <vt:lpstr>包声明</vt:lpstr>
      <vt:lpstr>包语句</vt:lpstr>
      <vt:lpstr>包的作用</vt:lpstr>
      <vt:lpstr>第6章 包、访问控制和接口</vt:lpstr>
      <vt:lpstr>Import 类引入语句</vt:lpstr>
      <vt:lpstr>类引入语句</vt:lpstr>
      <vt:lpstr>第6章 包、访问控制和接口</vt:lpstr>
      <vt:lpstr>访问控制</vt:lpstr>
      <vt:lpstr>访问控制</vt:lpstr>
      <vt:lpstr>访问控制</vt:lpstr>
      <vt:lpstr>访问控制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第6章 包、访问控制和接口</vt:lpstr>
      <vt:lpstr>接口</vt:lpstr>
      <vt:lpstr>接口</vt:lpstr>
      <vt:lpstr>接口的定义</vt:lpstr>
      <vt:lpstr>接口的定义</vt:lpstr>
      <vt:lpstr>接口定义示例</vt:lpstr>
      <vt:lpstr>接口的实现</vt:lpstr>
      <vt:lpstr>接口实现示例</vt:lpstr>
      <vt:lpstr>接口的类型</vt:lpstr>
      <vt:lpstr>接口类型示例</vt:lpstr>
      <vt:lpstr>接口可以扩展</vt:lpstr>
      <vt:lpstr>接口的多重继承</vt:lpstr>
      <vt:lpstr>接口的多重继承</vt:lpstr>
      <vt:lpstr>接口中的变量</vt:lpstr>
      <vt:lpstr>常数分组</vt:lpstr>
      <vt:lpstr>接口</vt:lpstr>
      <vt:lpstr>接口</vt:lpstr>
      <vt:lpstr>内部类</vt:lpstr>
      <vt:lpstr>匿名类</vt:lpstr>
      <vt:lpstr>匿名类</vt:lpstr>
      <vt:lpstr>完整的Java源文件</vt:lpstr>
      <vt:lpstr>完整的Java源文件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171</cp:revision>
  <dcterms:created xsi:type="dcterms:W3CDTF">2018-03-05T08:16:37Z</dcterms:created>
  <dcterms:modified xsi:type="dcterms:W3CDTF">2020-09-24T13:53:21Z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