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71" r:id="rId2"/>
    <p:sldId id="317" r:id="rId3"/>
    <p:sldId id="266" r:id="rId4"/>
    <p:sldId id="267" r:id="rId5"/>
    <p:sldId id="268" r:id="rId6"/>
    <p:sldId id="269" r:id="rId7"/>
    <p:sldId id="270" r:id="rId8"/>
    <p:sldId id="273" r:id="rId9"/>
    <p:sldId id="274" r:id="rId10"/>
    <p:sldId id="275" r:id="rId11"/>
    <p:sldId id="276" r:id="rId12"/>
    <p:sldId id="282" r:id="rId13"/>
    <p:sldId id="283" r:id="rId14"/>
    <p:sldId id="278" r:id="rId15"/>
    <p:sldId id="277" r:id="rId16"/>
    <p:sldId id="280" r:id="rId17"/>
    <p:sldId id="281" r:id="rId18"/>
    <p:sldId id="318"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300" r:id="rId33"/>
    <p:sldId id="301" r:id="rId34"/>
    <p:sldId id="297" r:id="rId35"/>
    <p:sldId id="298"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Lst>
  <p:sldSz cx="12192000" cy="6858000"/>
  <p:notesSz cx="6858000" cy="9144000"/>
  <p:custDataLst>
    <p:tags r:id="rId52"/>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44" autoAdjust="0"/>
    <p:restoredTop sz="86016" autoAdjust="0"/>
  </p:normalViewPr>
  <p:slideViewPr>
    <p:cSldViewPr snapToGrid="0">
      <p:cViewPr varScale="1">
        <p:scale>
          <a:sx n="113" d="100"/>
          <a:sy n="113" d="100"/>
        </p:scale>
        <p:origin x="114" y="114"/>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ata2.xml.rels><?xml version="1.0" encoding="UTF-8" standalone="yes"?>
<Relationships xmlns="http://schemas.openxmlformats.org/package/2006/relationships"><Relationship Id="rId1" Type="http://schemas.openxmlformats.org/officeDocument/2006/relationships/image" Target="../media/image4.jpeg"/></Relationships>
</file>

<file path=ppt/diagrams/_rels/data6.xml.rels><?xml version="1.0" encoding="UTF-8" standalone="yes"?>
<Relationships xmlns="http://schemas.openxmlformats.org/package/2006/relationships"><Relationship Id="rId1" Type="http://schemas.openxmlformats.org/officeDocument/2006/relationships/image" Target="../media/image4.jpeg"/></Relationships>
</file>

<file path=ppt/diagrams/_rels/data7.xml.rels><?xml version="1.0" encoding="UTF-8" standalone="yes"?>
<Relationships xmlns="http://schemas.openxmlformats.org/package/2006/relationships"><Relationship Id="rId1" Type="http://schemas.openxmlformats.org/officeDocument/2006/relationships/image" Target="../media/image13.jpeg"/></Relationships>
</file>

<file path=ppt/diagrams/_rels/data8.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3.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custT="1"/>
      <dgm:spPr>
        <a:solidFill>
          <a:srgbClr val="4A66AC">
            <a:lumMod val="50000"/>
          </a:srgbClr>
        </a:solidFill>
        <a:ln w="12700" cap="flat" cmpd="sng" algn="ctr">
          <a:solidFill>
            <a:prstClr val="white"/>
          </a:solidFill>
          <a:prstDash val="solid"/>
          <a:miter lim="800000"/>
        </a:ln>
        <a:effectLst/>
      </dgm:spPr>
      <dgm:t>
        <a:bodyPr spcFirstLastPara="0" vert="horz" wrap="square" lIns="454587" tIns="140970" rIns="263144" bIns="140970" numCol="1" spcCol="1270" anchor="ctr" anchorCtr="0"/>
        <a:lstStyle/>
        <a:p>
          <a:pPr marL="0" lvl="0" indent="0" algn="ctr" defTabSz="1644650" rtl="0">
            <a:lnSpc>
              <a:spcPct val="90000"/>
            </a:lnSpc>
            <a:spcBef>
              <a:spcPct val="0"/>
            </a:spcBef>
            <a:spcAft>
              <a:spcPct val="35000"/>
            </a:spcAft>
            <a:buNone/>
          </a:pPr>
          <a:r>
            <a:rPr lang="en-US" sz="3700" b="0" kern="1200" dirty="0">
              <a:solidFill>
                <a:prstClr val="white"/>
              </a:solidFill>
              <a:latin typeface="Arial"/>
              <a:ea typeface="Microsoft YaHei"/>
              <a:cs typeface="+mn-cs"/>
            </a:rPr>
            <a:t>Java</a:t>
          </a:r>
          <a:r>
            <a:rPr lang="zh-CN" sz="3700" b="0" kern="1200" dirty="0">
              <a:solidFill>
                <a:prstClr val="white"/>
              </a:solidFill>
              <a:latin typeface="Arial"/>
              <a:ea typeface="Microsoft YaHei"/>
              <a:cs typeface="+mn-cs"/>
            </a:rPr>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custT="1"/>
      <dgm:spPr>
        <a:solidFill>
          <a:srgbClr val="4A66AC">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4587" tIns="140970" rIns="263144" bIns="140970" numCol="1" spcCol="1270" anchor="ctr" anchorCtr="0"/>
        <a:lstStyle/>
        <a:p>
          <a:pPr marL="0" lvl="0" indent="0" algn="ctr" defTabSz="1644650" rtl="0">
            <a:lnSpc>
              <a:spcPct val="90000"/>
            </a:lnSpc>
            <a:spcBef>
              <a:spcPct val="0"/>
            </a:spcBef>
            <a:spcAft>
              <a:spcPct val="35000"/>
            </a:spcAft>
            <a:buNone/>
          </a:pPr>
          <a:r>
            <a:rPr lang="en-US" sz="3700" kern="1200" dirty="0">
              <a:solidFill>
                <a:prstClr val="white"/>
              </a:solidFill>
              <a:latin typeface="Arial"/>
              <a:ea typeface="Microsoft YaHei"/>
              <a:cs typeface="+mn-cs"/>
            </a:rPr>
            <a:t>Java</a:t>
          </a:r>
          <a:r>
            <a:rPr lang="zh-CN" sz="3700" kern="1200" dirty="0">
              <a:solidFill>
                <a:prstClr val="white"/>
              </a:solidFill>
              <a:latin typeface="Arial"/>
              <a:ea typeface="Microsoft YaHei"/>
              <a:cs typeface="+mn-cs"/>
            </a:rPr>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a:xfrm rot="10800000">
          <a:off x="2056042" y="788"/>
          <a:ext cx="7139614" cy="1030875"/>
        </a:xfrm>
        <a:prstGeom prst="homePlate">
          <a:avLst/>
        </a:prstGeom>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a:xfrm rot="10800000">
          <a:off x="2056042" y="1339387"/>
          <a:ext cx="7139614" cy="1030875"/>
        </a:xfrm>
        <a:prstGeom prst="homePlate">
          <a:avLst/>
        </a:prstGeom>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A5946816-3DB4-463E-8653-0C71D6A58C19}" type="presOf" srcId="{AC44FC8F-6B9F-41DE-9FDC-DD5F8D2A0071}" destId="{698F5D1F-7ADD-43FC-BF6F-1A7A0D6A7A4F}" srcOrd="0" destOrd="0" presId="urn:microsoft.com/office/officeart/2005/8/layout/vList3#2"/>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3DA2493-3A2C-424D-B0FF-1FC0FB84DBBD}" type="presOf" srcId="{52AD3E45-DB84-4E4A-ACE3-77EEE6DFCCE8}" destId="{9D250348-5190-442A-8984-6E900A808E3D}" srcOrd="0" destOrd="0" presId="urn:microsoft.com/office/officeart/2005/8/layout/vList3#2"/>
    <dgm:cxn modelId="{39C77ABA-E23E-4557-B1CD-12E005297045}" type="presOf" srcId="{90AEAF06-FF20-4EC1-93EE-D6117FFE98B9}" destId="{73852271-39CE-485E-9C35-81AE2EA898DF}" srcOrd="0" destOrd="0" presId="urn:microsoft.com/office/officeart/2005/8/layout/vList3#2"/>
    <dgm:cxn modelId="{FAA8F1D7-206D-4669-829E-7C00957D6FE8}" type="presOf" srcId="{54979C80-CE33-45C6-BC0D-C8910FA84C45}" destId="{8F17198A-8BF1-42B6-BD77-73010F8AD1F3}"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7A109CEC-3307-41D5-9E11-882ACF65D1B5}" type="presOf" srcId="{8B5C3722-8F08-4972-A8DF-D469DE0979A7}" destId="{7B8FCDBB-76C1-4584-AC31-0172DF18E82B}" srcOrd="0" destOrd="0" presId="urn:microsoft.com/office/officeart/2005/8/layout/vList3#2"/>
    <dgm:cxn modelId="{E222F96E-9F70-452F-BF82-01E5FD483761}" type="presParOf" srcId="{73852271-39CE-485E-9C35-81AE2EA898DF}" destId="{BEDC0BF3-D75F-4E5E-AA3A-2CC0D9DD0EAC}" srcOrd="0" destOrd="0" presId="urn:microsoft.com/office/officeart/2005/8/layout/vList3#2"/>
    <dgm:cxn modelId="{C14FC169-5085-46F2-A7AE-4305A36C90BC}" type="presParOf" srcId="{BEDC0BF3-D75F-4E5E-AA3A-2CC0D9DD0EAC}" destId="{DA3E3410-9F0D-46F0-B537-DC54EEF60B5A}" srcOrd="0" destOrd="0" presId="urn:microsoft.com/office/officeart/2005/8/layout/vList3#2"/>
    <dgm:cxn modelId="{66A6560C-48C0-41BC-B86F-204A39738339}" type="presParOf" srcId="{BEDC0BF3-D75F-4E5E-AA3A-2CC0D9DD0EAC}" destId="{698F5D1F-7ADD-43FC-BF6F-1A7A0D6A7A4F}" srcOrd="1" destOrd="0" presId="urn:microsoft.com/office/officeart/2005/8/layout/vList3#2"/>
    <dgm:cxn modelId="{7E043B05-2F41-485F-8673-714DE6991019}" type="presParOf" srcId="{73852271-39CE-485E-9C35-81AE2EA898DF}" destId="{6C69E316-95E7-4BF6-BD26-329C2CFA4FA0}" srcOrd="1" destOrd="0" presId="urn:microsoft.com/office/officeart/2005/8/layout/vList3#2"/>
    <dgm:cxn modelId="{D97D960D-83C9-45B2-8E93-FB78B654FFA2}" type="presParOf" srcId="{73852271-39CE-485E-9C35-81AE2EA898DF}" destId="{6BAA7BDC-02DF-4BFB-AFD7-BB519CC01B5D}" srcOrd="2" destOrd="0" presId="urn:microsoft.com/office/officeart/2005/8/layout/vList3#2"/>
    <dgm:cxn modelId="{CB74E42C-ED7E-41D5-8498-78D0A9417CF9}" type="presParOf" srcId="{6BAA7BDC-02DF-4BFB-AFD7-BB519CC01B5D}" destId="{3F0C57C3-8529-40EC-A685-FF997FA551A4}" srcOrd="0" destOrd="0" presId="urn:microsoft.com/office/officeart/2005/8/layout/vList3#2"/>
    <dgm:cxn modelId="{F4E3079F-5491-4D60-948D-4C087998667B}" type="presParOf" srcId="{6BAA7BDC-02DF-4BFB-AFD7-BB519CC01B5D}" destId="{7B8FCDBB-76C1-4584-AC31-0172DF18E82B}" srcOrd="1" destOrd="0" presId="urn:microsoft.com/office/officeart/2005/8/layout/vList3#2"/>
    <dgm:cxn modelId="{3BD66A61-FADA-4E66-8D19-4C928D6A8029}" type="presParOf" srcId="{73852271-39CE-485E-9C35-81AE2EA898DF}" destId="{33A20751-4338-4634-9057-55C67705704D}" srcOrd="3" destOrd="0" presId="urn:microsoft.com/office/officeart/2005/8/layout/vList3#2"/>
    <dgm:cxn modelId="{2674AB8A-902F-4039-BF32-AB3EFF1AFB6E}" type="presParOf" srcId="{73852271-39CE-485E-9C35-81AE2EA898DF}" destId="{4A2DEC13-D75B-45C3-ABA1-5D79A54E1A20}" srcOrd="4" destOrd="0" presId="urn:microsoft.com/office/officeart/2005/8/layout/vList3#2"/>
    <dgm:cxn modelId="{8A7B0244-EB89-4008-B3BB-C2DFF1C6D923}" type="presParOf" srcId="{4A2DEC13-D75B-45C3-ABA1-5D79A54E1A20}" destId="{C587311F-C141-4C57-BDF0-63613F31B327}" srcOrd="0" destOrd="0" presId="urn:microsoft.com/office/officeart/2005/8/layout/vList3#2"/>
    <dgm:cxn modelId="{5BC8D125-8655-4433-9D87-420C1DACA196}" type="presParOf" srcId="{4A2DEC13-D75B-45C3-ABA1-5D79A54E1A20}" destId="{8F17198A-8BF1-42B6-BD77-73010F8AD1F3}" srcOrd="1" destOrd="0" presId="urn:microsoft.com/office/officeart/2005/8/layout/vList3#2"/>
    <dgm:cxn modelId="{50023736-240B-449D-9852-B462B30F2199}" type="presParOf" srcId="{73852271-39CE-485E-9C35-81AE2EA898DF}" destId="{E1F75486-6098-45F4-96EB-F182D3C07348}" srcOrd="5" destOrd="0" presId="urn:microsoft.com/office/officeart/2005/8/layout/vList3#2"/>
    <dgm:cxn modelId="{60C5AD44-D850-4D80-8A04-FACB3954122F}" type="presParOf" srcId="{73852271-39CE-485E-9C35-81AE2EA898DF}" destId="{C24B039C-799F-4C87-B631-28AF27F42164}" srcOrd="6" destOrd="0" presId="urn:microsoft.com/office/officeart/2005/8/layout/vList3#2"/>
    <dgm:cxn modelId="{248E0BE5-D975-40FA-A121-22F7862302F3}" type="presParOf" srcId="{C24B039C-799F-4C87-B631-28AF27F42164}" destId="{E70DC6BC-3AA6-4B68-9F7E-5BE69AD13D76}" srcOrd="0" destOrd="0" presId="urn:microsoft.com/office/officeart/2005/8/layout/vList3#2"/>
    <dgm:cxn modelId="{CBC4762F-44AB-4496-9A12-A4C53A7C6B13}" type="presParOf" srcId="{C24B039C-799F-4C87-B631-28AF27F42164}" destId="{9D250348-5190-442A-8984-6E900A808E3D}"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a:solidFill>
          <a:schemeClr val="accent1">
            <a:lumMod val="50000"/>
          </a:schemeClr>
        </a:solidFill>
        <a:ln>
          <a:solidFill>
            <a:schemeClr val="bg1"/>
          </a:solidFill>
        </a:ln>
      </dgm:spPr>
      <dgm:t>
        <a:bodyPr/>
        <a:lstStyle/>
        <a:p>
          <a:pPr rtl="0"/>
          <a:r>
            <a:rPr lang="en-US" b="0" dirty="0">
              <a:solidFill>
                <a:schemeClr val="bg1"/>
              </a:solidFill>
            </a:rPr>
            <a:t>Java</a:t>
          </a:r>
          <a:r>
            <a:rPr lang="zh-CN" b="0" dirty="0">
              <a:solidFill>
                <a:schemeClr val="bg1"/>
              </a:solidFill>
            </a:rPr>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A5946816-3DB4-463E-8653-0C71D6A58C19}" type="presOf" srcId="{AC44FC8F-6B9F-41DE-9FDC-DD5F8D2A0071}" destId="{698F5D1F-7ADD-43FC-BF6F-1A7A0D6A7A4F}" srcOrd="0" destOrd="0" presId="urn:microsoft.com/office/officeart/2005/8/layout/vList3#2"/>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3DA2493-3A2C-424D-B0FF-1FC0FB84DBBD}" type="presOf" srcId="{52AD3E45-DB84-4E4A-ACE3-77EEE6DFCCE8}" destId="{9D250348-5190-442A-8984-6E900A808E3D}" srcOrd="0" destOrd="0" presId="urn:microsoft.com/office/officeart/2005/8/layout/vList3#2"/>
    <dgm:cxn modelId="{39C77ABA-E23E-4557-B1CD-12E005297045}" type="presOf" srcId="{90AEAF06-FF20-4EC1-93EE-D6117FFE98B9}" destId="{73852271-39CE-485E-9C35-81AE2EA898DF}" srcOrd="0" destOrd="0" presId="urn:microsoft.com/office/officeart/2005/8/layout/vList3#2"/>
    <dgm:cxn modelId="{FAA8F1D7-206D-4669-829E-7C00957D6FE8}" type="presOf" srcId="{54979C80-CE33-45C6-BC0D-C8910FA84C45}" destId="{8F17198A-8BF1-42B6-BD77-73010F8AD1F3}"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7A109CEC-3307-41D5-9E11-882ACF65D1B5}" type="presOf" srcId="{8B5C3722-8F08-4972-A8DF-D469DE0979A7}" destId="{7B8FCDBB-76C1-4584-AC31-0172DF18E82B}" srcOrd="0" destOrd="0" presId="urn:microsoft.com/office/officeart/2005/8/layout/vList3#2"/>
    <dgm:cxn modelId="{E222F96E-9F70-452F-BF82-01E5FD483761}" type="presParOf" srcId="{73852271-39CE-485E-9C35-81AE2EA898DF}" destId="{BEDC0BF3-D75F-4E5E-AA3A-2CC0D9DD0EAC}" srcOrd="0" destOrd="0" presId="urn:microsoft.com/office/officeart/2005/8/layout/vList3#2"/>
    <dgm:cxn modelId="{C14FC169-5085-46F2-A7AE-4305A36C90BC}" type="presParOf" srcId="{BEDC0BF3-D75F-4E5E-AA3A-2CC0D9DD0EAC}" destId="{DA3E3410-9F0D-46F0-B537-DC54EEF60B5A}" srcOrd="0" destOrd="0" presId="urn:microsoft.com/office/officeart/2005/8/layout/vList3#2"/>
    <dgm:cxn modelId="{66A6560C-48C0-41BC-B86F-204A39738339}" type="presParOf" srcId="{BEDC0BF3-D75F-4E5E-AA3A-2CC0D9DD0EAC}" destId="{698F5D1F-7ADD-43FC-BF6F-1A7A0D6A7A4F}" srcOrd="1" destOrd="0" presId="urn:microsoft.com/office/officeart/2005/8/layout/vList3#2"/>
    <dgm:cxn modelId="{7E043B05-2F41-485F-8673-714DE6991019}" type="presParOf" srcId="{73852271-39CE-485E-9C35-81AE2EA898DF}" destId="{6C69E316-95E7-4BF6-BD26-329C2CFA4FA0}" srcOrd="1" destOrd="0" presId="urn:microsoft.com/office/officeart/2005/8/layout/vList3#2"/>
    <dgm:cxn modelId="{D97D960D-83C9-45B2-8E93-FB78B654FFA2}" type="presParOf" srcId="{73852271-39CE-485E-9C35-81AE2EA898DF}" destId="{6BAA7BDC-02DF-4BFB-AFD7-BB519CC01B5D}" srcOrd="2" destOrd="0" presId="urn:microsoft.com/office/officeart/2005/8/layout/vList3#2"/>
    <dgm:cxn modelId="{CB74E42C-ED7E-41D5-8498-78D0A9417CF9}" type="presParOf" srcId="{6BAA7BDC-02DF-4BFB-AFD7-BB519CC01B5D}" destId="{3F0C57C3-8529-40EC-A685-FF997FA551A4}" srcOrd="0" destOrd="0" presId="urn:microsoft.com/office/officeart/2005/8/layout/vList3#2"/>
    <dgm:cxn modelId="{F4E3079F-5491-4D60-948D-4C087998667B}" type="presParOf" srcId="{6BAA7BDC-02DF-4BFB-AFD7-BB519CC01B5D}" destId="{7B8FCDBB-76C1-4584-AC31-0172DF18E82B}" srcOrd="1" destOrd="0" presId="urn:microsoft.com/office/officeart/2005/8/layout/vList3#2"/>
    <dgm:cxn modelId="{3BD66A61-FADA-4E66-8D19-4C928D6A8029}" type="presParOf" srcId="{73852271-39CE-485E-9C35-81AE2EA898DF}" destId="{33A20751-4338-4634-9057-55C67705704D}" srcOrd="3" destOrd="0" presId="urn:microsoft.com/office/officeart/2005/8/layout/vList3#2"/>
    <dgm:cxn modelId="{2674AB8A-902F-4039-BF32-AB3EFF1AFB6E}" type="presParOf" srcId="{73852271-39CE-485E-9C35-81AE2EA898DF}" destId="{4A2DEC13-D75B-45C3-ABA1-5D79A54E1A20}" srcOrd="4" destOrd="0" presId="urn:microsoft.com/office/officeart/2005/8/layout/vList3#2"/>
    <dgm:cxn modelId="{8A7B0244-EB89-4008-B3BB-C2DFF1C6D923}" type="presParOf" srcId="{4A2DEC13-D75B-45C3-ABA1-5D79A54E1A20}" destId="{C587311F-C141-4C57-BDF0-63613F31B327}" srcOrd="0" destOrd="0" presId="urn:microsoft.com/office/officeart/2005/8/layout/vList3#2"/>
    <dgm:cxn modelId="{5BC8D125-8655-4433-9D87-420C1DACA196}" type="presParOf" srcId="{4A2DEC13-D75B-45C3-ABA1-5D79A54E1A20}" destId="{8F17198A-8BF1-42B6-BD77-73010F8AD1F3}" srcOrd="1" destOrd="0" presId="urn:microsoft.com/office/officeart/2005/8/layout/vList3#2"/>
    <dgm:cxn modelId="{50023736-240B-449D-9852-B462B30F2199}" type="presParOf" srcId="{73852271-39CE-485E-9C35-81AE2EA898DF}" destId="{E1F75486-6098-45F4-96EB-F182D3C07348}" srcOrd="5" destOrd="0" presId="urn:microsoft.com/office/officeart/2005/8/layout/vList3#2"/>
    <dgm:cxn modelId="{60C5AD44-D850-4D80-8A04-FACB3954122F}" type="presParOf" srcId="{73852271-39CE-485E-9C35-81AE2EA898DF}" destId="{C24B039C-799F-4C87-B631-28AF27F42164}" srcOrd="6" destOrd="0" presId="urn:microsoft.com/office/officeart/2005/8/layout/vList3#2"/>
    <dgm:cxn modelId="{248E0BE5-D975-40FA-A121-22F7862302F3}" type="presParOf" srcId="{C24B039C-799F-4C87-B631-28AF27F42164}" destId="{E70DC6BC-3AA6-4B68-9F7E-5BE69AD13D76}" srcOrd="0" destOrd="0" presId="urn:microsoft.com/office/officeart/2005/8/layout/vList3#2"/>
    <dgm:cxn modelId="{CBC4762F-44AB-4496-9A12-A4C53A7C6B13}" type="presParOf" srcId="{C24B039C-799F-4C87-B631-28AF27F42164}" destId="{9D250348-5190-442A-8984-6E900A808E3D}"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994046-F05F-46AB-9B1F-F539A04B409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zh-CN" altLang="en-US"/>
        </a:p>
      </dgm:t>
    </dgm:pt>
    <dgm:pt modelId="{E80E454B-CA2D-4CBD-94A9-97817AC0CF66}">
      <dgm:prSet/>
      <dgm:spPr/>
      <dgm:t>
        <a:bodyPr/>
        <a:lstStyle/>
        <a:p>
          <a:pPr rtl="0"/>
          <a:r>
            <a:rPr lang="zh-CN" dirty="0"/>
            <a:t>简洁性</a:t>
          </a:r>
        </a:p>
      </dgm:t>
    </dgm:pt>
    <dgm:pt modelId="{C8B9DA3E-4140-457C-90F0-8AF99BB8BDE4}" type="parTrans" cxnId="{3567A0B5-241F-4BDD-8984-21E8717A73F8}">
      <dgm:prSet/>
      <dgm:spPr/>
      <dgm:t>
        <a:bodyPr/>
        <a:lstStyle/>
        <a:p>
          <a:endParaRPr lang="zh-CN" altLang="en-US"/>
        </a:p>
      </dgm:t>
    </dgm:pt>
    <dgm:pt modelId="{B9232E13-21BC-4D79-B8AA-986ED7D00777}" type="sibTrans" cxnId="{3567A0B5-241F-4BDD-8984-21E8717A73F8}">
      <dgm:prSet/>
      <dgm:spPr/>
      <dgm:t>
        <a:bodyPr/>
        <a:lstStyle/>
        <a:p>
          <a:endParaRPr lang="zh-CN" altLang="en-US"/>
        </a:p>
      </dgm:t>
    </dgm:pt>
    <dgm:pt modelId="{BFBF7877-282D-4623-8E47-5BF29B243B77}">
      <dgm:prSet/>
      <dgm:spPr/>
      <dgm:t>
        <a:bodyPr/>
        <a:lstStyle/>
        <a:p>
          <a:pPr rtl="0"/>
          <a:r>
            <a:rPr lang="zh-CN" dirty="0"/>
            <a:t>面向对象</a:t>
          </a:r>
        </a:p>
      </dgm:t>
    </dgm:pt>
    <dgm:pt modelId="{06E23738-FF9A-4A4D-9F7E-451FB0C5EC6D}" type="parTrans" cxnId="{85336546-9674-49A7-B811-F36553FC4624}">
      <dgm:prSet/>
      <dgm:spPr/>
      <dgm:t>
        <a:bodyPr/>
        <a:lstStyle/>
        <a:p>
          <a:endParaRPr lang="zh-CN" altLang="en-US"/>
        </a:p>
      </dgm:t>
    </dgm:pt>
    <dgm:pt modelId="{84B8A625-B8B4-4DC8-8CC6-9F2DBB7738D1}" type="sibTrans" cxnId="{85336546-9674-49A7-B811-F36553FC4624}">
      <dgm:prSet/>
      <dgm:spPr/>
      <dgm:t>
        <a:bodyPr/>
        <a:lstStyle/>
        <a:p>
          <a:endParaRPr lang="zh-CN" altLang="en-US"/>
        </a:p>
      </dgm:t>
    </dgm:pt>
    <dgm:pt modelId="{DA8470F8-A1BF-4A6C-960A-44130AADF753}">
      <dgm:prSet/>
      <dgm:spPr/>
      <dgm:t>
        <a:bodyPr/>
        <a:lstStyle/>
        <a:p>
          <a:pPr rtl="0"/>
          <a:r>
            <a:rPr lang="zh-CN" dirty="0"/>
            <a:t>动态性</a:t>
          </a:r>
        </a:p>
      </dgm:t>
    </dgm:pt>
    <dgm:pt modelId="{51AA0690-A836-456C-9F8F-CBF6BC76C162}" type="parTrans" cxnId="{7C6A10DE-0F69-489C-BCC1-1A4510D50718}">
      <dgm:prSet/>
      <dgm:spPr/>
      <dgm:t>
        <a:bodyPr/>
        <a:lstStyle/>
        <a:p>
          <a:endParaRPr lang="zh-CN" altLang="en-US"/>
        </a:p>
      </dgm:t>
    </dgm:pt>
    <dgm:pt modelId="{8064BE69-3976-4EB2-95C5-69912FB2A185}" type="sibTrans" cxnId="{7C6A10DE-0F69-489C-BCC1-1A4510D50718}">
      <dgm:prSet/>
      <dgm:spPr/>
      <dgm:t>
        <a:bodyPr/>
        <a:lstStyle/>
        <a:p>
          <a:endParaRPr lang="zh-CN" altLang="en-US"/>
        </a:p>
      </dgm:t>
    </dgm:pt>
    <dgm:pt modelId="{AF5A0B4D-1CAE-42C2-A640-22F29B0EF1E9}">
      <dgm:prSet/>
      <dgm:spPr/>
      <dgm:t>
        <a:bodyPr/>
        <a:lstStyle/>
        <a:p>
          <a:pPr rtl="0"/>
          <a:r>
            <a:rPr lang="zh-CN" dirty="0"/>
            <a:t>安全性</a:t>
          </a:r>
        </a:p>
      </dgm:t>
    </dgm:pt>
    <dgm:pt modelId="{88703F01-7724-475B-BD81-02DDC52A543E}" type="parTrans" cxnId="{484E6C85-6692-4A5C-AA9A-A94598E42A78}">
      <dgm:prSet/>
      <dgm:spPr/>
      <dgm:t>
        <a:bodyPr/>
        <a:lstStyle/>
        <a:p>
          <a:endParaRPr lang="zh-CN" altLang="en-US"/>
        </a:p>
      </dgm:t>
    </dgm:pt>
    <dgm:pt modelId="{C9AA9F71-EEC4-40C5-AD23-6403AF6FE91F}" type="sibTrans" cxnId="{484E6C85-6692-4A5C-AA9A-A94598E42A78}">
      <dgm:prSet/>
      <dgm:spPr/>
      <dgm:t>
        <a:bodyPr/>
        <a:lstStyle/>
        <a:p>
          <a:endParaRPr lang="zh-CN" altLang="en-US"/>
        </a:p>
      </dgm:t>
    </dgm:pt>
    <dgm:pt modelId="{A19D2948-F6F4-4325-B879-39B60246BA90}">
      <dgm:prSet/>
      <dgm:spPr/>
      <dgm:t>
        <a:bodyPr/>
        <a:lstStyle/>
        <a:p>
          <a:pPr rtl="0"/>
          <a:r>
            <a:rPr lang="zh-CN" dirty="0"/>
            <a:t>可移植性</a:t>
          </a:r>
        </a:p>
      </dgm:t>
    </dgm:pt>
    <dgm:pt modelId="{26695B9F-1523-4BD1-8E51-771ADB1DC986}" type="parTrans" cxnId="{B5A801E7-C4F1-46D5-BE7A-B93A39159500}">
      <dgm:prSet/>
      <dgm:spPr/>
      <dgm:t>
        <a:bodyPr/>
        <a:lstStyle/>
        <a:p>
          <a:endParaRPr lang="zh-CN" altLang="en-US"/>
        </a:p>
      </dgm:t>
    </dgm:pt>
    <dgm:pt modelId="{F4646859-9EC2-4C2E-A83D-8C4068CEFE87}" type="sibTrans" cxnId="{B5A801E7-C4F1-46D5-BE7A-B93A39159500}">
      <dgm:prSet/>
      <dgm:spPr/>
      <dgm:t>
        <a:bodyPr/>
        <a:lstStyle/>
        <a:p>
          <a:endParaRPr lang="zh-CN" altLang="en-US"/>
        </a:p>
      </dgm:t>
    </dgm:pt>
    <dgm:pt modelId="{59712793-0C79-414A-AF7F-25390D6819F5}">
      <dgm:prSet/>
      <dgm:spPr/>
      <dgm:t>
        <a:bodyPr/>
        <a:lstStyle/>
        <a:p>
          <a:pPr rtl="0"/>
          <a:r>
            <a:rPr lang="zh-CN" dirty="0"/>
            <a:t>高性能</a:t>
          </a:r>
        </a:p>
      </dgm:t>
    </dgm:pt>
    <dgm:pt modelId="{7121DB58-13F0-40BE-9831-D1DBF87E377E}" type="parTrans" cxnId="{1D08914F-8025-43D8-9B70-48F0969FC4A1}">
      <dgm:prSet/>
      <dgm:spPr/>
      <dgm:t>
        <a:bodyPr/>
        <a:lstStyle/>
        <a:p>
          <a:endParaRPr lang="zh-CN" altLang="en-US"/>
        </a:p>
      </dgm:t>
    </dgm:pt>
    <dgm:pt modelId="{5B1512EE-FB65-419A-A511-819771CF432D}" type="sibTrans" cxnId="{1D08914F-8025-43D8-9B70-48F0969FC4A1}">
      <dgm:prSet/>
      <dgm:spPr/>
      <dgm:t>
        <a:bodyPr/>
        <a:lstStyle/>
        <a:p>
          <a:endParaRPr lang="zh-CN" altLang="en-US"/>
        </a:p>
      </dgm:t>
    </dgm:pt>
    <dgm:pt modelId="{40EB59AF-DCE4-4AB6-AC49-445840DBAE97}">
      <dgm:prSet/>
      <dgm:spPr/>
      <dgm:t>
        <a:bodyPr/>
        <a:lstStyle/>
        <a:p>
          <a:pPr rtl="0"/>
          <a:r>
            <a:rPr lang="zh-CN" dirty="0"/>
            <a:t>多线程</a:t>
          </a:r>
        </a:p>
      </dgm:t>
    </dgm:pt>
    <dgm:pt modelId="{BA86F2C2-6B5F-4F1C-BF54-70CCD64C0377}" type="parTrans" cxnId="{356AF0F8-21B0-4016-AFD4-8954A28A50E1}">
      <dgm:prSet/>
      <dgm:spPr/>
      <dgm:t>
        <a:bodyPr/>
        <a:lstStyle/>
        <a:p>
          <a:endParaRPr lang="zh-CN" altLang="en-US"/>
        </a:p>
      </dgm:t>
    </dgm:pt>
    <dgm:pt modelId="{861D2EB8-1F24-41EB-A323-7493C4EA5417}" type="sibTrans" cxnId="{356AF0F8-21B0-4016-AFD4-8954A28A50E1}">
      <dgm:prSet/>
      <dgm:spPr/>
      <dgm:t>
        <a:bodyPr/>
        <a:lstStyle/>
        <a:p>
          <a:endParaRPr lang="zh-CN" altLang="en-US"/>
        </a:p>
      </dgm:t>
    </dgm:pt>
    <dgm:pt modelId="{A18F5EDE-5178-4EFD-81D4-D1C715BC1D24}">
      <dgm:prSet/>
      <dgm:spPr/>
      <dgm:t>
        <a:bodyPr/>
        <a:lstStyle/>
        <a:p>
          <a:pPr rtl="0"/>
          <a:r>
            <a:rPr lang="zh-CN" dirty="0"/>
            <a:t>分布式</a:t>
          </a:r>
        </a:p>
      </dgm:t>
    </dgm:pt>
    <dgm:pt modelId="{D36E7B06-752E-4C20-9599-90B3EBD9BC51}" type="parTrans" cxnId="{C7E57038-0F0A-434E-B956-A8ACCC658E03}">
      <dgm:prSet/>
      <dgm:spPr/>
      <dgm:t>
        <a:bodyPr/>
        <a:lstStyle/>
        <a:p>
          <a:endParaRPr lang="zh-CN" altLang="en-US"/>
        </a:p>
      </dgm:t>
    </dgm:pt>
    <dgm:pt modelId="{6002A880-F375-4AAD-B731-617550B528C4}" type="sibTrans" cxnId="{C7E57038-0F0A-434E-B956-A8ACCC658E03}">
      <dgm:prSet/>
      <dgm:spPr/>
      <dgm:t>
        <a:bodyPr/>
        <a:lstStyle/>
        <a:p>
          <a:endParaRPr lang="zh-CN" altLang="en-US"/>
        </a:p>
      </dgm:t>
    </dgm:pt>
    <dgm:pt modelId="{9FE33FC7-B8E2-4A54-BC93-511B370C760E}">
      <dgm:prSet/>
      <dgm:spPr/>
      <dgm:t>
        <a:bodyPr/>
        <a:lstStyle/>
        <a:p>
          <a:pPr rtl="0"/>
          <a:r>
            <a:rPr lang="zh-CN" dirty="0"/>
            <a:t>健壮性</a:t>
          </a:r>
        </a:p>
      </dgm:t>
    </dgm:pt>
    <dgm:pt modelId="{1DF91E0F-54FC-4F1C-A25F-A8C281FFD7C9}" type="parTrans" cxnId="{96213EE5-DA55-4D64-B0A8-B361F88E4879}">
      <dgm:prSet/>
      <dgm:spPr/>
      <dgm:t>
        <a:bodyPr/>
        <a:lstStyle/>
        <a:p>
          <a:endParaRPr lang="zh-CN" altLang="en-US"/>
        </a:p>
      </dgm:t>
    </dgm:pt>
    <dgm:pt modelId="{52413F11-6B4E-4AC5-B063-5CF359DD4464}" type="sibTrans" cxnId="{96213EE5-DA55-4D64-B0A8-B361F88E4879}">
      <dgm:prSet/>
      <dgm:spPr/>
      <dgm:t>
        <a:bodyPr/>
        <a:lstStyle/>
        <a:p>
          <a:endParaRPr lang="zh-CN" altLang="en-US"/>
        </a:p>
      </dgm:t>
    </dgm:pt>
    <dgm:pt modelId="{0604BBA0-6A63-4580-A6F7-9D37C75FB8DF}" type="pres">
      <dgm:prSet presAssocID="{E0994046-F05F-46AB-9B1F-F539A04B409B}" presName="cycle" presStyleCnt="0">
        <dgm:presLayoutVars>
          <dgm:dir/>
          <dgm:resizeHandles val="exact"/>
        </dgm:presLayoutVars>
      </dgm:prSet>
      <dgm:spPr/>
    </dgm:pt>
    <dgm:pt modelId="{CBD9CE39-34F5-456D-9DC1-6F0C993DEC4B}" type="pres">
      <dgm:prSet presAssocID="{E80E454B-CA2D-4CBD-94A9-97817AC0CF66}" presName="node" presStyleLbl="node1" presStyleIdx="0" presStyleCnt="9">
        <dgm:presLayoutVars>
          <dgm:bulletEnabled val="1"/>
        </dgm:presLayoutVars>
      </dgm:prSet>
      <dgm:spPr/>
    </dgm:pt>
    <dgm:pt modelId="{96A921E8-EDE2-4657-A517-E49C18068AD9}" type="pres">
      <dgm:prSet presAssocID="{B9232E13-21BC-4D79-B8AA-986ED7D00777}" presName="sibTrans" presStyleLbl="sibTrans2D1" presStyleIdx="0" presStyleCnt="9"/>
      <dgm:spPr/>
    </dgm:pt>
    <dgm:pt modelId="{2D1E81A9-66D5-4DF3-8AAA-FEBF343685D3}" type="pres">
      <dgm:prSet presAssocID="{B9232E13-21BC-4D79-B8AA-986ED7D00777}" presName="connectorText" presStyleLbl="sibTrans2D1" presStyleIdx="0" presStyleCnt="9"/>
      <dgm:spPr/>
    </dgm:pt>
    <dgm:pt modelId="{D35FFC0A-C7DC-42A7-831B-7BCA4C199069}" type="pres">
      <dgm:prSet presAssocID="{BFBF7877-282D-4623-8E47-5BF29B243B77}" presName="node" presStyleLbl="node1" presStyleIdx="1" presStyleCnt="9">
        <dgm:presLayoutVars>
          <dgm:bulletEnabled val="1"/>
        </dgm:presLayoutVars>
      </dgm:prSet>
      <dgm:spPr/>
    </dgm:pt>
    <dgm:pt modelId="{0AB61873-B354-4756-96C1-837D7502ECEB}" type="pres">
      <dgm:prSet presAssocID="{84B8A625-B8B4-4DC8-8CC6-9F2DBB7738D1}" presName="sibTrans" presStyleLbl="sibTrans2D1" presStyleIdx="1" presStyleCnt="9"/>
      <dgm:spPr/>
    </dgm:pt>
    <dgm:pt modelId="{186A5B09-EC68-4379-AD1E-DA5D39913C34}" type="pres">
      <dgm:prSet presAssocID="{84B8A625-B8B4-4DC8-8CC6-9F2DBB7738D1}" presName="connectorText" presStyleLbl="sibTrans2D1" presStyleIdx="1" presStyleCnt="9"/>
      <dgm:spPr/>
    </dgm:pt>
    <dgm:pt modelId="{65DA1832-6210-4461-B40B-139D0F49648D}" type="pres">
      <dgm:prSet presAssocID="{DA8470F8-A1BF-4A6C-960A-44130AADF753}" presName="node" presStyleLbl="node1" presStyleIdx="2" presStyleCnt="9">
        <dgm:presLayoutVars>
          <dgm:bulletEnabled val="1"/>
        </dgm:presLayoutVars>
      </dgm:prSet>
      <dgm:spPr/>
    </dgm:pt>
    <dgm:pt modelId="{6401E0DD-8A56-48D6-96EF-2EEF38F873BB}" type="pres">
      <dgm:prSet presAssocID="{8064BE69-3976-4EB2-95C5-69912FB2A185}" presName="sibTrans" presStyleLbl="sibTrans2D1" presStyleIdx="2" presStyleCnt="9"/>
      <dgm:spPr/>
    </dgm:pt>
    <dgm:pt modelId="{77906E18-93D1-4001-94DB-8352C46DF002}" type="pres">
      <dgm:prSet presAssocID="{8064BE69-3976-4EB2-95C5-69912FB2A185}" presName="connectorText" presStyleLbl="sibTrans2D1" presStyleIdx="2" presStyleCnt="9"/>
      <dgm:spPr/>
    </dgm:pt>
    <dgm:pt modelId="{EF37A4D7-B26D-4463-B56F-9BB28008DB58}" type="pres">
      <dgm:prSet presAssocID="{AF5A0B4D-1CAE-42C2-A640-22F29B0EF1E9}" presName="node" presStyleLbl="node1" presStyleIdx="3" presStyleCnt="9">
        <dgm:presLayoutVars>
          <dgm:bulletEnabled val="1"/>
        </dgm:presLayoutVars>
      </dgm:prSet>
      <dgm:spPr/>
    </dgm:pt>
    <dgm:pt modelId="{A9DA61C7-648F-43D8-9ECA-3EFA71B7AF3E}" type="pres">
      <dgm:prSet presAssocID="{C9AA9F71-EEC4-40C5-AD23-6403AF6FE91F}" presName="sibTrans" presStyleLbl="sibTrans2D1" presStyleIdx="3" presStyleCnt="9"/>
      <dgm:spPr/>
    </dgm:pt>
    <dgm:pt modelId="{021EDCD2-C2DC-46F8-9C3A-16B4650D801C}" type="pres">
      <dgm:prSet presAssocID="{C9AA9F71-EEC4-40C5-AD23-6403AF6FE91F}" presName="connectorText" presStyleLbl="sibTrans2D1" presStyleIdx="3" presStyleCnt="9"/>
      <dgm:spPr/>
    </dgm:pt>
    <dgm:pt modelId="{5FD26E73-90F5-4AA8-8AC1-464E7DD44E90}" type="pres">
      <dgm:prSet presAssocID="{A19D2948-F6F4-4325-B879-39B60246BA90}" presName="node" presStyleLbl="node1" presStyleIdx="4" presStyleCnt="9">
        <dgm:presLayoutVars>
          <dgm:bulletEnabled val="1"/>
        </dgm:presLayoutVars>
      </dgm:prSet>
      <dgm:spPr/>
    </dgm:pt>
    <dgm:pt modelId="{B26759D6-8AB6-4004-A4DF-09104FECC287}" type="pres">
      <dgm:prSet presAssocID="{F4646859-9EC2-4C2E-A83D-8C4068CEFE87}" presName="sibTrans" presStyleLbl="sibTrans2D1" presStyleIdx="4" presStyleCnt="9"/>
      <dgm:spPr/>
    </dgm:pt>
    <dgm:pt modelId="{E64999AC-ABA6-47BF-9FA8-BEB54EB040AF}" type="pres">
      <dgm:prSet presAssocID="{F4646859-9EC2-4C2E-A83D-8C4068CEFE87}" presName="connectorText" presStyleLbl="sibTrans2D1" presStyleIdx="4" presStyleCnt="9"/>
      <dgm:spPr/>
    </dgm:pt>
    <dgm:pt modelId="{0C50617F-D4FF-45EE-BB9C-5A28AC82773E}" type="pres">
      <dgm:prSet presAssocID="{59712793-0C79-414A-AF7F-25390D6819F5}" presName="node" presStyleLbl="node1" presStyleIdx="5" presStyleCnt="9">
        <dgm:presLayoutVars>
          <dgm:bulletEnabled val="1"/>
        </dgm:presLayoutVars>
      </dgm:prSet>
      <dgm:spPr/>
    </dgm:pt>
    <dgm:pt modelId="{EBD9350F-40D1-43AE-AC0C-03244AF3A708}" type="pres">
      <dgm:prSet presAssocID="{5B1512EE-FB65-419A-A511-819771CF432D}" presName="sibTrans" presStyleLbl="sibTrans2D1" presStyleIdx="5" presStyleCnt="9"/>
      <dgm:spPr/>
    </dgm:pt>
    <dgm:pt modelId="{9FF85491-B34F-4DE5-AAFD-BAFA4C2D5322}" type="pres">
      <dgm:prSet presAssocID="{5B1512EE-FB65-419A-A511-819771CF432D}" presName="connectorText" presStyleLbl="sibTrans2D1" presStyleIdx="5" presStyleCnt="9"/>
      <dgm:spPr/>
    </dgm:pt>
    <dgm:pt modelId="{2B45AE74-57C2-43E1-B28C-31A59E0DD600}" type="pres">
      <dgm:prSet presAssocID="{40EB59AF-DCE4-4AB6-AC49-445840DBAE97}" presName="node" presStyleLbl="node1" presStyleIdx="6" presStyleCnt="9">
        <dgm:presLayoutVars>
          <dgm:bulletEnabled val="1"/>
        </dgm:presLayoutVars>
      </dgm:prSet>
      <dgm:spPr/>
    </dgm:pt>
    <dgm:pt modelId="{C4A5E6FD-9360-4E42-9A57-3F20C5CE8065}" type="pres">
      <dgm:prSet presAssocID="{861D2EB8-1F24-41EB-A323-7493C4EA5417}" presName="sibTrans" presStyleLbl="sibTrans2D1" presStyleIdx="6" presStyleCnt="9"/>
      <dgm:spPr/>
    </dgm:pt>
    <dgm:pt modelId="{E095F6A1-02BB-414B-AD67-26D184205660}" type="pres">
      <dgm:prSet presAssocID="{861D2EB8-1F24-41EB-A323-7493C4EA5417}" presName="connectorText" presStyleLbl="sibTrans2D1" presStyleIdx="6" presStyleCnt="9"/>
      <dgm:spPr/>
    </dgm:pt>
    <dgm:pt modelId="{FCA7EA88-7AEB-49A8-A6E8-FB0B4A762A59}" type="pres">
      <dgm:prSet presAssocID="{A18F5EDE-5178-4EFD-81D4-D1C715BC1D24}" presName="node" presStyleLbl="node1" presStyleIdx="7" presStyleCnt="9">
        <dgm:presLayoutVars>
          <dgm:bulletEnabled val="1"/>
        </dgm:presLayoutVars>
      </dgm:prSet>
      <dgm:spPr/>
    </dgm:pt>
    <dgm:pt modelId="{DED12F17-EE26-414D-A9CC-3C7067A4FD80}" type="pres">
      <dgm:prSet presAssocID="{6002A880-F375-4AAD-B731-617550B528C4}" presName="sibTrans" presStyleLbl="sibTrans2D1" presStyleIdx="7" presStyleCnt="9"/>
      <dgm:spPr/>
    </dgm:pt>
    <dgm:pt modelId="{8A911D0A-AC4B-4F7F-B1F0-07F51EF8B90F}" type="pres">
      <dgm:prSet presAssocID="{6002A880-F375-4AAD-B731-617550B528C4}" presName="connectorText" presStyleLbl="sibTrans2D1" presStyleIdx="7" presStyleCnt="9"/>
      <dgm:spPr/>
    </dgm:pt>
    <dgm:pt modelId="{9EC14538-D5F9-4100-88A9-3760B3E461B4}" type="pres">
      <dgm:prSet presAssocID="{9FE33FC7-B8E2-4A54-BC93-511B370C760E}" presName="node" presStyleLbl="node1" presStyleIdx="8" presStyleCnt="9">
        <dgm:presLayoutVars>
          <dgm:bulletEnabled val="1"/>
        </dgm:presLayoutVars>
      </dgm:prSet>
      <dgm:spPr/>
    </dgm:pt>
    <dgm:pt modelId="{61A63D83-B1B9-419F-B6F8-B1D91E46FF58}" type="pres">
      <dgm:prSet presAssocID="{52413F11-6B4E-4AC5-B063-5CF359DD4464}" presName="sibTrans" presStyleLbl="sibTrans2D1" presStyleIdx="8" presStyleCnt="9"/>
      <dgm:spPr/>
    </dgm:pt>
    <dgm:pt modelId="{575147C0-06D5-4A94-B985-B7133AC95996}" type="pres">
      <dgm:prSet presAssocID="{52413F11-6B4E-4AC5-B063-5CF359DD4464}" presName="connectorText" presStyleLbl="sibTrans2D1" presStyleIdx="8" presStyleCnt="9"/>
      <dgm:spPr/>
    </dgm:pt>
  </dgm:ptLst>
  <dgm:cxnLst>
    <dgm:cxn modelId="{2FF6DA12-416B-4BD3-88B1-67B543A2573A}" type="presOf" srcId="{B9232E13-21BC-4D79-B8AA-986ED7D00777}" destId="{96A921E8-EDE2-4657-A517-E49C18068AD9}" srcOrd="0" destOrd="0" presId="urn:microsoft.com/office/officeart/2005/8/layout/cycle2"/>
    <dgm:cxn modelId="{C5E04116-80A1-484C-B393-0B5757ABC018}" type="presOf" srcId="{59712793-0C79-414A-AF7F-25390D6819F5}" destId="{0C50617F-D4FF-45EE-BB9C-5A28AC82773E}" srcOrd="0" destOrd="0" presId="urn:microsoft.com/office/officeart/2005/8/layout/cycle2"/>
    <dgm:cxn modelId="{B275C01C-607B-4C72-9FD5-FAAA7146F2D2}" type="presOf" srcId="{E80E454B-CA2D-4CBD-94A9-97817AC0CF66}" destId="{CBD9CE39-34F5-456D-9DC1-6F0C993DEC4B}" srcOrd="0" destOrd="0" presId="urn:microsoft.com/office/officeart/2005/8/layout/cycle2"/>
    <dgm:cxn modelId="{905D0420-E455-42EF-A6FE-3CD4EE68483F}" type="presOf" srcId="{A18F5EDE-5178-4EFD-81D4-D1C715BC1D24}" destId="{FCA7EA88-7AEB-49A8-A6E8-FB0B4A762A59}" srcOrd="0" destOrd="0" presId="urn:microsoft.com/office/officeart/2005/8/layout/cycle2"/>
    <dgm:cxn modelId="{2B4D9727-60A2-4299-A440-0105578B03EB}" type="presOf" srcId="{5B1512EE-FB65-419A-A511-819771CF432D}" destId="{EBD9350F-40D1-43AE-AC0C-03244AF3A708}" srcOrd="0" destOrd="0" presId="urn:microsoft.com/office/officeart/2005/8/layout/cycle2"/>
    <dgm:cxn modelId="{6DD8B327-A8FC-4FE5-A3A7-FC2F4D3B17E2}" type="presOf" srcId="{6002A880-F375-4AAD-B731-617550B528C4}" destId="{DED12F17-EE26-414D-A9CC-3C7067A4FD80}" srcOrd="0" destOrd="0" presId="urn:microsoft.com/office/officeart/2005/8/layout/cycle2"/>
    <dgm:cxn modelId="{C7E57038-0F0A-434E-B956-A8ACCC658E03}" srcId="{E0994046-F05F-46AB-9B1F-F539A04B409B}" destId="{A18F5EDE-5178-4EFD-81D4-D1C715BC1D24}" srcOrd="7" destOrd="0" parTransId="{D36E7B06-752E-4C20-9599-90B3EBD9BC51}" sibTransId="{6002A880-F375-4AAD-B731-617550B528C4}"/>
    <dgm:cxn modelId="{62595039-311B-4673-9F15-BA3C234AF4C2}" type="presOf" srcId="{A19D2948-F6F4-4325-B879-39B60246BA90}" destId="{5FD26E73-90F5-4AA8-8AC1-464E7DD44E90}" srcOrd="0" destOrd="0" presId="urn:microsoft.com/office/officeart/2005/8/layout/cycle2"/>
    <dgm:cxn modelId="{DBDF503A-EA9D-4FE2-98DF-B31F6A9A2679}" type="presOf" srcId="{8064BE69-3976-4EB2-95C5-69912FB2A185}" destId="{77906E18-93D1-4001-94DB-8352C46DF002}" srcOrd="1" destOrd="0" presId="urn:microsoft.com/office/officeart/2005/8/layout/cycle2"/>
    <dgm:cxn modelId="{268C545C-BB68-4CCA-8F1C-E597A3A645BD}" type="presOf" srcId="{52413F11-6B4E-4AC5-B063-5CF359DD4464}" destId="{575147C0-06D5-4A94-B985-B7133AC95996}" srcOrd="1" destOrd="0" presId="urn:microsoft.com/office/officeart/2005/8/layout/cycle2"/>
    <dgm:cxn modelId="{FD54AD5C-C99C-4612-A70F-31E79B24FD23}" type="presOf" srcId="{9FE33FC7-B8E2-4A54-BC93-511B370C760E}" destId="{9EC14538-D5F9-4100-88A9-3760B3E461B4}" srcOrd="0" destOrd="0" presId="urn:microsoft.com/office/officeart/2005/8/layout/cycle2"/>
    <dgm:cxn modelId="{3350B95F-E008-4F05-AF6A-A135FF0833E0}" type="presOf" srcId="{F4646859-9EC2-4C2E-A83D-8C4068CEFE87}" destId="{E64999AC-ABA6-47BF-9FA8-BEB54EB040AF}" srcOrd="1" destOrd="0" presId="urn:microsoft.com/office/officeart/2005/8/layout/cycle2"/>
    <dgm:cxn modelId="{BBA3E844-AC23-4829-996A-7373F9FD13CD}" type="presOf" srcId="{E0994046-F05F-46AB-9B1F-F539A04B409B}" destId="{0604BBA0-6A63-4580-A6F7-9D37C75FB8DF}" srcOrd="0" destOrd="0" presId="urn:microsoft.com/office/officeart/2005/8/layout/cycle2"/>
    <dgm:cxn modelId="{85336546-9674-49A7-B811-F36553FC4624}" srcId="{E0994046-F05F-46AB-9B1F-F539A04B409B}" destId="{BFBF7877-282D-4623-8E47-5BF29B243B77}" srcOrd="1" destOrd="0" parTransId="{06E23738-FF9A-4A4D-9F7E-451FB0C5EC6D}" sibTransId="{84B8A625-B8B4-4DC8-8CC6-9F2DBB7738D1}"/>
    <dgm:cxn modelId="{1D08914F-8025-43D8-9B70-48F0969FC4A1}" srcId="{E0994046-F05F-46AB-9B1F-F539A04B409B}" destId="{59712793-0C79-414A-AF7F-25390D6819F5}" srcOrd="5" destOrd="0" parTransId="{7121DB58-13F0-40BE-9831-D1DBF87E377E}" sibTransId="{5B1512EE-FB65-419A-A511-819771CF432D}"/>
    <dgm:cxn modelId="{5C21D571-8B0F-43AF-AC0E-197F26B084F9}" type="presOf" srcId="{861D2EB8-1F24-41EB-A323-7493C4EA5417}" destId="{E095F6A1-02BB-414B-AD67-26D184205660}" srcOrd="1" destOrd="0" presId="urn:microsoft.com/office/officeart/2005/8/layout/cycle2"/>
    <dgm:cxn modelId="{1E4B8454-7338-4572-9DFD-2CF0C872EE79}" type="presOf" srcId="{861D2EB8-1F24-41EB-A323-7493C4EA5417}" destId="{C4A5E6FD-9360-4E42-9A57-3F20C5CE8065}" srcOrd="0" destOrd="0" presId="urn:microsoft.com/office/officeart/2005/8/layout/cycle2"/>
    <dgm:cxn modelId="{563EAB7A-76A1-4F36-B762-2FE4ED0063A3}" type="presOf" srcId="{40EB59AF-DCE4-4AB6-AC49-445840DBAE97}" destId="{2B45AE74-57C2-43E1-B28C-31A59E0DD600}" srcOrd="0" destOrd="0" presId="urn:microsoft.com/office/officeart/2005/8/layout/cycle2"/>
    <dgm:cxn modelId="{65EC3E85-DC8F-42A9-A2C1-A6F5CDD3A488}" type="presOf" srcId="{84B8A625-B8B4-4DC8-8CC6-9F2DBB7738D1}" destId="{0AB61873-B354-4756-96C1-837D7502ECEB}" srcOrd="0" destOrd="0" presId="urn:microsoft.com/office/officeart/2005/8/layout/cycle2"/>
    <dgm:cxn modelId="{484E6C85-6692-4A5C-AA9A-A94598E42A78}" srcId="{E0994046-F05F-46AB-9B1F-F539A04B409B}" destId="{AF5A0B4D-1CAE-42C2-A640-22F29B0EF1E9}" srcOrd="3" destOrd="0" parTransId="{88703F01-7724-475B-BD81-02DDC52A543E}" sibTransId="{C9AA9F71-EEC4-40C5-AD23-6403AF6FE91F}"/>
    <dgm:cxn modelId="{03F2828A-4A03-40CD-B764-AD06FCE8A1D6}" type="presOf" srcId="{5B1512EE-FB65-419A-A511-819771CF432D}" destId="{9FF85491-B34F-4DE5-AAFD-BAFA4C2D5322}" srcOrd="1" destOrd="0" presId="urn:microsoft.com/office/officeart/2005/8/layout/cycle2"/>
    <dgm:cxn modelId="{782B5E99-F5AF-4693-ABA9-4F347E44C0E7}" type="presOf" srcId="{8064BE69-3976-4EB2-95C5-69912FB2A185}" destId="{6401E0DD-8A56-48D6-96EF-2EEF38F873BB}" srcOrd="0" destOrd="0" presId="urn:microsoft.com/office/officeart/2005/8/layout/cycle2"/>
    <dgm:cxn modelId="{78638A9A-3AC6-4FCB-ACCC-2EC01DFFA87B}" type="presOf" srcId="{F4646859-9EC2-4C2E-A83D-8C4068CEFE87}" destId="{B26759D6-8AB6-4004-A4DF-09104FECC287}" srcOrd="0" destOrd="0" presId="urn:microsoft.com/office/officeart/2005/8/layout/cycle2"/>
    <dgm:cxn modelId="{5BE671AC-CB2C-4F02-9955-4C54BA025490}" type="presOf" srcId="{B9232E13-21BC-4D79-B8AA-986ED7D00777}" destId="{2D1E81A9-66D5-4DF3-8AAA-FEBF343685D3}" srcOrd="1" destOrd="0" presId="urn:microsoft.com/office/officeart/2005/8/layout/cycle2"/>
    <dgm:cxn modelId="{26DDABB4-CF57-4F02-B542-40EE1238F026}" type="presOf" srcId="{52413F11-6B4E-4AC5-B063-5CF359DD4464}" destId="{61A63D83-B1B9-419F-B6F8-B1D91E46FF58}" srcOrd="0" destOrd="0" presId="urn:microsoft.com/office/officeart/2005/8/layout/cycle2"/>
    <dgm:cxn modelId="{3567A0B5-241F-4BDD-8984-21E8717A73F8}" srcId="{E0994046-F05F-46AB-9B1F-F539A04B409B}" destId="{E80E454B-CA2D-4CBD-94A9-97817AC0CF66}" srcOrd="0" destOrd="0" parTransId="{C8B9DA3E-4140-457C-90F0-8AF99BB8BDE4}" sibTransId="{B9232E13-21BC-4D79-B8AA-986ED7D00777}"/>
    <dgm:cxn modelId="{8D4C9DB7-FDAF-4B8A-9EF9-12E9AF222EB7}" type="presOf" srcId="{6002A880-F375-4AAD-B731-617550B528C4}" destId="{8A911D0A-AC4B-4F7F-B1F0-07F51EF8B90F}" srcOrd="1" destOrd="0" presId="urn:microsoft.com/office/officeart/2005/8/layout/cycle2"/>
    <dgm:cxn modelId="{EED081BD-4D47-4499-AFC6-2C99D201A882}" type="presOf" srcId="{AF5A0B4D-1CAE-42C2-A640-22F29B0EF1E9}" destId="{EF37A4D7-B26D-4463-B56F-9BB28008DB58}" srcOrd="0" destOrd="0" presId="urn:microsoft.com/office/officeart/2005/8/layout/cycle2"/>
    <dgm:cxn modelId="{BC2337D1-3A3C-45A7-945B-1683707F842C}" type="presOf" srcId="{DA8470F8-A1BF-4A6C-960A-44130AADF753}" destId="{65DA1832-6210-4461-B40B-139D0F49648D}" srcOrd="0" destOrd="0" presId="urn:microsoft.com/office/officeart/2005/8/layout/cycle2"/>
    <dgm:cxn modelId="{7FE52AD6-DC13-4237-9521-99BA0EDB4CE7}" type="presOf" srcId="{84B8A625-B8B4-4DC8-8CC6-9F2DBB7738D1}" destId="{186A5B09-EC68-4379-AD1E-DA5D39913C34}" srcOrd="1" destOrd="0" presId="urn:microsoft.com/office/officeart/2005/8/layout/cycle2"/>
    <dgm:cxn modelId="{1227D2DC-BCF4-48A6-A062-7BD34B348A18}" type="presOf" srcId="{BFBF7877-282D-4623-8E47-5BF29B243B77}" destId="{D35FFC0A-C7DC-42A7-831B-7BCA4C199069}" srcOrd="0" destOrd="0" presId="urn:microsoft.com/office/officeart/2005/8/layout/cycle2"/>
    <dgm:cxn modelId="{7C6A10DE-0F69-489C-BCC1-1A4510D50718}" srcId="{E0994046-F05F-46AB-9B1F-F539A04B409B}" destId="{DA8470F8-A1BF-4A6C-960A-44130AADF753}" srcOrd="2" destOrd="0" parTransId="{51AA0690-A836-456C-9F8F-CBF6BC76C162}" sibTransId="{8064BE69-3976-4EB2-95C5-69912FB2A185}"/>
    <dgm:cxn modelId="{EC6746DE-6613-49DF-8849-7AEC23194F51}" type="presOf" srcId="{C9AA9F71-EEC4-40C5-AD23-6403AF6FE91F}" destId="{A9DA61C7-648F-43D8-9ECA-3EFA71B7AF3E}" srcOrd="0" destOrd="0" presId="urn:microsoft.com/office/officeart/2005/8/layout/cycle2"/>
    <dgm:cxn modelId="{E42974E3-4714-439E-BA28-B015BB033DEF}" type="presOf" srcId="{C9AA9F71-EEC4-40C5-AD23-6403AF6FE91F}" destId="{021EDCD2-C2DC-46F8-9C3A-16B4650D801C}" srcOrd="1" destOrd="0" presId="urn:microsoft.com/office/officeart/2005/8/layout/cycle2"/>
    <dgm:cxn modelId="{96213EE5-DA55-4D64-B0A8-B361F88E4879}" srcId="{E0994046-F05F-46AB-9B1F-F539A04B409B}" destId="{9FE33FC7-B8E2-4A54-BC93-511B370C760E}" srcOrd="8" destOrd="0" parTransId="{1DF91E0F-54FC-4F1C-A25F-A8C281FFD7C9}" sibTransId="{52413F11-6B4E-4AC5-B063-5CF359DD4464}"/>
    <dgm:cxn modelId="{B5A801E7-C4F1-46D5-BE7A-B93A39159500}" srcId="{E0994046-F05F-46AB-9B1F-F539A04B409B}" destId="{A19D2948-F6F4-4325-B879-39B60246BA90}" srcOrd="4" destOrd="0" parTransId="{26695B9F-1523-4BD1-8E51-771ADB1DC986}" sibTransId="{F4646859-9EC2-4C2E-A83D-8C4068CEFE87}"/>
    <dgm:cxn modelId="{356AF0F8-21B0-4016-AFD4-8954A28A50E1}" srcId="{E0994046-F05F-46AB-9B1F-F539A04B409B}" destId="{40EB59AF-DCE4-4AB6-AC49-445840DBAE97}" srcOrd="6" destOrd="0" parTransId="{BA86F2C2-6B5F-4F1C-BF54-70CCD64C0377}" sibTransId="{861D2EB8-1F24-41EB-A323-7493C4EA5417}"/>
    <dgm:cxn modelId="{4A322AC1-018E-44D9-84A2-70C63E1DC5CE}" type="presParOf" srcId="{0604BBA0-6A63-4580-A6F7-9D37C75FB8DF}" destId="{CBD9CE39-34F5-456D-9DC1-6F0C993DEC4B}" srcOrd="0" destOrd="0" presId="urn:microsoft.com/office/officeart/2005/8/layout/cycle2"/>
    <dgm:cxn modelId="{00C02987-B27B-468B-B45A-12BE50035DA3}" type="presParOf" srcId="{0604BBA0-6A63-4580-A6F7-9D37C75FB8DF}" destId="{96A921E8-EDE2-4657-A517-E49C18068AD9}" srcOrd="1" destOrd="0" presId="urn:microsoft.com/office/officeart/2005/8/layout/cycle2"/>
    <dgm:cxn modelId="{85ACF0F0-3E8F-491C-888D-B39D595C7BAE}" type="presParOf" srcId="{96A921E8-EDE2-4657-A517-E49C18068AD9}" destId="{2D1E81A9-66D5-4DF3-8AAA-FEBF343685D3}" srcOrd="0" destOrd="0" presId="urn:microsoft.com/office/officeart/2005/8/layout/cycle2"/>
    <dgm:cxn modelId="{505D88E9-F8A8-4EC9-90B8-17C23E58CBFE}" type="presParOf" srcId="{0604BBA0-6A63-4580-A6F7-9D37C75FB8DF}" destId="{D35FFC0A-C7DC-42A7-831B-7BCA4C199069}" srcOrd="2" destOrd="0" presId="urn:microsoft.com/office/officeart/2005/8/layout/cycle2"/>
    <dgm:cxn modelId="{3F9417FD-CBD6-4122-B35E-C500BB463B86}" type="presParOf" srcId="{0604BBA0-6A63-4580-A6F7-9D37C75FB8DF}" destId="{0AB61873-B354-4756-96C1-837D7502ECEB}" srcOrd="3" destOrd="0" presId="urn:microsoft.com/office/officeart/2005/8/layout/cycle2"/>
    <dgm:cxn modelId="{C2EF18EE-B4BA-4BC9-8F2A-46D9CCBE8A5C}" type="presParOf" srcId="{0AB61873-B354-4756-96C1-837D7502ECEB}" destId="{186A5B09-EC68-4379-AD1E-DA5D39913C34}" srcOrd="0" destOrd="0" presId="urn:microsoft.com/office/officeart/2005/8/layout/cycle2"/>
    <dgm:cxn modelId="{50297687-3AC2-492A-9CC4-CBAE69AE2C4A}" type="presParOf" srcId="{0604BBA0-6A63-4580-A6F7-9D37C75FB8DF}" destId="{65DA1832-6210-4461-B40B-139D0F49648D}" srcOrd="4" destOrd="0" presId="urn:microsoft.com/office/officeart/2005/8/layout/cycle2"/>
    <dgm:cxn modelId="{A794DF70-3806-4566-ACD1-356FBC99114B}" type="presParOf" srcId="{0604BBA0-6A63-4580-A6F7-9D37C75FB8DF}" destId="{6401E0DD-8A56-48D6-96EF-2EEF38F873BB}" srcOrd="5" destOrd="0" presId="urn:microsoft.com/office/officeart/2005/8/layout/cycle2"/>
    <dgm:cxn modelId="{D8F0F17B-ADA3-42AD-B7D5-873AE62C8C46}" type="presParOf" srcId="{6401E0DD-8A56-48D6-96EF-2EEF38F873BB}" destId="{77906E18-93D1-4001-94DB-8352C46DF002}" srcOrd="0" destOrd="0" presId="urn:microsoft.com/office/officeart/2005/8/layout/cycle2"/>
    <dgm:cxn modelId="{41AFB913-F11F-44E2-80AA-EF5CAD491951}" type="presParOf" srcId="{0604BBA0-6A63-4580-A6F7-9D37C75FB8DF}" destId="{EF37A4D7-B26D-4463-B56F-9BB28008DB58}" srcOrd="6" destOrd="0" presId="urn:microsoft.com/office/officeart/2005/8/layout/cycle2"/>
    <dgm:cxn modelId="{1ED3E20B-AA4F-4941-B0B6-DAB8F733742F}" type="presParOf" srcId="{0604BBA0-6A63-4580-A6F7-9D37C75FB8DF}" destId="{A9DA61C7-648F-43D8-9ECA-3EFA71B7AF3E}" srcOrd="7" destOrd="0" presId="urn:microsoft.com/office/officeart/2005/8/layout/cycle2"/>
    <dgm:cxn modelId="{674B68C1-158F-4A6F-BBAE-F78FB7EFF5EC}" type="presParOf" srcId="{A9DA61C7-648F-43D8-9ECA-3EFA71B7AF3E}" destId="{021EDCD2-C2DC-46F8-9C3A-16B4650D801C}" srcOrd="0" destOrd="0" presId="urn:microsoft.com/office/officeart/2005/8/layout/cycle2"/>
    <dgm:cxn modelId="{CFC23DFA-BDA0-4F2C-9670-5213DB13E664}" type="presParOf" srcId="{0604BBA0-6A63-4580-A6F7-9D37C75FB8DF}" destId="{5FD26E73-90F5-4AA8-8AC1-464E7DD44E90}" srcOrd="8" destOrd="0" presId="urn:microsoft.com/office/officeart/2005/8/layout/cycle2"/>
    <dgm:cxn modelId="{256E4D0B-CDCE-4FA1-8CE0-912CBC0BDD14}" type="presParOf" srcId="{0604BBA0-6A63-4580-A6F7-9D37C75FB8DF}" destId="{B26759D6-8AB6-4004-A4DF-09104FECC287}" srcOrd="9" destOrd="0" presId="urn:microsoft.com/office/officeart/2005/8/layout/cycle2"/>
    <dgm:cxn modelId="{B1F0FFF7-E48E-462E-8D03-BCF2C315DD4E}" type="presParOf" srcId="{B26759D6-8AB6-4004-A4DF-09104FECC287}" destId="{E64999AC-ABA6-47BF-9FA8-BEB54EB040AF}" srcOrd="0" destOrd="0" presId="urn:microsoft.com/office/officeart/2005/8/layout/cycle2"/>
    <dgm:cxn modelId="{F2E2920B-4657-4E54-9B74-C76155D5E6B5}" type="presParOf" srcId="{0604BBA0-6A63-4580-A6F7-9D37C75FB8DF}" destId="{0C50617F-D4FF-45EE-BB9C-5A28AC82773E}" srcOrd="10" destOrd="0" presId="urn:microsoft.com/office/officeart/2005/8/layout/cycle2"/>
    <dgm:cxn modelId="{B387E6CC-585B-490D-8B5A-CE6E8B8B2C41}" type="presParOf" srcId="{0604BBA0-6A63-4580-A6F7-9D37C75FB8DF}" destId="{EBD9350F-40D1-43AE-AC0C-03244AF3A708}" srcOrd="11" destOrd="0" presId="urn:microsoft.com/office/officeart/2005/8/layout/cycle2"/>
    <dgm:cxn modelId="{0DE31F04-22CB-41E5-92F6-509AEE628BEF}" type="presParOf" srcId="{EBD9350F-40D1-43AE-AC0C-03244AF3A708}" destId="{9FF85491-B34F-4DE5-AAFD-BAFA4C2D5322}" srcOrd="0" destOrd="0" presId="urn:microsoft.com/office/officeart/2005/8/layout/cycle2"/>
    <dgm:cxn modelId="{E7FD720B-0F59-4075-B87A-D7BCC38E7E56}" type="presParOf" srcId="{0604BBA0-6A63-4580-A6F7-9D37C75FB8DF}" destId="{2B45AE74-57C2-43E1-B28C-31A59E0DD600}" srcOrd="12" destOrd="0" presId="urn:microsoft.com/office/officeart/2005/8/layout/cycle2"/>
    <dgm:cxn modelId="{614DBAF6-389D-4E49-B47A-50F7A8BABAE0}" type="presParOf" srcId="{0604BBA0-6A63-4580-A6F7-9D37C75FB8DF}" destId="{C4A5E6FD-9360-4E42-9A57-3F20C5CE8065}" srcOrd="13" destOrd="0" presId="urn:microsoft.com/office/officeart/2005/8/layout/cycle2"/>
    <dgm:cxn modelId="{FDFAC813-8EFD-406E-9D57-1A55D37DD823}" type="presParOf" srcId="{C4A5E6FD-9360-4E42-9A57-3F20C5CE8065}" destId="{E095F6A1-02BB-414B-AD67-26D184205660}" srcOrd="0" destOrd="0" presId="urn:microsoft.com/office/officeart/2005/8/layout/cycle2"/>
    <dgm:cxn modelId="{407F40B5-C769-4A10-B023-6119FBD3C559}" type="presParOf" srcId="{0604BBA0-6A63-4580-A6F7-9D37C75FB8DF}" destId="{FCA7EA88-7AEB-49A8-A6E8-FB0B4A762A59}" srcOrd="14" destOrd="0" presId="urn:microsoft.com/office/officeart/2005/8/layout/cycle2"/>
    <dgm:cxn modelId="{39B74936-2724-43D9-A692-53DD1A74570F}" type="presParOf" srcId="{0604BBA0-6A63-4580-A6F7-9D37C75FB8DF}" destId="{DED12F17-EE26-414D-A9CC-3C7067A4FD80}" srcOrd="15" destOrd="0" presId="urn:microsoft.com/office/officeart/2005/8/layout/cycle2"/>
    <dgm:cxn modelId="{47676505-1AD4-4BCD-A77E-FF74FE0515C3}" type="presParOf" srcId="{DED12F17-EE26-414D-A9CC-3C7067A4FD80}" destId="{8A911D0A-AC4B-4F7F-B1F0-07F51EF8B90F}" srcOrd="0" destOrd="0" presId="urn:microsoft.com/office/officeart/2005/8/layout/cycle2"/>
    <dgm:cxn modelId="{CF144092-5C06-4844-856A-6A78C59D8E8F}" type="presParOf" srcId="{0604BBA0-6A63-4580-A6F7-9D37C75FB8DF}" destId="{9EC14538-D5F9-4100-88A9-3760B3E461B4}" srcOrd="16" destOrd="0" presId="urn:microsoft.com/office/officeart/2005/8/layout/cycle2"/>
    <dgm:cxn modelId="{8EAFC2B4-F595-4D1B-8E62-2CBFDD943BD7}" type="presParOf" srcId="{0604BBA0-6A63-4580-A6F7-9D37C75FB8DF}" destId="{61A63D83-B1B9-419F-B6F8-B1D91E46FF58}" srcOrd="17" destOrd="0" presId="urn:microsoft.com/office/officeart/2005/8/layout/cycle2"/>
    <dgm:cxn modelId="{A853B9E8-6DF6-4506-B727-1524C7769494}" type="presParOf" srcId="{61A63D83-B1B9-419F-B6F8-B1D91E46FF58}" destId="{575147C0-06D5-4A94-B985-B7133AC9599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09EF2D-A390-44EE-8B38-56D93F33DF2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8E0785-F2D9-404B-B863-049C4E9A9AF8}">
      <dgm:prSet/>
      <dgm:spPr/>
      <dgm:t>
        <a:bodyPr/>
        <a:lstStyle/>
        <a:p>
          <a:pPr rtl="0"/>
          <a:r>
            <a:rPr lang="zh-CN" dirty="0"/>
            <a:t>动态性</a:t>
          </a:r>
        </a:p>
      </dgm:t>
    </dgm:pt>
    <dgm:pt modelId="{F2946FB6-B6F6-49E5-AE08-AF55A23EE3A7}" type="parTrans" cxnId="{786C06A5-F37C-4823-9297-4B7ECA90DBC7}">
      <dgm:prSet/>
      <dgm:spPr/>
      <dgm:t>
        <a:bodyPr/>
        <a:lstStyle/>
        <a:p>
          <a:endParaRPr lang="zh-CN" altLang="en-US"/>
        </a:p>
      </dgm:t>
    </dgm:pt>
    <dgm:pt modelId="{F8AF815E-952B-4477-88AC-F3FBD6F8339F}" type="sibTrans" cxnId="{786C06A5-F37C-4823-9297-4B7ECA90DBC7}">
      <dgm:prSet/>
      <dgm:spPr/>
      <dgm:t>
        <a:bodyPr/>
        <a:lstStyle/>
        <a:p>
          <a:endParaRPr lang="zh-CN" altLang="en-US"/>
        </a:p>
      </dgm:t>
    </dgm:pt>
    <dgm:pt modelId="{FC976C60-0736-40D9-8C2C-AD67EBC1CF5C}">
      <dgm:prSet/>
      <dgm:spPr/>
      <dgm:t>
        <a:bodyPr/>
        <a:lstStyle/>
        <a:p>
          <a:pPr rtl="0"/>
          <a:r>
            <a:rPr lang="zh-CN" dirty="0"/>
            <a:t>分布式系统中动态地维护应用程序和对支持类库间一致性，就可避免像类库升级问题。</a:t>
          </a:r>
        </a:p>
      </dgm:t>
    </dgm:pt>
    <dgm:pt modelId="{9FC8FB07-9532-4D84-A161-0BDBFF23B157}" type="parTrans" cxnId="{2908E934-AB94-4B69-913A-4CCD2AA6BB26}">
      <dgm:prSet/>
      <dgm:spPr/>
      <dgm:t>
        <a:bodyPr/>
        <a:lstStyle/>
        <a:p>
          <a:endParaRPr lang="zh-CN" altLang="en-US"/>
        </a:p>
      </dgm:t>
    </dgm:pt>
    <dgm:pt modelId="{92E49286-AB3D-4A92-A5C8-AA09CC9BB27C}" type="sibTrans" cxnId="{2908E934-AB94-4B69-913A-4CCD2AA6BB26}">
      <dgm:prSet/>
      <dgm:spPr/>
      <dgm:t>
        <a:bodyPr/>
        <a:lstStyle/>
        <a:p>
          <a:endParaRPr lang="zh-CN" altLang="en-US"/>
        </a:p>
      </dgm:t>
    </dgm:pt>
    <dgm:pt modelId="{E5023A90-7ED3-4A83-BBF2-96ADB7E2C625}">
      <dgm:prSet/>
      <dgm:spPr/>
      <dgm:t>
        <a:bodyPr/>
        <a:lstStyle/>
        <a:p>
          <a:pPr rtl="0"/>
          <a:r>
            <a:rPr lang="zh-CN" dirty="0"/>
            <a:t>在类库中可以自由地加入新的方法和实例变量而不会影响用户程序的执行。</a:t>
          </a:r>
        </a:p>
      </dgm:t>
    </dgm:pt>
    <dgm:pt modelId="{B1F3BC72-272D-4103-BAF1-8E6DC44491F1}" type="parTrans" cxnId="{95146922-B0C4-4233-9C14-05DD1B6871FB}">
      <dgm:prSet/>
      <dgm:spPr/>
      <dgm:t>
        <a:bodyPr/>
        <a:lstStyle/>
        <a:p>
          <a:endParaRPr lang="zh-CN" altLang="en-US"/>
        </a:p>
      </dgm:t>
    </dgm:pt>
    <dgm:pt modelId="{DAE40D61-BA8F-441C-98EE-C27418684D4F}" type="sibTrans" cxnId="{95146922-B0C4-4233-9C14-05DD1B6871FB}">
      <dgm:prSet/>
      <dgm:spPr/>
      <dgm:t>
        <a:bodyPr/>
        <a:lstStyle/>
        <a:p>
          <a:endParaRPr lang="zh-CN" altLang="en-US"/>
        </a:p>
      </dgm:t>
    </dgm:pt>
    <dgm:pt modelId="{99F06809-41C3-4268-AAF0-2B201349F83C}">
      <dgm:prSet/>
      <dgm:spPr/>
      <dgm:t>
        <a:bodyPr/>
        <a:lstStyle/>
        <a:p>
          <a:pPr rtl="0"/>
          <a:r>
            <a:rPr lang="zh-CN" dirty="0"/>
            <a:t>高性能</a:t>
          </a:r>
        </a:p>
      </dgm:t>
    </dgm:pt>
    <dgm:pt modelId="{6F6C981D-6DB3-4359-AC14-6A8ED7A8593A}" type="parTrans" cxnId="{EA41557D-87C1-426D-B77E-8246A100DAB8}">
      <dgm:prSet/>
      <dgm:spPr/>
      <dgm:t>
        <a:bodyPr/>
        <a:lstStyle/>
        <a:p>
          <a:endParaRPr lang="zh-CN" altLang="en-US"/>
        </a:p>
      </dgm:t>
    </dgm:pt>
    <dgm:pt modelId="{9452ABA0-82F4-4A9E-A9AE-7AC4B284FFAE}" type="sibTrans" cxnId="{EA41557D-87C1-426D-B77E-8246A100DAB8}">
      <dgm:prSet/>
      <dgm:spPr/>
      <dgm:t>
        <a:bodyPr/>
        <a:lstStyle/>
        <a:p>
          <a:endParaRPr lang="zh-CN" altLang="en-US"/>
        </a:p>
      </dgm:t>
    </dgm:pt>
    <dgm:pt modelId="{A8201A87-8B91-4C6C-B7C3-B78B347235C4}">
      <dgm:prSet/>
      <dgm:spPr/>
      <dgm:t>
        <a:bodyPr/>
        <a:lstStyle/>
        <a:p>
          <a:pPr rtl="0"/>
          <a:r>
            <a:rPr lang="en-US" dirty="0"/>
            <a:t>Java</a:t>
          </a:r>
          <a:r>
            <a:rPr lang="zh-CN" dirty="0"/>
            <a:t>字节码格式设计中充分考虑到它的机器码执行效率，很容易直接转换成对应于特定处理器的高性能机器码。</a:t>
          </a:r>
        </a:p>
      </dgm:t>
    </dgm:pt>
    <dgm:pt modelId="{46EB59F6-E161-4C45-8908-27EFEEEA3F74}" type="parTrans" cxnId="{6CC7F6F4-3C53-4999-8DD9-5A3BC01C2900}">
      <dgm:prSet/>
      <dgm:spPr/>
      <dgm:t>
        <a:bodyPr/>
        <a:lstStyle/>
        <a:p>
          <a:endParaRPr lang="zh-CN" altLang="en-US"/>
        </a:p>
      </dgm:t>
    </dgm:pt>
    <dgm:pt modelId="{8FA96429-490D-4317-891F-A39C19E0C95B}" type="sibTrans" cxnId="{6CC7F6F4-3C53-4999-8DD9-5A3BC01C2900}">
      <dgm:prSet/>
      <dgm:spPr/>
      <dgm:t>
        <a:bodyPr/>
        <a:lstStyle/>
        <a:p>
          <a:endParaRPr lang="zh-CN" altLang="en-US"/>
        </a:p>
      </dgm:t>
    </dgm:pt>
    <dgm:pt modelId="{7CE330C4-87D9-4F7A-9AC9-933FFA9514D4}" type="pres">
      <dgm:prSet presAssocID="{5D09EF2D-A390-44EE-8B38-56D93F33DF2A}" presName="Name0" presStyleCnt="0">
        <dgm:presLayoutVars>
          <dgm:dir/>
          <dgm:animLvl val="lvl"/>
          <dgm:resizeHandles val="exact"/>
        </dgm:presLayoutVars>
      </dgm:prSet>
      <dgm:spPr/>
    </dgm:pt>
    <dgm:pt modelId="{D8710794-875E-453D-A2AA-D816F495CE39}" type="pres">
      <dgm:prSet presAssocID="{3A8E0785-F2D9-404B-B863-049C4E9A9AF8}" presName="composite" presStyleCnt="0"/>
      <dgm:spPr/>
    </dgm:pt>
    <dgm:pt modelId="{EE83DC3B-3B59-4681-BA37-A575B43FA227}" type="pres">
      <dgm:prSet presAssocID="{3A8E0785-F2D9-404B-B863-049C4E9A9AF8}" presName="parTx" presStyleLbl="alignNode1" presStyleIdx="0" presStyleCnt="2">
        <dgm:presLayoutVars>
          <dgm:chMax val="0"/>
          <dgm:chPref val="0"/>
          <dgm:bulletEnabled val="1"/>
        </dgm:presLayoutVars>
      </dgm:prSet>
      <dgm:spPr/>
    </dgm:pt>
    <dgm:pt modelId="{220448AA-D9C3-4565-AA68-9F904DE84A45}" type="pres">
      <dgm:prSet presAssocID="{3A8E0785-F2D9-404B-B863-049C4E9A9AF8}" presName="desTx" presStyleLbl="alignAccFollowNode1" presStyleIdx="0" presStyleCnt="2">
        <dgm:presLayoutVars>
          <dgm:bulletEnabled val="1"/>
        </dgm:presLayoutVars>
      </dgm:prSet>
      <dgm:spPr/>
    </dgm:pt>
    <dgm:pt modelId="{FD3F6AF0-D363-45EB-AC45-A3802293D066}" type="pres">
      <dgm:prSet presAssocID="{F8AF815E-952B-4477-88AC-F3FBD6F8339F}" presName="space" presStyleCnt="0"/>
      <dgm:spPr/>
    </dgm:pt>
    <dgm:pt modelId="{36C004BF-CCB4-439B-9A3B-B3C7E307E7C9}" type="pres">
      <dgm:prSet presAssocID="{99F06809-41C3-4268-AAF0-2B201349F83C}" presName="composite" presStyleCnt="0"/>
      <dgm:spPr/>
    </dgm:pt>
    <dgm:pt modelId="{9E897DBA-6A6F-4CB0-8E12-C9BB96B7C772}" type="pres">
      <dgm:prSet presAssocID="{99F06809-41C3-4268-AAF0-2B201349F83C}" presName="parTx" presStyleLbl="alignNode1" presStyleIdx="1" presStyleCnt="2">
        <dgm:presLayoutVars>
          <dgm:chMax val="0"/>
          <dgm:chPref val="0"/>
          <dgm:bulletEnabled val="1"/>
        </dgm:presLayoutVars>
      </dgm:prSet>
      <dgm:spPr/>
    </dgm:pt>
    <dgm:pt modelId="{05112A01-EA9A-4C83-BCF5-AC997F3DE252}" type="pres">
      <dgm:prSet presAssocID="{99F06809-41C3-4268-AAF0-2B201349F83C}" presName="desTx" presStyleLbl="alignAccFollowNode1" presStyleIdx="1" presStyleCnt="2">
        <dgm:presLayoutVars>
          <dgm:bulletEnabled val="1"/>
        </dgm:presLayoutVars>
      </dgm:prSet>
      <dgm:spPr/>
    </dgm:pt>
  </dgm:ptLst>
  <dgm:cxnLst>
    <dgm:cxn modelId="{7DFB420A-359D-4CCD-91E1-E07B7A5E507D}" type="presOf" srcId="{5D09EF2D-A390-44EE-8B38-56D93F33DF2A}" destId="{7CE330C4-87D9-4F7A-9AC9-933FFA9514D4}" srcOrd="0" destOrd="0" presId="urn:microsoft.com/office/officeart/2005/8/layout/hList1"/>
    <dgm:cxn modelId="{95146922-B0C4-4233-9C14-05DD1B6871FB}" srcId="{3A8E0785-F2D9-404B-B863-049C4E9A9AF8}" destId="{E5023A90-7ED3-4A83-BBF2-96ADB7E2C625}" srcOrd="1" destOrd="0" parTransId="{B1F3BC72-272D-4103-BAF1-8E6DC44491F1}" sibTransId="{DAE40D61-BA8F-441C-98EE-C27418684D4F}"/>
    <dgm:cxn modelId="{2908E934-AB94-4B69-913A-4CCD2AA6BB26}" srcId="{3A8E0785-F2D9-404B-B863-049C4E9A9AF8}" destId="{FC976C60-0736-40D9-8C2C-AD67EBC1CF5C}" srcOrd="0" destOrd="0" parTransId="{9FC8FB07-9532-4D84-A161-0BDBFF23B157}" sibTransId="{92E49286-AB3D-4A92-A5C8-AA09CC9BB27C}"/>
    <dgm:cxn modelId="{B0F19667-6CD9-4298-8B13-DDC2CF452089}" type="presOf" srcId="{A8201A87-8B91-4C6C-B7C3-B78B347235C4}" destId="{05112A01-EA9A-4C83-BCF5-AC997F3DE252}" srcOrd="0" destOrd="0" presId="urn:microsoft.com/office/officeart/2005/8/layout/hList1"/>
    <dgm:cxn modelId="{E5DD314C-6BA9-4A9C-9989-66AC7BC5B5E6}" type="presOf" srcId="{3A8E0785-F2D9-404B-B863-049C4E9A9AF8}" destId="{EE83DC3B-3B59-4681-BA37-A575B43FA227}" srcOrd="0" destOrd="0" presId="urn:microsoft.com/office/officeart/2005/8/layout/hList1"/>
    <dgm:cxn modelId="{DFF56653-D1B3-47A0-9856-6158E30B7DEB}" type="presOf" srcId="{99F06809-41C3-4268-AAF0-2B201349F83C}" destId="{9E897DBA-6A6F-4CB0-8E12-C9BB96B7C772}" srcOrd="0" destOrd="0" presId="urn:microsoft.com/office/officeart/2005/8/layout/hList1"/>
    <dgm:cxn modelId="{EA41557D-87C1-426D-B77E-8246A100DAB8}" srcId="{5D09EF2D-A390-44EE-8B38-56D93F33DF2A}" destId="{99F06809-41C3-4268-AAF0-2B201349F83C}" srcOrd="1" destOrd="0" parTransId="{6F6C981D-6DB3-4359-AC14-6A8ED7A8593A}" sibTransId="{9452ABA0-82F4-4A9E-A9AE-7AC4B284FFAE}"/>
    <dgm:cxn modelId="{C36BB49C-1D96-4F3E-B7C4-4F2A25E706ED}" type="presOf" srcId="{FC976C60-0736-40D9-8C2C-AD67EBC1CF5C}" destId="{220448AA-D9C3-4565-AA68-9F904DE84A45}" srcOrd="0" destOrd="0" presId="urn:microsoft.com/office/officeart/2005/8/layout/hList1"/>
    <dgm:cxn modelId="{786C06A5-F37C-4823-9297-4B7ECA90DBC7}" srcId="{5D09EF2D-A390-44EE-8B38-56D93F33DF2A}" destId="{3A8E0785-F2D9-404B-B863-049C4E9A9AF8}" srcOrd="0" destOrd="0" parTransId="{F2946FB6-B6F6-49E5-AE08-AF55A23EE3A7}" sibTransId="{F8AF815E-952B-4477-88AC-F3FBD6F8339F}"/>
    <dgm:cxn modelId="{D66165CA-581A-4B07-8EBF-3EC9EBA691D4}" type="presOf" srcId="{E5023A90-7ED3-4A83-BBF2-96ADB7E2C625}" destId="{220448AA-D9C3-4565-AA68-9F904DE84A45}" srcOrd="0" destOrd="1" presId="urn:microsoft.com/office/officeart/2005/8/layout/hList1"/>
    <dgm:cxn modelId="{6CC7F6F4-3C53-4999-8DD9-5A3BC01C2900}" srcId="{99F06809-41C3-4268-AAF0-2B201349F83C}" destId="{A8201A87-8B91-4C6C-B7C3-B78B347235C4}" srcOrd="0" destOrd="0" parTransId="{46EB59F6-E161-4C45-8908-27EFEEEA3F74}" sibTransId="{8FA96429-490D-4317-891F-A39C19E0C95B}"/>
    <dgm:cxn modelId="{5CFBA25E-D83D-4114-B6F0-84998B1F2587}" type="presParOf" srcId="{7CE330C4-87D9-4F7A-9AC9-933FFA9514D4}" destId="{D8710794-875E-453D-A2AA-D816F495CE39}" srcOrd="0" destOrd="0" presId="urn:microsoft.com/office/officeart/2005/8/layout/hList1"/>
    <dgm:cxn modelId="{8E9EE692-9E9E-44A4-9187-228203BD9AF3}" type="presParOf" srcId="{D8710794-875E-453D-A2AA-D816F495CE39}" destId="{EE83DC3B-3B59-4681-BA37-A575B43FA227}" srcOrd="0" destOrd="0" presId="urn:microsoft.com/office/officeart/2005/8/layout/hList1"/>
    <dgm:cxn modelId="{3A19DBB8-E9F6-44FE-8B0F-7D32219362BC}" type="presParOf" srcId="{D8710794-875E-453D-A2AA-D816F495CE39}" destId="{220448AA-D9C3-4565-AA68-9F904DE84A45}" srcOrd="1" destOrd="0" presId="urn:microsoft.com/office/officeart/2005/8/layout/hList1"/>
    <dgm:cxn modelId="{3E0775C6-6C1E-483B-A560-5D776A7267AE}" type="presParOf" srcId="{7CE330C4-87D9-4F7A-9AC9-933FFA9514D4}" destId="{FD3F6AF0-D363-45EB-AC45-A3802293D066}" srcOrd="1" destOrd="0" presId="urn:microsoft.com/office/officeart/2005/8/layout/hList1"/>
    <dgm:cxn modelId="{11F0EA8C-5CF1-40B2-B634-59E6251E804B}" type="presParOf" srcId="{7CE330C4-87D9-4F7A-9AC9-933FFA9514D4}" destId="{36C004BF-CCB4-439B-9A3B-B3C7E307E7C9}" srcOrd="2" destOrd="0" presId="urn:microsoft.com/office/officeart/2005/8/layout/hList1"/>
    <dgm:cxn modelId="{E485530D-4D87-489D-BAF9-10AEC725CA3B}" type="presParOf" srcId="{36C004BF-CCB4-439B-9A3B-B3C7E307E7C9}" destId="{9E897DBA-6A6F-4CB0-8E12-C9BB96B7C772}" srcOrd="0" destOrd="0" presId="urn:microsoft.com/office/officeart/2005/8/layout/hList1"/>
    <dgm:cxn modelId="{5E9E5AD6-4F90-4DC0-8CA1-089149E3E01E}" type="presParOf" srcId="{36C004BF-CCB4-439B-9A3B-B3C7E307E7C9}" destId="{05112A01-EA9A-4C83-BCF5-AC997F3DE25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09EF2D-A390-44EE-8B38-56D93F33DF2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E869BB85-CBD8-4799-8CB0-8E8D2CE12308}">
      <dgm:prSet/>
      <dgm:spPr/>
      <dgm:t>
        <a:bodyPr/>
        <a:lstStyle/>
        <a:p>
          <a:pPr rtl="0"/>
          <a:r>
            <a:rPr lang="zh-CN" dirty="0"/>
            <a:t>多线程</a:t>
          </a:r>
        </a:p>
      </dgm:t>
    </dgm:pt>
    <dgm:pt modelId="{D74A46E6-4715-4262-B54F-B3EB447C0D5B}" type="parTrans" cxnId="{48032908-AE7C-4739-A1B6-D3A3E701936F}">
      <dgm:prSet/>
      <dgm:spPr/>
      <dgm:t>
        <a:bodyPr/>
        <a:lstStyle/>
        <a:p>
          <a:endParaRPr lang="zh-CN" altLang="en-US"/>
        </a:p>
      </dgm:t>
    </dgm:pt>
    <dgm:pt modelId="{D4112F1B-52CB-4070-BA1B-1BD7F7AFDB7A}" type="sibTrans" cxnId="{48032908-AE7C-4739-A1B6-D3A3E701936F}">
      <dgm:prSet/>
      <dgm:spPr/>
      <dgm:t>
        <a:bodyPr/>
        <a:lstStyle/>
        <a:p>
          <a:endParaRPr lang="zh-CN" altLang="en-US"/>
        </a:p>
      </dgm:t>
    </dgm:pt>
    <dgm:pt modelId="{618E00B8-00B1-4BD3-BC17-48753DEC911B}">
      <dgm:prSet/>
      <dgm:spPr/>
      <dgm:t>
        <a:bodyPr/>
        <a:lstStyle/>
        <a:p>
          <a:pPr rtl="0"/>
          <a:r>
            <a:rPr lang="zh-CN" dirty="0"/>
            <a:t>自身的多线程利用系统的空闲执行一些常规处理等。</a:t>
          </a:r>
        </a:p>
      </dgm:t>
    </dgm:pt>
    <dgm:pt modelId="{B2082526-7A57-41DE-9333-04E1D79E8EF8}" type="parTrans" cxnId="{D5A76A57-AD12-4085-BC5C-0DA0B71917C0}">
      <dgm:prSet/>
      <dgm:spPr/>
      <dgm:t>
        <a:bodyPr/>
        <a:lstStyle/>
        <a:p>
          <a:endParaRPr lang="zh-CN" altLang="en-US"/>
        </a:p>
      </dgm:t>
    </dgm:pt>
    <dgm:pt modelId="{3E901B3B-C548-450A-888F-C5957DEE6E7D}" type="sibTrans" cxnId="{D5A76A57-AD12-4085-BC5C-0DA0B71917C0}">
      <dgm:prSet/>
      <dgm:spPr/>
      <dgm:t>
        <a:bodyPr/>
        <a:lstStyle/>
        <a:p>
          <a:endParaRPr lang="zh-CN" altLang="en-US"/>
        </a:p>
      </dgm:t>
    </dgm:pt>
    <dgm:pt modelId="{A910B1B5-38D8-4A3F-8594-818AF7A3FB29}">
      <dgm:prSet/>
      <dgm:spPr/>
      <dgm:t>
        <a:bodyPr/>
        <a:lstStyle/>
        <a:p>
          <a:pPr rtl="0"/>
          <a:r>
            <a:rPr lang="zh-CN" dirty="0"/>
            <a:t>提供对多线程的语言级支持，提高程序执行效率。</a:t>
          </a:r>
        </a:p>
      </dgm:t>
    </dgm:pt>
    <dgm:pt modelId="{E0B76190-F205-496B-9490-1BBC4446E053}" type="parTrans" cxnId="{75857FC8-C106-453C-B947-4FB2024BA589}">
      <dgm:prSet/>
      <dgm:spPr/>
      <dgm:t>
        <a:bodyPr/>
        <a:lstStyle/>
        <a:p>
          <a:endParaRPr lang="zh-CN" altLang="en-US"/>
        </a:p>
      </dgm:t>
    </dgm:pt>
    <dgm:pt modelId="{C83E2264-CBF4-4E40-9F3B-B3CF00AE4A82}" type="sibTrans" cxnId="{75857FC8-C106-453C-B947-4FB2024BA589}">
      <dgm:prSet/>
      <dgm:spPr/>
      <dgm:t>
        <a:bodyPr/>
        <a:lstStyle/>
        <a:p>
          <a:endParaRPr lang="zh-CN" altLang="en-US"/>
        </a:p>
      </dgm:t>
    </dgm:pt>
    <dgm:pt modelId="{C9E76246-D0B8-410A-88E7-168CDF61092F}">
      <dgm:prSet/>
      <dgm:spPr/>
      <dgm:t>
        <a:bodyPr/>
        <a:lstStyle/>
        <a:p>
          <a:pPr rtl="0"/>
          <a:r>
            <a:rPr lang="zh-CN" dirty="0"/>
            <a:t>分布式</a:t>
          </a:r>
        </a:p>
      </dgm:t>
    </dgm:pt>
    <dgm:pt modelId="{8EF450C8-3375-42DC-A615-4327673741F2}" type="parTrans" cxnId="{A8FE2369-D652-441D-9486-FE097032D128}">
      <dgm:prSet/>
      <dgm:spPr/>
      <dgm:t>
        <a:bodyPr/>
        <a:lstStyle/>
        <a:p>
          <a:endParaRPr lang="zh-CN" altLang="en-US"/>
        </a:p>
      </dgm:t>
    </dgm:pt>
    <dgm:pt modelId="{58CB1E61-6AB7-491C-BE1C-9497996A3E42}" type="sibTrans" cxnId="{A8FE2369-D652-441D-9486-FE097032D128}">
      <dgm:prSet/>
      <dgm:spPr/>
      <dgm:t>
        <a:bodyPr/>
        <a:lstStyle/>
        <a:p>
          <a:endParaRPr lang="zh-CN" altLang="en-US"/>
        </a:p>
      </dgm:t>
    </dgm:pt>
    <dgm:pt modelId="{D45A5B83-07E3-40EF-9EF6-DCCBC496BAFE}">
      <dgm:prSet/>
      <dgm:spPr/>
      <dgm:t>
        <a:bodyPr/>
        <a:lstStyle/>
        <a:p>
          <a:pPr rtl="0"/>
          <a:r>
            <a:rPr lang="en-US" dirty="0"/>
            <a:t>Java</a:t>
          </a:r>
          <a:r>
            <a:rPr lang="zh-CN" dirty="0"/>
            <a:t>是一个适用于网络的语言，它的设计是分布式计算变得容易起来。</a:t>
          </a:r>
        </a:p>
      </dgm:t>
    </dgm:pt>
    <dgm:pt modelId="{CE06BF82-A399-4BD6-83E5-537C49F78132}" type="parTrans" cxnId="{2229A1A8-C7D2-4B7F-A704-C5A4C4888C9C}">
      <dgm:prSet/>
      <dgm:spPr/>
      <dgm:t>
        <a:bodyPr/>
        <a:lstStyle/>
        <a:p>
          <a:endParaRPr lang="zh-CN" altLang="en-US"/>
        </a:p>
      </dgm:t>
    </dgm:pt>
    <dgm:pt modelId="{3A73518D-E2E5-4847-8A91-B8CE59FF987B}" type="sibTrans" cxnId="{2229A1A8-C7D2-4B7F-A704-C5A4C4888C9C}">
      <dgm:prSet/>
      <dgm:spPr/>
      <dgm:t>
        <a:bodyPr/>
        <a:lstStyle/>
        <a:p>
          <a:endParaRPr lang="zh-CN" altLang="en-US"/>
        </a:p>
      </dgm:t>
    </dgm:pt>
    <dgm:pt modelId="{FB1205FE-F53B-44C3-94B7-5DE5BC78687E}">
      <dgm:prSet/>
      <dgm:spPr/>
      <dgm:t>
        <a:bodyPr/>
        <a:lstStyle/>
        <a:p>
          <a:pPr rtl="0"/>
          <a:r>
            <a:rPr lang="zh-CN" dirty="0"/>
            <a:t>提供的类库支持对</a:t>
          </a:r>
          <a:r>
            <a:rPr lang="en-US" dirty="0"/>
            <a:t>TCP/IP</a:t>
          </a:r>
          <a:r>
            <a:rPr lang="zh-CN" dirty="0"/>
            <a:t>协议处理，可以通过</a:t>
          </a:r>
          <a:r>
            <a:rPr lang="en-US" dirty="0"/>
            <a:t>URL</a:t>
          </a:r>
          <a:r>
            <a:rPr lang="zh-CN" dirty="0"/>
            <a:t>地址访问网络上其它的对象。</a:t>
          </a:r>
        </a:p>
      </dgm:t>
    </dgm:pt>
    <dgm:pt modelId="{32C9D133-6DC3-4A75-98D3-65D98370FC4D}" type="parTrans" cxnId="{CBFD552F-93D8-477C-9693-39CFD0CC65CB}">
      <dgm:prSet/>
      <dgm:spPr/>
      <dgm:t>
        <a:bodyPr/>
        <a:lstStyle/>
        <a:p>
          <a:endParaRPr lang="zh-CN" altLang="en-US"/>
        </a:p>
      </dgm:t>
    </dgm:pt>
    <dgm:pt modelId="{6988C09F-4422-408F-9861-EAB46DF366D9}" type="sibTrans" cxnId="{CBFD552F-93D8-477C-9693-39CFD0CC65CB}">
      <dgm:prSet/>
      <dgm:spPr/>
      <dgm:t>
        <a:bodyPr/>
        <a:lstStyle/>
        <a:p>
          <a:endParaRPr lang="zh-CN" altLang="en-US"/>
        </a:p>
      </dgm:t>
    </dgm:pt>
    <dgm:pt modelId="{8000FB0B-9620-481D-B4F7-5B882B1CF8CA}">
      <dgm:prSet/>
      <dgm:spPr/>
      <dgm:t>
        <a:bodyPr/>
        <a:lstStyle/>
        <a:p>
          <a:pPr rtl="0"/>
          <a:r>
            <a:rPr lang="en-US" dirty="0"/>
            <a:t>Java</a:t>
          </a:r>
          <a:r>
            <a:rPr lang="zh-CN" dirty="0"/>
            <a:t>支持</a:t>
          </a:r>
          <a:r>
            <a:rPr lang="en-US" dirty="0"/>
            <a:t>WWW</a:t>
          </a:r>
          <a:r>
            <a:rPr lang="zh-CN" dirty="0"/>
            <a:t>的</a:t>
          </a:r>
          <a:r>
            <a:rPr lang="en-US" dirty="0"/>
            <a:t>C/S</a:t>
          </a:r>
          <a:r>
            <a:rPr lang="zh-CN" dirty="0"/>
            <a:t>和</a:t>
          </a:r>
          <a:r>
            <a:rPr lang="en-US" dirty="0"/>
            <a:t>B/S</a:t>
          </a:r>
          <a:r>
            <a:rPr lang="zh-CN" dirty="0"/>
            <a:t>的计算机网络模型，它可以支持分布式的数据分布和操作分布。</a:t>
          </a:r>
        </a:p>
      </dgm:t>
    </dgm:pt>
    <dgm:pt modelId="{4B7E53CB-15CB-4E09-B378-B37E1EBEADDF}" type="parTrans" cxnId="{F8C461B4-5766-4A69-A5BB-2F6465F57627}">
      <dgm:prSet/>
      <dgm:spPr/>
      <dgm:t>
        <a:bodyPr/>
        <a:lstStyle/>
        <a:p>
          <a:endParaRPr lang="zh-CN" altLang="en-US"/>
        </a:p>
      </dgm:t>
    </dgm:pt>
    <dgm:pt modelId="{23FFFC2E-47AF-408C-B36C-F4E092DBAB28}" type="sibTrans" cxnId="{F8C461B4-5766-4A69-A5BB-2F6465F57627}">
      <dgm:prSet/>
      <dgm:spPr/>
      <dgm:t>
        <a:bodyPr/>
        <a:lstStyle/>
        <a:p>
          <a:endParaRPr lang="zh-CN" altLang="en-US"/>
        </a:p>
      </dgm:t>
    </dgm:pt>
    <dgm:pt modelId="{7CE330C4-87D9-4F7A-9AC9-933FFA9514D4}" type="pres">
      <dgm:prSet presAssocID="{5D09EF2D-A390-44EE-8B38-56D93F33DF2A}" presName="Name0" presStyleCnt="0">
        <dgm:presLayoutVars>
          <dgm:dir/>
          <dgm:animLvl val="lvl"/>
          <dgm:resizeHandles val="exact"/>
        </dgm:presLayoutVars>
      </dgm:prSet>
      <dgm:spPr/>
    </dgm:pt>
    <dgm:pt modelId="{EB9ADADA-1CF0-42ED-BD0D-A0A582F3F38E}" type="pres">
      <dgm:prSet presAssocID="{E869BB85-CBD8-4799-8CB0-8E8D2CE12308}" presName="composite" presStyleCnt="0"/>
      <dgm:spPr/>
    </dgm:pt>
    <dgm:pt modelId="{A383021D-A241-429D-BFDE-5DD7AF27D209}" type="pres">
      <dgm:prSet presAssocID="{E869BB85-CBD8-4799-8CB0-8E8D2CE12308}" presName="parTx" presStyleLbl="alignNode1" presStyleIdx="0" presStyleCnt="2">
        <dgm:presLayoutVars>
          <dgm:chMax val="0"/>
          <dgm:chPref val="0"/>
          <dgm:bulletEnabled val="1"/>
        </dgm:presLayoutVars>
      </dgm:prSet>
      <dgm:spPr/>
    </dgm:pt>
    <dgm:pt modelId="{EB5384EC-7EC3-49E5-B6C7-8C7BD26C7FBB}" type="pres">
      <dgm:prSet presAssocID="{E869BB85-CBD8-4799-8CB0-8E8D2CE12308}" presName="desTx" presStyleLbl="alignAccFollowNode1" presStyleIdx="0" presStyleCnt="2">
        <dgm:presLayoutVars>
          <dgm:bulletEnabled val="1"/>
        </dgm:presLayoutVars>
      </dgm:prSet>
      <dgm:spPr/>
    </dgm:pt>
    <dgm:pt modelId="{583A28CA-8755-49DD-9D7F-A0A966C2FF21}" type="pres">
      <dgm:prSet presAssocID="{D4112F1B-52CB-4070-BA1B-1BD7F7AFDB7A}" presName="space" presStyleCnt="0"/>
      <dgm:spPr/>
    </dgm:pt>
    <dgm:pt modelId="{C116BA32-F682-4696-862F-F98830218639}" type="pres">
      <dgm:prSet presAssocID="{C9E76246-D0B8-410A-88E7-168CDF61092F}" presName="composite" presStyleCnt="0"/>
      <dgm:spPr/>
    </dgm:pt>
    <dgm:pt modelId="{CBBE9F98-8EDA-4A0D-9D1B-D3AD72565904}" type="pres">
      <dgm:prSet presAssocID="{C9E76246-D0B8-410A-88E7-168CDF61092F}" presName="parTx" presStyleLbl="alignNode1" presStyleIdx="1" presStyleCnt="2">
        <dgm:presLayoutVars>
          <dgm:chMax val="0"/>
          <dgm:chPref val="0"/>
          <dgm:bulletEnabled val="1"/>
        </dgm:presLayoutVars>
      </dgm:prSet>
      <dgm:spPr/>
    </dgm:pt>
    <dgm:pt modelId="{7A631111-961F-4B82-874F-8F39F8468F92}" type="pres">
      <dgm:prSet presAssocID="{C9E76246-D0B8-410A-88E7-168CDF61092F}" presName="desTx" presStyleLbl="alignAccFollowNode1" presStyleIdx="1" presStyleCnt="2">
        <dgm:presLayoutVars>
          <dgm:bulletEnabled val="1"/>
        </dgm:presLayoutVars>
      </dgm:prSet>
      <dgm:spPr/>
    </dgm:pt>
  </dgm:ptLst>
  <dgm:cxnLst>
    <dgm:cxn modelId="{48032908-AE7C-4739-A1B6-D3A3E701936F}" srcId="{5D09EF2D-A390-44EE-8B38-56D93F33DF2A}" destId="{E869BB85-CBD8-4799-8CB0-8E8D2CE12308}" srcOrd="0" destOrd="0" parTransId="{D74A46E6-4715-4262-B54F-B3EB447C0D5B}" sibTransId="{D4112F1B-52CB-4070-BA1B-1BD7F7AFDB7A}"/>
    <dgm:cxn modelId="{7DFB420A-359D-4CCD-91E1-E07B7A5E507D}" type="presOf" srcId="{5D09EF2D-A390-44EE-8B38-56D93F33DF2A}" destId="{7CE330C4-87D9-4F7A-9AC9-933FFA9514D4}" srcOrd="0" destOrd="0" presId="urn:microsoft.com/office/officeart/2005/8/layout/hList1"/>
    <dgm:cxn modelId="{B4E9221D-08E9-481C-92E6-A2D9C60EA492}" type="presOf" srcId="{A910B1B5-38D8-4A3F-8594-818AF7A3FB29}" destId="{EB5384EC-7EC3-49E5-B6C7-8C7BD26C7FBB}" srcOrd="0" destOrd="1" presId="urn:microsoft.com/office/officeart/2005/8/layout/hList1"/>
    <dgm:cxn modelId="{0281031F-803D-4B97-9AD6-96E61C275255}" type="presOf" srcId="{618E00B8-00B1-4BD3-BC17-48753DEC911B}" destId="{EB5384EC-7EC3-49E5-B6C7-8C7BD26C7FBB}" srcOrd="0" destOrd="0" presId="urn:microsoft.com/office/officeart/2005/8/layout/hList1"/>
    <dgm:cxn modelId="{CBFD552F-93D8-477C-9693-39CFD0CC65CB}" srcId="{C9E76246-D0B8-410A-88E7-168CDF61092F}" destId="{FB1205FE-F53B-44C3-94B7-5DE5BC78687E}" srcOrd="1" destOrd="0" parTransId="{32C9D133-6DC3-4A75-98D3-65D98370FC4D}" sibTransId="{6988C09F-4422-408F-9861-EAB46DF366D9}"/>
    <dgm:cxn modelId="{8FBB3A41-B5F4-4C1C-B527-B50319B10691}" type="presOf" srcId="{D45A5B83-07E3-40EF-9EF6-DCCBC496BAFE}" destId="{7A631111-961F-4B82-874F-8F39F8468F92}" srcOrd="0" destOrd="0" presId="urn:microsoft.com/office/officeart/2005/8/layout/hList1"/>
    <dgm:cxn modelId="{A8FE2369-D652-441D-9486-FE097032D128}" srcId="{5D09EF2D-A390-44EE-8B38-56D93F33DF2A}" destId="{C9E76246-D0B8-410A-88E7-168CDF61092F}" srcOrd="1" destOrd="0" parTransId="{8EF450C8-3375-42DC-A615-4327673741F2}" sibTransId="{58CB1E61-6AB7-491C-BE1C-9497996A3E42}"/>
    <dgm:cxn modelId="{D5A76A57-AD12-4085-BC5C-0DA0B71917C0}" srcId="{E869BB85-CBD8-4799-8CB0-8E8D2CE12308}" destId="{618E00B8-00B1-4BD3-BC17-48753DEC911B}" srcOrd="0" destOrd="0" parTransId="{B2082526-7A57-41DE-9333-04E1D79E8EF8}" sibTransId="{3E901B3B-C548-450A-888F-C5957DEE6E7D}"/>
    <dgm:cxn modelId="{F2562A8F-1964-4411-9798-52808B24A582}" type="presOf" srcId="{E869BB85-CBD8-4799-8CB0-8E8D2CE12308}" destId="{A383021D-A241-429D-BFDE-5DD7AF27D209}" srcOrd="0" destOrd="0" presId="urn:microsoft.com/office/officeart/2005/8/layout/hList1"/>
    <dgm:cxn modelId="{2229A1A8-C7D2-4B7F-A704-C5A4C4888C9C}" srcId="{C9E76246-D0B8-410A-88E7-168CDF61092F}" destId="{D45A5B83-07E3-40EF-9EF6-DCCBC496BAFE}" srcOrd="0" destOrd="0" parTransId="{CE06BF82-A399-4BD6-83E5-537C49F78132}" sibTransId="{3A73518D-E2E5-4847-8A91-B8CE59FF987B}"/>
    <dgm:cxn modelId="{F8C461B4-5766-4A69-A5BB-2F6465F57627}" srcId="{C9E76246-D0B8-410A-88E7-168CDF61092F}" destId="{8000FB0B-9620-481D-B4F7-5B882B1CF8CA}" srcOrd="2" destOrd="0" parTransId="{4B7E53CB-15CB-4E09-B378-B37E1EBEADDF}" sibTransId="{23FFFC2E-47AF-408C-B36C-F4E092DBAB28}"/>
    <dgm:cxn modelId="{36D7E9B9-9C52-4ED3-B04A-3C409EE4D8EE}" type="presOf" srcId="{C9E76246-D0B8-410A-88E7-168CDF61092F}" destId="{CBBE9F98-8EDA-4A0D-9D1B-D3AD72565904}" srcOrd="0" destOrd="0" presId="urn:microsoft.com/office/officeart/2005/8/layout/hList1"/>
    <dgm:cxn modelId="{41AF61C8-9835-4FF4-8F88-9B845B7A8A2E}" type="presOf" srcId="{8000FB0B-9620-481D-B4F7-5B882B1CF8CA}" destId="{7A631111-961F-4B82-874F-8F39F8468F92}" srcOrd="0" destOrd="2" presId="urn:microsoft.com/office/officeart/2005/8/layout/hList1"/>
    <dgm:cxn modelId="{75857FC8-C106-453C-B947-4FB2024BA589}" srcId="{E869BB85-CBD8-4799-8CB0-8E8D2CE12308}" destId="{A910B1B5-38D8-4A3F-8594-818AF7A3FB29}" srcOrd="1" destOrd="0" parTransId="{E0B76190-F205-496B-9490-1BBC4446E053}" sibTransId="{C83E2264-CBF4-4E40-9F3B-B3CF00AE4A82}"/>
    <dgm:cxn modelId="{F1D1B5E4-B4C5-4F64-AA51-3A803A75E926}" type="presOf" srcId="{FB1205FE-F53B-44C3-94B7-5DE5BC78687E}" destId="{7A631111-961F-4B82-874F-8F39F8468F92}" srcOrd="0" destOrd="1" presId="urn:microsoft.com/office/officeart/2005/8/layout/hList1"/>
    <dgm:cxn modelId="{C5370DDD-F428-4A53-9988-12930BF22958}" type="presParOf" srcId="{7CE330C4-87D9-4F7A-9AC9-933FFA9514D4}" destId="{EB9ADADA-1CF0-42ED-BD0D-A0A582F3F38E}" srcOrd="0" destOrd="0" presId="urn:microsoft.com/office/officeart/2005/8/layout/hList1"/>
    <dgm:cxn modelId="{740A27FD-F15D-4551-88E2-056D31420ACA}" type="presParOf" srcId="{EB9ADADA-1CF0-42ED-BD0D-A0A582F3F38E}" destId="{A383021D-A241-429D-BFDE-5DD7AF27D209}" srcOrd="0" destOrd="0" presId="urn:microsoft.com/office/officeart/2005/8/layout/hList1"/>
    <dgm:cxn modelId="{ED7BC6B5-9472-41B3-AAE6-1A837E6B6D3B}" type="presParOf" srcId="{EB9ADADA-1CF0-42ED-BD0D-A0A582F3F38E}" destId="{EB5384EC-7EC3-49E5-B6C7-8C7BD26C7FBB}" srcOrd="1" destOrd="0" presId="urn:microsoft.com/office/officeart/2005/8/layout/hList1"/>
    <dgm:cxn modelId="{36BDCD00-4098-4BB1-8E7C-6E688FEE9807}" type="presParOf" srcId="{7CE330C4-87D9-4F7A-9AC9-933FFA9514D4}" destId="{583A28CA-8755-49DD-9D7F-A0A966C2FF21}" srcOrd="1" destOrd="0" presId="urn:microsoft.com/office/officeart/2005/8/layout/hList1"/>
    <dgm:cxn modelId="{2C13CDA1-FF27-4EEA-A4A3-6B0DA4834243}" type="presParOf" srcId="{7CE330C4-87D9-4F7A-9AC9-933FFA9514D4}" destId="{C116BA32-F682-4696-862F-F98830218639}" srcOrd="2" destOrd="0" presId="urn:microsoft.com/office/officeart/2005/8/layout/hList1"/>
    <dgm:cxn modelId="{D61A07CC-6EBC-4FD4-B0FA-66669E597040}" type="presParOf" srcId="{C116BA32-F682-4696-862F-F98830218639}" destId="{CBBE9F98-8EDA-4A0D-9D1B-D3AD72565904}" srcOrd="0" destOrd="0" presId="urn:microsoft.com/office/officeart/2005/8/layout/hList1"/>
    <dgm:cxn modelId="{72F9E77E-2C22-471D-B4AC-CEF234D7A921}" type="presParOf" srcId="{C116BA32-F682-4696-862F-F98830218639}" destId="{7A631111-961F-4B82-874F-8F39F8468F9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lumMod val="50000"/>
          </a:schemeClr>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FCED2D51-7A64-439E-A0FC-A94B1E1E6F27}" type="presOf" srcId="{52AD3E45-DB84-4E4A-ACE3-77EEE6DFCCE8}" destId="{9D250348-5190-442A-8984-6E900A808E3D}" srcOrd="0" destOrd="0" presId="urn:microsoft.com/office/officeart/2005/8/layout/vList3#3"/>
    <dgm:cxn modelId="{EBFBBB7A-6069-4D4B-B460-1075E0E2962A}" type="presOf" srcId="{90AEAF06-FF20-4EC1-93EE-D6117FFE98B9}" destId="{73852271-39CE-485E-9C35-81AE2EA898DF}" srcOrd="0" destOrd="0" presId="urn:microsoft.com/office/officeart/2005/8/layout/vList3#3"/>
    <dgm:cxn modelId="{34F5EB8E-90D8-48C9-A6EE-59AA38F4B20C}" srcId="{90AEAF06-FF20-4EC1-93EE-D6117FFE98B9}" destId="{52AD3E45-DB84-4E4A-ACE3-77EEE6DFCCE8}" srcOrd="3" destOrd="0" parTransId="{635D3584-518B-4DF2-BEA4-1F74768EC9DB}" sibTransId="{047C3AD1-5E71-4329-944A-E3CA8D792E19}"/>
    <dgm:cxn modelId="{6EC2F7A4-2594-4A6F-BAB7-C5F5F1ECCFF5}" type="presOf" srcId="{54979C80-CE33-45C6-BC0D-C8910FA84C45}" destId="{8F17198A-8BF1-42B6-BD77-73010F8AD1F3}" srcOrd="0" destOrd="0" presId="urn:microsoft.com/office/officeart/2005/8/layout/vList3#3"/>
    <dgm:cxn modelId="{EC4687AA-C97F-41DD-9E27-CC621BF7EC23}" type="presOf" srcId="{AC44FC8F-6B9F-41DE-9FDC-DD5F8D2A0071}" destId="{698F5D1F-7ADD-43FC-BF6F-1A7A0D6A7A4F}" srcOrd="0" destOrd="0" presId="urn:microsoft.com/office/officeart/2005/8/layout/vList3#3"/>
    <dgm:cxn modelId="{78B054DD-9DE4-4B21-92EF-0F52CE58585F}" type="presOf" srcId="{8B5C3722-8F08-4972-A8DF-D469DE0979A7}" destId="{7B8FCDBB-76C1-4584-AC31-0172DF18E82B}"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2C109F00-FCEE-44E9-869D-F754D89F7FA6}" type="presParOf" srcId="{73852271-39CE-485E-9C35-81AE2EA898DF}" destId="{BEDC0BF3-D75F-4E5E-AA3A-2CC0D9DD0EAC}" srcOrd="0" destOrd="0" presId="urn:microsoft.com/office/officeart/2005/8/layout/vList3#3"/>
    <dgm:cxn modelId="{E8A43CED-BA9D-4FC9-A3E4-903977AD217F}" type="presParOf" srcId="{BEDC0BF3-D75F-4E5E-AA3A-2CC0D9DD0EAC}" destId="{DA3E3410-9F0D-46F0-B537-DC54EEF60B5A}" srcOrd="0" destOrd="0" presId="urn:microsoft.com/office/officeart/2005/8/layout/vList3#3"/>
    <dgm:cxn modelId="{32E6E530-39B8-4269-AC9B-5C7806C630D5}" type="presParOf" srcId="{BEDC0BF3-D75F-4E5E-AA3A-2CC0D9DD0EAC}" destId="{698F5D1F-7ADD-43FC-BF6F-1A7A0D6A7A4F}" srcOrd="1" destOrd="0" presId="urn:microsoft.com/office/officeart/2005/8/layout/vList3#3"/>
    <dgm:cxn modelId="{41768AE7-59F5-48BF-87C0-837270668C34}" type="presParOf" srcId="{73852271-39CE-485E-9C35-81AE2EA898DF}" destId="{6C69E316-95E7-4BF6-BD26-329C2CFA4FA0}" srcOrd="1" destOrd="0" presId="urn:microsoft.com/office/officeart/2005/8/layout/vList3#3"/>
    <dgm:cxn modelId="{2FDDB19E-A231-4272-BD49-54B175CE0813}" type="presParOf" srcId="{73852271-39CE-485E-9C35-81AE2EA898DF}" destId="{6BAA7BDC-02DF-4BFB-AFD7-BB519CC01B5D}" srcOrd="2" destOrd="0" presId="urn:microsoft.com/office/officeart/2005/8/layout/vList3#3"/>
    <dgm:cxn modelId="{4264F93E-8141-4B4C-8D7E-E84F296AA4F3}" type="presParOf" srcId="{6BAA7BDC-02DF-4BFB-AFD7-BB519CC01B5D}" destId="{3F0C57C3-8529-40EC-A685-FF997FA551A4}" srcOrd="0" destOrd="0" presId="urn:microsoft.com/office/officeart/2005/8/layout/vList3#3"/>
    <dgm:cxn modelId="{73B32DCE-ED3E-407E-B1B8-314CAB1A7A5B}" type="presParOf" srcId="{6BAA7BDC-02DF-4BFB-AFD7-BB519CC01B5D}" destId="{7B8FCDBB-76C1-4584-AC31-0172DF18E82B}" srcOrd="1" destOrd="0" presId="urn:microsoft.com/office/officeart/2005/8/layout/vList3#3"/>
    <dgm:cxn modelId="{DBCBB283-4816-43BB-8DA8-0679D82832C3}" type="presParOf" srcId="{73852271-39CE-485E-9C35-81AE2EA898DF}" destId="{33A20751-4338-4634-9057-55C67705704D}" srcOrd="3" destOrd="0" presId="urn:microsoft.com/office/officeart/2005/8/layout/vList3#3"/>
    <dgm:cxn modelId="{1659D435-14E5-4AFA-81DB-6AF61B1AD173}" type="presParOf" srcId="{73852271-39CE-485E-9C35-81AE2EA898DF}" destId="{4A2DEC13-D75B-45C3-ABA1-5D79A54E1A20}" srcOrd="4" destOrd="0" presId="urn:microsoft.com/office/officeart/2005/8/layout/vList3#3"/>
    <dgm:cxn modelId="{C0C27585-33A9-4133-859B-75596A8C727C}" type="presParOf" srcId="{4A2DEC13-D75B-45C3-ABA1-5D79A54E1A20}" destId="{C587311F-C141-4C57-BDF0-63613F31B327}" srcOrd="0" destOrd="0" presId="urn:microsoft.com/office/officeart/2005/8/layout/vList3#3"/>
    <dgm:cxn modelId="{60923E84-C458-43E0-B691-95CF1163FA80}" type="presParOf" srcId="{4A2DEC13-D75B-45C3-ABA1-5D79A54E1A20}" destId="{8F17198A-8BF1-42B6-BD77-73010F8AD1F3}" srcOrd="1" destOrd="0" presId="urn:microsoft.com/office/officeart/2005/8/layout/vList3#3"/>
    <dgm:cxn modelId="{99E1C4A6-A120-4A83-8BE4-7795F01B78C3}" type="presParOf" srcId="{73852271-39CE-485E-9C35-81AE2EA898DF}" destId="{E1F75486-6098-45F4-96EB-F182D3C07348}" srcOrd="5" destOrd="0" presId="urn:microsoft.com/office/officeart/2005/8/layout/vList3#3"/>
    <dgm:cxn modelId="{9DB8D219-C7B1-40D6-A2E6-B4002F5897DA}" type="presParOf" srcId="{73852271-39CE-485E-9C35-81AE2EA898DF}" destId="{C24B039C-799F-4C87-B631-28AF27F42164}" srcOrd="6" destOrd="0" presId="urn:microsoft.com/office/officeart/2005/8/layout/vList3#3"/>
    <dgm:cxn modelId="{98767BA0-3402-4DC6-AB53-181F84DE5C5E}" type="presParOf" srcId="{C24B039C-799F-4C87-B631-28AF27F42164}" destId="{E70DC6BC-3AA6-4B68-9F7E-5BE69AD13D76}" srcOrd="0" destOrd="0" presId="urn:microsoft.com/office/officeart/2005/8/layout/vList3#3"/>
    <dgm:cxn modelId="{DCB3B11C-EDD4-4E27-A32F-AF7916A77588}" type="presParOf" srcId="{C24B039C-799F-4C87-B631-28AF27F42164}" destId="{9D250348-5190-442A-8984-6E900A808E3D}"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B3ACB-9FE2-48D1-B96F-6DEDCC9D5B02}"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zh-CN" altLang="en-US"/>
        </a:p>
      </dgm:t>
    </dgm:pt>
    <dgm:pt modelId="{433F933B-380E-4DC6-B016-DAB420932CE1}">
      <dgm:prSet custT="1"/>
      <dgm:spPr/>
      <dgm:t>
        <a:bodyPr/>
        <a:lstStyle/>
        <a:p>
          <a:pPr algn="ctr" rtl="0"/>
          <a:r>
            <a:rPr lang="en-US" sz="3600" dirty="0"/>
            <a:t>JDK</a:t>
          </a:r>
          <a:endParaRPr lang="zh-CN" sz="3600" dirty="0"/>
        </a:p>
      </dgm:t>
    </dgm:pt>
    <dgm:pt modelId="{837BF4B8-4000-4CE2-9C95-35FC67A27BC5}" type="parTrans" cxnId="{0C6258B6-7D43-46C8-9284-AAF455C7C657}">
      <dgm:prSet/>
      <dgm:spPr/>
      <dgm:t>
        <a:bodyPr/>
        <a:lstStyle/>
        <a:p>
          <a:endParaRPr lang="zh-CN" altLang="en-US"/>
        </a:p>
      </dgm:t>
    </dgm:pt>
    <dgm:pt modelId="{770C9AD2-AD44-450B-9261-FD2A290727BA}" type="sibTrans" cxnId="{0C6258B6-7D43-46C8-9284-AAF455C7C657}">
      <dgm:prSet/>
      <dgm:spPr/>
      <dgm:t>
        <a:bodyPr/>
        <a:lstStyle/>
        <a:p>
          <a:endParaRPr lang="zh-CN" altLang="en-US"/>
        </a:p>
      </dgm:t>
    </dgm:pt>
    <dgm:pt modelId="{F0699B42-8821-462D-B423-DE6A9B5E3B20}">
      <dgm:prSet/>
      <dgm:spPr/>
      <dgm:t>
        <a:bodyPr/>
        <a:lstStyle/>
        <a:p>
          <a:pPr rtl="0"/>
          <a:r>
            <a:rPr lang="en-US" dirty="0"/>
            <a:t>Sun</a:t>
          </a:r>
          <a:r>
            <a:rPr lang="zh-CN" dirty="0"/>
            <a:t>免费提供的</a:t>
          </a:r>
          <a:r>
            <a:rPr lang="en-US" dirty="0"/>
            <a:t>Java SE: JDK1.6</a:t>
          </a:r>
          <a:r>
            <a:rPr lang="zh-CN" dirty="0"/>
            <a:t>。</a:t>
          </a:r>
        </a:p>
      </dgm:t>
    </dgm:pt>
    <dgm:pt modelId="{E3E43329-3287-41E8-9089-0DBFA4433163}" type="parTrans" cxnId="{DEC0E9FB-DF01-4388-AB62-F5DA6B87F00B}">
      <dgm:prSet/>
      <dgm:spPr/>
      <dgm:t>
        <a:bodyPr/>
        <a:lstStyle/>
        <a:p>
          <a:endParaRPr lang="zh-CN" altLang="en-US"/>
        </a:p>
      </dgm:t>
    </dgm:pt>
    <dgm:pt modelId="{0085E37A-EF86-46C7-896C-B7A7995E0208}" type="sibTrans" cxnId="{DEC0E9FB-DF01-4388-AB62-F5DA6B87F00B}">
      <dgm:prSet/>
      <dgm:spPr/>
      <dgm:t>
        <a:bodyPr/>
        <a:lstStyle/>
        <a:p>
          <a:endParaRPr lang="zh-CN" altLang="en-US"/>
        </a:p>
      </dgm:t>
    </dgm:pt>
    <dgm:pt modelId="{2F097E46-BC16-4297-87F3-0EA74CE41D7F}">
      <dgm:prSet/>
      <dgm:spPr/>
      <dgm:t>
        <a:bodyPr/>
        <a:lstStyle/>
        <a:p>
          <a:pPr rtl="0"/>
          <a:r>
            <a:rPr lang="en-US" dirty="0" err="1"/>
            <a:t>OpenJDK</a:t>
          </a:r>
          <a:r>
            <a:rPr lang="zh-CN" dirty="0"/>
            <a:t>：</a:t>
          </a:r>
          <a:r>
            <a:rPr lang="en-US" dirty="0"/>
            <a:t>GPL</a:t>
          </a:r>
          <a:r>
            <a:rPr lang="zh-CN" dirty="0"/>
            <a:t>许可的</a:t>
          </a:r>
          <a:r>
            <a:rPr lang="en-US" dirty="0"/>
            <a:t>Java</a:t>
          </a:r>
          <a:r>
            <a:rPr lang="zh-CN" dirty="0"/>
            <a:t>平台的实现</a:t>
          </a:r>
          <a:endParaRPr lang="en-US" dirty="0"/>
        </a:p>
      </dgm:t>
    </dgm:pt>
    <dgm:pt modelId="{4A978000-E1D1-4272-9F09-003DDFCE5350}" type="parTrans" cxnId="{E11237F5-09EA-4373-B338-70E5F69A0BC1}">
      <dgm:prSet/>
      <dgm:spPr/>
      <dgm:t>
        <a:bodyPr/>
        <a:lstStyle/>
        <a:p>
          <a:endParaRPr lang="zh-CN" altLang="en-US"/>
        </a:p>
      </dgm:t>
    </dgm:pt>
    <dgm:pt modelId="{BE6379D9-A3E3-4C1F-80FB-8981F86F7098}" type="sibTrans" cxnId="{E11237F5-09EA-4373-B338-70E5F69A0BC1}">
      <dgm:prSet/>
      <dgm:spPr/>
      <dgm:t>
        <a:bodyPr/>
        <a:lstStyle/>
        <a:p>
          <a:endParaRPr lang="zh-CN" altLang="en-US"/>
        </a:p>
      </dgm:t>
    </dgm:pt>
    <dgm:pt modelId="{811F7B89-99AD-4503-9C34-B697FC707535}">
      <dgm:prSet custT="1"/>
      <dgm:spPr/>
      <dgm:t>
        <a:bodyPr/>
        <a:lstStyle/>
        <a:p>
          <a:pPr algn="ctr" rtl="0"/>
          <a:r>
            <a:rPr lang="en-US" sz="3600" dirty="0"/>
            <a:t>IDE</a:t>
          </a:r>
          <a:endParaRPr lang="zh-CN" sz="6500" dirty="0"/>
        </a:p>
      </dgm:t>
    </dgm:pt>
    <dgm:pt modelId="{E36ED7A4-E544-4069-A7F9-0228427B1D40}" type="parTrans" cxnId="{55EED6FE-1726-419F-8EB4-1E2FF42340EF}">
      <dgm:prSet/>
      <dgm:spPr/>
      <dgm:t>
        <a:bodyPr/>
        <a:lstStyle/>
        <a:p>
          <a:endParaRPr lang="zh-CN" altLang="en-US"/>
        </a:p>
      </dgm:t>
    </dgm:pt>
    <dgm:pt modelId="{CDF81C6A-9780-4589-8C62-1F4217904D20}" type="sibTrans" cxnId="{55EED6FE-1726-419F-8EB4-1E2FF42340EF}">
      <dgm:prSet/>
      <dgm:spPr/>
      <dgm:t>
        <a:bodyPr/>
        <a:lstStyle/>
        <a:p>
          <a:endParaRPr lang="zh-CN" altLang="en-US"/>
        </a:p>
      </dgm:t>
    </dgm:pt>
    <dgm:pt modelId="{17CD9159-89F0-4E67-9110-D74035F36661}">
      <dgm:prSet/>
      <dgm:spPr/>
      <dgm:t>
        <a:bodyPr/>
        <a:lstStyle/>
        <a:p>
          <a:pPr rtl="0"/>
          <a:r>
            <a:rPr lang="en-US" dirty="0"/>
            <a:t>Sun</a:t>
          </a:r>
          <a:r>
            <a:rPr lang="zh-CN" dirty="0"/>
            <a:t>免费的开源</a:t>
          </a:r>
          <a:r>
            <a:rPr lang="en-US" dirty="0" err="1"/>
            <a:t>NetBeans</a:t>
          </a:r>
          <a:r>
            <a:rPr lang="en-US" dirty="0"/>
            <a:t> IDE</a:t>
          </a:r>
          <a:endParaRPr lang="zh-CN" dirty="0"/>
        </a:p>
      </dgm:t>
    </dgm:pt>
    <dgm:pt modelId="{3B48E505-70B5-4D87-BFDE-345C4A5CFCB2}" type="parTrans" cxnId="{A305E97A-4FAA-4068-A15B-0A4FF6975810}">
      <dgm:prSet/>
      <dgm:spPr/>
      <dgm:t>
        <a:bodyPr/>
        <a:lstStyle/>
        <a:p>
          <a:endParaRPr lang="zh-CN" altLang="en-US"/>
        </a:p>
      </dgm:t>
    </dgm:pt>
    <dgm:pt modelId="{4517A8D2-AA92-4DED-A04F-2015418993A9}" type="sibTrans" cxnId="{A305E97A-4FAA-4068-A15B-0A4FF6975810}">
      <dgm:prSet/>
      <dgm:spPr/>
      <dgm:t>
        <a:bodyPr/>
        <a:lstStyle/>
        <a:p>
          <a:endParaRPr lang="zh-CN" altLang="en-US"/>
        </a:p>
      </dgm:t>
    </dgm:pt>
    <dgm:pt modelId="{445D03C6-DF97-4F23-8CA7-481845622A7E}">
      <dgm:prSet/>
      <dgm:spPr/>
      <dgm:t>
        <a:bodyPr/>
        <a:lstStyle/>
        <a:p>
          <a:pPr rtl="0"/>
          <a:r>
            <a:rPr lang="en-US" dirty="0"/>
            <a:t>IBM</a:t>
          </a:r>
          <a:r>
            <a:rPr lang="zh-CN" dirty="0"/>
            <a:t>捐赠的开源</a:t>
          </a:r>
          <a:r>
            <a:rPr lang="en-US" dirty="0"/>
            <a:t>Eclipse</a:t>
          </a:r>
          <a:endParaRPr lang="zh-CN" dirty="0"/>
        </a:p>
      </dgm:t>
    </dgm:pt>
    <dgm:pt modelId="{C2EBB52E-E141-43D7-B4C5-3A2B891610C9}" type="parTrans" cxnId="{8B9DA325-24EA-4B00-A864-C4A1CDAABC41}">
      <dgm:prSet/>
      <dgm:spPr/>
      <dgm:t>
        <a:bodyPr/>
        <a:lstStyle/>
        <a:p>
          <a:endParaRPr lang="zh-CN" altLang="en-US"/>
        </a:p>
      </dgm:t>
    </dgm:pt>
    <dgm:pt modelId="{7E2BCB96-88F8-440B-8C4D-A2144A523DC7}" type="sibTrans" cxnId="{8B9DA325-24EA-4B00-A864-C4A1CDAABC41}">
      <dgm:prSet/>
      <dgm:spPr/>
      <dgm:t>
        <a:bodyPr/>
        <a:lstStyle/>
        <a:p>
          <a:endParaRPr lang="zh-CN" altLang="en-US"/>
        </a:p>
      </dgm:t>
    </dgm:pt>
    <dgm:pt modelId="{0A5840CA-61A3-4CE1-8E74-A7F76E7D8D94}">
      <dgm:prSet/>
      <dgm:spPr/>
      <dgm:t>
        <a:bodyPr/>
        <a:lstStyle/>
        <a:p>
          <a:pPr rtl="0"/>
          <a:r>
            <a:rPr lang="en-US" altLang="zh-CN" dirty="0" err="1"/>
            <a:t>IntelliJ</a:t>
          </a:r>
          <a:r>
            <a:rPr lang="en-US" altLang="zh-CN" dirty="0"/>
            <a:t> IDEA</a:t>
          </a:r>
          <a:endParaRPr lang="zh-CN" dirty="0"/>
        </a:p>
      </dgm:t>
    </dgm:pt>
    <dgm:pt modelId="{740A656C-202B-4809-860F-45C31E098CAA}" type="parTrans" cxnId="{3E5CB649-69D4-47DC-80E8-8B54C2A2F4F3}">
      <dgm:prSet/>
      <dgm:spPr/>
      <dgm:t>
        <a:bodyPr/>
        <a:lstStyle/>
        <a:p>
          <a:endParaRPr lang="zh-CN" altLang="en-US"/>
        </a:p>
      </dgm:t>
    </dgm:pt>
    <dgm:pt modelId="{BDF062DC-D650-4959-9F91-ACDC3D94B911}" type="sibTrans" cxnId="{3E5CB649-69D4-47DC-80E8-8B54C2A2F4F3}">
      <dgm:prSet/>
      <dgm:spPr/>
      <dgm:t>
        <a:bodyPr/>
        <a:lstStyle/>
        <a:p>
          <a:endParaRPr lang="zh-CN" altLang="en-US"/>
        </a:p>
      </dgm:t>
    </dgm:pt>
    <dgm:pt modelId="{1C224F00-CEF6-491D-8784-92FAC9186E1B}" type="pres">
      <dgm:prSet presAssocID="{4F9B3ACB-9FE2-48D1-B96F-6DEDCC9D5B02}" presName="diagram" presStyleCnt="0">
        <dgm:presLayoutVars>
          <dgm:dir/>
          <dgm:animLvl val="lvl"/>
          <dgm:resizeHandles val="exact"/>
        </dgm:presLayoutVars>
      </dgm:prSet>
      <dgm:spPr/>
    </dgm:pt>
    <dgm:pt modelId="{E4A53106-9135-4FFF-8790-3D8C876977CD}" type="pres">
      <dgm:prSet presAssocID="{433F933B-380E-4DC6-B016-DAB420932CE1}" presName="compNode" presStyleCnt="0"/>
      <dgm:spPr/>
    </dgm:pt>
    <dgm:pt modelId="{E2CE0F83-0579-409D-ACFF-2F21C77CF180}" type="pres">
      <dgm:prSet presAssocID="{433F933B-380E-4DC6-B016-DAB420932CE1}" presName="childRect" presStyleLbl="bgAcc1" presStyleIdx="0" presStyleCnt="2">
        <dgm:presLayoutVars>
          <dgm:bulletEnabled val="1"/>
        </dgm:presLayoutVars>
      </dgm:prSet>
      <dgm:spPr/>
    </dgm:pt>
    <dgm:pt modelId="{1AD20297-1CA9-4062-8C0A-2A818B8F1BDE}" type="pres">
      <dgm:prSet presAssocID="{433F933B-380E-4DC6-B016-DAB420932CE1}" presName="parentText" presStyleLbl="node1" presStyleIdx="0" presStyleCnt="0">
        <dgm:presLayoutVars>
          <dgm:chMax val="0"/>
          <dgm:bulletEnabled val="1"/>
        </dgm:presLayoutVars>
      </dgm:prSet>
      <dgm:spPr/>
    </dgm:pt>
    <dgm:pt modelId="{2199BA4B-0AB1-4EA7-B1C5-1221AFF0EEB7}" type="pres">
      <dgm:prSet presAssocID="{433F933B-380E-4DC6-B016-DAB420932CE1}" presName="parentRect" presStyleLbl="alignNode1" presStyleIdx="0" presStyleCnt="2"/>
      <dgm:spPr/>
    </dgm:pt>
    <dgm:pt modelId="{DE0796E2-4A51-4E2F-AE77-2B91697D1BB5}" type="pres">
      <dgm:prSet presAssocID="{433F933B-380E-4DC6-B016-DAB420932CE1}" presName="adorn" presStyleLbl="fgAccFollowNode1" presStyleIdx="0" presStyleCnt="2"/>
      <dgm:spPr>
        <a:blipFill rotWithShape="0">
          <a:blip xmlns:r="http://schemas.openxmlformats.org/officeDocument/2006/relationships" r:embed="rId1"/>
          <a:stretch>
            <a:fillRect/>
          </a:stretch>
        </a:blipFill>
      </dgm:spPr>
    </dgm:pt>
    <dgm:pt modelId="{AB4455A8-D5C6-47C4-81BC-3AF861891E94}" type="pres">
      <dgm:prSet presAssocID="{770C9AD2-AD44-450B-9261-FD2A290727BA}" presName="sibTrans" presStyleLbl="sibTrans2D1" presStyleIdx="0" presStyleCnt="0"/>
      <dgm:spPr/>
    </dgm:pt>
    <dgm:pt modelId="{8B8C2D14-FAB7-4E1B-AF62-2EC08C8F258B}" type="pres">
      <dgm:prSet presAssocID="{811F7B89-99AD-4503-9C34-B697FC707535}" presName="compNode" presStyleCnt="0"/>
      <dgm:spPr/>
    </dgm:pt>
    <dgm:pt modelId="{A5261B7C-28DE-4373-B9AA-B684F4C57ABB}" type="pres">
      <dgm:prSet presAssocID="{811F7B89-99AD-4503-9C34-B697FC707535}" presName="childRect" presStyleLbl="bgAcc1" presStyleIdx="1" presStyleCnt="2">
        <dgm:presLayoutVars>
          <dgm:bulletEnabled val="1"/>
        </dgm:presLayoutVars>
      </dgm:prSet>
      <dgm:spPr/>
    </dgm:pt>
    <dgm:pt modelId="{F008FC65-ABB9-4DCD-B852-B95EA6BFCD0A}" type="pres">
      <dgm:prSet presAssocID="{811F7B89-99AD-4503-9C34-B697FC707535}" presName="parentText" presStyleLbl="node1" presStyleIdx="0" presStyleCnt="0">
        <dgm:presLayoutVars>
          <dgm:chMax val="0"/>
          <dgm:bulletEnabled val="1"/>
        </dgm:presLayoutVars>
      </dgm:prSet>
      <dgm:spPr/>
    </dgm:pt>
    <dgm:pt modelId="{4DC76FCD-9C64-4722-A292-67C094EB4F87}" type="pres">
      <dgm:prSet presAssocID="{811F7B89-99AD-4503-9C34-B697FC707535}" presName="parentRect" presStyleLbl="alignNode1" presStyleIdx="1" presStyleCnt="2"/>
      <dgm:spPr/>
    </dgm:pt>
    <dgm:pt modelId="{DF18AFE8-CA11-4007-A62E-D9896C97193D}" type="pres">
      <dgm:prSet presAssocID="{811F7B89-99AD-4503-9C34-B697FC707535}" presName="adorn" presStyleLbl="fgAccFollowNode1" presStyleIdx="1" presStyleCnt="2"/>
      <dgm:spPr>
        <a:blipFill rotWithShape="0">
          <a:blip xmlns:r="http://schemas.openxmlformats.org/officeDocument/2006/relationships" r:embed="rId1"/>
          <a:stretch>
            <a:fillRect/>
          </a:stretch>
        </a:blipFill>
      </dgm:spPr>
    </dgm:pt>
  </dgm:ptLst>
  <dgm:cxnLst>
    <dgm:cxn modelId="{DB89C617-3222-4338-90EF-A35A199A98C9}" type="presOf" srcId="{433F933B-380E-4DC6-B016-DAB420932CE1}" destId="{1AD20297-1CA9-4062-8C0A-2A818B8F1BDE}" srcOrd="0" destOrd="0" presId="urn:microsoft.com/office/officeart/2005/8/layout/bList2#1"/>
    <dgm:cxn modelId="{8B9DA325-24EA-4B00-A864-C4A1CDAABC41}" srcId="{811F7B89-99AD-4503-9C34-B697FC707535}" destId="{445D03C6-DF97-4F23-8CA7-481845622A7E}" srcOrd="1" destOrd="0" parTransId="{C2EBB52E-E141-43D7-B4C5-3A2B891610C9}" sibTransId="{7E2BCB96-88F8-440B-8C4D-A2144A523DC7}"/>
    <dgm:cxn modelId="{CF514135-1C4D-4480-8660-1D7FDA3C31A8}" type="presOf" srcId="{770C9AD2-AD44-450B-9261-FD2A290727BA}" destId="{AB4455A8-D5C6-47C4-81BC-3AF861891E94}" srcOrd="0" destOrd="0" presId="urn:microsoft.com/office/officeart/2005/8/layout/bList2#1"/>
    <dgm:cxn modelId="{6153315F-D4CE-4BDE-921F-EAB69E771320}" type="presOf" srcId="{0A5840CA-61A3-4CE1-8E74-A7F76E7D8D94}" destId="{A5261B7C-28DE-4373-B9AA-B684F4C57ABB}" srcOrd="0" destOrd="2" presId="urn:microsoft.com/office/officeart/2005/8/layout/bList2#1"/>
    <dgm:cxn modelId="{1CB06766-AB0A-47DB-ACCC-7863B2D0CAD2}" type="presOf" srcId="{445D03C6-DF97-4F23-8CA7-481845622A7E}" destId="{A5261B7C-28DE-4373-B9AA-B684F4C57ABB}" srcOrd="0" destOrd="1" presId="urn:microsoft.com/office/officeart/2005/8/layout/bList2#1"/>
    <dgm:cxn modelId="{3E5CB649-69D4-47DC-80E8-8B54C2A2F4F3}" srcId="{811F7B89-99AD-4503-9C34-B697FC707535}" destId="{0A5840CA-61A3-4CE1-8E74-A7F76E7D8D94}" srcOrd="2" destOrd="0" parTransId="{740A656C-202B-4809-860F-45C31E098CAA}" sibTransId="{BDF062DC-D650-4959-9F91-ACDC3D94B911}"/>
    <dgm:cxn modelId="{648F3775-07E2-4B32-9210-8CE039CA4294}" type="presOf" srcId="{4F9B3ACB-9FE2-48D1-B96F-6DEDCC9D5B02}" destId="{1C224F00-CEF6-491D-8784-92FAC9186E1B}" srcOrd="0" destOrd="0" presId="urn:microsoft.com/office/officeart/2005/8/layout/bList2#1"/>
    <dgm:cxn modelId="{A305E97A-4FAA-4068-A15B-0A4FF6975810}" srcId="{811F7B89-99AD-4503-9C34-B697FC707535}" destId="{17CD9159-89F0-4E67-9110-D74035F36661}" srcOrd="0" destOrd="0" parTransId="{3B48E505-70B5-4D87-BFDE-345C4A5CFCB2}" sibTransId="{4517A8D2-AA92-4DED-A04F-2015418993A9}"/>
    <dgm:cxn modelId="{6FFC2A7E-C10D-4272-86E3-9EFBCF252CE0}" type="presOf" srcId="{17CD9159-89F0-4E67-9110-D74035F36661}" destId="{A5261B7C-28DE-4373-B9AA-B684F4C57ABB}" srcOrd="0" destOrd="0" presId="urn:microsoft.com/office/officeart/2005/8/layout/bList2#1"/>
    <dgm:cxn modelId="{EBA3F191-48C9-495C-9F30-BD6C2901ED5E}" type="presOf" srcId="{2F097E46-BC16-4297-87F3-0EA74CE41D7F}" destId="{E2CE0F83-0579-409D-ACFF-2F21C77CF180}" srcOrd="0" destOrd="1" presId="urn:microsoft.com/office/officeart/2005/8/layout/bList2#1"/>
    <dgm:cxn modelId="{35528794-F371-4BF8-B179-7381DA83F20D}" type="presOf" srcId="{811F7B89-99AD-4503-9C34-B697FC707535}" destId="{4DC76FCD-9C64-4722-A292-67C094EB4F87}" srcOrd="1" destOrd="0" presId="urn:microsoft.com/office/officeart/2005/8/layout/bList2#1"/>
    <dgm:cxn modelId="{0C6258B6-7D43-46C8-9284-AAF455C7C657}" srcId="{4F9B3ACB-9FE2-48D1-B96F-6DEDCC9D5B02}" destId="{433F933B-380E-4DC6-B016-DAB420932CE1}" srcOrd="0" destOrd="0" parTransId="{837BF4B8-4000-4CE2-9C95-35FC67A27BC5}" sibTransId="{770C9AD2-AD44-450B-9261-FD2A290727BA}"/>
    <dgm:cxn modelId="{2F7A82D5-BEC1-4065-A001-253B3CF93FD0}" type="presOf" srcId="{F0699B42-8821-462D-B423-DE6A9B5E3B20}" destId="{E2CE0F83-0579-409D-ACFF-2F21C77CF180}" srcOrd="0" destOrd="0" presId="urn:microsoft.com/office/officeart/2005/8/layout/bList2#1"/>
    <dgm:cxn modelId="{61DBB5DC-A054-46E1-A54E-34036324B09C}" type="presOf" srcId="{811F7B89-99AD-4503-9C34-B697FC707535}" destId="{F008FC65-ABB9-4DCD-B852-B95EA6BFCD0A}" srcOrd="0" destOrd="0" presId="urn:microsoft.com/office/officeart/2005/8/layout/bList2#1"/>
    <dgm:cxn modelId="{A45624E2-1C57-42E2-9131-8DC573D05526}" type="presOf" srcId="{433F933B-380E-4DC6-B016-DAB420932CE1}" destId="{2199BA4B-0AB1-4EA7-B1C5-1221AFF0EEB7}" srcOrd="1" destOrd="0" presId="urn:microsoft.com/office/officeart/2005/8/layout/bList2#1"/>
    <dgm:cxn modelId="{E11237F5-09EA-4373-B338-70E5F69A0BC1}" srcId="{433F933B-380E-4DC6-B016-DAB420932CE1}" destId="{2F097E46-BC16-4297-87F3-0EA74CE41D7F}" srcOrd="1" destOrd="0" parTransId="{4A978000-E1D1-4272-9F09-003DDFCE5350}" sibTransId="{BE6379D9-A3E3-4C1F-80FB-8981F86F7098}"/>
    <dgm:cxn modelId="{DEC0E9FB-DF01-4388-AB62-F5DA6B87F00B}" srcId="{433F933B-380E-4DC6-B016-DAB420932CE1}" destId="{F0699B42-8821-462D-B423-DE6A9B5E3B20}" srcOrd="0" destOrd="0" parTransId="{E3E43329-3287-41E8-9089-0DBFA4433163}" sibTransId="{0085E37A-EF86-46C7-896C-B7A7995E0208}"/>
    <dgm:cxn modelId="{55EED6FE-1726-419F-8EB4-1E2FF42340EF}" srcId="{4F9B3ACB-9FE2-48D1-B96F-6DEDCC9D5B02}" destId="{811F7B89-99AD-4503-9C34-B697FC707535}" srcOrd="1" destOrd="0" parTransId="{E36ED7A4-E544-4069-A7F9-0228427B1D40}" sibTransId="{CDF81C6A-9780-4589-8C62-1F4217904D20}"/>
    <dgm:cxn modelId="{9D2B2271-2640-4872-B710-2182DD266B64}" type="presParOf" srcId="{1C224F00-CEF6-491D-8784-92FAC9186E1B}" destId="{E4A53106-9135-4FFF-8790-3D8C876977CD}" srcOrd="0" destOrd="0" presId="urn:microsoft.com/office/officeart/2005/8/layout/bList2#1"/>
    <dgm:cxn modelId="{21204CF1-FF1F-443F-8DB5-E28FD037BC3D}" type="presParOf" srcId="{E4A53106-9135-4FFF-8790-3D8C876977CD}" destId="{E2CE0F83-0579-409D-ACFF-2F21C77CF180}" srcOrd="0" destOrd="0" presId="urn:microsoft.com/office/officeart/2005/8/layout/bList2#1"/>
    <dgm:cxn modelId="{AC212240-FCEE-450E-A2D3-9547050E9C73}" type="presParOf" srcId="{E4A53106-9135-4FFF-8790-3D8C876977CD}" destId="{1AD20297-1CA9-4062-8C0A-2A818B8F1BDE}" srcOrd="1" destOrd="0" presId="urn:microsoft.com/office/officeart/2005/8/layout/bList2#1"/>
    <dgm:cxn modelId="{8DBB95BF-1E36-4A15-A71E-D0070950FAB4}" type="presParOf" srcId="{E4A53106-9135-4FFF-8790-3D8C876977CD}" destId="{2199BA4B-0AB1-4EA7-B1C5-1221AFF0EEB7}" srcOrd="2" destOrd="0" presId="urn:microsoft.com/office/officeart/2005/8/layout/bList2#1"/>
    <dgm:cxn modelId="{53B23626-4FA2-41BF-A35B-5CA98EDD559B}" type="presParOf" srcId="{E4A53106-9135-4FFF-8790-3D8C876977CD}" destId="{DE0796E2-4A51-4E2F-AE77-2B91697D1BB5}" srcOrd="3" destOrd="0" presId="urn:microsoft.com/office/officeart/2005/8/layout/bList2#1"/>
    <dgm:cxn modelId="{734F02A2-A33D-4AFD-9B25-3F49446C3CC6}" type="presParOf" srcId="{1C224F00-CEF6-491D-8784-92FAC9186E1B}" destId="{AB4455A8-D5C6-47C4-81BC-3AF861891E94}" srcOrd="1" destOrd="0" presId="urn:microsoft.com/office/officeart/2005/8/layout/bList2#1"/>
    <dgm:cxn modelId="{455B93EB-B8AA-4640-9CF9-B55B319BACAC}" type="presParOf" srcId="{1C224F00-CEF6-491D-8784-92FAC9186E1B}" destId="{8B8C2D14-FAB7-4E1B-AF62-2EC08C8F258B}" srcOrd="2" destOrd="0" presId="urn:microsoft.com/office/officeart/2005/8/layout/bList2#1"/>
    <dgm:cxn modelId="{2BDBA9DA-62BE-4B08-999E-4E2B26A33D76}" type="presParOf" srcId="{8B8C2D14-FAB7-4E1B-AF62-2EC08C8F258B}" destId="{A5261B7C-28DE-4373-B9AA-B684F4C57ABB}" srcOrd="0" destOrd="0" presId="urn:microsoft.com/office/officeart/2005/8/layout/bList2#1"/>
    <dgm:cxn modelId="{D2FCC442-95CB-4989-B507-3055AD226AE7}" type="presParOf" srcId="{8B8C2D14-FAB7-4E1B-AF62-2EC08C8F258B}" destId="{F008FC65-ABB9-4DCD-B852-B95EA6BFCD0A}" srcOrd="1" destOrd="0" presId="urn:microsoft.com/office/officeart/2005/8/layout/bList2#1"/>
    <dgm:cxn modelId="{301C0BAE-032E-4D9B-A162-9107765D4987}" type="presParOf" srcId="{8B8C2D14-FAB7-4E1B-AF62-2EC08C8F258B}" destId="{4DC76FCD-9C64-4722-A292-67C094EB4F87}" srcOrd="2" destOrd="0" presId="urn:microsoft.com/office/officeart/2005/8/layout/bList2#1"/>
    <dgm:cxn modelId="{B01E0680-5BA7-46FB-8741-203061DB0D75}" type="presParOf" srcId="{8B8C2D14-FAB7-4E1B-AF62-2EC08C8F258B}" destId="{DF18AFE8-CA11-4007-A62E-D9896C97193D}"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a:solidFill>
          <a:schemeClr val="accent1">
            <a:lumMod val="50000"/>
          </a:schemeClr>
        </a:solidFill>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FDA04710-A3DC-49EE-BEF2-9E9A4E980CFD}" type="presOf" srcId="{54979C80-CE33-45C6-BC0D-C8910FA84C45}" destId="{8F17198A-8BF1-42B6-BD77-73010F8AD1F3}" srcOrd="0" destOrd="0" presId="urn:microsoft.com/office/officeart/2005/8/layout/vList3#4"/>
    <dgm:cxn modelId="{C17F8F30-AE4A-480E-8FB4-B27F779389A8}" type="presOf" srcId="{90AEAF06-FF20-4EC1-93EE-D6117FFE98B9}" destId="{73852271-39CE-485E-9C35-81AE2EA898DF}" srcOrd="0" destOrd="0" presId="urn:microsoft.com/office/officeart/2005/8/layout/vList3#4"/>
    <dgm:cxn modelId="{E73F1235-E816-4897-BD80-28D6696325F1}" srcId="{90AEAF06-FF20-4EC1-93EE-D6117FFE98B9}" destId="{54979C80-CE33-45C6-BC0D-C8910FA84C45}" srcOrd="2" destOrd="0" parTransId="{1AE98E5C-BEE5-4D3E-B4A0-72F9C2AFC019}" sibTransId="{E0F4C6D5-6495-424B-BAED-0E4351A17CAA}"/>
    <dgm:cxn modelId="{31B17D3E-54EB-4678-AFEF-8CF92CF4DC9F}" type="presOf" srcId="{52AD3E45-DB84-4E4A-ACE3-77EEE6DFCCE8}" destId="{9D250348-5190-442A-8984-6E900A808E3D}" srcOrd="0" destOrd="0" presId="urn:microsoft.com/office/officeart/2005/8/layout/vList3#4"/>
    <dgm:cxn modelId="{6A612F4B-90AB-46AC-8445-2EEFE5E134D6}" type="presOf" srcId="{AC44FC8F-6B9F-41DE-9FDC-DD5F8D2A0071}" destId="{698F5D1F-7ADD-43FC-BF6F-1A7A0D6A7A4F}" srcOrd="0" destOrd="0" presId="urn:microsoft.com/office/officeart/2005/8/layout/vList3#4"/>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86C7C99-7E9D-488F-95D3-99B3EA929890}" type="presOf" srcId="{8B5C3722-8F08-4972-A8DF-D469DE0979A7}" destId="{7B8FCDBB-76C1-4584-AC31-0172DF18E82B}"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5B68CF5A-771C-4734-9948-0A4D4B5A0767}" type="presParOf" srcId="{73852271-39CE-485E-9C35-81AE2EA898DF}" destId="{BEDC0BF3-D75F-4E5E-AA3A-2CC0D9DD0EAC}" srcOrd="0" destOrd="0" presId="urn:microsoft.com/office/officeart/2005/8/layout/vList3#4"/>
    <dgm:cxn modelId="{8A5072FA-8D94-4859-8D61-B0D98AA6CDD1}" type="presParOf" srcId="{BEDC0BF3-D75F-4E5E-AA3A-2CC0D9DD0EAC}" destId="{DA3E3410-9F0D-46F0-B537-DC54EEF60B5A}" srcOrd="0" destOrd="0" presId="urn:microsoft.com/office/officeart/2005/8/layout/vList3#4"/>
    <dgm:cxn modelId="{99743A36-0695-4832-AA6A-A060DD23639D}" type="presParOf" srcId="{BEDC0BF3-D75F-4E5E-AA3A-2CC0D9DD0EAC}" destId="{698F5D1F-7ADD-43FC-BF6F-1A7A0D6A7A4F}" srcOrd="1" destOrd="0" presId="urn:microsoft.com/office/officeart/2005/8/layout/vList3#4"/>
    <dgm:cxn modelId="{E1CC3795-7AC7-49A5-A282-6BFBCC68C4AD}" type="presParOf" srcId="{73852271-39CE-485E-9C35-81AE2EA898DF}" destId="{6C69E316-95E7-4BF6-BD26-329C2CFA4FA0}" srcOrd="1" destOrd="0" presId="urn:microsoft.com/office/officeart/2005/8/layout/vList3#4"/>
    <dgm:cxn modelId="{2255703A-79BD-45E8-B907-581E3039310A}" type="presParOf" srcId="{73852271-39CE-485E-9C35-81AE2EA898DF}" destId="{6BAA7BDC-02DF-4BFB-AFD7-BB519CC01B5D}" srcOrd="2" destOrd="0" presId="urn:microsoft.com/office/officeart/2005/8/layout/vList3#4"/>
    <dgm:cxn modelId="{A6410E6C-5CCB-42A0-8CA2-B0BC2401402F}" type="presParOf" srcId="{6BAA7BDC-02DF-4BFB-AFD7-BB519CC01B5D}" destId="{3F0C57C3-8529-40EC-A685-FF997FA551A4}" srcOrd="0" destOrd="0" presId="urn:microsoft.com/office/officeart/2005/8/layout/vList3#4"/>
    <dgm:cxn modelId="{6D8223E3-50DB-4D99-AFFE-93D62137B0BD}" type="presParOf" srcId="{6BAA7BDC-02DF-4BFB-AFD7-BB519CC01B5D}" destId="{7B8FCDBB-76C1-4584-AC31-0172DF18E82B}" srcOrd="1" destOrd="0" presId="urn:microsoft.com/office/officeart/2005/8/layout/vList3#4"/>
    <dgm:cxn modelId="{BE164C54-8839-49B5-986E-7E117C79AF01}" type="presParOf" srcId="{73852271-39CE-485E-9C35-81AE2EA898DF}" destId="{33A20751-4338-4634-9057-55C67705704D}" srcOrd="3" destOrd="0" presId="urn:microsoft.com/office/officeart/2005/8/layout/vList3#4"/>
    <dgm:cxn modelId="{A5BA587F-C861-4F69-9BF9-C4CB7B080467}" type="presParOf" srcId="{73852271-39CE-485E-9C35-81AE2EA898DF}" destId="{4A2DEC13-D75B-45C3-ABA1-5D79A54E1A20}" srcOrd="4" destOrd="0" presId="urn:microsoft.com/office/officeart/2005/8/layout/vList3#4"/>
    <dgm:cxn modelId="{7EAC61EE-518A-492D-8B41-95F672280700}" type="presParOf" srcId="{4A2DEC13-D75B-45C3-ABA1-5D79A54E1A20}" destId="{C587311F-C141-4C57-BDF0-63613F31B327}" srcOrd="0" destOrd="0" presId="urn:microsoft.com/office/officeart/2005/8/layout/vList3#4"/>
    <dgm:cxn modelId="{361F8FBB-E663-43E5-9CD6-50C6FFA5E96D}" type="presParOf" srcId="{4A2DEC13-D75B-45C3-ABA1-5D79A54E1A20}" destId="{8F17198A-8BF1-42B6-BD77-73010F8AD1F3}" srcOrd="1" destOrd="0" presId="urn:microsoft.com/office/officeart/2005/8/layout/vList3#4"/>
    <dgm:cxn modelId="{CD669829-6A98-4A71-B994-0C8C14E67DEE}" type="presParOf" srcId="{73852271-39CE-485E-9C35-81AE2EA898DF}" destId="{E1F75486-6098-45F4-96EB-F182D3C07348}" srcOrd="5" destOrd="0" presId="urn:microsoft.com/office/officeart/2005/8/layout/vList3#4"/>
    <dgm:cxn modelId="{00EBE0CF-45D3-44B3-A5E3-668432342CCF}" type="presParOf" srcId="{73852271-39CE-485E-9C35-81AE2EA898DF}" destId="{C24B039C-799F-4C87-B631-28AF27F42164}" srcOrd="6" destOrd="0" presId="urn:microsoft.com/office/officeart/2005/8/layout/vList3#4"/>
    <dgm:cxn modelId="{F4F27A0F-A53A-45D5-B56D-B9F7AF2F935D}" type="presParOf" srcId="{C24B039C-799F-4C87-B631-28AF27F42164}" destId="{E70DC6BC-3AA6-4B68-9F7E-5BE69AD13D76}" srcOrd="0" destOrd="0" presId="urn:microsoft.com/office/officeart/2005/8/layout/vList3#4"/>
    <dgm:cxn modelId="{DB9E1FAA-F214-4DD7-A63A-87FBDBAA860D}" type="presParOf" srcId="{C24B039C-799F-4C87-B631-28AF27F42164}" destId="{9D250348-5190-442A-8984-6E900A808E3D}"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rgbClr val="4A66AC">
            <a:lumMod val="50000"/>
          </a:srgbClr>
        </a:solidFill>
        <a:ln w="12700" cap="flat" cmpd="sng" algn="ctr">
          <a:solidFill>
            <a:prstClr val="whit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b="0" kern="1200" dirty="0">
              <a:solidFill>
                <a:prstClr val="white"/>
              </a:solidFill>
              <a:latin typeface="Arial"/>
              <a:ea typeface="Microsoft YaHei"/>
              <a:cs typeface="+mn-cs"/>
            </a:rPr>
            <a:t>Java</a:t>
          </a:r>
          <a:r>
            <a:rPr lang="zh-CN" sz="3700" b="0" kern="1200" dirty="0">
              <a:solidFill>
                <a:prstClr val="white"/>
              </a:solidFill>
              <a:latin typeface="Arial"/>
              <a:ea typeface="Microsoft YaHei"/>
              <a:cs typeface="+mn-cs"/>
            </a:rPr>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rgbClr val="4A66AC">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solidFill>
                <a:prstClr val="white"/>
              </a:solidFill>
              <a:latin typeface="Arial"/>
              <a:ea typeface="Microsoft YaHei"/>
              <a:cs typeface="+mn-cs"/>
            </a:rPr>
            <a:t>Java</a:t>
          </a:r>
          <a:r>
            <a:rPr lang="zh-CN" sz="3700" kern="1200" dirty="0">
              <a:solidFill>
                <a:prstClr val="white"/>
              </a:solidFill>
              <a:latin typeface="Arial"/>
              <a:ea typeface="Microsoft YaHei"/>
              <a:cs typeface="+mn-cs"/>
            </a:rPr>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chemeClr val="accent1">
            <a:lumMod val="5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b="0" kern="1200" dirty="0">
              <a:solidFill>
                <a:schemeClr val="bg1"/>
              </a:solidFill>
            </a:rPr>
            <a:t>Java</a:t>
          </a:r>
          <a:r>
            <a:rPr lang="zh-CN" sz="3700" b="0" kern="1200" dirty="0">
              <a:solidFill>
                <a:schemeClr val="bg1"/>
              </a:solidFill>
            </a:rPr>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9CE39-34F5-456D-9DC1-6F0C993DEC4B}">
      <dsp:nvSpPr>
        <dsp:cNvPr id="0" name=""/>
        <dsp:cNvSpPr/>
      </dsp:nvSpPr>
      <dsp:spPr>
        <a:xfrm>
          <a:off x="4888459" y="1547"/>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简洁性</a:t>
          </a:r>
        </a:p>
      </dsp:txBody>
      <dsp:txXfrm>
        <a:off x="5028952" y="142040"/>
        <a:ext cx="678357" cy="678357"/>
      </dsp:txXfrm>
    </dsp:sp>
    <dsp:sp modelId="{96A921E8-EDE2-4657-A517-E49C18068AD9}">
      <dsp:nvSpPr>
        <dsp:cNvPr id="0" name=""/>
        <dsp:cNvSpPr/>
      </dsp:nvSpPr>
      <dsp:spPr>
        <a:xfrm rot="1200000">
          <a:off x="5910728" y="563264"/>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5913037" y="614927"/>
        <a:ext cx="178648" cy="194266"/>
      </dsp:txXfrm>
    </dsp:sp>
    <dsp:sp modelId="{D35FFC0A-C7DC-42A7-831B-7BCA4C199069}">
      <dsp:nvSpPr>
        <dsp:cNvPr id="0" name=""/>
        <dsp:cNvSpPr/>
      </dsp:nvSpPr>
      <dsp:spPr>
        <a:xfrm>
          <a:off x="6242441" y="494356"/>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面向对象</a:t>
          </a:r>
        </a:p>
      </dsp:txBody>
      <dsp:txXfrm>
        <a:off x="6382934" y="634849"/>
        <a:ext cx="678357" cy="678357"/>
      </dsp:txXfrm>
    </dsp:sp>
    <dsp:sp modelId="{0AB61873-B354-4756-96C1-837D7502ECEB}">
      <dsp:nvSpPr>
        <dsp:cNvPr id="0" name=""/>
        <dsp:cNvSpPr/>
      </dsp:nvSpPr>
      <dsp:spPr>
        <a:xfrm rot="3600000">
          <a:off x="6951114" y="1429802"/>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6970255" y="1461405"/>
        <a:ext cx="178648" cy="194266"/>
      </dsp:txXfrm>
    </dsp:sp>
    <dsp:sp modelId="{65DA1832-6210-4461-B40B-139D0F49648D}">
      <dsp:nvSpPr>
        <dsp:cNvPr id="0" name=""/>
        <dsp:cNvSpPr/>
      </dsp:nvSpPr>
      <dsp:spPr>
        <a:xfrm>
          <a:off x="6962879" y="1742193"/>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动态性</a:t>
          </a:r>
        </a:p>
      </dsp:txBody>
      <dsp:txXfrm>
        <a:off x="7103372" y="1882686"/>
        <a:ext cx="678357" cy="678357"/>
      </dsp:txXfrm>
    </dsp:sp>
    <dsp:sp modelId="{6401E0DD-8A56-48D6-96EF-2EEF38F873BB}">
      <dsp:nvSpPr>
        <dsp:cNvPr id="0" name=""/>
        <dsp:cNvSpPr/>
      </dsp:nvSpPr>
      <dsp:spPr>
        <a:xfrm rot="6000000">
          <a:off x="7191096" y="2762356"/>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7236026" y="2789412"/>
        <a:ext cx="178648" cy="194266"/>
      </dsp:txXfrm>
    </dsp:sp>
    <dsp:sp modelId="{EF37A4D7-B26D-4463-B56F-9BB28008DB58}">
      <dsp:nvSpPr>
        <dsp:cNvPr id="0" name=""/>
        <dsp:cNvSpPr/>
      </dsp:nvSpPr>
      <dsp:spPr>
        <a:xfrm>
          <a:off x="6712673" y="3161180"/>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安全性</a:t>
          </a:r>
        </a:p>
      </dsp:txBody>
      <dsp:txXfrm>
        <a:off x="6853166" y="3301673"/>
        <a:ext cx="678357" cy="678357"/>
      </dsp:txXfrm>
    </dsp:sp>
    <dsp:sp modelId="{A9DA61C7-648F-43D8-9ECA-3EFA71B7AF3E}">
      <dsp:nvSpPr>
        <dsp:cNvPr id="0" name=""/>
        <dsp:cNvSpPr/>
      </dsp:nvSpPr>
      <dsp:spPr>
        <a:xfrm rot="8400000">
          <a:off x="6518384" y="3937409"/>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6585992" y="3977558"/>
        <a:ext cx="178648" cy="194266"/>
      </dsp:txXfrm>
    </dsp:sp>
    <dsp:sp modelId="{5FD26E73-90F5-4AA8-8AC1-464E7DD44E90}">
      <dsp:nvSpPr>
        <dsp:cNvPr id="0" name=""/>
        <dsp:cNvSpPr/>
      </dsp:nvSpPr>
      <dsp:spPr>
        <a:xfrm>
          <a:off x="5608897" y="4087358"/>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可移植性</a:t>
          </a:r>
        </a:p>
      </dsp:txBody>
      <dsp:txXfrm>
        <a:off x="5749390" y="4227851"/>
        <a:ext cx="678357" cy="678357"/>
      </dsp:txXfrm>
    </dsp:sp>
    <dsp:sp modelId="{B26759D6-8AB6-4004-A4DF-09104FECC287}">
      <dsp:nvSpPr>
        <dsp:cNvPr id="0" name=""/>
        <dsp:cNvSpPr/>
      </dsp:nvSpPr>
      <dsp:spPr>
        <a:xfrm rot="10800000">
          <a:off x="5247747" y="4405141"/>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5324311" y="4469897"/>
        <a:ext cx="178648" cy="194266"/>
      </dsp:txXfrm>
    </dsp:sp>
    <dsp:sp modelId="{0C50617F-D4FF-45EE-BB9C-5A28AC82773E}">
      <dsp:nvSpPr>
        <dsp:cNvPr id="0" name=""/>
        <dsp:cNvSpPr/>
      </dsp:nvSpPr>
      <dsp:spPr>
        <a:xfrm>
          <a:off x="4168020" y="4087358"/>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高性能</a:t>
          </a:r>
        </a:p>
      </dsp:txBody>
      <dsp:txXfrm>
        <a:off x="4308513" y="4227851"/>
        <a:ext cx="678357" cy="678357"/>
      </dsp:txXfrm>
    </dsp:sp>
    <dsp:sp modelId="{EBD9350F-40D1-43AE-AC0C-03244AF3A708}">
      <dsp:nvSpPr>
        <dsp:cNvPr id="0" name=""/>
        <dsp:cNvSpPr/>
      </dsp:nvSpPr>
      <dsp:spPr>
        <a:xfrm rot="13200000">
          <a:off x="3973730" y="3946694"/>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4041338" y="4036057"/>
        <a:ext cx="178648" cy="194266"/>
      </dsp:txXfrm>
    </dsp:sp>
    <dsp:sp modelId="{2B45AE74-57C2-43E1-B28C-31A59E0DD600}">
      <dsp:nvSpPr>
        <dsp:cNvPr id="0" name=""/>
        <dsp:cNvSpPr/>
      </dsp:nvSpPr>
      <dsp:spPr>
        <a:xfrm>
          <a:off x="3064244" y="3161180"/>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多线程</a:t>
          </a:r>
        </a:p>
      </dsp:txBody>
      <dsp:txXfrm>
        <a:off x="3204737" y="3301673"/>
        <a:ext cx="678357" cy="678357"/>
      </dsp:txXfrm>
    </dsp:sp>
    <dsp:sp modelId="{C4A5E6FD-9360-4E42-9A57-3F20C5CE8065}">
      <dsp:nvSpPr>
        <dsp:cNvPr id="0" name=""/>
        <dsp:cNvSpPr/>
      </dsp:nvSpPr>
      <dsp:spPr>
        <a:xfrm rot="15600000">
          <a:off x="3292461" y="2776582"/>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3337391" y="2879038"/>
        <a:ext cx="178648" cy="194266"/>
      </dsp:txXfrm>
    </dsp:sp>
    <dsp:sp modelId="{FCA7EA88-7AEB-49A8-A6E8-FB0B4A762A59}">
      <dsp:nvSpPr>
        <dsp:cNvPr id="0" name=""/>
        <dsp:cNvSpPr/>
      </dsp:nvSpPr>
      <dsp:spPr>
        <a:xfrm>
          <a:off x="2814038" y="1742193"/>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分布式</a:t>
          </a:r>
        </a:p>
      </dsp:txBody>
      <dsp:txXfrm>
        <a:off x="2954531" y="1882686"/>
        <a:ext cx="678357" cy="678357"/>
      </dsp:txXfrm>
    </dsp:sp>
    <dsp:sp modelId="{DED12F17-EE26-414D-A9CC-3C7067A4FD80}">
      <dsp:nvSpPr>
        <dsp:cNvPr id="0" name=""/>
        <dsp:cNvSpPr/>
      </dsp:nvSpPr>
      <dsp:spPr>
        <a:xfrm rot="18000000">
          <a:off x="3522711" y="1442312"/>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3541852" y="1540221"/>
        <a:ext cx="178648" cy="194266"/>
      </dsp:txXfrm>
    </dsp:sp>
    <dsp:sp modelId="{9EC14538-D5F9-4100-88A9-3760B3E461B4}">
      <dsp:nvSpPr>
        <dsp:cNvPr id="0" name=""/>
        <dsp:cNvSpPr/>
      </dsp:nvSpPr>
      <dsp:spPr>
        <a:xfrm>
          <a:off x="3534477" y="494356"/>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健壮性</a:t>
          </a:r>
        </a:p>
      </dsp:txBody>
      <dsp:txXfrm>
        <a:off x="3674970" y="634849"/>
        <a:ext cx="678357" cy="678357"/>
      </dsp:txXfrm>
    </dsp:sp>
    <dsp:sp modelId="{61A63D83-B1B9-419F-B6F8-B1D91E46FF58}">
      <dsp:nvSpPr>
        <dsp:cNvPr id="0" name=""/>
        <dsp:cNvSpPr/>
      </dsp:nvSpPr>
      <dsp:spPr>
        <a:xfrm rot="20400000">
          <a:off x="4556746" y="568205"/>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4559055" y="646054"/>
        <a:ext cx="178648" cy="1942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3DC3B-3B59-4681-BA37-A575B43FA227}">
      <dsp:nvSpPr>
        <dsp:cNvPr id="0" name=""/>
        <dsp:cNvSpPr/>
      </dsp:nvSpPr>
      <dsp:spPr>
        <a:xfrm>
          <a:off x="52" y="23047"/>
          <a:ext cx="501689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zh-CN" altLang="en-US" sz="2700" kern="1200" dirty="0"/>
            <a:t>动态性</a:t>
          </a:r>
        </a:p>
      </dsp:txBody>
      <dsp:txXfrm>
        <a:off x="52" y="23047"/>
        <a:ext cx="5016895" cy="777600"/>
      </dsp:txXfrm>
    </dsp:sp>
    <dsp:sp modelId="{220448AA-D9C3-4565-AA68-9F904DE84A45}">
      <dsp:nvSpPr>
        <dsp:cNvPr id="0" name=""/>
        <dsp:cNvSpPr/>
      </dsp:nvSpPr>
      <dsp:spPr>
        <a:xfrm>
          <a:off x="52" y="800647"/>
          <a:ext cx="5016895" cy="42245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zh-CN" altLang="en-US" sz="2700" kern="1200" dirty="0"/>
            <a:t>分布式系统中动态地维护应用程序和对支持类库间一致性，就可避免像类库升级问题。</a:t>
          </a:r>
        </a:p>
        <a:p>
          <a:pPr marL="228600" lvl="1" indent="-228600" algn="l" defTabSz="1200150" rtl="0">
            <a:lnSpc>
              <a:spcPct val="90000"/>
            </a:lnSpc>
            <a:spcBef>
              <a:spcPct val="0"/>
            </a:spcBef>
            <a:spcAft>
              <a:spcPct val="15000"/>
            </a:spcAft>
            <a:buChar char="•"/>
          </a:pPr>
          <a:r>
            <a:rPr lang="zh-CN" altLang="en-US" sz="2700" kern="1200" dirty="0"/>
            <a:t>在类库中可以自由地加入新的方法和实例变量而不会影响用户程序的执行。</a:t>
          </a:r>
        </a:p>
      </dsp:txBody>
      <dsp:txXfrm>
        <a:off x="52" y="800647"/>
        <a:ext cx="5016895" cy="4224555"/>
      </dsp:txXfrm>
    </dsp:sp>
    <dsp:sp modelId="{9E897DBA-6A6F-4CB0-8E12-C9BB96B7C772}">
      <dsp:nvSpPr>
        <dsp:cNvPr id="0" name=""/>
        <dsp:cNvSpPr/>
      </dsp:nvSpPr>
      <dsp:spPr>
        <a:xfrm>
          <a:off x="5719313" y="23047"/>
          <a:ext cx="501689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zh-CN" altLang="en-US" sz="2700" kern="1200" dirty="0"/>
            <a:t>高性能</a:t>
          </a:r>
        </a:p>
      </dsp:txBody>
      <dsp:txXfrm>
        <a:off x="5719313" y="23047"/>
        <a:ext cx="5016895" cy="777600"/>
      </dsp:txXfrm>
    </dsp:sp>
    <dsp:sp modelId="{05112A01-EA9A-4C83-BCF5-AC997F3DE252}">
      <dsp:nvSpPr>
        <dsp:cNvPr id="0" name=""/>
        <dsp:cNvSpPr/>
      </dsp:nvSpPr>
      <dsp:spPr>
        <a:xfrm>
          <a:off x="5719313" y="800647"/>
          <a:ext cx="5016895" cy="42245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Java</a:t>
          </a:r>
          <a:r>
            <a:rPr lang="zh-CN" sz="2700" kern="1200" dirty="0"/>
            <a:t>字节码格式设计中充分考虑到它的机器码执行效率，很容易直接转换成对应于特定处理器的高性能机器码。</a:t>
          </a:r>
        </a:p>
      </dsp:txBody>
      <dsp:txXfrm>
        <a:off x="5719313" y="800647"/>
        <a:ext cx="5016895" cy="42245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3021D-A241-429D-BFDE-5DD7AF27D209}">
      <dsp:nvSpPr>
        <dsp:cNvPr id="0" name=""/>
        <dsp:cNvSpPr/>
      </dsp:nvSpPr>
      <dsp:spPr>
        <a:xfrm>
          <a:off x="52" y="121307"/>
          <a:ext cx="5016895"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sz="2300" kern="1200" dirty="0"/>
            <a:t>多线程</a:t>
          </a:r>
        </a:p>
      </dsp:txBody>
      <dsp:txXfrm>
        <a:off x="52" y="121307"/>
        <a:ext cx="5016895" cy="662400"/>
      </dsp:txXfrm>
    </dsp:sp>
    <dsp:sp modelId="{EB5384EC-7EC3-49E5-B6C7-8C7BD26C7FBB}">
      <dsp:nvSpPr>
        <dsp:cNvPr id="0" name=""/>
        <dsp:cNvSpPr/>
      </dsp:nvSpPr>
      <dsp:spPr>
        <a:xfrm>
          <a:off x="52" y="783707"/>
          <a:ext cx="5016895" cy="41432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sz="2300" kern="1200" dirty="0"/>
            <a:t>自身的多线程利用系统的空闲执行一些常规处理等。</a:t>
          </a:r>
        </a:p>
        <a:p>
          <a:pPr marL="228600" lvl="1" indent="-228600" algn="l" defTabSz="1022350" rtl="0">
            <a:lnSpc>
              <a:spcPct val="90000"/>
            </a:lnSpc>
            <a:spcBef>
              <a:spcPct val="0"/>
            </a:spcBef>
            <a:spcAft>
              <a:spcPct val="15000"/>
            </a:spcAft>
            <a:buChar char="•"/>
          </a:pPr>
          <a:r>
            <a:rPr lang="zh-CN" sz="2300" kern="1200" dirty="0"/>
            <a:t>提供对多线程的语言级支持，提高程序执行效率。</a:t>
          </a:r>
        </a:p>
      </dsp:txBody>
      <dsp:txXfrm>
        <a:off x="52" y="783707"/>
        <a:ext cx="5016895" cy="4143234"/>
      </dsp:txXfrm>
    </dsp:sp>
    <dsp:sp modelId="{CBBE9F98-8EDA-4A0D-9D1B-D3AD72565904}">
      <dsp:nvSpPr>
        <dsp:cNvPr id="0" name=""/>
        <dsp:cNvSpPr/>
      </dsp:nvSpPr>
      <dsp:spPr>
        <a:xfrm>
          <a:off x="5719313" y="121307"/>
          <a:ext cx="5016895"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sz="2300" kern="1200" dirty="0"/>
            <a:t>分布式</a:t>
          </a:r>
        </a:p>
      </dsp:txBody>
      <dsp:txXfrm>
        <a:off x="5719313" y="121307"/>
        <a:ext cx="5016895" cy="662400"/>
      </dsp:txXfrm>
    </dsp:sp>
    <dsp:sp modelId="{7A631111-961F-4B82-874F-8F39F8468F92}">
      <dsp:nvSpPr>
        <dsp:cNvPr id="0" name=""/>
        <dsp:cNvSpPr/>
      </dsp:nvSpPr>
      <dsp:spPr>
        <a:xfrm>
          <a:off x="5719313" y="783707"/>
          <a:ext cx="5016895" cy="41432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t>Java</a:t>
          </a:r>
          <a:r>
            <a:rPr lang="zh-CN" sz="2300" kern="1200" dirty="0"/>
            <a:t>是一个适用于网络的语言，它的设计是分布式计算变得容易起来。</a:t>
          </a:r>
        </a:p>
        <a:p>
          <a:pPr marL="228600" lvl="1" indent="-228600" algn="l" defTabSz="1022350" rtl="0">
            <a:lnSpc>
              <a:spcPct val="90000"/>
            </a:lnSpc>
            <a:spcBef>
              <a:spcPct val="0"/>
            </a:spcBef>
            <a:spcAft>
              <a:spcPct val="15000"/>
            </a:spcAft>
            <a:buChar char="•"/>
          </a:pPr>
          <a:r>
            <a:rPr lang="zh-CN" sz="2300" kern="1200" dirty="0"/>
            <a:t>提供的类库支持对</a:t>
          </a:r>
          <a:r>
            <a:rPr lang="en-US" sz="2300" kern="1200" dirty="0"/>
            <a:t>TCP/IP</a:t>
          </a:r>
          <a:r>
            <a:rPr lang="zh-CN" sz="2300" kern="1200" dirty="0"/>
            <a:t>协议处理，可以通过</a:t>
          </a:r>
          <a:r>
            <a:rPr lang="en-US" sz="2300" kern="1200" dirty="0"/>
            <a:t>URL</a:t>
          </a:r>
          <a:r>
            <a:rPr lang="zh-CN" sz="2300" kern="1200" dirty="0"/>
            <a:t>地址访问网络上其它的对象。</a:t>
          </a:r>
        </a:p>
        <a:p>
          <a:pPr marL="228600" lvl="1" indent="-228600" algn="l" defTabSz="1022350" rtl="0">
            <a:lnSpc>
              <a:spcPct val="90000"/>
            </a:lnSpc>
            <a:spcBef>
              <a:spcPct val="0"/>
            </a:spcBef>
            <a:spcAft>
              <a:spcPct val="15000"/>
            </a:spcAft>
            <a:buChar char="•"/>
          </a:pPr>
          <a:r>
            <a:rPr lang="en-US" sz="2300" kern="1200" dirty="0"/>
            <a:t>Java</a:t>
          </a:r>
          <a:r>
            <a:rPr lang="zh-CN" sz="2300" kern="1200" dirty="0"/>
            <a:t>支持</a:t>
          </a:r>
          <a:r>
            <a:rPr lang="en-US" sz="2300" kern="1200" dirty="0"/>
            <a:t>WWW</a:t>
          </a:r>
          <a:r>
            <a:rPr lang="zh-CN" sz="2300" kern="1200" dirty="0"/>
            <a:t>的</a:t>
          </a:r>
          <a:r>
            <a:rPr lang="en-US" sz="2300" kern="1200" dirty="0"/>
            <a:t>C/S</a:t>
          </a:r>
          <a:r>
            <a:rPr lang="zh-CN" sz="2300" kern="1200" dirty="0"/>
            <a:t>和</a:t>
          </a:r>
          <a:r>
            <a:rPr lang="en-US" sz="2300" kern="1200" dirty="0"/>
            <a:t>B/S</a:t>
          </a:r>
          <a:r>
            <a:rPr lang="zh-CN" sz="2300" kern="1200" dirty="0"/>
            <a:t>的计算机网络模型，它可以支持分布式的数据分布和操作分布。</a:t>
          </a:r>
        </a:p>
      </dsp:txBody>
      <dsp:txXfrm>
        <a:off x="5719313" y="783707"/>
        <a:ext cx="5016895" cy="41432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E0F83-0579-409D-ACFF-2F21C77CF180}">
      <dsp:nvSpPr>
        <dsp:cNvPr id="0" name=""/>
        <dsp:cNvSpPr/>
      </dsp:nvSpPr>
      <dsp:spPr>
        <a:xfrm>
          <a:off x="423702" y="4490"/>
          <a:ext cx="4391655" cy="327827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125730" rIns="41910" bIns="41910" numCol="1" spcCol="1270" anchor="t" anchorCtr="0">
          <a:noAutofit/>
        </a:bodyPr>
        <a:lstStyle/>
        <a:p>
          <a:pPr marL="285750" lvl="1" indent="-285750" algn="l" defTabSz="1466850" rtl="0">
            <a:lnSpc>
              <a:spcPct val="90000"/>
            </a:lnSpc>
            <a:spcBef>
              <a:spcPct val="0"/>
            </a:spcBef>
            <a:spcAft>
              <a:spcPct val="15000"/>
            </a:spcAft>
            <a:buChar char="•"/>
          </a:pPr>
          <a:r>
            <a:rPr lang="en-US" sz="3300" kern="1200" dirty="0"/>
            <a:t>Sun</a:t>
          </a:r>
          <a:r>
            <a:rPr lang="zh-CN" sz="3300" kern="1200" dirty="0"/>
            <a:t>免费提供的</a:t>
          </a:r>
          <a:r>
            <a:rPr lang="en-US" sz="3300" kern="1200" dirty="0"/>
            <a:t>Java SE: JDK1.6</a:t>
          </a:r>
          <a:r>
            <a:rPr lang="zh-CN" sz="3300" kern="1200" dirty="0"/>
            <a:t>。</a:t>
          </a:r>
        </a:p>
        <a:p>
          <a:pPr marL="285750" lvl="1" indent="-285750" algn="l" defTabSz="1466850" rtl="0">
            <a:lnSpc>
              <a:spcPct val="90000"/>
            </a:lnSpc>
            <a:spcBef>
              <a:spcPct val="0"/>
            </a:spcBef>
            <a:spcAft>
              <a:spcPct val="15000"/>
            </a:spcAft>
            <a:buChar char="•"/>
          </a:pPr>
          <a:r>
            <a:rPr lang="en-US" sz="3300" kern="1200" dirty="0" err="1"/>
            <a:t>OpenJDK</a:t>
          </a:r>
          <a:r>
            <a:rPr lang="zh-CN" sz="3300" kern="1200" dirty="0"/>
            <a:t>：</a:t>
          </a:r>
          <a:r>
            <a:rPr lang="en-US" sz="3300" kern="1200" dirty="0"/>
            <a:t>GPL</a:t>
          </a:r>
          <a:r>
            <a:rPr lang="zh-CN" sz="3300" kern="1200" dirty="0"/>
            <a:t>许可的</a:t>
          </a:r>
          <a:r>
            <a:rPr lang="en-US" sz="3300" kern="1200" dirty="0"/>
            <a:t>Java</a:t>
          </a:r>
          <a:r>
            <a:rPr lang="zh-CN" sz="3300" kern="1200" dirty="0"/>
            <a:t>平台的实现</a:t>
          </a:r>
          <a:endParaRPr lang="en-US" sz="3300" kern="1200" dirty="0"/>
        </a:p>
      </dsp:txBody>
      <dsp:txXfrm>
        <a:off x="500516" y="81304"/>
        <a:ext cx="4238027" cy="3201463"/>
      </dsp:txXfrm>
    </dsp:sp>
    <dsp:sp modelId="{2199BA4B-0AB1-4EA7-B1C5-1221AFF0EEB7}">
      <dsp:nvSpPr>
        <dsp:cNvPr id="0" name=""/>
        <dsp:cNvSpPr/>
      </dsp:nvSpPr>
      <dsp:spPr>
        <a:xfrm>
          <a:off x="423702" y="3282768"/>
          <a:ext cx="4391655" cy="14096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JDK</a:t>
          </a:r>
          <a:endParaRPr lang="zh-CN" sz="3600" kern="1200" dirty="0"/>
        </a:p>
      </dsp:txBody>
      <dsp:txXfrm>
        <a:off x="423702" y="3282768"/>
        <a:ext cx="3092715" cy="1409659"/>
      </dsp:txXfrm>
    </dsp:sp>
    <dsp:sp modelId="{DE0796E2-4A51-4E2F-AE77-2B91697D1BB5}">
      <dsp:nvSpPr>
        <dsp:cNvPr id="0" name=""/>
        <dsp:cNvSpPr/>
      </dsp:nvSpPr>
      <dsp:spPr>
        <a:xfrm>
          <a:off x="3640650" y="3506680"/>
          <a:ext cx="1537079" cy="1537079"/>
        </a:xfrm>
        <a:prstGeom prst="ellipse">
          <a:avLst/>
        </a:prstGeom>
        <a:blipFill rotWithShape="0">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261B7C-28DE-4373-B9AA-B684F4C57ABB}">
      <dsp:nvSpPr>
        <dsp:cNvPr id="0" name=""/>
        <dsp:cNvSpPr/>
      </dsp:nvSpPr>
      <dsp:spPr>
        <a:xfrm>
          <a:off x="5558531" y="4490"/>
          <a:ext cx="4391655" cy="327827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125730" rIns="41910" bIns="41910" numCol="1" spcCol="1270" anchor="t" anchorCtr="0">
          <a:noAutofit/>
        </a:bodyPr>
        <a:lstStyle/>
        <a:p>
          <a:pPr marL="285750" lvl="1" indent="-285750" algn="l" defTabSz="1466850" rtl="0">
            <a:lnSpc>
              <a:spcPct val="90000"/>
            </a:lnSpc>
            <a:spcBef>
              <a:spcPct val="0"/>
            </a:spcBef>
            <a:spcAft>
              <a:spcPct val="15000"/>
            </a:spcAft>
            <a:buChar char="•"/>
          </a:pPr>
          <a:r>
            <a:rPr lang="en-US" sz="3300" kern="1200" dirty="0"/>
            <a:t>Sun</a:t>
          </a:r>
          <a:r>
            <a:rPr lang="zh-CN" sz="3300" kern="1200" dirty="0"/>
            <a:t>免费的开源</a:t>
          </a:r>
          <a:r>
            <a:rPr lang="en-US" sz="3300" kern="1200" dirty="0" err="1"/>
            <a:t>NetBeans</a:t>
          </a:r>
          <a:r>
            <a:rPr lang="en-US" sz="3300" kern="1200" dirty="0"/>
            <a:t> IDE</a:t>
          </a:r>
          <a:endParaRPr lang="zh-CN" sz="3300" kern="1200" dirty="0"/>
        </a:p>
        <a:p>
          <a:pPr marL="285750" lvl="1" indent="-285750" algn="l" defTabSz="1466850" rtl="0">
            <a:lnSpc>
              <a:spcPct val="90000"/>
            </a:lnSpc>
            <a:spcBef>
              <a:spcPct val="0"/>
            </a:spcBef>
            <a:spcAft>
              <a:spcPct val="15000"/>
            </a:spcAft>
            <a:buChar char="•"/>
          </a:pPr>
          <a:r>
            <a:rPr lang="en-US" sz="3300" kern="1200" dirty="0"/>
            <a:t>IBM</a:t>
          </a:r>
          <a:r>
            <a:rPr lang="zh-CN" sz="3300" kern="1200" dirty="0"/>
            <a:t>捐赠的开源</a:t>
          </a:r>
          <a:r>
            <a:rPr lang="en-US" sz="3300" kern="1200" dirty="0"/>
            <a:t>Eclipse</a:t>
          </a:r>
          <a:endParaRPr lang="zh-CN" sz="3300" kern="1200" dirty="0"/>
        </a:p>
        <a:p>
          <a:pPr marL="285750" lvl="1" indent="-285750" algn="l" defTabSz="1466850" rtl="0">
            <a:lnSpc>
              <a:spcPct val="90000"/>
            </a:lnSpc>
            <a:spcBef>
              <a:spcPct val="0"/>
            </a:spcBef>
            <a:spcAft>
              <a:spcPct val="15000"/>
            </a:spcAft>
            <a:buChar char="•"/>
          </a:pPr>
          <a:r>
            <a:rPr lang="en-US" altLang="zh-CN" sz="3300" kern="1200" dirty="0" err="1"/>
            <a:t>IntelliJ</a:t>
          </a:r>
          <a:r>
            <a:rPr lang="en-US" altLang="zh-CN" sz="3300" kern="1200" dirty="0"/>
            <a:t> IDEA</a:t>
          </a:r>
          <a:endParaRPr lang="zh-CN" sz="3300" kern="1200" dirty="0"/>
        </a:p>
      </dsp:txBody>
      <dsp:txXfrm>
        <a:off x="5635345" y="81304"/>
        <a:ext cx="4238027" cy="3201463"/>
      </dsp:txXfrm>
    </dsp:sp>
    <dsp:sp modelId="{4DC76FCD-9C64-4722-A292-67C094EB4F87}">
      <dsp:nvSpPr>
        <dsp:cNvPr id="0" name=""/>
        <dsp:cNvSpPr/>
      </dsp:nvSpPr>
      <dsp:spPr>
        <a:xfrm>
          <a:off x="5558531" y="3282768"/>
          <a:ext cx="4391655" cy="14096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IDE</a:t>
          </a:r>
          <a:endParaRPr lang="zh-CN" sz="6500" kern="1200" dirty="0"/>
        </a:p>
      </dsp:txBody>
      <dsp:txXfrm>
        <a:off x="5558531" y="3282768"/>
        <a:ext cx="3092715" cy="1409659"/>
      </dsp:txXfrm>
    </dsp:sp>
    <dsp:sp modelId="{DF18AFE8-CA11-4007-A62E-D9896C97193D}">
      <dsp:nvSpPr>
        <dsp:cNvPr id="0" name=""/>
        <dsp:cNvSpPr/>
      </dsp:nvSpPr>
      <dsp:spPr>
        <a:xfrm>
          <a:off x="8775479" y="3506680"/>
          <a:ext cx="1537079" cy="1537079"/>
        </a:xfrm>
        <a:prstGeom prst="ellipse">
          <a:avLst/>
        </a:prstGeom>
        <a:blipFill rotWithShape="0">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2020年11月12日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2020年11月12日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24</a:t>
            </a:fld>
            <a:endParaRPr lang="zh-CN" altLang="en-US" dirty="0"/>
          </a:p>
        </p:txBody>
      </p:sp>
    </p:spTree>
    <p:extLst>
      <p:ext uri="{BB962C8B-B14F-4D97-AF65-F5344CB8AC3E}">
        <p14:creationId xmlns:p14="http://schemas.microsoft.com/office/powerpoint/2010/main" val="297869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43</a:t>
            </a:fld>
            <a:endParaRPr lang="zh-CN" altLang="en-US" dirty="0"/>
          </a:p>
        </p:txBody>
      </p:sp>
    </p:spTree>
    <p:extLst>
      <p:ext uri="{BB962C8B-B14F-4D97-AF65-F5344CB8AC3E}">
        <p14:creationId xmlns:p14="http://schemas.microsoft.com/office/powerpoint/2010/main" val="2886222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C7B19EB-ADAB-D243-8AC0-DE630CD975E2}" type="slidenum">
              <a:rPr kumimoji="1" lang="zh-CN" altLang="en-US" smtClean="0"/>
              <a:t>44</a:t>
            </a:fld>
            <a:endParaRPr kumimoji="1" lang="zh-CN" altLang="en-US"/>
          </a:p>
        </p:txBody>
      </p:sp>
    </p:spTree>
    <p:extLst>
      <p:ext uri="{BB962C8B-B14F-4D97-AF65-F5344CB8AC3E}">
        <p14:creationId xmlns:p14="http://schemas.microsoft.com/office/powerpoint/2010/main" val="101952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lnSpc>
                <a:spcPct val="100000"/>
              </a:lnSpc>
              <a:buFont typeface="Wingdings" panose="05000000000000000000" pitchFamily="2" charset="2"/>
              <a:buChar char="Ø"/>
              <a:defRPr sz="3200" b="1"/>
            </a:lvl1pPr>
            <a:lvl2pPr marL="457200" indent="-182880">
              <a:lnSpc>
                <a:spcPct val="100000"/>
              </a:lnSpc>
              <a:buFont typeface="Wingdings" panose="05000000000000000000" pitchFamily="2" charset="2"/>
              <a:buChar char="Ø"/>
              <a:defRPr sz="2800" b="1"/>
            </a:lvl2pPr>
            <a:lvl3pPr marL="685800" indent="-179388">
              <a:lnSpc>
                <a:spcPct val="100000"/>
              </a:lnSpc>
              <a:buFont typeface="Wingdings" panose="05000000000000000000" pitchFamily="2" charset="2"/>
              <a:buChar char="Ø"/>
              <a:defRPr sz="2400" b="1"/>
            </a:lvl3pPr>
            <a:lvl4pPr marL="914400" indent="-182880">
              <a:lnSpc>
                <a:spcPct val="100000"/>
              </a:lnSpc>
              <a:buFont typeface="Wingdings" panose="05000000000000000000" pitchFamily="2" charset="2"/>
              <a:buChar char="Ø"/>
              <a:defRPr sz="2000" b="1"/>
            </a:lvl4pPr>
            <a:lvl5pPr marL="1143000" indent="-179388">
              <a:lnSpc>
                <a:spcPct val="100000"/>
              </a:lnSpc>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2020年11月12日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4B919C4-B555-4A5D-AE9E-3CD588E525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DD511C9-35D2-451E-9E5E-3D4B0A129C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2E94592-F4CE-4979-B834-93CE05189735}"/>
              </a:ext>
            </a:extLst>
          </p:cNvPr>
          <p:cNvSpPr>
            <a:spLocks noGrp="1" noChangeArrowheads="1"/>
          </p:cNvSpPr>
          <p:nvPr>
            <p:ph type="sldNum" sz="quarter" idx="12"/>
          </p:nvPr>
        </p:nvSpPr>
        <p:spPr>
          <a:ln/>
        </p:spPr>
        <p:txBody>
          <a:bodyPr/>
          <a:lstStyle>
            <a:lvl1pPr>
              <a:defRPr/>
            </a:lvl1pPr>
          </a:lstStyle>
          <a:p>
            <a:pPr>
              <a:defRPr/>
            </a:pPr>
            <a:fld id="{3112B9AC-A31C-4047-BE8D-273E28AB9DAB}" type="slidenum">
              <a:rPr lang="en-US" altLang="zh-CN"/>
              <a:pPr>
                <a:defRPr/>
              </a:pPr>
              <a:t>‹#›</a:t>
            </a:fld>
            <a:endParaRPr lang="en-US" altLang="zh-CN"/>
          </a:p>
        </p:txBody>
      </p:sp>
    </p:spTree>
    <p:extLst>
      <p:ext uri="{BB962C8B-B14F-4D97-AF65-F5344CB8AC3E}">
        <p14:creationId xmlns:p14="http://schemas.microsoft.com/office/powerpoint/2010/main" val="324834634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3F416CD-67A3-4CF0-A210-F6AF31AC147F}" type="datetimeFigureOut">
              <a:rPr lang="en-US" smtClean="0"/>
              <a:pPr/>
              <a:t>11/12/2020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extLst>
      <p:ext uri="{BB962C8B-B14F-4D97-AF65-F5344CB8AC3E}">
        <p14:creationId xmlns:p14="http://schemas.microsoft.com/office/powerpoint/2010/main" val="357143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11/12/2020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1911340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16CD-67A3-4CF0-A210-F6AF31AC147F}" type="datetimeFigureOut">
              <a:rPr lang="en-US" smtClean="0"/>
              <a:pPr/>
              <a:t>11/12/2020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extLst>
      <p:ext uri="{BB962C8B-B14F-4D97-AF65-F5344CB8AC3E}">
        <p14:creationId xmlns:p14="http://schemas.microsoft.com/office/powerpoint/2010/main" val="305188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 id="2147483659" r:id="rId6"/>
    <p:sldLayoutId id="2147483660" r:id="rId7"/>
    <p:sldLayoutId id="2147483661" r:id="rId8"/>
    <p:sldLayoutId id="2147483662"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en-US" altLang="zh-CN" sz="6600" dirty="0">
                <a:solidFill>
                  <a:schemeClr val="tx1">
                    <a:lumMod val="90000"/>
                    <a:lumOff val="10000"/>
                  </a:schemeClr>
                </a:solidFill>
                <a:latin typeface="+mn-lt"/>
                <a:ea typeface="+mn-ea"/>
                <a:cs typeface="+mn-ea"/>
                <a:sym typeface="+mn-lt"/>
              </a:rPr>
              <a:t>Java1</a:t>
            </a:r>
            <a:r>
              <a:rPr lang="zh-CN" altLang="en-US" sz="6600" dirty="0">
                <a:solidFill>
                  <a:schemeClr val="tx1">
                    <a:lumMod val="90000"/>
                    <a:lumOff val="10000"/>
                  </a:schemeClr>
                </a:solidFill>
                <a:latin typeface="+mn-lt"/>
                <a:ea typeface="+mn-ea"/>
                <a:cs typeface="+mn-ea"/>
                <a:sym typeface="+mn-lt"/>
              </a:rPr>
              <a:t>：概述</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什么是</a:t>
            </a:r>
            <a:r>
              <a:rPr lang="en-US" altLang="zh-CN"/>
              <a:t>Java</a:t>
            </a:r>
            <a:r>
              <a:rPr lang="zh-CN" altLang="en-US"/>
              <a:t>？</a:t>
            </a:r>
            <a:endParaRPr lang="zh-CN" altLang="en-US" dirty="0"/>
          </a:p>
        </p:txBody>
      </p:sp>
      <p:sp>
        <p:nvSpPr>
          <p:cNvPr id="2" name="内容占位符 1"/>
          <p:cNvSpPr>
            <a:spLocks noGrp="1"/>
          </p:cNvSpPr>
          <p:nvPr>
            <p:ph sz="quarter" idx="10"/>
          </p:nvPr>
        </p:nvSpPr>
        <p:spPr/>
        <p:txBody>
          <a:bodyPr/>
          <a:lstStyle/>
          <a:p>
            <a:pPr lvl="1"/>
            <a:r>
              <a:rPr lang="zh-CN" altLang="en-US" dirty="0"/>
              <a:t>一种编程语言；</a:t>
            </a:r>
          </a:p>
          <a:p>
            <a:pPr lvl="1"/>
            <a:r>
              <a:rPr lang="zh-CN" altLang="en-US" dirty="0"/>
              <a:t>一种开发环境；</a:t>
            </a:r>
          </a:p>
          <a:p>
            <a:pPr lvl="1"/>
            <a:r>
              <a:rPr lang="zh-CN" altLang="en-US" dirty="0"/>
              <a:t>一种应用程序环境；</a:t>
            </a:r>
          </a:p>
          <a:p>
            <a:pPr lvl="1"/>
            <a:r>
              <a:rPr lang="zh-CN" altLang="en-US" dirty="0"/>
              <a:t>一种部署环境。</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Android</a:t>
            </a:r>
            <a:r>
              <a:rPr lang="zh-CN" altLang="en-US" dirty="0"/>
              <a:t>是不是</a:t>
            </a:r>
            <a:r>
              <a:rPr lang="en-US" altLang="zh-CN" dirty="0"/>
              <a:t>java</a:t>
            </a:r>
            <a:r>
              <a:rPr lang="zh-CN" altLang="en-US" dirty="0"/>
              <a:t>？</a:t>
            </a:r>
          </a:p>
        </p:txBody>
      </p:sp>
      <p:pic>
        <p:nvPicPr>
          <p:cNvPr id="7" name="图片占位符 6" descr="20100531040812412.jpg"/>
          <p:cNvPicPr>
            <a:picLocks noGrp="1" noChangeAspect="1"/>
          </p:cNvPicPr>
          <p:nvPr>
            <p:ph sz="quarter" idx="10"/>
          </p:nvPr>
        </p:nvPicPr>
        <p:blipFill>
          <a:blip r:embed="rId2" cstate="print"/>
          <a:stretch>
            <a:fillRect/>
          </a:stretch>
        </p:blipFill>
        <p:spPr>
          <a:xfrm>
            <a:off x="1990661" y="1019175"/>
            <a:ext cx="8072565" cy="504825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419440438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语言特点</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3827507081"/>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descr="50px-Java.svg.png"/>
          <p:cNvPicPr>
            <a:picLocks noChangeAspect="1"/>
          </p:cNvPicPr>
          <p:nvPr/>
        </p:nvPicPr>
        <p:blipFill>
          <a:blip r:embed="rId7"/>
          <a:stretch>
            <a:fillRect/>
          </a:stretch>
        </p:blipFill>
        <p:spPr>
          <a:xfrm>
            <a:off x="5464966" y="2382197"/>
            <a:ext cx="1262068" cy="23222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语言特点：平台无关性</a:t>
            </a:r>
            <a:endParaRPr lang="zh-CN" altLang="en-US" dirty="0"/>
          </a:p>
        </p:txBody>
      </p:sp>
      <p:sp>
        <p:nvSpPr>
          <p:cNvPr id="2" name="内容占位符 1"/>
          <p:cNvSpPr>
            <a:spLocks noGrp="1"/>
          </p:cNvSpPr>
          <p:nvPr>
            <p:ph sz="quarter" idx="10"/>
          </p:nvPr>
        </p:nvSpPr>
        <p:spPr/>
        <p:txBody>
          <a:bodyPr/>
          <a:lstStyle/>
          <a:p>
            <a:r>
              <a:rPr lang="zh-CN" altLang="en-US"/>
              <a:t>编译器所生成的可执行代码是基于抽象处理器─</a:t>
            </a:r>
            <a:r>
              <a:rPr lang="en-US" altLang="zh-CN"/>
              <a:t>Java</a:t>
            </a:r>
            <a:r>
              <a:rPr lang="zh-CN" altLang="en-US"/>
              <a:t>虚拟机</a:t>
            </a:r>
            <a:r>
              <a:rPr lang="en-US" altLang="zh-CN"/>
              <a:t>(JVM</a:t>
            </a:r>
            <a:r>
              <a:rPr lang="zh-CN" altLang="en-US"/>
              <a:t>：</a:t>
            </a:r>
            <a:r>
              <a:rPr lang="en-US" altLang="zh-CN"/>
              <a:t>Java Virual Machine)</a:t>
            </a:r>
            <a:r>
              <a:rPr lang="zh-CN" altLang="en-US"/>
              <a:t>来实现。</a:t>
            </a:r>
          </a:p>
          <a:p>
            <a:r>
              <a:rPr lang="en-US" altLang="zh-CN"/>
              <a:t>Java</a:t>
            </a:r>
            <a:r>
              <a:rPr lang="zh-CN" altLang="en-US"/>
              <a:t>虚拟机就是虚拟运行</a:t>
            </a:r>
            <a:r>
              <a:rPr lang="en-US" altLang="zh-CN"/>
              <a:t>Java</a:t>
            </a:r>
            <a:r>
              <a:rPr lang="zh-CN" altLang="en-US"/>
              <a:t>代码的假想计算机，其定义为：运行经过编译的</a:t>
            </a:r>
            <a:r>
              <a:rPr lang="en-US" altLang="zh-CN"/>
              <a:t>Java</a:t>
            </a:r>
            <a:r>
              <a:rPr lang="zh-CN" altLang="en-US"/>
              <a:t>目标代码的计算机的实现。</a:t>
            </a:r>
          </a:p>
          <a:p>
            <a:r>
              <a:rPr lang="zh-CN" altLang="en-US"/>
              <a:t>编译生成的代码不针对任何具体的硬件体系结构和软件平台的代码</a:t>
            </a:r>
            <a:r>
              <a:rPr lang="en-US" altLang="zh-CN"/>
              <a:t>--“</a:t>
            </a:r>
            <a:r>
              <a:rPr lang="zh-CN" altLang="en-US"/>
              <a:t>字节码”。</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语言特点：简洁性</a:t>
            </a:r>
          </a:p>
        </p:txBody>
      </p:sp>
      <p:sp>
        <p:nvSpPr>
          <p:cNvPr id="2" name="内容占位符 1"/>
          <p:cNvSpPr>
            <a:spLocks noGrp="1"/>
          </p:cNvSpPr>
          <p:nvPr>
            <p:ph sz="quarter" idx="10"/>
          </p:nvPr>
        </p:nvSpPr>
        <p:spPr/>
        <p:txBody>
          <a:bodyPr/>
          <a:lstStyle/>
          <a:p>
            <a:r>
              <a:rPr lang="zh-CN" altLang="en-US" dirty="0"/>
              <a:t>由</a:t>
            </a:r>
            <a:r>
              <a:rPr lang="en-US" altLang="zh-CN" dirty="0"/>
              <a:t>C++</a:t>
            </a:r>
            <a:r>
              <a:rPr lang="zh-CN" altLang="en-US" dirty="0"/>
              <a:t>衍生而来，其语言风格与</a:t>
            </a:r>
            <a:r>
              <a:rPr lang="en-US" altLang="zh-CN" dirty="0"/>
              <a:t>C++</a:t>
            </a:r>
            <a:r>
              <a:rPr lang="zh-CN" altLang="en-US" dirty="0"/>
              <a:t>类似，但进行了很大的简化和改进。</a:t>
            </a:r>
          </a:p>
          <a:p>
            <a:r>
              <a:rPr lang="zh-CN" altLang="en-US" dirty="0"/>
              <a:t>抛弃了</a:t>
            </a:r>
            <a:r>
              <a:rPr lang="en-US" altLang="zh-CN" dirty="0"/>
              <a:t>C++</a:t>
            </a:r>
            <a:r>
              <a:rPr lang="zh-CN" altLang="en-US" dirty="0"/>
              <a:t>中一些不是绝对必要的东西，如头文件、指针、结构、联合、隐式的类型转换和操作符重载等</a:t>
            </a:r>
          </a:p>
          <a:p>
            <a:r>
              <a:rPr lang="en-US" altLang="zh-CN" dirty="0"/>
              <a:t>Java</a:t>
            </a:r>
            <a:r>
              <a:rPr lang="zh-CN" altLang="en-US" dirty="0"/>
              <a:t>支持单重继承，但接口</a:t>
            </a:r>
            <a:r>
              <a:rPr lang="en-US" altLang="zh-CN" dirty="0"/>
              <a:t>(interface)</a:t>
            </a:r>
            <a:r>
              <a:rPr lang="zh-CN" altLang="en-US" dirty="0"/>
              <a:t>能实现多继承，没有多继承混乱、复杂的问题。</a:t>
            </a:r>
          </a:p>
        </p:txBody>
      </p:sp>
      <p:pic>
        <p:nvPicPr>
          <p:cNvPr id="6" name="图片 5" descr="123362856213.gif"/>
          <p:cNvPicPr>
            <a:picLocks noChangeAspect="1"/>
          </p:cNvPicPr>
          <p:nvPr/>
        </p:nvPicPr>
        <p:blipFill>
          <a:blip r:embed="rId2"/>
          <a:stretch>
            <a:fillRect/>
          </a:stretch>
        </p:blipFill>
        <p:spPr>
          <a:xfrm>
            <a:off x="10859046" y="4670061"/>
            <a:ext cx="1071570" cy="10715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语言特点：安全性</a:t>
            </a:r>
          </a:p>
        </p:txBody>
      </p:sp>
      <p:sp>
        <p:nvSpPr>
          <p:cNvPr id="2" name="内容占位符 1"/>
          <p:cNvSpPr>
            <a:spLocks noGrp="1"/>
          </p:cNvSpPr>
          <p:nvPr>
            <p:ph sz="quarter" idx="10"/>
          </p:nvPr>
        </p:nvSpPr>
        <p:spPr/>
        <p:txBody>
          <a:bodyPr/>
          <a:lstStyle/>
          <a:p>
            <a:r>
              <a:rPr lang="zh-CN" altLang="en-US" dirty="0"/>
              <a:t>对内存访问是通过对象实例变量实现的，防止在网络系统或分布系统环境下特洛伊木马等手段访问对象的私有成员。</a:t>
            </a:r>
          </a:p>
          <a:p>
            <a:r>
              <a:rPr lang="en-US" altLang="zh-CN" dirty="0"/>
              <a:t>Java</a:t>
            </a:r>
            <a:r>
              <a:rPr lang="zh-CN" altLang="en-US" dirty="0"/>
              <a:t>语言不支持指针，避免了指针操作的安全隐患。</a:t>
            </a:r>
          </a:p>
          <a:p>
            <a:r>
              <a:rPr lang="en-US" altLang="zh-CN" dirty="0"/>
              <a:t>Java</a:t>
            </a:r>
            <a:r>
              <a:rPr lang="zh-CN" altLang="en-US" dirty="0"/>
              <a:t>语言提供的内存管理机制，有自动搜集“内存垃</a:t>
            </a:r>
            <a:br>
              <a:rPr lang="en-US" altLang="zh-CN" dirty="0"/>
            </a:br>
            <a:r>
              <a:rPr lang="zh-CN" altLang="en-US" dirty="0"/>
              <a:t>圾”程序。</a:t>
            </a:r>
          </a:p>
        </p:txBody>
      </p:sp>
      <p:pic>
        <p:nvPicPr>
          <p:cNvPr id="5" name="Picture 2"/>
          <p:cNvPicPr>
            <a:picLocks noChangeAspect="1" noChangeArrowheads="1"/>
          </p:cNvPicPr>
          <p:nvPr/>
        </p:nvPicPr>
        <p:blipFill>
          <a:blip r:embed="rId2"/>
          <a:srcRect/>
          <a:stretch>
            <a:fillRect/>
          </a:stretch>
        </p:blipFill>
        <p:spPr bwMode="auto">
          <a:xfrm>
            <a:off x="9150052" y="3980886"/>
            <a:ext cx="2773350" cy="208580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a:t>
            </a: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587690010"/>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0DAB0-0C44-42D7-87FB-8FC833DBC875}"/>
              </a:ext>
            </a:extLst>
          </p:cNvPr>
          <p:cNvSpPr>
            <a:spLocks noGrp="1"/>
          </p:cNvSpPr>
          <p:nvPr>
            <p:ph type="title"/>
          </p:nvPr>
        </p:nvSpPr>
        <p:spPr/>
        <p:txBody>
          <a:bodyPr/>
          <a:lstStyle/>
          <a:p>
            <a:r>
              <a:rPr lang="en-US" altLang="zh-CN" dirty="0"/>
              <a:t>Java</a:t>
            </a:r>
            <a:r>
              <a:rPr lang="zh-CN" altLang="en-US" dirty="0"/>
              <a:t>语言特点</a:t>
            </a:r>
          </a:p>
        </p:txBody>
      </p:sp>
      <p:graphicFrame>
        <p:nvGraphicFramePr>
          <p:cNvPr id="4" name="内容占位符 3">
            <a:extLst>
              <a:ext uri="{FF2B5EF4-FFF2-40B4-BE49-F238E27FC236}">
                <a16:creationId xmlns:a16="http://schemas.microsoft.com/office/drawing/2014/main" id="{34590339-02F0-4726-9EA6-16972B4D00DE}"/>
              </a:ext>
            </a:extLst>
          </p:cNvPr>
          <p:cNvGraphicFramePr>
            <a:graphicFrameLocks noGrp="1"/>
          </p:cNvGraphicFramePr>
          <p:nvPr>
            <p:ph sz="quarter" idx="10"/>
            <p:extLst>
              <p:ext uri="{D42A27DB-BD31-4B8C-83A1-F6EECF244321}">
                <p14:modId xmlns:p14="http://schemas.microsoft.com/office/powerpoint/2010/main" val="147201807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125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语言特点：面向对象</a:t>
            </a:r>
          </a:p>
        </p:txBody>
      </p:sp>
      <p:sp>
        <p:nvSpPr>
          <p:cNvPr id="2" name="内容占位符 1"/>
          <p:cNvSpPr>
            <a:spLocks noGrp="1"/>
          </p:cNvSpPr>
          <p:nvPr>
            <p:ph sz="quarter" idx="10"/>
          </p:nvPr>
        </p:nvSpPr>
        <p:spPr/>
        <p:txBody>
          <a:bodyPr/>
          <a:lstStyle/>
          <a:p>
            <a:r>
              <a:rPr lang="zh-CN" altLang="en-US" dirty="0"/>
              <a:t>面向对象程序设计：</a:t>
            </a:r>
            <a:r>
              <a:rPr lang="en-US" altLang="zh-CN" dirty="0"/>
              <a:t>Object Oriented Programming</a:t>
            </a:r>
            <a:r>
              <a:rPr lang="zh-CN" altLang="en-US" dirty="0"/>
              <a:t>，</a:t>
            </a:r>
            <a:r>
              <a:rPr lang="en-US" altLang="zh-CN" dirty="0"/>
              <a:t>OOP</a:t>
            </a:r>
          </a:p>
          <a:p>
            <a:r>
              <a:rPr lang="zh-CN" altLang="en-US" dirty="0"/>
              <a:t>计算机程序是由单个能够起到子程序作用的单元或对象组合而成。</a:t>
            </a:r>
            <a:endParaRPr lang="en-US" altLang="zh-CN" dirty="0"/>
          </a:p>
          <a:p>
            <a:r>
              <a:rPr lang="en-US" altLang="zh-CN" dirty="0"/>
              <a:t>Java</a:t>
            </a:r>
            <a:r>
              <a:rPr lang="zh-CN" altLang="en-US" dirty="0"/>
              <a:t>是一个典型的面向对象程序设计语言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097965408"/>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12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a:t>
            </a:r>
          </a:p>
        </p:txBody>
      </p:sp>
      <p:sp>
        <p:nvSpPr>
          <p:cNvPr id="2" name="内容占位符 1"/>
          <p:cNvSpPr>
            <a:spLocks noGrp="1"/>
          </p:cNvSpPr>
          <p:nvPr>
            <p:ph sz="quarter" idx="10"/>
          </p:nvPr>
        </p:nvSpPr>
        <p:spPr/>
        <p:txBody>
          <a:bodyPr/>
          <a:lstStyle/>
          <a:p>
            <a:pPr>
              <a:lnSpc>
                <a:spcPct val="100000"/>
              </a:lnSpc>
            </a:pPr>
            <a:r>
              <a:rPr lang="zh-CN" altLang="en-US" dirty="0"/>
              <a:t>程序设计语言分四个发展阶段：</a:t>
            </a:r>
          </a:p>
          <a:p>
            <a:pPr lvl="1">
              <a:lnSpc>
                <a:spcPct val="100000"/>
              </a:lnSpc>
            </a:pPr>
            <a:r>
              <a:rPr lang="zh-CN" altLang="en-US" dirty="0"/>
              <a:t>第一代语言</a:t>
            </a:r>
            <a:r>
              <a:rPr lang="en-US" altLang="zh-CN" dirty="0"/>
              <a:t>: </a:t>
            </a:r>
            <a:r>
              <a:rPr lang="zh-CN" altLang="en-US" dirty="0"/>
              <a:t>二进制机器代码</a:t>
            </a:r>
          </a:p>
          <a:p>
            <a:pPr lvl="1">
              <a:lnSpc>
                <a:spcPct val="100000"/>
              </a:lnSpc>
            </a:pPr>
            <a:r>
              <a:rPr lang="zh-CN" altLang="en-US" dirty="0"/>
              <a:t>第二代语言</a:t>
            </a:r>
            <a:r>
              <a:rPr lang="en-US" altLang="zh-CN" dirty="0"/>
              <a:t>: </a:t>
            </a:r>
            <a:r>
              <a:rPr lang="zh-CN" altLang="en-US" dirty="0"/>
              <a:t>汇编语言 </a:t>
            </a:r>
            <a:r>
              <a:rPr lang="en-US" altLang="zh-CN" dirty="0"/>
              <a:t>(Low Level Language LLL) </a:t>
            </a:r>
          </a:p>
          <a:p>
            <a:pPr lvl="1">
              <a:lnSpc>
                <a:spcPct val="100000"/>
              </a:lnSpc>
            </a:pPr>
            <a:r>
              <a:rPr lang="zh-CN" altLang="en-US" dirty="0"/>
              <a:t>第三代语言</a:t>
            </a:r>
            <a:r>
              <a:rPr lang="en-US" altLang="zh-CN" dirty="0"/>
              <a:t>: </a:t>
            </a:r>
            <a:r>
              <a:rPr lang="zh-CN" altLang="en-US" dirty="0"/>
              <a:t>高级语言 </a:t>
            </a:r>
            <a:r>
              <a:rPr lang="en-US" altLang="zh-CN" dirty="0"/>
              <a:t>(HLL)</a:t>
            </a:r>
          </a:p>
          <a:p>
            <a:pPr lvl="1">
              <a:lnSpc>
                <a:spcPct val="100000"/>
              </a:lnSpc>
            </a:pPr>
            <a:r>
              <a:rPr lang="zh-CN" altLang="en-US" dirty="0"/>
              <a:t>第四代语言</a:t>
            </a:r>
            <a:r>
              <a:rPr lang="en-US" altLang="zh-CN" dirty="0"/>
              <a:t>: </a:t>
            </a:r>
            <a:r>
              <a:rPr lang="zh-CN" altLang="en-US" dirty="0"/>
              <a:t>面向对象语言（</a:t>
            </a:r>
            <a:r>
              <a:rPr lang="en-US" altLang="zh-CN" dirty="0"/>
              <a:t>OOP Object Oriented Programming </a:t>
            </a:r>
            <a:r>
              <a:rPr lang="zh-CN" altLang="en-US" dirty="0"/>
              <a:t>）</a:t>
            </a:r>
          </a:p>
          <a:p>
            <a:pPr lvl="1">
              <a:lnSpc>
                <a:spcPct val="100000"/>
              </a:lnSpc>
            </a:pPr>
            <a:r>
              <a:rPr lang="zh-CN" altLang="en-US" dirty="0"/>
              <a:t>第五代语言：</a:t>
            </a:r>
            <a:r>
              <a:rPr lang="en-US" altLang="zh-CN" dirty="0"/>
              <a:t>(?)</a:t>
            </a:r>
          </a:p>
          <a:p>
            <a:pPr>
              <a:lnSpc>
                <a:spcPct val="10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面向对象：类、对象和实体</a:t>
            </a:r>
            <a:endParaRPr lang="zh-CN" altLang="en-US" dirty="0"/>
          </a:p>
        </p:txBody>
      </p:sp>
      <p:grpSp>
        <p:nvGrpSpPr>
          <p:cNvPr id="60" name="Group 2"/>
          <p:cNvGrpSpPr>
            <a:grpSpLocks/>
          </p:cNvGrpSpPr>
          <p:nvPr/>
        </p:nvGrpSpPr>
        <p:grpSpPr bwMode="auto">
          <a:xfrm>
            <a:off x="2014941" y="1385885"/>
            <a:ext cx="3048000" cy="4578350"/>
            <a:chOff x="312" y="1079"/>
            <a:chExt cx="1920" cy="2884"/>
          </a:xfrm>
        </p:grpSpPr>
        <p:sp>
          <p:nvSpPr>
            <p:cNvPr id="61" name="Oval 3" descr="花束"/>
            <p:cNvSpPr>
              <a:spLocks noChangeArrowheads="1"/>
            </p:cNvSpPr>
            <p:nvPr/>
          </p:nvSpPr>
          <p:spPr bwMode="auto">
            <a:xfrm>
              <a:off x="312" y="1079"/>
              <a:ext cx="1920" cy="2884"/>
            </a:xfrm>
            <a:prstGeom prst="ellipse">
              <a:avLst/>
            </a:prstGeom>
            <a:blipFill dpi="0" rotWithShape="1">
              <a:blip r:embed="rId2"/>
              <a:srcRect/>
              <a:tile tx="0" ty="0" sx="100000" sy="100000" flip="none" algn="tl"/>
            </a:blipFill>
            <a:ln w="28575" algn="ctr">
              <a:solidFill>
                <a:srgbClr val="99FF99"/>
              </a:solidFill>
              <a:round/>
              <a:headEnd/>
              <a:tailEnd/>
            </a:ln>
            <a:effectLst>
              <a:outerShdw dist="205175" dir="20291915" algn="ctr" rotWithShape="0">
                <a:srgbClr val="99FFCC">
                  <a:alpha val="50000"/>
                </a:srgbClr>
              </a:outerShdw>
            </a:effectLst>
          </p:spPr>
          <p:txBody>
            <a:bodyPr wrap="none" anchor="ctr"/>
            <a:lstStyle/>
            <a:p>
              <a:endParaRPr lang="zh-CN" altLang="en-US"/>
            </a:p>
          </p:txBody>
        </p:sp>
        <p:sp>
          <p:nvSpPr>
            <p:cNvPr id="62" name="Text Box 4"/>
            <p:cNvSpPr txBox="1">
              <a:spLocks noChangeArrowheads="1"/>
            </p:cNvSpPr>
            <p:nvPr/>
          </p:nvSpPr>
          <p:spPr bwMode="auto">
            <a:xfrm>
              <a:off x="624" y="1350"/>
              <a:ext cx="1296" cy="327"/>
            </a:xfrm>
            <a:prstGeom prst="rect">
              <a:avLst/>
            </a:prstGeom>
            <a:noFill/>
            <a:ln w="9525">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计算机世界</a:t>
              </a:r>
            </a:p>
          </p:txBody>
        </p:sp>
      </p:grpSp>
      <p:grpSp>
        <p:nvGrpSpPr>
          <p:cNvPr id="63" name="Group 5"/>
          <p:cNvGrpSpPr>
            <a:grpSpLocks/>
          </p:cNvGrpSpPr>
          <p:nvPr/>
        </p:nvGrpSpPr>
        <p:grpSpPr bwMode="auto">
          <a:xfrm>
            <a:off x="6842530" y="4083047"/>
            <a:ext cx="2992437" cy="1836738"/>
            <a:chOff x="3353" y="2778"/>
            <a:chExt cx="1885" cy="1157"/>
          </a:xfrm>
        </p:grpSpPr>
        <p:sp>
          <p:nvSpPr>
            <p:cNvPr id="64" name="Oval 6"/>
            <p:cNvSpPr>
              <a:spLocks noChangeArrowheads="1"/>
            </p:cNvSpPr>
            <p:nvPr/>
          </p:nvSpPr>
          <p:spPr bwMode="auto">
            <a:xfrm>
              <a:off x="3353" y="2778"/>
              <a:ext cx="1885" cy="1157"/>
            </a:xfrm>
            <a:prstGeom prst="ellipse">
              <a:avLst/>
            </a:prstGeom>
            <a:solidFill>
              <a:srgbClr val="FFFFCC"/>
            </a:solidFill>
            <a:ln w="28575" algn="ctr">
              <a:solidFill>
                <a:srgbClr val="FFFF99"/>
              </a:solidFill>
              <a:round/>
              <a:headEnd/>
              <a:tailEnd/>
            </a:ln>
            <a:effectLst>
              <a:outerShdw dist="205175" dir="20291915" algn="ctr" rotWithShape="0">
                <a:srgbClr val="FFFF99">
                  <a:alpha val="50000"/>
                </a:srgbClr>
              </a:outerShdw>
            </a:effectLst>
          </p:spPr>
          <p:txBody>
            <a:bodyPr wrap="none" anchor="ctr"/>
            <a:lstStyle/>
            <a:p>
              <a:endParaRPr lang="zh-CN" altLang="en-US"/>
            </a:p>
          </p:txBody>
        </p:sp>
        <p:sp>
          <p:nvSpPr>
            <p:cNvPr id="65" name="Text Box 7"/>
            <p:cNvSpPr txBox="1">
              <a:spLocks noChangeArrowheads="1"/>
            </p:cNvSpPr>
            <p:nvPr/>
          </p:nvSpPr>
          <p:spPr bwMode="auto">
            <a:xfrm>
              <a:off x="3786" y="3537"/>
              <a:ext cx="1067" cy="327"/>
            </a:xfrm>
            <a:prstGeom prst="rect">
              <a:avLst/>
            </a:prstGeom>
            <a:noFill/>
            <a:ln w="9525" algn="ctr">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概念世界</a:t>
              </a:r>
            </a:p>
          </p:txBody>
        </p:sp>
      </p:grpSp>
      <p:grpSp>
        <p:nvGrpSpPr>
          <p:cNvPr id="66" name="Group 8"/>
          <p:cNvGrpSpPr>
            <a:grpSpLocks/>
          </p:cNvGrpSpPr>
          <p:nvPr/>
        </p:nvGrpSpPr>
        <p:grpSpPr bwMode="auto">
          <a:xfrm>
            <a:off x="6842530" y="1484310"/>
            <a:ext cx="2992437" cy="1879600"/>
            <a:chOff x="3353" y="1141"/>
            <a:chExt cx="1885" cy="1184"/>
          </a:xfrm>
        </p:grpSpPr>
        <p:sp>
          <p:nvSpPr>
            <p:cNvPr id="67" name="Oval 9"/>
            <p:cNvSpPr>
              <a:spLocks noChangeArrowheads="1"/>
            </p:cNvSpPr>
            <p:nvPr/>
          </p:nvSpPr>
          <p:spPr bwMode="auto">
            <a:xfrm>
              <a:off x="3353" y="1141"/>
              <a:ext cx="1885" cy="1184"/>
            </a:xfrm>
            <a:prstGeom prst="ellipse">
              <a:avLst/>
            </a:prstGeom>
            <a:solidFill>
              <a:srgbClr val="FFCCFF"/>
            </a:solidFill>
            <a:ln w="28575">
              <a:solidFill>
                <a:srgbClr val="FF99FF"/>
              </a:solidFill>
              <a:round/>
              <a:headEnd/>
              <a:tailEnd/>
            </a:ln>
            <a:effectLst>
              <a:outerShdw dist="205175" dir="20291915" algn="ctr" rotWithShape="0">
                <a:srgbClr val="FF99FF"/>
              </a:outerShdw>
            </a:effectLst>
          </p:spPr>
          <p:txBody>
            <a:bodyPr wrap="none" anchor="ctr"/>
            <a:lstStyle/>
            <a:p>
              <a:pPr marL="342900" indent="-342900" algn="ctr">
                <a:lnSpc>
                  <a:spcPct val="120000"/>
                </a:lnSpc>
                <a:spcBef>
                  <a:spcPct val="20000"/>
                </a:spcBef>
                <a:buClr>
                  <a:schemeClr val="accent2"/>
                </a:buClr>
                <a:buSzPct val="80000"/>
                <a:buBlip>
                  <a:blip r:embed="rId3"/>
                </a:buBlip>
              </a:pPr>
              <a:endParaRPr kumimoji="1" lang="zh-CN" altLang="en-US">
                <a:solidFill>
                  <a:srgbClr val="008000"/>
                </a:solidFill>
                <a:latin typeface="宋体" pitchFamily="2" charset="-122"/>
              </a:endParaRPr>
            </a:p>
          </p:txBody>
        </p:sp>
        <p:sp>
          <p:nvSpPr>
            <p:cNvPr id="68" name="Text Box 10"/>
            <p:cNvSpPr txBox="1">
              <a:spLocks noChangeArrowheads="1"/>
            </p:cNvSpPr>
            <p:nvPr/>
          </p:nvSpPr>
          <p:spPr bwMode="auto">
            <a:xfrm>
              <a:off x="3804" y="1350"/>
              <a:ext cx="1067" cy="327"/>
            </a:xfrm>
            <a:prstGeom prst="rect">
              <a:avLst/>
            </a:prstGeom>
            <a:noFill/>
            <a:ln w="9525">
              <a:noFill/>
              <a:miter lim="800000"/>
              <a:headEnd/>
              <a:tailEnd/>
            </a:ln>
            <a:effectLst/>
          </p:spPr>
          <p:txBody>
            <a:bodyPr>
              <a:spAutoFit/>
            </a:bodyPr>
            <a:lstStyle/>
            <a:p>
              <a:pPr algn="ctr"/>
              <a:r>
                <a:rPr kumimoji="1" lang="zh-CN" altLang="en-US" sz="2800">
                  <a:solidFill>
                    <a:srgbClr val="008000"/>
                  </a:solidFill>
                  <a:latin typeface="Times New Roman" pitchFamily="18" charset="0"/>
                  <a:ea typeface="华文新魏" pitchFamily="2" charset="-122"/>
                </a:rPr>
                <a:t>现实世界</a:t>
              </a:r>
            </a:p>
          </p:txBody>
        </p:sp>
      </p:grpSp>
      <p:grpSp>
        <p:nvGrpSpPr>
          <p:cNvPr id="69" name="Group 12"/>
          <p:cNvGrpSpPr>
            <a:grpSpLocks/>
          </p:cNvGrpSpPr>
          <p:nvPr/>
        </p:nvGrpSpPr>
        <p:grpSpPr bwMode="auto">
          <a:xfrm>
            <a:off x="4102505" y="4451349"/>
            <a:ext cx="3322637" cy="534988"/>
            <a:chOff x="1627" y="3073"/>
            <a:chExt cx="2093" cy="337"/>
          </a:xfrm>
        </p:grpSpPr>
        <p:sp>
          <p:nvSpPr>
            <p:cNvPr id="70" name="Text Box 13"/>
            <p:cNvSpPr txBox="1">
              <a:spLocks noChangeArrowheads="1"/>
            </p:cNvSpPr>
            <p:nvPr/>
          </p:nvSpPr>
          <p:spPr bwMode="auto">
            <a:xfrm>
              <a:off x="2268" y="3073"/>
              <a:ext cx="1104" cy="337"/>
            </a:xfrm>
            <a:prstGeom prst="rect">
              <a:avLst/>
            </a:prstGeom>
            <a:noFill/>
            <a:ln w="9525">
              <a:noFill/>
              <a:miter lim="800000"/>
              <a:headEnd/>
              <a:tailEnd/>
            </a:ln>
            <a:effectLst/>
          </p:spPr>
          <p:txBody>
            <a:bodyPr>
              <a:spAutoFit/>
            </a:bodyPr>
            <a:lstStyle/>
            <a:p>
              <a:pPr algn="ctr">
                <a:lnSpc>
                  <a:spcPct val="70000"/>
                </a:lnSpc>
              </a:pPr>
              <a:r>
                <a:rPr kumimoji="1" lang="zh-CN" altLang="en-US" dirty="0">
                  <a:effectLst>
                    <a:outerShdw blurRad="38100" dist="38100" dir="2700000" algn="tl">
                      <a:srgbClr val="C0C0C0"/>
                    </a:outerShdw>
                  </a:effectLst>
                  <a:latin typeface="Times New Roman" pitchFamily="18" charset="0"/>
                  <a:ea typeface="黑体" pitchFamily="2" charset="-122"/>
                </a:rPr>
                <a:t>计算机逻辑</a:t>
              </a:r>
            </a:p>
            <a:p>
              <a:pPr algn="ctr">
                <a:lnSpc>
                  <a:spcPct val="90000"/>
                </a:lnSpc>
              </a:pPr>
              <a:r>
                <a:rPr kumimoji="1" lang="zh-CN" altLang="en-US" dirty="0">
                  <a:effectLst>
                    <a:outerShdw blurRad="38100" dist="38100" dir="2700000" algn="tl">
                      <a:srgbClr val="C0C0C0"/>
                    </a:outerShdw>
                  </a:effectLst>
                  <a:latin typeface="Times New Roman" pitchFamily="18" charset="0"/>
                  <a:ea typeface="黑体" pitchFamily="2" charset="-122"/>
                </a:rPr>
                <a:t>的实现</a:t>
              </a:r>
            </a:p>
          </p:txBody>
        </p:sp>
        <p:sp>
          <p:nvSpPr>
            <p:cNvPr id="71" name="Line 14"/>
            <p:cNvSpPr>
              <a:spLocks noChangeShapeType="1"/>
            </p:cNvSpPr>
            <p:nvPr/>
          </p:nvSpPr>
          <p:spPr bwMode="auto">
            <a:xfrm flipH="1">
              <a:off x="1627" y="3354"/>
              <a:ext cx="2093" cy="0"/>
            </a:xfrm>
            <a:prstGeom prst="line">
              <a:avLst/>
            </a:prstGeom>
            <a:noFill/>
            <a:ln w="38100">
              <a:solidFill>
                <a:srgbClr val="0000CC"/>
              </a:solidFill>
              <a:round/>
              <a:headEnd/>
              <a:tailEnd type="triangle" w="lg" len="lg"/>
            </a:ln>
            <a:effectLst/>
          </p:spPr>
          <p:txBody>
            <a:bodyPr wrap="none"/>
            <a:lstStyle/>
            <a:p>
              <a:endParaRPr lang="zh-CN" altLang="en-US"/>
            </a:p>
          </p:txBody>
        </p:sp>
      </p:grpSp>
      <p:sp>
        <p:nvSpPr>
          <p:cNvPr id="72" name="Rectangle 15"/>
          <p:cNvSpPr>
            <a:spLocks noChangeArrowheads="1"/>
          </p:cNvSpPr>
          <p:nvPr/>
        </p:nvSpPr>
        <p:spPr bwMode="auto">
          <a:xfrm>
            <a:off x="3119841" y="2563810"/>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对象</a:t>
            </a:r>
          </a:p>
        </p:txBody>
      </p:sp>
      <p:sp>
        <p:nvSpPr>
          <p:cNvPr id="73" name="Rectangle 16"/>
          <p:cNvSpPr>
            <a:spLocks noChangeArrowheads="1"/>
          </p:cNvSpPr>
          <p:nvPr/>
        </p:nvSpPr>
        <p:spPr bwMode="auto">
          <a:xfrm>
            <a:off x="3119841" y="4706935"/>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类</a:t>
            </a:r>
          </a:p>
        </p:txBody>
      </p:sp>
      <p:grpSp>
        <p:nvGrpSpPr>
          <p:cNvPr id="74" name="Group 17"/>
          <p:cNvGrpSpPr>
            <a:grpSpLocks/>
          </p:cNvGrpSpPr>
          <p:nvPr/>
        </p:nvGrpSpPr>
        <p:grpSpPr bwMode="auto">
          <a:xfrm>
            <a:off x="4102505" y="2273297"/>
            <a:ext cx="3798887" cy="476250"/>
            <a:chOff x="1627" y="1638"/>
            <a:chExt cx="2393" cy="300"/>
          </a:xfrm>
        </p:grpSpPr>
        <p:sp>
          <p:nvSpPr>
            <p:cNvPr id="75" name="Line 18"/>
            <p:cNvSpPr>
              <a:spLocks noChangeShapeType="1"/>
            </p:cNvSpPr>
            <p:nvPr/>
          </p:nvSpPr>
          <p:spPr bwMode="auto">
            <a:xfrm flipH="1">
              <a:off x="1627" y="1938"/>
              <a:ext cx="2393" cy="0"/>
            </a:xfrm>
            <a:prstGeom prst="line">
              <a:avLst/>
            </a:prstGeom>
            <a:noFill/>
            <a:ln w="38100">
              <a:solidFill>
                <a:srgbClr val="0000CC"/>
              </a:solidFill>
              <a:round/>
              <a:headEnd type="triangle" w="lg" len="lg"/>
              <a:tailEnd type="triangle" w="lg" len="lg"/>
            </a:ln>
            <a:effectLst/>
          </p:spPr>
          <p:txBody>
            <a:bodyPr wrap="none"/>
            <a:lstStyle/>
            <a:p>
              <a:endParaRPr lang="zh-CN" altLang="en-US"/>
            </a:p>
          </p:txBody>
        </p:sp>
        <p:sp>
          <p:nvSpPr>
            <p:cNvPr id="76" name="Text Box 19"/>
            <p:cNvSpPr txBox="1">
              <a:spLocks noChangeArrowheads="1"/>
            </p:cNvSpPr>
            <p:nvPr/>
          </p:nvSpPr>
          <p:spPr bwMode="auto">
            <a:xfrm>
              <a:off x="2502" y="1638"/>
              <a:ext cx="528" cy="233"/>
            </a:xfrm>
            <a:prstGeom prst="rect">
              <a:avLst/>
            </a:prstGeom>
            <a:noFill/>
            <a:ln w="9525">
              <a:noFill/>
              <a:miter lim="800000"/>
              <a:headEnd/>
              <a:tailEnd/>
            </a:ln>
            <a:effectLst/>
          </p:spPr>
          <p:txBody>
            <a:bodyPr>
              <a:spAutoFit/>
            </a:bodyPr>
            <a:lstStyle/>
            <a:p>
              <a:r>
                <a:rPr kumimoji="1" lang="zh-CN" altLang="en-US">
                  <a:effectLst>
                    <a:outerShdw blurRad="38100" dist="38100" dir="2700000" algn="tl">
                      <a:srgbClr val="C0C0C0"/>
                    </a:outerShdw>
                  </a:effectLst>
                  <a:latin typeface="Times New Roman" pitchFamily="18" charset="0"/>
                  <a:ea typeface="黑体" pitchFamily="2" charset="-122"/>
                </a:rPr>
                <a:t>映射</a:t>
              </a:r>
            </a:p>
          </p:txBody>
        </p:sp>
      </p:grpSp>
      <p:sp>
        <p:nvSpPr>
          <p:cNvPr id="77" name="Rectangle 20"/>
          <p:cNvSpPr>
            <a:spLocks noChangeArrowheads="1"/>
          </p:cNvSpPr>
          <p:nvPr/>
        </p:nvSpPr>
        <p:spPr bwMode="auto">
          <a:xfrm>
            <a:off x="7415617" y="4706935"/>
            <a:ext cx="1846263" cy="533400"/>
          </a:xfrm>
          <a:prstGeom prst="rect">
            <a:avLst/>
          </a:prstGeom>
          <a:gradFill rotWithShape="1">
            <a:gsLst>
              <a:gs pos="0">
                <a:srgbClr val="CCFFCC"/>
              </a:gs>
              <a:gs pos="100000">
                <a:srgbClr val="66CCFF"/>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dirty="0">
                <a:solidFill>
                  <a:srgbClr val="800000"/>
                </a:solidFill>
                <a:latin typeface="Times New Roman" pitchFamily="18" charset="0"/>
              </a:rPr>
              <a:t>抽象数据类</a:t>
            </a:r>
          </a:p>
        </p:txBody>
      </p:sp>
      <p:sp>
        <p:nvSpPr>
          <p:cNvPr id="78" name="Rectangle 21"/>
          <p:cNvSpPr>
            <a:spLocks noChangeArrowheads="1"/>
          </p:cNvSpPr>
          <p:nvPr/>
        </p:nvSpPr>
        <p:spPr bwMode="auto">
          <a:xfrm>
            <a:off x="7918854" y="2563810"/>
            <a:ext cx="838200" cy="457200"/>
          </a:xfrm>
          <a:prstGeom prst="rect">
            <a:avLst/>
          </a:prstGeom>
          <a:gradFill rotWithShape="1">
            <a:gsLst>
              <a:gs pos="0">
                <a:srgbClr val="CCFFCC"/>
              </a:gs>
              <a:gs pos="100000">
                <a:srgbClr val="FFFF99"/>
              </a:gs>
            </a:gsLst>
            <a:lin ang="5400000" scaled="1"/>
          </a:gra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实体</a:t>
            </a:r>
          </a:p>
        </p:txBody>
      </p:sp>
      <p:grpSp>
        <p:nvGrpSpPr>
          <p:cNvPr id="79" name="Group 22"/>
          <p:cNvGrpSpPr>
            <a:grpSpLocks/>
          </p:cNvGrpSpPr>
          <p:nvPr/>
        </p:nvGrpSpPr>
        <p:grpSpPr bwMode="auto">
          <a:xfrm>
            <a:off x="8337954" y="3021011"/>
            <a:ext cx="546100" cy="1601787"/>
            <a:chOff x="4295" y="2109"/>
            <a:chExt cx="344" cy="1009"/>
          </a:xfrm>
        </p:grpSpPr>
        <p:sp>
          <p:nvSpPr>
            <p:cNvPr id="80" name="Text Box 23"/>
            <p:cNvSpPr txBox="1">
              <a:spLocks noChangeArrowheads="1"/>
            </p:cNvSpPr>
            <p:nvPr/>
          </p:nvSpPr>
          <p:spPr bwMode="auto">
            <a:xfrm>
              <a:off x="4348" y="2202"/>
              <a:ext cx="291"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sp>
          <p:nvSpPr>
            <p:cNvPr id="81" name="Line 24"/>
            <p:cNvSpPr>
              <a:spLocks noChangeShapeType="1"/>
            </p:cNvSpPr>
            <p:nvPr/>
          </p:nvSpPr>
          <p:spPr bwMode="auto">
            <a:xfrm>
              <a:off x="4295" y="2109"/>
              <a:ext cx="0" cy="1009"/>
            </a:xfrm>
            <a:prstGeom prst="line">
              <a:avLst/>
            </a:prstGeom>
            <a:noFill/>
            <a:ln w="38100">
              <a:solidFill>
                <a:srgbClr val="0000CC"/>
              </a:solidFill>
              <a:round/>
              <a:headEnd/>
              <a:tailEnd type="triangle" w="lg" len="lg"/>
            </a:ln>
            <a:effectLst/>
          </p:spPr>
          <p:txBody>
            <a:bodyPr wrap="none"/>
            <a:lstStyle/>
            <a:p>
              <a:endParaRPr lang="zh-CN" altLang="en-US"/>
            </a:p>
          </p:txBody>
        </p:sp>
      </p:grpSp>
      <p:grpSp>
        <p:nvGrpSpPr>
          <p:cNvPr id="82" name="Group 25"/>
          <p:cNvGrpSpPr>
            <a:grpSpLocks/>
          </p:cNvGrpSpPr>
          <p:nvPr/>
        </p:nvGrpSpPr>
        <p:grpSpPr bwMode="auto">
          <a:xfrm>
            <a:off x="2975381" y="3021011"/>
            <a:ext cx="461963" cy="1601787"/>
            <a:chOff x="917" y="2109"/>
            <a:chExt cx="291" cy="1009"/>
          </a:xfrm>
        </p:grpSpPr>
        <p:sp>
          <p:nvSpPr>
            <p:cNvPr id="83" name="Line 26"/>
            <p:cNvSpPr>
              <a:spLocks noChangeShapeType="1"/>
            </p:cNvSpPr>
            <p:nvPr/>
          </p:nvSpPr>
          <p:spPr bwMode="auto">
            <a:xfrm>
              <a:off x="1199" y="2109"/>
              <a:ext cx="9" cy="1009"/>
            </a:xfrm>
            <a:prstGeom prst="line">
              <a:avLst/>
            </a:prstGeom>
            <a:noFill/>
            <a:ln w="38100">
              <a:solidFill>
                <a:srgbClr val="0000CC"/>
              </a:solidFill>
              <a:round/>
              <a:headEnd type="none" w="lg" len="lg"/>
              <a:tailEnd type="triangle" w="lg" len="lg"/>
            </a:ln>
            <a:effectLst/>
          </p:spPr>
          <p:txBody>
            <a:bodyPr wrap="none"/>
            <a:lstStyle/>
            <a:p>
              <a:endParaRPr lang="zh-CN" altLang="en-US"/>
            </a:p>
          </p:txBody>
        </p:sp>
        <p:sp>
          <p:nvSpPr>
            <p:cNvPr id="84" name="Text Box 27"/>
            <p:cNvSpPr txBox="1">
              <a:spLocks noChangeArrowheads="1"/>
            </p:cNvSpPr>
            <p:nvPr/>
          </p:nvSpPr>
          <p:spPr bwMode="auto">
            <a:xfrm>
              <a:off x="917" y="2311"/>
              <a:ext cx="291"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grpSp>
      <p:grpSp>
        <p:nvGrpSpPr>
          <p:cNvPr id="85" name="Group 28"/>
          <p:cNvGrpSpPr>
            <a:grpSpLocks/>
          </p:cNvGrpSpPr>
          <p:nvPr/>
        </p:nvGrpSpPr>
        <p:grpSpPr bwMode="auto">
          <a:xfrm>
            <a:off x="3710392" y="3022597"/>
            <a:ext cx="568325" cy="1601788"/>
            <a:chOff x="1380" y="2110"/>
            <a:chExt cx="358" cy="1009"/>
          </a:xfrm>
        </p:grpSpPr>
        <p:sp>
          <p:nvSpPr>
            <p:cNvPr id="86" name="Text Box 29"/>
            <p:cNvSpPr txBox="1">
              <a:spLocks noChangeArrowheads="1"/>
            </p:cNvSpPr>
            <p:nvPr/>
          </p:nvSpPr>
          <p:spPr bwMode="auto">
            <a:xfrm flipH="1">
              <a:off x="1447" y="2311"/>
              <a:ext cx="291" cy="693"/>
            </a:xfrm>
            <a:prstGeom prst="rect">
              <a:avLst/>
            </a:prstGeom>
            <a:noFill/>
            <a:ln w="9525">
              <a:noFill/>
              <a:miter lim="800000"/>
              <a:headEnd/>
              <a:tailEnd/>
            </a:ln>
            <a:effectLst/>
          </p:spPr>
          <p:txBody>
            <a:bodyPr vert="eaVert">
              <a:spAutoFit/>
            </a:bodyPr>
            <a:lstStyle/>
            <a:p>
              <a:r>
                <a:rPr kumimoji="1" lang="zh-CN" altLang="en-US">
                  <a:solidFill>
                    <a:srgbClr val="0000CC"/>
                  </a:solidFill>
                  <a:latin typeface="宋体" pitchFamily="2" charset="-122"/>
                </a:rPr>
                <a:t>实例化</a:t>
              </a:r>
            </a:p>
          </p:txBody>
        </p:sp>
        <p:sp>
          <p:nvSpPr>
            <p:cNvPr id="87" name="Line 30"/>
            <p:cNvSpPr>
              <a:spLocks noChangeShapeType="1"/>
            </p:cNvSpPr>
            <p:nvPr/>
          </p:nvSpPr>
          <p:spPr bwMode="auto">
            <a:xfrm>
              <a:off x="1380" y="2110"/>
              <a:ext cx="9" cy="1009"/>
            </a:xfrm>
            <a:prstGeom prst="line">
              <a:avLst/>
            </a:prstGeom>
            <a:noFill/>
            <a:ln w="38100">
              <a:solidFill>
                <a:srgbClr val="0000CC"/>
              </a:solidFill>
              <a:round/>
              <a:headEnd type="triangle" w="lg" len="lg"/>
              <a:tailEnd type="none" w="lg" len="lg"/>
            </a:ln>
            <a:effec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extLst>
              <p:ext uri="{D42A27DB-BD31-4B8C-83A1-F6EECF244321}">
                <p14:modId xmlns:p14="http://schemas.microsoft.com/office/powerpoint/2010/main" val="319855487"/>
              </p:ext>
            </p:extLst>
          </p:nvPr>
        </p:nvGraphicFramePr>
        <p:xfrm>
          <a:off x="1981201" y="1189331"/>
          <a:ext cx="3121025" cy="1233488"/>
        </p:xfrm>
        <a:graphic>
          <a:graphicData uri="http://schemas.openxmlformats.org/presentationml/2006/ole">
            <mc:AlternateContent xmlns:mc="http://schemas.openxmlformats.org/markup-compatibility/2006">
              <mc:Choice xmlns:v="urn:schemas-microsoft-com:vml" Requires="v">
                <p:oleObj spid="_x0000_s1041" name="剪辑" r:id="rId3" imgW="6544800" imgH="1706400" progId="">
                  <p:embed/>
                </p:oleObj>
              </mc:Choice>
              <mc:Fallback>
                <p:oleObj name="剪辑" r:id="rId3" imgW="6544800" imgH="1706400" progId="">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1189331"/>
                        <a:ext cx="3121025" cy="12334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5562600" y="1646532"/>
            <a:ext cx="4572000" cy="3935413"/>
          </a:xfrm>
          <a:prstGeom prst="rect">
            <a:avLst/>
          </a:prstGeom>
          <a:solidFill>
            <a:srgbClr val="FFCC66"/>
          </a:solidFill>
          <a:ln w="9525">
            <a:noFill/>
            <a:miter lim="800000"/>
            <a:headEnd/>
            <a:tailEnd/>
          </a:ln>
        </p:spPr>
        <p:txBody>
          <a:bodyPr>
            <a:spAutoFit/>
          </a:bodyPr>
          <a:lstStyle/>
          <a:p>
            <a:pPr>
              <a:spcBef>
                <a:spcPct val="0"/>
              </a:spcBef>
            </a:pPr>
            <a:r>
              <a:rPr kumimoji="1" lang="en-US" altLang="zh-CN" sz="2800">
                <a:solidFill>
                  <a:srgbClr val="000066"/>
                </a:solidFill>
                <a:latin typeface="Times New Roman" pitchFamily="18" charset="0"/>
              </a:rPr>
              <a:t>class Car {</a:t>
            </a:r>
          </a:p>
          <a:p>
            <a:pPr>
              <a:spcBef>
                <a:spcPct val="0"/>
              </a:spcBef>
            </a:pPr>
            <a:r>
              <a:rPr kumimoji="1" lang="en-US" altLang="zh-CN" sz="2800">
                <a:solidFill>
                  <a:srgbClr val="000066"/>
                </a:solidFill>
                <a:latin typeface="Times New Roman" pitchFamily="18" charset="0"/>
              </a:rPr>
              <a:t>    int color;  </a:t>
            </a:r>
          </a:p>
          <a:p>
            <a:pPr>
              <a:spcBef>
                <a:spcPct val="0"/>
              </a:spcBef>
            </a:pPr>
            <a:r>
              <a:rPr kumimoji="1" lang="en-US" altLang="zh-CN" sz="2800">
                <a:solidFill>
                  <a:srgbClr val="000066"/>
                </a:solidFill>
                <a:latin typeface="Times New Roman" pitchFamily="18" charset="0"/>
              </a:rPr>
              <a:t>    int number;</a:t>
            </a:r>
            <a:endParaRPr kumimoji="1" lang="en-US" altLang="zh-CN">
              <a:solidFill>
                <a:srgbClr val="000066"/>
              </a:solidFill>
              <a:latin typeface="宋体" pitchFamily="2" charset="-122"/>
            </a:endParaRPr>
          </a:p>
          <a:p>
            <a:pPr>
              <a:spcBef>
                <a:spcPct val="0"/>
              </a:spcBef>
            </a:pPr>
            <a:r>
              <a:rPr kumimoji="1" lang="en-US" altLang="zh-CN" sz="2800">
                <a:latin typeface="Times New Roman" pitchFamily="18" charset="0"/>
              </a:rPr>
              <a:t>    </a:t>
            </a:r>
            <a:r>
              <a:rPr kumimoji="1" lang="en-US" altLang="zh-CN" sz="2800">
                <a:solidFill>
                  <a:srgbClr val="000066"/>
                </a:solidFill>
                <a:latin typeface="Times New Roman" pitchFamily="18" charset="0"/>
              </a:rPr>
              <a:t>int speed;</a:t>
            </a:r>
          </a:p>
          <a:p>
            <a:pPr>
              <a:spcBef>
                <a:spcPct val="0"/>
              </a:spcBef>
            </a:pPr>
            <a:r>
              <a:rPr kumimoji="1" lang="en-US" altLang="zh-CN" sz="2800">
                <a:solidFill>
                  <a:srgbClr val="000066"/>
                </a:solidFill>
                <a:latin typeface="Times New Roman" pitchFamily="18" charset="0"/>
              </a:rPr>
              <a:t>   </a:t>
            </a:r>
          </a:p>
          <a:p>
            <a:pPr>
              <a:spcBef>
                <a:spcPct val="0"/>
              </a:spcBef>
            </a:pPr>
            <a:r>
              <a:rPr kumimoji="1" lang="en-US" altLang="zh-CN" sz="2800">
                <a:solidFill>
                  <a:srgbClr val="000066"/>
                </a:solidFill>
                <a:latin typeface="Times New Roman" pitchFamily="18" charset="0"/>
              </a:rPr>
              <a:t>    void brake() { … }</a:t>
            </a:r>
          </a:p>
          <a:p>
            <a:pPr>
              <a:spcBef>
                <a:spcPct val="0"/>
              </a:spcBef>
            </a:pPr>
            <a:r>
              <a:rPr kumimoji="1" lang="en-US" altLang="zh-CN" sz="2800">
                <a:solidFill>
                  <a:srgbClr val="000066"/>
                </a:solidFill>
                <a:latin typeface="Times New Roman" pitchFamily="18" charset="0"/>
              </a:rPr>
              <a:t>    void speedUp() {…};</a:t>
            </a:r>
          </a:p>
          <a:p>
            <a:pPr>
              <a:spcBef>
                <a:spcPct val="0"/>
              </a:spcBef>
            </a:pPr>
            <a:r>
              <a:rPr kumimoji="1" lang="en-US" altLang="zh-CN" sz="2800">
                <a:solidFill>
                  <a:srgbClr val="000066"/>
                </a:solidFill>
                <a:latin typeface="Times New Roman" pitchFamily="18" charset="0"/>
              </a:rPr>
              <a:t>    void slowDown() { …  }</a:t>
            </a:r>
          </a:p>
          <a:p>
            <a:pPr>
              <a:spcBef>
                <a:spcPct val="0"/>
              </a:spcBef>
            </a:pPr>
            <a:r>
              <a:rPr kumimoji="1" lang="en-US" altLang="zh-CN" sz="2800">
                <a:solidFill>
                  <a:srgbClr val="000066"/>
                </a:solidFill>
                <a:latin typeface="Times New Roman" pitchFamily="18" charset="0"/>
              </a:rPr>
              <a:t>}</a:t>
            </a:r>
            <a:r>
              <a:rPr kumimoji="1" lang="en-US" altLang="zh-CN">
                <a:solidFill>
                  <a:srgbClr val="000066"/>
                </a:solidFill>
                <a:latin typeface="Times New Roman" pitchFamily="18" charset="0"/>
              </a:rPr>
              <a:t>  </a:t>
            </a:r>
          </a:p>
        </p:txBody>
      </p:sp>
      <p:grpSp>
        <p:nvGrpSpPr>
          <p:cNvPr id="6" name="Group 4"/>
          <p:cNvGrpSpPr>
            <a:grpSpLocks/>
          </p:cNvGrpSpPr>
          <p:nvPr/>
        </p:nvGrpSpPr>
        <p:grpSpPr bwMode="auto">
          <a:xfrm>
            <a:off x="2286000" y="3246731"/>
            <a:ext cx="3200400" cy="2438400"/>
            <a:chOff x="480" y="2592"/>
            <a:chExt cx="2016" cy="1536"/>
          </a:xfrm>
        </p:grpSpPr>
        <p:sp>
          <p:nvSpPr>
            <p:cNvPr id="7" name="Line 5"/>
            <p:cNvSpPr>
              <a:spLocks noChangeShapeType="1"/>
            </p:cNvSpPr>
            <p:nvPr/>
          </p:nvSpPr>
          <p:spPr bwMode="auto">
            <a:xfrm flipV="1">
              <a:off x="1680" y="2592"/>
              <a:ext cx="816" cy="124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480" y="3360"/>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pPr>
              <a:r>
                <a:rPr lang="zh-CN" altLang="en-US" sz="3200">
                  <a:solidFill>
                    <a:srgbClr val="0000CC"/>
                  </a:solidFill>
                  <a:latin typeface="Courier New" pitchFamily="49" charset="0"/>
                </a:rPr>
                <a:t>计算机中</a:t>
              </a:r>
            </a:p>
            <a:p>
              <a:pPr marL="342900" indent="-342900" algn="ctr">
                <a:spcBef>
                  <a:spcPct val="20000"/>
                </a:spcBef>
                <a:buClr>
                  <a:schemeClr val="tx2"/>
                </a:buClr>
              </a:pPr>
              <a:r>
                <a:rPr lang="zh-CN" altLang="en-US" sz="3200">
                  <a:solidFill>
                    <a:srgbClr val="0000CC"/>
                  </a:solidFill>
                  <a:latin typeface="Courier New" pitchFamily="49" charset="0"/>
                </a:rPr>
                <a:t>的对象的原型</a:t>
              </a:r>
            </a:p>
          </p:txBody>
        </p:sp>
      </p:grpSp>
      <p:grpSp>
        <p:nvGrpSpPr>
          <p:cNvPr id="9" name="Group 7"/>
          <p:cNvGrpSpPr>
            <a:grpSpLocks/>
          </p:cNvGrpSpPr>
          <p:nvPr/>
        </p:nvGrpSpPr>
        <p:grpSpPr bwMode="auto">
          <a:xfrm>
            <a:off x="2057400" y="2408531"/>
            <a:ext cx="2438400" cy="1981200"/>
            <a:chOff x="336" y="2064"/>
            <a:chExt cx="1536" cy="1248"/>
          </a:xfrm>
        </p:grpSpPr>
        <p:sp>
          <p:nvSpPr>
            <p:cNvPr id="10" name="Text Box 8"/>
            <p:cNvSpPr txBox="1">
              <a:spLocks noChangeArrowheads="1"/>
            </p:cNvSpPr>
            <p:nvPr/>
          </p:nvSpPr>
          <p:spPr bwMode="auto">
            <a:xfrm>
              <a:off x="336" y="2544"/>
              <a:ext cx="1536" cy="768"/>
            </a:xfrm>
            <a:prstGeom prst="rect">
              <a:avLst/>
            </a:prstGeom>
            <a:gradFill rotWithShape="1">
              <a:gsLst>
                <a:gs pos="0">
                  <a:srgbClr val="FFFFFF"/>
                </a:gs>
                <a:gs pos="100000">
                  <a:srgbClr val="FFFFCC"/>
                </a:gs>
              </a:gsLst>
              <a:lin ang="5400000" scaled="1"/>
            </a:gradFill>
            <a:ln w="38100">
              <a:solidFill>
                <a:srgbClr val="0000FF"/>
              </a:solidFill>
              <a:miter lim="800000"/>
              <a:headEnd/>
              <a:tailEnd/>
            </a:ln>
          </p:spPr>
          <p:txBody>
            <a:bodyPr/>
            <a:lstStyle/>
            <a:p>
              <a:pPr marL="342900" indent="-342900" algn="ctr">
                <a:spcBef>
                  <a:spcPct val="20000"/>
                </a:spcBef>
                <a:buClr>
                  <a:schemeClr val="tx2"/>
                </a:buClr>
              </a:pPr>
              <a:r>
                <a:rPr lang="zh-CN" altLang="en-US" sz="3200" dirty="0">
                  <a:solidFill>
                    <a:srgbClr val="CC0000"/>
                  </a:solidFill>
                  <a:latin typeface="Courier New" pitchFamily="49" charset="0"/>
                </a:rPr>
                <a:t>现实生活中的实体</a:t>
              </a:r>
            </a:p>
          </p:txBody>
        </p:sp>
        <p:sp>
          <p:nvSpPr>
            <p:cNvPr id="11" name="Line 9"/>
            <p:cNvSpPr>
              <a:spLocks noChangeShapeType="1"/>
            </p:cNvSpPr>
            <p:nvPr/>
          </p:nvSpPr>
          <p:spPr bwMode="auto">
            <a:xfrm flipV="1">
              <a:off x="1152" y="2064"/>
              <a:ext cx="0" cy="384"/>
            </a:xfrm>
            <a:prstGeom prst="line">
              <a:avLst/>
            </a:prstGeom>
            <a:noFill/>
            <a:ln w="38100">
              <a:solidFill>
                <a:srgbClr val="0000FF"/>
              </a:solidFill>
              <a:round/>
              <a:headEnd/>
              <a:tailEnd type="triangle" w="lg" len="lg"/>
            </a:ln>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extLst>
              <p:ext uri="{D42A27DB-BD31-4B8C-83A1-F6EECF244321}">
                <p14:modId xmlns:p14="http://schemas.microsoft.com/office/powerpoint/2010/main" val="1400445855"/>
              </p:ext>
            </p:extLst>
          </p:nvPr>
        </p:nvGraphicFramePr>
        <p:xfrm>
          <a:off x="2000282" y="1235339"/>
          <a:ext cx="3121025" cy="1233487"/>
        </p:xfrm>
        <a:graphic>
          <a:graphicData uri="http://schemas.openxmlformats.org/presentationml/2006/ole">
            <mc:AlternateContent xmlns:mc="http://schemas.openxmlformats.org/markup-compatibility/2006">
              <mc:Choice xmlns:v="urn:schemas-microsoft-com:vml" Requires="v">
                <p:oleObj spid="_x0000_s2065" name="剪辑" r:id="rId3" imgW="6544800" imgH="1706400" progId="">
                  <p:embed/>
                </p:oleObj>
              </mc:Choice>
              <mc:Fallback>
                <p:oleObj name="剪辑" r:id="rId3" imgW="6544800" imgH="1706400" progId="">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82" y="1235339"/>
                        <a:ext cx="3121025" cy="12334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6024594" y="3754700"/>
            <a:ext cx="4572000" cy="1631216"/>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a:t>
            </a:r>
          </a:p>
          <a:p>
            <a:pPr>
              <a:spcBef>
                <a:spcPct val="0"/>
              </a:spcBef>
            </a:pPr>
            <a:r>
              <a:rPr kumimoji="1" lang="en-US" altLang="zh-CN" sz="2000" dirty="0">
                <a:solidFill>
                  <a:srgbClr val="000066"/>
                </a:solidFill>
                <a:latin typeface="Times New Roman" pitchFamily="18" charset="0"/>
              </a:rPr>
              <a:t>Car </a:t>
            </a: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 new Car();</a:t>
            </a:r>
          </a:p>
          <a:p>
            <a:pPr>
              <a:spcBef>
                <a:spcPct val="0"/>
              </a:spcBef>
            </a:pP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err="1">
                <a:solidFill>
                  <a:srgbClr val="000066"/>
                </a:solidFill>
                <a:latin typeface="Times New Roman" pitchFamily="18" charset="0"/>
              </a:rPr>
              <a:t>myCar.brake</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a:t>
            </a:r>
          </a:p>
        </p:txBody>
      </p:sp>
      <p:grpSp>
        <p:nvGrpSpPr>
          <p:cNvPr id="6" name="Group 4"/>
          <p:cNvGrpSpPr>
            <a:grpSpLocks/>
          </p:cNvGrpSpPr>
          <p:nvPr/>
        </p:nvGrpSpPr>
        <p:grpSpPr bwMode="auto">
          <a:xfrm>
            <a:off x="6281769" y="1605226"/>
            <a:ext cx="2743200" cy="2263775"/>
            <a:chOff x="2985" y="896"/>
            <a:chExt cx="1728" cy="1426"/>
          </a:xfrm>
        </p:grpSpPr>
        <p:sp>
          <p:nvSpPr>
            <p:cNvPr id="7" name="Line 5"/>
            <p:cNvSpPr>
              <a:spLocks noChangeShapeType="1"/>
            </p:cNvSpPr>
            <p:nvPr/>
          </p:nvSpPr>
          <p:spPr bwMode="auto">
            <a:xfrm>
              <a:off x="3714" y="1664"/>
              <a:ext cx="0" cy="65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2985" y="896"/>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pPr>
              <a:r>
                <a:rPr lang="zh-CN" altLang="en-US" sz="3200">
                  <a:solidFill>
                    <a:srgbClr val="0000CC"/>
                  </a:solidFill>
                  <a:latin typeface="Courier New" pitchFamily="49" charset="0"/>
                </a:rPr>
                <a:t>计算机中</a:t>
              </a:r>
            </a:p>
            <a:p>
              <a:pPr marL="342900" indent="-342900" algn="ctr">
                <a:spcBef>
                  <a:spcPct val="20000"/>
                </a:spcBef>
                <a:buClr>
                  <a:schemeClr val="tx2"/>
                </a:buClr>
              </a:pPr>
              <a:r>
                <a:rPr lang="zh-CN" altLang="en-US" sz="3200">
                  <a:solidFill>
                    <a:srgbClr val="0000CC"/>
                  </a:solidFill>
                  <a:latin typeface="Courier New" pitchFamily="49" charset="0"/>
                </a:rPr>
                <a:t>的对象</a:t>
              </a:r>
            </a:p>
          </p:txBody>
        </p:sp>
      </p:grpSp>
      <p:sp>
        <p:nvSpPr>
          <p:cNvPr id="9" name="Text Box 7"/>
          <p:cNvSpPr txBox="1">
            <a:spLocks noChangeArrowheads="1"/>
          </p:cNvSpPr>
          <p:nvPr/>
        </p:nvSpPr>
        <p:spPr bwMode="auto">
          <a:xfrm>
            <a:off x="1724057" y="2752988"/>
            <a:ext cx="4157663" cy="2862322"/>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class Car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color;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number;</a:t>
            </a:r>
            <a:endParaRPr kumimoji="1" lang="en-US" altLang="zh-CN" sz="1400" dirty="0">
              <a:solidFill>
                <a:srgbClr val="000066"/>
              </a:solidFill>
              <a:latin typeface="宋体" pitchFamily="2" charset="-122"/>
            </a:endParaRPr>
          </a:p>
          <a:p>
            <a:pPr>
              <a:spcBef>
                <a:spcPct val="0"/>
              </a:spcBef>
            </a:pPr>
            <a:r>
              <a:rPr kumimoji="1" lang="en-US" altLang="zh-CN" sz="2000" dirty="0">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speed;</a:t>
            </a:r>
          </a:p>
          <a:p>
            <a:pPr>
              <a:spcBef>
                <a:spcPct val="0"/>
              </a:spcBef>
            </a:pP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brake() { …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slowDown</a:t>
            </a:r>
            <a:r>
              <a:rPr kumimoji="1" lang="en-US" altLang="zh-CN" sz="2000" dirty="0">
                <a:solidFill>
                  <a:srgbClr val="000066"/>
                </a:solidFill>
                <a:latin typeface="Times New Roman" pitchFamily="18" charset="0"/>
              </a:rPr>
              <a:t>() { …  }</a:t>
            </a:r>
          </a:p>
          <a:p>
            <a:pPr>
              <a:spcBef>
                <a:spcPct val="0"/>
              </a:spcBef>
            </a:pPr>
            <a:r>
              <a:rPr kumimoji="1" lang="en-US" altLang="zh-CN" sz="2000" dirty="0">
                <a:solidFill>
                  <a:srgbClr val="000066"/>
                </a:solidFill>
                <a:latin typeface="Times New Roman" pitchFamily="18" charset="0"/>
              </a:rPr>
              <a:t>}</a:t>
            </a:r>
            <a:r>
              <a:rPr kumimoji="1" lang="en-US" altLang="zh-CN" sz="1400" dirty="0">
                <a:solidFill>
                  <a:srgbClr val="000066"/>
                </a:solidFill>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面向对象：类和对象</a:t>
            </a:r>
            <a:endParaRPr lang="zh-CN" altLang="en-US" dirty="0"/>
          </a:p>
        </p:txBody>
      </p:sp>
      <p:sp>
        <p:nvSpPr>
          <p:cNvPr id="6" name="内容占位符 5"/>
          <p:cNvSpPr>
            <a:spLocks noGrp="1"/>
          </p:cNvSpPr>
          <p:nvPr>
            <p:ph sz="quarter" idx="10"/>
          </p:nvPr>
        </p:nvSpPr>
        <p:spPr>
          <a:xfrm>
            <a:off x="728296" y="1174173"/>
            <a:ext cx="10735408" cy="5046784"/>
          </a:xfrm>
        </p:spPr>
        <p:txBody>
          <a:bodyPr/>
          <a:lstStyle/>
          <a:p>
            <a:pPr>
              <a:lnSpc>
                <a:spcPct val="100000"/>
              </a:lnSpc>
            </a:pPr>
            <a:r>
              <a:rPr lang="zh-CN" altLang="en-US" dirty="0"/>
              <a:t>类是</a:t>
            </a:r>
            <a:r>
              <a:rPr lang="en-US" altLang="zh-CN" dirty="0"/>
              <a:t>Java</a:t>
            </a:r>
            <a:r>
              <a:rPr lang="zh-CN" altLang="en-US" dirty="0"/>
              <a:t>语言的最基本概念，是组成</a:t>
            </a:r>
            <a:r>
              <a:rPr lang="en-US" altLang="zh-CN" dirty="0"/>
              <a:t>Java</a:t>
            </a:r>
            <a:r>
              <a:rPr lang="zh-CN" altLang="en-US" dirty="0"/>
              <a:t>程序的基本要素</a:t>
            </a:r>
          </a:p>
          <a:p>
            <a:pPr>
              <a:lnSpc>
                <a:spcPct val="100000"/>
              </a:lnSpc>
            </a:pPr>
            <a:r>
              <a:rPr lang="zh-CN" altLang="en-US" dirty="0"/>
              <a:t>类是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a:t>
            </a:r>
          </a:p>
          <a:p>
            <a:pPr>
              <a:lnSpc>
                <a:spcPct val="100000"/>
              </a:lnSpc>
            </a:pPr>
            <a:r>
              <a:rPr lang="zh-CN" altLang="en-US" dirty="0"/>
              <a:t>类封装了该类对象的变量和方法</a:t>
            </a:r>
            <a:endParaRPr lang="en-US" altLang="zh-CN" dirty="0"/>
          </a:p>
          <a:p>
            <a:pPr>
              <a:lnSpc>
                <a:spcPct val="100000"/>
              </a:lnSpc>
              <a:buFont typeface="Wingdings" panose="05000000000000000000" pitchFamily="2" charset="2"/>
              <a:buChar char="Ø"/>
            </a:pPr>
            <a:r>
              <a:rPr lang="zh-CN" altLang="en-US" sz="3200" b="1" dirty="0"/>
              <a:t>对象是类的实例化，对象的创建是通过对象构造方法来实现的</a:t>
            </a:r>
          </a:p>
          <a:p>
            <a:pPr>
              <a:lnSpc>
                <a:spcPct val="100000"/>
              </a:lnSpc>
              <a:buFont typeface="Wingdings" panose="05000000000000000000" pitchFamily="2" charset="2"/>
              <a:buChar char="Ø"/>
            </a:pPr>
            <a:r>
              <a:rPr lang="zh-CN" altLang="en-US" sz="3200" b="1" dirty="0"/>
              <a:t>我们可以生成多个对象，通过消息传递来进行交互，最终完成复杂的任务</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sp>
        <p:nvSpPr>
          <p:cNvPr id="2" name="内容占位符 1"/>
          <p:cNvSpPr>
            <a:spLocks noGrp="1"/>
          </p:cNvSpPr>
          <p:nvPr>
            <p:ph sz="quarter" idx="10"/>
          </p:nvPr>
        </p:nvSpPr>
        <p:spPr/>
        <p:txBody>
          <a:bodyPr/>
          <a:lstStyle/>
          <a:p>
            <a:r>
              <a:rPr lang="zh-CN" altLang="en-US" dirty="0"/>
              <a:t>软件对象通过相互间传递消息来相互作用和通信</a:t>
            </a:r>
          </a:p>
          <a:p>
            <a:r>
              <a:rPr lang="zh-CN" altLang="en-US" dirty="0"/>
              <a:t>一个消息由三部分组成</a:t>
            </a:r>
            <a:r>
              <a:rPr lang="en-US" altLang="zh-CN" dirty="0"/>
              <a:t>:</a:t>
            </a:r>
          </a:p>
          <a:p>
            <a:pPr lvl="1"/>
            <a:r>
              <a:rPr lang="en-US" altLang="zh-CN" dirty="0"/>
              <a:t>1. </a:t>
            </a:r>
            <a:r>
              <a:rPr lang="zh-CN" altLang="en-US" dirty="0"/>
              <a:t>接受消息的对象</a:t>
            </a:r>
          </a:p>
          <a:p>
            <a:pPr lvl="1"/>
            <a:r>
              <a:rPr lang="en-US" altLang="zh-CN" dirty="0"/>
              <a:t>2. </a:t>
            </a:r>
            <a:r>
              <a:rPr lang="zh-CN" altLang="en-US" dirty="0"/>
              <a:t>方法的名字</a:t>
            </a:r>
          </a:p>
          <a:p>
            <a:pPr lvl="1"/>
            <a:r>
              <a:rPr lang="en-US" altLang="zh-CN" dirty="0"/>
              <a:t>3. </a:t>
            </a:r>
            <a:r>
              <a:rPr lang="zh-CN" altLang="en-US" dirty="0"/>
              <a:t>方法需要的参数</a:t>
            </a:r>
          </a:p>
          <a:p>
            <a:endParaRPr lang="zh-CN" altLang="en-US" dirty="0"/>
          </a:p>
        </p:txBody>
      </p:sp>
      <p:grpSp>
        <p:nvGrpSpPr>
          <p:cNvPr id="4" name="Group 4"/>
          <p:cNvGrpSpPr>
            <a:grpSpLocks/>
          </p:cNvGrpSpPr>
          <p:nvPr/>
        </p:nvGrpSpPr>
        <p:grpSpPr bwMode="auto">
          <a:xfrm>
            <a:off x="8312352" y="3547342"/>
            <a:ext cx="3269236" cy="2135908"/>
            <a:chOff x="599" y="2640"/>
            <a:chExt cx="1513" cy="952"/>
          </a:xfrm>
        </p:grpSpPr>
        <p:sp>
          <p:nvSpPr>
            <p:cNvPr id="5" name="Oval 5"/>
            <p:cNvSpPr>
              <a:spLocks noChangeArrowheads="1"/>
            </p:cNvSpPr>
            <p:nvPr/>
          </p:nvSpPr>
          <p:spPr bwMode="auto">
            <a:xfrm>
              <a:off x="1187" y="2640"/>
              <a:ext cx="925" cy="925"/>
            </a:xfrm>
            <a:prstGeom prst="ellipse">
              <a:avLst/>
            </a:prstGeom>
            <a:solidFill>
              <a:schemeClr val="bg2"/>
            </a:solidFill>
            <a:ln w="9525">
              <a:solidFill>
                <a:schemeClr val="tx1"/>
              </a:solidFill>
              <a:round/>
              <a:headEnd/>
              <a:tailEnd/>
            </a:ln>
          </p:spPr>
          <p:txBody>
            <a:bodyPr wrap="none" anchor="ctr"/>
            <a:lstStyle/>
            <a:p>
              <a:endParaRPr lang="zh-CN" altLang="en-US"/>
            </a:p>
          </p:txBody>
        </p:sp>
        <p:sp>
          <p:nvSpPr>
            <p:cNvPr id="6" name="Line 6"/>
            <p:cNvSpPr>
              <a:spLocks noChangeShapeType="1"/>
            </p:cNvSpPr>
            <p:nvPr/>
          </p:nvSpPr>
          <p:spPr bwMode="auto">
            <a:xfrm>
              <a:off x="1406" y="2715"/>
              <a:ext cx="463" cy="775"/>
            </a:xfrm>
            <a:prstGeom prst="line">
              <a:avLst/>
            </a:prstGeom>
            <a:noFill/>
            <a:ln w="38100">
              <a:solidFill>
                <a:schemeClr val="tx1"/>
              </a:solidFill>
              <a:round/>
              <a:headEnd/>
              <a:tailEnd/>
            </a:ln>
          </p:spPr>
          <p:txBody>
            <a:bodyPr wrap="none" anchor="ctr"/>
            <a:lstStyle/>
            <a:p>
              <a:endParaRPr lang="zh-CN" altLang="en-US"/>
            </a:p>
          </p:txBody>
        </p:sp>
        <p:sp>
          <p:nvSpPr>
            <p:cNvPr id="7" name="Line 7"/>
            <p:cNvSpPr>
              <a:spLocks noChangeShapeType="1"/>
            </p:cNvSpPr>
            <p:nvPr/>
          </p:nvSpPr>
          <p:spPr bwMode="auto">
            <a:xfrm flipH="1">
              <a:off x="1455" y="2665"/>
              <a:ext cx="340" cy="900"/>
            </a:xfrm>
            <a:prstGeom prst="line">
              <a:avLst/>
            </a:prstGeom>
            <a:noFill/>
            <a:ln w="9525">
              <a:solidFill>
                <a:schemeClr val="tx1"/>
              </a:solidFill>
              <a:round/>
              <a:headEnd/>
              <a:tailEnd/>
            </a:ln>
          </p:spPr>
          <p:txBody>
            <a:bodyPr wrap="none" anchor="ctr"/>
            <a:lstStyle/>
            <a:p>
              <a:endParaRPr lang="zh-CN" altLang="en-US"/>
            </a:p>
          </p:txBody>
        </p:sp>
        <p:sp>
          <p:nvSpPr>
            <p:cNvPr id="8" name="Line 8"/>
            <p:cNvSpPr>
              <a:spLocks noChangeShapeType="1"/>
            </p:cNvSpPr>
            <p:nvPr/>
          </p:nvSpPr>
          <p:spPr bwMode="auto">
            <a:xfrm>
              <a:off x="1187" y="3090"/>
              <a:ext cx="925" cy="0"/>
            </a:xfrm>
            <a:prstGeom prst="line">
              <a:avLst/>
            </a:prstGeom>
            <a:noFill/>
            <a:ln w="38100">
              <a:solidFill>
                <a:schemeClr val="tx1"/>
              </a:solidFill>
              <a:round/>
              <a:headEnd/>
              <a:tailEnd/>
            </a:ln>
          </p:spPr>
          <p:txBody>
            <a:bodyPr wrap="none" anchor="ctr"/>
            <a:lstStyle/>
            <a:p>
              <a:endParaRPr lang="zh-CN" altLang="en-US"/>
            </a:p>
          </p:txBody>
        </p:sp>
        <p:sp>
          <p:nvSpPr>
            <p:cNvPr id="9" name="Oval 9"/>
            <p:cNvSpPr>
              <a:spLocks noChangeArrowheads="1"/>
            </p:cNvSpPr>
            <p:nvPr/>
          </p:nvSpPr>
          <p:spPr bwMode="auto">
            <a:xfrm>
              <a:off x="1406" y="2865"/>
              <a:ext cx="463" cy="45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10" name="Rectangle 10"/>
            <p:cNvSpPr>
              <a:spLocks noChangeArrowheads="1"/>
            </p:cNvSpPr>
            <p:nvPr/>
          </p:nvSpPr>
          <p:spPr bwMode="auto">
            <a:xfrm>
              <a:off x="1576" y="294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1" name="Oval 11"/>
            <p:cNvSpPr>
              <a:spLocks noChangeArrowheads="1"/>
            </p:cNvSpPr>
            <p:nvPr/>
          </p:nvSpPr>
          <p:spPr bwMode="auto">
            <a:xfrm>
              <a:off x="1479" y="311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2" name="AutoShape 12"/>
            <p:cNvSpPr>
              <a:spLocks noChangeArrowheads="1"/>
            </p:cNvSpPr>
            <p:nvPr/>
          </p:nvSpPr>
          <p:spPr bwMode="auto">
            <a:xfrm>
              <a:off x="1503" y="29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3" name="Rectangle 13"/>
            <p:cNvSpPr>
              <a:spLocks noChangeArrowheads="1"/>
            </p:cNvSpPr>
            <p:nvPr/>
          </p:nvSpPr>
          <p:spPr bwMode="auto">
            <a:xfrm>
              <a:off x="1625" y="309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4" name="Oval 14"/>
            <p:cNvSpPr>
              <a:spLocks noChangeArrowheads="1"/>
            </p:cNvSpPr>
            <p:nvPr/>
          </p:nvSpPr>
          <p:spPr bwMode="auto">
            <a:xfrm>
              <a:off x="1698" y="296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5" name="AutoShape 15"/>
            <p:cNvSpPr>
              <a:spLocks noChangeArrowheads="1"/>
            </p:cNvSpPr>
            <p:nvPr/>
          </p:nvSpPr>
          <p:spPr bwMode="auto">
            <a:xfrm>
              <a:off x="1576" y="31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6" name="Text Box 16"/>
            <p:cNvSpPr txBox="1">
              <a:spLocks noChangeArrowheads="1"/>
            </p:cNvSpPr>
            <p:nvPr/>
          </p:nvSpPr>
          <p:spPr bwMode="auto">
            <a:xfrm>
              <a:off x="602" y="2659"/>
              <a:ext cx="362" cy="137"/>
            </a:xfrm>
            <a:prstGeom prst="rect">
              <a:avLst/>
            </a:prstGeom>
            <a:noFill/>
            <a:ln w="9525">
              <a:noFill/>
              <a:miter lim="800000"/>
              <a:headEnd/>
              <a:tailEnd/>
            </a:ln>
          </p:spPr>
          <p:txBody>
            <a:bodyPr wrap="none">
              <a:spAutoFit/>
            </a:bodyPr>
            <a:lstStyle/>
            <a:p>
              <a:pPr>
                <a:spcBef>
                  <a:spcPct val="0"/>
                </a:spcBef>
              </a:pPr>
              <a:r>
                <a:rPr kumimoji="1" lang="en-US" altLang="zh-CN" sz="1400">
                  <a:latin typeface="Times New Roman" pitchFamily="18" charset="0"/>
                </a:rPr>
                <a:t>attribute</a:t>
              </a:r>
            </a:p>
          </p:txBody>
        </p:sp>
        <p:sp>
          <p:nvSpPr>
            <p:cNvPr id="17" name="Line 17"/>
            <p:cNvSpPr>
              <a:spLocks noChangeShapeType="1"/>
            </p:cNvSpPr>
            <p:nvPr/>
          </p:nvSpPr>
          <p:spPr bwMode="auto">
            <a:xfrm>
              <a:off x="846" y="2815"/>
              <a:ext cx="755" cy="1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8" name="Line 18"/>
            <p:cNvSpPr>
              <a:spLocks noChangeShapeType="1"/>
            </p:cNvSpPr>
            <p:nvPr/>
          </p:nvSpPr>
          <p:spPr bwMode="auto">
            <a:xfrm>
              <a:off x="846" y="2815"/>
              <a:ext cx="706" cy="225"/>
            </a:xfrm>
            <a:prstGeom prst="line">
              <a:avLst/>
            </a:prstGeom>
            <a:noFill/>
            <a:ln w="9525">
              <a:solidFill>
                <a:schemeClr val="tx1"/>
              </a:solidFill>
              <a:round/>
              <a:headEnd/>
              <a:tailEnd/>
            </a:ln>
          </p:spPr>
          <p:txBody>
            <a:bodyPr wrap="none" anchor="ctr"/>
            <a:lstStyle/>
            <a:p>
              <a:endParaRPr lang="zh-CN" altLang="en-US"/>
            </a:p>
          </p:txBody>
        </p:sp>
        <p:sp>
          <p:nvSpPr>
            <p:cNvPr id="19" name="Line 19"/>
            <p:cNvSpPr>
              <a:spLocks noChangeShapeType="1"/>
            </p:cNvSpPr>
            <p:nvPr/>
          </p:nvSpPr>
          <p:spPr bwMode="auto">
            <a:xfrm>
              <a:off x="870" y="2815"/>
              <a:ext cx="633" cy="3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0" name="Text Box 20"/>
            <p:cNvSpPr txBox="1">
              <a:spLocks noChangeArrowheads="1"/>
            </p:cNvSpPr>
            <p:nvPr/>
          </p:nvSpPr>
          <p:spPr bwMode="auto">
            <a:xfrm>
              <a:off x="599" y="3456"/>
              <a:ext cx="382" cy="136"/>
            </a:xfrm>
            <a:prstGeom prst="rect">
              <a:avLst/>
            </a:prstGeom>
            <a:noFill/>
            <a:ln w="9525">
              <a:noFill/>
              <a:miter lim="800000"/>
              <a:headEnd/>
              <a:tailEnd/>
            </a:ln>
          </p:spPr>
          <p:txBody>
            <a:bodyPr wrap="none">
              <a:spAutoFit/>
            </a:bodyPr>
            <a:lstStyle/>
            <a:p>
              <a:pPr>
                <a:spcBef>
                  <a:spcPct val="0"/>
                </a:spcBef>
              </a:pPr>
              <a:r>
                <a:rPr kumimoji="1" lang="en-US" altLang="zh-CN" sz="1400">
                  <a:latin typeface="Times New Roman" pitchFamily="18" charset="0"/>
                </a:rPr>
                <a:t>methods</a:t>
              </a:r>
            </a:p>
          </p:txBody>
        </p:sp>
        <p:sp>
          <p:nvSpPr>
            <p:cNvPr id="21" name="Line 21"/>
            <p:cNvSpPr>
              <a:spLocks noChangeShapeType="1"/>
            </p:cNvSpPr>
            <p:nvPr/>
          </p:nvSpPr>
          <p:spPr bwMode="auto">
            <a:xfrm flipV="1">
              <a:off x="870" y="3015"/>
              <a:ext cx="365" cy="4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2" name="Line 22"/>
            <p:cNvSpPr>
              <a:spLocks noChangeShapeType="1"/>
            </p:cNvSpPr>
            <p:nvPr/>
          </p:nvSpPr>
          <p:spPr bwMode="auto">
            <a:xfrm flipV="1">
              <a:off x="870" y="3390"/>
              <a:ext cx="1072" cy="75"/>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 name="Line 23"/>
            <p:cNvSpPr>
              <a:spLocks noChangeShapeType="1"/>
            </p:cNvSpPr>
            <p:nvPr/>
          </p:nvSpPr>
          <p:spPr bwMode="auto">
            <a:xfrm flipV="1">
              <a:off x="870" y="3265"/>
              <a:ext cx="487" cy="20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24" name="Group 4"/>
          <p:cNvGrpSpPr>
            <a:grpSpLocks/>
          </p:cNvGrpSpPr>
          <p:nvPr/>
        </p:nvGrpSpPr>
        <p:grpSpPr bwMode="auto">
          <a:xfrm>
            <a:off x="4622001" y="3531585"/>
            <a:ext cx="2895600" cy="2432358"/>
            <a:chOff x="3120" y="2208"/>
            <a:chExt cx="2352" cy="1867"/>
          </a:xfrm>
        </p:grpSpPr>
        <p:grpSp>
          <p:nvGrpSpPr>
            <p:cNvPr id="25" name="Group 5"/>
            <p:cNvGrpSpPr>
              <a:grpSpLocks/>
            </p:cNvGrpSpPr>
            <p:nvPr/>
          </p:nvGrpSpPr>
          <p:grpSpPr bwMode="auto">
            <a:xfrm>
              <a:off x="4464" y="2256"/>
              <a:ext cx="1008" cy="960"/>
              <a:chOff x="960" y="1296"/>
              <a:chExt cx="1008" cy="960"/>
            </a:xfrm>
          </p:grpSpPr>
          <p:sp>
            <p:nvSpPr>
              <p:cNvPr id="41" name="Oval 6"/>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 name="Line 7"/>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43" name="Line 8"/>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44" name="Group 9"/>
              <p:cNvGrpSpPr>
                <a:grpSpLocks/>
              </p:cNvGrpSpPr>
              <p:nvPr/>
            </p:nvGrpSpPr>
            <p:grpSpPr bwMode="auto">
              <a:xfrm>
                <a:off x="1200" y="1536"/>
                <a:ext cx="480" cy="480"/>
                <a:chOff x="1248" y="1536"/>
                <a:chExt cx="480" cy="480"/>
              </a:xfrm>
            </p:grpSpPr>
            <p:sp>
              <p:nvSpPr>
                <p:cNvPr id="45" name="Oval 10"/>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46" name="Rectangle 11"/>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7" name="AutoShape 12"/>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8" name="AutoShape 13"/>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9" name="Rectangle 14"/>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50" name="Oval 15"/>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6" name="Text Box 16"/>
            <p:cNvSpPr txBox="1">
              <a:spLocks noChangeArrowheads="1"/>
            </p:cNvSpPr>
            <p:nvPr/>
          </p:nvSpPr>
          <p:spPr bwMode="auto">
            <a:xfrm>
              <a:off x="4560" y="3312"/>
              <a:ext cx="650"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a:t>
              </a:r>
              <a:r>
                <a:rPr kumimoji="1" lang="en-US" altLang="zh-CN" dirty="0">
                  <a:solidFill>
                    <a:schemeClr val="tx1">
                      <a:lumMod val="50000"/>
                      <a:lumOff val="50000"/>
                    </a:schemeClr>
                  </a:solidFill>
                  <a:latin typeface="Times New Roman" pitchFamily="18" charset="0"/>
                </a:rPr>
                <a:t>B</a:t>
              </a:r>
            </a:p>
          </p:txBody>
        </p:sp>
        <p:grpSp>
          <p:nvGrpSpPr>
            <p:cNvPr id="27" name="Group 17"/>
            <p:cNvGrpSpPr>
              <a:grpSpLocks/>
            </p:cNvGrpSpPr>
            <p:nvPr/>
          </p:nvGrpSpPr>
          <p:grpSpPr bwMode="auto">
            <a:xfrm>
              <a:off x="3120" y="2688"/>
              <a:ext cx="1008" cy="960"/>
              <a:chOff x="960" y="1296"/>
              <a:chExt cx="1008" cy="960"/>
            </a:xfrm>
          </p:grpSpPr>
          <p:sp>
            <p:nvSpPr>
              <p:cNvPr id="31" name="Oval 18"/>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 name="Line 19"/>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33" name="Line 20"/>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34" name="Group 21"/>
              <p:cNvGrpSpPr>
                <a:grpSpLocks/>
              </p:cNvGrpSpPr>
              <p:nvPr/>
            </p:nvGrpSpPr>
            <p:grpSpPr bwMode="auto">
              <a:xfrm>
                <a:off x="1200" y="1536"/>
                <a:ext cx="480" cy="480"/>
                <a:chOff x="1248" y="1536"/>
                <a:chExt cx="480" cy="480"/>
              </a:xfrm>
            </p:grpSpPr>
            <p:sp>
              <p:nvSpPr>
                <p:cNvPr id="35" name="Oval 22"/>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36" name="Rectangle 23"/>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37" name="AutoShape 24"/>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8" name="AutoShape 25"/>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9" name="Rectangle 26"/>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0" name="Oval 27"/>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8" name="Text Box 28"/>
            <p:cNvSpPr txBox="1">
              <a:spLocks noChangeArrowheads="1"/>
            </p:cNvSpPr>
            <p:nvPr/>
          </p:nvSpPr>
          <p:spPr bwMode="auto">
            <a:xfrm>
              <a:off x="3360" y="3792"/>
              <a:ext cx="697"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 </a:t>
              </a:r>
              <a:r>
                <a:rPr kumimoji="1" lang="en-US" altLang="zh-CN" dirty="0">
                  <a:solidFill>
                    <a:schemeClr val="tx1">
                      <a:lumMod val="50000"/>
                      <a:lumOff val="50000"/>
                    </a:schemeClr>
                  </a:solidFill>
                  <a:latin typeface="Times New Roman" pitchFamily="18" charset="0"/>
                </a:rPr>
                <a:t>A</a:t>
              </a:r>
            </a:p>
          </p:txBody>
        </p:sp>
        <p:sp>
          <p:nvSpPr>
            <p:cNvPr id="29" name="Text Box 29"/>
            <p:cNvSpPr txBox="1">
              <a:spLocks noChangeArrowheads="1"/>
            </p:cNvSpPr>
            <p:nvPr/>
          </p:nvSpPr>
          <p:spPr bwMode="auto">
            <a:xfrm>
              <a:off x="3552" y="2208"/>
              <a:ext cx="785" cy="283"/>
            </a:xfrm>
            <a:prstGeom prst="rect">
              <a:avLst/>
            </a:prstGeom>
            <a:noFill/>
            <a:ln w="9525">
              <a:noFill/>
              <a:miter lim="800000"/>
              <a:headEnd/>
              <a:tailEnd/>
            </a:ln>
          </p:spPr>
          <p:txBody>
            <a:bodyPr wrap="none">
              <a:spAutoFit/>
            </a:bodyPr>
            <a:lstStyle/>
            <a:p>
              <a:pPr>
                <a:spcBef>
                  <a:spcPct val="0"/>
                </a:spcBef>
              </a:pPr>
              <a:r>
                <a:rPr kumimoji="1" lang="en-US" altLang="zh-CN">
                  <a:solidFill>
                    <a:schemeClr val="bg1"/>
                  </a:solidFill>
                  <a:latin typeface="Times New Roman" pitchFamily="18" charset="0"/>
                </a:rPr>
                <a:t>message</a:t>
              </a:r>
            </a:p>
          </p:txBody>
        </p:sp>
        <p:cxnSp>
          <p:nvCxnSpPr>
            <p:cNvPr id="30" name="AutoShape 30"/>
            <p:cNvCxnSpPr>
              <a:cxnSpLocks noChangeShapeType="1"/>
              <a:stCxn id="31" idx="0"/>
              <a:endCxn id="41" idx="2"/>
            </p:cNvCxnSpPr>
            <p:nvPr/>
          </p:nvCxnSpPr>
          <p:spPr bwMode="auto">
            <a:xfrm rot="5400000" flipV="1">
              <a:off x="4020" y="2292"/>
              <a:ext cx="48" cy="840"/>
            </a:xfrm>
            <a:prstGeom prst="curvedConnector4">
              <a:avLst>
                <a:gd name="adj1" fmla="val -300000"/>
                <a:gd name="adj2" fmla="val 80000"/>
              </a:avLst>
            </a:prstGeom>
            <a:noFill/>
            <a:ln w="9525">
              <a:solidFill>
                <a:schemeClr val="tx1"/>
              </a:solidFill>
              <a:round/>
              <a:headEnd/>
              <a:tailEnd type="triangle"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语言特点：面向对象</a:t>
            </a:r>
            <a:endParaRPr lang="zh-CN" altLang="en-US" dirty="0"/>
          </a:p>
        </p:txBody>
      </p:sp>
      <p:sp>
        <p:nvSpPr>
          <p:cNvPr id="2" name="内容占位符 1"/>
          <p:cNvSpPr>
            <a:spLocks noGrp="1"/>
          </p:cNvSpPr>
          <p:nvPr>
            <p:ph sz="quarter" idx="10"/>
          </p:nvPr>
        </p:nvSpPr>
        <p:spPr/>
        <p:txBody>
          <a:bodyPr/>
          <a:lstStyle/>
          <a:p>
            <a:r>
              <a:rPr lang="en-US" altLang="zh-CN" dirty="0"/>
              <a:t>Java</a:t>
            </a:r>
            <a:r>
              <a:rPr lang="zh-CN" altLang="en-US" dirty="0"/>
              <a:t>语言具有真正的面向对象语言的特点，除了数值、布尔和字符三种基本的数据类型外，其它类型都是对象。</a:t>
            </a:r>
          </a:p>
          <a:p>
            <a:r>
              <a:rPr lang="zh-CN" altLang="en-US" dirty="0"/>
              <a:t>它支持封装、多态性和继承。</a:t>
            </a:r>
          </a:p>
          <a:p>
            <a:pPr lvl="1"/>
            <a:r>
              <a:rPr lang="zh-CN" altLang="en-US" dirty="0"/>
              <a:t>封装就是将对象内的数据和代码联编起来，形成一个对象；</a:t>
            </a:r>
          </a:p>
          <a:p>
            <a:pPr lvl="1"/>
            <a:r>
              <a:rPr lang="zh-CN" altLang="en-US" dirty="0"/>
              <a:t>多态性是指一个接口，有多个内在实现形式表示；</a:t>
            </a:r>
          </a:p>
          <a:p>
            <a:pPr lvl="1"/>
            <a:r>
              <a:rPr lang="zh-CN" altLang="en-US" dirty="0"/>
              <a:t>继承是指某一对象直接使用另一对象的所有属性和方法的过程，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333737847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开发工具</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969590719"/>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p:txBody>
          <a:bodyPr/>
          <a:lstStyle/>
          <a:p>
            <a:r>
              <a:rPr lang="en-US" altLang="zh-CN" dirty="0"/>
              <a:t>Java Development Kit</a:t>
            </a:r>
          </a:p>
          <a:p>
            <a:r>
              <a:rPr lang="en-US" altLang="zh-CN" dirty="0"/>
              <a:t>JDK</a:t>
            </a:r>
            <a:r>
              <a:rPr lang="zh-CN" altLang="en-US" dirty="0"/>
              <a:t>下载</a:t>
            </a:r>
            <a:r>
              <a:rPr lang="en-US" altLang="zh-CN" dirty="0"/>
              <a:t>:</a:t>
            </a:r>
            <a:r>
              <a:rPr lang="zh-CN" altLang="en-US" dirty="0"/>
              <a:t>以</a:t>
            </a:r>
            <a:r>
              <a:rPr lang="en-US" altLang="zh-CN" dirty="0"/>
              <a:t>JDK 8 </a:t>
            </a:r>
            <a:r>
              <a:rPr lang="zh-CN" altLang="en-US" dirty="0"/>
              <a:t>为例</a:t>
            </a:r>
          </a:p>
          <a:p>
            <a:pPr lvl="1"/>
            <a:r>
              <a:rPr lang="zh-CN" altLang="en-US" dirty="0"/>
              <a:t>在</a:t>
            </a:r>
            <a:r>
              <a:rPr lang="en-US" altLang="zh-CN" dirty="0"/>
              <a:t>Oracle</a:t>
            </a:r>
            <a:r>
              <a:rPr lang="zh-CN" altLang="en-US" dirty="0"/>
              <a:t>的公司的网站：</a:t>
            </a:r>
          </a:p>
          <a:p>
            <a:pPr lvl="1"/>
            <a:r>
              <a:rPr lang="en-US" altLang="zh-CN" dirty="0">
                <a:hlinkClick r:id="rId2"/>
              </a:rPr>
              <a:t>https://www.oracle.com/java/technologies/javase/javase-jdk8-downloads.html</a:t>
            </a:r>
            <a:endParaRPr lang="en-US" altLang="zh-CN" dirty="0"/>
          </a:p>
          <a:p>
            <a:pPr lvl="1"/>
            <a:r>
              <a:rPr lang="zh-CN" altLang="en-US" dirty="0"/>
              <a:t>免费下载</a:t>
            </a:r>
            <a:r>
              <a:rPr lang="en-US" altLang="zh-CN" dirty="0"/>
              <a:t>JDK</a:t>
            </a:r>
            <a:r>
              <a:rPr lang="zh-CN" altLang="en-US" dirty="0"/>
              <a:t>的最新版本</a:t>
            </a:r>
            <a:r>
              <a:rPr lang="en-US" altLang="zh-CN" dirty="0"/>
              <a:t>JDK</a:t>
            </a:r>
            <a:r>
              <a:rPr lang="zh-CN" altLang="en-US" dirty="0"/>
              <a:t>。</a:t>
            </a:r>
          </a:p>
          <a:p>
            <a:pPr lvl="1"/>
            <a:r>
              <a:rPr lang="en-US" altLang="zh-CN" dirty="0"/>
              <a:t>JDK</a:t>
            </a:r>
            <a:r>
              <a:rPr lang="zh-CN" altLang="en-US" dirty="0"/>
              <a:t>安装包：</a:t>
            </a:r>
            <a:r>
              <a:rPr lang="en-US" altLang="zh-CN" dirty="0"/>
              <a:t>jdk-8u261-windows-x64.exe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a:t>
            </a:r>
            <a:endParaRPr lang="zh-CN" altLang="en-US" dirty="0"/>
          </a:p>
        </p:txBody>
      </p:sp>
      <p:sp>
        <p:nvSpPr>
          <p:cNvPr id="2" name="内容占位符 1"/>
          <p:cNvSpPr>
            <a:spLocks noGrp="1"/>
          </p:cNvSpPr>
          <p:nvPr>
            <p:ph sz="quarter" idx="10"/>
          </p:nvPr>
        </p:nvSpPr>
        <p:spPr/>
        <p:txBody>
          <a:bodyPr/>
          <a:lstStyle/>
          <a:p>
            <a:r>
              <a:rPr lang="zh-CN" altLang="en-US" dirty="0"/>
              <a:t>源于</a:t>
            </a:r>
            <a:r>
              <a:rPr lang="en-US" altLang="zh-CN" dirty="0"/>
              <a:t>1990</a:t>
            </a:r>
            <a:r>
              <a:rPr lang="zh-CN" altLang="en-US" dirty="0"/>
              <a:t>年</a:t>
            </a:r>
            <a:r>
              <a:rPr lang="en-US" altLang="zh-CN" dirty="0"/>
              <a:t>12</a:t>
            </a:r>
            <a:r>
              <a:rPr lang="zh-CN" altLang="en-US" dirty="0"/>
              <a:t>月</a:t>
            </a:r>
            <a:r>
              <a:rPr lang="en-US" altLang="zh-CN" dirty="0"/>
              <a:t>Sun</a:t>
            </a:r>
            <a:r>
              <a:rPr lang="zh-CN" altLang="en-US" dirty="0"/>
              <a:t>初期的绿色计划</a:t>
            </a:r>
            <a:r>
              <a:rPr lang="en-US" altLang="zh-CN" dirty="0"/>
              <a:t>Green Project</a:t>
            </a:r>
            <a:r>
              <a:rPr lang="zh-CN" altLang="en-US" dirty="0"/>
              <a:t>和</a:t>
            </a:r>
            <a:r>
              <a:rPr lang="en-US" altLang="zh-CN" dirty="0"/>
              <a:t>Oak</a:t>
            </a:r>
            <a:r>
              <a:rPr lang="zh-CN" altLang="en-US" dirty="0"/>
              <a:t>语言（</a:t>
            </a:r>
            <a:r>
              <a:rPr lang="en-US" altLang="zh-CN" dirty="0"/>
              <a:t>Java</a:t>
            </a:r>
            <a:r>
              <a:rPr lang="zh-CN" altLang="en-US" dirty="0"/>
              <a:t>的雏形）。</a:t>
            </a:r>
          </a:p>
          <a:p>
            <a:r>
              <a:rPr lang="zh-CN" altLang="en-US" dirty="0"/>
              <a:t>由</a:t>
            </a:r>
            <a:r>
              <a:rPr lang="en-US" altLang="zh-CN" dirty="0"/>
              <a:t>James Gosling</a:t>
            </a:r>
            <a:r>
              <a:rPr lang="zh-CN" altLang="en-US" dirty="0"/>
              <a:t>牵头，</a:t>
            </a:r>
            <a:r>
              <a:rPr lang="en-US" altLang="zh-CN" dirty="0"/>
              <a:t>13</a:t>
            </a:r>
            <a:r>
              <a:rPr lang="zh-CN" altLang="en-US" dirty="0"/>
              <a:t>人参加，绿色计划不仅创建了</a:t>
            </a:r>
            <a:r>
              <a:rPr lang="en-US" altLang="zh-CN" dirty="0"/>
              <a:t>Oak</a:t>
            </a:r>
            <a:r>
              <a:rPr lang="zh-CN" altLang="en-US" dirty="0"/>
              <a:t>，同时还创建了一种操作系统、一种图形用户界面和一种名为</a:t>
            </a:r>
            <a:r>
              <a:rPr lang="en-US" altLang="zh-CN" dirty="0"/>
              <a:t>Star7</a:t>
            </a:r>
            <a:r>
              <a:rPr lang="zh-CN" altLang="en-US" dirty="0"/>
              <a:t>（*</a:t>
            </a:r>
            <a:r>
              <a:rPr lang="en-US" altLang="zh-CN" dirty="0"/>
              <a:t>7</a:t>
            </a:r>
            <a:r>
              <a:rPr lang="zh-CN" altLang="en-US" dirty="0"/>
              <a:t>）的手持设备。</a:t>
            </a:r>
          </a:p>
          <a:p>
            <a:r>
              <a:rPr lang="en-US" altLang="zh-CN" dirty="0"/>
              <a:t>1991</a:t>
            </a:r>
            <a:r>
              <a:rPr lang="zh-CN" altLang="en-US" dirty="0"/>
              <a:t>年</a:t>
            </a:r>
            <a:r>
              <a:rPr lang="en-US" altLang="zh-CN" dirty="0"/>
              <a:t>4</a:t>
            </a:r>
            <a:r>
              <a:rPr lang="zh-CN" altLang="en-US" dirty="0"/>
              <a:t>月，</a:t>
            </a:r>
            <a:r>
              <a:rPr lang="en-US" altLang="zh-CN" dirty="0"/>
              <a:t>James Gosling</a:t>
            </a:r>
            <a:r>
              <a:rPr lang="zh-CN" altLang="en-US" dirty="0"/>
              <a:t>，以</a:t>
            </a:r>
            <a:r>
              <a:rPr lang="en-US" altLang="zh-CN" dirty="0"/>
              <a:t>C++</a:t>
            </a:r>
            <a:r>
              <a:rPr lang="zh-CN" altLang="en-US" dirty="0"/>
              <a:t>语言为基础，开发了一种可在不同平台上工作、可令不同设备互联的程序设计语言</a:t>
            </a:r>
            <a:r>
              <a:rPr lang="en-US" altLang="zh-CN" dirty="0"/>
              <a:t>—Oak</a:t>
            </a:r>
            <a:r>
              <a:rPr lang="zh-CN" altLang="en-US" dirty="0"/>
              <a:t>。</a:t>
            </a:r>
          </a:p>
          <a:p>
            <a:endParaRPr lang="zh-CN" altLang="en-US" dirty="0"/>
          </a:p>
        </p:txBody>
      </p:sp>
      <p:pic>
        <p:nvPicPr>
          <p:cNvPr id="9" name="Picture 5"/>
          <p:cNvPicPr>
            <a:picLocks noChangeArrowheads="1"/>
          </p:cNvPicPr>
          <p:nvPr/>
        </p:nvPicPr>
        <p:blipFill>
          <a:blip r:embed="rId2"/>
          <a:srcRect/>
          <a:stretch>
            <a:fillRect/>
          </a:stretch>
        </p:blipFill>
        <p:spPr bwMode="auto">
          <a:xfrm>
            <a:off x="8103553" y="5011737"/>
            <a:ext cx="3429024" cy="184626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p:txBody>
          <a:bodyPr/>
          <a:lstStyle/>
          <a:p>
            <a:r>
              <a:rPr lang="en-US" altLang="zh-CN" dirty="0"/>
              <a:t>JDK 8 </a:t>
            </a:r>
            <a:r>
              <a:rPr lang="zh-CN" altLang="en-US" dirty="0"/>
              <a:t>安装</a:t>
            </a:r>
          </a:p>
          <a:p>
            <a:pPr lvl="1"/>
            <a:r>
              <a:rPr lang="zh-CN" altLang="en-US" dirty="0"/>
              <a:t>运行下载的</a:t>
            </a:r>
            <a:r>
              <a:rPr lang="en-US" altLang="zh-CN" dirty="0"/>
              <a:t>JDK</a:t>
            </a:r>
            <a:r>
              <a:rPr lang="zh-CN" altLang="en-US" dirty="0"/>
              <a:t>安装包：</a:t>
            </a:r>
          </a:p>
          <a:p>
            <a:pPr lvl="2"/>
            <a:r>
              <a:rPr lang="en-US" altLang="zh-CN" dirty="0"/>
              <a:t>jdk-8u261-windows-x64.exe</a:t>
            </a:r>
          </a:p>
          <a:p>
            <a:pPr lvl="1"/>
            <a:r>
              <a:rPr lang="zh-CN" altLang="en-US" dirty="0"/>
              <a:t>安装</a:t>
            </a:r>
            <a:r>
              <a:rPr lang="en-US" altLang="zh-CN" dirty="0"/>
              <a:t>Java</a:t>
            </a:r>
            <a:r>
              <a:rPr lang="zh-CN" altLang="en-US" dirty="0"/>
              <a:t>开发环境。</a:t>
            </a:r>
          </a:p>
          <a:p>
            <a:pPr lvl="1"/>
            <a:r>
              <a:rPr lang="zh-CN" altLang="en-US" dirty="0"/>
              <a:t>安装到任意文件夹：</a:t>
            </a:r>
          </a:p>
          <a:p>
            <a:pPr lvl="2"/>
            <a:r>
              <a:rPr lang="en-US" altLang="zh-CN" dirty="0"/>
              <a:t>C:\Program Files\Java\</a:t>
            </a:r>
            <a:r>
              <a:rPr lang="zh-CN" altLang="en-US" dirty="0"/>
              <a:t>目录下。</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a:xfrm>
            <a:off x="659423" y="877301"/>
            <a:ext cx="10735408" cy="5046784"/>
          </a:xfrm>
        </p:spPr>
        <p:txBody>
          <a:bodyPr/>
          <a:lstStyle/>
          <a:p>
            <a:r>
              <a:rPr lang="zh-CN" altLang="en-US" dirty="0"/>
              <a:t>如左图所示的目录结构：</a:t>
            </a:r>
          </a:p>
          <a:p>
            <a:r>
              <a:rPr lang="en-US" altLang="zh-CN" dirty="0"/>
              <a:t>bin</a:t>
            </a:r>
            <a:r>
              <a:rPr lang="zh-CN" altLang="en-US" dirty="0"/>
              <a:t>：</a:t>
            </a:r>
          </a:p>
          <a:p>
            <a:pPr lvl="1"/>
            <a:r>
              <a:rPr lang="en-US" altLang="zh-CN" dirty="0"/>
              <a:t>Java</a:t>
            </a:r>
            <a:r>
              <a:rPr lang="zh-CN" altLang="en-US" dirty="0"/>
              <a:t>编译器：</a:t>
            </a:r>
            <a:r>
              <a:rPr lang="en-US" altLang="zh-CN" dirty="0" err="1"/>
              <a:t>javac</a:t>
            </a:r>
            <a:endParaRPr lang="en-US" altLang="zh-CN" dirty="0"/>
          </a:p>
          <a:p>
            <a:pPr lvl="1"/>
            <a:r>
              <a:rPr lang="en-US" altLang="zh-CN" dirty="0"/>
              <a:t>Java</a:t>
            </a:r>
            <a:r>
              <a:rPr lang="zh-CN" altLang="en-US" dirty="0"/>
              <a:t>解释器：</a:t>
            </a:r>
            <a:r>
              <a:rPr lang="en-US" altLang="zh-CN" dirty="0"/>
              <a:t>java</a:t>
            </a:r>
          </a:p>
          <a:p>
            <a:pPr lvl="1"/>
            <a:r>
              <a:rPr lang="en-US" altLang="zh-CN" dirty="0"/>
              <a:t>Applet</a:t>
            </a:r>
            <a:r>
              <a:rPr lang="zh-CN" altLang="en-US" dirty="0"/>
              <a:t>观察器：</a:t>
            </a:r>
            <a:r>
              <a:rPr lang="en-US" altLang="zh-CN" dirty="0" err="1"/>
              <a:t>appletviewer</a:t>
            </a:r>
            <a:endParaRPr lang="en-US" altLang="zh-CN" dirty="0"/>
          </a:p>
          <a:p>
            <a:r>
              <a:rPr lang="en-US" altLang="zh-CN" dirty="0"/>
              <a:t>lib</a:t>
            </a:r>
            <a:r>
              <a:rPr lang="zh-CN" altLang="en-US" dirty="0"/>
              <a:t>：</a:t>
            </a:r>
          </a:p>
          <a:p>
            <a:pPr lvl="1"/>
            <a:r>
              <a:rPr lang="zh-CN" altLang="en-US" dirty="0"/>
              <a:t>核心及基础类库</a:t>
            </a:r>
            <a:r>
              <a:rPr lang="en-US" altLang="zh-CN" dirty="0"/>
              <a:t>:</a:t>
            </a:r>
          </a:p>
          <a:p>
            <a:pPr lvl="1"/>
            <a:r>
              <a:rPr lang="en-US" altLang="zh-CN" dirty="0"/>
              <a:t>tools.jar</a:t>
            </a:r>
          </a:p>
          <a:p>
            <a:pPr lvl="1"/>
            <a:r>
              <a:rPr lang="en-US" altLang="zh-CN" dirty="0"/>
              <a:t>rt.jar </a:t>
            </a:r>
          </a:p>
          <a:p>
            <a:endParaRPr lang="zh-CN" altLang="en-US" dirty="0"/>
          </a:p>
        </p:txBody>
      </p:sp>
      <p:pic>
        <p:nvPicPr>
          <p:cNvPr id="8" name="图片 7">
            <a:extLst>
              <a:ext uri="{FF2B5EF4-FFF2-40B4-BE49-F238E27FC236}">
                <a16:creationId xmlns:a16="http://schemas.microsoft.com/office/drawing/2014/main" id="{40A50B32-1C3A-4DB0-8894-21CC388A441D}"/>
              </a:ext>
            </a:extLst>
          </p:cNvPr>
          <p:cNvPicPr>
            <a:picLocks noChangeAspect="1"/>
          </p:cNvPicPr>
          <p:nvPr/>
        </p:nvPicPr>
        <p:blipFill>
          <a:blip r:embed="rId2"/>
          <a:stretch>
            <a:fillRect/>
          </a:stretch>
        </p:blipFill>
        <p:spPr>
          <a:xfrm>
            <a:off x="6881634" y="0"/>
            <a:ext cx="49126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a:xfrm>
            <a:off x="659423" y="1019908"/>
            <a:ext cx="10770578" cy="5046784"/>
          </a:xfrm>
        </p:spPr>
        <p:txBody>
          <a:bodyPr/>
          <a:lstStyle/>
          <a:p>
            <a:r>
              <a:rPr lang="zh-CN" altLang="en-US" dirty="0"/>
              <a:t>环境参数设置</a:t>
            </a:r>
          </a:p>
          <a:p>
            <a:r>
              <a:rPr lang="en-US" altLang="zh-CN" dirty="0"/>
              <a:t>path</a:t>
            </a:r>
            <a:r>
              <a:rPr lang="zh-CN" altLang="en-US" dirty="0"/>
              <a:t>：</a:t>
            </a:r>
          </a:p>
          <a:p>
            <a:pPr lvl="1"/>
            <a:r>
              <a:rPr lang="en-US" altLang="zh-CN" dirty="0"/>
              <a:t>set path=C:\Program Files\Java\jdk1.8.0_261\bin; %path%</a:t>
            </a:r>
          </a:p>
          <a:p>
            <a:r>
              <a:rPr lang="en-US" altLang="zh-CN" dirty="0" err="1"/>
              <a:t>classpath</a:t>
            </a:r>
            <a:r>
              <a:rPr lang="zh-CN" altLang="en-US" dirty="0"/>
              <a:t>：</a:t>
            </a:r>
          </a:p>
          <a:p>
            <a:pPr lvl="1"/>
            <a:r>
              <a:rPr lang="en-US" altLang="zh-CN" dirty="0"/>
              <a:t>set </a:t>
            </a:r>
            <a:r>
              <a:rPr lang="en-US" altLang="zh-CN" dirty="0" err="1"/>
              <a:t>classpath</a:t>
            </a:r>
            <a:r>
              <a:rPr lang="en-US" altLang="zh-CN" dirty="0"/>
              <a:t> =.; C:\Program Files\Java\jdk1.8.0_261\lib\tools.jar</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a:xfrm>
            <a:off x="659423" y="1019908"/>
            <a:ext cx="10386113" cy="5046784"/>
          </a:xfrm>
        </p:spPr>
        <p:txBody>
          <a:bodyPr/>
          <a:lstStyle/>
          <a:p>
            <a:r>
              <a:rPr lang="en-US" altLang="zh-CN" sz="2800" dirty="0"/>
              <a:t>Java</a:t>
            </a:r>
            <a:r>
              <a:rPr lang="zh-CN" altLang="en-US" sz="2800" dirty="0"/>
              <a:t>编译器：</a:t>
            </a:r>
            <a:r>
              <a:rPr lang="en-US" altLang="zh-CN" sz="2800" dirty="0" err="1"/>
              <a:t>javac</a:t>
            </a:r>
            <a:r>
              <a:rPr lang="zh-CN" altLang="en-US" sz="2800" dirty="0"/>
              <a:t>，源程序</a:t>
            </a:r>
            <a:r>
              <a:rPr lang="en-US" altLang="zh-CN" sz="2800" dirty="0"/>
              <a:t>(.java)</a:t>
            </a:r>
            <a:r>
              <a:rPr lang="zh-CN" altLang="en-US" sz="2800" dirty="0"/>
              <a:t>编译生成字节码</a:t>
            </a:r>
            <a:r>
              <a:rPr lang="en-US" altLang="zh-CN" sz="2800" dirty="0"/>
              <a:t>(.class)</a:t>
            </a:r>
          </a:p>
          <a:p>
            <a:r>
              <a:rPr lang="zh-CN" altLang="en-US" sz="2800" dirty="0"/>
              <a:t>格式：</a:t>
            </a:r>
            <a:r>
              <a:rPr lang="en-US" altLang="zh-CN" sz="2800" dirty="0" err="1"/>
              <a:t>javac</a:t>
            </a:r>
            <a:r>
              <a:rPr lang="en-US" altLang="zh-CN" sz="2800" dirty="0"/>
              <a:t> [&lt;options&gt;] &lt;</a:t>
            </a:r>
            <a:r>
              <a:rPr lang="en-US" altLang="zh-CN" sz="2800" dirty="0" err="1"/>
              <a:t>source_file</a:t>
            </a:r>
            <a:r>
              <a:rPr lang="en-US" altLang="zh-CN" sz="2800" dirty="0"/>
              <a:t>&gt;</a:t>
            </a:r>
          </a:p>
          <a:p>
            <a:pPr lvl="1"/>
            <a:r>
              <a:rPr lang="en-US" altLang="zh-CN" sz="2400" dirty="0"/>
              <a:t>&lt;options &gt;</a:t>
            </a:r>
            <a:r>
              <a:rPr lang="zh-CN" altLang="en-US" sz="2400" dirty="0"/>
              <a:t>为编译选项</a:t>
            </a:r>
          </a:p>
          <a:p>
            <a:pPr lvl="2"/>
            <a:r>
              <a:rPr lang="en-US" altLang="zh-CN" sz="2000" dirty="0"/>
              <a:t>-</a:t>
            </a:r>
            <a:r>
              <a:rPr lang="en-US" altLang="zh-CN" sz="2000" dirty="0" err="1"/>
              <a:t>classpath</a:t>
            </a:r>
            <a:r>
              <a:rPr lang="en-US" altLang="zh-CN" sz="2000" dirty="0"/>
              <a:t> &lt;</a:t>
            </a:r>
            <a:r>
              <a:rPr lang="zh-CN" altLang="en-US" sz="2000" dirty="0"/>
              <a:t>路径</a:t>
            </a:r>
            <a:r>
              <a:rPr lang="en-US" altLang="zh-CN" sz="2000" dirty="0"/>
              <a:t>;</a:t>
            </a:r>
            <a:r>
              <a:rPr lang="zh-CN" altLang="en-US" sz="2000" dirty="0"/>
              <a:t>路径</a:t>
            </a:r>
            <a:r>
              <a:rPr lang="en-US" altLang="zh-CN" sz="2000" dirty="0"/>
              <a:t>;...&gt;</a:t>
            </a:r>
            <a:r>
              <a:rPr lang="zh-CN" altLang="en-US" sz="2000" dirty="0"/>
              <a:t>：指定在编译中，引用类搜索路径表，以“</a:t>
            </a:r>
            <a:r>
              <a:rPr lang="en-US" altLang="zh-CN" sz="2000" dirty="0"/>
              <a:t>;”</a:t>
            </a:r>
            <a:r>
              <a:rPr lang="zh-CN" altLang="en-US" sz="2000" dirty="0"/>
              <a:t>分隔。</a:t>
            </a:r>
          </a:p>
          <a:p>
            <a:pPr lvl="2"/>
            <a:r>
              <a:rPr lang="en-US" altLang="zh-CN" sz="2000" dirty="0"/>
              <a:t>-d &lt;</a:t>
            </a:r>
            <a:r>
              <a:rPr lang="zh-CN" altLang="en-US" sz="2000" dirty="0"/>
              <a:t>目录</a:t>
            </a:r>
            <a:r>
              <a:rPr lang="en-US" altLang="zh-CN" sz="2000" dirty="0"/>
              <a:t>;</a:t>
            </a:r>
            <a:r>
              <a:rPr lang="zh-CN" altLang="en-US" sz="2000" dirty="0"/>
              <a:t>目录</a:t>
            </a:r>
            <a:r>
              <a:rPr lang="en-US" altLang="zh-CN" sz="2000" dirty="0"/>
              <a:t>;...&gt;</a:t>
            </a:r>
            <a:r>
              <a:rPr lang="zh-CN" altLang="en-US" sz="2000" dirty="0"/>
              <a:t>：指定生成的类文件存放路径，目录间由“</a:t>
            </a:r>
            <a:r>
              <a:rPr lang="en-US" altLang="zh-CN" sz="2000" dirty="0"/>
              <a:t>;”</a:t>
            </a:r>
            <a:r>
              <a:rPr lang="zh-CN" altLang="en-US" sz="2000" dirty="0"/>
              <a:t>分隔，与程序中的</a:t>
            </a:r>
            <a:r>
              <a:rPr lang="en-US" altLang="zh-CN" sz="2000" dirty="0"/>
              <a:t>package</a:t>
            </a:r>
            <a:r>
              <a:rPr lang="zh-CN" altLang="en-US" sz="2000" dirty="0"/>
              <a:t>联合使用。</a:t>
            </a:r>
          </a:p>
          <a:p>
            <a:pPr lvl="1"/>
            <a:r>
              <a:rPr lang="en-US" altLang="zh-CN" sz="2400" dirty="0"/>
              <a:t>&lt;</a:t>
            </a:r>
            <a:r>
              <a:rPr lang="en-US" altLang="zh-CN" sz="2400" dirty="0" err="1"/>
              <a:t>source_file</a:t>
            </a:r>
            <a:r>
              <a:rPr lang="en-US" altLang="zh-CN" sz="2400" dirty="0"/>
              <a:t>&gt;</a:t>
            </a:r>
            <a:r>
              <a:rPr lang="zh-CN" altLang="en-US" sz="2400" dirty="0"/>
              <a:t>是扩展名为</a:t>
            </a:r>
            <a:r>
              <a:rPr lang="en-US" altLang="zh-CN" sz="2400" dirty="0"/>
              <a:t>.java</a:t>
            </a:r>
            <a:r>
              <a:rPr lang="zh-CN" altLang="en-US" sz="2400" dirty="0"/>
              <a:t>的源文件</a:t>
            </a:r>
          </a:p>
          <a:p>
            <a:r>
              <a:rPr lang="zh-CN" altLang="en-US" sz="2800" dirty="0"/>
              <a:t>  例： </a:t>
            </a:r>
            <a:r>
              <a:rPr lang="en-US" altLang="zh-CN" sz="2800" dirty="0" err="1"/>
              <a:t>javac</a:t>
            </a:r>
            <a:r>
              <a:rPr lang="en-US" altLang="zh-CN" sz="2800" dirty="0"/>
              <a:t> HelloWorldApp.java</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p:txBody>
          <a:bodyPr/>
          <a:lstStyle/>
          <a:p>
            <a:r>
              <a:rPr lang="en-US" altLang="zh-CN" sz="2800" dirty="0"/>
              <a:t>Java</a:t>
            </a:r>
            <a:r>
              <a:rPr lang="zh-CN" altLang="en-US" sz="2800" dirty="0"/>
              <a:t>解释器：</a:t>
            </a:r>
            <a:r>
              <a:rPr lang="en-US" altLang="zh-CN" sz="2800" dirty="0"/>
              <a:t>java  </a:t>
            </a:r>
            <a:r>
              <a:rPr lang="zh-CN" altLang="en-US" sz="2800" dirty="0"/>
              <a:t>将字节代码在机器上解释执行</a:t>
            </a:r>
          </a:p>
          <a:p>
            <a:r>
              <a:rPr lang="zh-CN" altLang="en-US" sz="2800" dirty="0"/>
              <a:t>格式：</a:t>
            </a:r>
          </a:p>
          <a:p>
            <a:r>
              <a:rPr lang="en-US" altLang="zh-CN" sz="2800" dirty="0"/>
              <a:t>java [&lt;options&gt;] &lt;</a:t>
            </a:r>
            <a:r>
              <a:rPr lang="en-US" altLang="zh-CN" sz="2800" dirty="0" err="1"/>
              <a:t>classname</a:t>
            </a:r>
            <a:r>
              <a:rPr lang="en-US" altLang="zh-CN" sz="2800" dirty="0"/>
              <a:t>&gt; [&lt;arguments&gt;]</a:t>
            </a:r>
          </a:p>
          <a:p>
            <a:pPr lvl="1"/>
            <a:r>
              <a:rPr lang="en-US" altLang="zh-CN" sz="2400" dirty="0"/>
              <a:t>&lt;options&gt;</a:t>
            </a:r>
            <a:r>
              <a:rPr lang="zh-CN" altLang="en-US" sz="2400" dirty="0"/>
              <a:t>为编译选项</a:t>
            </a:r>
          </a:p>
          <a:p>
            <a:pPr lvl="1"/>
            <a:r>
              <a:rPr lang="zh-CN" altLang="en-US" sz="2400" dirty="0"/>
              <a:t>  </a:t>
            </a:r>
            <a:r>
              <a:rPr lang="en-US" altLang="zh-CN" sz="2400" dirty="0"/>
              <a:t>	-</a:t>
            </a:r>
            <a:r>
              <a:rPr lang="en-US" altLang="zh-CN" sz="2400" dirty="0" err="1"/>
              <a:t>classpath</a:t>
            </a:r>
            <a:r>
              <a:rPr lang="en-US" altLang="zh-CN" sz="2400" dirty="0"/>
              <a:t>&lt;</a:t>
            </a:r>
            <a:r>
              <a:rPr lang="zh-CN" altLang="en-US" sz="2400" dirty="0"/>
              <a:t>路径</a:t>
            </a:r>
            <a:r>
              <a:rPr lang="en-US" altLang="zh-CN" sz="2400" dirty="0"/>
              <a:t>;</a:t>
            </a:r>
            <a:r>
              <a:rPr lang="zh-CN" altLang="en-US" sz="2400" dirty="0"/>
              <a:t>路径</a:t>
            </a:r>
            <a:r>
              <a:rPr lang="en-US" altLang="zh-CN" sz="2400" dirty="0"/>
              <a:t>;...&gt;</a:t>
            </a:r>
            <a:r>
              <a:rPr lang="zh-CN" altLang="en-US" sz="2400" dirty="0"/>
              <a:t>：指定运行的类文件目录，路径间以“</a:t>
            </a:r>
            <a:r>
              <a:rPr lang="en-US" altLang="zh-CN" sz="2400" dirty="0"/>
              <a:t>;”</a:t>
            </a:r>
            <a:r>
              <a:rPr lang="zh-CN" altLang="en-US" sz="2400" dirty="0"/>
              <a:t>分隔。 </a:t>
            </a:r>
          </a:p>
          <a:p>
            <a:pPr lvl="1"/>
            <a:r>
              <a:rPr lang="en-US" altLang="zh-CN" sz="2400" dirty="0"/>
              <a:t>&lt;</a:t>
            </a:r>
            <a:r>
              <a:rPr lang="en-US" altLang="zh-CN" sz="2400" dirty="0" err="1"/>
              <a:t>classname</a:t>
            </a:r>
            <a:r>
              <a:rPr lang="en-US" altLang="zh-CN" sz="2400" dirty="0"/>
              <a:t>&gt;</a:t>
            </a:r>
            <a:r>
              <a:rPr lang="zh-CN" altLang="en-US" sz="2400" dirty="0"/>
              <a:t>是扩展名为</a:t>
            </a:r>
            <a:r>
              <a:rPr lang="en-US" altLang="zh-CN" sz="2400" dirty="0"/>
              <a:t>.class</a:t>
            </a:r>
            <a:r>
              <a:rPr lang="zh-CN" altLang="en-US" sz="2400" dirty="0"/>
              <a:t>的类名</a:t>
            </a:r>
          </a:p>
          <a:p>
            <a:pPr lvl="1"/>
            <a:r>
              <a:rPr lang="en-US" altLang="zh-CN" sz="2400" dirty="0"/>
              <a:t>&lt;arguments&gt;</a:t>
            </a:r>
            <a:r>
              <a:rPr lang="zh-CN" altLang="en-US" sz="2400" dirty="0"/>
              <a:t>是输入保存在</a:t>
            </a:r>
            <a:r>
              <a:rPr lang="en-US" altLang="zh-CN" sz="2400" dirty="0"/>
              <a:t>main()</a:t>
            </a:r>
            <a:r>
              <a:rPr lang="zh-CN" altLang="en-US" sz="2400" dirty="0"/>
              <a:t>方法中的</a:t>
            </a:r>
            <a:r>
              <a:rPr lang="en-US" altLang="zh-CN" sz="2400" dirty="0" err="1"/>
              <a:t>args</a:t>
            </a:r>
            <a:r>
              <a:rPr lang="en-US" altLang="zh-CN" sz="2400" dirty="0"/>
              <a:t>[]</a:t>
            </a:r>
            <a:r>
              <a:rPr lang="zh-CN" altLang="en-US" sz="2400" dirty="0"/>
              <a:t>数组中的参数。</a:t>
            </a:r>
          </a:p>
          <a:p>
            <a:r>
              <a:rPr lang="zh-CN" altLang="en-US" sz="2800" dirty="0"/>
              <a:t>例： </a:t>
            </a:r>
            <a:r>
              <a:rPr lang="en-US" altLang="zh-CN" sz="2800" dirty="0"/>
              <a:t>java </a:t>
            </a:r>
            <a:r>
              <a:rPr lang="en-US" altLang="zh-CN" sz="2800" dirty="0" err="1"/>
              <a:t>HelloWorldApp</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开发工具：</a:t>
            </a:r>
            <a:r>
              <a:rPr lang="en-US" altLang="zh-CN"/>
              <a:t>JDK</a:t>
            </a:r>
            <a:endParaRPr lang="zh-CN" altLang="en-US" dirty="0"/>
          </a:p>
        </p:txBody>
      </p:sp>
      <p:sp>
        <p:nvSpPr>
          <p:cNvPr id="2" name="内容占位符 1"/>
          <p:cNvSpPr>
            <a:spLocks noGrp="1"/>
          </p:cNvSpPr>
          <p:nvPr>
            <p:ph sz="quarter" idx="10"/>
          </p:nvPr>
        </p:nvSpPr>
        <p:spPr/>
        <p:txBody>
          <a:bodyPr/>
          <a:lstStyle/>
          <a:p>
            <a:r>
              <a:rPr lang="en-US" altLang="zh-CN"/>
              <a:t>Applet</a:t>
            </a:r>
            <a:r>
              <a:rPr lang="zh-CN" altLang="en-US"/>
              <a:t>观察器：</a:t>
            </a:r>
            <a:r>
              <a:rPr lang="en-US" altLang="zh-CN"/>
              <a:t>appletviewer</a:t>
            </a:r>
          </a:p>
          <a:p>
            <a:r>
              <a:rPr lang="zh-CN" altLang="en-US"/>
              <a:t>格式：</a:t>
            </a:r>
          </a:p>
          <a:p>
            <a:r>
              <a:rPr lang="en-US" altLang="zh-CN"/>
              <a:t>appletviewer [-debug] urls</a:t>
            </a:r>
          </a:p>
          <a:p>
            <a:pPr lvl="1"/>
            <a:r>
              <a:rPr lang="en-US" altLang="zh-CN"/>
              <a:t>-debug</a:t>
            </a:r>
            <a:r>
              <a:rPr lang="zh-CN" altLang="en-US"/>
              <a:t>为可选项，其作用是小应用程序观察器将由</a:t>
            </a:r>
            <a:r>
              <a:rPr lang="en-US" altLang="zh-CN"/>
              <a:t>JDb</a:t>
            </a:r>
            <a:r>
              <a:rPr lang="zh-CN" altLang="en-US"/>
              <a:t>内部启动，可调试被</a:t>
            </a:r>
            <a:r>
              <a:rPr lang="en-US" altLang="zh-CN"/>
              <a:t>HTML</a:t>
            </a:r>
            <a:r>
              <a:rPr lang="zh-CN" altLang="en-US"/>
              <a:t>文档中所引用的</a:t>
            </a:r>
            <a:r>
              <a:rPr lang="en-US" altLang="zh-CN"/>
              <a:t>Applet</a:t>
            </a:r>
            <a:r>
              <a:rPr lang="zh-CN" altLang="en-US"/>
              <a:t>。</a:t>
            </a:r>
          </a:p>
          <a:p>
            <a:pPr lvl="1"/>
            <a:r>
              <a:rPr lang="en-US" altLang="zh-CN"/>
              <a:t>urls</a:t>
            </a:r>
            <a:r>
              <a:rPr lang="zh-CN" altLang="en-US"/>
              <a:t>是统一资源定位符，是</a:t>
            </a:r>
            <a:r>
              <a:rPr lang="en-US" altLang="zh-CN"/>
              <a:t>Internet</a:t>
            </a:r>
            <a:r>
              <a:rPr lang="zh-CN" altLang="en-US"/>
              <a:t>网上资源的名称和地址标识。</a:t>
            </a:r>
          </a:p>
          <a:p>
            <a:r>
              <a:rPr lang="zh-CN" altLang="en-US"/>
              <a:t>例： </a:t>
            </a:r>
            <a:r>
              <a:rPr lang="en-US" altLang="zh-CN"/>
              <a:t>appletviewer HelloWorld.HTML</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172065342"/>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程序基本结构</a:t>
            </a:r>
          </a:p>
        </p:txBody>
      </p:sp>
      <p:sp>
        <p:nvSpPr>
          <p:cNvPr id="2" name="内容占位符 1"/>
          <p:cNvSpPr>
            <a:spLocks noGrp="1"/>
          </p:cNvSpPr>
          <p:nvPr>
            <p:ph sz="quarter" idx="10"/>
          </p:nvPr>
        </p:nvSpPr>
        <p:spPr/>
        <p:txBody>
          <a:bodyPr/>
          <a:lstStyle/>
          <a:p>
            <a:r>
              <a:rPr lang="en-US" altLang="zh-CN" dirty="0"/>
              <a:t>Java</a:t>
            </a:r>
            <a:r>
              <a:rPr lang="zh-CN" altLang="en-US" dirty="0"/>
              <a:t>程序基本结构</a:t>
            </a:r>
          </a:p>
          <a:p>
            <a:pPr lvl="1"/>
            <a:r>
              <a:rPr lang="en-US" altLang="zh-CN" dirty="0"/>
              <a:t>Java</a:t>
            </a:r>
            <a:r>
              <a:rPr lang="zh-CN" altLang="en-US" dirty="0"/>
              <a:t>源程序是以</a:t>
            </a:r>
            <a:r>
              <a:rPr lang="en-US" altLang="zh-CN" dirty="0"/>
              <a:t>.java</a:t>
            </a:r>
            <a:r>
              <a:rPr lang="zh-CN" altLang="en-US" dirty="0"/>
              <a:t>为扩展名的文件</a:t>
            </a:r>
            <a:r>
              <a:rPr lang="en-US" altLang="zh-CN" dirty="0"/>
              <a:t>;</a:t>
            </a:r>
          </a:p>
          <a:p>
            <a:pPr lvl="1"/>
            <a:r>
              <a:rPr lang="zh-CN" altLang="en-US" dirty="0"/>
              <a:t>这些文件就是</a:t>
            </a:r>
            <a:r>
              <a:rPr lang="en-US" altLang="zh-CN" dirty="0"/>
              <a:t>Java</a:t>
            </a:r>
            <a:r>
              <a:rPr lang="zh-CN" altLang="en-US" dirty="0"/>
              <a:t>编译器</a:t>
            </a:r>
            <a:r>
              <a:rPr lang="en-US" altLang="zh-CN" dirty="0" err="1"/>
              <a:t>javac</a:t>
            </a:r>
            <a:r>
              <a:rPr lang="zh-CN" altLang="en-US" dirty="0"/>
              <a:t>的编译单元</a:t>
            </a:r>
            <a:r>
              <a:rPr lang="en-US" altLang="zh-CN" dirty="0"/>
              <a:t>;</a:t>
            </a:r>
          </a:p>
          <a:p>
            <a:pPr lvl="1"/>
            <a:r>
              <a:rPr lang="zh-CN" altLang="en-US" dirty="0"/>
              <a:t>每个单元可以由：</a:t>
            </a:r>
          </a:p>
          <a:p>
            <a:pPr lvl="2"/>
            <a:r>
              <a:rPr lang="zh-CN" altLang="en-US" dirty="0"/>
              <a:t>最多有一条</a:t>
            </a:r>
            <a:r>
              <a:rPr lang="en-US" altLang="zh-CN" dirty="0"/>
              <a:t>package</a:t>
            </a:r>
            <a:r>
              <a:rPr lang="zh-CN" altLang="en-US" dirty="0"/>
              <a:t>语句；</a:t>
            </a:r>
          </a:p>
          <a:p>
            <a:pPr lvl="2"/>
            <a:r>
              <a:rPr lang="zh-CN" altLang="en-US" dirty="0"/>
              <a:t>任意条</a:t>
            </a:r>
            <a:r>
              <a:rPr lang="en-US" altLang="zh-CN" dirty="0"/>
              <a:t>import</a:t>
            </a:r>
            <a:r>
              <a:rPr lang="zh-CN" altLang="en-US" dirty="0"/>
              <a:t>语句；</a:t>
            </a:r>
          </a:p>
          <a:p>
            <a:pPr lvl="2"/>
            <a:r>
              <a:rPr lang="zh-CN" altLang="en-US" dirty="0"/>
              <a:t>至少有一个类</a:t>
            </a:r>
            <a:r>
              <a:rPr lang="en-US" altLang="zh-CN" dirty="0"/>
              <a:t>class</a:t>
            </a:r>
            <a:r>
              <a:rPr lang="zh-CN" altLang="en-US" dirty="0"/>
              <a:t>声明或接口</a:t>
            </a:r>
            <a:r>
              <a:rPr lang="en-US" altLang="zh-CN" dirty="0"/>
              <a:t>interface</a:t>
            </a:r>
            <a:r>
              <a:rPr lang="zh-CN" altLang="en-US" dirty="0"/>
              <a:t>声明构成</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一个基本的</a:t>
            </a:r>
            <a:r>
              <a:rPr lang="en-US" altLang="zh-CN"/>
              <a:t>java</a:t>
            </a:r>
            <a:r>
              <a:rPr lang="zh-CN" altLang="en-US"/>
              <a:t>程序</a:t>
            </a:r>
            <a:endParaRPr lang="zh-CN" altLang="en-US" dirty="0"/>
          </a:p>
        </p:txBody>
      </p:sp>
      <p:sp>
        <p:nvSpPr>
          <p:cNvPr id="5" name="内容占位符 4">
            <a:extLst>
              <a:ext uri="{FF2B5EF4-FFF2-40B4-BE49-F238E27FC236}">
                <a16:creationId xmlns:a16="http://schemas.microsoft.com/office/drawing/2014/main" id="{EC38D2F5-CB1C-4685-8F78-C81A0634619F}"/>
              </a:ext>
            </a:extLst>
          </p:cNvPr>
          <p:cNvSpPr>
            <a:spLocks noGrp="1"/>
          </p:cNvSpPr>
          <p:nvPr>
            <p:ph sz="quarter" idx="10"/>
          </p:nvPr>
        </p:nvSpPr>
        <p:spPr/>
        <p:txBody>
          <a:bodyPr/>
          <a:lstStyle/>
          <a:p>
            <a:pPr indent="0">
              <a:spcBef>
                <a:spcPct val="0"/>
              </a:spcBef>
              <a:buNone/>
            </a:pPr>
            <a:r>
              <a:rPr lang="en-US" altLang="zh-CN" dirty="0">
                <a:latin typeface="Courier New" pitchFamily="49" charset="0"/>
              </a:rPr>
              <a:t>/**</a:t>
            </a:r>
          </a:p>
          <a:p>
            <a:pPr indent="0">
              <a:spcBef>
                <a:spcPct val="0"/>
              </a:spcBef>
              <a:buNone/>
            </a:pPr>
            <a:r>
              <a:rPr lang="en-US" altLang="zh-CN" dirty="0">
                <a:latin typeface="Courier New" pitchFamily="49" charset="0"/>
              </a:rPr>
              <a:t>   </a:t>
            </a:r>
            <a:r>
              <a:rPr lang="zh-CN" altLang="en-US" dirty="0">
                <a:latin typeface="Courier New" pitchFamily="49" charset="0"/>
              </a:rPr>
              <a:t>源程序：</a:t>
            </a:r>
            <a:r>
              <a:rPr lang="en-US" altLang="zh-CN" dirty="0">
                <a:latin typeface="Courier New" pitchFamily="49" charset="0"/>
              </a:rPr>
              <a:t>ClassName.java</a:t>
            </a:r>
          </a:p>
          <a:p>
            <a:pPr indent="0">
              <a:spcBef>
                <a:spcPct val="0"/>
              </a:spcBef>
              <a:buNone/>
            </a:pPr>
            <a:r>
              <a:rPr lang="en-US" altLang="zh-CN" dirty="0">
                <a:latin typeface="Courier New" pitchFamily="49" charset="0"/>
              </a:rPr>
              <a:t>*/</a:t>
            </a:r>
          </a:p>
          <a:p>
            <a:pPr indent="0">
              <a:spcBef>
                <a:spcPct val="0"/>
              </a:spcBef>
              <a:buNone/>
            </a:pPr>
            <a:r>
              <a:rPr lang="en-US" altLang="zh-CN" dirty="0">
                <a:latin typeface="Courier New" pitchFamily="49" charset="0"/>
              </a:rPr>
              <a:t>package </a:t>
            </a:r>
            <a:r>
              <a:rPr lang="en-US" altLang="zh-CN" dirty="0" err="1">
                <a:latin typeface="Courier New" pitchFamily="49" charset="0"/>
              </a:rPr>
              <a:t>packagename</a:t>
            </a:r>
            <a:r>
              <a:rPr lang="en-US" altLang="zh-CN" dirty="0">
                <a:latin typeface="Courier New" pitchFamily="49" charset="0"/>
              </a:rPr>
              <a:t>;</a:t>
            </a:r>
          </a:p>
          <a:p>
            <a:pPr indent="0">
              <a:spcBef>
                <a:spcPct val="0"/>
              </a:spcBef>
              <a:buNone/>
            </a:pPr>
            <a:r>
              <a:rPr lang="en-US" altLang="zh-CN" dirty="0">
                <a:latin typeface="Courier New" pitchFamily="49" charset="0"/>
              </a:rPr>
              <a:t>import </a:t>
            </a:r>
            <a:r>
              <a:rPr lang="en-US" altLang="zh-CN" dirty="0" err="1">
                <a:latin typeface="Courier New" pitchFamily="49" charset="0"/>
              </a:rPr>
              <a:t>OtherClassName</a:t>
            </a:r>
            <a:r>
              <a:rPr lang="en-US" altLang="zh-CN" dirty="0">
                <a:latin typeface="Courier New" pitchFamily="49" charset="0"/>
              </a:rPr>
              <a:t>;</a:t>
            </a:r>
          </a:p>
          <a:p>
            <a:pPr indent="0">
              <a:spcBef>
                <a:spcPct val="0"/>
              </a:spcBef>
              <a:buNone/>
            </a:pPr>
            <a:r>
              <a:rPr lang="en-US" altLang="zh-CN" dirty="0">
                <a:latin typeface="Courier New" pitchFamily="49" charset="0"/>
              </a:rPr>
              <a:t>class </a:t>
            </a:r>
            <a:r>
              <a:rPr lang="en-US" altLang="zh-CN" dirty="0" err="1">
                <a:latin typeface="Courier New" pitchFamily="49" charset="0"/>
              </a:rPr>
              <a:t>ClassName</a:t>
            </a:r>
            <a:r>
              <a:rPr lang="en-US" altLang="zh-CN" dirty="0">
                <a:latin typeface="Courier New" pitchFamily="49" charset="0"/>
              </a:rPr>
              <a:t> {</a:t>
            </a:r>
          </a:p>
          <a:p>
            <a:pPr indent="0">
              <a:spcBef>
                <a:spcPct val="0"/>
              </a:spcBef>
              <a:buNone/>
            </a:pPr>
            <a:r>
              <a:rPr lang="en-US" altLang="zh-CN" dirty="0">
                <a:latin typeface="Courier New" pitchFamily="49" charset="0"/>
              </a:rPr>
              <a:t>   public static void main(String </a:t>
            </a:r>
            <a:r>
              <a:rPr lang="en-US" altLang="zh-CN" dirty="0" err="1">
                <a:latin typeface="Courier New" pitchFamily="49" charset="0"/>
              </a:rPr>
              <a:t>args</a:t>
            </a:r>
            <a:r>
              <a:rPr lang="en-US" altLang="zh-CN" dirty="0">
                <a:latin typeface="Courier New" pitchFamily="49" charset="0"/>
              </a:rPr>
              <a:t>[]){</a:t>
            </a:r>
          </a:p>
          <a:p>
            <a:pPr indent="0">
              <a:spcBef>
                <a:spcPct val="0"/>
              </a:spcBef>
              <a:buNone/>
            </a:pPr>
            <a:r>
              <a:rPr lang="zh-CN" altLang="en-US" dirty="0">
                <a:latin typeface="Courier New" pitchFamily="49" charset="0"/>
              </a:rPr>
              <a:t>      ．．．</a:t>
            </a:r>
          </a:p>
          <a:p>
            <a:pPr indent="0">
              <a:spcBef>
                <a:spcPct val="0"/>
              </a:spcBef>
              <a:buNone/>
            </a:pPr>
            <a:r>
              <a:rPr lang="en-US" altLang="zh-CN" dirty="0">
                <a:latin typeface="Courier New" pitchFamily="49" charset="0"/>
              </a:rPr>
              <a:t>   }</a:t>
            </a:r>
          </a:p>
          <a:p>
            <a:pPr indent="0">
              <a:spcBef>
                <a:spcPct val="0"/>
              </a:spcBef>
              <a:buNone/>
            </a:pPr>
            <a:r>
              <a:rPr lang="en-US" altLang="zh-CN" dirty="0">
                <a:latin typeface="Courier New" pitchFamily="49" charset="0"/>
              </a:rPr>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程序两大类型</a:t>
            </a:r>
          </a:p>
        </p:txBody>
      </p:sp>
      <p:sp>
        <p:nvSpPr>
          <p:cNvPr id="2" name="内容占位符 1"/>
          <p:cNvSpPr>
            <a:spLocks noGrp="1"/>
          </p:cNvSpPr>
          <p:nvPr>
            <p:ph sz="quarter" idx="10"/>
          </p:nvPr>
        </p:nvSpPr>
        <p:spPr/>
        <p:txBody>
          <a:bodyPr/>
          <a:lstStyle/>
          <a:p>
            <a:r>
              <a:rPr lang="en-US" altLang="zh-CN" dirty="0"/>
              <a:t>Application</a:t>
            </a:r>
            <a:r>
              <a:rPr lang="zh-CN" altLang="en-US" dirty="0"/>
              <a:t>：</a:t>
            </a:r>
            <a:r>
              <a:rPr lang="en-US" altLang="zh-CN" dirty="0"/>
              <a:t>Java</a:t>
            </a:r>
            <a:r>
              <a:rPr lang="zh-CN" altLang="en-US" dirty="0"/>
              <a:t>应用程序</a:t>
            </a:r>
          </a:p>
          <a:p>
            <a:pPr lvl="1"/>
            <a:r>
              <a:rPr lang="zh-CN" altLang="en-US" dirty="0"/>
              <a:t>由</a:t>
            </a:r>
            <a:r>
              <a:rPr lang="en-US" altLang="zh-CN" dirty="0"/>
              <a:t>Java</a:t>
            </a:r>
            <a:r>
              <a:rPr lang="zh-CN" altLang="en-US" dirty="0"/>
              <a:t>解释器控制执行的，它可以在任何装有</a:t>
            </a:r>
            <a:r>
              <a:rPr lang="en-US" altLang="zh-CN" dirty="0"/>
              <a:t>JVM</a:t>
            </a:r>
            <a:r>
              <a:rPr lang="zh-CN" altLang="en-US" dirty="0"/>
              <a:t>的计算机上运行。</a:t>
            </a:r>
          </a:p>
          <a:p>
            <a:r>
              <a:rPr lang="en-US" altLang="zh-CN" dirty="0"/>
              <a:t>Applet</a:t>
            </a:r>
            <a:r>
              <a:rPr lang="zh-CN" altLang="en-US" dirty="0"/>
              <a:t>：</a:t>
            </a:r>
            <a:r>
              <a:rPr lang="en-US" altLang="zh-CN" dirty="0"/>
              <a:t>Java</a:t>
            </a:r>
            <a:r>
              <a:rPr lang="zh-CN" altLang="en-US" dirty="0"/>
              <a:t>小应用程序</a:t>
            </a:r>
          </a:p>
          <a:p>
            <a:pPr lvl="1"/>
            <a:r>
              <a:rPr lang="zh-CN" altLang="en-US" dirty="0"/>
              <a:t>嵌入到Ｗ</a:t>
            </a:r>
            <a:r>
              <a:rPr lang="en-US" altLang="zh-CN" dirty="0" err="1"/>
              <a:t>eb</a:t>
            </a:r>
            <a:r>
              <a:rPr lang="zh-CN" altLang="en-US" dirty="0"/>
              <a:t>页面中，由</a:t>
            </a:r>
            <a:r>
              <a:rPr lang="en-US" altLang="zh-CN" dirty="0"/>
              <a:t>Java</a:t>
            </a:r>
            <a:r>
              <a:rPr lang="zh-CN" altLang="en-US" dirty="0"/>
              <a:t>兼容浏览器控制执行；</a:t>
            </a:r>
          </a:p>
          <a:p>
            <a:pPr lvl="1"/>
            <a:r>
              <a:rPr lang="zh-CN" altLang="en-US" dirty="0"/>
              <a:t>是一种“寄生”运行方式，它要依赖</a:t>
            </a:r>
            <a:r>
              <a:rPr lang="en-US" altLang="zh-CN" dirty="0"/>
              <a:t>HTML</a:t>
            </a:r>
            <a:r>
              <a:rPr lang="zh-CN" altLang="en-US" dirty="0"/>
              <a:t>文件以及</a:t>
            </a:r>
            <a:r>
              <a:rPr lang="en-US" altLang="zh-CN" dirty="0"/>
              <a:t>Web</a:t>
            </a:r>
            <a:r>
              <a:rPr lang="zh-CN" altLang="en-US" dirty="0"/>
              <a:t>浏览器。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r>
              <a:rPr lang="en-US" altLang="zh-CN"/>
              <a:t>1994</a:t>
            </a:r>
            <a:r>
              <a:rPr lang="zh-CN" altLang="en-US"/>
              <a:t>年</a:t>
            </a:r>
            <a:r>
              <a:rPr lang="en-US" altLang="zh-CN"/>
              <a:t>SUN</a:t>
            </a:r>
            <a:r>
              <a:rPr lang="zh-CN" altLang="en-US"/>
              <a:t>的共同创始人</a:t>
            </a:r>
            <a:r>
              <a:rPr lang="en-US" altLang="zh-CN"/>
              <a:t>Bill Joy</a:t>
            </a:r>
            <a:r>
              <a:rPr lang="zh-CN" altLang="en-US"/>
              <a:t>（</a:t>
            </a:r>
            <a:r>
              <a:rPr lang="en-US" altLang="zh-CN"/>
              <a:t>Berkeley Unix</a:t>
            </a:r>
            <a:r>
              <a:rPr lang="zh-CN" altLang="en-US"/>
              <a:t>的创始者）使</a:t>
            </a:r>
            <a:r>
              <a:rPr lang="en-US" altLang="zh-CN"/>
              <a:t>Oak</a:t>
            </a:r>
            <a:r>
              <a:rPr lang="zh-CN" altLang="en-US"/>
              <a:t>变成了一种可在任何操作系统中运行的小程序</a:t>
            </a:r>
            <a:r>
              <a:rPr lang="en-US" altLang="zh-CN"/>
              <a:t>Applet</a:t>
            </a:r>
            <a:r>
              <a:rPr lang="zh-CN" altLang="en-US"/>
              <a:t>。</a:t>
            </a:r>
          </a:p>
          <a:p>
            <a:r>
              <a:rPr lang="en-US" altLang="zh-CN"/>
              <a:t>1995</a:t>
            </a:r>
            <a:r>
              <a:rPr lang="zh-CN" altLang="en-US"/>
              <a:t>年</a:t>
            </a:r>
            <a:r>
              <a:rPr lang="en-US" altLang="zh-CN"/>
              <a:t>1</a:t>
            </a:r>
            <a:r>
              <a:rPr lang="zh-CN" altLang="en-US"/>
              <a:t>月，</a:t>
            </a:r>
            <a:r>
              <a:rPr lang="en-US" altLang="zh-CN"/>
              <a:t>Oak</a:t>
            </a:r>
            <a:r>
              <a:rPr lang="zh-CN" altLang="en-US"/>
              <a:t>名字已经被别人注册，</a:t>
            </a:r>
            <a:r>
              <a:rPr lang="en-US" altLang="zh-CN"/>
              <a:t>Oak</a:t>
            </a:r>
            <a:r>
              <a:rPr lang="zh-CN" altLang="en-US"/>
              <a:t>更名为</a:t>
            </a:r>
            <a:r>
              <a:rPr lang="en-US" altLang="zh-CN"/>
              <a:t>Java</a:t>
            </a:r>
            <a:r>
              <a:rPr lang="zh-CN" altLang="en-US"/>
              <a:t>，并开发了第一个支持</a:t>
            </a:r>
            <a:r>
              <a:rPr lang="en-US" altLang="zh-CN"/>
              <a:t>Java Applet</a:t>
            </a:r>
            <a:r>
              <a:rPr lang="zh-CN" altLang="en-US"/>
              <a:t>的</a:t>
            </a:r>
            <a:r>
              <a:rPr lang="en-US" altLang="zh-CN"/>
              <a:t>Web</a:t>
            </a:r>
            <a:r>
              <a:rPr lang="zh-CN" altLang="en-US"/>
              <a:t>浏览器</a:t>
            </a:r>
            <a:r>
              <a:rPr lang="en-US" altLang="zh-CN"/>
              <a:t>Hotjava</a:t>
            </a:r>
            <a:r>
              <a:rPr lang="zh-CN" altLang="en-US"/>
              <a:t>。</a:t>
            </a:r>
          </a:p>
          <a:p>
            <a:r>
              <a:rPr lang="en-US" altLang="zh-CN"/>
              <a:t>1995</a:t>
            </a:r>
            <a:r>
              <a:rPr lang="zh-CN" altLang="en-US"/>
              <a:t>年</a:t>
            </a:r>
            <a:r>
              <a:rPr lang="en-US" altLang="zh-CN"/>
              <a:t>5</a:t>
            </a:r>
            <a:r>
              <a:rPr lang="zh-CN" altLang="en-US"/>
              <a:t>月，</a:t>
            </a:r>
            <a:r>
              <a:rPr lang="en-US" altLang="zh-CN"/>
              <a:t>Sun</a:t>
            </a:r>
            <a:r>
              <a:rPr lang="zh-CN" altLang="en-US"/>
              <a:t>在</a:t>
            </a:r>
            <a:r>
              <a:rPr lang="en-US" altLang="zh-CN"/>
              <a:t>San Francisco</a:t>
            </a:r>
            <a:r>
              <a:rPr lang="zh-CN" altLang="en-US"/>
              <a:t>举行的</a:t>
            </a:r>
            <a:r>
              <a:rPr lang="en-US" altLang="zh-CN"/>
              <a:t>Sunworld</a:t>
            </a:r>
            <a:r>
              <a:rPr lang="zh-CN" altLang="en-US"/>
              <a:t>会议上正式公布了</a:t>
            </a:r>
            <a:r>
              <a:rPr lang="en-US" altLang="zh-CN"/>
              <a:t>Java</a:t>
            </a:r>
            <a:r>
              <a:rPr lang="zh-CN" altLang="en-US"/>
              <a:t>技术。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606144" cy="668780"/>
          </a:xfrm>
        </p:spPr>
        <p:txBody>
          <a:bodyPr/>
          <a:lstStyle/>
          <a:p>
            <a:r>
              <a:rPr lang="en-US" altLang="zh-CN" dirty="0"/>
              <a:t>Java</a:t>
            </a:r>
            <a:r>
              <a:rPr lang="zh-CN" altLang="en-US" dirty="0"/>
              <a:t>程序两大类型：</a:t>
            </a:r>
            <a:r>
              <a:rPr lang="en-US" altLang="zh-CN" dirty="0"/>
              <a:t> Application</a:t>
            </a:r>
            <a:endParaRPr lang="zh-CN" altLang="en-US" dirty="0"/>
          </a:p>
        </p:txBody>
      </p:sp>
      <p:sp>
        <p:nvSpPr>
          <p:cNvPr id="2" name="内容占位符 1"/>
          <p:cNvSpPr>
            <a:spLocks noGrp="1"/>
          </p:cNvSpPr>
          <p:nvPr>
            <p:ph sz="quarter" idx="10"/>
          </p:nvPr>
        </p:nvSpPr>
        <p:spPr>
          <a:xfrm>
            <a:off x="571501" y="1030299"/>
            <a:ext cx="10735408" cy="5046784"/>
          </a:xfrm>
        </p:spPr>
        <p:txBody>
          <a:bodyPr/>
          <a:lstStyle/>
          <a:p>
            <a:r>
              <a:rPr lang="en-US" altLang="zh-CN" dirty="0"/>
              <a:t>Java</a:t>
            </a:r>
            <a:r>
              <a:rPr lang="zh-CN" altLang="en-US" dirty="0"/>
              <a:t>应用程序：</a:t>
            </a:r>
            <a:r>
              <a:rPr lang="en-US" altLang="zh-CN" dirty="0"/>
              <a:t>Application</a:t>
            </a:r>
            <a:r>
              <a:rPr lang="zh-CN" altLang="en-US" dirty="0"/>
              <a:t>编程</a:t>
            </a:r>
          </a:p>
          <a:p>
            <a:pPr lvl="1"/>
            <a:r>
              <a:rPr lang="en-US" altLang="zh-CN" dirty="0"/>
              <a:t>Application</a:t>
            </a:r>
            <a:r>
              <a:rPr lang="zh-CN" altLang="en-US" dirty="0"/>
              <a:t>是可独立运行的</a:t>
            </a:r>
            <a:r>
              <a:rPr lang="en-US" altLang="zh-CN" dirty="0"/>
              <a:t>Java</a:t>
            </a:r>
            <a:r>
              <a:rPr lang="zh-CN" altLang="en-US" dirty="0"/>
              <a:t>程序，它由一个或多个类组成，其中必须有一个类中定义了</a:t>
            </a:r>
            <a:r>
              <a:rPr lang="en-US" altLang="zh-CN" dirty="0"/>
              <a:t>main()</a:t>
            </a:r>
            <a:r>
              <a:rPr lang="zh-CN" altLang="en-US" dirty="0"/>
              <a:t>方法，</a:t>
            </a:r>
            <a:r>
              <a:rPr lang="en-US" altLang="zh-CN" dirty="0"/>
              <a:t>main()</a:t>
            </a:r>
            <a:r>
              <a:rPr lang="zh-CN" altLang="en-US" dirty="0"/>
              <a:t>方法是</a:t>
            </a:r>
            <a:r>
              <a:rPr lang="en-US" altLang="zh-CN" dirty="0"/>
              <a:t>Application</a:t>
            </a:r>
            <a:r>
              <a:rPr lang="zh-CN" altLang="en-US" dirty="0"/>
              <a:t>运行的起始点。</a:t>
            </a:r>
          </a:p>
          <a:p>
            <a:pPr lvl="1"/>
            <a:r>
              <a:rPr lang="zh-CN" altLang="en-US" dirty="0"/>
              <a:t>实现</a:t>
            </a:r>
            <a:r>
              <a:rPr lang="en-US" altLang="zh-CN" dirty="0"/>
              <a:t>Application</a:t>
            </a:r>
            <a:r>
              <a:rPr lang="zh-CN" altLang="en-US" dirty="0"/>
              <a:t>编程需要三个步骤：</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使用解释器</a:t>
            </a:r>
            <a:r>
              <a:rPr lang="en-US" altLang="zh-CN" dirty="0"/>
              <a:t>java</a:t>
            </a:r>
            <a:r>
              <a:rPr lang="zh-CN" altLang="en-US" dirty="0"/>
              <a:t>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4" name="矩形 3"/>
          <p:cNvSpPr/>
          <p:nvPr/>
        </p:nvSpPr>
        <p:spPr>
          <a:xfrm>
            <a:off x="8921554" y="6169975"/>
            <a:ext cx="2206694" cy="369332"/>
          </a:xfrm>
          <a:prstGeom prst="rect">
            <a:avLst/>
          </a:prstGeom>
        </p:spPr>
        <p:txBody>
          <a:bodyPr wrap="none">
            <a:spAutoFit/>
          </a:bodyPr>
          <a:lstStyle/>
          <a:p>
            <a:r>
              <a:rPr lang="en-US" altLang="zh-CN" dirty="0"/>
              <a:t>HelloWorldApp.java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Application</a:t>
            </a:r>
            <a:r>
              <a:rPr lang="zh-CN" altLang="en-US" dirty="0"/>
              <a:t>编译运行流程</a:t>
            </a:r>
          </a:p>
        </p:txBody>
      </p:sp>
      <p:sp>
        <p:nvSpPr>
          <p:cNvPr id="4" name="AutoShape 4"/>
          <p:cNvSpPr>
            <a:spLocks noChangeArrowheads="1"/>
          </p:cNvSpPr>
          <p:nvPr/>
        </p:nvSpPr>
        <p:spPr bwMode="auto">
          <a:xfrm>
            <a:off x="956734" y="1512916"/>
            <a:ext cx="1752600" cy="762000"/>
          </a:xfrm>
          <a:prstGeom prst="flowChartPunchedCard">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dirty="0"/>
              <a:t>源程序</a:t>
            </a:r>
            <a:r>
              <a:rPr lang="en-US" altLang="zh-CN" dirty="0"/>
              <a:t>(.java)</a:t>
            </a:r>
          </a:p>
        </p:txBody>
      </p:sp>
      <p:sp>
        <p:nvSpPr>
          <p:cNvPr id="5" name="Line 5"/>
          <p:cNvSpPr>
            <a:spLocks noChangeShapeType="1"/>
          </p:cNvSpPr>
          <p:nvPr/>
        </p:nvSpPr>
        <p:spPr bwMode="auto">
          <a:xfrm>
            <a:off x="2709334" y="1893916"/>
            <a:ext cx="457200"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6" name="Rectangle 6"/>
          <p:cNvSpPr>
            <a:spLocks noChangeArrowheads="1"/>
          </p:cNvSpPr>
          <p:nvPr/>
        </p:nvSpPr>
        <p:spPr bwMode="auto">
          <a:xfrm>
            <a:off x="3166534" y="1512916"/>
            <a:ext cx="1828800" cy="7620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en-US" altLang="zh-CN"/>
              <a:t>Java</a:t>
            </a:r>
            <a:r>
              <a:rPr lang="zh-CN" altLang="en-US"/>
              <a:t>编译器</a:t>
            </a:r>
          </a:p>
        </p:txBody>
      </p:sp>
      <p:sp>
        <p:nvSpPr>
          <p:cNvPr id="7" name="Line 7"/>
          <p:cNvSpPr>
            <a:spLocks noChangeShapeType="1"/>
          </p:cNvSpPr>
          <p:nvPr/>
        </p:nvSpPr>
        <p:spPr bwMode="auto">
          <a:xfrm>
            <a:off x="4923898" y="1881216"/>
            <a:ext cx="503237"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8" name="AutoShape 8"/>
          <p:cNvSpPr>
            <a:spLocks noChangeArrowheads="1"/>
          </p:cNvSpPr>
          <p:nvPr/>
        </p:nvSpPr>
        <p:spPr bwMode="auto">
          <a:xfrm>
            <a:off x="5427134" y="1447829"/>
            <a:ext cx="1981200" cy="838200"/>
          </a:xfrm>
          <a:prstGeom prst="flowChartPunchedCard">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endParaRPr lang="zh-CN" altLang="en-US"/>
          </a:p>
          <a:p>
            <a:pPr algn="ctr">
              <a:spcBef>
                <a:spcPct val="0"/>
              </a:spcBef>
            </a:pPr>
            <a:r>
              <a:rPr lang="en-US" altLang="zh-CN"/>
              <a:t>Java</a:t>
            </a:r>
            <a:r>
              <a:rPr lang="zh-CN" altLang="en-US"/>
              <a:t>字节码文件</a:t>
            </a:r>
          </a:p>
          <a:p>
            <a:pPr algn="ctr">
              <a:spcBef>
                <a:spcPct val="0"/>
              </a:spcBef>
            </a:pPr>
            <a:r>
              <a:rPr lang="en-US" altLang="zh-CN"/>
              <a:t>(.class)</a:t>
            </a:r>
          </a:p>
          <a:p>
            <a:pPr algn="ctr">
              <a:spcBef>
                <a:spcPct val="0"/>
              </a:spcBef>
            </a:pPr>
            <a:endParaRPr lang="zh-CN" altLang="en-US"/>
          </a:p>
        </p:txBody>
      </p:sp>
      <p:sp>
        <p:nvSpPr>
          <p:cNvPr id="9" name="Line 9"/>
          <p:cNvSpPr>
            <a:spLocks noChangeShapeType="1"/>
          </p:cNvSpPr>
          <p:nvPr/>
        </p:nvSpPr>
        <p:spPr bwMode="auto">
          <a:xfrm>
            <a:off x="6508222" y="2239991"/>
            <a:ext cx="0" cy="457200"/>
          </a:xfrm>
          <a:prstGeom prst="line">
            <a:avLst/>
          </a:prstGeom>
          <a:noFill/>
          <a:ln w="38100">
            <a:solidFill>
              <a:schemeClr val="tx1"/>
            </a:solidFill>
            <a:round/>
            <a:headEnd/>
            <a:tailEnd/>
          </a:ln>
          <a:effectLst/>
        </p:spPr>
        <p:txBody>
          <a:bodyPr/>
          <a:lstStyle/>
          <a:p>
            <a:endParaRPr lang="zh-CN" altLang="en-US" sz="1600"/>
          </a:p>
        </p:txBody>
      </p:sp>
      <p:sp>
        <p:nvSpPr>
          <p:cNvPr id="10" name="Rectangle 10"/>
          <p:cNvSpPr>
            <a:spLocks noChangeArrowheads="1"/>
          </p:cNvSpPr>
          <p:nvPr/>
        </p:nvSpPr>
        <p:spPr bwMode="auto">
          <a:xfrm>
            <a:off x="3776134" y="2732116"/>
            <a:ext cx="5791200" cy="1905000"/>
          </a:xfrm>
          <a:prstGeom prst="rect">
            <a:avLst/>
          </a:prstGeom>
          <a:solidFill>
            <a:schemeClr val="accent4">
              <a:lumMod val="40000"/>
              <a:lumOff val="60000"/>
            </a:schemeClr>
          </a:solidFill>
          <a:ln w="38100">
            <a:solidFill>
              <a:schemeClr val="tx1"/>
            </a:solidFill>
            <a:miter lim="800000"/>
            <a:headEnd/>
            <a:tailEnd/>
          </a:ln>
          <a:effectLst/>
        </p:spPr>
        <p:txBody>
          <a:bodyPr wrap="none" anchor="ctr"/>
          <a:lstStyle/>
          <a:p>
            <a:pPr algn="ctr">
              <a:spcBef>
                <a:spcPct val="0"/>
              </a:spcBef>
            </a:pPr>
            <a:r>
              <a:rPr lang="en-US" altLang="zh-CN"/>
              <a:t>Java</a:t>
            </a:r>
            <a:r>
              <a:rPr lang="zh-CN" altLang="en-US"/>
              <a:t>虚拟机</a:t>
            </a:r>
          </a:p>
          <a:p>
            <a:pPr algn="ctr">
              <a:spcBef>
                <a:spcPct val="0"/>
              </a:spcBef>
            </a:pPr>
            <a:endParaRPr lang="zh-CN" altLang="en-US"/>
          </a:p>
          <a:p>
            <a:pPr algn="ctr">
              <a:spcBef>
                <a:spcPct val="0"/>
              </a:spcBef>
            </a:pPr>
            <a:endParaRPr lang="zh-CN" altLang="en-US"/>
          </a:p>
          <a:p>
            <a:pPr algn="ctr">
              <a:spcBef>
                <a:spcPct val="0"/>
              </a:spcBef>
            </a:pPr>
            <a:endParaRPr lang="zh-CN" altLang="en-US"/>
          </a:p>
          <a:p>
            <a:pPr algn="ctr">
              <a:spcBef>
                <a:spcPct val="0"/>
              </a:spcBef>
            </a:pPr>
            <a:endParaRPr lang="zh-CN" altLang="en-US"/>
          </a:p>
        </p:txBody>
      </p:sp>
      <p:sp>
        <p:nvSpPr>
          <p:cNvPr id="11" name="Rectangle 11"/>
          <p:cNvSpPr>
            <a:spLocks noChangeArrowheads="1"/>
          </p:cNvSpPr>
          <p:nvPr/>
        </p:nvSpPr>
        <p:spPr bwMode="auto">
          <a:xfrm>
            <a:off x="4233334" y="3265516"/>
            <a:ext cx="1371600" cy="1295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en-US" altLang="zh-CN" sz="1600"/>
              <a:t>Linux</a:t>
            </a:r>
            <a:r>
              <a:rPr lang="zh-CN" altLang="en-US" sz="1600"/>
              <a:t>下的</a:t>
            </a:r>
          </a:p>
          <a:p>
            <a:pPr algn="ctr">
              <a:spcBef>
                <a:spcPct val="0"/>
              </a:spcBef>
            </a:pPr>
            <a:r>
              <a:rPr lang="zh-CN" altLang="en-US" sz="1600"/>
              <a:t>字节码解</a:t>
            </a:r>
          </a:p>
          <a:p>
            <a:pPr algn="ctr">
              <a:spcBef>
                <a:spcPct val="0"/>
              </a:spcBef>
            </a:pPr>
            <a:r>
              <a:rPr lang="zh-CN" altLang="en-US" sz="1600"/>
              <a:t>释程序</a:t>
            </a:r>
          </a:p>
        </p:txBody>
      </p:sp>
      <p:sp>
        <p:nvSpPr>
          <p:cNvPr id="12" name="Rectangle 12"/>
          <p:cNvSpPr>
            <a:spLocks noChangeArrowheads="1"/>
          </p:cNvSpPr>
          <p:nvPr/>
        </p:nvSpPr>
        <p:spPr bwMode="auto">
          <a:xfrm>
            <a:off x="5681134" y="3265516"/>
            <a:ext cx="1295400" cy="1295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en-US" altLang="zh-CN"/>
              <a:t>Window</a:t>
            </a:r>
            <a:r>
              <a:rPr lang="zh-CN" altLang="en-US"/>
              <a:t>下</a:t>
            </a:r>
          </a:p>
          <a:p>
            <a:pPr algn="ctr">
              <a:spcBef>
                <a:spcPct val="0"/>
              </a:spcBef>
            </a:pPr>
            <a:r>
              <a:rPr lang="zh-CN" altLang="en-US"/>
              <a:t>的字节码解</a:t>
            </a:r>
          </a:p>
          <a:p>
            <a:pPr algn="ctr">
              <a:spcBef>
                <a:spcPct val="0"/>
              </a:spcBef>
            </a:pPr>
            <a:r>
              <a:rPr lang="zh-CN" altLang="en-US"/>
              <a:t>释程序</a:t>
            </a:r>
          </a:p>
        </p:txBody>
      </p:sp>
      <p:sp>
        <p:nvSpPr>
          <p:cNvPr id="13" name="Rectangle 13"/>
          <p:cNvSpPr>
            <a:spLocks noChangeArrowheads="1"/>
          </p:cNvSpPr>
          <p:nvPr/>
        </p:nvSpPr>
        <p:spPr bwMode="auto">
          <a:xfrm>
            <a:off x="7052734" y="3265516"/>
            <a:ext cx="1524000" cy="1295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sz="1600" dirty="0"/>
              <a:t>能直接解释</a:t>
            </a:r>
          </a:p>
          <a:p>
            <a:pPr algn="ctr">
              <a:spcBef>
                <a:spcPct val="0"/>
              </a:spcBef>
            </a:pPr>
            <a:r>
              <a:rPr lang="en-US" altLang="zh-CN" sz="1600" dirty="0"/>
              <a:t>Java</a:t>
            </a:r>
            <a:r>
              <a:rPr lang="zh-CN" altLang="en-US" sz="1600" dirty="0"/>
              <a:t>字节码</a:t>
            </a:r>
          </a:p>
          <a:p>
            <a:pPr algn="ctr">
              <a:spcBef>
                <a:spcPct val="0"/>
              </a:spcBef>
            </a:pPr>
            <a:r>
              <a:rPr lang="en-US" altLang="zh-CN" sz="1600" dirty="0"/>
              <a:t>CPU</a:t>
            </a:r>
          </a:p>
        </p:txBody>
      </p:sp>
      <p:sp>
        <p:nvSpPr>
          <p:cNvPr id="14" name="Line 14"/>
          <p:cNvSpPr>
            <a:spLocks noChangeShapeType="1"/>
          </p:cNvSpPr>
          <p:nvPr/>
        </p:nvSpPr>
        <p:spPr bwMode="auto">
          <a:xfrm>
            <a:off x="4842934" y="4560916"/>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5" name="Line 15"/>
          <p:cNvSpPr>
            <a:spLocks noChangeShapeType="1"/>
          </p:cNvSpPr>
          <p:nvPr/>
        </p:nvSpPr>
        <p:spPr bwMode="auto">
          <a:xfrm>
            <a:off x="6366934" y="4560916"/>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6" name="AutoShape 16"/>
          <p:cNvSpPr>
            <a:spLocks noChangeArrowheads="1"/>
          </p:cNvSpPr>
          <p:nvPr/>
        </p:nvSpPr>
        <p:spPr bwMode="auto">
          <a:xfrm>
            <a:off x="3050648" y="4760941"/>
            <a:ext cx="1684337" cy="457200"/>
          </a:xfrm>
          <a:prstGeom prst="flowChartTerminator">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a:t>执行</a:t>
            </a:r>
          </a:p>
        </p:txBody>
      </p:sp>
      <p:sp>
        <p:nvSpPr>
          <p:cNvPr id="17" name="AutoShape 17"/>
          <p:cNvSpPr>
            <a:spLocks noChangeArrowheads="1"/>
          </p:cNvSpPr>
          <p:nvPr/>
        </p:nvSpPr>
        <p:spPr bwMode="auto">
          <a:xfrm>
            <a:off x="6544758" y="4760941"/>
            <a:ext cx="2160588" cy="457200"/>
          </a:xfrm>
          <a:prstGeom prst="flowChartTerminator">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a:t>执行</a:t>
            </a:r>
          </a:p>
        </p:txBody>
      </p:sp>
      <p:sp>
        <p:nvSpPr>
          <p:cNvPr id="18" name="Rectangle 18"/>
          <p:cNvSpPr>
            <a:spLocks noChangeArrowheads="1"/>
          </p:cNvSpPr>
          <p:nvPr/>
        </p:nvSpPr>
        <p:spPr bwMode="auto">
          <a:xfrm>
            <a:off x="3623734" y="5322916"/>
            <a:ext cx="4876800" cy="6858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a:t>计算机操作系统</a:t>
            </a:r>
          </a:p>
        </p:txBody>
      </p:sp>
      <p:sp>
        <p:nvSpPr>
          <p:cNvPr id="19" name="AutoShape 19"/>
          <p:cNvSpPr>
            <a:spLocks noChangeArrowheads="1"/>
          </p:cNvSpPr>
          <p:nvPr/>
        </p:nvSpPr>
        <p:spPr bwMode="auto">
          <a:xfrm>
            <a:off x="4080934" y="750916"/>
            <a:ext cx="1981200" cy="609600"/>
          </a:xfrm>
          <a:prstGeom prst="wedgeEllipseCallout">
            <a:avLst>
              <a:gd name="adj1" fmla="val -50963"/>
              <a:gd name="adj2" fmla="val 100000"/>
            </a:avLst>
          </a:prstGeom>
          <a:solidFill>
            <a:schemeClr val="accent4">
              <a:lumMod val="40000"/>
              <a:lumOff val="60000"/>
            </a:schemeClr>
          </a:solidFill>
          <a:ln w="9525">
            <a:solidFill>
              <a:schemeClr val="tx1"/>
            </a:solidFill>
            <a:miter lim="800000"/>
            <a:headEnd/>
            <a:tailEnd/>
          </a:ln>
          <a:effectLst/>
        </p:spPr>
        <p:txBody>
          <a:bodyPr/>
          <a:lstStyle/>
          <a:p>
            <a:pPr algn="ctr">
              <a:spcBef>
                <a:spcPct val="0"/>
              </a:spcBef>
            </a:pPr>
            <a:r>
              <a:rPr lang="en-US" altLang="zh-CN" sz="2800" dirty="0" err="1"/>
              <a:t>Javac</a:t>
            </a:r>
            <a:endParaRPr lang="en-US" altLang="zh-CN" sz="2800" dirty="0"/>
          </a:p>
        </p:txBody>
      </p:sp>
      <p:sp>
        <p:nvSpPr>
          <p:cNvPr id="20" name="AutoShape 20"/>
          <p:cNvSpPr>
            <a:spLocks noChangeArrowheads="1"/>
          </p:cNvSpPr>
          <p:nvPr/>
        </p:nvSpPr>
        <p:spPr bwMode="auto">
          <a:xfrm>
            <a:off x="7776652" y="1806606"/>
            <a:ext cx="1500198" cy="915963"/>
          </a:xfrm>
          <a:prstGeom prst="wedgeEllipseCallout">
            <a:avLst>
              <a:gd name="adj1" fmla="val -133245"/>
              <a:gd name="adj2" fmla="val 29167"/>
            </a:avLst>
          </a:prstGeom>
          <a:solidFill>
            <a:schemeClr val="accent4">
              <a:lumMod val="40000"/>
              <a:lumOff val="60000"/>
            </a:schemeClr>
          </a:solidFill>
          <a:ln w="9525">
            <a:solidFill>
              <a:schemeClr val="tx1"/>
            </a:solidFill>
            <a:miter lim="800000"/>
            <a:headEnd/>
            <a:tailEnd/>
          </a:ln>
          <a:effectLst/>
        </p:spPr>
        <p:txBody>
          <a:bodyPr/>
          <a:lstStyle/>
          <a:p>
            <a:pPr algn="ctr">
              <a:spcBef>
                <a:spcPct val="0"/>
              </a:spcBef>
            </a:pPr>
            <a:r>
              <a:rPr lang="en-US" altLang="zh-CN" sz="2800" dirty="0"/>
              <a:t>java</a:t>
            </a:r>
          </a:p>
        </p:txBody>
      </p:sp>
      <p:sp>
        <p:nvSpPr>
          <p:cNvPr id="21" name="AutoShape 21"/>
          <p:cNvSpPr>
            <a:spLocks noChangeArrowheads="1"/>
          </p:cNvSpPr>
          <p:nvPr/>
        </p:nvSpPr>
        <p:spPr bwMode="auto">
          <a:xfrm>
            <a:off x="956734" y="2884516"/>
            <a:ext cx="2438400" cy="914400"/>
          </a:xfrm>
          <a:prstGeom prst="cloudCallout">
            <a:avLst>
              <a:gd name="adj1" fmla="val 81704"/>
              <a:gd name="adj2" fmla="val 56944"/>
            </a:avLst>
          </a:prstGeom>
          <a:solidFill>
            <a:schemeClr val="accent4">
              <a:lumMod val="40000"/>
              <a:lumOff val="60000"/>
            </a:schemeClr>
          </a:solidFill>
          <a:ln w="9525">
            <a:solidFill>
              <a:schemeClr val="tx1"/>
            </a:solidFill>
            <a:round/>
            <a:headEnd/>
            <a:tailEnd/>
          </a:ln>
          <a:effectLst/>
        </p:spPr>
        <p:txBody>
          <a:bodyPr/>
          <a:lstStyle/>
          <a:p>
            <a:pPr algn="ctr">
              <a:spcBef>
                <a:spcPct val="0"/>
              </a:spcBef>
            </a:pPr>
            <a:r>
              <a:rPr lang="en-US" altLang="zh-CN"/>
              <a:t>Java</a:t>
            </a:r>
            <a:r>
              <a:rPr lang="zh-CN" altLang="en-US"/>
              <a:t>解释器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9788235" cy="668780"/>
          </a:xfrm>
        </p:spPr>
        <p:txBody>
          <a:bodyPr/>
          <a:lstStyle/>
          <a:p>
            <a:r>
              <a:rPr lang="en-US" altLang="zh-CN" dirty="0"/>
              <a:t>Java</a:t>
            </a:r>
            <a:r>
              <a:rPr lang="zh-CN" altLang="en-US" dirty="0"/>
              <a:t>程序两大类型：</a:t>
            </a:r>
            <a:r>
              <a:rPr lang="en-US" altLang="zh-CN" dirty="0"/>
              <a:t> Applet</a:t>
            </a:r>
            <a:endParaRPr lang="zh-CN" altLang="en-US" dirty="0"/>
          </a:p>
        </p:txBody>
      </p:sp>
      <p:sp>
        <p:nvSpPr>
          <p:cNvPr id="2" name="内容占位符 1"/>
          <p:cNvSpPr>
            <a:spLocks noGrp="1"/>
          </p:cNvSpPr>
          <p:nvPr>
            <p:ph sz="quarter" idx="10"/>
          </p:nvPr>
        </p:nvSpPr>
        <p:spPr/>
        <p:txBody>
          <a:bodyPr/>
          <a:lstStyle/>
          <a:p>
            <a:r>
              <a:rPr lang="en-US" altLang="zh-CN" dirty="0"/>
              <a:t>Java</a:t>
            </a:r>
            <a:r>
              <a:rPr lang="zh-CN" altLang="en-US" dirty="0"/>
              <a:t>小应用程序：</a:t>
            </a:r>
            <a:r>
              <a:rPr lang="en-US" altLang="zh-CN" dirty="0"/>
              <a:t>Applet</a:t>
            </a:r>
            <a:r>
              <a:rPr lang="zh-CN" altLang="en-US" dirty="0"/>
              <a:t>编程</a:t>
            </a:r>
          </a:p>
          <a:p>
            <a:pPr lvl="1"/>
            <a:r>
              <a:rPr lang="en-US" altLang="zh-CN" dirty="0"/>
              <a:t>Applet</a:t>
            </a:r>
            <a:r>
              <a:rPr lang="zh-CN" altLang="en-US" dirty="0"/>
              <a:t>程序是在</a:t>
            </a:r>
            <a:r>
              <a:rPr lang="en-US" altLang="zh-CN" dirty="0"/>
              <a:t>Java</a:t>
            </a:r>
            <a:r>
              <a:rPr lang="zh-CN" altLang="en-US" dirty="0"/>
              <a:t>兼容浏览器上执行；</a:t>
            </a:r>
          </a:p>
          <a:p>
            <a:pPr lvl="1"/>
            <a:r>
              <a:rPr lang="zh-CN" altLang="en-US" dirty="0"/>
              <a:t>实现</a:t>
            </a:r>
            <a:r>
              <a:rPr lang="en-US" altLang="zh-CN" dirty="0"/>
              <a:t>Applet</a:t>
            </a:r>
            <a:r>
              <a:rPr lang="zh-CN" altLang="en-US" dirty="0"/>
              <a:t>编程需要四步，前两步同</a:t>
            </a:r>
            <a:r>
              <a:rPr lang="en-US" altLang="zh-CN" dirty="0"/>
              <a:t>Application</a:t>
            </a:r>
            <a:r>
              <a:rPr lang="zh-CN" altLang="en-US" dirty="0"/>
              <a:t>：</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将</a:t>
            </a:r>
            <a:r>
              <a:rPr lang="en-US" altLang="zh-CN" dirty="0"/>
              <a:t>Applet</a:t>
            </a:r>
            <a:r>
              <a:rPr lang="zh-CN" altLang="en-US" dirty="0"/>
              <a:t>的字节码嵌入到</a:t>
            </a:r>
            <a:r>
              <a:rPr lang="en-US" altLang="zh-CN" dirty="0"/>
              <a:t>HTML</a:t>
            </a:r>
            <a:r>
              <a:rPr lang="zh-CN" altLang="en-US" dirty="0"/>
              <a:t>文件中；</a:t>
            </a:r>
          </a:p>
          <a:p>
            <a:pPr lvl="2"/>
            <a:r>
              <a:rPr lang="zh-CN" altLang="en-US" dirty="0"/>
              <a:t>使用</a:t>
            </a:r>
            <a:r>
              <a:rPr lang="en-US" altLang="zh-CN" dirty="0"/>
              <a:t>Web</a:t>
            </a:r>
            <a:r>
              <a:rPr lang="zh-CN" altLang="en-US" dirty="0"/>
              <a:t>浏览器</a:t>
            </a:r>
            <a:r>
              <a:rPr lang="en-US" altLang="zh-CN" dirty="0"/>
              <a:t>(</a:t>
            </a:r>
            <a:r>
              <a:rPr lang="zh-CN" altLang="en-US" dirty="0"/>
              <a:t>支持</a:t>
            </a:r>
            <a:r>
              <a:rPr lang="en-US" altLang="zh-CN" dirty="0"/>
              <a:t>Java)</a:t>
            </a:r>
            <a:r>
              <a:rPr lang="zh-CN" altLang="en-US" dirty="0"/>
              <a:t>或</a:t>
            </a:r>
            <a:r>
              <a:rPr lang="en-US" altLang="zh-CN" dirty="0" err="1"/>
              <a:t>appletviewer</a:t>
            </a:r>
            <a:r>
              <a:rPr lang="zh-CN" altLang="en-US" dirty="0"/>
              <a:t>观察器来对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4" name="矩形 3"/>
          <p:cNvSpPr/>
          <p:nvPr/>
        </p:nvSpPr>
        <p:spPr>
          <a:xfrm>
            <a:off x="8955281" y="6199632"/>
            <a:ext cx="2172967" cy="369332"/>
          </a:xfrm>
          <a:prstGeom prst="rect">
            <a:avLst/>
          </a:prstGeom>
        </p:spPr>
        <p:txBody>
          <a:bodyPr wrap="none">
            <a:spAutoFit/>
          </a:bodyPr>
          <a:lstStyle/>
          <a:p>
            <a:r>
              <a:rPr lang="en-US" altLang="zh-CN" dirty="0"/>
              <a:t>HelloJavaApp.java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Applet</a:t>
            </a:r>
            <a:r>
              <a:rPr lang="zh-CN" altLang="en-US" dirty="0"/>
              <a:t>执行过程</a:t>
            </a:r>
          </a:p>
        </p:txBody>
      </p:sp>
      <p:grpSp>
        <p:nvGrpSpPr>
          <p:cNvPr id="27" name="组合 26">
            <a:extLst>
              <a:ext uri="{FF2B5EF4-FFF2-40B4-BE49-F238E27FC236}">
                <a16:creationId xmlns:a16="http://schemas.microsoft.com/office/drawing/2014/main" id="{4CD1B5A2-4741-460D-BD8D-59AB896B3395}"/>
              </a:ext>
            </a:extLst>
          </p:cNvPr>
          <p:cNvGrpSpPr/>
          <p:nvPr/>
        </p:nvGrpSpPr>
        <p:grpSpPr>
          <a:xfrm>
            <a:off x="841664" y="1059874"/>
            <a:ext cx="10442863" cy="5156540"/>
            <a:chOff x="841664" y="1059874"/>
            <a:chExt cx="10442863" cy="5156540"/>
          </a:xfrm>
        </p:grpSpPr>
        <p:sp>
          <p:nvSpPr>
            <p:cNvPr id="5" name="Rectangle 22"/>
            <p:cNvSpPr>
              <a:spLocks noChangeArrowheads="1"/>
            </p:cNvSpPr>
            <p:nvPr/>
          </p:nvSpPr>
          <p:spPr bwMode="auto">
            <a:xfrm>
              <a:off x="841664" y="1435369"/>
              <a:ext cx="10263472" cy="4633715"/>
            </a:xfrm>
            <a:prstGeom prst="rect">
              <a:avLst/>
            </a:prstGeom>
            <a:noFill/>
            <a:ln w="9525">
              <a:noFill/>
              <a:miter lim="800000"/>
              <a:headEnd/>
              <a:tailEnd/>
            </a:ln>
            <a:effectLst/>
          </p:spPr>
          <p:txBody>
            <a:bodyPr/>
            <a:lstStyle/>
            <a:p>
              <a:pPr marL="342900" indent="-342900">
                <a:spcBef>
                  <a:spcPct val="20000"/>
                </a:spcBef>
                <a:buClr>
                  <a:schemeClr val="tx2"/>
                </a:buClr>
              </a:pPr>
              <a:endParaRPr lang="zh-CN" altLang="en-US" sz="2000">
                <a:latin typeface="Courier New" pitchFamily="49" charset="0"/>
              </a:endParaRPr>
            </a:p>
            <a:p>
              <a:pPr marL="342900" indent="-342900">
                <a:spcBef>
                  <a:spcPct val="20000"/>
                </a:spcBef>
                <a:buClr>
                  <a:schemeClr val="tx2"/>
                </a:buClr>
              </a:pPr>
              <a:endParaRPr lang="zh-CN" altLang="en-US" sz="2000">
                <a:latin typeface="Courier New" pitchFamily="49" charset="0"/>
              </a:endParaRPr>
            </a:p>
          </p:txBody>
        </p:sp>
        <p:sp>
          <p:nvSpPr>
            <p:cNvPr id="6" name="Rectangle 23"/>
            <p:cNvSpPr>
              <a:spLocks noChangeArrowheads="1"/>
            </p:cNvSpPr>
            <p:nvPr/>
          </p:nvSpPr>
          <p:spPr bwMode="auto">
            <a:xfrm>
              <a:off x="2307329" y="5065156"/>
              <a:ext cx="5771056" cy="750990"/>
            </a:xfrm>
            <a:prstGeom prst="rect">
              <a:avLst/>
            </a:prstGeom>
            <a:solidFill>
              <a:srgbClr val="E1EACE"/>
            </a:solidFill>
            <a:ln w="12700" cap="sq">
              <a:solidFill>
                <a:schemeClr val="tx1"/>
              </a:solidFill>
              <a:miter lim="800000"/>
              <a:headEnd type="none" w="sm" len="sm"/>
              <a:tailEnd type="none" w="sm" len="sm"/>
            </a:ln>
            <a:effectLst/>
          </p:spPr>
          <p:txBody>
            <a:bodyPr wrap="none" anchor="ctr"/>
            <a:lstStyle/>
            <a:p>
              <a:pPr algn="ctr">
                <a:spcBef>
                  <a:spcPct val="0"/>
                </a:spcBef>
              </a:pPr>
              <a:r>
                <a:rPr kumimoji="1" lang="en-US" altLang="zh-CN" sz="2000">
                  <a:latin typeface="Times New Roman" pitchFamily="18" charset="0"/>
                </a:rPr>
                <a:t>WWW</a:t>
              </a:r>
              <a:r>
                <a:rPr kumimoji="1" lang="zh-CN" altLang="en-US" sz="2000">
                  <a:latin typeface="Times New Roman" pitchFamily="18" charset="0"/>
                </a:rPr>
                <a:t>浏览器</a:t>
              </a:r>
            </a:p>
            <a:p>
              <a:pPr algn="ctr">
                <a:spcBef>
                  <a:spcPct val="0"/>
                </a:spcBef>
              </a:pPr>
              <a:r>
                <a:rPr kumimoji="1" lang="zh-CN" altLang="en-US" sz="2000">
                  <a:latin typeface="Times New Roman" pitchFamily="18" charset="0"/>
                </a:rPr>
                <a:t>（</a:t>
              </a:r>
              <a:r>
                <a:rPr kumimoji="1" lang="en-US" altLang="zh-CN" sz="2000">
                  <a:latin typeface="Times New Roman" pitchFamily="18" charset="0"/>
                </a:rPr>
                <a:t>Browser</a:t>
              </a:r>
              <a:r>
                <a:rPr kumimoji="1" lang="zh-CN" altLang="en-US" sz="2000">
                  <a:latin typeface="Times New Roman" pitchFamily="18" charset="0"/>
                </a:rPr>
                <a:t>）</a:t>
              </a:r>
            </a:p>
          </p:txBody>
        </p:sp>
        <p:grpSp>
          <p:nvGrpSpPr>
            <p:cNvPr id="7" name="Group 24"/>
            <p:cNvGrpSpPr>
              <a:grpSpLocks/>
            </p:cNvGrpSpPr>
            <p:nvPr/>
          </p:nvGrpSpPr>
          <p:grpSpPr bwMode="auto">
            <a:xfrm>
              <a:off x="8078385" y="2874768"/>
              <a:ext cx="2412240" cy="2362491"/>
              <a:chOff x="1900" y="1824"/>
              <a:chExt cx="1264" cy="2057"/>
            </a:xfrm>
          </p:grpSpPr>
          <p:sp>
            <p:nvSpPr>
              <p:cNvPr id="20" name="Line 25"/>
              <p:cNvSpPr>
                <a:spLocks noChangeShapeType="1"/>
              </p:cNvSpPr>
              <p:nvPr/>
            </p:nvSpPr>
            <p:spPr bwMode="auto">
              <a:xfrm>
                <a:off x="2855" y="1824"/>
                <a:ext cx="0" cy="2016"/>
              </a:xfrm>
              <a:prstGeom prst="line">
                <a:avLst/>
              </a:prstGeom>
              <a:noFill/>
              <a:ln w="38100" cap="sq">
                <a:solidFill>
                  <a:schemeClr val="tx1"/>
                </a:solidFill>
                <a:round/>
                <a:headEnd type="none" w="sm" len="sm"/>
                <a:tailEnd type="stealth" w="lg" len="lg"/>
              </a:ln>
              <a:effectLst/>
            </p:spPr>
            <p:txBody>
              <a:bodyPr wrap="none" anchor="ctr"/>
              <a:lstStyle/>
              <a:p>
                <a:endParaRPr lang="zh-CN" altLang="en-US" sz="2400"/>
              </a:p>
            </p:txBody>
          </p:sp>
          <p:sp>
            <p:nvSpPr>
              <p:cNvPr id="21" name="Line 26"/>
              <p:cNvSpPr>
                <a:spLocks noChangeShapeType="1"/>
              </p:cNvSpPr>
              <p:nvPr/>
            </p:nvSpPr>
            <p:spPr bwMode="auto">
              <a:xfrm flipH="1">
                <a:off x="1900" y="3840"/>
                <a:ext cx="948" cy="41"/>
              </a:xfrm>
              <a:prstGeom prst="line">
                <a:avLst/>
              </a:prstGeom>
              <a:noFill/>
              <a:ln w="38100" cap="sq">
                <a:solidFill>
                  <a:schemeClr val="tx1"/>
                </a:solidFill>
                <a:round/>
                <a:headEnd type="none" w="sm" len="sm"/>
                <a:tailEnd type="triangle" w="lg" len="lg"/>
              </a:ln>
              <a:effectLst/>
            </p:spPr>
            <p:txBody>
              <a:bodyPr wrap="none" anchor="ctr"/>
              <a:lstStyle/>
              <a:p>
                <a:endParaRPr lang="zh-CN" altLang="en-US" sz="2400"/>
              </a:p>
            </p:txBody>
          </p:sp>
          <p:sp>
            <p:nvSpPr>
              <p:cNvPr id="22" name="Text Box 27"/>
              <p:cNvSpPr txBox="1">
                <a:spLocks noChangeArrowheads="1"/>
              </p:cNvSpPr>
              <p:nvPr/>
            </p:nvSpPr>
            <p:spPr bwMode="auto">
              <a:xfrm>
                <a:off x="2933" y="2338"/>
                <a:ext cx="231" cy="1420"/>
              </a:xfrm>
              <a:prstGeom prst="rect">
                <a:avLst/>
              </a:prstGeom>
              <a:noFill/>
              <a:ln w="12700" cap="sq">
                <a:noFill/>
                <a:miter lim="800000"/>
                <a:headEnd type="none" w="sm" len="sm"/>
                <a:tailEnd type="none" w="sm" len="sm"/>
              </a:ln>
              <a:effectLst/>
            </p:spPr>
            <p:txBody>
              <a:bodyPr wrap="none">
                <a:spAutoFit/>
              </a:bodyPr>
              <a:lstStyle/>
              <a:p>
                <a:pPr>
                  <a:spcBef>
                    <a:spcPct val="0"/>
                  </a:spcBef>
                </a:pPr>
                <a:r>
                  <a:rPr kumimoji="1" lang="zh-CN" altLang="en-US" sz="2000" dirty="0">
                    <a:latin typeface="Times New Roman" pitchFamily="18" charset="0"/>
                    <a:sym typeface="Monotype Sorts" pitchFamily="2" charset="2"/>
                  </a:rPr>
                  <a:t>下</a:t>
                </a:r>
              </a:p>
              <a:p>
                <a:pPr>
                  <a:spcBef>
                    <a:spcPct val="0"/>
                  </a:spcBef>
                </a:pPr>
                <a:r>
                  <a:rPr kumimoji="1" lang="zh-CN" altLang="en-US" sz="2000" dirty="0">
                    <a:latin typeface="Times New Roman" pitchFamily="18" charset="0"/>
                    <a:sym typeface="Monotype Sorts" pitchFamily="2" charset="2"/>
                  </a:rPr>
                  <a:t>载</a:t>
                </a:r>
              </a:p>
              <a:p>
                <a:pPr>
                  <a:spcBef>
                    <a:spcPct val="0"/>
                  </a:spcBef>
                </a:pPr>
                <a:r>
                  <a:rPr kumimoji="1" lang="zh-CN" altLang="en-US" sz="2000" dirty="0">
                    <a:latin typeface="Times New Roman" pitchFamily="18" charset="0"/>
                    <a:sym typeface="Monotype Sorts" pitchFamily="2" charset="2"/>
                  </a:rPr>
                  <a:t>字</a:t>
                </a:r>
              </a:p>
              <a:p>
                <a:pPr>
                  <a:spcBef>
                    <a:spcPct val="0"/>
                  </a:spcBef>
                </a:pPr>
                <a:r>
                  <a:rPr kumimoji="1" lang="zh-CN" altLang="en-US" sz="2000" dirty="0">
                    <a:latin typeface="Times New Roman" pitchFamily="18" charset="0"/>
                    <a:sym typeface="Monotype Sorts" pitchFamily="2" charset="2"/>
                  </a:rPr>
                  <a:t>节</a:t>
                </a:r>
              </a:p>
              <a:p>
                <a:pPr>
                  <a:spcBef>
                    <a:spcPct val="0"/>
                  </a:spcBef>
                </a:pPr>
                <a:r>
                  <a:rPr kumimoji="1" lang="zh-CN" altLang="en-US" sz="2000" dirty="0">
                    <a:latin typeface="Times New Roman" pitchFamily="18" charset="0"/>
                    <a:sym typeface="Monotype Sorts" pitchFamily="2" charset="2"/>
                  </a:rPr>
                  <a:t>码</a:t>
                </a:r>
                <a:endParaRPr kumimoji="1" lang="zh-CN" altLang="en-US" sz="2000" dirty="0">
                  <a:latin typeface="Times New Roman" pitchFamily="18" charset="0"/>
                </a:endParaRPr>
              </a:p>
            </p:txBody>
          </p:sp>
        </p:grpSp>
        <p:sp>
          <p:nvSpPr>
            <p:cNvPr id="8" name="Text Box 28"/>
            <p:cNvSpPr txBox="1">
              <a:spLocks noChangeArrowheads="1"/>
            </p:cNvSpPr>
            <p:nvPr/>
          </p:nvSpPr>
          <p:spPr bwMode="auto">
            <a:xfrm>
              <a:off x="2215725" y="5816147"/>
              <a:ext cx="7223362" cy="400267"/>
            </a:xfrm>
            <a:prstGeom prst="rect">
              <a:avLst/>
            </a:prstGeom>
            <a:noFill/>
            <a:ln w="12700" cap="sq">
              <a:noFill/>
              <a:miter lim="800000"/>
              <a:headEnd type="none" w="sm" len="sm"/>
              <a:tailEnd type="none" w="sm" len="sm"/>
            </a:ln>
            <a:effectLst/>
          </p:spPr>
          <p:txBody>
            <a:bodyPr>
              <a:spAutoFit/>
            </a:bodyPr>
            <a:lstStyle/>
            <a:p>
              <a:pPr>
                <a:spcBef>
                  <a:spcPct val="0"/>
                </a:spcBef>
              </a:pPr>
              <a:r>
                <a:rPr kumimoji="1" lang="zh-CN" altLang="en-US" sz="2000">
                  <a:latin typeface="Times New Roman" pitchFamily="18" charset="0"/>
                  <a:sym typeface="Monotype Sorts" pitchFamily="2" charset="2"/>
                </a:rPr>
                <a:t>解释执行</a:t>
              </a:r>
              <a:r>
                <a:rPr kumimoji="1" lang="en-US" altLang="zh-CN" sz="2000">
                  <a:latin typeface="Times New Roman" pitchFamily="18" charset="0"/>
                  <a:sym typeface="Monotype Sorts" pitchFamily="2" charset="2"/>
                </a:rPr>
                <a:t>Html</a:t>
              </a:r>
              <a:r>
                <a:rPr kumimoji="1" lang="zh-CN" altLang="en-US" sz="2000">
                  <a:latin typeface="Times New Roman" pitchFamily="18" charset="0"/>
                  <a:sym typeface="Monotype Sorts" pitchFamily="2" charset="2"/>
                </a:rPr>
                <a:t>文件  解释执行字节码</a:t>
              </a:r>
              <a:r>
                <a:rPr kumimoji="1" lang="en-US" altLang="zh-CN" sz="2000">
                  <a:latin typeface="Times New Roman" pitchFamily="18" charset="0"/>
                  <a:sym typeface="Monotype Sorts" pitchFamily="2" charset="2"/>
                </a:rPr>
                <a:t>(plugin</a:t>
              </a:r>
              <a:r>
                <a:rPr kumimoji="1" lang="zh-CN" altLang="en-US" sz="2000">
                  <a:latin typeface="Times New Roman" pitchFamily="18" charset="0"/>
                  <a:sym typeface="Monotype Sorts" pitchFamily="2" charset="2"/>
                </a:rPr>
                <a:t>支持</a:t>
              </a:r>
              <a:r>
                <a:rPr kumimoji="1" lang="en-US" altLang="zh-CN" sz="2000">
                  <a:latin typeface="Times New Roman" pitchFamily="18" charset="0"/>
                  <a:sym typeface="Monotype Sorts" pitchFamily="2" charset="2"/>
                </a:rPr>
                <a:t>)</a:t>
              </a:r>
              <a:endParaRPr kumimoji="1" lang="en-US" altLang="zh-CN" sz="2000">
                <a:latin typeface="Times New Roman" pitchFamily="18" charset="0"/>
              </a:endParaRPr>
            </a:p>
          </p:txBody>
        </p:sp>
        <p:sp>
          <p:nvSpPr>
            <p:cNvPr id="9" name="Line 29"/>
            <p:cNvSpPr>
              <a:spLocks noChangeShapeType="1"/>
            </p:cNvSpPr>
            <p:nvPr/>
          </p:nvSpPr>
          <p:spPr bwMode="auto">
            <a:xfrm flipH="1" flipV="1">
              <a:off x="2948557" y="2812185"/>
              <a:ext cx="1908" cy="2190389"/>
            </a:xfrm>
            <a:prstGeom prst="line">
              <a:avLst/>
            </a:prstGeom>
            <a:noFill/>
            <a:ln w="57150">
              <a:solidFill>
                <a:schemeClr val="tx1"/>
              </a:solidFill>
              <a:round/>
              <a:headEnd/>
              <a:tailEnd type="triangle" w="lg" len="med"/>
            </a:ln>
            <a:effectLst/>
          </p:spPr>
          <p:txBody>
            <a:bodyPr wrap="none"/>
            <a:lstStyle/>
            <a:p>
              <a:endParaRPr lang="zh-CN" altLang="en-US" sz="2400"/>
            </a:p>
          </p:txBody>
        </p:sp>
        <p:sp>
          <p:nvSpPr>
            <p:cNvPr id="10" name="Text Box 30"/>
            <p:cNvSpPr txBox="1">
              <a:spLocks noChangeArrowheads="1"/>
            </p:cNvSpPr>
            <p:nvPr/>
          </p:nvSpPr>
          <p:spPr bwMode="auto">
            <a:xfrm>
              <a:off x="1666101" y="2999933"/>
              <a:ext cx="1097340" cy="1631057"/>
            </a:xfrm>
            <a:prstGeom prst="rect">
              <a:avLst/>
            </a:prstGeom>
            <a:noFill/>
            <a:ln w="9525">
              <a:noFill/>
              <a:miter lim="800000"/>
              <a:headEnd/>
              <a:tailEnd/>
            </a:ln>
            <a:effectLst/>
          </p:spPr>
          <p:txBody>
            <a:bodyPr>
              <a:spAutoFit/>
            </a:bodyPr>
            <a:lstStyle/>
            <a:p>
              <a:pPr algn="ctr">
                <a:spcBef>
                  <a:spcPct val="0"/>
                </a:spcBef>
              </a:pPr>
              <a:r>
                <a:rPr kumimoji="1" lang="zh-CN" altLang="en-US" sz="2000">
                  <a:latin typeface="Times New Roman" pitchFamily="18" charset="0"/>
                  <a:sym typeface="Monotype Sorts" pitchFamily="2" charset="2"/>
                </a:rPr>
                <a:t>请</a:t>
              </a:r>
            </a:p>
            <a:p>
              <a:pPr algn="ctr">
                <a:spcBef>
                  <a:spcPct val="0"/>
                </a:spcBef>
              </a:pPr>
              <a:r>
                <a:rPr kumimoji="1" lang="zh-CN" altLang="en-US" sz="2000">
                  <a:latin typeface="Times New Roman" pitchFamily="18" charset="0"/>
                  <a:sym typeface="Monotype Sorts" pitchFamily="2" charset="2"/>
                </a:rPr>
                <a:t>求</a:t>
              </a:r>
            </a:p>
            <a:p>
              <a:pPr algn="ctr">
                <a:spcBef>
                  <a:spcPct val="0"/>
                </a:spcBef>
              </a:pPr>
              <a:r>
                <a:rPr kumimoji="1" lang="en-US" altLang="zh-CN" sz="2000">
                  <a:latin typeface="Times New Roman" pitchFamily="18" charset="0"/>
                  <a:sym typeface="Monotype Sorts" pitchFamily="2" charset="2"/>
                </a:rPr>
                <a:t>Html</a:t>
              </a:r>
            </a:p>
            <a:p>
              <a:pPr algn="ctr">
                <a:spcBef>
                  <a:spcPct val="0"/>
                </a:spcBef>
              </a:pPr>
              <a:r>
                <a:rPr kumimoji="1" lang="zh-CN" altLang="en-US" sz="2000">
                  <a:latin typeface="Times New Roman" pitchFamily="18" charset="0"/>
                  <a:sym typeface="Monotype Sorts" pitchFamily="2" charset="2"/>
                </a:rPr>
                <a:t>文</a:t>
              </a:r>
            </a:p>
            <a:p>
              <a:pPr algn="ctr">
                <a:spcBef>
                  <a:spcPct val="0"/>
                </a:spcBef>
              </a:pPr>
              <a:r>
                <a:rPr kumimoji="1" lang="zh-CN" altLang="en-US" sz="2000">
                  <a:latin typeface="Times New Roman" pitchFamily="18" charset="0"/>
                  <a:sym typeface="Monotype Sorts" pitchFamily="2" charset="2"/>
                </a:rPr>
                <a:t>件</a:t>
              </a:r>
            </a:p>
          </p:txBody>
        </p:sp>
        <p:sp>
          <p:nvSpPr>
            <p:cNvPr id="11" name="Line 31"/>
            <p:cNvSpPr>
              <a:spLocks noChangeShapeType="1"/>
            </p:cNvSpPr>
            <p:nvPr/>
          </p:nvSpPr>
          <p:spPr bwMode="auto">
            <a:xfrm>
              <a:off x="3772994" y="2812185"/>
              <a:ext cx="1908" cy="2190389"/>
            </a:xfrm>
            <a:prstGeom prst="line">
              <a:avLst/>
            </a:prstGeom>
            <a:noFill/>
            <a:ln w="38100">
              <a:solidFill>
                <a:schemeClr val="tx1"/>
              </a:solidFill>
              <a:round/>
              <a:headEnd/>
              <a:tailEnd type="triangle" w="lg" len="lg"/>
            </a:ln>
            <a:effectLst/>
          </p:spPr>
          <p:txBody>
            <a:bodyPr wrap="none"/>
            <a:lstStyle/>
            <a:p>
              <a:endParaRPr lang="zh-CN" altLang="en-US" sz="2400"/>
            </a:p>
          </p:txBody>
        </p:sp>
        <p:sp>
          <p:nvSpPr>
            <p:cNvPr id="12" name="Text Box 32"/>
            <p:cNvSpPr txBox="1">
              <a:spLocks noChangeArrowheads="1"/>
            </p:cNvSpPr>
            <p:nvPr/>
          </p:nvSpPr>
          <p:spPr bwMode="auto">
            <a:xfrm>
              <a:off x="3864598" y="2937350"/>
              <a:ext cx="1005736" cy="1323360"/>
            </a:xfrm>
            <a:prstGeom prst="rect">
              <a:avLst/>
            </a:prstGeom>
            <a:noFill/>
            <a:ln w="9525">
              <a:noFill/>
              <a:miter lim="800000"/>
              <a:headEnd/>
              <a:tailEnd/>
            </a:ln>
            <a:effectLst/>
          </p:spPr>
          <p:txBody>
            <a:bodyPr>
              <a:spAutoFit/>
            </a:bodyPr>
            <a:lstStyle/>
            <a:p>
              <a:pPr algn="ctr">
                <a:spcBef>
                  <a:spcPct val="0"/>
                </a:spcBef>
              </a:pPr>
              <a:r>
                <a:rPr kumimoji="1" lang="zh-CN" altLang="en-US" sz="2000">
                  <a:latin typeface="Times New Roman" pitchFamily="18" charset="0"/>
                  <a:sym typeface="Monotype Sorts" pitchFamily="2" charset="2"/>
                </a:rPr>
                <a:t>下</a:t>
              </a:r>
            </a:p>
            <a:p>
              <a:pPr algn="ctr">
                <a:spcBef>
                  <a:spcPct val="0"/>
                </a:spcBef>
              </a:pPr>
              <a:r>
                <a:rPr kumimoji="1" lang="zh-CN" altLang="en-US" sz="2000">
                  <a:latin typeface="Times New Roman" pitchFamily="18" charset="0"/>
                  <a:sym typeface="Monotype Sorts" pitchFamily="2" charset="2"/>
                </a:rPr>
                <a:t>载</a:t>
              </a:r>
              <a:r>
                <a:rPr kumimoji="1" lang="en-US" altLang="zh-CN" sz="2000">
                  <a:latin typeface="Times New Roman" pitchFamily="18" charset="0"/>
                  <a:sym typeface="Monotype Sorts" pitchFamily="2" charset="2"/>
                </a:rPr>
                <a:t>Html</a:t>
              </a:r>
            </a:p>
            <a:p>
              <a:pPr algn="ctr">
                <a:spcBef>
                  <a:spcPct val="0"/>
                </a:spcBef>
              </a:pPr>
              <a:r>
                <a:rPr kumimoji="1" lang="zh-CN" altLang="en-US" sz="2000">
                  <a:latin typeface="Times New Roman" pitchFamily="18" charset="0"/>
                  <a:sym typeface="Monotype Sorts" pitchFamily="2" charset="2"/>
                </a:rPr>
                <a:t>文</a:t>
              </a:r>
            </a:p>
            <a:p>
              <a:pPr algn="ctr">
                <a:spcBef>
                  <a:spcPct val="0"/>
                </a:spcBef>
              </a:pPr>
              <a:r>
                <a:rPr kumimoji="1" lang="zh-CN" altLang="en-US" sz="2000">
                  <a:latin typeface="Times New Roman" pitchFamily="18" charset="0"/>
                  <a:sym typeface="Monotype Sorts" pitchFamily="2" charset="2"/>
                </a:rPr>
                <a:t>件</a:t>
              </a:r>
            </a:p>
          </p:txBody>
        </p:sp>
        <p:sp>
          <p:nvSpPr>
            <p:cNvPr id="13" name="Line 33"/>
            <p:cNvSpPr>
              <a:spLocks noChangeShapeType="1"/>
            </p:cNvSpPr>
            <p:nvPr/>
          </p:nvSpPr>
          <p:spPr bwMode="auto">
            <a:xfrm flipV="1">
              <a:off x="6612720" y="2812185"/>
              <a:ext cx="1908" cy="2252971"/>
            </a:xfrm>
            <a:prstGeom prst="line">
              <a:avLst/>
            </a:prstGeom>
            <a:noFill/>
            <a:ln w="38100">
              <a:solidFill>
                <a:schemeClr val="tx1"/>
              </a:solidFill>
              <a:round/>
              <a:headEnd/>
              <a:tailEnd type="triangle" w="lg" len="lg"/>
            </a:ln>
            <a:effectLst/>
          </p:spPr>
          <p:txBody>
            <a:bodyPr wrap="none"/>
            <a:lstStyle/>
            <a:p>
              <a:endParaRPr lang="zh-CN" altLang="en-US" sz="2400"/>
            </a:p>
          </p:txBody>
        </p:sp>
        <p:sp>
          <p:nvSpPr>
            <p:cNvPr id="14" name="Text Box 34"/>
            <p:cNvSpPr txBox="1">
              <a:spLocks noChangeArrowheads="1"/>
            </p:cNvSpPr>
            <p:nvPr/>
          </p:nvSpPr>
          <p:spPr bwMode="auto">
            <a:xfrm>
              <a:off x="6797836" y="2921705"/>
              <a:ext cx="1646965" cy="1938755"/>
            </a:xfrm>
            <a:prstGeom prst="rect">
              <a:avLst/>
            </a:prstGeom>
            <a:noFill/>
            <a:ln w="9525">
              <a:noFill/>
              <a:miter lim="800000"/>
              <a:headEnd/>
              <a:tailEnd/>
            </a:ln>
            <a:effectLst/>
          </p:spPr>
          <p:txBody>
            <a:bodyPr wrap="square">
              <a:spAutoFit/>
            </a:bodyPr>
            <a:lstStyle/>
            <a:p>
              <a:pPr algn="ctr">
                <a:spcBef>
                  <a:spcPct val="0"/>
                </a:spcBef>
              </a:pPr>
              <a:r>
                <a:rPr kumimoji="1" lang="zh-CN" altLang="en-US" sz="2000" dirty="0">
                  <a:latin typeface="Times New Roman" pitchFamily="18" charset="0"/>
                  <a:sym typeface="Monotype Sorts" pitchFamily="2" charset="2"/>
                </a:rPr>
                <a:t>请</a:t>
              </a:r>
            </a:p>
            <a:p>
              <a:pPr algn="ctr">
                <a:spcBef>
                  <a:spcPct val="0"/>
                </a:spcBef>
              </a:pPr>
              <a:r>
                <a:rPr kumimoji="1" lang="zh-CN" altLang="en-US" sz="2000" dirty="0">
                  <a:latin typeface="Times New Roman" pitchFamily="18" charset="0"/>
                  <a:sym typeface="Monotype Sorts" pitchFamily="2" charset="2"/>
                </a:rPr>
                <a:t>求</a:t>
              </a:r>
            </a:p>
            <a:p>
              <a:pPr algn="ctr">
                <a:spcBef>
                  <a:spcPct val="0"/>
                </a:spcBef>
              </a:pPr>
              <a:r>
                <a:rPr kumimoji="1" lang="en-US" altLang="zh-CN" sz="2000" dirty="0">
                  <a:latin typeface="Times New Roman" pitchFamily="18" charset="0"/>
                  <a:sym typeface="Monotype Sorts" pitchFamily="2" charset="2"/>
                </a:rPr>
                <a:t>Applet</a:t>
              </a:r>
            </a:p>
            <a:p>
              <a:pPr algn="ctr">
                <a:spcBef>
                  <a:spcPct val="0"/>
                </a:spcBef>
              </a:pPr>
              <a:r>
                <a:rPr kumimoji="1" lang="zh-CN" altLang="en-US" sz="2000" dirty="0">
                  <a:latin typeface="Times New Roman" pitchFamily="18" charset="0"/>
                  <a:sym typeface="Monotype Sorts" pitchFamily="2" charset="2"/>
                </a:rPr>
                <a:t>字节码</a:t>
              </a:r>
            </a:p>
            <a:p>
              <a:pPr algn="ctr">
                <a:spcBef>
                  <a:spcPct val="0"/>
                </a:spcBef>
              </a:pPr>
              <a:r>
                <a:rPr kumimoji="1" lang="zh-CN" altLang="en-US" sz="2000" dirty="0">
                  <a:latin typeface="Times New Roman" pitchFamily="18" charset="0"/>
                  <a:sym typeface="Monotype Sorts" pitchFamily="2" charset="2"/>
                </a:rPr>
                <a:t>文</a:t>
              </a:r>
            </a:p>
            <a:p>
              <a:pPr algn="ctr">
                <a:spcBef>
                  <a:spcPct val="0"/>
                </a:spcBef>
              </a:pPr>
              <a:r>
                <a:rPr kumimoji="1" lang="zh-CN" altLang="en-US" sz="2000" dirty="0">
                  <a:latin typeface="Times New Roman" pitchFamily="18" charset="0"/>
                  <a:sym typeface="Monotype Sorts" pitchFamily="2" charset="2"/>
                </a:rPr>
                <a:t>件</a:t>
              </a:r>
            </a:p>
          </p:txBody>
        </p:sp>
        <p:sp>
          <p:nvSpPr>
            <p:cNvPr id="15" name="Rectangle 35"/>
            <p:cNvSpPr>
              <a:spLocks noChangeArrowheads="1"/>
            </p:cNvSpPr>
            <p:nvPr/>
          </p:nvSpPr>
          <p:spPr bwMode="auto">
            <a:xfrm>
              <a:off x="1299684" y="2123777"/>
              <a:ext cx="4488599" cy="68840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r>
                <a:rPr kumimoji="1" lang="en-US" altLang="zh-CN" sz="2000" dirty="0">
                  <a:latin typeface="Times New Roman" pitchFamily="18" charset="0"/>
                </a:rPr>
                <a:t>WWW</a:t>
              </a:r>
              <a:r>
                <a:rPr kumimoji="1" lang="zh-CN" altLang="en-US" sz="2000" dirty="0">
                  <a:latin typeface="Times New Roman" pitchFamily="18" charset="0"/>
                </a:rPr>
                <a:t>服务器</a:t>
              </a:r>
            </a:p>
            <a:p>
              <a:pPr algn="ctr">
                <a:spcBef>
                  <a:spcPct val="0"/>
                </a:spcBef>
              </a:pPr>
              <a:r>
                <a:rPr kumimoji="1" lang="zh-CN" altLang="en-US" sz="2000" dirty="0">
                  <a:latin typeface="Times New Roman" pitchFamily="18" charset="0"/>
                </a:rPr>
                <a:t>存放</a:t>
              </a:r>
              <a:r>
                <a:rPr kumimoji="1" lang="en-US" altLang="zh-CN" sz="2000" dirty="0">
                  <a:latin typeface="Times New Roman" pitchFamily="18" charset="0"/>
                </a:rPr>
                <a:t>HTML</a:t>
              </a:r>
            </a:p>
          </p:txBody>
        </p:sp>
        <p:sp>
          <p:nvSpPr>
            <p:cNvPr id="16" name="Rectangle 36"/>
            <p:cNvSpPr>
              <a:spLocks noChangeArrowheads="1"/>
            </p:cNvSpPr>
            <p:nvPr/>
          </p:nvSpPr>
          <p:spPr bwMode="auto">
            <a:xfrm>
              <a:off x="5788283" y="2123777"/>
              <a:ext cx="4488599" cy="68840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endParaRPr kumimoji="1" lang="zh-CN" altLang="en-US" sz="2000">
                <a:latin typeface="Times New Roman" pitchFamily="18" charset="0"/>
              </a:endParaRPr>
            </a:p>
            <a:p>
              <a:pPr algn="ctr">
                <a:spcBef>
                  <a:spcPct val="0"/>
                </a:spcBef>
              </a:pPr>
              <a:r>
                <a:rPr kumimoji="1" lang="en-US" altLang="zh-CN" sz="2000">
                  <a:latin typeface="Times New Roman" pitchFamily="18" charset="0"/>
                </a:rPr>
                <a:t>WWW</a:t>
              </a:r>
              <a:r>
                <a:rPr kumimoji="1" lang="zh-CN" altLang="en-US" sz="2000">
                  <a:latin typeface="Times New Roman" pitchFamily="18" charset="0"/>
                </a:rPr>
                <a:t>服务器</a:t>
              </a:r>
            </a:p>
            <a:p>
              <a:pPr algn="ctr">
                <a:spcBef>
                  <a:spcPct val="0"/>
                </a:spcBef>
              </a:pPr>
              <a:r>
                <a:rPr kumimoji="1" lang="zh-CN" altLang="en-US" sz="2000">
                  <a:latin typeface="Times New Roman" pitchFamily="18" charset="0"/>
                </a:rPr>
                <a:t>存放</a:t>
              </a:r>
              <a:r>
                <a:rPr kumimoji="1" lang="en-US" altLang="zh-CN" sz="2000">
                  <a:latin typeface="Times New Roman" pitchFamily="18" charset="0"/>
                </a:rPr>
                <a:t>.class</a:t>
              </a:r>
            </a:p>
            <a:p>
              <a:pPr algn="ctr">
                <a:spcBef>
                  <a:spcPct val="0"/>
                </a:spcBef>
              </a:pPr>
              <a:endParaRPr kumimoji="1" lang="zh-CN" altLang="en-US" sz="2000">
                <a:latin typeface="Times New Roman" pitchFamily="18" charset="0"/>
              </a:endParaRPr>
            </a:p>
          </p:txBody>
        </p:sp>
        <p:sp>
          <p:nvSpPr>
            <p:cNvPr id="17" name="AutoShape 37"/>
            <p:cNvSpPr>
              <a:spLocks noChangeArrowheads="1"/>
            </p:cNvSpPr>
            <p:nvPr/>
          </p:nvSpPr>
          <p:spPr bwMode="auto">
            <a:xfrm>
              <a:off x="3406578" y="1059874"/>
              <a:ext cx="3022934" cy="938738"/>
            </a:xfrm>
            <a:prstGeom prst="wedgeEllipseCallout">
              <a:avLst>
                <a:gd name="adj1" fmla="val -40278"/>
                <a:gd name="adj2" fmla="val 78472"/>
              </a:avLst>
            </a:prstGeom>
            <a:solidFill>
              <a:schemeClr val="accent1"/>
            </a:solidFill>
            <a:ln w="9525">
              <a:solidFill>
                <a:schemeClr val="tx1"/>
              </a:solidFill>
              <a:miter lim="800000"/>
              <a:headEnd/>
              <a:tailEnd/>
            </a:ln>
            <a:effectLst/>
          </p:spPr>
          <p:txBody>
            <a:bodyPr/>
            <a:lstStyle/>
            <a:p>
              <a:pPr algn="ctr">
                <a:spcBef>
                  <a:spcPct val="0"/>
                </a:spcBef>
              </a:pPr>
              <a:r>
                <a:rPr lang="en-US" altLang="zh-CN" sz="2000" dirty="0"/>
                <a:t>Myapplet.html</a:t>
              </a:r>
            </a:p>
          </p:txBody>
        </p:sp>
        <p:sp>
          <p:nvSpPr>
            <p:cNvPr id="18" name="AutoShape 38"/>
            <p:cNvSpPr>
              <a:spLocks noChangeArrowheads="1"/>
            </p:cNvSpPr>
            <p:nvPr/>
          </p:nvSpPr>
          <p:spPr bwMode="auto">
            <a:xfrm>
              <a:off x="7986781" y="1059874"/>
              <a:ext cx="3297746" cy="938738"/>
            </a:xfrm>
            <a:prstGeom prst="cloudCallout">
              <a:avLst>
                <a:gd name="adj1" fmla="val -43111"/>
                <a:gd name="adj2" fmla="val 75972"/>
              </a:avLst>
            </a:prstGeom>
            <a:solidFill>
              <a:schemeClr val="accent1"/>
            </a:solidFill>
            <a:ln w="9525">
              <a:solidFill>
                <a:schemeClr val="tx1"/>
              </a:solidFill>
              <a:round/>
              <a:headEnd/>
              <a:tailEnd/>
            </a:ln>
            <a:effectLst/>
          </p:spPr>
          <p:txBody>
            <a:bodyPr/>
            <a:lstStyle/>
            <a:p>
              <a:pPr algn="ctr">
                <a:spcBef>
                  <a:spcPct val="0"/>
                </a:spcBef>
              </a:pPr>
              <a:r>
                <a:rPr lang="en-US" altLang="zh-CN" sz="2000"/>
                <a:t>AppletEx.class</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 </a:t>
            </a:r>
            <a:r>
              <a:rPr lang="zh-CN" altLang="en-US" dirty="0"/>
              <a:t>程序执行过程比较</a:t>
            </a:r>
          </a:p>
        </p:txBody>
      </p:sp>
      <p:grpSp>
        <p:nvGrpSpPr>
          <p:cNvPr id="33" name="组合 32">
            <a:extLst>
              <a:ext uri="{FF2B5EF4-FFF2-40B4-BE49-F238E27FC236}">
                <a16:creationId xmlns:a16="http://schemas.microsoft.com/office/drawing/2014/main" id="{9376DFCA-AE8C-48E0-B715-2D906F0C987A}"/>
              </a:ext>
            </a:extLst>
          </p:cNvPr>
          <p:cNvGrpSpPr/>
          <p:nvPr/>
        </p:nvGrpSpPr>
        <p:grpSpPr>
          <a:xfrm>
            <a:off x="235917" y="1096144"/>
            <a:ext cx="10726492" cy="5311466"/>
            <a:chOff x="235917" y="1096144"/>
            <a:chExt cx="7827963" cy="5311466"/>
          </a:xfrm>
        </p:grpSpPr>
        <p:sp>
          <p:nvSpPr>
            <p:cNvPr id="4" name="AutoShape 4"/>
            <p:cNvSpPr>
              <a:spLocks noChangeArrowheads="1"/>
            </p:cNvSpPr>
            <p:nvPr/>
          </p:nvSpPr>
          <p:spPr bwMode="auto">
            <a:xfrm>
              <a:off x="824880" y="1096144"/>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a:t>Java</a:t>
              </a:r>
              <a:r>
                <a:rPr lang="zh-CN" altLang="en-US"/>
                <a:t>源程序</a:t>
              </a:r>
            </a:p>
            <a:p>
              <a:pPr algn="ctr">
                <a:spcBef>
                  <a:spcPct val="0"/>
                </a:spcBef>
              </a:pPr>
              <a:r>
                <a:rPr lang="zh-CN" altLang="en-US"/>
                <a:t>（</a:t>
              </a:r>
              <a:r>
                <a:rPr lang="en-US" altLang="zh-CN"/>
                <a:t>.java</a:t>
              </a:r>
              <a:r>
                <a:rPr lang="zh-CN" altLang="en-US"/>
                <a:t>）</a:t>
              </a:r>
            </a:p>
          </p:txBody>
        </p:sp>
        <p:sp>
          <p:nvSpPr>
            <p:cNvPr id="5" name="Line 5"/>
            <p:cNvSpPr>
              <a:spLocks noChangeShapeType="1"/>
            </p:cNvSpPr>
            <p:nvPr/>
          </p:nvSpPr>
          <p:spPr bwMode="auto">
            <a:xfrm>
              <a:off x="1663080" y="17057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6" name="Rectangle 6"/>
            <p:cNvSpPr>
              <a:spLocks noChangeArrowheads="1"/>
            </p:cNvSpPr>
            <p:nvPr/>
          </p:nvSpPr>
          <p:spPr bwMode="auto">
            <a:xfrm>
              <a:off x="824880" y="2086744"/>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dirty="0"/>
                <a:t>Java</a:t>
              </a:r>
              <a:r>
                <a:rPr lang="zh-CN" altLang="en-US" dirty="0"/>
                <a:t>编译器</a:t>
              </a:r>
            </a:p>
            <a:p>
              <a:pPr algn="ctr">
                <a:spcBef>
                  <a:spcPct val="0"/>
                </a:spcBef>
              </a:pPr>
              <a:r>
                <a:rPr lang="zh-CN" altLang="en-US" dirty="0"/>
                <a:t>（</a:t>
              </a:r>
              <a:r>
                <a:rPr lang="en-US" altLang="zh-CN" dirty="0"/>
                <a:t>javac.exe</a:t>
              </a:r>
              <a:r>
                <a:rPr lang="zh-CN" altLang="en-US" dirty="0"/>
                <a:t>）</a:t>
              </a:r>
            </a:p>
          </p:txBody>
        </p:sp>
        <p:sp>
          <p:nvSpPr>
            <p:cNvPr id="7" name="Line 7"/>
            <p:cNvSpPr>
              <a:spLocks noChangeShapeType="1"/>
            </p:cNvSpPr>
            <p:nvPr/>
          </p:nvSpPr>
          <p:spPr bwMode="auto">
            <a:xfrm>
              <a:off x="1663080" y="26201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8" name="AutoShape 8"/>
            <p:cNvSpPr>
              <a:spLocks noChangeArrowheads="1"/>
            </p:cNvSpPr>
            <p:nvPr/>
          </p:nvSpPr>
          <p:spPr bwMode="auto">
            <a:xfrm>
              <a:off x="824880" y="3001144"/>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a:t>Java</a:t>
              </a:r>
              <a:r>
                <a:rPr lang="zh-CN" altLang="en-US"/>
                <a:t>字节码文件</a:t>
              </a:r>
            </a:p>
            <a:p>
              <a:pPr algn="ctr">
                <a:spcBef>
                  <a:spcPct val="0"/>
                </a:spcBef>
              </a:pPr>
              <a:r>
                <a:rPr lang="zh-CN" altLang="en-US"/>
                <a:t>（</a:t>
              </a:r>
              <a:r>
                <a:rPr lang="en-US" altLang="zh-CN"/>
                <a:t>.class</a:t>
              </a:r>
              <a:r>
                <a:rPr lang="zh-CN" altLang="en-US"/>
                <a:t>）</a:t>
              </a:r>
            </a:p>
          </p:txBody>
        </p:sp>
        <p:sp>
          <p:nvSpPr>
            <p:cNvPr id="9" name="Line 9"/>
            <p:cNvSpPr>
              <a:spLocks noChangeShapeType="1"/>
            </p:cNvSpPr>
            <p:nvPr/>
          </p:nvSpPr>
          <p:spPr bwMode="auto">
            <a:xfrm>
              <a:off x="1663080" y="36107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10" name="Rectangle 10"/>
            <p:cNvSpPr>
              <a:spLocks noChangeArrowheads="1"/>
            </p:cNvSpPr>
            <p:nvPr/>
          </p:nvSpPr>
          <p:spPr bwMode="auto">
            <a:xfrm>
              <a:off x="824880" y="3991744"/>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a:t>Java</a:t>
              </a:r>
              <a:r>
                <a:rPr lang="zh-CN" altLang="en-US"/>
                <a:t>解释器</a:t>
              </a:r>
            </a:p>
            <a:p>
              <a:pPr algn="ctr">
                <a:spcBef>
                  <a:spcPct val="0"/>
                </a:spcBef>
              </a:pPr>
              <a:r>
                <a:rPr lang="zh-CN" altLang="en-US"/>
                <a:t>（</a:t>
              </a:r>
              <a:r>
                <a:rPr lang="en-US" altLang="zh-CN"/>
                <a:t>java.exe</a:t>
              </a:r>
              <a:r>
                <a:rPr lang="zh-CN" altLang="en-US"/>
                <a:t>）</a:t>
              </a:r>
            </a:p>
          </p:txBody>
        </p:sp>
        <p:sp>
          <p:nvSpPr>
            <p:cNvPr id="11" name="Text Box 11"/>
            <p:cNvSpPr txBox="1">
              <a:spLocks noChangeArrowheads="1"/>
            </p:cNvSpPr>
            <p:nvPr/>
          </p:nvSpPr>
          <p:spPr bwMode="auto">
            <a:xfrm>
              <a:off x="1891680" y="2620144"/>
              <a:ext cx="1143000" cy="369332"/>
            </a:xfrm>
            <a:prstGeom prst="rect">
              <a:avLst/>
            </a:prstGeom>
            <a:noFill/>
            <a:ln w="9525">
              <a:noFill/>
              <a:miter lim="800000"/>
              <a:headEnd/>
              <a:tailEnd/>
            </a:ln>
            <a:effectLst/>
          </p:spPr>
          <p:txBody>
            <a:bodyPr>
              <a:spAutoFit/>
            </a:bodyPr>
            <a:lstStyle/>
            <a:p>
              <a:r>
                <a:rPr lang="zh-CN" altLang="en-US"/>
                <a:t>编译</a:t>
              </a:r>
            </a:p>
          </p:txBody>
        </p:sp>
        <p:sp>
          <p:nvSpPr>
            <p:cNvPr id="12" name="Line 12"/>
            <p:cNvSpPr>
              <a:spLocks noChangeShapeType="1"/>
            </p:cNvSpPr>
            <p:nvPr/>
          </p:nvSpPr>
          <p:spPr bwMode="auto">
            <a:xfrm>
              <a:off x="1663080" y="45251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13" name="Text Box 13"/>
            <p:cNvSpPr txBox="1">
              <a:spLocks noChangeArrowheads="1"/>
            </p:cNvSpPr>
            <p:nvPr/>
          </p:nvSpPr>
          <p:spPr bwMode="auto">
            <a:xfrm>
              <a:off x="1663080" y="4677544"/>
              <a:ext cx="1143000" cy="369332"/>
            </a:xfrm>
            <a:prstGeom prst="rect">
              <a:avLst/>
            </a:prstGeom>
            <a:noFill/>
            <a:ln w="9525">
              <a:noFill/>
              <a:miter lim="800000"/>
              <a:headEnd/>
              <a:tailEnd/>
            </a:ln>
            <a:effectLst/>
          </p:spPr>
          <p:txBody>
            <a:bodyPr>
              <a:spAutoFit/>
            </a:bodyPr>
            <a:lstStyle/>
            <a:p>
              <a:r>
                <a:rPr lang="zh-CN" altLang="en-US" dirty="0"/>
                <a:t>运行</a:t>
              </a:r>
            </a:p>
          </p:txBody>
        </p:sp>
        <p:sp>
          <p:nvSpPr>
            <p:cNvPr id="14" name="Rectangle 14"/>
            <p:cNvSpPr>
              <a:spLocks noChangeArrowheads="1"/>
            </p:cNvSpPr>
            <p:nvPr/>
          </p:nvSpPr>
          <p:spPr bwMode="auto">
            <a:xfrm>
              <a:off x="443880" y="5015681"/>
              <a:ext cx="28956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t>Windows</a:t>
              </a:r>
              <a:r>
                <a:rPr lang="zh-CN" altLang="en-US"/>
                <a:t>操作系统</a:t>
              </a:r>
            </a:p>
            <a:p>
              <a:pPr algn="ctr">
                <a:spcBef>
                  <a:spcPct val="0"/>
                </a:spcBef>
              </a:pPr>
              <a:endParaRPr lang="zh-CN" altLang="en-US"/>
            </a:p>
          </p:txBody>
        </p:sp>
        <p:sp>
          <p:nvSpPr>
            <p:cNvPr id="15" name="Text Box 15"/>
            <p:cNvSpPr txBox="1">
              <a:spLocks noChangeArrowheads="1"/>
            </p:cNvSpPr>
            <p:nvPr/>
          </p:nvSpPr>
          <p:spPr bwMode="auto">
            <a:xfrm>
              <a:off x="235917" y="6038278"/>
              <a:ext cx="3276600" cy="369332"/>
            </a:xfrm>
            <a:prstGeom prst="rect">
              <a:avLst/>
            </a:prstGeom>
            <a:solidFill>
              <a:schemeClr val="bg1"/>
            </a:solidFill>
            <a:ln w="9525">
              <a:noFill/>
              <a:miter lim="800000"/>
              <a:headEnd/>
              <a:tailEnd/>
            </a:ln>
            <a:effectLst/>
          </p:spPr>
          <p:txBody>
            <a:bodyPr>
              <a:spAutoFit/>
            </a:bodyPr>
            <a:lstStyle/>
            <a:p>
              <a:pPr algn="ctr"/>
              <a:r>
                <a:rPr lang="en-US" altLang="zh-CN"/>
                <a:t>Application</a:t>
              </a:r>
              <a:r>
                <a:rPr lang="zh-CN" altLang="en-US"/>
                <a:t>执行过程</a:t>
              </a:r>
            </a:p>
          </p:txBody>
        </p:sp>
        <p:sp>
          <p:nvSpPr>
            <p:cNvPr id="16" name="Line 16"/>
            <p:cNvSpPr>
              <a:spLocks noChangeShapeType="1"/>
            </p:cNvSpPr>
            <p:nvPr/>
          </p:nvSpPr>
          <p:spPr bwMode="auto">
            <a:xfrm>
              <a:off x="2653680" y="3305944"/>
              <a:ext cx="762000" cy="0"/>
            </a:xfrm>
            <a:prstGeom prst="line">
              <a:avLst/>
            </a:prstGeom>
            <a:noFill/>
            <a:ln w="34925">
              <a:solidFill>
                <a:schemeClr val="tx1"/>
              </a:solidFill>
              <a:round/>
              <a:headEnd/>
              <a:tailEnd/>
            </a:ln>
            <a:effectLst/>
          </p:spPr>
          <p:txBody>
            <a:bodyPr/>
            <a:lstStyle/>
            <a:p>
              <a:endParaRPr lang="zh-CN" altLang="en-US"/>
            </a:p>
          </p:txBody>
        </p:sp>
        <p:sp>
          <p:nvSpPr>
            <p:cNvPr id="17" name="Text Box 17"/>
            <p:cNvSpPr txBox="1">
              <a:spLocks noChangeArrowheads="1"/>
            </p:cNvSpPr>
            <p:nvPr/>
          </p:nvSpPr>
          <p:spPr bwMode="auto">
            <a:xfrm>
              <a:off x="3415680" y="3153544"/>
              <a:ext cx="685800" cy="369332"/>
            </a:xfrm>
            <a:prstGeom prst="rect">
              <a:avLst/>
            </a:prstGeom>
            <a:noFill/>
            <a:ln w="9525">
              <a:noFill/>
              <a:miter lim="800000"/>
              <a:headEnd/>
              <a:tailEnd/>
            </a:ln>
            <a:effectLst/>
          </p:spPr>
          <p:txBody>
            <a:bodyPr>
              <a:spAutoFit/>
            </a:bodyPr>
            <a:lstStyle/>
            <a:p>
              <a:r>
                <a:rPr lang="zh-CN" altLang="en-US"/>
                <a:t>嵌入</a:t>
              </a:r>
            </a:p>
          </p:txBody>
        </p:sp>
        <p:sp>
          <p:nvSpPr>
            <p:cNvPr id="18" name="Line 18"/>
            <p:cNvSpPr>
              <a:spLocks noChangeShapeType="1"/>
            </p:cNvSpPr>
            <p:nvPr/>
          </p:nvSpPr>
          <p:spPr bwMode="auto">
            <a:xfrm>
              <a:off x="3949080" y="3305944"/>
              <a:ext cx="1066800" cy="0"/>
            </a:xfrm>
            <a:prstGeom prst="line">
              <a:avLst/>
            </a:prstGeom>
            <a:noFill/>
            <a:ln w="31750">
              <a:solidFill>
                <a:schemeClr val="tx1"/>
              </a:solidFill>
              <a:round/>
              <a:headEnd/>
              <a:tailEnd type="triangle" w="med" len="med"/>
            </a:ln>
            <a:effectLst/>
          </p:spPr>
          <p:txBody>
            <a:bodyPr/>
            <a:lstStyle/>
            <a:p>
              <a:endParaRPr lang="zh-CN" altLang="en-US"/>
            </a:p>
          </p:txBody>
        </p:sp>
        <p:sp>
          <p:nvSpPr>
            <p:cNvPr id="19" name="AutoShape 19"/>
            <p:cNvSpPr>
              <a:spLocks noChangeArrowheads="1"/>
            </p:cNvSpPr>
            <p:nvPr/>
          </p:nvSpPr>
          <p:spPr bwMode="auto">
            <a:xfrm>
              <a:off x="5015880" y="2924944"/>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zh-CN" altLang="en-US"/>
                <a:t>超文本</a:t>
              </a:r>
            </a:p>
            <a:p>
              <a:pPr algn="ctr">
                <a:spcBef>
                  <a:spcPct val="0"/>
                </a:spcBef>
              </a:pPr>
              <a:r>
                <a:rPr lang="zh-CN" altLang="en-US"/>
                <a:t>（</a:t>
              </a:r>
              <a:r>
                <a:rPr lang="en-US" altLang="zh-CN"/>
                <a:t>.html</a:t>
              </a:r>
              <a:r>
                <a:rPr lang="zh-CN" altLang="en-US"/>
                <a:t>）</a:t>
              </a:r>
            </a:p>
          </p:txBody>
        </p:sp>
        <p:sp>
          <p:nvSpPr>
            <p:cNvPr id="20" name="Text Box 21"/>
            <p:cNvSpPr txBox="1">
              <a:spLocks noChangeArrowheads="1"/>
            </p:cNvSpPr>
            <p:nvPr/>
          </p:nvSpPr>
          <p:spPr bwMode="auto">
            <a:xfrm>
              <a:off x="6006480" y="3610744"/>
              <a:ext cx="1143000" cy="369332"/>
            </a:xfrm>
            <a:prstGeom prst="rect">
              <a:avLst/>
            </a:prstGeom>
            <a:noFill/>
            <a:ln w="9525">
              <a:noFill/>
              <a:miter lim="800000"/>
              <a:headEnd/>
              <a:tailEnd/>
            </a:ln>
            <a:effectLst/>
          </p:spPr>
          <p:txBody>
            <a:bodyPr>
              <a:spAutoFit/>
            </a:bodyPr>
            <a:lstStyle/>
            <a:p>
              <a:r>
                <a:rPr lang="zh-CN" altLang="en-US" dirty="0"/>
                <a:t>下载</a:t>
              </a:r>
            </a:p>
          </p:txBody>
        </p:sp>
        <p:sp>
          <p:nvSpPr>
            <p:cNvPr id="21" name="Line 22"/>
            <p:cNvSpPr>
              <a:spLocks noChangeShapeType="1"/>
            </p:cNvSpPr>
            <p:nvPr/>
          </p:nvSpPr>
          <p:spPr bwMode="auto">
            <a:xfrm>
              <a:off x="5854080" y="3534544"/>
              <a:ext cx="0" cy="457200"/>
            </a:xfrm>
            <a:prstGeom prst="line">
              <a:avLst/>
            </a:prstGeom>
            <a:noFill/>
            <a:ln w="38100">
              <a:solidFill>
                <a:schemeClr val="tx1"/>
              </a:solidFill>
              <a:round/>
              <a:headEnd/>
              <a:tailEnd type="triangle" w="med" len="med"/>
            </a:ln>
            <a:effectLst/>
          </p:spPr>
          <p:txBody>
            <a:bodyPr/>
            <a:lstStyle/>
            <a:p>
              <a:endParaRPr lang="zh-CN" altLang="en-US"/>
            </a:p>
          </p:txBody>
        </p:sp>
        <p:sp>
          <p:nvSpPr>
            <p:cNvPr id="22" name="Rectangle 23"/>
            <p:cNvSpPr>
              <a:spLocks noChangeArrowheads="1"/>
            </p:cNvSpPr>
            <p:nvPr/>
          </p:nvSpPr>
          <p:spPr bwMode="auto">
            <a:xfrm>
              <a:off x="5015880" y="3991744"/>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a:t>Web</a:t>
              </a:r>
              <a:r>
                <a:rPr lang="zh-CN" altLang="en-US"/>
                <a:t>浏览器</a:t>
              </a:r>
            </a:p>
          </p:txBody>
        </p:sp>
        <p:sp>
          <p:nvSpPr>
            <p:cNvPr id="23" name="Line 24"/>
            <p:cNvSpPr>
              <a:spLocks noChangeShapeType="1"/>
            </p:cNvSpPr>
            <p:nvPr/>
          </p:nvSpPr>
          <p:spPr bwMode="auto">
            <a:xfrm>
              <a:off x="5854080" y="4525144"/>
              <a:ext cx="0" cy="457200"/>
            </a:xfrm>
            <a:prstGeom prst="line">
              <a:avLst/>
            </a:prstGeom>
            <a:noFill/>
            <a:ln w="38100">
              <a:solidFill>
                <a:schemeClr val="tx1"/>
              </a:solidFill>
              <a:round/>
              <a:headEnd/>
              <a:tailEnd type="triangle" w="med" len="med"/>
            </a:ln>
            <a:effectLst/>
          </p:spPr>
          <p:txBody>
            <a:bodyPr/>
            <a:lstStyle/>
            <a:p>
              <a:endParaRPr lang="zh-CN" altLang="en-US"/>
            </a:p>
          </p:txBody>
        </p:sp>
        <p:sp>
          <p:nvSpPr>
            <p:cNvPr id="24" name="Text Box 25"/>
            <p:cNvSpPr txBox="1">
              <a:spLocks noChangeArrowheads="1"/>
            </p:cNvSpPr>
            <p:nvPr/>
          </p:nvSpPr>
          <p:spPr bwMode="auto">
            <a:xfrm>
              <a:off x="5930280" y="4601344"/>
              <a:ext cx="1143000" cy="369332"/>
            </a:xfrm>
            <a:prstGeom prst="rect">
              <a:avLst/>
            </a:prstGeom>
            <a:noFill/>
            <a:ln w="9525">
              <a:noFill/>
              <a:miter lim="800000"/>
              <a:headEnd/>
              <a:tailEnd/>
            </a:ln>
            <a:effectLst/>
          </p:spPr>
          <p:txBody>
            <a:bodyPr>
              <a:spAutoFit/>
            </a:bodyPr>
            <a:lstStyle/>
            <a:p>
              <a:r>
                <a:rPr lang="zh-CN" altLang="en-US"/>
                <a:t>运行</a:t>
              </a:r>
            </a:p>
          </p:txBody>
        </p:sp>
        <p:sp>
          <p:nvSpPr>
            <p:cNvPr id="25" name="Rectangle 26"/>
            <p:cNvSpPr>
              <a:spLocks noChangeArrowheads="1"/>
            </p:cNvSpPr>
            <p:nvPr/>
          </p:nvSpPr>
          <p:spPr bwMode="auto">
            <a:xfrm>
              <a:off x="4101480" y="5015681"/>
              <a:ext cx="39624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t>Windows</a:t>
              </a:r>
              <a:r>
                <a:rPr lang="zh-CN" altLang="en-US"/>
                <a:t>操作系统</a:t>
              </a:r>
            </a:p>
            <a:p>
              <a:pPr algn="ctr">
                <a:spcBef>
                  <a:spcPct val="0"/>
                </a:spcBef>
              </a:pPr>
              <a:endParaRPr lang="zh-CN" altLang="en-US"/>
            </a:p>
          </p:txBody>
        </p:sp>
        <p:sp>
          <p:nvSpPr>
            <p:cNvPr id="26" name="Text Box 27"/>
            <p:cNvSpPr txBox="1">
              <a:spLocks noChangeArrowheads="1"/>
            </p:cNvSpPr>
            <p:nvPr/>
          </p:nvSpPr>
          <p:spPr bwMode="auto">
            <a:xfrm>
              <a:off x="5112717" y="5477644"/>
              <a:ext cx="2057400" cy="369332"/>
            </a:xfrm>
            <a:prstGeom prst="rect">
              <a:avLst/>
            </a:prstGeom>
            <a:noFill/>
            <a:ln w="9525">
              <a:solidFill>
                <a:schemeClr val="tx1"/>
              </a:solidFill>
              <a:miter lim="800000"/>
              <a:headEnd/>
              <a:tailEnd/>
            </a:ln>
            <a:effectLst/>
          </p:spPr>
          <p:txBody>
            <a:bodyPr>
              <a:spAutoFit/>
            </a:bodyPr>
            <a:lstStyle/>
            <a:p>
              <a:pPr algn="ctr"/>
              <a:r>
                <a:rPr lang="en-US" altLang="zh-CN"/>
                <a:t>Java </a:t>
              </a:r>
              <a:r>
                <a:rPr lang="zh-CN" altLang="en-US"/>
                <a:t>虚拟机</a:t>
              </a:r>
            </a:p>
          </p:txBody>
        </p:sp>
        <p:sp>
          <p:nvSpPr>
            <p:cNvPr id="27" name="Text Box 28"/>
            <p:cNvSpPr txBox="1">
              <a:spLocks noChangeArrowheads="1"/>
            </p:cNvSpPr>
            <p:nvPr/>
          </p:nvSpPr>
          <p:spPr bwMode="auto">
            <a:xfrm>
              <a:off x="4331311" y="6022741"/>
              <a:ext cx="3276600" cy="369332"/>
            </a:xfrm>
            <a:prstGeom prst="rect">
              <a:avLst/>
            </a:prstGeom>
            <a:noFill/>
            <a:ln w="9525">
              <a:noFill/>
              <a:miter lim="800000"/>
              <a:headEnd/>
              <a:tailEnd/>
            </a:ln>
            <a:effectLst/>
          </p:spPr>
          <p:txBody>
            <a:bodyPr>
              <a:spAutoFit/>
            </a:bodyPr>
            <a:lstStyle/>
            <a:p>
              <a:pPr algn="ctr"/>
              <a:r>
                <a:rPr lang="en-US" altLang="zh-CN"/>
                <a:t>Applet</a:t>
              </a:r>
              <a:r>
                <a:rPr lang="zh-CN" altLang="en-US"/>
                <a:t>执行过程</a:t>
              </a:r>
            </a:p>
          </p:txBody>
        </p:sp>
        <p:sp>
          <p:nvSpPr>
            <p:cNvPr id="28" name="Text Box 31"/>
            <p:cNvSpPr txBox="1">
              <a:spLocks noChangeArrowheads="1"/>
            </p:cNvSpPr>
            <p:nvPr/>
          </p:nvSpPr>
          <p:spPr bwMode="auto">
            <a:xfrm>
              <a:off x="845517" y="5472881"/>
              <a:ext cx="2057400" cy="369332"/>
            </a:xfrm>
            <a:prstGeom prst="rect">
              <a:avLst/>
            </a:prstGeom>
            <a:noFill/>
            <a:ln w="9525">
              <a:solidFill>
                <a:schemeClr val="tx1"/>
              </a:solidFill>
              <a:miter lim="800000"/>
              <a:headEnd/>
              <a:tailEnd/>
            </a:ln>
            <a:effectLst/>
          </p:spPr>
          <p:txBody>
            <a:bodyPr>
              <a:spAutoFit/>
            </a:bodyPr>
            <a:lstStyle/>
            <a:p>
              <a:pPr algn="ctr"/>
              <a:r>
                <a:rPr lang="en-US" altLang="zh-CN"/>
                <a:t>Java </a:t>
              </a:r>
              <a:r>
                <a:rPr lang="zh-CN" altLang="en-US"/>
                <a:t>虚拟机</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634844" cy="668780"/>
          </a:xfrm>
        </p:spPr>
        <p:txBody>
          <a:bodyPr/>
          <a:lstStyle/>
          <a:p>
            <a:r>
              <a:rPr lang="en-US" altLang="zh-CN" dirty="0"/>
              <a:t>Applet</a:t>
            </a:r>
            <a:r>
              <a:rPr lang="zh-CN" altLang="en-US" dirty="0"/>
              <a:t>和</a:t>
            </a:r>
            <a:r>
              <a:rPr lang="en-US" altLang="zh-CN" dirty="0"/>
              <a:t>Java Application</a:t>
            </a:r>
            <a:endParaRPr lang="zh-CN" altLang="en-US" dirty="0"/>
          </a:p>
        </p:txBody>
      </p:sp>
      <p:sp>
        <p:nvSpPr>
          <p:cNvPr id="2" name="内容占位符 1"/>
          <p:cNvSpPr>
            <a:spLocks noGrp="1"/>
          </p:cNvSpPr>
          <p:nvPr>
            <p:ph sz="quarter" idx="10"/>
          </p:nvPr>
        </p:nvSpPr>
        <p:spPr>
          <a:xfrm>
            <a:off x="728296" y="791308"/>
            <a:ext cx="10857568" cy="5046784"/>
          </a:xfrm>
        </p:spPr>
        <p:txBody>
          <a:bodyPr/>
          <a:lstStyle/>
          <a:p>
            <a:pPr>
              <a:spcBef>
                <a:spcPts val="600"/>
              </a:spcBef>
            </a:pPr>
            <a:r>
              <a:rPr lang="zh-CN" altLang="en-US" sz="2800" dirty="0"/>
              <a:t>运行方式不同</a:t>
            </a:r>
          </a:p>
          <a:p>
            <a:pPr lvl="1">
              <a:spcBef>
                <a:spcPts val="600"/>
              </a:spcBef>
            </a:pPr>
            <a:r>
              <a:rPr lang="en-US" altLang="zh-CN" sz="2400" dirty="0"/>
              <a:t>Java Applet</a:t>
            </a:r>
            <a:r>
              <a:rPr lang="zh-CN" altLang="en-US" sz="2400" dirty="0"/>
              <a:t>程序不能单独运行，它必须依附于一个用</a:t>
            </a:r>
            <a:r>
              <a:rPr lang="en-US" altLang="zh-CN" sz="2400" dirty="0"/>
              <a:t>HTML</a:t>
            </a:r>
            <a:r>
              <a:rPr lang="zh-CN" altLang="en-US" sz="2400" dirty="0"/>
              <a:t>语言编写的网页并嵌入其中 </a:t>
            </a:r>
          </a:p>
          <a:p>
            <a:pPr>
              <a:spcBef>
                <a:spcPts val="600"/>
              </a:spcBef>
            </a:pPr>
            <a:r>
              <a:rPr lang="zh-CN" altLang="en-US" sz="2800" dirty="0"/>
              <a:t>运行工具不同</a:t>
            </a:r>
          </a:p>
          <a:p>
            <a:pPr lvl="1">
              <a:spcBef>
                <a:spcPts val="600"/>
              </a:spcBef>
            </a:pPr>
            <a:r>
              <a:rPr lang="en-US" altLang="zh-CN" sz="2400" dirty="0"/>
              <a:t>Java Application</a:t>
            </a:r>
            <a:r>
              <a:rPr lang="zh-CN" altLang="en-US" sz="2400" dirty="0"/>
              <a:t>程序被编译以后，用普通的</a:t>
            </a:r>
            <a:r>
              <a:rPr lang="en-US" altLang="zh-CN" sz="2400" dirty="0"/>
              <a:t>Java </a:t>
            </a:r>
            <a:r>
              <a:rPr lang="zh-CN" altLang="en-US" sz="2400" dirty="0"/>
              <a:t>解释器就可以使其边解释边执行，而</a:t>
            </a:r>
            <a:r>
              <a:rPr lang="en-US" altLang="zh-CN" sz="2400" dirty="0"/>
              <a:t>Java Applet</a:t>
            </a:r>
            <a:r>
              <a:rPr lang="zh-CN" altLang="en-US" sz="2400" dirty="0"/>
              <a:t>必须通过网络浏览器或者</a:t>
            </a:r>
            <a:r>
              <a:rPr lang="en-US" altLang="zh-CN" sz="2400" dirty="0"/>
              <a:t>Applet</a:t>
            </a:r>
            <a:r>
              <a:rPr lang="zh-CN" altLang="en-US" sz="2400" dirty="0"/>
              <a:t>观察器才能执行</a:t>
            </a:r>
          </a:p>
          <a:p>
            <a:pPr>
              <a:spcBef>
                <a:spcPts val="600"/>
              </a:spcBef>
            </a:pPr>
            <a:r>
              <a:rPr lang="zh-CN" altLang="en-US" sz="2800" dirty="0"/>
              <a:t>程序结构不同</a:t>
            </a:r>
          </a:p>
          <a:p>
            <a:pPr lvl="1">
              <a:spcBef>
                <a:spcPts val="600"/>
              </a:spcBef>
            </a:pPr>
            <a:r>
              <a:rPr lang="zh-CN" altLang="en-US" sz="2400" dirty="0"/>
              <a:t>每个</a:t>
            </a:r>
            <a:r>
              <a:rPr lang="en-US" altLang="zh-CN" sz="2400" dirty="0"/>
              <a:t>Java Application</a:t>
            </a:r>
            <a:r>
              <a:rPr lang="zh-CN" altLang="en-US" sz="2400" dirty="0"/>
              <a:t>程序必定含有一个并且只有一个</a:t>
            </a:r>
            <a:r>
              <a:rPr lang="en-US" altLang="zh-CN" sz="2400" dirty="0"/>
              <a:t>main</a:t>
            </a:r>
            <a:r>
              <a:rPr lang="zh-CN" altLang="en-US" sz="2400" dirty="0"/>
              <a:t>方法</a:t>
            </a:r>
            <a:r>
              <a:rPr lang="en-US" altLang="zh-CN" sz="2400" dirty="0"/>
              <a:t>;Applet</a:t>
            </a:r>
            <a:r>
              <a:rPr lang="zh-CN" altLang="en-US" sz="2400" dirty="0"/>
              <a:t>没有含</a:t>
            </a:r>
            <a:r>
              <a:rPr lang="en-US" altLang="zh-CN" sz="2400" dirty="0"/>
              <a:t>main</a:t>
            </a:r>
            <a:r>
              <a:rPr lang="zh-CN" altLang="en-US" sz="2400" dirty="0"/>
              <a:t>方法的主类 </a:t>
            </a:r>
          </a:p>
          <a:p>
            <a:pPr>
              <a:spcBef>
                <a:spcPts val="600"/>
              </a:spcBef>
            </a:pPr>
            <a:r>
              <a:rPr lang="zh-CN" altLang="en-US" sz="2800" dirty="0"/>
              <a:t>受到的限制不同 </a:t>
            </a:r>
          </a:p>
          <a:p>
            <a:pPr lvl="1">
              <a:spcBef>
                <a:spcPts val="600"/>
              </a:spcBef>
            </a:pPr>
            <a:r>
              <a:rPr lang="en-US" altLang="zh-CN" sz="2400" dirty="0"/>
              <a:t>Java Application</a:t>
            </a:r>
            <a:r>
              <a:rPr lang="zh-CN" altLang="en-US" sz="2400" dirty="0"/>
              <a:t>程序可以设计成能进行各种操作的程序，包括读／写文件的操作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虚拟机</a:t>
            </a:r>
          </a:p>
        </p:txBody>
      </p:sp>
      <p:sp>
        <p:nvSpPr>
          <p:cNvPr id="2" name="内容占位符 1"/>
          <p:cNvSpPr>
            <a:spLocks noGrp="1"/>
          </p:cNvSpPr>
          <p:nvPr>
            <p:ph sz="quarter" idx="10"/>
          </p:nvPr>
        </p:nvSpPr>
        <p:spPr/>
        <p:txBody>
          <a:bodyPr/>
          <a:lstStyle/>
          <a:p>
            <a:r>
              <a:rPr lang="en-US" altLang="zh-CN" dirty="0"/>
              <a:t>Java</a:t>
            </a:r>
            <a:r>
              <a:rPr lang="zh-CN" altLang="en-US" dirty="0"/>
              <a:t>虚拟机</a:t>
            </a:r>
            <a:r>
              <a:rPr lang="en-US" altLang="zh-CN" dirty="0"/>
              <a:t>(JVM</a:t>
            </a:r>
            <a:r>
              <a:rPr lang="zh-CN" altLang="en-US" dirty="0"/>
              <a:t>：</a:t>
            </a:r>
            <a:r>
              <a:rPr lang="en-US" altLang="zh-CN" dirty="0"/>
              <a:t>Java Virtual Machine)</a:t>
            </a:r>
            <a:r>
              <a:rPr lang="zh-CN" altLang="en-US" dirty="0"/>
              <a:t>是虚拟运行</a:t>
            </a:r>
            <a:r>
              <a:rPr lang="en-US" altLang="zh-CN" dirty="0"/>
              <a:t>Java</a:t>
            </a:r>
            <a:r>
              <a:rPr lang="zh-CN" altLang="en-US" dirty="0"/>
              <a:t>代码的假想计算机。</a:t>
            </a:r>
            <a:r>
              <a:rPr lang="en-US" altLang="zh-CN" dirty="0"/>
              <a:t>Java</a:t>
            </a:r>
            <a:r>
              <a:rPr lang="zh-CN" altLang="en-US" dirty="0"/>
              <a:t>编译程序是将</a:t>
            </a:r>
            <a:r>
              <a:rPr lang="en-US" altLang="zh-CN" dirty="0"/>
              <a:t>Java</a:t>
            </a:r>
            <a:r>
              <a:rPr lang="zh-CN" altLang="en-US" dirty="0"/>
              <a:t>的源程序编译成</a:t>
            </a:r>
            <a:r>
              <a:rPr lang="en-US" altLang="zh-CN" dirty="0"/>
              <a:t>JVM</a:t>
            </a:r>
            <a:r>
              <a:rPr lang="zh-CN" altLang="en-US" dirty="0"/>
              <a:t>可执行代码，即字节码</a:t>
            </a:r>
            <a:r>
              <a:rPr lang="en-US" altLang="zh-CN" dirty="0"/>
              <a:t>(byte-code)</a:t>
            </a:r>
            <a:r>
              <a:rPr lang="zh-CN" altLang="en-US" dirty="0"/>
              <a:t>，由解释器在运行过程中创立内存布局的，更加有效地保证了</a:t>
            </a:r>
            <a:r>
              <a:rPr lang="en-US" altLang="zh-CN" dirty="0"/>
              <a:t>Java</a:t>
            </a:r>
            <a:r>
              <a:rPr lang="zh-CN" altLang="en-US" dirty="0"/>
              <a:t>的可移植性和安全性。</a:t>
            </a:r>
          </a:p>
          <a:p>
            <a:pPr lvl="1"/>
            <a:r>
              <a:rPr lang="zh-CN" altLang="en-US" dirty="0"/>
              <a:t>提供硬件平台规范；</a:t>
            </a:r>
          </a:p>
          <a:p>
            <a:pPr lvl="1"/>
            <a:r>
              <a:rPr lang="zh-CN" altLang="en-US" dirty="0"/>
              <a:t>解读独立于平台的已编译的字节码；</a:t>
            </a:r>
          </a:p>
          <a:p>
            <a:pPr lvl="1"/>
            <a:r>
              <a:rPr lang="zh-CN" altLang="en-US" dirty="0"/>
              <a:t>可当作软件或硬件来实现；</a:t>
            </a:r>
          </a:p>
          <a:p>
            <a:pPr lvl="1"/>
            <a:r>
              <a:rPr lang="zh-CN" altLang="en-US" dirty="0"/>
              <a:t>可在</a:t>
            </a:r>
            <a:r>
              <a:rPr lang="en-US" altLang="zh-CN" dirty="0"/>
              <a:t>Java</a:t>
            </a:r>
            <a:r>
              <a:rPr lang="zh-CN" altLang="en-US" dirty="0"/>
              <a:t>技术开发工具或</a:t>
            </a:r>
            <a:r>
              <a:rPr lang="en-US" altLang="zh-CN" dirty="0"/>
              <a:t>Web</a:t>
            </a:r>
            <a:r>
              <a:rPr lang="zh-CN" altLang="en-US" dirty="0"/>
              <a:t>浏览器上实现。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虚拟机</a:t>
            </a:r>
            <a:endParaRPr lang="zh-CN" altLang="en-US" dirty="0"/>
          </a:p>
        </p:txBody>
      </p:sp>
      <p:sp>
        <p:nvSpPr>
          <p:cNvPr id="2" name="内容占位符 1"/>
          <p:cNvSpPr>
            <a:spLocks noGrp="1"/>
          </p:cNvSpPr>
          <p:nvPr>
            <p:ph sz="quarter" idx="10"/>
          </p:nvPr>
        </p:nvSpPr>
        <p:spPr>
          <a:xfrm>
            <a:off x="571501" y="1147312"/>
            <a:ext cx="7942374" cy="5046784"/>
          </a:xfrm>
        </p:spPr>
        <p:txBody>
          <a:bodyPr/>
          <a:lstStyle/>
          <a:p>
            <a:r>
              <a:rPr lang="zh-CN" altLang="en-US" sz="2800" dirty="0"/>
              <a:t>解释器在</a:t>
            </a:r>
            <a:r>
              <a:rPr lang="en-US" altLang="zh-CN" sz="2800" dirty="0"/>
              <a:t>JVM</a:t>
            </a:r>
            <a:r>
              <a:rPr lang="zh-CN" altLang="en-US" sz="2800" dirty="0"/>
              <a:t>字节码运行中，分三个阶段：</a:t>
            </a:r>
          </a:p>
          <a:p>
            <a:pPr lvl="1"/>
            <a:r>
              <a:rPr lang="zh-CN" altLang="en-US" sz="2400" dirty="0"/>
              <a:t>代码的装入，是由类装载器</a:t>
            </a:r>
            <a:r>
              <a:rPr lang="en-US" altLang="zh-CN" sz="2400" dirty="0"/>
              <a:t>(class loader)</a:t>
            </a:r>
            <a:r>
              <a:rPr lang="zh-CN" altLang="en-US" sz="2400" dirty="0"/>
              <a:t>完成；</a:t>
            </a:r>
          </a:p>
          <a:p>
            <a:pPr lvl="1"/>
            <a:r>
              <a:rPr lang="zh-CN" altLang="en-US" sz="2400" dirty="0"/>
              <a:t>代码的校验，用于发现各种可能出现的错误；</a:t>
            </a:r>
          </a:p>
          <a:p>
            <a:pPr lvl="1"/>
            <a:r>
              <a:rPr lang="zh-CN" altLang="en-US" sz="2400" dirty="0"/>
              <a:t>代码的运行，在代码校验后就可以执行了。</a:t>
            </a:r>
          </a:p>
          <a:p>
            <a:r>
              <a:rPr lang="zh-CN" altLang="en-US" sz="2800" dirty="0"/>
              <a:t>代码的运行有两种执行方式：</a:t>
            </a:r>
          </a:p>
          <a:p>
            <a:pPr lvl="1"/>
            <a:r>
              <a:rPr lang="zh-CN" altLang="en-US" sz="2400" dirty="0"/>
              <a:t>即时编译方式：由代码生成器先将字节码转换成机器码，再全速执行该机器码；</a:t>
            </a:r>
          </a:p>
          <a:p>
            <a:pPr lvl="1"/>
            <a:r>
              <a:rPr lang="zh-CN" altLang="en-US" sz="2400" dirty="0"/>
              <a:t>解释执行方式：由解释器通过每次翻译并执行一小段代码来完成字节码程序的所有操作。 </a:t>
            </a:r>
          </a:p>
          <a:p>
            <a:endParaRPr lang="zh-CN" altLang="en-US" sz="2800" dirty="0"/>
          </a:p>
        </p:txBody>
      </p:sp>
      <p:grpSp>
        <p:nvGrpSpPr>
          <p:cNvPr id="4" name="Group 4"/>
          <p:cNvGrpSpPr>
            <a:grpSpLocks/>
          </p:cNvGrpSpPr>
          <p:nvPr/>
        </p:nvGrpSpPr>
        <p:grpSpPr bwMode="auto">
          <a:xfrm>
            <a:off x="7981951" y="819571"/>
            <a:ext cx="4038600" cy="4038600"/>
            <a:chOff x="288" y="1536"/>
            <a:chExt cx="2160" cy="2304"/>
          </a:xfrm>
        </p:grpSpPr>
        <p:sp>
          <p:nvSpPr>
            <p:cNvPr id="5" name="Rectangle 5"/>
            <p:cNvSpPr>
              <a:spLocks noChangeArrowheads="1"/>
            </p:cNvSpPr>
            <p:nvPr/>
          </p:nvSpPr>
          <p:spPr bwMode="auto">
            <a:xfrm>
              <a:off x="870" y="1536"/>
              <a:ext cx="87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类装配器</a:t>
              </a:r>
            </a:p>
          </p:txBody>
        </p:sp>
        <p:sp>
          <p:nvSpPr>
            <p:cNvPr id="6" name="Rectangle 6"/>
            <p:cNvSpPr>
              <a:spLocks noChangeArrowheads="1"/>
            </p:cNvSpPr>
            <p:nvPr/>
          </p:nvSpPr>
          <p:spPr bwMode="auto">
            <a:xfrm>
              <a:off x="733" y="2044"/>
              <a:ext cx="1091"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sz="2000">
                  <a:latin typeface="Times New Roman" pitchFamily="18" charset="0"/>
                </a:rPr>
                <a:t>字节码验证器</a:t>
              </a:r>
            </a:p>
          </p:txBody>
        </p:sp>
        <p:sp>
          <p:nvSpPr>
            <p:cNvPr id="7" name="Rectangle 7"/>
            <p:cNvSpPr>
              <a:spLocks noChangeArrowheads="1"/>
            </p:cNvSpPr>
            <p:nvPr/>
          </p:nvSpPr>
          <p:spPr bwMode="auto">
            <a:xfrm>
              <a:off x="1381" y="2547"/>
              <a:ext cx="1067"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代码生成器</a:t>
              </a:r>
            </a:p>
          </p:txBody>
        </p:sp>
        <p:sp>
          <p:nvSpPr>
            <p:cNvPr id="8" name="Rectangle 8"/>
            <p:cNvSpPr>
              <a:spLocks noChangeArrowheads="1"/>
            </p:cNvSpPr>
            <p:nvPr/>
          </p:nvSpPr>
          <p:spPr bwMode="auto">
            <a:xfrm>
              <a:off x="288" y="2547"/>
              <a:ext cx="874"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解释器</a:t>
              </a:r>
            </a:p>
          </p:txBody>
        </p:sp>
        <p:sp>
          <p:nvSpPr>
            <p:cNvPr id="9" name="Rectangle 9"/>
            <p:cNvSpPr>
              <a:spLocks noChangeArrowheads="1"/>
            </p:cNvSpPr>
            <p:nvPr/>
          </p:nvSpPr>
          <p:spPr bwMode="auto">
            <a:xfrm>
              <a:off x="288" y="3059"/>
              <a:ext cx="110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运行支持库</a:t>
              </a:r>
            </a:p>
          </p:txBody>
        </p:sp>
        <p:sp>
          <p:nvSpPr>
            <p:cNvPr id="10" name="Rectangle 10"/>
            <p:cNvSpPr>
              <a:spLocks noChangeArrowheads="1"/>
            </p:cNvSpPr>
            <p:nvPr/>
          </p:nvSpPr>
          <p:spPr bwMode="auto">
            <a:xfrm>
              <a:off x="647" y="3567"/>
              <a:ext cx="1320"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本地系统</a:t>
              </a:r>
            </a:p>
          </p:txBody>
        </p:sp>
        <p:sp>
          <p:nvSpPr>
            <p:cNvPr id="11" name="Line 11"/>
            <p:cNvSpPr>
              <a:spLocks noChangeShapeType="1"/>
            </p:cNvSpPr>
            <p:nvPr/>
          </p:nvSpPr>
          <p:spPr bwMode="auto">
            <a:xfrm>
              <a:off x="1308" y="1809"/>
              <a:ext cx="0" cy="235"/>
            </a:xfrm>
            <a:prstGeom prst="line">
              <a:avLst/>
            </a:prstGeom>
            <a:noFill/>
            <a:ln w="9525">
              <a:solidFill>
                <a:schemeClr val="tx1"/>
              </a:solidFill>
              <a:round/>
              <a:headEnd/>
              <a:tailEnd type="triangle" w="med" len="med"/>
            </a:ln>
          </p:spPr>
          <p:txBody>
            <a:bodyPr/>
            <a:lstStyle/>
            <a:p>
              <a:endParaRPr lang="zh-CN" altLang="en-US"/>
            </a:p>
          </p:txBody>
        </p:sp>
        <p:sp>
          <p:nvSpPr>
            <p:cNvPr id="12" name="Line 12"/>
            <p:cNvSpPr>
              <a:spLocks noChangeShapeType="1"/>
            </p:cNvSpPr>
            <p:nvPr/>
          </p:nvSpPr>
          <p:spPr bwMode="auto">
            <a:xfrm>
              <a:off x="1308" y="2317"/>
              <a:ext cx="478" cy="230"/>
            </a:xfrm>
            <a:prstGeom prst="line">
              <a:avLst/>
            </a:prstGeom>
            <a:noFill/>
            <a:ln w="9525">
              <a:solidFill>
                <a:schemeClr val="tx1"/>
              </a:solidFill>
              <a:round/>
              <a:headEnd/>
              <a:tailEnd type="triangle" w="med" len="med"/>
            </a:ln>
          </p:spPr>
          <p:txBody>
            <a:bodyPr/>
            <a:lstStyle/>
            <a:p>
              <a:endParaRPr lang="zh-CN" altLang="en-US"/>
            </a:p>
          </p:txBody>
        </p:sp>
        <p:sp>
          <p:nvSpPr>
            <p:cNvPr id="13" name="Line 13"/>
            <p:cNvSpPr>
              <a:spLocks noChangeShapeType="1"/>
            </p:cNvSpPr>
            <p:nvPr/>
          </p:nvSpPr>
          <p:spPr bwMode="auto">
            <a:xfrm flipH="1">
              <a:off x="734" y="2317"/>
              <a:ext cx="574" cy="230"/>
            </a:xfrm>
            <a:prstGeom prst="line">
              <a:avLst/>
            </a:prstGeom>
            <a:noFill/>
            <a:ln w="9525">
              <a:solidFill>
                <a:schemeClr val="tx1"/>
              </a:solidFill>
              <a:round/>
              <a:headEnd/>
              <a:tailEnd type="triangle" w="med" len="med"/>
            </a:ln>
          </p:spPr>
          <p:txBody>
            <a:bodyPr/>
            <a:lstStyle/>
            <a:p>
              <a:endParaRPr lang="zh-CN" altLang="en-US"/>
            </a:p>
          </p:txBody>
        </p:sp>
        <p:sp>
          <p:nvSpPr>
            <p:cNvPr id="14" name="Line 14"/>
            <p:cNvSpPr>
              <a:spLocks noChangeShapeType="1"/>
            </p:cNvSpPr>
            <p:nvPr/>
          </p:nvSpPr>
          <p:spPr bwMode="auto">
            <a:xfrm>
              <a:off x="734" y="2821"/>
              <a:ext cx="0" cy="238"/>
            </a:xfrm>
            <a:prstGeom prst="line">
              <a:avLst/>
            </a:prstGeom>
            <a:noFill/>
            <a:ln w="9525">
              <a:solidFill>
                <a:schemeClr val="tx1"/>
              </a:solidFill>
              <a:round/>
              <a:headEnd/>
              <a:tailEnd type="triangle" w="med" len="med"/>
            </a:ln>
          </p:spPr>
          <p:txBody>
            <a:bodyPr/>
            <a:lstStyle/>
            <a:p>
              <a:endParaRPr lang="zh-CN" altLang="en-US"/>
            </a:p>
          </p:txBody>
        </p:sp>
        <p:sp>
          <p:nvSpPr>
            <p:cNvPr id="15" name="Line 15"/>
            <p:cNvSpPr>
              <a:spLocks noChangeShapeType="1"/>
            </p:cNvSpPr>
            <p:nvPr/>
          </p:nvSpPr>
          <p:spPr bwMode="auto">
            <a:xfrm>
              <a:off x="734" y="3332"/>
              <a:ext cx="0" cy="235"/>
            </a:xfrm>
            <a:prstGeom prst="line">
              <a:avLst/>
            </a:prstGeom>
            <a:noFill/>
            <a:ln w="9525">
              <a:solidFill>
                <a:schemeClr val="tx1"/>
              </a:solidFill>
              <a:round/>
              <a:headEnd/>
              <a:tailEnd type="triangle" w="med" len="med"/>
            </a:ln>
          </p:spPr>
          <p:txBody>
            <a:bodyPr/>
            <a:lstStyle/>
            <a:p>
              <a:endParaRPr lang="zh-CN" altLang="en-US"/>
            </a:p>
          </p:txBody>
        </p:sp>
        <p:sp>
          <p:nvSpPr>
            <p:cNvPr id="16" name="Line 16"/>
            <p:cNvSpPr>
              <a:spLocks noChangeShapeType="1"/>
            </p:cNvSpPr>
            <p:nvPr/>
          </p:nvSpPr>
          <p:spPr bwMode="auto">
            <a:xfrm>
              <a:off x="1786" y="2821"/>
              <a:ext cx="0" cy="746"/>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A(}S[6OD9YM5Y$]L462P8LR"/>
          <p:cNvPicPr>
            <a:picLocks noChangeAspect="1" noChangeArrowheads="1"/>
          </p:cNvPicPr>
          <p:nvPr/>
        </p:nvPicPr>
        <p:blipFill>
          <a:blip r:embed="rId2"/>
          <a:srcRect/>
          <a:stretch>
            <a:fillRect/>
          </a:stretch>
        </p:blipFill>
        <p:spPr bwMode="auto">
          <a:xfrm>
            <a:off x="1487488" y="188640"/>
            <a:ext cx="9144000" cy="635952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r>
              <a:rPr lang="en-US" altLang="zh-CN" dirty="0"/>
              <a:t>1996</a:t>
            </a:r>
            <a:r>
              <a:rPr lang="zh-CN" altLang="en-US" dirty="0"/>
              <a:t>年</a:t>
            </a:r>
            <a:r>
              <a:rPr lang="en-US" altLang="zh-CN" dirty="0"/>
              <a:t>1</a:t>
            </a:r>
            <a:r>
              <a:rPr lang="zh-CN" altLang="en-US" dirty="0"/>
              <a:t>月，第一个</a:t>
            </a:r>
            <a:r>
              <a:rPr lang="en-US" altLang="zh-CN" dirty="0"/>
              <a:t>Java</a:t>
            </a:r>
            <a:r>
              <a:rPr lang="zh-CN" altLang="en-US" dirty="0"/>
              <a:t>开发工具包</a:t>
            </a:r>
            <a:r>
              <a:rPr lang="en-US" altLang="zh-CN" dirty="0"/>
              <a:t>(Java Development Kit) JDK1.0</a:t>
            </a:r>
            <a:r>
              <a:rPr lang="zh-CN" altLang="en-US" dirty="0"/>
              <a:t>诞生。</a:t>
            </a:r>
          </a:p>
          <a:p>
            <a:r>
              <a:rPr lang="en-US" altLang="zh-CN" dirty="0"/>
              <a:t>1997</a:t>
            </a:r>
            <a:r>
              <a:rPr lang="zh-CN" altLang="en-US" dirty="0"/>
              <a:t>年</a:t>
            </a:r>
            <a:r>
              <a:rPr lang="en-US" altLang="zh-CN" dirty="0"/>
              <a:t>2</a:t>
            </a:r>
            <a:r>
              <a:rPr lang="zh-CN" altLang="en-US" dirty="0"/>
              <a:t>月</a:t>
            </a:r>
            <a:r>
              <a:rPr lang="en-US" altLang="zh-CN" dirty="0"/>
              <a:t>18</a:t>
            </a:r>
            <a:r>
              <a:rPr lang="zh-CN" altLang="en-US" dirty="0"/>
              <a:t>日，</a:t>
            </a:r>
            <a:r>
              <a:rPr lang="en-US" altLang="zh-CN" dirty="0"/>
              <a:t>JDK1.1</a:t>
            </a:r>
            <a:r>
              <a:rPr lang="zh-CN" altLang="en-US" dirty="0"/>
              <a:t>发布。</a:t>
            </a:r>
          </a:p>
          <a:p>
            <a:r>
              <a:rPr lang="en-US" altLang="zh-CN" dirty="0"/>
              <a:t>1998</a:t>
            </a:r>
            <a:r>
              <a:rPr lang="zh-CN" altLang="en-US" dirty="0"/>
              <a:t>年</a:t>
            </a:r>
            <a:r>
              <a:rPr lang="en-US" altLang="zh-CN" dirty="0"/>
              <a:t>12</a:t>
            </a:r>
            <a:r>
              <a:rPr lang="zh-CN" altLang="en-US" dirty="0"/>
              <a:t>月</a:t>
            </a:r>
            <a:r>
              <a:rPr lang="en-US" altLang="zh-CN" dirty="0"/>
              <a:t>4</a:t>
            </a:r>
            <a:r>
              <a:rPr lang="zh-CN" altLang="en-US" dirty="0"/>
              <a:t>日，</a:t>
            </a:r>
            <a:r>
              <a:rPr lang="en-US" altLang="zh-CN" dirty="0"/>
              <a:t>JDK1.2</a:t>
            </a:r>
            <a:r>
              <a:rPr lang="zh-CN" altLang="en-US" dirty="0"/>
              <a:t>隆重发布，标志着</a:t>
            </a:r>
            <a:r>
              <a:rPr lang="en-US" altLang="zh-CN" dirty="0"/>
              <a:t>Java2</a:t>
            </a:r>
            <a:r>
              <a:rPr lang="zh-CN" altLang="en-US" dirty="0"/>
              <a:t>平台的诞生。</a:t>
            </a:r>
          </a:p>
          <a:p>
            <a:r>
              <a:rPr lang="en-US" altLang="zh-CN" dirty="0"/>
              <a:t>1998</a:t>
            </a:r>
            <a:r>
              <a:rPr lang="zh-CN" altLang="en-US" dirty="0"/>
              <a:t>年</a:t>
            </a:r>
            <a:r>
              <a:rPr lang="en-US" altLang="zh-CN" dirty="0"/>
              <a:t>12</a:t>
            </a:r>
            <a:r>
              <a:rPr lang="zh-CN" altLang="en-US" dirty="0"/>
              <a:t>月</a:t>
            </a:r>
            <a:r>
              <a:rPr lang="en-US" altLang="zh-CN" dirty="0"/>
              <a:t>8</a:t>
            </a:r>
            <a:r>
              <a:rPr lang="zh-CN" altLang="en-US" dirty="0"/>
              <a:t>日，</a:t>
            </a:r>
            <a:r>
              <a:rPr lang="en-US" altLang="zh-CN" dirty="0"/>
              <a:t>Java2</a:t>
            </a:r>
            <a:r>
              <a:rPr lang="zh-CN" altLang="en-US" dirty="0"/>
              <a:t>企业级平台</a:t>
            </a:r>
            <a:r>
              <a:rPr lang="en-US" altLang="zh-CN" dirty="0"/>
              <a:t>J2EE</a:t>
            </a:r>
            <a:r>
              <a:rPr lang="zh-CN" altLang="en-US" dirty="0"/>
              <a:t>发布。</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pPr>
              <a:spcBef>
                <a:spcPts val="600"/>
              </a:spcBef>
            </a:pPr>
            <a:r>
              <a:rPr lang="en-US" altLang="zh-CN" sz="2800" dirty="0"/>
              <a:t>1999</a:t>
            </a:r>
            <a:r>
              <a:rPr lang="zh-CN" altLang="en-US" sz="2800" dirty="0"/>
              <a:t>年</a:t>
            </a:r>
            <a:r>
              <a:rPr lang="en-US" altLang="zh-CN" sz="2800" dirty="0"/>
              <a:t>6</a:t>
            </a:r>
            <a:r>
              <a:rPr lang="zh-CN" altLang="en-US" sz="2800" dirty="0"/>
              <a:t>月，</a:t>
            </a:r>
            <a:r>
              <a:rPr lang="en-US" altLang="zh-CN" sz="2800" dirty="0"/>
              <a:t>SUN</a:t>
            </a:r>
            <a:r>
              <a:rPr lang="zh-CN" altLang="en-US" sz="2800" dirty="0"/>
              <a:t>公司发布</a:t>
            </a:r>
            <a:r>
              <a:rPr lang="en-US" altLang="zh-CN" sz="2800" dirty="0"/>
              <a:t>Java</a:t>
            </a:r>
            <a:r>
              <a:rPr lang="zh-CN" altLang="en-US" sz="2800" dirty="0"/>
              <a:t>的三个版本：标准版、企业版和微型版</a:t>
            </a:r>
            <a:r>
              <a:rPr lang="en-US" altLang="zh-CN" sz="2800" dirty="0"/>
              <a:t>(J2SE</a:t>
            </a:r>
            <a:r>
              <a:rPr lang="zh-CN" altLang="en-US" sz="2800" dirty="0"/>
              <a:t>、</a:t>
            </a:r>
            <a:r>
              <a:rPr lang="en-US" altLang="zh-CN" sz="2800" dirty="0"/>
              <a:t>J2EE</a:t>
            </a:r>
            <a:r>
              <a:rPr lang="zh-CN" altLang="en-US" sz="2800" dirty="0"/>
              <a:t>、</a:t>
            </a:r>
            <a:r>
              <a:rPr lang="en-US" altLang="zh-CN" sz="2800" dirty="0"/>
              <a:t>J2ME)</a:t>
            </a:r>
            <a:r>
              <a:rPr lang="zh-CN" altLang="en-US" sz="2800" dirty="0"/>
              <a:t>。</a:t>
            </a:r>
          </a:p>
          <a:p>
            <a:pPr>
              <a:spcBef>
                <a:spcPts val="600"/>
              </a:spcBef>
            </a:pPr>
            <a:r>
              <a:rPr lang="en-US" altLang="zh-CN" sz="2800" dirty="0"/>
              <a:t>2000</a:t>
            </a:r>
            <a:r>
              <a:rPr lang="zh-CN" altLang="en-US" sz="2800" dirty="0"/>
              <a:t>年</a:t>
            </a:r>
            <a:r>
              <a:rPr lang="en-US" altLang="zh-CN" sz="2800" dirty="0"/>
              <a:t>5</a:t>
            </a:r>
            <a:r>
              <a:rPr lang="zh-CN" altLang="en-US" sz="2800" dirty="0"/>
              <a:t>月</a:t>
            </a:r>
            <a:r>
              <a:rPr lang="en-US" altLang="zh-CN" sz="2800" dirty="0"/>
              <a:t>8</a:t>
            </a:r>
            <a:r>
              <a:rPr lang="zh-CN" altLang="en-US" sz="2800" dirty="0"/>
              <a:t>日，</a:t>
            </a:r>
            <a:r>
              <a:rPr lang="en-US" altLang="zh-CN" sz="2800" dirty="0"/>
              <a:t>JDK1.3</a:t>
            </a:r>
            <a:r>
              <a:rPr lang="zh-CN" altLang="en-US" sz="2800" dirty="0"/>
              <a:t>发布。</a:t>
            </a:r>
          </a:p>
          <a:p>
            <a:pPr>
              <a:spcBef>
                <a:spcPts val="600"/>
              </a:spcBef>
            </a:pPr>
            <a:r>
              <a:rPr lang="en-US" altLang="zh-CN" sz="2800" dirty="0"/>
              <a:t>2001</a:t>
            </a:r>
            <a:r>
              <a:rPr lang="zh-CN" altLang="en-US" sz="2800" dirty="0"/>
              <a:t>年</a:t>
            </a:r>
            <a:r>
              <a:rPr lang="en-US" altLang="zh-CN" sz="2800" dirty="0"/>
              <a:t>6</a:t>
            </a:r>
            <a:r>
              <a:rPr lang="zh-CN" altLang="en-US" sz="2800" dirty="0"/>
              <a:t>月</a:t>
            </a:r>
            <a:r>
              <a:rPr lang="en-US" altLang="zh-CN" sz="2800" dirty="0"/>
              <a:t>5</a:t>
            </a:r>
            <a:r>
              <a:rPr lang="zh-CN" altLang="en-US" sz="2800" dirty="0"/>
              <a:t>日，</a:t>
            </a:r>
            <a:r>
              <a:rPr lang="en-US" altLang="zh-CN" sz="2800" dirty="0"/>
              <a:t>NOKIA</a:t>
            </a:r>
            <a:r>
              <a:rPr lang="zh-CN" altLang="en-US" sz="2800" dirty="0"/>
              <a:t>宣布，到</a:t>
            </a:r>
            <a:r>
              <a:rPr lang="en-US" altLang="zh-CN" sz="2800" dirty="0"/>
              <a:t>2003</a:t>
            </a:r>
            <a:r>
              <a:rPr lang="zh-CN" altLang="en-US" sz="2800" dirty="0"/>
              <a:t>年将出售</a:t>
            </a:r>
            <a:r>
              <a:rPr lang="en-US" altLang="zh-CN" sz="2800" dirty="0"/>
              <a:t>1</a:t>
            </a:r>
            <a:r>
              <a:rPr lang="zh-CN" altLang="en-US" sz="2800" dirty="0"/>
              <a:t>亿部支持</a:t>
            </a:r>
            <a:r>
              <a:rPr lang="en-US" altLang="zh-CN" sz="2800" dirty="0"/>
              <a:t>Java</a:t>
            </a:r>
            <a:r>
              <a:rPr lang="zh-CN" altLang="en-US" sz="2800" dirty="0"/>
              <a:t>的手机。</a:t>
            </a:r>
          </a:p>
          <a:p>
            <a:pPr>
              <a:spcBef>
                <a:spcPts val="600"/>
              </a:spcBef>
            </a:pPr>
            <a:r>
              <a:rPr lang="en-US" altLang="zh-CN" sz="2800" dirty="0"/>
              <a:t>2001</a:t>
            </a:r>
            <a:r>
              <a:rPr lang="zh-CN" altLang="en-US" sz="2800" dirty="0"/>
              <a:t>年</a:t>
            </a:r>
            <a:r>
              <a:rPr lang="en-US" altLang="zh-CN" sz="2800" dirty="0"/>
              <a:t>9</a:t>
            </a:r>
            <a:r>
              <a:rPr lang="zh-CN" altLang="en-US" sz="2800" dirty="0"/>
              <a:t>月</a:t>
            </a:r>
            <a:r>
              <a:rPr lang="en-US" altLang="zh-CN" sz="2800" dirty="0"/>
              <a:t>24</a:t>
            </a:r>
            <a:r>
              <a:rPr lang="zh-CN" altLang="en-US" sz="2800" dirty="0"/>
              <a:t>日，</a:t>
            </a:r>
            <a:r>
              <a:rPr lang="en-US" altLang="zh-CN" sz="2800" dirty="0"/>
              <a:t>J2EE1.3</a:t>
            </a:r>
            <a:r>
              <a:rPr lang="zh-CN" altLang="en-US" sz="2800" dirty="0"/>
              <a:t>发布。</a:t>
            </a:r>
          </a:p>
          <a:p>
            <a:pPr>
              <a:spcBef>
                <a:spcPts val="600"/>
              </a:spcBef>
            </a:pPr>
            <a:r>
              <a:rPr lang="en-US" altLang="zh-CN" sz="2800" dirty="0"/>
              <a:t>2002</a:t>
            </a:r>
            <a:r>
              <a:rPr lang="zh-CN" altLang="en-US" sz="2800" dirty="0"/>
              <a:t>年</a:t>
            </a:r>
            <a:r>
              <a:rPr lang="en-US" altLang="zh-CN" sz="2800" dirty="0"/>
              <a:t>2</a:t>
            </a:r>
            <a:r>
              <a:rPr lang="zh-CN" altLang="en-US" sz="2800" dirty="0"/>
              <a:t>月</a:t>
            </a:r>
            <a:r>
              <a:rPr lang="en-US" altLang="zh-CN" sz="2800" dirty="0"/>
              <a:t>13</a:t>
            </a:r>
            <a:r>
              <a:rPr lang="zh-CN" altLang="en-US" sz="2800" dirty="0"/>
              <a:t>日，</a:t>
            </a:r>
            <a:r>
              <a:rPr lang="en-US" altLang="zh-CN" sz="2800" dirty="0"/>
              <a:t>JDK1.4</a:t>
            </a:r>
            <a:r>
              <a:rPr lang="zh-CN" altLang="en-US" sz="2800" dirty="0"/>
              <a:t>发布。</a:t>
            </a:r>
          </a:p>
          <a:p>
            <a:pPr>
              <a:spcBef>
                <a:spcPts val="600"/>
              </a:spcBef>
            </a:pPr>
            <a:r>
              <a:rPr lang="en-US" altLang="zh-CN" sz="2800" dirty="0"/>
              <a:t>2002</a:t>
            </a:r>
            <a:r>
              <a:rPr lang="zh-CN" altLang="en-US" sz="2800" dirty="0"/>
              <a:t>年</a:t>
            </a:r>
            <a:r>
              <a:rPr lang="en-US" altLang="zh-CN" sz="2800" dirty="0"/>
              <a:t>2</a:t>
            </a:r>
            <a:r>
              <a:rPr lang="zh-CN" altLang="en-US" sz="2800" dirty="0"/>
              <a:t>月</a:t>
            </a:r>
            <a:r>
              <a:rPr lang="en-US" altLang="zh-CN" sz="2800" dirty="0"/>
              <a:t>26</a:t>
            </a:r>
            <a:r>
              <a:rPr lang="zh-CN" altLang="en-US" sz="2800" dirty="0"/>
              <a:t>日，</a:t>
            </a:r>
            <a:r>
              <a:rPr lang="en-US" altLang="zh-CN" sz="2800" dirty="0"/>
              <a:t>J2SE1.4</a:t>
            </a:r>
            <a:r>
              <a:rPr lang="zh-CN" altLang="en-US" sz="2800" dirty="0"/>
              <a:t>发布，自此</a:t>
            </a:r>
            <a:r>
              <a:rPr lang="en-US" altLang="zh-CN" sz="2800" dirty="0"/>
              <a:t>Java</a:t>
            </a:r>
            <a:r>
              <a:rPr lang="zh-CN" altLang="en-US" sz="2800" dirty="0"/>
              <a:t>的计算能力有了大幅提升。</a:t>
            </a:r>
          </a:p>
          <a:p>
            <a:pPr>
              <a:spcBef>
                <a:spcPts val="600"/>
              </a:spcBef>
            </a:pPr>
            <a:r>
              <a:rPr lang="en-US" altLang="zh-CN" sz="2800" dirty="0"/>
              <a:t>2004</a:t>
            </a:r>
            <a:r>
              <a:rPr lang="zh-CN" altLang="en-US" sz="2800" dirty="0"/>
              <a:t>年</a:t>
            </a:r>
            <a:r>
              <a:rPr lang="en-US" altLang="zh-CN" sz="2800" dirty="0"/>
              <a:t>9</a:t>
            </a:r>
            <a:r>
              <a:rPr lang="zh-CN" altLang="en-US" sz="2800" dirty="0"/>
              <a:t>月</a:t>
            </a:r>
            <a:r>
              <a:rPr lang="en-US" altLang="zh-CN" sz="2800" dirty="0"/>
              <a:t>30</a:t>
            </a:r>
            <a:r>
              <a:rPr lang="zh-CN" altLang="en-US" sz="2800" dirty="0"/>
              <a:t>日，</a:t>
            </a:r>
            <a:r>
              <a:rPr lang="en-US" altLang="zh-CN" sz="2800" dirty="0"/>
              <a:t>J2SE1.5</a:t>
            </a:r>
            <a:r>
              <a:rPr lang="zh-CN" altLang="en-US" sz="2800" dirty="0"/>
              <a:t>发布，是</a:t>
            </a:r>
            <a:r>
              <a:rPr lang="en-US" altLang="zh-CN" sz="2800" dirty="0"/>
              <a:t>Java</a:t>
            </a:r>
            <a:r>
              <a:rPr lang="zh-CN" altLang="en-US" sz="2800" dirty="0"/>
              <a:t>语言的发展史上的又一里程碑事件。为了表示这个版本的重要性，</a:t>
            </a:r>
            <a:r>
              <a:rPr lang="en-US" altLang="zh-CN" sz="2800" dirty="0"/>
              <a:t>J2SE1.5</a:t>
            </a:r>
            <a:r>
              <a:rPr lang="zh-CN" altLang="en-US" sz="2800" dirty="0"/>
              <a:t>更名为</a:t>
            </a:r>
            <a:r>
              <a:rPr lang="en-US" altLang="zh-CN" sz="2800" dirty="0"/>
              <a:t>J2SE5.0</a:t>
            </a:r>
            <a:r>
              <a:rPr lang="zh-CN" altLang="en-US" sz="2800" dirty="0"/>
              <a:t>。</a:t>
            </a:r>
          </a:p>
          <a:p>
            <a:pPr>
              <a:spcBef>
                <a:spcPts val="600"/>
              </a:spcBef>
            </a:pP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pPr>
              <a:lnSpc>
                <a:spcPct val="100000"/>
              </a:lnSpc>
            </a:pPr>
            <a:r>
              <a:rPr lang="en-US" altLang="zh-CN" dirty="0"/>
              <a:t>2005</a:t>
            </a:r>
            <a:r>
              <a:rPr lang="zh-CN" altLang="en-US" dirty="0"/>
              <a:t>年</a:t>
            </a:r>
            <a:r>
              <a:rPr lang="en-US" altLang="zh-CN" dirty="0"/>
              <a:t>6</a:t>
            </a:r>
            <a:r>
              <a:rPr lang="zh-CN" altLang="en-US" dirty="0"/>
              <a:t>月，在</a:t>
            </a:r>
            <a:r>
              <a:rPr lang="en-US" altLang="zh-CN" dirty="0" err="1"/>
              <a:t>JavaOne</a:t>
            </a:r>
            <a:r>
              <a:rPr lang="zh-CN" altLang="en-US" dirty="0"/>
              <a:t>大会上，</a:t>
            </a:r>
            <a:r>
              <a:rPr lang="en-US" altLang="zh-CN" dirty="0"/>
              <a:t>SUN</a:t>
            </a:r>
            <a:r>
              <a:rPr lang="zh-CN" altLang="en-US" dirty="0"/>
              <a:t>公司公开</a:t>
            </a:r>
            <a:r>
              <a:rPr lang="en-US" altLang="zh-CN" dirty="0"/>
              <a:t>Java SE 6</a:t>
            </a:r>
            <a:r>
              <a:rPr lang="zh-CN" altLang="en-US" dirty="0"/>
              <a:t>。</a:t>
            </a:r>
            <a:r>
              <a:rPr lang="en-US" altLang="zh-CN" dirty="0"/>
              <a:t>Java</a:t>
            </a:r>
            <a:r>
              <a:rPr lang="zh-CN" altLang="en-US" dirty="0"/>
              <a:t>各种版本更名以取消其中的数字“</a:t>
            </a:r>
            <a:r>
              <a:rPr lang="en-US" altLang="zh-CN" dirty="0"/>
              <a:t>2”</a:t>
            </a:r>
            <a:r>
              <a:rPr lang="zh-CN" altLang="en-US" dirty="0"/>
              <a:t>：</a:t>
            </a:r>
          </a:p>
          <a:p>
            <a:pPr lvl="1">
              <a:lnSpc>
                <a:spcPct val="100000"/>
              </a:lnSpc>
            </a:pPr>
            <a:r>
              <a:rPr lang="en-US" altLang="zh-CN" dirty="0"/>
              <a:t>J2EE</a:t>
            </a:r>
            <a:r>
              <a:rPr lang="zh-CN" altLang="en-US" dirty="0"/>
              <a:t>：</a:t>
            </a:r>
            <a:r>
              <a:rPr lang="en-US" altLang="zh-CN" dirty="0"/>
              <a:t>Java EE</a:t>
            </a:r>
            <a:r>
              <a:rPr lang="zh-CN" altLang="en-US" dirty="0"/>
              <a:t>。</a:t>
            </a:r>
          </a:p>
          <a:p>
            <a:pPr lvl="1">
              <a:lnSpc>
                <a:spcPct val="100000"/>
              </a:lnSpc>
            </a:pPr>
            <a:r>
              <a:rPr lang="en-US" altLang="zh-CN" dirty="0"/>
              <a:t>J2SE</a:t>
            </a:r>
            <a:r>
              <a:rPr lang="zh-CN" altLang="en-US" dirty="0"/>
              <a:t>：</a:t>
            </a:r>
            <a:r>
              <a:rPr lang="en-US" altLang="zh-CN" dirty="0"/>
              <a:t>Java SE</a:t>
            </a:r>
            <a:r>
              <a:rPr lang="zh-CN" altLang="en-US" dirty="0"/>
              <a:t>。</a:t>
            </a:r>
          </a:p>
          <a:p>
            <a:pPr lvl="1">
              <a:lnSpc>
                <a:spcPct val="100000"/>
              </a:lnSpc>
            </a:pPr>
            <a:r>
              <a:rPr lang="en-US" altLang="zh-CN" dirty="0"/>
              <a:t>J2ME</a:t>
            </a:r>
            <a:r>
              <a:rPr lang="zh-CN" altLang="en-US" dirty="0"/>
              <a:t>：</a:t>
            </a:r>
            <a:r>
              <a:rPr lang="en-US" altLang="zh-CN" dirty="0"/>
              <a:t>Java ME</a:t>
            </a:r>
            <a:r>
              <a:rPr lang="zh-CN" altLang="en-US" dirty="0"/>
              <a:t>。 </a:t>
            </a:r>
          </a:p>
          <a:p>
            <a:pPr>
              <a:lnSpc>
                <a:spcPct val="100000"/>
              </a:lnSpc>
            </a:pPr>
            <a:endParaRPr lang="zh-CN" altLang="en-US" dirty="0"/>
          </a:p>
          <a:p>
            <a:pPr>
              <a:lnSpc>
                <a:spcPct val="10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pPr>
              <a:lnSpc>
                <a:spcPct val="150000"/>
              </a:lnSpc>
            </a:pPr>
            <a:r>
              <a:rPr lang="en-US" altLang="zh-CN" dirty="0"/>
              <a:t>Java </a:t>
            </a:r>
            <a:r>
              <a:rPr lang="zh-CN" altLang="en-US" dirty="0"/>
              <a:t>技术的多功能性、有效性、平台的可移植性以及安全性已经使它成为网络计算领域最完美的技术。</a:t>
            </a:r>
          </a:p>
          <a:p>
            <a:pPr>
              <a:lnSpc>
                <a:spcPct val="150000"/>
              </a:lnSpc>
            </a:pPr>
            <a:r>
              <a:rPr lang="zh-CN" altLang="en-US" dirty="0"/>
              <a:t>到今天为止，</a:t>
            </a:r>
            <a:r>
              <a:rPr lang="en-US" altLang="zh-CN" dirty="0"/>
              <a:t>Java</a:t>
            </a:r>
            <a:r>
              <a:rPr lang="zh-CN" altLang="en-US" dirty="0"/>
              <a:t>技术已经为</a:t>
            </a:r>
            <a:r>
              <a:rPr lang="en-US" altLang="zh-CN" dirty="0"/>
              <a:t>25</a:t>
            </a:r>
            <a:r>
              <a:rPr lang="zh-CN" altLang="en-US" dirty="0"/>
              <a:t>亿台设备提供支持。 </a:t>
            </a:r>
          </a:p>
          <a:p>
            <a:pPr>
              <a:lnSpc>
                <a:spcPct val="15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发展历史（续）</a:t>
            </a:r>
          </a:p>
        </p:txBody>
      </p:sp>
      <p:sp>
        <p:nvSpPr>
          <p:cNvPr id="2" name="内容占位符 1"/>
          <p:cNvSpPr>
            <a:spLocks noGrp="1"/>
          </p:cNvSpPr>
          <p:nvPr>
            <p:ph sz="quarter" idx="10"/>
          </p:nvPr>
        </p:nvSpPr>
        <p:spPr/>
        <p:txBody>
          <a:bodyPr/>
          <a:lstStyle/>
          <a:p>
            <a:r>
              <a:rPr lang="zh-CN" altLang="en-US" dirty="0"/>
              <a:t>日臻完善、极度强大而且功能繁多的</a:t>
            </a:r>
            <a:r>
              <a:rPr lang="en-US" altLang="zh-CN" dirty="0"/>
              <a:t>Java</a:t>
            </a:r>
            <a:r>
              <a:rPr lang="zh-CN" altLang="en-US" dirty="0"/>
              <a:t>技术已经成了开发商的无价之宝，利用它可以：</a:t>
            </a:r>
          </a:p>
          <a:p>
            <a:pPr lvl="1"/>
            <a:r>
              <a:rPr lang="zh-CN" altLang="en-US" dirty="0"/>
              <a:t>在一个平台上编写软件，在另一个平台上运行。</a:t>
            </a:r>
          </a:p>
          <a:p>
            <a:pPr lvl="1"/>
            <a:r>
              <a:rPr lang="zh-CN" altLang="en-US" dirty="0"/>
              <a:t>创建可在</a:t>
            </a:r>
            <a:r>
              <a:rPr lang="en-US" altLang="zh-CN" dirty="0"/>
              <a:t>Web</a:t>
            </a:r>
            <a:r>
              <a:rPr lang="zh-CN" altLang="en-US" dirty="0"/>
              <a:t>浏览器和</a:t>
            </a:r>
            <a:r>
              <a:rPr lang="en-US" altLang="zh-CN" dirty="0"/>
              <a:t>Web</a:t>
            </a:r>
            <a:r>
              <a:rPr lang="zh-CN" altLang="en-US" dirty="0"/>
              <a:t>服务中运行的程序。</a:t>
            </a:r>
            <a:endParaRPr lang="en-US" altLang="zh-CN" dirty="0"/>
          </a:p>
          <a:p>
            <a:pPr lvl="1"/>
            <a:r>
              <a:rPr lang="zh-CN" altLang="en-US" dirty="0"/>
              <a:t>开发适用于联机论坛、存储、投票、</a:t>
            </a:r>
            <a:r>
              <a:rPr lang="en-US" altLang="zh-CN" dirty="0"/>
              <a:t>HTML</a:t>
            </a:r>
            <a:r>
              <a:rPr lang="zh-CN" altLang="en-US" dirty="0"/>
              <a:t>格式处理以及其它用途的服务器端应用程序。</a:t>
            </a:r>
          </a:p>
          <a:p>
            <a:pPr lvl="1"/>
            <a:r>
              <a:rPr lang="zh-CN" altLang="en-US" dirty="0"/>
              <a:t>将基于</a:t>
            </a:r>
            <a:r>
              <a:rPr lang="en-US" altLang="zh-CN" dirty="0"/>
              <a:t>Java</a:t>
            </a:r>
            <a:r>
              <a:rPr lang="zh-CN" altLang="en-US" dirty="0"/>
              <a:t>技术的应用程序或服务组合在一起，以生成高度自定义的应用程序或服务。</a:t>
            </a:r>
          </a:p>
          <a:p>
            <a:pPr lvl="1"/>
            <a:r>
              <a:rPr lang="zh-CN" altLang="en-US" dirty="0"/>
              <a:t>为移动电话、远程处理器、低成本的消费产品以及任何具有数字核心的设备编写强大而高效的应用程序。</a:t>
            </a:r>
          </a:p>
          <a:p>
            <a:pPr lvl="1"/>
            <a:endParaRPr lang="zh-CN" altLang="en-US" dirty="0"/>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7012</TotalTime>
  <Words>2978</Words>
  <Application>Microsoft Office PowerPoint</Application>
  <PresentationFormat>宽屏</PresentationFormat>
  <Paragraphs>393</Paragraphs>
  <Slides>48</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3" baseType="lpstr">
      <vt:lpstr>GungsuhChe</vt:lpstr>
      <vt:lpstr>Monotype Sorts</vt:lpstr>
      <vt:lpstr>黑体</vt:lpstr>
      <vt:lpstr>华文新魏</vt:lpstr>
      <vt:lpstr>宋体</vt:lpstr>
      <vt:lpstr>微软雅黑</vt:lpstr>
      <vt:lpstr>微软雅黑</vt:lpstr>
      <vt:lpstr>Arial</vt:lpstr>
      <vt:lpstr>Calibri</vt:lpstr>
      <vt:lpstr>Courier New</vt:lpstr>
      <vt:lpstr>Rockwell Extra Bold</vt:lpstr>
      <vt:lpstr>Times New Roman</vt:lpstr>
      <vt:lpstr>Wingdings</vt:lpstr>
      <vt:lpstr>菱形网格 16x9</vt:lpstr>
      <vt:lpstr>剪辑</vt:lpstr>
      <vt:lpstr>Java1：概述</vt:lpstr>
      <vt:lpstr>第1章 Java 概述</vt:lpstr>
      <vt:lpstr>Java发展历史</vt:lpstr>
      <vt:lpstr>Java发展历史（续）</vt:lpstr>
      <vt:lpstr>Java发展历史（续）</vt:lpstr>
      <vt:lpstr>Java发展历史（续）</vt:lpstr>
      <vt:lpstr>Java发展历史（续）</vt:lpstr>
      <vt:lpstr>Java发展历史（续）</vt:lpstr>
      <vt:lpstr>Java发展历史（续）</vt:lpstr>
      <vt:lpstr>什么是Java？</vt:lpstr>
      <vt:lpstr>Android是不是java？</vt:lpstr>
      <vt:lpstr>第1章 Java 概述</vt:lpstr>
      <vt:lpstr>Java语言特点</vt:lpstr>
      <vt:lpstr>Java语言特点：平台无关性</vt:lpstr>
      <vt:lpstr>Java语言特点：简洁性</vt:lpstr>
      <vt:lpstr>Java语言特点：安全性</vt:lpstr>
      <vt:lpstr>Java语言特点</vt:lpstr>
      <vt:lpstr>Java语言特点</vt:lpstr>
      <vt:lpstr>Java语言特点：面向对象</vt:lpstr>
      <vt:lpstr>面向对象</vt:lpstr>
      <vt:lpstr>面向对象：类、对象和实体</vt:lpstr>
      <vt:lpstr>面向对象：类和对象</vt:lpstr>
      <vt:lpstr>面向对象：类和对象</vt:lpstr>
      <vt:lpstr>面向对象：类和对象</vt:lpstr>
      <vt:lpstr>面向对象：类和对象</vt:lpstr>
      <vt:lpstr>Java语言特点：面向对象</vt:lpstr>
      <vt:lpstr>第1章 Java 概述</vt:lpstr>
      <vt:lpstr>Java开发工具</vt:lpstr>
      <vt:lpstr>Java开发工具：JDK</vt:lpstr>
      <vt:lpstr>Java开发工具：JDK</vt:lpstr>
      <vt:lpstr>Java开发工具：JDK</vt:lpstr>
      <vt:lpstr>Java开发工具：JDK</vt:lpstr>
      <vt:lpstr>Java开发工具：JDK</vt:lpstr>
      <vt:lpstr>Java开发工具：JDK</vt:lpstr>
      <vt:lpstr>Java开发工具：JDK</vt:lpstr>
      <vt:lpstr>第1章 Java 概述</vt:lpstr>
      <vt:lpstr>Java程序基本结构</vt:lpstr>
      <vt:lpstr>一个基本的java程序</vt:lpstr>
      <vt:lpstr>Java程序两大类型</vt:lpstr>
      <vt:lpstr>Java程序两大类型： Application</vt:lpstr>
      <vt:lpstr>Application编译运行流程</vt:lpstr>
      <vt:lpstr>Java程序两大类型： Applet</vt:lpstr>
      <vt:lpstr>Applet执行过程</vt:lpstr>
      <vt:lpstr>Java 程序执行过程比较</vt:lpstr>
      <vt:lpstr>Applet和Java Application</vt:lpstr>
      <vt:lpstr>Java虚拟机</vt:lpstr>
      <vt:lpstr>Java虚拟机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陈麒至</cp:lastModifiedBy>
  <cp:revision>183</cp:revision>
  <dcterms:created xsi:type="dcterms:W3CDTF">2018-03-05T08:16:37Z</dcterms:created>
  <dcterms:modified xsi:type="dcterms:W3CDTF">2020-11-12T07:24:34Z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