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1" r:id="rId2"/>
    <p:sldId id="30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01" r:id="rId11"/>
    <p:sldId id="300" r:id="rId12"/>
    <p:sldId id="305" r:id="rId13"/>
    <p:sldId id="304" r:id="rId14"/>
    <p:sldId id="277" r:id="rId15"/>
    <p:sldId id="307" r:id="rId16"/>
    <p:sldId id="273" r:id="rId17"/>
    <p:sldId id="299" r:id="rId18"/>
    <p:sldId id="274" r:id="rId19"/>
    <p:sldId id="275" r:id="rId20"/>
    <p:sldId id="303" r:id="rId21"/>
    <p:sldId id="308" r:id="rId22"/>
    <p:sldId id="278" r:id="rId23"/>
    <p:sldId id="279" r:id="rId24"/>
    <p:sldId id="281" r:id="rId25"/>
    <p:sldId id="30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10" r:id="rId36"/>
    <p:sldId id="292" r:id="rId37"/>
    <p:sldId id="293" r:id="rId38"/>
    <p:sldId id="295" r:id="rId39"/>
  </p:sldIdLst>
  <p:sldSz cx="12192000" cy="6858000"/>
  <p:notesSz cx="6858000" cy="9144000"/>
  <p:custDataLst>
    <p:tags r:id="rId4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0E19A00E-9ABE-EA46-825F-C8A5C4EF9B43}" type="presOf" srcId="{78D269FA-0A44-47E8-A127-6E9B95BCBD06}" destId="{34760670-DE9B-4E61-BF53-765247816FE8}" srcOrd="0" destOrd="0" presId="urn:microsoft.com/office/officeart/2005/8/layout/vList3#8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7F3EE431-D9FF-E244-9F3D-365FF0EA6390}" type="presOf" srcId="{AC44FC8F-6B9F-41DE-9FDC-DD5F8D2A0071}" destId="{698F5D1F-7ADD-43FC-BF6F-1A7A0D6A7A4F}" srcOrd="0" destOrd="0" presId="urn:microsoft.com/office/officeart/2005/8/layout/vList3#8"/>
    <dgm:cxn modelId="{0609A641-BE33-E048-A922-D424E800CB86}" type="presOf" srcId="{320FAD4E-DE95-874E-BDB3-56C3CE95FB78}" destId="{4BE1FCA9-1A2C-704A-BC3F-7A54F0115284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13D04453-7493-AC45-9468-FD311F634C5A}" type="presOf" srcId="{97330B39-884B-5B4A-915C-24591DA02A4D}" destId="{6F18C103-5C4D-2445-82A2-79A6BBA7580C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1382C89C-B773-3246-B0CE-E65CF187AC6F}" type="presOf" srcId="{306EE1C4-6433-4353-8948-B7A8A8914B9A}" destId="{2183E5DD-9910-4050-A542-BB2D5D834C49}" srcOrd="0" destOrd="0" presId="urn:microsoft.com/office/officeart/2005/8/layout/vList3#8"/>
    <dgm:cxn modelId="{21CDB0A5-7C26-A64A-81D0-99D4D324CD1E}" type="presOf" srcId="{986060EB-0BF5-4150-A303-BE38E18380B9}" destId="{207F4FD5-8769-4DE5-B729-D733EFEDAF5C}" srcOrd="0" destOrd="0" presId="urn:microsoft.com/office/officeart/2005/8/layout/vList3#8"/>
    <dgm:cxn modelId="{E975E9C4-D65C-6547-AD0F-C842B24A17E8}" type="presOf" srcId="{90AEAF06-FF20-4EC1-93EE-D6117FFE98B9}" destId="{73852271-39CE-485E-9C35-81AE2EA898DF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EADB263-621F-4A43-A3DE-28084D163283}" type="presParOf" srcId="{73852271-39CE-485E-9C35-81AE2EA898DF}" destId="{BEDC0BF3-D75F-4E5E-AA3A-2CC0D9DD0EAC}" srcOrd="0" destOrd="0" presId="urn:microsoft.com/office/officeart/2005/8/layout/vList3#8"/>
    <dgm:cxn modelId="{553A3766-7103-4F45-BA62-3468029BF231}" type="presParOf" srcId="{BEDC0BF3-D75F-4E5E-AA3A-2CC0D9DD0EAC}" destId="{DA3E3410-9F0D-46F0-B537-DC54EEF60B5A}" srcOrd="0" destOrd="0" presId="urn:microsoft.com/office/officeart/2005/8/layout/vList3#8"/>
    <dgm:cxn modelId="{5C5CB696-B83C-1F4C-8824-5E1DFDDD3E09}" type="presParOf" srcId="{BEDC0BF3-D75F-4E5E-AA3A-2CC0D9DD0EAC}" destId="{698F5D1F-7ADD-43FC-BF6F-1A7A0D6A7A4F}" srcOrd="1" destOrd="0" presId="urn:microsoft.com/office/officeart/2005/8/layout/vList3#8"/>
    <dgm:cxn modelId="{C7E475D8-3AE2-C542-8747-A6F5D15EB9D1}" type="presParOf" srcId="{73852271-39CE-485E-9C35-81AE2EA898DF}" destId="{6C69E316-95E7-4BF6-BD26-329C2CFA4FA0}" srcOrd="1" destOrd="0" presId="urn:microsoft.com/office/officeart/2005/8/layout/vList3#8"/>
    <dgm:cxn modelId="{39381AEA-6970-6B4F-9AA7-896195B773A9}" type="presParOf" srcId="{73852271-39CE-485E-9C35-81AE2EA898DF}" destId="{3C0F6A35-8FB9-4C37-9F0D-DACC451156A7}" srcOrd="2" destOrd="0" presId="urn:microsoft.com/office/officeart/2005/8/layout/vList3#8"/>
    <dgm:cxn modelId="{F60C0CB5-1EDB-0948-9E37-1D690EE61F3F}" type="presParOf" srcId="{3C0F6A35-8FB9-4C37-9F0D-DACC451156A7}" destId="{5338B327-C68E-416E-9428-EACAA260AC71}" srcOrd="0" destOrd="0" presId="urn:microsoft.com/office/officeart/2005/8/layout/vList3#8"/>
    <dgm:cxn modelId="{BFC645EA-10E7-6F4D-9EE5-309F4172ACAC}" type="presParOf" srcId="{3C0F6A35-8FB9-4C37-9F0D-DACC451156A7}" destId="{34760670-DE9B-4E61-BF53-765247816FE8}" srcOrd="1" destOrd="0" presId="urn:microsoft.com/office/officeart/2005/8/layout/vList3#8"/>
    <dgm:cxn modelId="{5AD6C3AF-9B20-BF43-8217-5AF8567B118B}" type="presParOf" srcId="{73852271-39CE-485E-9C35-81AE2EA898DF}" destId="{4DF38E1E-7039-46A5-BEA4-98F40A79E4F4}" srcOrd="3" destOrd="0" presId="urn:microsoft.com/office/officeart/2005/8/layout/vList3#8"/>
    <dgm:cxn modelId="{EBAA7BEF-E746-4549-B097-7DA06F0CFDF4}" type="presParOf" srcId="{73852271-39CE-485E-9C35-81AE2EA898DF}" destId="{87CBC74D-9C72-1843-B655-883D2C0AFEBC}" srcOrd="4" destOrd="0" presId="urn:microsoft.com/office/officeart/2005/8/layout/vList3#8"/>
    <dgm:cxn modelId="{012F85A7-8770-EF4F-847C-5BD5C151EF9E}" type="presParOf" srcId="{87CBC74D-9C72-1843-B655-883D2C0AFEBC}" destId="{F71E3520-390B-2E4A-87F8-D7BEF34F4ADA}" srcOrd="0" destOrd="0" presId="urn:microsoft.com/office/officeart/2005/8/layout/vList3#8"/>
    <dgm:cxn modelId="{C70F2FC6-76C7-1641-958D-5054C6B19DEE}" type="presParOf" srcId="{87CBC74D-9C72-1843-B655-883D2C0AFEBC}" destId="{6F18C103-5C4D-2445-82A2-79A6BBA7580C}" srcOrd="1" destOrd="0" presId="urn:microsoft.com/office/officeart/2005/8/layout/vList3#8"/>
    <dgm:cxn modelId="{0824A4BF-9C52-6E48-AC3E-1A8CE62F6794}" type="presParOf" srcId="{73852271-39CE-485E-9C35-81AE2EA898DF}" destId="{0B4B23B3-4BE3-6344-90ED-0AB005BF8E2B}" srcOrd="5" destOrd="0" presId="urn:microsoft.com/office/officeart/2005/8/layout/vList3#8"/>
    <dgm:cxn modelId="{305DCC48-2214-4C44-8DE2-2CCE8C68179C}" type="presParOf" srcId="{73852271-39CE-485E-9C35-81AE2EA898DF}" destId="{8350E63D-FF4A-FD49-8653-4266707A78CE}" srcOrd="6" destOrd="0" presId="urn:microsoft.com/office/officeart/2005/8/layout/vList3#8"/>
    <dgm:cxn modelId="{E500CD98-1925-F34E-9B66-1A629B5FB51C}" type="presParOf" srcId="{8350E63D-FF4A-FD49-8653-4266707A78CE}" destId="{C31E3C80-216F-8741-9D2C-6947CAAB237D}" srcOrd="0" destOrd="0" presId="urn:microsoft.com/office/officeart/2005/8/layout/vList3#8"/>
    <dgm:cxn modelId="{57AB0376-1B62-A443-99FE-5895C3E2399A}" type="presParOf" srcId="{8350E63D-FF4A-FD49-8653-4266707A78CE}" destId="{4BE1FCA9-1A2C-704A-BC3F-7A54F0115284}" srcOrd="1" destOrd="0" presId="urn:microsoft.com/office/officeart/2005/8/layout/vList3#8"/>
    <dgm:cxn modelId="{F05B63C7-6BB7-8F42-8255-8348859D9FD6}" type="presParOf" srcId="{73852271-39CE-485E-9C35-81AE2EA898DF}" destId="{6A66A1B2-A37E-A14C-AB3A-66114B13AE50}" srcOrd="7" destOrd="0" presId="urn:microsoft.com/office/officeart/2005/8/layout/vList3#8"/>
    <dgm:cxn modelId="{8AB29061-D616-F14D-9AA8-28CF3E435B0B}" type="presParOf" srcId="{73852271-39CE-485E-9C35-81AE2EA898DF}" destId="{35CFBAF9-E8DD-4AA3-B900-203C0099CFB5}" srcOrd="8" destOrd="0" presId="urn:microsoft.com/office/officeart/2005/8/layout/vList3#8"/>
    <dgm:cxn modelId="{C9033AAF-B32B-D949-BC3F-FB0FF6381127}" type="presParOf" srcId="{35CFBAF9-E8DD-4AA3-B900-203C0099CFB5}" destId="{EBBF0A13-3692-4C47-A296-6BE92A84BBE9}" srcOrd="0" destOrd="0" presId="urn:microsoft.com/office/officeart/2005/8/layout/vList3#8"/>
    <dgm:cxn modelId="{A1AF3856-18B0-9449-82D2-359FC0DF739B}" type="presParOf" srcId="{35CFBAF9-E8DD-4AA3-B900-203C0099CFB5}" destId="{2183E5DD-9910-4050-A542-BB2D5D834C49}" srcOrd="1" destOrd="0" presId="urn:microsoft.com/office/officeart/2005/8/layout/vList3#8"/>
    <dgm:cxn modelId="{68205AA0-512E-8F49-9E81-4CB8B632A39B}" type="presParOf" srcId="{73852271-39CE-485E-9C35-81AE2EA898DF}" destId="{CF681235-25C9-48A8-9921-B495817C4E98}" srcOrd="9" destOrd="0" presId="urn:microsoft.com/office/officeart/2005/8/layout/vList3#8"/>
    <dgm:cxn modelId="{E0C4F643-FB5E-4C40-B70C-896C93B29D53}" type="presParOf" srcId="{73852271-39CE-485E-9C35-81AE2EA898DF}" destId="{7306DF2F-18C5-456B-A9EE-A4598F1AB524}" srcOrd="10" destOrd="0" presId="urn:microsoft.com/office/officeart/2005/8/layout/vList3#8"/>
    <dgm:cxn modelId="{9C1CCF38-31ED-AA47-87CA-8EBC2679BD35}" type="presParOf" srcId="{7306DF2F-18C5-456B-A9EE-A4598F1AB524}" destId="{D812B4A3-B017-4816-92A3-BC8E86401E52}" srcOrd="0" destOrd="0" presId="urn:microsoft.com/office/officeart/2005/8/layout/vList3#8"/>
    <dgm:cxn modelId="{E7D61F5C-46CC-194C-A34D-B28594F870E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1DAD9B37-A09A-CF45-864C-BAF8DA10792E}" type="presOf" srcId="{320FAD4E-DE95-874E-BDB3-56C3CE95FB78}" destId="{4BE1FCA9-1A2C-704A-BC3F-7A54F0115284}" srcOrd="0" destOrd="0" presId="urn:microsoft.com/office/officeart/2005/8/layout/vList3#8"/>
    <dgm:cxn modelId="{8230D839-1A6F-6A48-B5B5-FEA658DDD5AE}" type="presOf" srcId="{97330B39-884B-5B4A-915C-24591DA02A4D}" destId="{6F18C103-5C4D-2445-82A2-79A6BBA7580C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2508BA8E-E823-A04F-9917-8001CD2AD9AB}" type="presOf" srcId="{78D269FA-0A44-47E8-A127-6E9B95BCBD06}" destId="{34760670-DE9B-4E61-BF53-765247816FE8}" srcOrd="0" destOrd="0" presId="urn:microsoft.com/office/officeart/2005/8/layout/vList3#8"/>
    <dgm:cxn modelId="{07D76CA8-CA2D-554D-9F4A-5AD1AD8ED7D7}" type="presOf" srcId="{AC44FC8F-6B9F-41DE-9FDC-DD5F8D2A0071}" destId="{698F5D1F-7ADD-43FC-BF6F-1A7A0D6A7A4F}" srcOrd="0" destOrd="0" presId="urn:microsoft.com/office/officeart/2005/8/layout/vList3#8"/>
    <dgm:cxn modelId="{141F6BC0-15A0-454D-B7E4-C5D78A05F45A}" type="presOf" srcId="{306EE1C4-6433-4353-8948-B7A8A8914B9A}" destId="{2183E5DD-9910-4050-A542-BB2D5D834C49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638405D9-CB2C-8A49-9E49-9233A6F17F18}" type="presOf" srcId="{90AEAF06-FF20-4EC1-93EE-D6117FFE98B9}" destId="{73852271-39CE-485E-9C35-81AE2EA898D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94CDEE9-EDBA-694C-AAB9-F8F40280A930}" type="presOf" srcId="{986060EB-0BF5-4150-A303-BE38E18380B9}" destId="{207F4FD5-8769-4DE5-B729-D733EFEDAF5C}" srcOrd="0" destOrd="0" presId="urn:microsoft.com/office/officeart/2005/8/layout/vList3#8"/>
    <dgm:cxn modelId="{05EE6012-6725-A942-A99A-E314C49DB48E}" type="presParOf" srcId="{73852271-39CE-485E-9C35-81AE2EA898DF}" destId="{BEDC0BF3-D75F-4E5E-AA3A-2CC0D9DD0EAC}" srcOrd="0" destOrd="0" presId="urn:microsoft.com/office/officeart/2005/8/layout/vList3#8"/>
    <dgm:cxn modelId="{5794943E-D984-7B4C-B4E9-04F0FF94A3BB}" type="presParOf" srcId="{BEDC0BF3-D75F-4E5E-AA3A-2CC0D9DD0EAC}" destId="{DA3E3410-9F0D-46F0-B537-DC54EEF60B5A}" srcOrd="0" destOrd="0" presId="urn:microsoft.com/office/officeart/2005/8/layout/vList3#8"/>
    <dgm:cxn modelId="{0224C2AA-8E47-5741-BE8E-694962D4B9EA}" type="presParOf" srcId="{BEDC0BF3-D75F-4E5E-AA3A-2CC0D9DD0EAC}" destId="{698F5D1F-7ADD-43FC-BF6F-1A7A0D6A7A4F}" srcOrd="1" destOrd="0" presId="urn:microsoft.com/office/officeart/2005/8/layout/vList3#8"/>
    <dgm:cxn modelId="{B61970BA-484A-1844-B901-ABE6FC195EA7}" type="presParOf" srcId="{73852271-39CE-485E-9C35-81AE2EA898DF}" destId="{6C69E316-95E7-4BF6-BD26-329C2CFA4FA0}" srcOrd="1" destOrd="0" presId="urn:microsoft.com/office/officeart/2005/8/layout/vList3#8"/>
    <dgm:cxn modelId="{0AEC04A1-C081-044D-99CE-504D3F1705A9}" type="presParOf" srcId="{73852271-39CE-485E-9C35-81AE2EA898DF}" destId="{3C0F6A35-8FB9-4C37-9F0D-DACC451156A7}" srcOrd="2" destOrd="0" presId="urn:microsoft.com/office/officeart/2005/8/layout/vList3#8"/>
    <dgm:cxn modelId="{45D2EFAE-BBF9-6B49-AB29-C8C097F3F4EA}" type="presParOf" srcId="{3C0F6A35-8FB9-4C37-9F0D-DACC451156A7}" destId="{5338B327-C68E-416E-9428-EACAA260AC71}" srcOrd="0" destOrd="0" presId="urn:microsoft.com/office/officeart/2005/8/layout/vList3#8"/>
    <dgm:cxn modelId="{00E5E0B4-DEC0-1B4D-BCE6-C42633E3F4A8}" type="presParOf" srcId="{3C0F6A35-8FB9-4C37-9F0D-DACC451156A7}" destId="{34760670-DE9B-4E61-BF53-765247816FE8}" srcOrd="1" destOrd="0" presId="urn:microsoft.com/office/officeart/2005/8/layout/vList3#8"/>
    <dgm:cxn modelId="{F223E349-A1E8-9040-AA2F-8ED7CBE175C8}" type="presParOf" srcId="{73852271-39CE-485E-9C35-81AE2EA898DF}" destId="{4DF38E1E-7039-46A5-BEA4-98F40A79E4F4}" srcOrd="3" destOrd="0" presId="urn:microsoft.com/office/officeart/2005/8/layout/vList3#8"/>
    <dgm:cxn modelId="{34AD85BE-739D-5945-A507-0994E325B9CC}" type="presParOf" srcId="{73852271-39CE-485E-9C35-81AE2EA898DF}" destId="{87CBC74D-9C72-1843-B655-883D2C0AFEBC}" srcOrd="4" destOrd="0" presId="urn:microsoft.com/office/officeart/2005/8/layout/vList3#8"/>
    <dgm:cxn modelId="{78BDD43E-938A-7C4F-9E89-384BB9D3855A}" type="presParOf" srcId="{87CBC74D-9C72-1843-B655-883D2C0AFEBC}" destId="{F71E3520-390B-2E4A-87F8-D7BEF34F4ADA}" srcOrd="0" destOrd="0" presId="urn:microsoft.com/office/officeart/2005/8/layout/vList3#8"/>
    <dgm:cxn modelId="{6C3B82CA-1D5D-B840-94C4-B7B4BC5296B5}" type="presParOf" srcId="{87CBC74D-9C72-1843-B655-883D2C0AFEBC}" destId="{6F18C103-5C4D-2445-82A2-79A6BBA7580C}" srcOrd="1" destOrd="0" presId="urn:microsoft.com/office/officeart/2005/8/layout/vList3#8"/>
    <dgm:cxn modelId="{29BA1A3C-BCAC-D248-A2E4-90005041E4F9}" type="presParOf" srcId="{73852271-39CE-485E-9C35-81AE2EA898DF}" destId="{0B4B23B3-4BE3-6344-90ED-0AB005BF8E2B}" srcOrd="5" destOrd="0" presId="urn:microsoft.com/office/officeart/2005/8/layout/vList3#8"/>
    <dgm:cxn modelId="{C82B5320-B377-2746-B99E-A8A32B6CC8DE}" type="presParOf" srcId="{73852271-39CE-485E-9C35-81AE2EA898DF}" destId="{8350E63D-FF4A-FD49-8653-4266707A78CE}" srcOrd="6" destOrd="0" presId="urn:microsoft.com/office/officeart/2005/8/layout/vList3#8"/>
    <dgm:cxn modelId="{A7AC8E27-0A4A-9C43-9185-83AE2B671C3E}" type="presParOf" srcId="{8350E63D-FF4A-FD49-8653-4266707A78CE}" destId="{C31E3C80-216F-8741-9D2C-6947CAAB237D}" srcOrd="0" destOrd="0" presId="urn:microsoft.com/office/officeart/2005/8/layout/vList3#8"/>
    <dgm:cxn modelId="{D27E7302-0E73-5948-8CF8-AEC89867DBD5}" type="presParOf" srcId="{8350E63D-FF4A-FD49-8653-4266707A78CE}" destId="{4BE1FCA9-1A2C-704A-BC3F-7A54F0115284}" srcOrd="1" destOrd="0" presId="urn:microsoft.com/office/officeart/2005/8/layout/vList3#8"/>
    <dgm:cxn modelId="{9D1E0DD6-29E1-6A4C-98B2-91517926AEA6}" type="presParOf" srcId="{73852271-39CE-485E-9C35-81AE2EA898DF}" destId="{6A66A1B2-A37E-A14C-AB3A-66114B13AE50}" srcOrd="7" destOrd="0" presId="urn:microsoft.com/office/officeart/2005/8/layout/vList3#8"/>
    <dgm:cxn modelId="{912C0053-9D8F-9F40-B5D7-84564DFF16BF}" type="presParOf" srcId="{73852271-39CE-485E-9C35-81AE2EA898DF}" destId="{35CFBAF9-E8DD-4AA3-B900-203C0099CFB5}" srcOrd="8" destOrd="0" presId="urn:microsoft.com/office/officeart/2005/8/layout/vList3#8"/>
    <dgm:cxn modelId="{40FE7208-D246-EE47-922D-A7E76E642148}" type="presParOf" srcId="{35CFBAF9-E8DD-4AA3-B900-203C0099CFB5}" destId="{EBBF0A13-3692-4C47-A296-6BE92A84BBE9}" srcOrd="0" destOrd="0" presId="urn:microsoft.com/office/officeart/2005/8/layout/vList3#8"/>
    <dgm:cxn modelId="{A461176B-9EA7-4D4F-A444-C333919F54AA}" type="presParOf" srcId="{35CFBAF9-E8DD-4AA3-B900-203C0099CFB5}" destId="{2183E5DD-9910-4050-A542-BB2D5D834C49}" srcOrd="1" destOrd="0" presId="urn:microsoft.com/office/officeart/2005/8/layout/vList3#8"/>
    <dgm:cxn modelId="{42771DB0-0BF9-8840-BF5C-D619661CCC12}" type="presParOf" srcId="{73852271-39CE-485E-9C35-81AE2EA898DF}" destId="{CF681235-25C9-48A8-9921-B495817C4E98}" srcOrd="9" destOrd="0" presId="urn:microsoft.com/office/officeart/2005/8/layout/vList3#8"/>
    <dgm:cxn modelId="{4060B4C2-0432-874A-AD02-ECF857221E85}" type="presParOf" srcId="{73852271-39CE-485E-9C35-81AE2EA898DF}" destId="{7306DF2F-18C5-456B-A9EE-A4598F1AB524}" srcOrd="10" destOrd="0" presId="urn:microsoft.com/office/officeart/2005/8/layout/vList3#8"/>
    <dgm:cxn modelId="{B4ECB7F2-AEEE-7D40-AE60-CD534AD22538}" type="presParOf" srcId="{7306DF2F-18C5-456B-A9EE-A4598F1AB524}" destId="{D812B4A3-B017-4816-92A3-BC8E86401E52}" srcOrd="0" destOrd="0" presId="urn:microsoft.com/office/officeart/2005/8/layout/vList3#8"/>
    <dgm:cxn modelId="{9D93D470-5FCE-3947-8289-264FACC4AA35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33CD5C1F-D75E-784E-A4F8-A07EBB4B8427}" type="presOf" srcId="{78D269FA-0A44-47E8-A127-6E9B95BCBD06}" destId="{34760670-DE9B-4E61-BF53-765247816FE8}" srcOrd="0" destOrd="0" presId="urn:microsoft.com/office/officeart/2005/8/layout/vList3#8"/>
    <dgm:cxn modelId="{EE285A3A-5752-0C4E-824C-ECCCB0479390}" type="presOf" srcId="{90AEAF06-FF20-4EC1-93EE-D6117FFE98B9}" destId="{73852271-39CE-485E-9C35-81AE2EA898DF}" srcOrd="0" destOrd="0" presId="urn:microsoft.com/office/officeart/2005/8/layout/vList3#8"/>
    <dgm:cxn modelId="{55F4DB40-0902-EA47-BD3E-7E9D0CCFE3F4}" type="presOf" srcId="{AC44FC8F-6B9F-41DE-9FDC-DD5F8D2A0071}" destId="{698F5D1F-7ADD-43FC-BF6F-1A7A0D6A7A4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782DBC74-C1D9-EB43-BB26-A7532141687A}" type="presOf" srcId="{320FAD4E-DE95-874E-BDB3-56C3CE95FB78}" destId="{4BE1FCA9-1A2C-704A-BC3F-7A54F0115284}" srcOrd="0" destOrd="0" presId="urn:microsoft.com/office/officeart/2005/8/layout/vList3#8"/>
    <dgm:cxn modelId="{291A7086-AE17-E244-BCB9-BD04058408FF}" type="presOf" srcId="{306EE1C4-6433-4353-8948-B7A8A8914B9A}" destId="{2183E5DD-9910-4050-A542-BB2D5D834C49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0E900BAE-49C3-9043-8A46-13EFE547A990}" type="presOf" srcId="{97330B39-884B-5B4A-915C-24591DA02A4D}" destId="{6F18C103-5C4D-2445-82A2-79A6BBA7580C}" srcOrd="0" destOrd="0" presId="urn:microsoft.com/office/officeart/2005/8/layout/vList3#8"/>
    <dgm:cxn modelId="{A205D7B6-38C0-7F40-BFA0-4A6DCFA2815B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60D2575-62C2-6143-AA73-F6E511C7169A}" type="presParOf" srcId="{73852271-39CE-485E-9C35-81AE2EA898DF}" destId="{BEDC0BF3-D75F-4E5E-AA3A-2CC0D9DD0EAC}" srcOrd="0" destOrd="0" presId="urn:microsoft.com/office/officeart/2005/8/layout/vList3#8"/>
    <dgm:cxn modelId="{7DF64D77-EEA6-054E-8D16-C3B913B92388}" type="presParOf" srcId="{BEDC0BF3-D75F-4E5E-AA3A-2CC0D9DD0EAC}" destId="{DA3E3410-9F0D-46F0-B537-DC54EEF60B5A}" srcOrd="0" destOrd="0" presId="urn:microsoft.com/office/officeart/2005/8/layout/vList3#8"/>
    <dgm:cxn modelId="{13B37C15-23E1-574E-90BA-F5949E801BF1}" type="presParOf" srcId="{BEDC0BF3-D75F-4E5E-AA3A-2CC0D9DD0EAC}" destId="{698F5D1F-7ADD-43FC-BF6F-1A7A0D6A7A4F}" srcOrd="1" destOrd="0" presId="urn:microsoft.com/office/officeart/2005/8/layout/vList3#8"/>
    <dgm:cxn modelId="{05A0D63B-EA0B-AD4E-B484-5C493AA8BD42}" type="presParOf" srcId="{73852271-39CE-485E-9C35-81AE2EA898DF}" destId="{6C69E316-95E7-4BF6-BD26-329C2CFA4FA0}" srcOrd="1" destOrd="0" presId="urn:microsoft.com/office/officeart/2005/8/layout/vList3#8"/>
    <dgm:cxn modelId="{90EDB7C8-61FC-204D-86F7-42B9B3EE8E64}" type="presParOf" srcId="{73852271-39CE-485E-9C35-81AE2EA898DF}" destId="{3C0F6A35-8FB9-4C37-9F0D-DACC451156A7}" srcOrd="2" destOrd="0" presId="urn:microsoft.com/office/officeart/2005/8/layout/vList3#8"/>
    <dgm:cxn modelId="{8D12E37A-14A5-7847-8F39-0FDB6B327116}" type="presParOf" srcId="{3C0F6A35-8FB9-4C37-9F0D-DACC451156A7}" destId="{5338B327-C68E-416E-9428-EACAA260AC71}" srcOrd="0" destOrd="0" presId="urn:microsoft.com/office/officeart/2005/8/layout/vList3#8"/>
    <dgm:cxn modelId="{D709074C-CC09-684E-B0F9-FE4865EBF661}" type="presParOf" srcId="{3C0F6A35-8FB9-4C37-9F0D-DACC451156A7}" destId="{34760670-DE9B-4E61-BF53-765247816FE8}" srcOrd="1" destOrd="0" presId="urn:microsoft.com/office/officeart/2005/8/layout/vList3#8"/>
    <dgm:cxn modelId="{3038663E-4E0C-9D4B-A04C-FC599EE7A09F}" type="presParOf" srcId="{73852271-39CE-485E-9C35-81AE2EA898DF}" destId="{4DF38E1E-7039-46A5-BEA4-98F40A79E4F4}" srcOrd="3" destOrd="0" presId="urn:microsoft.com/office/officeart/2005/8/layout/vList3#8"/>
    <dgm:cxn modelId="{5B79F66B-A7AA-1343-8BEC-E4D504164E48}" type="presParOf" srcId="{73852271-39CE-485E-9C35-81AE2EA898DF}" destId="{87CBC74D-9C72-1843-B655-883D2C0AFEBC}" srcOrd="4" destOrd="0" presId="urn:microsoft.com/office/officeart/2005/8/layout/vList3#8"/>
    <dgm:cxn modelId="{D33462F2-21AF-364F-B077-4A9CF63A0020}" type="presParOf" srcId="{87CBC74D-9C72-1843-B655-883D2C0AFEBC}" destId="{F71E3520-390B-2E4A-87F8-D7BEF34F4ADA}" srcOrd="0" destOrd="0" presId="urn:microsoft.com/office/officeart/2005/8/layout/vList3#8"/>
    <dgm:cxn modelId="{60B03A7F-AF26-8E47-A69F-E419DA682C2F}" type="presParOf" srcId="{87CBC74D-9C72-1843-B655-883D2C0AFEBC}" destId="{6F18C103-5C4D-2445-82A2-79A6BBA7580C}" srcOrd="1" destOrd="0" presId="urn:microsoft.com/office/officeart/2005/8/layout/vList3#8"/>
    <dgm:cxn modelId="{2970664B-E3C0-914E-878D-E08692DDBEE0}" type="presParOf" srcId="{73852271-39CE-485E-9C35-81AE2EA898DF}" destId="{0B4B23B3-4BE3-6344-90ED-0AB005BF8E2B}" srcOrd="5" destOrd="0" presId="urn:microsoft.com/office/officeart/2005/8/layout/vList3#8"/>
    <dgm:cxn modelId="{95B800CB-B1F9-8245-8E95-1595BD8FDE6B}" type="presParOf" srcId="{73852271-39CE-485E-9C35-81AE2EA898DF}" destId="{8350E63D-FF4A-FD49-8653-4266707A78CE}" srcOrd="6" destOrd="0" presId="urn:microsoft.com/office/officeart/2005/8/layout/vList3#8"/>
    <dgm:cxn modelId="{20760235-D4D1-2D45-9464-8357693D0411}" type="presParOf" srcId="{8350E63D-FF4A-FD49-8653-4266707A78CE}" destId="{C31E3C80-216F-8741-9D2C-6947CAAB237D}" srcOrd="0" destOrd="0" presId="urn:microsoft.com/office/officeart/2005/8/layout/vList3#8"/>
    <dgm:cxn modelId="{B3E4E6D0-E664-4340-B2B4-071E2B36F067}" type="presParOf" srcId="{8350E63D-FF4A-FD49-8653-4266707A78CE}" destId="{4BE1FCA9-1A2C-704A-BC3F-7A54F0115284}" srcOrd="1" destOrd="0" presId="urn:microsoft.com/office/officeart/2005/8/layout/vList3#8"/>
    <dgm:cxn modelId="{BDED1826-D3D9-5C40-BB83-0FB1397FA7F2}" type="presParOf" srcId="{73852271-39CE-485E-9C35-81AE2EA898DF}" destId="{6A66A1B2-A37E-A14C-AB3A-66114B13AE50}" srcOrd="7" destOrd="0" presId="urn:microsoft.com/office/officeart/2005/8/layout/vList3#8"/>
    <dgm:cxn modelId="{AB9BF1CB-2122-144D-AB7A-A87B8C76CE39}" type="presParOf" srcId="{73852271-39CE-485E-9C35-81AE2EA898DF}" destId="{35CFBAF9-E8DD-4AA3-B900-203C0099CFB5}" srcOrd="8" destOrd="0" presId="urn:microsoft.com/office/officeart/2005/8/layout/vList3#8"/>
    <dgm:cxn modelId="{8CECC504-3241-B54A-B7B6-AA65C165C1CC}" type="presParOf" srcId="{35CFBAF9-E8DD-4AA3-B900-203C0099CFB5}" destId="{EBBF0A13-3692-4C47-A296-6BE92A84BBE9}" srcOrd="0" destOrd="0" presId="urn:microsoft.com/office/officeart/2005/8/layout/vList3#8"/>
    <dgm:cxn modelId="{383CEF23-1BEB-DB40-A0EF-EAFFA5C74EE9}" type="presParOf" srcId="{35CFBAF9-E8DD-4AA3-B900-203C0099CFB5}" destId="{2183E5DD-9910-4050-A542-BB2D5D834C49}" srcOrd="1" destOrd="0" presId="urn:microsoft.com/office/officeart/2005/8/layout/vList3#8"/>
    <dgm:cxn modelId="{57F9E1E5-29D3-E049-9D35-82E0FB5F93FD}" type="presParOf" srcId="{73852271-39CE-485E-9C35-81AE2EA898DF}" destId="{CF681235-25C9-48A8-9921-B495817C4E98}" srcOrd="9" destOrd="0" presId="urn:microsoft.com/office/officeart/2005/8/layout/vList3#8"/>
    <dgm:cxn modelId="{910F5782-6A8A-DA49-9FCD-70559A733D4D}" type="presParOf" srcId="{73852271-39CE-485E-9C35-81AE2EA898DF}" destId="{7306DF2F-18C5-456B-A9EE-A4598F1AB524}" srcOrd="10" destOrd="0" presId="urn:microsoft.com/office/officeart/2005/8/layout/vList3#8"/>
    <dgm:cxn modelId="{C409B670-6854-0B41-81D6-487DB8838B18}" type="presParOf" srcId="{7306DF2F-18C5-456B-A9EE-A4598F1AB524}" destId="{D812B4A3-B017-4816-92A3-BC8E86401E52}" srcOrd="0" destOrd="0" presId="urn:microsoft.com/office/officeart/2005/8/layout/vList3#8"/>
    <dgm:cxn modelId="{46FD64CD-05B5-3445-86EA-145FFFDE32D9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94A4C232-AB81-2645-A9AB-3277993EC8BF}" type="presOf" srcId="{97330B39-884B-5B4A-915C-24591DA02A4D}" destId="{6F18C103-5C4D-2445-82A2-79A6BBA7580C}" srcOrd="0" destOrd="0" presId="urn:microsoft.com/office/officeart/2005/8/layout/vList3#8"/>
    <dgm:cxn modelId="{AC264533-3E4E-164B-AFE2-3865F3B31051}" type="presOf" srcId="{90AEAF06-FF20-4EC1-93EE-D6117FFE98B9}" destId="{73852271-39CE-485E-9C35-81AE2EA898D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6BB59066-C838-0246-A981-97EC57522A37}" type="presOf" srcId="{320FAD4E-DE95-874E-BDB3-56C3CE95FB78}" destId="{4BE1FCA9-1A2C-704A-BC3F-7A54F0115284}" srcOrd="0" destOrd="0" presId="urn:microsoft.com/office/officeart/2005/8/layout/vList3#8"/>
    <dgm:cxn modelId="{80F59A57-0E2A-DD44-82ED-E866E3BA6E5E}" type="presOf" srcId="{AC44FC8F-6B9F-41DE-9FDC-DD5F8D2A0071}" destId="{698F5D1F-7ADD-43FC-BF6F-1A7A0D6A7A4F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BBF35AE-654D-7045-8A31-9FF304903159}" type="presOf" srcId="{306EE1C4-6433-4353-8948-B7A8A8914B9A}" destId="{2183E5DD-9910-4050-A542-BB2D5D834C49}" srcOrd="0" destOrd="0" presId="urn:microsoft.com/office/officeart/2005/8/layout/vList3#8"/>
    <dgm:cxn modelId="{E0732FB1-747A-C94E-95C3-11960E5ABD3E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8BDDAD2-1C81-C648-9A24-757F2ACE5830}" type="presOf" srcId="{78D269FA-0A44-47E8-A127-6E9B95BCBD06}" destId="{34760670-DE9B-4E61-BF53-765247816FE8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2BA7C2B-93DE-E947-A5E9-2A0B32C46446}" type="presParOf" srcId="{73852271-39CE-485E-9C35-81AE2EA898DF}" destId="{BEDC0BF3-D75F-4E5E-AA3A-2CC0D9DD0EAC}" srcOrd="0" destOrd="0" presId="urn:microsoft.com/office/officeart/2005/8/layout/vList3#8"/>
    <dgm:cxn modelId="{006D032E-9EAC-444F-834D-17B1458A3C20}" type="presParOf" srcId="{BEDC0BF3-D75F-4E5E-AA3A-2CC0D9DD0EAC}" destId="{DA3E3410-9F0D-46F0-B537-DC54EEF60B5A}" srcOrd="0" destOrd="0" presId="urn:microsoft.com/office/officeart/2005/8/layout/vList3#8"/>
    <dgm:cxn modelId="{DDCF6A2C-8225-5241-A88B-7E151E414720}" type="presParOf" srcId="{BEDC0BF3-D75F-4E5E-AA3A-2CC0D9DD0EAC}" destId="{698F5D1F-7ADD-43FC-BF6F-1A7A0D6A7A4F}" srcOrd="1" destOrd="0" presId="urn:microsoft.com/office/officeart/2005/8/layout/vList3#8"/>
    <dgm:cxn modelId="{B9C43F4C-2875-2A4E-BE54-AF0C49AC2458}" type="presParOf" srcId="{73852271-39CE-485E-9C35-81AE2EA898DF}" destId="{6C69E316-95E7-4BF6-BD26-329C2CFA4FA0}" srcOrd="1" destOrd="0" presId="urn:microsoft.com/office/officeart/2005/8/layout/vList3#8"/>
    <dgm:cxn modelId="{F4260CAA-D820-C142-810E-02AD4D4AA1E1}" type="presParOf" srcId="{73852271-39CE-485E-9C35-81AE2EA898DF}" destId="{3C0F6A35-8FB9-4C37-9F0D-DACC451156A7}" srcOrd="2" destOrd="0" presId="urn:microsoft.com/office/officeart/2005/8/layout/vList3#8"/>
    <dgm:cxn modelId="{61DE3B62-0BCC-D546-9BA6-730F8EDA87EB}" type="presParOf" srcId="{3C0F6A35-8FB9-4C37-9F0D-DACC451156A7}" destId="{5338B327-C68E-416E-9428-EACAA260AC71}" srcOrd="0" destOrd="0" presId="urn:microsoft.com/office/officeart/2005/8/layout/vList3#8"/>
    <dgm:cxn modelId="{ABD4EF6A-8068-2842-9799-A91A32E97A0B}" type="presParOf" srcId="{3C0F6A35-8FB9-4C37-9F0D-DACC451156A7}" destId="{34760670-DE9B-4E61-BF53-765247816FE8}" srcOrd="1" destOrd="0" presId="urn:microsoft.com/office/officeart/2005/8/layout/vList3#8"/>
    <dgm:cxn modelId="{5CE7DBB4-AD20-5940-A36D-761E3A4A3CE9}" type="presParOf" srcId="{73852271-39CE-485E-9C35-81AE2EA898DF}" destId="{4DF38E1E-7039-46A5-BEA4-98F40A79E4F4}" srcOrd="3" destOrd="0" presId="urn:microsoft.com/office/officeart/2005/8/layout/vList3#8"/>
    <dgm:cxn modelId="{14CF5E17-4802-1246-86F6-92D1492B8202}" type="presParOf" srcId="{73852271-39CE-485E-9C35-81AE2EA898DF}" destId="{87CBC74D-9C72-1843-B655-883D2C0AFEBC}" srcOrd="4" destOrd="0" presId="urn:microsoft.com/office/officeart/2005/8/layout/vList3#8"/>
    <dgm:cxn modelId="{F9D065C1-5B7E-964C-8CB9-1448B30A20B1}" type="presParOf" srcId="{87CBC74D-9C72-1843-B655-883D2C0AFEBC}" destId="{F71E3520-390B-2E4A-87F8-D7BEF34F4ADA}" srcOrd="0" destOrd="0" presId="urn:microsoft.com/office/officeart/2005/8/layout/vList3#8"/>
    <dgm:cxn modelId="{D05CED7F-5EB9-5B49-BC6D-FCEE3FAAEA87}" type="presParOf" srcId="{87CBC74D-9C72-1843-B655-883D2C0AFEBC}" destId="{6F18C103-5C4D-2445-82A2-79A6BBA7580C}" srcOrd="1" destOrd="0" presId="urn:microsoft.com/office/officeart/2005/8/layout/vList3#8"/>
    <dgm:cxn modelId="{4498676A-C282-2845-BE49-3A53E1075B34}" type="presParOf" srcId="{73852271-39CE-485E-9C35-81AE2EA898DF}" destId="{0B4B23B3-4BE3-6344-90ED-0AB005BF8E2B}" srcOrd="5" destOrd="0" presId="urn:microsoft.com/office/officeart/2005/8/layout/vList3#8"/>
    <dgm:cxn modelId="{EF7E2FF7-C94F-3141-B91E-E5665B331C5E}" type="presParOf" srcId="{73852271-39CE-485E-9C35-81AE2EA898DF}" destId="{8350E63D-FF4A-FD49-8653-4266707A78CE}" srcOrd="6" destOrd="0" presId="urn:microsoft.com/office/officeart/2005/8/layout/vList3#8"/>
    <dgm:cxn modelId="{9ECA0515-114B-9346-A7D8-C95D03161D31}" type="presParOf" srcId="{8350E63D-FF4A-FD49-8653-4266707A78CE}" destId="{C31E3C80-216F-8741-9D2C-6947CAAB237D}" srcOrd="0" destOrd="0" presId="urn:microsoft.com/office/officeart/2005/8/layout/vList3#8"/>
    <dgm:cxn modelId="{3998ECD5-0317-5C4C-AE0E-FED1367BEFA4}" type="presParOf" srcId="{8350E63D-FF4A-FD49-8653-4266707A78CE}" destId="{4BE1FCA9-1A2C-704A-BC3F-7A54F0115284}" srcOrd="1" destOrd="0" presId="urn:microsoft.com/office/officeart/2005/8/layout/vList3#8"/>
    <dgm:cxn modelId="{EEB85EF8-F153-6241-B94D-C3AC3C4BEA10}" type="presParOf" srcId="{73852271-39CE-485E-9C35-81AE2EA898DF}" destId="{6A66A1B2-A37E-A14C-AB3A-66114B13AE50}" srcOrd="7" destOrd="0" presId="urn:microsoft.com/office/officeart/2005/8/layout/vList3#8"/>
    <dgm:cxn modelId="{EE3BBA74-EA39-9F4C-A0B0-1E377BD0BE44}" type="presParOf" srcId="{73852271-39CE-485E-9C35-81AE2EA898DF}" destId="{35CFBAF9-E8DD-4AA3-B900-203C0099CFB5}" srcOrd="8" destOrd="0" presId="urn:microsoft.com/office/officeart/2005/8/layout/vList3#8"/>
    <dgm:cxn modelId="{419CDB93-B583-3849-A41A-A8311FBFC83B}" type="presParOf" srcId="{35CFBAF9-E8DD-4AA3-B900-203C0099CFB5}" destId="{EBBF0A13-3692-4C47-A296-6BE92A84BBE9}" srcOrd="0" destOrd="0" presId="urn:microsoft.com/office/officeart/2005/8/layout/vList3#8"/>
    <dgm:cxn modelId="{D895696F-2B9E-7747-AB3D-9475C1916AF4}" type="presParOf" srcId="{35CFBAF9-E8DD-4AA3-B900-203C0099CFB5}" destId="{2183E5DD-9910-4050-A542-BB2D5D834C49}" srcOrd="1" destOrd="0" presId="urn:microsoft.com/office/officeart/2005/8/layout/vList3#8"/>
    <dgm:cxn modelId="{390AE31E-556E-294B-BB32-2AB6C92D6300}" type="presParOf" srcId="{73852271-39CE-485E-9C35-81AE2EA898DF}" destId="{CF681235-25C9-48A8-9921-B495817C4E98}" srcOrd="9" destOrd="0" presId="urn:microsoft.com/office/officeart/2005/8/layout/vList3#8"/>
    <dgm:cxn modelId="{1D064A4D-4C50-A347-B466-7E9DE865C91F}" type="presParOf" srcId="{73852271-39CE-485E-9C35-81AE2EA898DF}" destId="{7306DF2F-18C5-456B-A9EE-A4598F1AB524}" srcOrd="10" destOrd="0" presId="urn:microsoft.com/office/officeart/2005/8/layout/vList3#8"/>
    <dgm:cxn modelId="{D2AB2075-7D2C-B24F-86B6-558FAD511F59}" type="presParOf" srcId="{7306DF2F-18C5-456B-A9EE-A4598F1AB524}" destId="{D812B4A3-B017-4816-92A3-BC8E86401E52}" srcOrd="0" destOrd="0" presId="urn:microsoft.com/office/officeart/2005/8/layout/vList3#8"/>
    <dgm:cxn modelId="{27F4ED02-EB0B-6E45-81EC-181845601F0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E027062E-79CE-D543-BED5-AE15D3D572B8}" type="presOf" srcId="{97330B39-884B-5B4A-915C-24591DA02A4D}" destId="{6F18C103-5C4D-2445-82A2-79A6BBA7580C}" srcOrd="0" destOrd="0" presId="urn:microsoft.com/office/officeart/2005/8/layout/vList3#8"/>
    <dgm:cxn modelId="{25578A30-8E17-234C-8A03-2D68BAE5EF4C}" type="presOf" srcId="{90AEAF06-FF20-4EC1-93EE-D6117FFE98B9}" destId="{73852271-39CE-485E-9C35-81AE2EA898DF}" srcOrd="0" destOrd="0" presId="urn:microsoft.com/office/officeart/2005/8/layout/vList3#8"/>
    <dgm:cxn modelId="{A7EB743B-85DE-884F-887F-3C5E6E1F8A86}" type="presOf" srcId="{306EE1C4-6433-4353-8948-B7A8A8914B9A}" destId="{2183E5DD-9910-4050-A542-BB2D5D834C49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528A9657-C50F-864F-B120-EE97E0E6BFA8}" type="presOf" srcId="{78D269FA-0A44-47E8-A127-6E9B95BCBD06}" destId="{34760670-DE9B-4E61-BF53-765247816FE8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3D8F8EC9-7134-644A-9DEB-EB7F01CA2D24}" type="presOf" srcId="{320FAD4E-DE95-874E-BDB3-56C3CE95FB78}" destId="{4BE1FCA9-1A2C-704A-BC3F-7A54F0115284}" srcOrd="0" destOrd="0" presId="urn:microsoft.com/office/officeart/2005/8/layout/vList3#8"/>
    <dgm:cxn modelId="{3AD86DE2-4C6E-CA4E-B0AD-FDB04ACF5A9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7C732ED-1E62-C24C-8534-D428953367B8}" type="presOf" srcId="{986060EB-0BF5-4150-A303-BE38E18380B9}" destId="{207F4FD5-8769-4DE5-B729-D733EFEDAF5C}" srcOrd="0" destOrd="0" presId="urn:microsoft.com/office/officeart/2005/8/layout/vList3#8"/>
    <dgm:cxn modelId="{5BCD3990-8401-1341-9638-3855132F5677}" type="presParOf" srcId="{73852271-39CE-485E-9C35-81AE2EA898DF}" destId="{BEDC0BF3-D75F-4E5E-AA3A-2CC0D9DD0EAC}" srcOrd="0" destOrd="0" presId="urn:microsoft.com/office/officeart/2005/8/layout/vList3#8"/>
    <dgm:cxn modelId="{865FC8B4-8F7F-4C45-9E51-33A6F66F3042}" type="presParOf" srcId="{BEDC0BF3-D75F-4E5E-AA3A-2CC0D9DD0EAC}" destId="{DA3E3410-9F0D-46F0-B537-DC54EEF60B5A}" srcOrd="0" destOrd="0" presId="urn:microsoft.com/office/officeart/2005/8/layout/vList3#8"/>
    <dgm:cxn modelId="{A398EDF5-691E-4B40-92A6-B85825029801}" type="presParOf" srcId="{BEDC0BF3-D75F-4E5E-AA3A-2CC0D9DD0EAC}" destId="{698F5D1F-7ADD-43FC-BF6F-1A7A0D6A7A4F}" srcOrd="1" destOrd="0" presId="urn:microsoft.com/office/officeart/2005/8/layout/vList3#8"/>
    <dgm:cxn modelId="{84E42F3C-AE95-DB4C-BC7D-3F4CE252F169}" type="presParOf" srcId="{73852271-39CE-485E-9C35-81AE2EA898DF}" destId="{6C69E316-95E7-4BF6-BD26-329C2CFA4FA0}" srcOrd="1" destOrd="0" presId="urn:microsoft.com/office/officeart/2005/8/layout/vList3#8"/>
    <dgm:cxn modelId="{3E69CCB9-9DC1-B54D-BC40-22AFCB793DE0}" type="presParOf" srcId="{73852271-39CE-485E-9C35-81AE2EA898DF}" destId="{3C0F6A35-8FB9-4C37-9F0D-DACC451156A7}" srcOrd="2" destOrd="0" presId="urn:microsoft.com/office/officeart/2005/8/layout/vList3#8"/>
    <dgm:cxn modelId="{B5CDA922-85C3-D64B-8173-2474F0DEF497}" type="presParOf" srcId="{3C0F6A35-8FB9-4C37-9F0D-DACC451156A7}" destId="{5338B327-C68E-416E-9428-EACAA260AC71}" srcOrd="0" destOrd="0" presId="urn:microsoft.com/office/officeart/2005/8/layout/vList3#8"/>
    <dgm:cxn modelId="{05A1ED47-3294-D241-83C6-0038CACEF7FF}" type="presParOf" srcId="{3C0F6A35-8FB9-4C37-9F0D-DACC451156A7}" destId="{34760670-DE9B-4E61-BF53-765247816FE8}" srcOrd="1" destOrd="0" presId="urn:microsoft.com/office/officeart/2005/8/layout/vList3#8"/>
    <dgm:cxn modelId="{7887462F-6067-1A4C-8EE8-AF173C677C20}" type="presParOf" srcId="{73852271-39CE-485E-9C35-81AE2EA898DF}" destId="{4DF38E1E-7039-46A5-BEA4-98F40A79E4F4}" srcOrd="3" destOrd="0" presId="urn:microsoft.com/office/officeart/2005/8/layout/vList3#8"/>
    <dgm:cxn modelId="{B9F51BED-9D05-4B45-B0A8-39936F068A77}" type="presParOf" srcId="{73852271-39CE-485E-9C35-81AE2EA898DF}" destId="{87CBC74D-9C72-1843-B655-883D2C0AFEBC}" srcOrd="4" destOrd="0" presId="urn:microsoft.com/office/officeart/2005/8/layout/vList3#8"/>
    <dgm:cxn modelId="{4BA8930C-DEB8-6345-BB32-B7D0B2EB6AEC}" type="presParOf" srcId="{87CBC74D-9C72-1843-B655-883D2C0AFEBC}" destId="{F71E3520-390B-2E4A-87F8-D7BEF34F4ADA}" srcOrd="0" destOrd="0" presId="urn:microsoft.com/office/officeart/2005/8/layout/vList3#8"/>
    <dgm:cxn modelId="{7E10A8EA-5586-FE47-8CC9-06B9A282D302}" type="presParOf" srcId="{87CBC74D-9C72-1843-B655-883D2C0AFEBC}" destId="{6F18C103-5C4D-2445-82A2-79A6BBA7580C}" srcOrd="1" destOrd="0" presId="urn:microsoft.com/office/officeart/2005/8/layout/vList3#8"/>
    <dgm:cxn modelId="{F92EDF88-E7D6-2A42-9F26-969491A9A184}" type="presParOf" srcId="{73852271-39CE-485E-9C35-81AE2EA898DF}" destId="{0B4B23B3-4BE3-6344-90ED-0AB005BF8E2B}" srcOrd="5" destOrd="0" presId="urn:microsoft.com/office/officeart/2005/8/layout/vList3#8"/>
    <dgm:cxn modelId="{1201FF92-8A19-0641-80F2-A4D54795BAB0}" type="presParOf" srcId="{73852271-39CE-485E-9C35-81AE2EA898DF}" destId="{8350E63D-FF4A-FD49-8653-4266707A78CE}" srcOrd="6" destOrd="0" presId="urn:microsoft.com/office/officeart/2005/8/layout/vList3#8"/>
    <dgm:cxn modelId="{3C32AE38-45DE-9D45-A7CC-CF69F9880859}" type="presParOf" srcId="{8350E63D-FF4A-FD49-8653-4266707A78CE}" destId="{C31E3C80-216F-8741-9D2C-6947CAAB237D}" srcOrd="0" destOrd="0" presId="urn:microsoft.com/office/officeart/2005/8/layout/vList3#8"/>
    <dgm:cxn modelId="{C941235E-7FBF-F44B-BF13-2D200DA90657}" type="presParOf" srcId="{8350E63D-FF4A-FD49-8653-4266707A78CE}" destId="{4BE1FCA9-1A2C-704A-BC3F-7A54F0115284}" srcOrd="1" destOrd="0" presId="urn:microsoft.com/office/officeart/2005/8/layout/vList3#8"/>
    <dgm:cxn modelId="{3051D6E1-3098-D347-9F25-F403E209BE2B}" type="presParOf" srcId="{73852271-39CE-485E-9C35-81AE2EA898DF}" destId="{6A66A1B2-A37E-A14C-AB3A-66114B13AE50}" srcOrd="7" destOrd="0" presId="urn:microsoft.com/office/officeart/2005/8/layout/vList3#8"/>
    <dgm:cxn modelId="{9733639B-700C-2A4D-BBA7-68BD5EE899B5}" type="presParOf" srcId="{73852271-39CE-485E-9C35-81AE2EA898DF}" destId="{35CFBAF9-E8DD-4AA3-B900-203C0099CFB5}" srcOrd="8" destOrd="0" presId="urn:microsoft.com/office/officeart/2005/8/layout/vList3#8"/>
    <dgm:cxn modelId="{41CC6484-BBB7-1346-9867-DDBDC06805F8}" type="presParOf" srcId="{35CFBAF9-E8DD-4AA3-B900-203C0099CFB5}" destId="{EBBF0A13-3692-4C47-A296-6BE92A84BBE9}" srcOrd="0" destOrd="0" presId="urn:microsoft.com/office/officeart/2005/8/layout/vList3#8"/>
    <dgm:cxn modelId="{7B3126AA-C1FB-424A-9377-2A29BB9845EB}" type="presParOf" srcId="{35CFBAF9-E8DD-4AA3-B900-203C0099CFB5}" destId="{2183E5DD-9910-4050-A542-BB2D5D834C49}" srcOrd="1" destOrd="0" presId="urn:microsoft.com/office/officeart/2005/8/layout/vList3#8"/>
    <dgm:cxn modelId="{8F5A4A64-5251-4348-99CC-1A6F5546C9BC}" type="presParOf" srcId="{73852271-39CE-485E-9C35-81AE2EA898DF}" destId="{CF681235-25C9-48A8-9921-B495817C4E98}" srcOrd="9" destOrd="0" presId="urn:microsoft.com/office/officeart/2005/8/layout/vList3#8"/>
    <dgm:cxn modelId="{3988A3B2-60B3-FB41-A2B9-A77E3BFE2B68}" type="presParOf" srcId="{73852271-39CE-485E-9C35-81AE2EA898DF}" destId="{7306DF2F-18C5-456B-A9EE-A4598F1AB524}" srcOrd="10" destOrd="0" presId="urn:microsoft.com/office/officeart/2005/8/layout/vList3#8"/>
    <dgm:cxn modelId="{4CDC05B8-D9F6-9A49-BE9C-5D0C2B922242}" type="presParOf" srcId="{7306DF2F-18C5-456B-A9EE-A4598F1AB524}" destId="{D812B4A3-B017-4816-92A3-BC8E86401E52}" srcOrd="0" destOrd="0" presId="urn:microsoft.com/office/officeart/2005/8/layout/vList3#8"/>
    <dgm:cxn modelId="{3D5F4165-E218-0C48-BC32-05EC76BB71AB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24B06904-98FD-D94F-B8AC-D9224D6D84E1}" type="presOf" srcId="{78D269FA-0A44-47E8-A127-6E9B95BCBD06}" destId="{34760670-DE9B-4E61-BF53-765247816FE8}" srcOrd="0" destOrd="0" presId="urn:microsoft.com/office/officeart/2005/8/layout/vList3#8"/>
    <dgm:cxn modelId="{DE6BFD04-5256-9C44-9EEE-AE9AC822CEEA}" type="presOf" srcId="{986060EB-0BF5-4150-A303-BE38E18380B9}" destId="{207F4FD5-8769-4DE5-B729-D733EFEDAF5C}" srcOrd="0" destOrd="0" presId="urn:microsoft.com/office/officeart/2005/8/layout/vList3#8"/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F10D798-BCB8-4A49-9496-E13AFFBBB18E}" type="presOf" srcId="{306EE1C4-6433-4353-8948-B7A8A8914B9A}" destId="{2183E5DD-9910-4050-A542-BB2D5D834C49}" srcOrd="0" destOrd="0" presId="urn:microsoft.com/office/officeart/2005/8/layout/vList3#8"/>
    <dgm:cxn modelId="{1C1B44A7-9929-8C43-8E3C-E3B682BADEF1}" type="presOf" srcId="{AC44FC8F-6B9F-41DE-9FDC-DD5F8D2A0071}" destId="{698F5D1F-7ADD-43FC-BF6F-1A7A0D6A7A4F}" srcOrd="0" destOrd="0" presId="urn:microsoft.com/office/officeart/2005/8/layout/vList3#8"/>
    <dgm:cxn modelId="{E5A152B4-B6DA-234C-BDDD-5C79DC94B981}" type="presOf" srcId="{320FAD4E-DE95-874E-BDB3-56C3CE95FB78}" destId="{4BE1FCA9-1A2C-704A-BC3F-7A54F0115284}" srcOrd="0" destOrd="0" presId="urn:microsoft.com/office/officeart/2005/8/layout/vList3#8"/>
    <dgm:cxn modelId="{1B0C34BE-103B-994F-802D-8A6289715B4E}" type="presOf" srcId="{90AEAF06-FF20-4EC1-93EE-D6117FFE98B9}" destId="{73852271-39CE-485E-9C35-81AE2EA898DF}" srcOrd="0" destOrd="0" presId="urn:microsoft.com/office/officeart/2005/8/layout/vList3#8"/>
    <dgm:cxn modelId="{E642DFC3-9690-5542-A9BF-315F9E71CC9B}" type="presOf" srcId="{97330B39-884B-5B4A-915C-24591DA02A4D}" destId="{6F18C103-5C4D-2445-82A2-79A6BBA7580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10BD4FE-5BD4-8744-8CBB-1740C6A08ABB}" type="presParOf" srcId="{73852271-39CE-485E-9C35-81AE2EA898DF}" destId="{BEDC0BF3-D75F-4E5E-AA3A-2CC0D9DD0EAC}" srcOrd="0" destOrd="0" presId="urn:microsoft.com/office/officeart/2005/8/layout/vList3#8"/>
    <dgm:cxn modelId="{9D61FD12-3FCA-2B4C-8393-2905E7821807}" type="presParOf" srcId="{BEDC0BF3-D75F-4E5E-AA3A-2CC0D9DD0EAC}" destId="{DA3E3410-9F0D-46F0-B537-DC54EEF60B5A}" srcOrd="0" destOrd="0" presId="urn:microsoft.com/office/officeart/2005/8/layout/vList3#8"/>
    <dgm:cxn modelId="{E39E4F92-C7F3-014D-B93A-462E17935BC4}" type="presParOf" srcId="{BEDC0BF3-D75F-4E5E-AA3A-2CC0D9DD0EAC}" destId="{698F5D1F-7ADD-43FC-BF6F-1A7A0D6A7A4F}" srcOrd="1" destOrd="0" presId="urn:microsoft.com/office/officeart/2005/8/layout/vList3#8"/>
    <dgm:cxn modelId="{2208F1C6-DDEF-CE4C-8C0C-7858207A9383}" type="presParOf" srcId="{73852271-39CE-485E-9C35-81AE2EA898DF}" destId="{6C69E316-95E7-4BF6-BD26-329C2CFA4FA0}" srcOrd="1" destOrd="0" presId="urn:microsoft.com/office/officeart/2005/8/layout/vList3#8"/>
    <dgm:cxn modelId="{9F84F1A0-EC7C-7644-AC0E-E64D9C65E694}" type="presParOf" srcId="{73852271-39CE-485E-9C35-81AE2EA898DF}" destId="{3C0F6A35-8FB9-4C37-9F0D-DACC451156A7}" srcOrd="2" destOrd="0" presId="urn:microsoft.com/office/officeart/2005/8/layout/vList3#8"/>
    <dgm:cxn modelId="{15BC9437-CC5F-2B44-9077-B5AE094F9204}" type="presParOf" srcId="{3C0F6A35-8FB9-4C37-9F0D-DACC451156A7}" destId="{5338B327-C68E-416E-9428-EACAA260AC71}" srcOrd="0" destOrd="0" presId="urn:microsoft.com/office/officeart/2005/8/layout/vList3#8"/>
    <dgm:cxn modelId="{1C4284B2-2A40-0241-A3D4-FA2C19AA3281}" type="presParOf" srcId="{3C0F6A35-8FB9-4C37-9F0D-DACC451156A7}" destId="{34760670-DE9B-4E61-BF53-765247816FE8}" srcOrd="1" destOrd="0" presId="urn:microsoft.com/office/officeart/2005/8/layout/vList3#8"/>
    <dgm:cxn modelId="{FF5F9266-0BBF-0549-83AD-C0E23E3B86AD}" type="presParOf" srcId="{73852271-39CE-485E-9C35-81AE2EA898DF}" destId="{4DF38E1E-7039-46A5-BEA4-98F40A79E4F4}" srcOrd="3" destOrd="0" presId="urn:microsoft.com/office/officeart/2005/8/layout/vList3#8"/>
    <dgm:cxn modelId="{763957D1-E355-9341-98AE-FE46A87C406C}" type="presParOf" srcId="{73852271-39CE-485E-9C35-81AE2EA898DF}" destId="{87CBC74D-9C72-1843-B655-883D2C0AFEBC}" srcOrd="4" destOrd="0" presId="urn:microsoft.com/office/officeart/2005/8/layout/vList3#8"/>
    <dgm:cxn modelId="{9F11F642-A1AF-FD4E-B759-7C74F74F2855}" type="presParOf" srcId="{87CBC74D-9C72-1843-B655-883D2C0AFEBC}" destId="{F71E3520-390B-2E4A-87F8-D7BEF34F4ADA}" srcOrd="0" destOrd="0" presId="urn:microsoft.com/office/officeart/2005/8/layout/vList3#8"/>
    <dgm:cxn modelId="{95809AF9-951F-AF4F-97CD-FD672F6D42AF}" type="presParOf" srcId="{87CBC74D-9C72-1843-B655-883D2C0AFEBC}" destId="{6F18C103-5C4D-2445-82A2-79A6BBA7580C}" srcOrd="1" destOrd="0" presId="urn:microsoft.com/office/officeart/2005/8/layout/vList3#8"/>
    <dgm:cxn modelId="{2FAF6ECF-ADE9-0A45-9B90-949751974FBD}" type="presParOf" srcId="{73852271-39CE-485E-9C35-81AE2EA898DF}" destId="{0B4B23B3-4BE3-6344-90ED-0AB005BF8E2B}" srcOrd="5" destOrd="0" presId="urn:microsoft.com/office/officeart/2005/8/layout/vList3#8"/>
    <dgm:cxn modelId="{03CD16A8-A479-964A-9432-08769EB94F4C}" type="presParOf" srcId="{73852271-39CE-485E-9C35-81AE2EA898DF}" destId="{8350E63D-FF4A-FD49-8653-4266707A78CE}" srcOrd="6" destOrd="0" presId="urn:microsoft.com/office/officeart/2005/8/layout/vList3#8"/>
    <dgm:cxn modelId="{6B54614F-9613-394A-BBFE-D1A962C832C9}" type="presParOf" srcId="{8350E63D-FF4A-FD49-8653-4266707A78CE}" destId="{C31E3C80-216F-8741-9D2C-6947CAAB237D}" srcOrd="0" destOrd="0" presId="urn:microsoft.com/office/officeart/2005/8/layout/vList3#8"/>
    <dgm:cxn modelId="{125B9333-AD76-3E45-B2BA-C15706DB62E6}" type="presParOf" srcId="{8350E63D-FF4A-FD49-8653-4266707A78CE}" destId="{4BE1FCA9-1A2C-704A-BC3F-7A54F0115284}" srcOrd="1" destOrd="0" presId="urn:microsoft.com/office/officeart/2005/8/layout/vList3#8"/>
    <dgm:cxn modelId="{99515A3F-8FAD-294B-8395-E6503BA81694}" type="presParOf" srcId="{73852271-39CE-485E-9C35-81AE2EA898DF}" destId="{6A66A1B2-A37E-A14C-AB3A-66114B13AE50}" srcOrd="7" destOrd="0" presId="urn:microsoft.com/office/officeart/2005/8/layout/vList3#8"/>
    <dgm:cxn modelId="{7799BF04-25FD-6C4B-80A9-D455FE06FB25}" type="presParOf" srcId="{73852271-39CE-485E-9C35-81AE2EA898DF}" destId="{35CFBAF9-E8DD-4AA3-B900-203C0099CFB5}" srcOrd="8" destOrd="0" presId="urn:microsoft.com/office/officeart/2005/8/layout/vList3#8"/>
    <dgm:cxn modelId="{1C1B1314-8D21-C741-918B-FDE1CE908D43}" type="presParOf" srcId="{35CFBAF9-E8DD-4AA3-B900-203C0099CFB5}" destId="{EBBF0A13-3692-4C47-A296-6BE92A84BBE9}" srcOrd="0" destOrd="0" presId="urn:microsoft.com/office/officeart/2005/8/layout/vList3#8"/>
    <dgm:cxn modelId="{DA0A324B-2FE6-5840-BB97-9AB2B850BE97}" type="presParOf" srcId="{35CFBAF9-E8DD-4AA3-B900-203C0099CFB5}" destId="{2183E5DD-9910-4050-A542-BB2D5D834C49}" srcOrd="1" destOrd="0" presId="urn:microsoft.com/office/officeart/2005/8/layout/vList3#8"/>
    <dgm:cxn modelId="{044332DD-F127-0944-8F44-8B14804FDE1A}" type="presParOf" srcId="{73852271-39CE-485E-9C35-81AE2EA898DF}" destId="{CF681235-25C9-48A8-9921-B495817C4E98}" srcOrd="9" destOrd="0" presId="urn:microsoft.com/office/officeart/2005/8/layout/vList3#8"/>
    <dgm:cxn modelId="{CE72D195-236B-9746-8D54-96B4E360B686}" type="presParOf" srcId="{73852271-39CE-485E-9C35-81AE2EA898DF}" destId="{7306DF2F-18C5-456B-A9EE-A4598F1AB524}" srcOrd="10" destOrd="0" presId="urn:microsoft.com/office/officeart/2005/8/layout/vList3#8"/>
    <dgm:cxn modelId="{5F89F6D0-FFF8-3245-9F87-9A5B2B5C7955}" type="presParOf" srcId="{7306DF2F-18C5-456B-A9EE-A4598F1AB524}" destId="{D812B4A3-B017-4816-92A3-BC8E86401E52}" srcOrd="0" destOrd="0" presId="urn:microsoft.com/office/officeart/2005/8/layout/vList3#8"/>
    <dgm:cxn modelId="{1325F046-52BF-AF40-B599-7C1B278F6D9A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911253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8/11/2020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08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0264" y="3429000"/>
            <a:ext cx="10661071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Java5: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超类、子类和继承性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743914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一个更实际的例子：</a:t>
            </a:r>
            <a:endParaRPr lang="en-US" altLang="zh-CN"/>
          </a:p>
          <a:p>
            <a:pPr lvl="1"/>
            <a:r>
              <a:rPr lang="zh-CN" altLang="en-US"/>
              <a:t>为了新的功能而编写子类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255" y="619963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DemoBoxWeight.java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超类对象可以引用子类实例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4978" y="6172200"/>
            <a:ext cx="16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RefDemo.java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97060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4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成员变量的隐藏和方法覆盖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在子类的创建中，如果出现了与其超类中相同的成员变量，则超类中的成员变量被子 类中的成员变量所隐藏。</a:t>
            </a:r>
            <a:endParaRPr lang="en-US" altLang="zh-CN" dirty="0"/>
          </a:p>
          <a:p>
            <a:r>
              <a:rPr lang="zh-CN" altLang="en-US" dirty="0"/>
              <a:t>如果出现了与超类中有相同名、同参数及同返回类型的成员方法， 则超类中的成员方法被子类中的成员方法所覆盖。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76320" y="6172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NewPSMT" charset="0"/>
              </a:rPr>
              <a:t>TestCovert.java</a:t>
            </a:r>
            <a:r>
              <a:rPr lang="en-US" altLang="zh-CN" dirty="0">
                <a:latin typeface="CourierNewPSMT" charset="0"/>
              </a:rPr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方法覆盖：</a:t>
            </a:r>
          </a:p>
          <a:p>
            <a:pPr lvl="1"/>
            <a:r>
              <a:rPr lang="zh-CN" altLang="en-US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dirty="0"/>
              <a:t>它还具有比超类中被覆盖方法更大的可访问性，即权限限制更宽松。</a:t>
            </a:r>
          </a:p>
          <a:p>
            <a:pPr lvl="1"/>
            <a:r>
              <a:rPr lang="en-US" altLang="zh-CN" dirty="0"/>
              <a:t>public &gt; protected &gt; </a:t>
            </a:r>
            <a:r>
              <a:rPr lang="zh-CN" altLang="en-US" dirty="0"/>
              <a:t>缺省 </a:t>
            </a:r>
            <a:r>
              <a:rPr lang="en-US" altLang="zh-CN" dirty="0"/>
              <a:t>&gt; private</a:t>
            </a:r>
          </a:p>
          <a:p>
            <a:pPr lvl="1"/>
            <a:r>
              <a:rPr lang="zh-CN" altLang="en-US" dirty="0"/>
              <a:t>不同于方法过载。方法过载是在一个类中具有相同方法名的方法，它们之间有不同的参数。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20255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2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null</a:t>
            </a:r>
            <a:r>
              <a:rPr lang="zh-CN" altLang="zh-CN"/>
              <a:t>，</a:t>
            </a:r>
            <a:r>
              <a:rPr lang="en-US" altLang="zh-CN"/>
              <a:t>this</a:t>
            </a:r>
            <a:r>
              <a:rPr lang="zh-CN" altLang="zh-CN"/>
              <a:t>和</a:t>
            </a:r>
            <a:r>
              <a:rPr lang="en-US" altLang="zh-CN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语言中，每个类均有三个量，它们具有特别的含义及用途。</a:t>
            </a:r>
          </a:p>
          <a:p>
            <a:pPr lvl="1"/>
            <a:r>
              <a:rPr lang="en-US" altLang="zh-CN"/>
              <a:t>null</a:t>
            </a:r>
          </a:p>
          <a:p>
            <a:pPr lvl="1"/>
            <a:r>
              <a:rPr lang="en-US" altLang="zh-CN"/>
              <a:t>this</a:t>
            </a:r>
          </a:p>
          <a:p>
            <a:pPr lvl="1"/>
            <a:r>
              <a:rPr lang="en-US" altLang="zh-CN"/>
              <a:t>super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表示变量的值为“空”，用于表示对象或数组还没有相应的实例引用。例如：</a:t>
            </a:r>
          </a:p>
          <a:p>
            <a:r>
              <a:rPr lang="en-US" altLang="zh-CN" dirty="0"/>
              <a:t>Point </a:t>
            </a:r>
            <a:r>
              <a:rPr lang="en-US" altLang="zh-CN" dirty="0" err="1"/>
              <a:t>pNull</a:t>
            </a:r>
            <a:r>
              <a:rPr lang="en-US" altLang="zh-CN" dirty="0"/>
              <a:t> = null;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表示对类的实例访问，它也表示了对象对该实例引用访问。</a:t>
            </a:r>
            <a:endParaRPr lang="en-US" altLang="zh-CN" dirty="0"/>
          </a:p>
          <a:p>
            <a:r>
              <a:rPr lang="zh-CN" altLang="en-US" dirty="0"/>
              <a:t>在类中可以来指向成员变量，以示区别于非成员变量；</a:t>
            </a:r>
          </a:p>
          <a:p>
            <a:r>
              <a:rPr lang="zh-CN" altLang="en-US" dirty="0"/>
              <a:t>在构造器中，使用</a:t>
            </a:r>
            <a:r>
              <a:rPr lang="en-US" altLang="zh-CN" dirty="0"/>
              <a:t>this()</a:t>
            </a:r>
            <a:r>
              <a:rPr lang="zh-CN" altLang="en-US" dirty="0"/>
              <a:t>形式对另一个构造器的调用；</a:t>
            </a:r>
          </a:p>
          <a:p>
            <a:r>
              <a:rPr lang="zh-CN" altLang="en-US" dirty="0"/>
              <a:t>在类的创建中，需要表示对自身的实例访问时，用</a:t>
            </a:r>
            <a:r>
              <a:rPr lang="en-US" altLang="zh-CN" dirty="0"/>
              <a:t>this</a:t>
            </a:r>
            <a:r>
              <a:rPr lang="zh-CN" altLang="en-US" dirty="0"/>
              <a:t>表示。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访问被隐藏的超类成员变量：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调用超类中被覆盖的方法： </a:t>
            </a:r>
            <a:r>
              <a:rPr lang="en-US" altLang="zh-CN" dirty="0"/>
              <a:t>	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调用超类中的构造方法：</a:t>
            </a:r>
            <a:r>
              <a:rPr lang="en-US" altLang="zh-CN" dirty="0"/>
              <a:t>	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76559" y="6199632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6360" y="6199632"/>
            <a:ext cx="196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DemoSuper.java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8782535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何时调用构造函数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必须是子类构造函数的第一个执行语句，无论你用到了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没有被用到，每个超类的默认的或无参数的构造函数将执行。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725067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超类的对象可以引用子类的实例</a:t>
            </a:r>
            <a:endParaRPr lang="en-US" altLang="zh-CN" dirty="0"/>
          </a:p>
          <a:p>
            <a:r>
              <a:rPr lang="zh-CN" altLang="en-US" dirty="0"/>
              <a:t>该对象仍然只能够调用超类中定义的方法和变量</a:t>
            </a:r>
            <a:endParaRPr lang="en-US" altLang="zh-CN" dirty="0"/>
          </a:p>
          <a:p>
            <a:r>
              <a:rPr lang="zh-CN" altLang="en-US" dirty="0"/>
              <a:t>对于覆盖或继承的方法，</a:t>
            </a:r>
            <a:r>
              <a:rPr lang="en-US" altLang="zh-CN" dirty="0"/>
              <a:t>Java</a:t>
            </a:r>
            <a:r>
              <a:rPr lang="zh-CN" altLang="en-US" dirty="0"/>
              <a:t>运行时系统根据调用该方法的实例的类型来决定选择哪个方法调用。</a:t>
            </a:r>
          </a:p>
          <a:p>
            <a:r>
              <a:rPr lang="zh-CN" altLang="en-US" dirty="0"/>
              <a:t>对子类的一个实例，如果子类覆盖了超类的方法，则运行时系统调用子类的方法。</a:t>
            </a:r>
          </a:p>
          <a:p>
            <a:r>
              <a:rPr lang="zh-CN" altLang="en-US" dirty="0"/>
              <a:t>如果子类继承了超类的方法</a:t>
            </a:r>
            <a:r>
              <a:rPr lang="en-US" altLang="zh-CN" dirty="0"/>
              <a:t>(</a:t>
            </a:r>
            <a:r>
              <a:rPr lang="zh-CN" altLang="en-US" dirty="0"/>
              <a:t>未覆盖</a:t>
            </a:r>
            <a:r>
              <a:rPr lang="en-US" altLang="zh-CN" dirty="0"/>
              <a:t>)</a:t>
            </a:r>
            <a:r>
              <a:rPr lang="zh-CN" altLang="en-US" dirty="0"/>
              <a:t>，则运行时系统调用超类的方法。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8317" y="1094243"/>
            <a:ext cx="5336132" cy="504678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ClassA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ClassB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ClassB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196447" y="895061"/>
            <a:ext cx="5628408" cy="524596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TestConvert</a:t>
            </a:r>
            <a:r>
              <a:rPr lang="en-US" altLang="zh-CN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</a:t>
            </a:r>
            <a:r>
              <a:rPr lang="en-US" altLang="zh-CN" b="1" dirty="0"/>
              <a:t>[]){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ClassA</a:t>
            </a:r>
            <a:r>
              <a:rPr lang="en-US" altLang="zh-CN" b="1" dirty="0"/>
              <a:t> </a:t>
            </a:r>
            <a:r>
              <a:rPr lang="en-US" altLang="zh-CN" b="1" dirty="0" err="1"/>
              <a:t>vA</a:t>
            </a:r>
            <a:r>
              <a:rPr lang="en-US" altLang="zh-CN" b="1" dirty="0"/>
              <a:t> = new </a:t>
            </a:r>
            <a:r>
              <a:rPr lang="en-US" altLang="zh-CN" b="1" dirty="0" err="1"/>
              <a:t>ClassB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vA.callMe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程序运行输出的是？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     在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方法！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结果说明了</a:t>
            </a:r>
            <a:r>
              <a:rPr lang="en-US" altLang="zh-CN" b="1" dirty="0" err="1"/>
              <a:t>vA</a:t>
            </a:r>
            <a:r>
              <a:rPr lang="zh-CN" altLang="en-US" b="1" dirty="0"/>
              <a:t>调用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是子类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中的方法。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4927" y="5838092"/>
            <a:ext cx="163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93753" y="5838092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FindAreas.java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64927" y="6207424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TestMethodHidden.java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4012235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9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“这个东西不能改变”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mr-IN" altLang="zh-CN" dirty="0"/>
              <a:t>type</a:t>
            </a:r>
            <a:r>
              <a:rPr lang="zh-CN" altLang="en-US" dirty="0"/>
              <a:t> </a:t>
            </a:r>
            <a:r>
              <a:rPr lang="mr-IN" altLang="zh-CN" dirty="0"/>
              <a:t>identifier</a:t>
            </a:r>
            <a:r>
              <a:rPr lang="en-US" altLang="zh-CN" dirty="0"/>
              <a:t>=[</a:t>
            </a:r>
            <a:r>
              <a:rPr lang="zh-CN" altLang="mr-IN" dirty="0"/>
              <a:t>初值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mr-IN" altLang="zh-CN" dirty="0"/>
          </a:p>
          <a:p>
            <a:pPr lvl="1"/>
            <a:r>
              <a:rPr lang="zh-CN" altLang="en-US" dirty="0"/>
              <a:t>许多程序设计语言都有自己的办法告诉编译器某个数据是“常数”。常数主要应用于下述两个方面：</a:t>
            </a:r>
          </a:p>
          <a:p>
            <a:pPr marL="27432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编译期常数，它永远不会改变</a:t>
            </a:r>
          </a:p>
          <a:p>
            <a:pPr marL="27432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在运行期初始化的一个值，我们不希望它发生变化</a:t>
            </a:r>
          </a:p>
          <a:p>
            <a:pPr lvl="1"/>
            <a:r>
              <a:rPr lang="zh-CN" altLang="en-US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4" name="矩形 3"/>
          <p:cNvSpPr/>
          <p:nvPr/>
        </p:nvSpPr>
        <p:spPr>
          <a:xfrm>
            <a:off x="8956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/>
              <a:t>final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75202" y="6488668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4904" y="6488668"/>
            <a:ext cx="241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运用继承，你能够创建一个通用类，它定义了一系列相关项目的一般特性。该类可以被更具体的类继承，每个具体的类都增加一些自己特有的东西。</a:t>
            </a:r>
          </a:p>
          <a:p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），继承超类的类叫子类（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final</a:t>
            </a:r>
            <a:r>
              <a:rPr lang="zh-CN" altLang="en-US" sz="2800" dirty="0"/>
              <a:t>修饰的类称终结类，不能被继承。由于安全性的原因或者是面向对象设计的考虑，限定一些类不能被继承。</a:t>
            </a:r>
          </a:p>
          <a:p>
            <a:r>
              <a:rPr lang="en-US" altLang="zh-CN" sz="2800" dirty="0"/>
              <a:t>final</a:t>
            </a:r>
            <a:r>
              <a:rPr lang="zh-CN" altLang="en-US" sz="2800" dirty="0"/>
              <a:t>类不能被继承，保证了该类的唯一性。</a:t>
            </a:r>
          </a:p>
          <a:p>
            <a:r>
              <a:rPr lang="zh-CN" altLang="en-US" sz="2800" dirty="0"/>
              <a:t>对于一个类的定义已经很完善，不需再创建它的子类，也可以将其修饰为</a:t>
            </a:r>
            <a:r>
              <a:rPr lang="en-US" altLang="zh-CN" sz="2800" dirty="0"/>
              <a:t>final</a:t>
            </a:r>
            <a:r>
              <a:rPr lang="zh-CN" altLang="en-US" sz="2800" dirty="0"/>
              <a:t>类。</a:t>
            </a:r>
          </a:p>
          <a:p>
            <a:r>
              <a:rPr lang="zh-CN" altLang="en-US" sz="2800" dirty="0"/>
              <a:t>格式：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final class </a:t>
            </a:r>
            <a:r>
              <a:rPr lang="en-US" altLang="zh-CN" sz="2800" dirty="0" err="1"/>
              <a:t>finalClassName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150918" y="6488668"/>
            <a:ext cx="15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Jurassic.java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r>
              <a:rPr lang="zh-CN" altLang="en-US" dirty="0"/>
              <a:t>其格式为：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marL="0" indent="0">
              <a:buNone/>
            </a:pPr>
            <a:r>
              <a:rPr lang="en-US" altLang="zh-CN" dirty="0"/>
              <a:t>	  ...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当一个类的定义完全表示抽象概念时，它不需要（也不应该）被实例化为一个对象。</a:t>
            </a:r>
          </a:p>
          <a:p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abstract</a:t>
            </a:r>
            <a:r>
              <a:rPr lang="zh-CN" altLang="en-US" sz="2800" dirty="0"/>
              <a:t>类格式：</a:t>
            </a:r>
          </a:p>
          <a:p>
            <a:pPr marL="0" indent="0"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abstract class </a:t>
            </a:r>
            <a:r>
              <a:rPr lang="en-US" altLang="zh-CN" sz="2800" dirty="0" err="1"/>
              <a:t>abstractClassName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方法格式为：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abstract </a:t>
            </a:r>
            <a:r>
              <a:rPr lang="en-US" altLang="zh-CN" sz="2800" dirty="0" err="1"/>
              <a:t>returnType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methodName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]);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方法是没有语句实现部分，直接由</a:t>
            </a:r>
            <a:r>
              <a:rPr lang="en-US" altLang="zh-CN" sz="2800" dirty="0"/>
              <a:t>;</a:t>
            </a:r>
            <a:r>
              <a:rPr lang="zh-CN" altLang="en-US" sz="2800" dirty="0"/>
              <a:t>结束。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方法必须是在</a:t>
            </a:r>
            <a:r>
              <a:rPr lang="en-US" altLang="zh-CN" sz="2800" dirty="0"/>
              <a:t>abstract</a:t>
            </a:r>
            <a:r>
              <a:rPr lang="zh-CN" altLang="en-US" sz="2800" dirty="0"/>
              <a:t>类中，并由其子类的方法覆盖。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2001" y="6228483"/>
            <a:ext cx="161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TestAbst.java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17130" y="6228483"/>
            <a:ext cx="221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AbstractAreas.java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47859242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开发环境的类层次树的根部，处于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类层的最高层的一个类，是所有类的超类。</a:t>
            </a:r>
          </a:p>
          <a:p>
            <a:r>
              <a:rPr lang="zh-CN" altLang="en-US" dirty="0"/>
              <a:t>其它所有的类都直接或间接地为它的子类。</a:t>
            </a:r>
          </a:p>
          <a:p>
            <a:r>
              <a:rPr lang="zh-CN" altLang="en-US" dirty="0"/>
              <a:t>该类定义了一些所有对象的最基本的状态和行为，包括与同类对象相比较，转化为字符串等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9549" y="375671"/>
            <a:ext cx="10572902" cy="56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28296" y="812090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语言中类的继承性有什么特点？</a:t>
            </a:r>
          </a:p>
          <a:p>
            <a:r>
              <a:rPr lang="zh-CN" altLang="en-US" sz="2800" dirty="0"/>
              <a:t>子类可以继承超类的什么，不能继承的如何在子类中访问？</a:t>
            </a:r>
          </a:p>
          <a:p>
            <a:r>
              <a:rPr lang="zh-CN" altLang="en-US" sz="2800" dirty="0"/>
              <a:t>子类对超类的扩展表现在哪些方面？举例说明。</a:t>
            </a:r>
          </a:p>
          <a:p>
            <a:r>
              <a:rPr lang="zh-CN" altLang="en-US" sz="2800" dirty="0"/>
              <a:t>方法覆盖是指什么，它与方法过载有什么不同？举例说明。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中有哪些是多态性的表现？举例说明。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修饰的类各有什么特点？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修饰的方法各有什么特点？</a:t>
            </a:r>
          </a:p>
          <a:p>
            <a:r>
              <a:rPr lang="zh-CN" altLang="en-US" sz="2800" dirty="0"/>
              <a:t>举例说明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类的方法</a:t>
            </a:r>
            <a:r>
              <a:rPr lang="en-US" altLang="zh-CN" sz="2800" dirty="0"/>
              <a:t>equals()</a:t>
            </a:r>
            <a:r>
              <a:rPr lang="zh-CN" altLang="en-US" sz="2800" dirty="0"/>
              <a:t>的使用情况。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8"/>
            <a:ext cx="10735408" cy="5046784"/>
          </a:xfrm>
        </p:spPr>
        <p:txBody>
          <a:bodyPr/>
          <a:lstStyle/>
          <a:p>
            <a:r>
              <a:rPr lang="zh-CN" altLang="en-US" sz="2800"/>
              <a:t>继承性特性如下：</a:t>
            </a:r>
          </a:p>
          <a:p>
            <a:pPr lvl="1"/>
            <a:r>
              <a:rPr lang="zh-CN" altLang="en-US" sz="2400"/>
              <a:t>单一继承性：子类只能有一个超类，而超类可以有多个子类；</a:t>
            </a:r>
          </a:p>
          <a:p>
            <a:pPr lvl="1"/>
            <a:r>
              <a:rPr lang="zh-CN" altLang="en-US" sz="2400"/>
              <a:t>子类继承超类的所有成员；</a:t>
            </a:r>
          </a:p>
          <a:p>
            <a:pPr lvl="1"/>
            <a:r>
              <a:rPr lang="zh-CN" altLang="en-US" sz="2400"/>
              <a:t>子类可以创建自己的成员；</a:t>
            </a:r>
          </a:p>
          <a:p>
            <a:pPr lvl="1"/>
            <a:r>
              <a:rPr lang="zh-CN" altLang="en-US" sz="2400"/>
              <a:t>子类不能继承超类的构造器，只能在构造器中通过</a:t>
            </a:r>
            <a:r>
              <a:rPr lang="en-US" altLang="zh-CN" sz="2400"/>
              <a:t>super()</a:t>
            </a:r>
            <a:r>
              <a:rPr lang="zh-CN" altLang="en-US" sz="2400"/>
              <a:t>调用超类的构造器；</a:t>
            </a:r>
          </a:p>
          <a:p>
            <a:pPr lvl="1"/>
            <a:r>
              <a:rPr lang="zh-CN" altLang="en-US" sz="2400"/>
              <a:t>子类的构造器首先要调用超类的构造器；</a:t>
            </a:r>
          </a:p>
          <a:p>
            <a:pPr lvl="1"/>
            <a:r>
              <a:rPr lang="zh-CN" altLang="en-US" sz="2400"/>
              <a:t>多态性之一：子类的成员隐藏和覆盖超类中相同的成员；</a:t>
            </a:r>
          </a:p>
          <a:p>
            <a:pPr lvl="1"/>
            <a:r>
              <a:rPr lang="zh-CN" altLang="en-US" sz="2400"/>
              <a:t>多态性之二：超类的对象可以对子类的实例引用；</a:t>
            </a:r>
          </a:p>
          <a:p>
            <a:pPr lvl="1"/>
            <a:r>
              <a:rPr lang="zh-CN" altLang="en-US" sz="2400"/>
              <a:t>由</a:t>
            </a:r>
            <a:r>
              <a:rPr lang="en-US" altLang="zh-CN" sz="2400"/>
              <a:t>abstract</a:t>
            </a:r>
            <a:r>
              <a:rPr lang="zh-CN" altLang="en-US" sz="2400"/>
              <a:t>和</a:t>
            </a:r>
            <a:r>
              <a:rPr lang="en-US" altLang="zh-CN" sz="2400"/>
              <a:t>final</a:t>
            </a:r>
            <a:r>
              <a:rPr lang="zh-CN" altLang="en-US" sz="2400"/>
              <a:t>修饰的类指示类的是否必须或不能被继承。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创建子类，格式如下：</a:t>
            </a:r>
          </a:p>
          <a:p>
            <a:pPr marL="274320" lvl="1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abstract|final</a:t>
            </a:r>
            <a:r>
              <a:rPr lang="en-US" altLang="zh-CN" sz="2400" dirty="0"/>
              <a:t>] class </a:t>
            </a:r>
            <a:r>
              <a:rPr lang="en-US" altLang="zh-CN" sz="2400" dirty="0" err="1"/>
              <a:t>SubCls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SupCls</a:t>
            </a:r>
            <a:r>
              <a:rPr lang="en-US" altLang="zh-CN" sz="2400" dirty="0"/>
              <a:t>{</a:t>
            </a:r>
          </a:p>
          <a:p>
            <a:pPr marL="274320" lvl="1" indent="0"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SubClassBody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abstract</a:t>
            </a:r>
            <a:r>
              <a:rPr lang="zh-CN" altLang="en-US" sz="2400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sz="2400" dirty="0"/>
              <a:t>final</a:t>
            </a:r>
            <a:r>
              <a:rPr lang="zh-CN" altLang="en-US" sz="2400" dirty="0"/>
              <a:t>是可选项，修饰的类叫终结类，指示其不能被继承，不能有子类；</a:t>
            </a:r>
          </a:p>
          <a:p>
            <a:pPr lvl="1"/>
            <a:r>
              <a:rPr lang="en-US" altLang="zh-CN" sz="2400" dirty="0" err="1"/>
              <a:t>SubCls</a:t>
            </a:r>
            <a:r>
              <a:rPr lang="zh-CN" altLang="en-US" sz="2400" dirty="0"/>
              <a:t>是创建的类，称为子类；</a:t>
            </a:r>
          </a:p>
          <a:p>
            <a:pPr lvl="1"/>
            <a:r>
              <a:rPr lang="en-US" altLang="zh-CN" sz="2400" dirty="0"/>
              <a:t>extends</a:t>
            </a:r>
            <a:r>
              <a:rPr lang="zh-CN" altLang="en-US" sz="2400" dirty="0"/>
              <a:t>是关键字，指示两个类存在的继承关系；</a:t>
            </a:r>
          </a:p>
          <a:p>
            <a:pPr lvl="1"/>
            <a:r>
              <a:rPr lang="en-US" altLang="zh-CN" sz="2400" dirty="0" err="1"/>
              <a:t>SuperCls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SubCls</a:t>
            </a:r>
            <a:r>
              <a:rPr lang="zh-CN" altLang="en-US" sz="2400" dirty="0"/>
              <a:t>类的超类。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在创建类时，若缺省</a:t>
            </a:r>
            <a:r>
              <a:rPr lang="en-US" altLang="zh-CN" sz="2800" dirty="0"/>
              <a:t>extends</a:t>
            </a:r>
            <a:r>
              <a:rPr lang="zh-CN" altLang="en-US" sz="2800" dirty="0"/>
              <a:t>，则该类就为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类的直接子类。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类是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语言中所有类的直接或间接超类。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类存放在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包中。</a:t>
            </a:r>
          </a:p>
          <a:p>
            <a:r>
              <a:rPr lang="zh-CN" altLang="en-US" sz="2800" dirty="0"/>
              <a:t>子类继承了超类的所有成员，但是无法访问某些受限的成员</a:t>
            </a:r>
            <a:endParaRPr lang="en-US" altLang="zh-CN" sz="2800" dirty="0"/>
          </a:p>
          <a:p>
            <a:r>
              <a:rPr lang="zh-CN" altLang="en-US" sz="2800" dirty="0"/>
              <a:t>子类中可以访问从超类继承下来的三种访问权限设定的成员</a:t>
            </a:r>
          </a:p>
          <a:p>
            <a:pPr lvl="1"/>
            <a:r>
              <a:rPr lang="en-US" altLang="zh-CN" sz="2400" dirty="0"/>
              <a:t>public</a:t>
            </a:r>
            <a:r>
              <a:rPr lang="zh-CN" altLang="en-US" sz="2400" dirty="0"/>
              <a:t>； </a:t>
            </a:r>
          </a:p>
          <a:p>
            <a:pPr lvl="1"/>
            <a:r>
              <a:rPr lang="en-US" altLang="zh-CN" sz="2400" dirty="0"/>
              <a:t>protected</a:t>
            </a:r>
            <a:r>
              <a:rPr lang="zh-CN" altLang="en-US" sz="2400" dirty="0"/>
              <a:t>； </a:t>
            </a:r>
          </a:p>
          <a:p>
            <a:pPr lvl="1"/>
            <a:r>
              <a:rPr lang="zh-CN" altLang="en-US" sz="2400" dirty="0"/>
              <a:t>缺省。 </a:t>
            </a:r>
          </a:p>
          <a:p>
            <a:pPr lvl="1"/>
            <a:endParaRPr lang="zh-CN" altLang="en-US" sz="24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08709" y="905608"/>
            <a:ext cx="5215303" cy="504678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Person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String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char sex;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Date birthday;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void 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(String n, char s, Date b){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name = 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sex = 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birthday =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403781" y="982084"/>
            <a:ext cx="4754563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7437438" y="2047875"/>
            <a:ext cx="4754562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子类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5870864" y="791330"/>
            <a:ext cx="5912427" cy="50467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class Student extends Person{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stuID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void </a:t>
            </a:r>
            <a:r>
              <a:rPr lang="en-US" altLang="zh-CN" b="1" dirty="0" err="1"/>
              <a:t>setData</a:t>
            </a:r>
            <a:r>
              <a:rPr lang="en-US" altLang="zh-CN" b="1" dirty="0"/>
              <a:t>(String n, char s, Date b, String id,</a:t>
            </a:r>
          </a:p>
          <a:p>
            <a:pPr marL="0" indent="0">
              <a:buNone/>
            </a:pPr>
            <a:r>
              <a:rPr lang="en-US" altLang="zh-CN" b="1" dirty="0"/>
              <a:t>               String spec){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setData</a:t>
            </a:r>
            <a:r>
              <a:rPr lang="en-US" altLang="zh-CN" b="1" dirty="0"/>
              <a:t>(n, s, b);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stuID</a:t>
            </a:r>
            <a:r>
              <a:rPr lang="en-US" altLang="zh-CN" b="1" dirty="0"/>
              <a:t> = id;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 = spec;</a:t>
            </a:r>
          </a:p>
          <a:p>
            <a:pPr marL="0" indent="0">
              <a:buNone/>
            </a:pPr>
            <a:r>
              <a:rPr lang="en-US" altLang="zh-CN" b="1" dirty="0"/>
              <a:t>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99126"/>
            <a:ext cx="10735408" cy="5046784"/>
          </a:xfrm>
        </p:spPr>
        <p:txBody>
          <a:bodyPr/>
          <a:lstStyle/>
          <a:p>
            <a:r>
              <a:rPr lang="zh-CN" altLang="en-US" sz="2800" dirty="0"/>
              <a:t>类</a:t>
            </a:r>
            <a:r>
              <a:rPr lang="en-US" altLang="zh-CN" sz="2800" dirty="0"/>
              <a:t>Person</a:t>
            </a:r>
            <a:r>
              <a:rPr lang="zh-CN" altLang="en-US" sz="2800" dirty="0"/>
              <a:t>有成员：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sex</a:t>
            </a:r>
            <a:r>
              <a:rPr lang="zh-CN" altLang="en-US" sz="2400" dirty="0"/>
              <a:t>、</a:t>
            </a:r>
            <a:r>
              <a:rPr lang="en-US" altLang="zh-CN" sz="2400" dirty="0"/>
              <a:t>birthday </a:t>
            </a:r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有成员： 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sex</a:t>
            </a:r>
            <a:r>
              <a:rPr lang="zh-CN" altLang="en-US" sz="2400" dirty="0"/>
              <a:t>、</a:t>
            </a:r>
            <a:r>
              <a:rPr lang="en-US" altLang="zh-CN" sz="2400" dirty="0"/>
              <a:t>birthday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speciality</a:t>
            </a:r>
            <a:endParaRPr lang="en-US" altLang="zh-CN" sz="2400" dirty="0"/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</a:p>
          <a:p>
            <a:pPr lvl="1"/>
            <a:r>
              <a:rPr lang="zh-CN" altLang="en-US" sz="2400" dirty="0"/>
              <a:t>       </a:t>
            </a:r>
            <a:r>
              <a:rPr lang="en-US" altLang="zh-CN" sz="2400" dirty="0"/>
              <a:t>	   </a:t>
            </a:r>
            <a:r>
              <a:rPr lang="zh-CN" altLang="en-US" sz="2400" dirty="0"/>
              <a:t>        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String,char,Date,String,String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其中：红色标识的成员是类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继承超类</a:t>
            </a:r>
            <a:r>
              <a:rPr lang="en-US" altLang="zh-CN" sz="2800" dirty="0"/>
              <a:t>Person</a:t>
            </a:r>
            <a:r>
              <a:rPr lang="zh-CN" altLang="en-US" sz="2800" dirty="0"/>
              <a:t>的成员。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32304" y="6199632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SimpleInheritance.java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虽然子类可以继承超类所有成员，但是因为超类中成员的访问控制，子类无法访问某些受限成员。</a:t>
            </a:r>
          </a:p>
          <a:p>
            <a:r>
              <a:rPr lang="zh-CN" altLang="en-US"/>
              <a:t>在超类中，由</a:t>
            </a:r>
            <a:r>
              <a:rPr lang="en-US" altLang="zh-CN"/>
              <a:t>private</a:t>
            </a:r>
            <a:r>
              <a:rPr lang="zh-CN" altLang="en-US"/>
              <a:t>修饰的访问权限的成员变量和方法，虽然被子类继承，但是子类不能访问。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40416" y="6199467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Access.java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6816</TotalTime>
  <Words>2444</Words>
  <Application>Microsoft Office PowerPoint</Application>
  <PresentationFormat>宽屏</PresentationFormat>
  <Paragraphs>258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CourierNewPSMT</vt:lpstr>
      <vt:lpstr>微软雅黑</vt:lpstr>
      <vt:lpstr>Arial</vt:lpstr>
      <vt:lpstr>Times New Roman</vt:lpstr>
      <vt:lpstr>Wingdings</vt:lpstr>
      <vt:lpstr>菱形网格 16x9</vt:lpstr>
      <vt:lpstr>Java5:超类、子类和继承性</vt:lpstr>
      <vt:lpstr>第5章 超类、子类和继承性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第5章 超类、子类和继承性</vt:lpstr>
      <vt:lpstr>成员变量的隐藏和方法覆盖 </vt:lpstr>
      <vt:lpstr>方法覆盖与运行时的多态</vt:lpstr>
      <vt:lpstr>第5章 超类、子类和继承性</vt:lpstr>
      <vt:lpstr>null，this和super</vt:lpstr>
      <vt:lpstr>null </vt:lpstr>
      <vt:lpstr>this </vt:lpstr>
      <vt:lpstr>super</vt:lpstr>
      <vt:lpstr>何时调用构造函数</vt:lpstr>
      <vt:lpstr>第5章 超类、子类和继承性</vt:lpstr>
      <vt:lpstr>运行时的多态</vt:lpstr>
      <vt:lpstr>方法覆盖与运行时的多态</vt:lpstr>
      <vt:lpstr>方法覆盖与运行时的多态</vt:lpstr>
      <vt:lpstr>第5章 超类、子类和继承性</vt:lpstr>
      <vt:lpstr>final关键字</vt:lpstr>
      <vt:lpstr>final 数据</vt:lpstr>
      <vt:lpstr>空白final</vt:lpstr>
      <vt:lpstr>final 参数</vt:lpstr>
      <vt:lpstr>final类</vt:lpstr>
      <vt:lpstr>final方法</vt:lpstr>
      <vt:lpstr>abstract类和方法</vt:lpstr>
      <vt:lpstr>abstract类和方法</vt:lpstr>
      <vt:lpstr>abstract类和方法</vt:lpstr>
      <vt:lpstr>第5章 超类、子类和继承性</vt:lpstr>
      <vt:lpstr>Object类</vt:lpstr>
      <vt:lpstr>PowerPoint 演示文稿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171</cp:revision>
  <dcterms:created xsi:type="dcterms:W3CDTF">2018-03-05T08:16:37Z</dcterms:created>
  <dcterms:modified xsi:type="dcterms:W3CDTF">2020-08-11T11:47:38Z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