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71" r:id="rId2"/>
    <p:sldId id="262" r:id="rId3"/>
    <p:sldId id="263" r:id="rId4"/>
    <p:sldId id="265" r:id="rId5"/>
    <p:sldId id="266" r:id="rId6"/>
    <p:sldId id="297" r:id="rId7"/>
    <p:sldId id="298" r:id="rId8"/>
    <p:sldId id="299" r:id="rId9"/>
    <p:sldId id="300" r:id="rId10"/>
    <p:sldId id="267" r:id="rId11"/>
    <p:sldId id="268" r:id="rId12"/>
    <p:sldId id="269" r:id="rId13"/>
    <p:sldId id="270" r:id="rId14"/>
    <p:sldId id="301" r:id="rId15"/>
    <p:sldId id="272" r:id="rId16"/>
    <p:sldId id="273" r:id="rId17"/>
    <p:sldId id="274" r:id="rId18"/>
    <p:sldId id="275" r:id="rId19"/>
    <p:sldId id="306" r:id="rId20"/>
    <p:sldId id="277" r:id="rId21"/>
    <p:sldId id="304" r:id="rId22"/>
    <p:sldId id="314" r:id="rId23"/>
    <p:sldId id="315" r:id="rId24"/>
    <p:sldId id="307" r:id="rId25"/>
    <p:sldId id="279" r:id="rId26"/>
    <p:sldId id="280" r:id="rId27"/>
    <p:sldId id="302" r:id="rId28"/>
    <p:sldId id="281" r:id="rId29"/>
    <p:sldId id="313" r:id="rId30"/>
    <p:sldId id="282" r:id="rId31"/>
    <p:sldId id="283" r:id="rId32"/>
    <p:sldId id="284" r:id="rId33"/>
    <p:sldId id="303" r:id="rId34"/>
    <p:sldId id="285" r:id="rId35"/>
    <p:sldId id="286" r:id="rId36"/>
    <p:sldId id="288" r:id="rId37"/>
    <p:sldId id="309" r:id="rId38"/>
    <p:sldId id="308" r:id="rId39"/>
    <p:sldId id="290" r:id="rId40"/>
    <p:sldId id="289" r:id="rId41"/>
    <p:sldId id="291" r:id="rId42"/>
    <p:sldId id="292" r:id="rId43"/>
    <p:sldId id="293" r:id="rId44"/>
    <p:sldId id="294" r:id="rId45"/>
    <p:sldId id="310" r:id="rId46"/>
    <p:sldId id="295" r:id="rId47"/>
    <p:sldId id="296" r:id="rId48"/>
    <p:sldId id="311" r:id="rId49"/>
  </p:sldIdLst>
  <p:sldSz cx="12192000" cy="6858000"/>
  <p:notesSz cx="6858000" cy="9144000"/>
  <p:custDataLst>
    <p:tags r:id="rId52"/>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86016" autoAdjust="0"/>
  </p:normalViewPr>
  <p:slideViewPr>
    <p:cSldViewPr snapToGrid="0">
      <p:cViewPr varScale="1">
        <p:scale>
          <a:sx n="74" d="100"/>
          <a:sy n="74" d="100"/>
        </p:scale>
        <p:origin x="1459" y="6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ata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D297362B-D85C-40A4-B845-ADD1A3624925}">
      <dgm:prSet/>
      <dgm:spPr/>
      <dgm:t>
        <a:bodyPr/>
        <a:lstStyle/>
        <a:p>
          <a:r>
            <a:rPr lang="zh-CN" altLang="zh-CN" dirty="0"/>
            <a:t>类的创建</a:t>
          </a:r>
        </a:p>
      </dgm:t>
    </dgm:pt>
    <dgm:pt modelId="{7D1AAE26-21A4-4A7D-A918-2398CBD37A3D}" type="parTrans" cxnId="{88FEFA64-4AB0-4D05-9DB9-3D2FBB37C7CD}">
      <dgm:prSet/>
      <dgm:spPr/>
      <dgm:t>
        <a:bodyPr/>
        <a:lstStyle/>
        <a:p>
          <a:endParaRPr lang="zh-CN" altLang="en-US"/>
        </a:p>
      </dgm:t>
    </dgm:pt>
    <dgm:pt modelId="{B6F7F666-53E2-4F98-82A0-A89F73617F61}" type="sibTrans" cxnId="{88FEFA64-4AB0-4D05-9DB9-3D2FBB37C7CD}">
      <dgm:prSet/>
      <dgm:spPr/>
      <dgm:t>
        <a:bodyPr/>
        <a:lstStyle/>
        <a:p>
          <a:endParaRPr lang="zh-CN" altLang="en-US"/>
        </a:p>
      </dgm:t>
    </dgm:pt>
    <dgm:pt modelId="{14B9C40C-D7CB-404F-BFB4-359AA96BE0B2}">
      <dgm:prSet/>
      <dgm:spPr>
        <a:solidFill>
          <a:schemeClr val="accent1"/>
        </a:solidFill>
      </dgm:spPr>
      <dgm:t>
        <a:bodyPr/>
        <a:lstStyle/>
        <a:p>
          <a:r>
            <a:rPr lang="zh-CN" altLang="en-US" dirty="0"/>
            <a:t>方法过载</a:t>
          </a:r>
          <a:endParaRPr lang="zh-CN" altLang="zh-CN" dirty="0"/>
        </a:p>
      </dgm:t>
    </dgm:pt>
    <dgm:pt modelId="{68E80E3F-AD93-4CD7-B277-BDF43370AB8C}" type="parTrans" cxnId="{9833884A-BD0D-4830-8AC2-130E25D2A50E}">
      <dgm:prSet/>
      <dgm:spPr/>
      <dgm:t>
        <a:bodyPr/>
        <a:lstStyle/>
        <a:p>
          <a:endParaRPr lang="zh-CN" altLang="en-US"/>
        </a:p>
      </dgm:t>
    </dgm:pt>
    <dgm:pt modelId="{1964BAC6-CCBB-40E0-94A8-56EF61501BBD}" type="sibTrans" cxnId="{9833884A-BD0D-4830-8AC2-130E25D2A50E}">
      <dgm:prSet/>
      <dgm:spPr/>
      <dgm:t>
        <a:bodyPr/>
        <a:lstStyle/>
        <a:p>
          <a:endParaRPr lang="zh-CN" altLang="en-US"/>
        </a:p>
      </dgm:t>
    </dgm:pt>
    <dgm:pt modelId="{65149576-73E6-4815-AFD6-F407700CF928}">
      <dgm:prSet/>
      <dgm:spPr/>
      <dgm:t>
        <a:bodyPr/>
        <a:lstStyle/>
        <a:p>
          <a:r>
            <a:rPr lang="zh-CN" altLang="en-US" dirty="0"/>
            <a:t>类的构造方法</a:t>
          </a:r>
          <a:endParaRPr lang="zh-CN" altLang="zh-CN" dirty="0"/>
        </a:p>
      </dgm:t>
    </dgm:pt>
    <dgm:pt modelId="{3F7B5EDA-3DC4-4F19-8200-FF54FD7955E9}" type="parTrans" cxnId="{AFA87D17-FD71-4536-AE21-1951068A64B3}">
      <dgm:prSet/>
      <dgm:spPr/>
      <dgm:t>
        <a:bodyPr/>
        <a:lstStyle/>
        <a:p>
          <a:endParaRPr lang="zh-CN" altLang="en-US"/>
        </a:p>
      </dgm:t>
    </dgm:pt>
    <dgm:pt modelId="{33E50860-A493-4094-8AFC-1FBD76848E72}" type="sibTrans" cxnId="{AFA87D17-FD71-4536-AE21-1951068A64B3}">
      <dgm:prSet/>
      <dgm:spPr/>
      <dgm:t>
        <a:bodyPr/>
        <a:lstStyle/>
        <a:p>
          <a:endParaRPr lang="zh-CN" altLang="en-US"/>
        </a:p>
      </dgm:t>
    </dgm:pt>
    <dgm:pt modelId="{7B203E2C-143A-4B8B-A6AA-BF06761EDBC1}">
      <dgm:prSet/>
      <dgm:spPr/>
      <dgm:t>
        <a:bodyPr/>
        <a:lstStyle/>
        <a:p>
          <a:r>
            <a:rPr lang="zh-CN" altLang="en-US" dirty="0"/>
            <a:t>类成员和实例成员</a:t>
          </a:r>
          <a:endParaRPr lang="zh-CN" altLang="zh-CN" dirty="0"/>
        </a:p>
      </dgm:t>
    </dgm:pt>
    <dgm:pt modelId="{576EFED6-576C-4694-B8ED-E1D05261F623}" type="parTrans" cxnId="{4778351E-0F3E-4354-B619-C78D6AD85BDE}">
      <dgm:prSet/>
      <dgm:spPr/>
      <dgm:t>
        <a:bodyPr/>
        <a:lstStyle/>
        <a:p>
          <a:endParaRPr lang="zh-CN" altLang="en-US"/>
        </a:p>
      </dgm:t>
    </dgm:pt>
    <dgm:pt modelId="{66C603BB-FC93-434D-BBEE-2F368B9DDB82}" type="sibTrans" cxnId="{4778351E-0F3E-4354-B619-C78D6AD85BDE}">
      <dgm:prSet/>
      <dgm:spPr/>
      <dgm:t>
        <a:bodyPr/>
        <a:lstStyle/>
        <a:p>
          <a:endParaRPr lang="zh-CN" altLang="en-US"/>
        </a:p>
      </dgm:t>
    </dgm:pt>
    <dgm:pt modelId="{98A7238A-B0CD-4A22-A043-72540C75ACF1}">
      <dgm:prSet/>
      <dgm:spPr/>
      <dgm:t>
        <a:bodyPr/>
        <a:lstStyle/>
        <a:p>
          <a:r>
            <a:rPr lang="zh-CN" altLang="zh-CN" dirty="0"/>
            <a:t>对象创建与使用</a:t>
          </a:r>
        </a:p>
      </dgm:t>
    </dgm:pt>
    <dgm:pt modelId="{D30FD79C-F231-44C9-BDB9-BA7B08739EBC}" type="parTrans" cxnId="{5ADB44F9-7D60-4EA5-860C-CBCF00FCE6FD}">
      <dgm:prSet/>
      <dgm:spPr/>
      <dgm:t>
        <a:bodyPr/>
        <a:lstStyle/>
        <a:p>
          <a:endParaRPr lang="zh-CN" altLang="en-US"/>
        </a:p>
      </dgm:t>
    </dgm:pt>
    <dgm:pt modelId="{3174B868-1467-4FDB-887D-568F11A98BDC}" type="sibTrans" cxnId="{5ADB44F9-7D60-4EA5-860C-CBCF00FCE6FD}">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BE9486B1-D379-46AA-AD63-56652903C0DD}" type="pres">
      <dgm:prSet presAssocID="{D297362B-D85C-40A4-B845-ADD1A3624925}" presName="composite" presStyleCnt="0"/>
      <dgm:spPr/>
    </dgm:pt>
    <dgm:pt modelId="{CCD29AF1-6F18-4562-BA60-9F90843612EE}" type="pres">
      <dgm:prSet presAssocID="{D297362B-D85C-40A4-B845-ADD1A3624925}" presName="imgShp" presStyleLbl="fgImgPlace1" presStyleIdx="1" presStyleCnt="6"/>
      <dgm:spPr>
        <a:blipFill rotWithShape="0">
          <a:blip xmlns:r="http://schemas.openxmlformats.org/officeDocument/2006/relationships" r:embed="rId2"/>
          <a:stretch>
            <a:fillRect/>
          </a:stretch>
        </a:blipFill>
      </dgm:spPr>
    </dgm:pt>
    <dgm:pt modelId="{4EA6657C-848D-43D0-A35B-9FD8AF294E38}" type="pres">
      <dgm:prSet presAssocID="{D297362B-D85C-40A4-B845-ADD1A3624925}" presName="txShp" presStyleLbl="node1" presStyleIdx="1" presStyleCnt="6">
        <dgm:presLayoutVars>
          <dgm:bulletEnabled val="1"/>
        </dgm:presLayoutVars>
      </dgm:prSet>
      <dgm:spPr/>
    </dgm:pt>
    <dgm:pt modelId="{3CEF0EA5-7082-4C7F-B57D-F7F8AFFF331E}" type="pres">
      <dgm:prSet presAssocID="{B6F7F666-53E2-4F98-82A0-A89F73617F61}" presName="spacing" presStyleCnt="0"/>
      <dgm:spPr/>
    </dgm:pt>
    <dgm:pt modelId="{DF168520-5126-4360-A783-8903C9F980D4}" type="pres">
      <dgm:prSet presAssocID="{14B9C40C-D7CB-404F-BFB4-359AA96BE0B2}" presName="composite" presStyleCnt="0"/>
      <dgm:spPr/>
    </dgm:pt>
    <dgm:pt modelId="{10C76B3D-4F61-4417-92AC-B378C30F64A0}" type="pres">
      <dgm:prSet presAssocID="{14B9C40C-D7CB-404F-BFB4-359AA96BE0B2}" presName="imgShp" presStyleLbl="fgImgPlace1" presStyleIdx="2" presStyleCnt="6"/>
      <dgm:spPr>
        <a:blipFill rotWithShape="0">
          <a:blip xmlns:r="http://schemas.openxmlformats.org/officeDocument/2006/relationships" r:embed="rId2"/>
          <a:stretch>
            <a:fillRect/>
          </a:stretch>
        </a:blipFill>
      </dgm:spPr>
    </dgm:pt>
    <dgm:pt modelId="{0E24EBC1-1644-4A4D-AC7A-288638E20334}" type="pres">
      <dgm:prSet presAssocID="{14B9C40C-D7CB-404F-BFB4-359AA96BE0B2}" presName="txShp" presStyleLbl="node1" presStyleIdx="2" presStyleCnt="6">
        <dgm:presLayoutVars>
          <dgm:bulletEnabled val="1"/>
        </dgm:presLayoutVars>
      </dgm:prSet>
      <dgm:spPr/>
    </dgm:pt>
    <dgm:pt modelId="{7DB10127-6126-4B2E-8534-9F0A29C7E186}" type="pres">
      <dgm:prSet presAssocID="{1964BAC6-CCBB-40E0-94A8-56EF61501BBD}" presName="spacing" presStyleCnt="0"/>
      <dgm:spPr/>
    </dgm:pt>
    <dgm:pt modelId="{7FCE5808-C610-40EC-9958-081E39EDD46B}" type="pres">
      <dgm:prSet presAssocID="{65149576-73E6-4815-AFD6-F407700CF928}" presName="composite" presStyleCnt="0"/>
      <dgm:spPr/>
    </dgm:pt>
    <dgm:pt modelId="{F9409DDA-BC12-4A29-9E34-4994342FC0F4}" type="pres">
      <dgm:prSet presAssocID="{65149576-73E6-4815-AFD6-F407700CF928}" presName="imgShp" presStyleLbl="fgImgPlace1" presStyleIdx="3" presStyleCnt="6"/>
      <dgm:spPr>
        <a:blipFill rotWithShape="0">
          <a:blip xmlns:r="http://schemas.openxmlformats.org/officeDocument/2006/relationships" r:embed="rId2"/>
          <a:stretch>
            <a:fillRect/>
          </a:stretch>
        </a:blipFill>
      </dgm:spPr>
    </dgm:pt>
    <dgm:pt modelId="{4BC5750F-24DF-4B4C-9AA2-C4EBB3EE852A}" type="pres">
      <dgm:prSet presAssocID="{65149576-73E6-4815-AFD6-F407700CF928}" presName="txShp" presStyleLbl="node1" presStyleIdx="3" presStyleCnt="6">
        <dgm:presLayoutVars>
          <dgm:bulletEnabled val="1"/>
        </dgm:presLayoutVars>
      </dgm:prSet>
      <dgm:spPr/>
    </dgm:pt>
    <dgm:pt modelId="{29822932-5B1C-4F2B-B106-6F83063B871F}" type="pres">
      <dgm:prSet presAssocID="{33E50860-A493-4094-8AFC-1FBD76848E72}" presName="spacing" presStyleCnt="0"/>
      <dgm:spPr/>
    </dgm:pt>
    <dgm:pt modelId="{C06D6EAA-BC28-47DC-80A3-3B51D9E3B022}" type="pres">
      <dgm:prSet presAssocID="{7B203E2C-143A-4B8B-A6AA-BF06761EDBC1}" presName="composite" presStyleCnt="0"/>
      <dgm:spPr/>
    </dgm:pt>
    <dgm:pt modelId="{6393E4D6-F83D-4CBF-9496-DE39200EB925}" type="pres">
      <dgm:prSet presAssocID="{7B203E2C-143A-4B8B-A6AA-BF06761EDBC1}" presName="imgShp" presStyleLbl="fgImgPlace1" presStyleIdx="4" presStyleCnt="6"/>
      <dgm:spPr>
        <a:blipFill rotWithShape="0">
          <a:blip xmlns:r="http://schemas.openxmlformats.org/officeDocument/2006/relationships" r:embed="rId2"/>
          <a:stretch>
            <a:fillRect/>
          </a:stretch>
        </a:blipFill>
      </dgm:spPr>
    </dgm:pt>
    <dgm:pt modelId="{4304012D-5369-4885-B6A2-4D79923F1E0B}" type="pres">
      <dgm:prSet presAssocID="{7B203E2C-143A-4B8B-A6AA-BF06761EDBC1}" presName="txShp" presStyleLbl="node1" presStyleIdx="4" presStyleCnt="6">
        <dgm:presLayoutVars>
          <dgm:bulletEnabled val="1"/>
        </dgm:presLayoutVars>
      </dgm:prSet>
      <dgm:spPr/>
    </dgm:pt>
    <dgm:pt modelId="{7765E1C8-E5A7-4B1A-A9FE-24CD1BF7878A}" type="pres">
      <dgm:prSet presAssocID="{66C603BB-FC93-434D-BBEE-2F368B9DDB82}" presName="spacing" presStyleCnt="0"/>
      <dgm:spPr/>
    </dgm:pt>
    <dgm:pt modelId="{013BE18A-5F5A-4AC3-800A-90348AF0D871}" type="pres">
      <dgm:prSet presAssocID="{98A7238A-B0CD-4A22-A043-72540C75ACF1}" presName="composite" presStyleCnt="0"/>
      <dgm:spPr/>
    </dgm:pt>
    <dgm:pt modelId="{C68C246D-94E8-4971-9F4D-D587570502C4}" type="pres">
      <dgm:prSet presAssocID="{98A7238A-B0CD-4A22-A043-72540C75ACF1}" presName="imgShp" presStyleLbl="fgImgPlace1" presStyleIdx="5" presStyleCnt="6"/>
      <dgm:spPr>
        <a:blipFill rotWithShape="0">
          <a:blip xmlns:r="http://schemas.openxmlformats.org/officeDocument/2006/relationships" r:embed="rId2"/>
          <a:stretch>
            <a:fillRect/>
          </a:stretch>
        </a:blipFill>
      </dgm:spPr>
    </dgm:pt>
    <dgm:pt modelId="{81445F6A-7FC4-49A8-9BCF-7C741BA86A1A}" type="pres">
      <dgm:prSet presAssocID="{98A7238A-B0CD-4A22-A043-72540C75ACF1}" presName="txShp" presStyleLbl="node1" presStyleIdx="5" presStyleCnt="6">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27992107-D52B-44B7-AFE1-1F8923ECAB03}" type="presOf" srcId="{D297362B-D85C-40A4-B845-ADD1A3624925}" destId="{4EA6657C-848D-43D0-A35B-9FD8AF294E38}" srcOrd="0" destOrd="0" presId="urn:microsoft.com/office/officeart/2005/8/layout/vList3#1"/>
    <dgm:cxn modelId="{AFA87D17-FD71-4536-AE21-1951068A64B3}" srcId="{90AEAF06-FF20-4EC1-93EE-D6117FFE98B9}" destId="{65149576-73E6-4815-AFD6-F407700CF928}" srcOrd="3" destOrd="0" parTransId="{3F7B5EDA-3DC4-4F19-8200-FF54FD7955E9}" sibTransId="{33E50860-A493-4094-8AFC-1FBD76848E72}"/>
    <dgm:cxn modelId="{BC58E118-9628-45FF-8277-0AA2A2C7FFA9}" type="presOf" srcId="{65149576-73E6-4815-AFD6-F407700CF928}" destId="{4BC5750F-24DF-4B4C-9AA2-C4EBB3EE852A}" srcOrd="0" destOrd="0" presId="urn:microsoft.com/office/officeart/2005/8/layout/vList3#1"/>
    <dgm:cxn modelId="{6B6A411A-D583-41D6-B0FB-8D8B3CDE272F}" type="presOf" srcId="{14B9C40C-D7CB-404F-BFB4-359AA96BE0B2}" destId="{0E24EBC1-1644-4A4D-AC7A-288638E20334}" srcOrd="0" destOrd="0" presId="urn:microsoft.com/office/officeart/2005/8/layout/vList3#1"/>
    <dgm:cxn modelId="{4778351E-0F3E-4354-B619-C78D6AD85BDE}" srcId="{90AEAF06-FF20-4EC1-93EE-D6117FFE98B9}" destId="{7B203E2C-143A-4B8B-A6AA-BF06761EDBC1}" srcOrd="4" destOrd="0" parTransId="{576EFED6-576C-4694-B8ED-E1D05261F623}" sibTransId="{66C603BB-FC93-434D-BBEE-2F368B9DDB82}"/>
    <dgm:cxn modelId="{88FEFA64-4AB0-4D05-9DB9-3D2FBB37C7CD}" srcId="{90AEAF06-FF20-4EC1-93EE-D6117FFE98B9}" destId="{D297362B-D85C-40A4-B845-ADD1A3624925}" srcOrd="1" destOrd="0" parTransId="{7D1AAE26-21A4-4A7D-A918-2398CBD37A3D}" sibTransId="{B6F7F666-53E2-4F98-82A0-A89F73617F61}"/>
    <dgm:cxn modelId="{9833884A-BD0D-4830-8AC2-130E25D2A50E}" srcId="{90AEAF06-FF20-4EC1-93EE-D6117FFE98B9}" destId="{14B9C40C-D7CB-404F-BFB4-359AA96BE0B2}" srcOrd="2" destOrd="0" parTransId="{68E80E3F-AD93-4CD7-B277-BDF43370AB8C}" sibTransId="{1964BAC6-CCBB-40E0-94A8-56EF61501BBD}"/>
    <dgm:cxn modelId="{31903D90-538D-4DED-AC3C-96C160D38565}" type="presOf" srcId="{98A7238A-B0CD-4A22-A043-72540C75ACF1}" destId="{81445F6A-7FC4-49A8-9BCF-7C741BA86A1A}" srcOrd="0" destOrd="0" presId="urn:microsoft.com/office/officeart/2005/8/layout/vList3#1"/>
    <dgm:cxn modelId="{5EA73894-5553-46C2-A93F-0F4BDDF677A3}" type="presOf" srcId="{7B203E2C-143A-4B8B-A6AA-BF06761EDBC1}" destId="{4304012D-5369-4885-B6A2-4D79923F1E0B}"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5ADB44F9-7D60-4EA5-860C-CBCF00FCE6FD}" srcId="{90AEAF06-FF20-4EC1-93EE-D6117FFE98B9}" destId="{98A7238A-B0CD-4A22-A043-72540C75ACF1}" srcOrd="5" destOrd="0" parTransId="{D30FD79C-F231-44C9-BDB9-BA7B08739EBC}" sibTransId="{3174B868-1467-4FDB-887D-568F11A98BDC}"/>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BBF41B19-56F4-4E55-9090-8FB009938D9C}" type="presParOf" srcId="{73852271-39CE-485E-9C35-81AE2EA898DF}" destId="{BE9486B1-D379-46AA-AD63-56652903C0DD}" srcOrd="2" destOrd="0" presId="urn:microsoft.com/office/officeart/2005/8/layout/vList3#1"/>
    <dgm:cxn modelId="{69BD24A6-680D-48A1-B4C1-B583E6E64184}" type="presParOf" srcId="{BE9486B1-D379-46AA-AD63-56652903C0DD}" destId="{CCD29AF1-6F18-4562-BA60-9F90843612EE}" srcOrd="0" destOrd="0" presId="urn:microsoft.com/office/officeart/2005/8/layout/vList3#1"/>
    <dgm:cxn modelId="{57D53B30-53FD-4B96-8708-387849F2F9AC}" type="presParOf" srcId="{BE9486B1-D379-46AA-AD63-56652903C0DD}" destId="{4EA6657C-848D-43D0-A35B-9FD8AF294E38}" srcOrd="1" destOrd="0" presId="urn:microsoft.com/office/officeart/2005/8/layout/vList3#1"/>
    <dgm:cxn modelId="{46CC7DFA-C7F1-4475-B2CE-27A3A104FBAB}" type="presParOf" srcId="{73852271-39CE-485E-9C35-81AE2EA898DF}" destId="{3CEF0EA5-7082-4C7F-B57D-F7F8AFFF331E}" srcOrd="3" destOrd="0" presId="urn:microsoft.com/office/officeart/2005/8/layout/vList3#1"/>
    <dgm:cxn modelId="{C9A356D7-69D0-4CAD-AE33-6DB1D44C7FCA}" type="presParOf" srcId="{73852271-39CE-485E-9C35-81AE2EA898DF}" destId="{DF168520-5126-4360-A783-8903C9F980D4}" srcOrd="4" destOrd="0" presId="urn:microsoft.com/office/officeart/2005/8/layout/vList3#1"/>
    <dgm:cxn modelId="{43209CAF-2432-4DAF-BEE9-035382751A9F}" type="presParOf" srcId="{DF168520-5126-4360-A783-8903C9F980D4}" destId="{10C76B3D-4F61-4417-92AC-B378C30F64A0}" srcOrd="0" destOrd="0" presId="urn:microsoft.com/office/officeart/2005/8/layout/vList3#1"/>
    <dgm:cxn modelId="{6B4FFC70-A1E8-4214-91DD-81FF8EDD13F1}" type="presParOf" srcId="{DF168520-5126-4360-A783-8903C9F980D4}" destId="{0E24EBC1-1644-4A4D-AC7A-288638E20334}" srcOrd="1" destOrd="0" presId="urn:microsoft.com/office/officeart/2005/8/layout/vList3#1"/>
    <dgm:cxn modelId="{824E1F12-096D-4435-8F6D-3EBE9240EC7D}" type="presParOf" srcId="{73852271-39CE-485E-9C35-81AE2EA898DF}" destId="{7DB10127-6126-4B2E-8534-9F0A29C7E186}" srcOrd="5" destOrd="0" presId="urn:microsoft.com/office/officeart/2005/8/layout/vList3#1"/>
    <dgm:cxn modelId="{E3EB25D9-36EA-4796-A497-B5E52DE7B893}" type="presParOf" srcId="{73852271-39CE-485E-9C35-81AE2EA898DF}" destId="{7FCE5808-C610-40EC-9958-081E39EDD46B}" srcOrd="6" destOrd="0" presId="urn:microsoft.com/office/officeart/2005/8/layout/vList3#1"/>
    <dgm:cxn modelId="{E64275D1-3B31-4A39-B29B-6DDAE6E73CE7}" type="presParOf" srcId="{7FCE5808-C610-40EC-9958-081E39EDD46B}" destId="{F9409DDA-BC12-4A29-9E34-4994342FC0F4}" srcOrd="0" destOrd="0" presId="urn:microsoft.com/office/officeart/2005/8/layout/vList3#1"/>
    <dgm:cxn modelId="{73F8A445-BC66-49FC-AC27-8C42072E924C}" type="presParOf" srcId="{7FCE5808-C610-40EC-9958-081E39EDD46B}" destId="{4BC5750F-24DF-4B4C-9AA2-C4EBB3EE852A}" srcOrd="1" destOrd="0" presId="urn:microsoft.com/office/officeart/2005/8/layout/vList3#1"/>
    <dgm:cxn modelId="{6F41F2BF-5EB9-4F75-86C5-E634C5AF2016}" type="presParOf" srcId="{73852271-39CE-485E-9C35-81AE2EA898DF}" destId="{29822932-5B1C-4F2B-B106-6F83063B871F}" srcOrd="7" destOrd="0" presId="urn:microsoft.com/office/officeart/2005/8/layout/vList3#1"/>
    <dgm:cxn modelId="{2FB4CEE5-FF1D-4875-B45F-615F5BA5EE98}" type="presParOf" srcId="{73852271-39CE-485E-9C35-81AE2EA898DF}" destId="{C06D6EAA-BC28-47DC-80A3-3B51D9E3B022}" srcOrd="8" destOrd="0" presId="urn:microsoft.com/office/officeart/2005/8/layout/vList3#1"/>
    <dgm:cxn modelId="{66CE507A-FD9C-424B-B534-01BEA308FA86}" type="presParOf" srcId="{C06D6EAA-BC28-47DC-80A3-3B51D9E3B022}" destId="{6393E4D6-F83D-4CBF-9496-DE39200EB925}" srcOrd="0" destOrd="0" presId="urn:microsoft.com/office/officeart/2005/8/layout/vList3#1"/>
    <dgm:cxn modelId="{8115942F-7554-49C8-AC81-7C64FD40D6B7}" type="presParOf" srcId="{C06D6EAA-BC28-47DC-80A3-3B51D9E3B022}" destId="{4304012D-5369-4885-B6A2-4D79923F1E0B}" srcOrd="1" destOrd="0" presId="urn:microsoft.com/office/officeart/2005/8/layout/vList3#1"/>
    <dgm:cxn modelId="{81194367-4D2C-419E-88F3-317B89EB4239}" type="presParOf" srcId="{73852271-39CE-485E-9C35-81AE2EA898DF}" destId="{7765E1C8-E5A7-4B1A-A9FE-24CD1BF7878A}" srcOrd="9" destOrd="0" presId="urn:microsoft.com/office/officeart/2005/8/layout/vList3#1"/>
    <dgm:cxn modelId="{7A490921-7087-4591-8067-2844128CC18C}" type="presParOf" srcId="{73852271-39CE-485E-9C35-81AE2EA898DF}" destId="{013BE18A-5F5A-4AC3-800A-90348AF0D871}" srcOrd="10" destOrd="0" presId="urn:microsoft.com/office/officeart/2005/8/layout/vList3#1"/>
    <dgm:cxn modelId="{A6EB1748-D625-4E88-A101-E100396ED8BC}" type="presParOf" srcId="{013BE18A-5F5A-4AC3-800A-90348AF0D871}" destId="{C68C246D-94E8-4971-9F4D-D587570502C4}" srcOrd="0" destOrd="0" presId="urn:microsoft.com/office/officeart/2005/8/layout/vList3#1"/>
    <dgm:cxn modelId="{46F8D44B-F6B9-4599-92B9-70A5B0EC67B5}" type="presParOf" srcId="{013BE18A-5F5A-4AC3-800A-90348AF0D871}" destId="{81445F6A-7FC4-49A8-9BCF-7C741BA86A1A}" srcOrd="1" destOrd="0" presId="urn:microsoft.com/office/officeart/2005/8/layout/vList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C11E4653-47DA-4076-89A4-543B4F208DD9}">
      <dgm:prSet/>
      <dgm:spPr>
        <a:solidFill>
          <a:schemeClr val="accent1">
            <a:lumMod val="50000"/>
          </a:schemeClr>
        </a:solidFill>
      </dgm:spPr>
      <dgm:t>
        <a:bodyPr/>
        <a:lstStyle/>
        <a:p>
          <a:r>
            <a:rPr lang="zh-CN" altLang="zh-CN" dirty="0"/>
            <a:t>类的创建</a:t>
          </a:r>
        </a:p>
      </dgm:t>
    </dgm:pt>
    <dgm:pt modelId="{9D4271D5-C906-49BF-823B-0270EC626732}" type="parTrans" cxnId="{B2F9EA4D-8BF2-4BE9-B6FD-4BFB041EC988}">
      <dgm:prSet/>
      <dgm:spPr/>
      <dgm:t>
        <a:bodyPr/>
        <a:lstStyle/>
        <a:p>
          <a:endParaRPr lang="zh-CN" altLang="en-US"/>
        </a:p>
      </dgm:t>
    </dgm:pt>
    <dgm:pt modelId="{4706AD0D-8983-47E5-9311-7F435D590183}" type="sibTrans" cxnId="{B2F9EA4D-8BF2-4BE9-B6FD-4BFB041EC988}">
      <dgm:prSet/>
      <dgm:spPr/>
      <dgm:t>
        <a:bodyPr/>
        <a:lstStyle/>
        <a:p>
          <a:endParaRPr lang="zh-CN" altLang="en-US"/>
        </a:p>
      </dgm:t>
    </dgm:pt>
    <dgm:pt modelId="{9C7BBFCA-AE6A-4BBD-B357-C86B19066436}">
      <dgm:prSet/>
      <dgm:spPr>
        <a:solidFill>
          <a:schemeClr val="accent1"/>
        </a:solidFill>
      </dgm:spPr>
      <dgm:t>
        <a:bodyPr/>
        <a:lstStyle/>
        <a:p>
          <a:r>
            <a:rPr lang="zh-CN" altLang="en-US" dirty="0"/>
            <a:t>方法过载</a:t>
          </a:r>
          <a:endParaRPr lang="zh-CN" altLang="zh-CN" dirty="0"/>
        </a:p>
      </dgm:t>
    </dgm:pt>
    <dgm:pt modelId="{CDA722FD-748F-4F82-A7A8-DD0E41E7CC5A}" type="parTrans" cxnId="{D9366891-E6F3-4171-B4C2-7413B4BA5450}">
      <dgm:prSet/>
      <dgm:spPr/>
      <dgm:t>
        <a:bodyPr/>
        <a:lstStyle/>
        <a:p>
          <a:endParaRPr lang="zh-CN" altLang="en-US"/>
        </a:p>
      </dgm:t>
    </dgm:pt>
    <dgm:pt modelId="{ED3BD6DC-7217-43BC-AE07-487778E1BD15}" type="sibTrans" cxnId="{D9366891-E6F3-4171-B4C2-7413B4BA5450}">
      <dgm:prSet/>
      <dgm:spPr/>
      <dgm:t>
        <a:bodyPr/>
        <a:lstStyle/>
        <a:p>
          <a:endParaRPr lang="zh-CN" altLang="en-US"/>
        </a:p>
      </dgm:t>
    </dgm:pt>
    <dgm:pt modelId="{C9064FBB-E9E7-4998-B812-B4490B5A86A7}">
      <dgm:prSet/>
      <dgm:spPr/>
      <dgm:t>
        <a:bodyPr/>
        <a:lstStyle/>
        <a:p>
          <a:r>
            <a:rPr lang="zh-CN" altLang="en-US" dirty="0"/>
            <a:t>类的构造方法</a:t>
          </a:r>
          <a:endParaRPr lang="zh-CN" altLang="zh-CN" dirty="0"/>
        </a:p>
      </dgm:t>
    </dgm:pt>
    <dgm:pt modelId="{454559B0-C0C8-453C-9DD9-8790BCDAE119}" type="parTrans" cxnId="{64DD279B-E9F0-4332-AC9A-1BD9A27C9C02}">
      <dgm:prSet/>
      <dgm:spPr/>
      <dgm:t>
        <a:bodyPr/>
        <a:lstStyle/>
        <a:p>
          <a:endParaRPr lang="zh-CN" altLang="en-US"/>
        </a:p>
      </dgm:t>
    </dgm:pt>
    <dgm:pt modelId="{4A7B5EBA-EB0C-4B29-A09B-ECBECB622899}" type="sibTrans" cxnId="{64DD279B-E9F0-4332-AC9A-1BD9A27C9C02}">
      <dgm:prSet/>
      <dgm:spPr/>
      <dgm:t>
        <a:bodyPr/>
        <a:lstStyle/>
        <a:p>
          <a:endParaRPr lang="zh-CN" altLang="en-US"/>
        </a:p>
      </dgm:t>
    </dgm:pt>
    <dgm:pt modelId="{4F2F38AC-44E1-4425-80AE-A24BF7559029}">
      <dgm:prSet/>
      <dgm:spPr/>
      <dgm:t>
        <a:bodyPr/>
        <a:lstStyle/>
        <a:p>
          <a:r>
            <a:rPr lang="zh-CN" altLang="en-US" dirty="0"/>
            <a:t>类成员和实例成员</a:t>
          </a:r>
          <a:endParaRPr lang="zh-CN" altLang="zh-CN" dirty="0"/>
        </a:p>
      </dgm:t>
    </dgm:pt>
    <dgm:pt modelId="{5EB80A21-F7E3-4049-95B4-6010BBAB1E68}" type="parTrans" cxnId="{49831611-06FB-4F95-A650-AC966746B780}">
      <dgm:prSet/>
      <dgm:spPr/>
      <dgm:t>
        <a:bodyPr/>
        <a:lstStyle/>
        <a:p>
          <a:endParaRPr lang="zh-CN" altLang="en-US"/>
        </a:p>
      </dgm:t>
    </dgm:pt>
    <dgm:pt modelId="{AB16DBD7-47B1-4E31-A7DC-0D29D8312433}" type="sibTrans" cxnId="{49831611-06FB-4F95-A650-AC966746B780}">
      <dgm:prSet/>
      <dgm:spPr/>
      <dgm:t>
        <a:bodyPr/>
        <a:lstStyle/>
        <a:p>
          <a:endParaRPr lang="zh-CN" altLang="en-US"/>
        </a:p>
      </dgm:t>
    </dgm:pt>
    <dgm:pt modelId="{CC2704FF-8823-481F-AA68-9ED32F3C415D}">
      <dgm:prSet/>
      <dgm:spPr/>
      <dgm:t>
        <a:bodyPr/>
        <a:lstStyle/>
        <a:p>
          <a:r>
            <a:rPr lang="zh-CN" altLang="zh-CN" dirty="0"/>
            <a:t>对象创建与使用</a:t>
          </a:r>
        </a:p>
      </dgm:t>
    </dgm:pt>
    <dgm:pt modelId="{12C52FE7-6F31-4D6D-89F5-D20C2C240F59}" type="parTrans" cxnId="{2C095413-702F-47B7-B6F5-AE4A03E61FD3}">
      <dgm:prSet/>
      <dgm:spPr/>
      <dgm:t>
        <a:bodyPr/>
        <a:lstStyle/>
        <a:p>
          <a:endParaRPr lang="zh-CN" altLang="en-US"/>
        </a:p>
      </dgm:t>
    </dgm:pt>
    <dgm:pt modelId="{96C87E09-B196-4E1B-BD92-03206218573C}" type="sibTrans" cxnId="{2C095413-702F-47B7-B6F5-AE4A03E61FD3}">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10AF94EC-8E5B-42AA-AEE0-DE4B6ADA71A2}" type="pres">
      <dgm:prSet presAssocID="{C11E4653-47DA-4076-89A4-543B4F208DD9}" presName="composite" presStyleCnt="0"/>
      <dgm:spPr/>
    </dgm:pt>
    <dgm:pt modelId="{81AC4A81-77D3-4592-A985-C615874AE88B}" type="pres">
      <dgm:prSet presAssocID="{C11E4653-47DA-4076-89A4-543B4F208DD9}" presName="imgShp" presStyleLbl="fgImgPlace1" presStyleIdx="1" presStyleCnt="6"/>
      <dgm:spPr>
        <a:blipFill rotWithShape="0">
          <a:blip xmlns:r="http://schemas.openxmlformats.org/officeDocument/2006/relationships" r:embed="rId2"/>
          <a:stretch>
            <a:fillRect/>
          </a:stretch>
        </a:blipFill>
      </dgm:spPr>
    </dgm:pt>
    <dgm:pt modelId="{284B1E04-EC25-47DE-B244-1D8F19EEEA59}" type="pres">
      <dgm:prSet presAssocID="{C11E4653-47DA-4076-89A4-543B4F208DD9}" presName="txShp" presStyleLbl="node1" presStyleIdx="1" presStyleCnt="6">
        <dgm:presLayoutVars>
          <dgm:bulletEnabled val="1"/>
        </dgm:presLayoutVars>
      </dgm:prSet>
      <dgm:spPr/>
    </dgm:pt>
    <dgm:pt modelId="{40783816-3B26-4B6D-A02A-845B73CE64D4}" type="pres">
      <dgm:prSet presAssocID="{4706AD0D-8983-47E5-9311-7F435D590183}" presName="spacing" presStyleCnt="0"/>
      <dgm:spPr/>
    </dgm:pt>
    <dgm:pt modelId="{2A2D5A21-9066-482E-A326-CC3E6124774F}" type="pres">
      <dgm:prSet presAssocID="{9C7BBFCA-AE6A-4BBD-B357-C86B19066436}" presName="composite" presStyleCnt="0"/>
      <dgm:spPr/>
    </dgm:pt>
    <dgm:pt modelId="{CCBE873D-C3F3-4C1D-9DA8-81F973692E45}" type="pres">
      <dgm:prSet presAssocID="{9C7BBFCA-AE6A-4BBD-B357-C86B19066436}" presName="imgShp" presStyleLbl="fgImgPlace1" presStyleIdx="2" presStyleCnt="6"/>
      <dgm:spPr>
        <a:blipFill rotWithShape="0">
          <a:blip xmlns:r="http://schemas.openxmlformats.org/officeDocument/2006/relationships" r:embed="rId2"/>
          <a:stretch>
            <a:fillRect/>
          </a:stretch>
        </a:blipFill>
      </dgm:spPr>
    </dgm:pt>
    <dgm:pt modelId="{52245C56-AD40-46FE-931C-9B273D445C18}" type="pres">
      <dgm:prSet presAssocID="{9C7BBFCA-AE6A-4BBD-B357-C86B19066436}" presName="txShp" presStyleLbl="node1" presStyleIdx="2" presStyleCnt="6">
        <dgm:presLayoutVars>
          <dgm:bulletEnabled val="1"/>
        </dgm:presLayoutVars>
      </dgm:prSet>
      <dgm:spPr/>
    </dgm:pt>
    <dgm:pt modelId="{7632EC6A-E6A3-499A-9524-B46C313A1F07}" type="pres">
      <dgm:prSet presAssocID="{ED3BD6DC-7217-43BC-AE07-487778E1BD15}" presName="spacing" presStyleCnt="0"/>
      <dgm:spPr/>
    </dgm:pt>
    <dgm:pt modelId="{145B0EC8-DCB5-47D4-B619-45D2C00B6398}" type="pres">
      <dgm:prSet presAssocID="{C9064FBB-E9E7-4998-B812-B4490B5A86A7}" presName="composite" presStyleCnt="0"/>
      <dgm:spPr/>
    </dgm:pt>
    <dgm:pt modelId="{6F02BADF-362B-4932-9715-B516FE705821}" type="pres">
      <dgm:prSet presAssocID="{C9064FBB-E9E7-4998-B812-B4490B5A86A7}" presName="imgShp" presStyleLbl="fgImgPlace1" presStyleIdx="3" presStyleCnt="6"/>
      <dgm:spPr>
        <a:blipFill rotWithShape="0">
          <a:blip xmlns:r="http://schemas.openxmlformats.org/officeDocument/2006/relationships" r:embed="rId2"/>
          <a:stretch>
            <a:fillRect/>
          </a:stretch>
        </a:blipFill>
      </dgm:spPr>
    </dgm:pt>
    <dgm:pt modelId="{D5CBA430-BD39-4667-B3A2-B7182D64F934}" type="pres">
      <dgm:prSet presAssocID="{C9064FBB-E9E7-4998-B812-B4490B5A86A7}" presName="txShp" presStyleLbl="node1" presStyleIdx="3" presStyleCnt="6">
        <dgm:presLayoutVars>
          <dgm:bulletEnabled val="1"/>
        </dgm:presLayoutVars>
      </dgm:prSet>
      <dgm:spPr/>
    </dgm:pt>
    <dgm:pt modelId="{BA3B827E-3A1E-4D38-9142-6EABA5213D21}" type="pres">
      <dgm:prSet presAssocID="{4A7B5EBA-EB0C-4B29-A09B-ECBECB622899}" presName="spacing" presStyleCnt="0"/>
      <dgm:spPr/>
    </dgm:pt>
    <dgm:pt modelId="{F0E04B34-254B-42E8-AE7F-0061D64339B8}" type="pres">
      <dgm:prSet presAssocID="{4F2F38AC-44E1-4425-80AE-A24BF7559029}" presName="composite" presStyleCnt="0"/>
      <dgm:spPr/>
    </dgm:pt>
    <dgm:pt modelId="{6D0BEA43-6D27-4235-9E19-34CA3CA59EEA}" type="pres">
      <dgm:prSet presAssocID="{4F2F38AC-44E1-4425-80AE-A24BF7559029}" presName="imgShp" presStyleLbl="fgImgPlace1" presStyleIdx="4" presStyleCnt="6"/>
      <dgm:spPr>
        <a:blipFill rotWithShape="0">
          <a:blip xmlns:r="http://schemas.openxmlformats.org/officeDocument/2006/relationships" r:embed="rId2"/>
          <a:stretch>
            <a:fillRect/>
          </a:stretch>
        </a:blipFill>
      </dgm:spPr>
    </dgm:pt>
    <dgm:pt modelId="{45388EE4-761F-4829-98BB-9E001A24E506}" type="pres">
      <dgm:prSet presAssocID="{4F2F38AC-44E1-4425-80AE-A24BF7559029}" presName="txShp" presStyleLbl="node1" presStyleIdx="4" presStyleCnt="6">
        <dgm:presLayoutVars>
          <dgm:bulletEnabled val="1"/>
        </dgm:presLayoutVars>
      </dgm:prSet>
      <dgm:spPr/>
    </dgm:pt>
    <dgm:pt modelId="{D9905812-C865-4BBB-B3E6-310A2E73E490}" type="pres">
      <dgm:prSet presAssocID="{AB16DBD7-47B1-4E31-A7DC-0D29D8312433}" presName="spacing" presStyleCnt="0"/>
      <dgm:spPr/>
    </dgm:pt>
    <dgm:pt modelId="{306E33D2-9DB7-4FDB-880E-3EA0B3CD8D69}" type="pres">
      <dgm:prSet presAssocID="{CC2704FF-8823-481F-AA68-9ED32F3C415D}" presName="composite" presStyleCnt="0"/>
      <dgm:spPr/>
    </dgm:pt>
    <dgm:pt modelId="{690AE6B3-059E-4F28-8AB6-0CAF6BEBB933}" type="pres">
      <dgm:prSet presAssocID="{CC2704FF-8823-481F-AA68-9ED32F3C415D}" presName="imgShp" presStyleLbl="fgImgPlace1" presStyleIdx="5" presStyleCnt="6"/>
      <dgm:spPr>
        <a:blipFill rotWithShape="0">
          <a:blip xmlns:r="http://schemas.openxmlformats.org/officeDocument/2006/relationships" r:embed="rId2"/>
          <a:stretch>
            <a:fillRect/>
          </a:stretch>
        </a:blipFill>
      </dgm:spPr>
    </dgm:pt>
    <dgm:pt modelId="{B90AD190-D053-427E-BED9-687534A9DB5F}" type="pres">
      <dgm:prSet presAssocID="{CC2704FF-8823-481F-AA68-9ED32F3C415D}" presName="txShp" presStyleLbl="node1" presStyleIdx="5" presStyleCnt="6">
        <dgm:presLayoutVars>
          <dgm:bulletEnabled val="1"/>
        </dgm:presLayoutVars>
      </dgm:prSet>
      <dgm:spPr/>
    </dgm:pt>
  </dgm:ptLst>
  <dgm:cxnLst>
    <dgm:cxn modelId="{49831611-06FB-4F95-A650-AC966746B780}" srcId="{90AEAF06-FF20-4EC1-93EE-D6117FFE98B9}" destId="{4F2F38AC-44E1-4425-80AE-A24BF7559029}" srcOrd="4" destOrd="0" parTransId="{5EB80A21-F7E3-4049-95B4-6010BBAB1E68}" sibTransId="{AB16DBD7-47B1-4E31-A7DC-0D29D8312433}"/>
    <dgm:cxn modelId="{2C095413-702F-47B7-B6F5-AE4A03E61FD3}" srcId="{90AEAF06-FF20-4EC1-93EE-D6117FFE98B9}" destId="{CC2704FF-8823-481F-AA68-9ED32F3C415D}" srcOrd="5" destOrd="0" parTransId="{12C52FE7-6F31-4D6D-89F5-D20C2C240F59}" sibTransId="{96C87E09-B196-4E1B-BD92-03206218573C}"/>
    <dgm:cxn modelId="{B3323F3D-171A-4E3C-94D0-5BE87B4765B2}" type="presOf" srcId="{CC2704FF-8823-481F-AA68-9ED32F3C415D}" destId="{B90AD190-D053-427E-BED9-687534A9DB5F}" srcOrd="0" destOrd="0" presId="urn:microsoft.com/office/officeart/2005/8/layout/vList3#2"/>
    <dgm:cxn modelId="{11B58A4A-C995-4CEC-83C2-672B941AF601}" type="presOf" srcId="{AC44FC8F-6B9F-41DE-9FDC-DD5F8D2A0071}" destId="{698F5D1F-7ADD-43FC-BF6F-1A7A0D6A7A4F}" srcOrd="0" destOrd="0" presId="urn:microsoft.com/office/officeart/2005/8/layout/vList3#2"/>
    <dgm:cxn modelId="{B2F9EA4D-8BF2-4BE9-B6FD-4BFB041EC988}" srcId="{90AEAF06-FF20-4EC1-93EE-D6117FFE98B9}" destId="{C11E4653-47DA-4076-89A4-543B4F208DD9}" srcOrd="1" destOrd="0" parTransId="{9D4271D5-C906-49BF-823B-0270EC626732}" sibTransId="{4706AD0D-8983-47E5-9311-7F435D590183}"/>
    <dgm:cxn modelId="{B87E968C-F6FA-4279-A4DB-B087E198BBD0}" type="presOf" srcId="{4F2F38AC-44E1-4425-80AE-A24BF7559029}" destId="{45388EE4-761F-4829-98BB-9E001A24E506}" srcOrd="0" destOrd="0" presId="urn:microsoft.com/office/officeart/2005/8/layout/vList3#2"/>
    <dgm:cxn modelId="{D9366891-E6F3-4171-B4C2-7413B4BA5450}" srcId="{90AEAF06-FF20-4EC1-93EE-D6117FFE98B9}" destId="{9C7BBFCA-AE6A-4BBD-B357-C86B19066436}" srcOrd="2" destOrd="0" parTransId="{CDA722FD-748F-4F82-A7A8-DD0E41E7CC5A}" sibTransId="{ED3BD6DC-7217-43BC-AE07-487778E1BD15}"/>
    <dgm:cxn modelId="{B89B1099-7709-4BE0-AF1F-EBF60CC1246F}" type="presOf" srcId="{C9064FBB-E9E7-4998-B812-B4490B5A86A7}" destId="{D5CBA430-BD39-4667-B3A2-B7182D64F934}" srcOrd="0" destOrd="0" presId="urn:microsoft.com/office/officeart/2005/8/layout/vList3#2"/>
    <dgm:cxn modelId="{64DD279B-E9F0-4332-AC9A-1BD9A27C9C02}" srcId="{90AEAF06-FF20-4EC1-93EE-D6117FFE98B9}" destId="{C9064FBB-E9E7-4998-B812-B4490B5A86A7}" srcOrd="3" destOrd="0" parTransId="{454559B0-C0C8-453C-9DD9-8790BCDAE119}" sibTransId="{4A7B5EBA-EB0C-4B29-A09B-ECBECB622899}"/>
    <dgm:cxn modelId="{8AC331B9-D927-4E30-AA7A-26675FD53B2F}" type="presOf" srcId="{90AEAF06-FF20-4EC1-93EE-D6117FFE98B9}" destId="{73852271-39CE-485E-9C35-81AE2EA898DF}" srcOrd="0" destOrd="0" presId="urn:microsoft.com/office/officeart/2005/8/layout/vList3#2"/>
    <dgm:cxn modelId="{106335C0-BE5C-4C5B-932A-B14ABDE01B22}" type="presOf" srcId="{C11E4653-47DA-4076-89A4-543B4F208DD9}" destId="{284B1E04-EC25-47DE-B244-1D8F19EEEA59}" srcOrd="0" destOrd="0" presId="urn:microsoft.com/office/officeart/2005/8/layout/vList3#2"/>
    <dgm:cxn modelId="{FFA072CF-B4F9-4944-83EE-E787A853C4DF}" type="presOf" srcId="{9C7BBFCA-AE6A-4BBD-B357-C86B19066436}" destId="{52245C56-AD40-46FE-931C-9B273D445C18}"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BE649369-5EEB-44F3-B08A-7B1A7D9333C6}" type="presParOf" srcId="{73852271-39CE-485E-9C35-81AE2EA898DF}" destId="{BEDC0BF3-D75F-4E5E-AA3A-2CC0D9DD0EAC}" srcOrd="0" destOrd="0" presId="urn:microsoft.com/office/officeart/2005/8/layout/vList3#2"/>
    <dgm:cxn modelId="{94290F06-1114-46A8-8E47-F0AFAA425FF4}" type="presParOf" srcId="{BEDC0BF3-D75F-4E5E-AA3A-2CC0D9DD0EAC}" destId="{DA3E3410-9F0D-46F0-B537-DC54EEF60B5A}" srcOrd="0" destOrd="0" presId="urn:microsoft.com/office/officeart/2005/8/layout/vList3#2"/>
    <dgm:cxn modelId="{C925E734-59DD-4CD9-BE0C-D6BCD1C22F6A}" type="presParOf" srcId="{BEDC0BF3-D75F-4E5E-AA3A-2CC0D9DD0EAC}" destId="{698F5D1F-7ADD-43FC-BF6F-1A7A0D6A7A4F}" srcOrd="1" destOrd="0" presId="urn:microsoft.com/office/officeart/2005/8/layout/vList3#2"/>
    <dgm:cxn modelId="{E1F4B314-6F4C-477C-90BD-F34E6F32B450}" type="presParOf" srcId="{73852271-39CE-485E-9C35-81AE2EA898DF}" destId="{6C69E316-95E7-4BF6-BD26-329C2CFA4FA0}" srcOrd="1" destOrd="0" presId="urn:microsoft.com/office/officeart/2005/8/layout/vList3#2"/>
    <dgm:cxn modelId="{3FD4D74B-54AE-4BB2-B1FA-FA2D8407A160}" type="presParOf" srcId="{73852271-39CE-485E-9C35-81AE2EA898DF}" destId="{10AF94EC-8E5B-42AA-AEE0-DE4B6ADA71A2}" srcOrd="2" destOrd="0" presId="urn:microsoft.com/office/officeart/2005/8/layout/vList3#2"/>
    <dgm:cxn modelId="{BBAD2D14-DEB6-47BB-BC14-BAA65A740B64}" type="presParOf" srcId="{10AF94EC-8E5B-42AA-AEE0-DE4B6ADA71A2}" destId="{81AC4A81-77D3-4592-A985-C615874AE88B}" srcOrd="0" destOrd="0" presId="urn:microsoft.com/office/officeart/2005/8/layout/vList3#2"/>
    <dgm:cxn modelId="{984B7032-36BC-490A-AF7C-FBD06B0EE722}" type="presParOf" srcId="{10AF94EC-8E5B-42AA-AEE0-DE4B6ADA71A2}" destId="{284B1E04-EC25-47DE-B244-1D8F19EEEA59}" srcOrd="1" destOrd="0" presId="urn:microsoft.com/office/officeart/2005/8/layout/vList3#2"/>
    <dgm:cxn modelId="{23F17D2E-47C3-4A44-B00A-44230A612FC7}" type="presParOf" srcId="{73852271-39CE-485E-9C35-81AE2EA898DF}" destId="{40783816-3B26-4B6D-A02A-845B73CE64D4}" srcOrd="3" destOrd="0" presId="urn:microsoft.com/office/officeart/2005/8/layout/vList3#2"/>
    <dgm:cxn modelId="{6CDC6526-D24C-4F48-8492-58FF518327C3}" type="presParOf" srcId="{73852271-39CE-485E-9C35-81AE2EA898DF}" destId="{2A2D5A21-9066-482E-A326-CC3E6124774F}" srcOrd="4" destOrd="0" presId="urn:microsoft.com/office/officeart/2005/8/layout/vList3#2"/>
    <dgm:cxn modelId="{2B201CDD-923D-41D8-BF07-81A358F42D01}" type="presParOf" srcId="{2A2D5A21-9066-482E-A326-CC3E6124774F}" destId="{CCBE873D-C3F3-4C1D-9DA8-81F973692E45}" srcOrd="0" destOrd="0" presId="urn:microsoft.com/office/officeart/2005/8/layout/vList3#2"/>
    <dgm:cxn modelId="{5B4F653F-AD75-449C-BBF2-99E3FBA991D3}" type="presParOf" srcId="{2A2D5A21-9066-482E-A326-CC3E6124774F}" destId="{52245C56-AD40-46FE-931C-9B273D445C18}" srcOrd="1" destOrd="0" presId="urn:microsoft.com/office/officeart/2005/8/layout/vList3#2"/>
    <dgm:cxn modelId="{D04E0D93-D9EC-43CC-ACE1-506DD5E9CB9B}" type="presParOf" srcId="{73852271-39CE-485E-9C35-81AE2EA898DF}" destId="{7632EC6A-E6A3-499A-9524-B46C313A1F07}" srcOrd="5" destOrd="0" presId="urn:microsoft.com/office/officeart/2005/8/layout/vList3#2"/>
    <dgm:cxn modelId="{4A53DC76-75D4-472F-8887-EE78EBA785DD}" type="presParOf" srcId="{73852271-39CE-485E-9C35-81AE2EA898DF}" destId="{145B0EC8-DCB5-47D4-B619-45D2C00B6398}" srcOrd="6" destOrd="0" presId="urn:microsoft.com/office/officeart/2005/8/layout/vList3#2"/>
    <dgm:cxn modelId="{9A031ABF-6AD2-4D0E-AC31-8CEF32A70550}" type="presParOf" srcId="{145B0EC8-DCB5-47D4-B619-45D2C00B6398}" destId="{6F02BADF-362B-4932-9715-B516FE705821}" srcOrd="0" destOrd="0" presId="urn:microsoft.com/office/officeart/2005/8/layout/vList3#2"/>
    <dgm:cxn modelId="{55870BE9-954B-4B82-95F6-7602E2990385}" type="presParOf" srcId="{145B0EC8-DCB5-47D4-B619-45D2C00B6398}" destId="{D5CBA430-BD39-4667-B3A2-B7182D64F934}" srcOrd="1" destOrd="0" presId="urn:microsoft.com/office/officeart/2005/8/layout/vList3#2"/>
    <dgm:cxn modelId="{6B7F2268-83C3-4B47-B826-B179C76795F2}" type="presParOf" srcId="{73852271-39CE-485E-9C35-81AE2EA898DF}" destId="{BA3B827E-3A1E-4D38-9142-6EABA5213D21}" srcOrd="7" destOrd="0" presId="urn:microsoft.com/office/officeart/2005/8/layout/vList3#2"/>
    <dgm:cxn modelId="{8CCA7E3C-7B0A-4729-85C9-87A5F4E13C5A}" type="presParOf" srcId="{73852271-39CE-485E-9C35-81AE2EA898DF}" destId="{F0E04B34-254B-42E8-AE7F-0061D64339B8}" srcOrd="8" destOrd="0" presId="urn:microsoft.com/office/officeart/2005/8/layout/vList3#2"/>
    <dgm:cxn modelId="{9E209932-DA80-4E76-BD96-7BD05DAD6F14}" type="presParOf" srcId="{F0E04B34-254B-42E8-AE7F-0061D64339B8}" destId="{6D0BEA43-6D27-4235-9E19-34CA3CA59EEA}" srcOrd="0" destOrd="0" presId="urn:microsoft.com/office/officeart/2005/8/layout/vList3#2"/>
    <dgm:cxn modelId="{B4BA2331-63D2-42D2-9122-FA4D5C418EDE}" type="presParOf" srcId="{F0E04B34-254B-42E8-AE7F-0061D64339B8}" destId="{45388EE4-761F-4829-98BB-9E001A24E506}" srcOrd="1" destOrd="0" presId="urn:microsoft.com/office/officeart/2005/8/layout/vList3#2"/>
    <dgm:cxn modelId="{65E9CB3F-5D84-403D-89D9-06BD334EB4A0}" type="presParOf" srcId="{73852271-39CE-485E-9C35-81AE2EA898DF}" destId="{D9905812-C865-4BBB-B3E6-310A2E73E490}" srcOrd="9" destOrd="0" presId="urn:microsoft.com/office/officeart/2005/8/layout/vList3#2"/>
    <dgm:cxn modelId="{F53FD2FD-C5CD-4E12-BE45-D714EC1AD179}" type="presParOf" srcId="{73852271-39CE-485E-9C35-81AE2EA898DF}" destId="{306E33D2-9DB7-4FDB-880E-3EA0B3CD8D69}" srcOrd="10" destOrd="0" presId="urn:microsoft.com/office/officeart/2005/8/layout/vList3#2"/>
    <dgm:cxn modelId="{729077A5-2506-4B7C-A6CB-A1CC4B9D5F4D}" type="presParOf" srcId="{306E33D2-9DB7-4FDB-880E-3EA0B3CD8D69}" destId="{690AE6B3-059E-4F28-8AB6-0CAF6BEBB933}" srcOrd="0" destOrd="0" presId="urn:microsoft.com/office/officeart/2005/8/layout/vList3#2"/>
    <dgm:cxn modelId="{9B52B01C-B15F-489E-9A77-5CE024F0512F}" type="presParOf" srcId="{306E33D2-9DB7-4FDB-880E-3EA0B3CD8D69}" destId="{B90AD190-D053-427E-BED9-687534A9DB5F}"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F39464-6065-4CB4-A181-128279A01C86}"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FBC3FF8B-9F5A-40F7-BDC5-FDDA0CC16EDD}">
      <dgm:prSet custT="1"/>
      <dgm:spPr/>
      <dgm:t>
        <a:bodyPr/>
        <a:lstStyle/>
        <a:p>
          <a:pPr rtl="0"/>
          <a:r>
            <a:rPr lang="zh-CN" sz="3200" dirty="0"/>
            <a:t>有状态</a:t>
          </a:r>
          <a:endParaRPr lang="en-US" sz="3200" dirty="0"/>
        </a:p>
      </dgm:t>
    </dgm:pt>
    <dgm:pt modelId="{D4C3875F-BB7A-4BE8-8601-A1BD5002B21B}" type="parTrans" cxnId="{CB623D10-445D-4070-BFDB-40783AA7D522}">
      <dgm:prSet/>
      <dgm:spPr/>
      <dgm:t>
        <a:bodyPr/>
        <a:lstStyle/>
        <a:p>
          <a:endParaRPr lang="zh-CN" altLang="en-US" sz="1600"/>
        </a:p>
      </dgm:t>
    </dgm:pt>
    <dgm:pt modelId="{80304EE8-FA45-4DDD-A548-AAEFFC297C4F}" type="sibTrans" cxnId="{CB623D10-445D-4070-BFDB-40783AA7D522}">
      <dgm:prSet/>
      <dgm:spPr/>
      <dgm:t>
        <a:bodyPr/>
        <a:lstStyle/>
        <a:p>
          <a:endParaRPr lang="zh-CN" altLang="en-US" sz="1600"/>
        </a:p>
      </dgm:t>
    </dgm:pt>
    <dgm:pt modelId="{33BDED59-D927-4E9E-B0D2-335FE648DD42}">
      <dgm:prSet custT="1"/>
      <dgm:spPr/>
      <dgm:t>
        <a:bodyPr/>
        <a:lstStyle/>
        <a:p>
          <a:pPr rtl="0"/>
          <a:r>
            <a:rPr lang="zh-CN" sz="3200" dirty="0"/>
            <a:t>速度</a:t>
          </a:r>
          <a:endParaRPr lang="en-US" sz="3200" dirty="0"/>
        </a:p>
      </dgm:t>
    </dgm:pt>
    <dgm:pt modelId="{9456EB22-94F1-4B48-AA98-06708992036A}" type="parTrans" cxnId="{7CBBAD62-C3F0-491D-B8B6-44D2D84C68AD}">
      <dgm:prSet/>
      <dgm:spPr/>
      <dgm:t>
        <a:bodyPr/>
        <a:lstStyle/>
        <a:p>
          <a:endParaRPr lang="zh-CN" altLang="en-US" sz="1600"/>
        </a:p>
      </dgm:t>
    </dgm:pt>
    <dgm:pt modelId="{3F1A3FCC-2F07-4CF8-89B4-B390780A284F}" type="sibTrans" cxnId="{7CBBAD62-C3F0-491D-B8B6-44D2D84C68AD}">
      <dgm:prSet/>
      <dgm:spPr/>
      <dgm:t>
        <a:bodyPr/>
        <a:lstStyle/>
        <a:p>
          <a:endParaRPr lang="zh-CN" altLang="en-US" sz="1600"/>
        </a:p>
      </dgm:t>
    </dgm:pt>
    <dgm:pt modelId="{527063D5-6866-48E6-84F4-1C0752FA22B3}">
      <dgm:prSet custT="1"/>
      <dgm:spPr/>
      <dgm:t>
        <a:bodyPr/>
        <a:lstStyle/>
        <a:p>
          <a:pPr rtl="0"/>
          <a:r>
            <a:rPr lang="zh-CN" sz="3200" dirty="0"/>
            <a:t>方向</a:t>
          </a:r>
          <a:endParaRPr lang="en-US" sz="3200" dirty="0"/>
        </a:p>
      </dgm:t>
    </dgm:pt>
    <dgm:pt modelId="{50095DCC-251F-435D-9E32-97214D4D83C2}" type="parTrans" cxnId="{CB918F92-EF9B-4D03-9778-0A69FC5CDD2F}">
      <dgm:prSet/>
      <dgm:spPr/>
      <dgm:t>
        <a:bodyPr/>
        <a:lstStyle/>
        <a:p>
          <a:endParaRPr lang="zh-CN" altLang="en-US" sz="1600"/>
        </a:p>
      </dgm:t>
    </dgm:pt>
    <dgm:pt modelId="{DE4EBB21-FFFA-45A8-8625-1C8F951D2BB1}" type="sibTrans" cxnId="{CB918F92-EF9B-4D03-9778-0A69FC5CDD2F}">
      <dgm:prSet/>
      <dgm:spPr/>
      <dgm:t>
        <a:bodyPr/>
        <a:lstStyle/>
        <a:p>
          <a:endParaRPr lang="zh-CN" altLang="en-US" sz="1600"/>
        </a:p>
      </dgm:t>
    </dgm:pt>
    <dgm:pt modelId="{B6886BAA-2034-497C-BC6F-0655F215200F}">
      <dgm:prSet custT="1"/>
      <dgm:spPr/>
      <dgm:t>
        <a:bodyPr/>
        <a:lstStyle/>
        <a:p>
          <a:pPr rtl="0"/>
          <a:r>
            <a:rPr lang="zh-CN" sz="3200" dirty="0"/>
            <a:t>油量</a:t>
          </a:r>
          <a:endParaRPr lang="en-US" sz="3200" dirty="0"/>
        </a:p>
      </dgm:t>
    </dgm:pt>
    <dgm:pt modelId="{9C913245-2967-48BF-81B5-3238A757026A}" type="parTrans" cxnId="{50BBE7B0-0D0C-4864-9FA5-2EEEC10C89AB}">
      <dgm:prSet/>
      <dgm:spPr/>
      <dgm:t>
        <a:bodyPr/>
        <a:lstStyle/>
        <a:p>
          <a:endParaRPr lang="zh-CN" altLang="en-US" sz="1600"/>
        </a:p>
      </dgm:t>
    </dgm:pt>
    <dgm:pt modelId="{237A62F7-2553-4C6B-8BC8-B8930A231D19}" type="sibTrans" cxnId="{50BBE7B0-0D0C-4864-9FA5-2EEEC10C89AB}">
      <dgm:prSet/>
      <dgm:spPr/>
      <dgm:t>
        <a:bodyPr/>
        <a:lstStyle/>
        <a:p>
          <a:endParaRPr lang="zh-CN" altLang="en-US" sz="1600"/>
        </a:p>
      </dgm:t>
    </dgm:pt>
    <dgm:pt modelId="{46C641E1-19D9-4B5A-B99D-AD6D5DC6C0D3}">
      <dgm:prSet custT="1"/>
      <dgm:spPr/>
      <dgm:t>
        <a:bodyPr/>
        <a:lstStyle/>
        <a:p>
          <a:pPr rtl="0"/>
          <a:r>
            <a:rPr lang="zh-CN" sz="3200" dirty="0"/>
            <a:t>有功能</a:t>
          </a:r>
          <a:endParaRPr lang="en-US" sz="3200" dirty="0"/>
        </a:p>
      </dgm:t>
    </dgm:pt>
    <dgm:pt modelId="{E96AD427-42CF-4DBB-90B3-F054BBD00682}" type="parTrans" cxnId="{83322833-9815-4ED9-899F-7FBA972DFDFE}">
      <dgm:prSet/>
      <dgm:spPr/>
      <dgm:t>
        <a:bodyPr/>
        <a:lstStyle/>
        <a:p>
          <a:endParaRPr lang="zh-CN" altLang="en-US" sz="1600"/>
        </a:p>
      </dgm:t>
    </dgm:pt>
    <dgm:pt modelId="{D42BF90F-EBFD-4E27-8531-62D22C16E42E}" type="sibTrans" cxnId="{83322833-9815-4ED9-899F-7FBA972DFDFE}">
      <dgm:prSet/>
      <dgm:spPr/>
      <dgm:t>
        <a:bodyPr/>
        <a:lstStyle/>
        <a:p>
          <a:endParaRPr lang="zh-CN" altLang="en-US" sz="1600"/>
        </a:p>
      </dgm:t>
    </dgm:pt>
    <dgm:pt modelId="{66A3020F-A638-43A3-A0AF-C14599D7C912}">
      <dgm:prSet custT="1"/>
      <dgm:spPr/>
      <dgm:t>
        <a:bodyPr/>
        <a:lstStyle/>
        <a:p>
          <a:pPr rtl="0"/>
          <a:r>
            <a:rPr lang="zh-CN" sz="3200" dirty="0"/>
            <a:t>启动</a:t>
          </a:r>
          <a:endParaRPr lang="en-US" sz="3200" dirty="0"/>
        </a:p>
      </dgm:t>
    </dgm:pt>
    <dgm:pt modelId="{6FBAFA10-3B1F-423C-8683-29AFC03B1E7E}" type="parTrans" cxnId="{3DEF3CC9-A9CF-47E9-9CC4-6D2470C54FC3}">
      <dgm:prSet/>
      <dgm:spPr/>
      <dgm:t>
        <a:bodyPr/>
        <a:lstStyle/>
        <a:p>
          <a:endParaRPr lang="zh-CN" altLang="en-US" sz="1600"/>
        </a:p>
      </dgm:t>
    </dgm:pt>
    <dgm:pt modelId="{46D65B44-5CE5-421B-8661-D2D3DE8EF308}" type="sibTrans" cxnId="{3DEF3CC9-A9CF-47E9-9CC4-6D2470C54FC3}">
      <dgm:prSet/>
      <dgm:spPr/>
      <dgm:t>
        <a:bodyPr/>
        <a:lstStyle/>
        <a:p>
          <a:endParaRPr lang="zh-CN" altLang="en-US" sz="1600"/>
        </a:p>
      </dgm:t>
    </dgm:pt>
    <dgm:pt modelId="{A4F3ADA3-205E-4F6D-AC0C-2F9F72E0E650}">
      <dgm:prSet custT="1"/>
      <dgm:spPr/>
      <dgm:t>
        <a:bodyPr/>
        <a:lstStyle/>
        <a:p>
          <a:pPr rtl="0"/>
          <a:r>
            <a:rPr lang="zh-CN" sz="3200" dirty="0"/>
            <a:t>停止</a:t>
          </a:r>
          <a:endParaRPr lang="en-US" sz="3200" dirty="0"/>
        </a:p>
      </dgm:t>
    </dgm:pt>
    <dgm:pt modelId="{28CC082F-0843-42C7-A592-EB57B6FCFEF2}" type="parTrans" cxnId="{75A4868A-02BF-46FC-8D65-0FDFBCA4D783}">
      <dgm:prSet/>
      <dgm:spPr/>
      <dgm:t>
        <a:bodyPr/>
        <a:lstStyle/>
        <a:p>
          <a:endParaRPr lang="zh-CN" altLang="en-US" sz="1600"/>
        </a:p>
      </dgm:t>
    </dgm:pt>
    <dgm:pt modelId="{F47B131B-FE08-42EB-964C-968C96C82AEA}" type="sibTrans" cxnId="{75A4868A-02BF-46FC-8D65-0FDFBCA4D783}">
      <dgm:prSet/>
      <dgm:spPr/>
      <dgm:t>
        <a:bodyPr/>
        <a:lstStyle/>
        <a:p>
          <a:endParaRPr lang="zh-CN" altLang="en-US" sz="1600"/>
        </a:p>
      </dgm:t>
    </dgm:pt>
    <dgm:pt modelId="{DFD716DA-7BA6-424C-9577-28E3EA1E1166}">
      <dgm:prSet custT="1"/>
      <dgm:spPr/>
      <dgm:t>
        <a:bodyPr/>
        <a:lstStyle/>
        <a:p>
          <a:pPr rtl="0"/>
          <a:r>
            <a:rPr lang="zh-CN" sz="3200" dirty="0"/>
            <a:t>加速</a:t>
          </a:r>
          <a:endParaRPr lang="en-US" sz="3200" dirty="0"/>
        </a:p>
      </dgm:t>
    </dgm:pt>
    <dgm:pt modelId="{343A6E4D-5E7E-4BFB-AFA2-963FA38C3BC8}" type="parTrans" cxnId="{FD886D05-5B9A-4D02-81A5-49F98234D7C1}">
      <dgm:prSet/>
      <dgm:spPr/>
      <dgm:t>
        <a:bodyPr/>
        <a:lstStyle/>
        <a:p>
          <a:endParaRPr lang="zh-CN" altLang="en-US" sz="1600"/>
        </a:p>
      </dgm:t>
    </dgm:pt>
    <dgm:pt modelId="{9EFF3068-E7DD-4469-B24E-CA527069427E}" type="sibTrans" cxnId="{FD886D05-5B9A-4D02-81A5-49F98234D7C1}">
      <dgm:prSet/>
      <dgm:spPr/>
      <dgm:t>
        <a:bodyPr/>
        <a:lstStyle/>
        <a:p>
          <a:endParaRPr lang="zh-CN" altLang="en-US" sz="1600"/>
        </a:p>
      </dgm:t>
    </dgm:pt>
    <dgm:pt modelId="{321DCE2E-6441-4D93-ADDF-DB8B7FF1225A}">
      <dgm:prSet custT="1"/>
      <dgm:spPr/>
      <dgm:t>
        <a:bodyPr/>
        <a:lstStyle/>
        <a:p>
          <a:pPr rtl="0"/>
          <a:r>
            <a:rPr lang="zh-CN" altLang="en-US" sz="3200" dirty="0"/>
            <a:t>减速</a:t>
          </a:r>
        </a:p>
      </dgm:t>
    </dgm:pt>
    <dgm:pt modelId="{D98ABDCA-7758-440B-9D28-5EE5E619D3CB}" type="parTrans" cxnId="{393C98F9-FD7F-460E-BAEC-065192C750D0}">
      <dgm:prSet/>
      <dgm:spPr/>
      <dgm:t>
        <a:bodyPr/>
        <a:lstStyle/>
        <a:p>
          <a:endParaRPr lang="zh-CN" altLang="en-US" sz="1600"/>
        </a:p>
      </dgm:t>
    </dgm:pt>
    <dgm:pt modelId="{8CF59043-7DD4-43C7-B351-606E3218EFD0}" type="sibTrans" cxnId="{393C98F9-FD7F-460E-BAEC-065192C750D0}">
      <dgm:prSet/>
      <dgm:spPr/>
      <dgm:t>
        <a:bodyPr/>
        <a:lstStyle/>
        <a:p>
          <a:endParaRPr lang="zh-CN" altLang="en-US" sz="1600"/>
        </a:p>
      </dgm:t>
    </dgm:pt>
    <dgm:pt modelId="{4BA68B67-F5DA-4EA4-BC30-CC5064CF7DFB}" type="pres">
      <dgm:prSet presAssocID="{25F39464-6065-4CB4-A181-128279A01C86}" presName="Name0" presStyleCnt="0">
        <dgm:presLayoutVars>
          <dgm:dir/>
          <dgm:animLvl val="lvl"/>
          <dgm:resizeHandles val="exact"/>
        </dgm:presLayoutVars>
      </dgm:prSet>
      <dgm:spPr/>
    </dgm:pt>
    <dgm:pt modelId="{AA5A1D8D-7A1C-4A41-BEDF-05C4A39BD909}" type="pres">
      <dgm:prSet presAssocID="{FBC3FF8B-9F5A-40F7-BDC5-FDDA0CC16EDD}" presName="composite" presStyleCnt="0"/>
      <dgm:spPr/>
    </dgm:pt>
    <dgm:pt modelId="{A3B85712-D473-4DCC-AF2B-64CCC0BC2FF3}" type="pres">
      <dgm:prSet presAssocID="{FBC3FF8B-9F5A-40F7-BDC5-FDDA0CC16EDD}" presName="parTx" presStyleLbl="alignNode1" presStyleIdx="0" presStyleCnt="2">
        <dgm:presLayoutVars>
          <dgm:chMax val="0"/>
          <dgm:chPref val="0"/>
          <dgm:bulletEnabled val="1"/>
        </dgm:presLayoutVars>
      </dgm:prSet>
      <dgm:spPr/>
    </dgm:pt>
    <dgm:pt modelId="{6113B8EF-C080-497F-8E6F-E8A296686E16}" type="pres">
      <dgm:prSet presAssocID="{FBC3FF8B-9F5A-40F7-BDC5-FDDA0CC16EDD}" presName="desTx" presStyleLbl="alignAccFollowNode1" presStyleIdx="0" presStyleCnt="2">
        <dgm:presLayoutVars>
          <dgm:bulletEnabled val="1"/>
        </dgm:presLayoutVars>
      </dgm:prSet>
      <dgm:spPr/>
    </dgm:pt>
    <dgm:pt modelId="{D55D907C-CABC-452B-BEB3-4811848D7F63}" type="pres">
      <dgm:prSet presAssocID="{80304EE8-FA45-4DDD-A548-AAEFFC297C4F}" presName="space" presStyleCnt="0"/>
      <dgm:spPr/>
    </dgm:pt>
    <dgm:pt modelId="{2FEDE4E6-3944-4B76-B900-F4F2E80B30E5}" type="pres">
      <dgm:prSet presAssocID="{46C641E1-19D9-4B5A-B99D-AD6D5DC6C0D3}" presName="composite" presStyleCnt="0"/>
      <dgm:spPr/>
    </dgm:pt>
    <dgm:pt modelId="{2A000017-6C43-40D8-8367-0CA8648BA60E}" type="pres">
      <dgm:prSet presAssocID="{46C641E1-19D9-4B5A-B99D-AD6D5DC6C0D3}" presName="parTx" presStyleLbl="alignNode1" presStyleIdx="1" presStyleCnt="2">
        <dgm:presLayoutVars>
          <dgm:chMax val="0"/>
          <dgm:chPref val="0"/>
          <dgm:bulletEnabled val="1"/>
        </dgm:presLayoutVars>
      </dgm:prSet>
      <dgm:spPr/>
    </dgm:pt>
    <dgm:pt modelId="{6D3B4D93-9A31-4994-8DFA-C306F66298C7}" type="pres">
      <dgm:prSet presAssocID="{46C641E1-19D9-4B5A-B99D-AD6D5DC6C0D3}" presName="desTx" presStyleLbl="alignAccFollowNode1" presStyleIdx="1" presStyleCnt="2">
        <dgm:presLayoutVars>
          <dgm:bulletEnabled val="1"/>
        </dgm:presLayoutVars>
      </dgm:prSet>
      <dgm:spPr/>
    </dgm:pt>
  </dgm:ptLst>
  <dgm:cxnLst>
    <dgm:cxn modelId="{FD886D05-5B9A-4D02-81A5-49F98234D7C1}" srcId="{46C641E1-19D9-4B5A-B99D-AD6D5DC6C0D3}" destId="{DFD716DA-7BA6-424C-9577-28E3EA1E1166}" srcOrd="2" destOrd="0" parTransId="{343A6E4D-5E7E-4BFB-AFA2-963FA38C3BC8}" sibTransId="{9EFF3068-E7DD-4469-B24E-CA527069427E}"/>
    <dgm:cxn modelId="{CB623D10-445D-4070-BFDB-40783AA7D522}" srcId="{25F39464-6065-4CB4-A181-128279A01C86}" destId="{FBC3FF8B-9F5A-40F7-BDC5-FDDA0CC16EDD}" srcOrd="0" destOrd="0" parTransId="{D4C3875F-BB7A-4BE8-8601-A1BD5002B21B}" sibTransId="{80304EE8-FA45-4DDD-A548-AAEFFC297C4F}"/>
    <dgm:cxn modelId="{7824A31B-CE7B-4C97-8EEB-0F3AE5773E57}" type="presOf" srcId="{66A3020F-A638-43A3-A0AF-C14599D7C912}" destId="{6D3B4D93-9A31-4994-8DFA-C306F66298C7}" srcOrd="0" destOrd="0" presId="urn:microsoft.com/office/officeart/2005/8/layout/hList1"/>
    <dgm:cxn modelId="{3105C926-AAE1-4CA3-B9E9-9006857D63C2}" type="presOf" srcId="{B6886BAA-2034-497C-BC6F-0655F215200F}" destId="{6113B8EF-C080-497F-8E6F-E8A296686E16}" srcOrd="0" destOrd="2" presId="urn:microsoft.com/office/officeart/2005/8/layout/hList1"/>
    <dgm:cxn modelId="{83322833-9815-4ED9-899F-7FBA972DFDFE}" srcId="{25F39464-6065-4CB4-A181-128279A01C86}" destId="{46C641E1-19D9-4B5A-B99D-AD6D5DC6C0D3}" srcOrd="1" destOrd="0" parTransId="{E96AD427-42CF-4DBB-90B3-F054BBD00682}" sibTransId="{D42BF90F-EBFD-4E27-8531-62D22C16E42E}"/>
    <dgm:cxn modelId="{DE323635-131A-4461-ADD2-F7EA818C9880}" type="presOf" srcId="{A4F3ADA3-205E-4F6D-AC0C-2F9F72E0E650}" destId="{6D3B4D93-9A31-4994-8DFA-C306F66298C7}" srcOrd="0" destOrd="1" presId="urn:microsoft.com/office/officeart/2005/8/layout/hList1"/>
    <dgm:cxn modelId="{DE92A541-FCCD-4BDF-AA21-B042F96E9B9E}" type="presOf" srcId="{33BDED59-D927-4E9E-B0D2-335FE648DD42}" destId="{6113B8EF-C080-497F-8E6F-E8A296686E16}" srcOrd="0" destOrd="0" presId="urn:microsoft.com/office/officeart/2005/8/layout/hList1"/>
    <dgm:cxn modelId="{7CBBAD62-C3F0-491D-B8B6-44D2D84C68AD}" srcId="{FBC3FF8B-9F5A-40F7-BDC5-FDDA0CC16EDD}" destId="{33BDED59-D927-4E9E-B0D2-335FE648DD42}" srcOrd="0" destOrd="0" parTransId="{9456EB22-94F1-4B48-AA98-06708992036A}" sibTransId="{3F1A3FCC-2F07-4CF8-89B4-B390780A284F}"/>
    <dgm:cxn modelId="{A2FBFA70-9155-4434-A35A-BAD8A9F1F0E7}" type="presOf" srcId="{DFD716DA-7BA6-424C-9577-28E3EA1E1166}" destId="{6D3B4D93-9A31-4994-8DFA-C306F66298C7}" srcOrd="0" destOrd="2" presId="urn:microsoft.com/office/officeart/2005/8/layout/hList1"/>
    <dgm:cxn modelId="{66DBDD71-BBE7-4AE9-9923-4456EBBC5755}" type="presOf" srcId="{46C641E1-19D9-4B5A-B99D-AD6D5DC6C0D3}" destId="{2A000017-6C43-40D8-8367-0CA8648BA60E}" srcOrd="0" destOrd="0" presId="urn:microsoft.com/office/officeart/2005/8/layout/hList1"/>
    <dgm:cxn modelId="{75A4868A-02BF-46FC-8D65-0FDFBCA4D783}" srcId="{46C641E1-19D9-4B5A-B99D-AD6D5DC6C0D3}" destId="{A4F3ADA3-205E-4F6D-AC0C-2F9F72E0E650}" srcOrd="1" destOrd="0" parTransId="{28CC082F-0843-42C7-A592-EB57B6FCFEF2}" sibTransId="{F47B131B-FE08-42EB-964C-968C96C82AEA}"/>
    <dgm:cxn modelId="{CB918F92-EF9B-4D03-9778-0A69FC5CDD2F}" srcId="{FBC3FF8B-9F5A-40F7-BDC5-FDDA0CC16EDD}" destId="{527063D5-6866-48E6-84F4-1C0752FA22B3}" srcOrd="1" destOrd="0" parTransId="{50095DCC-251F-435D-9E32-97214D4D83C2}" sibTransId="{DE4EBB21-FFFA-45A8-8625-1C8F951D2BB1}"/>
    <dgm:cxn modelId="{5F014BA6-9B31-4380-B2B4-47E79883372B}" type="presOf" srcId="{321DCE2E-6441-4D93-ADDF-DB8B7FF1225A}" destId="{6D3B4D93-9A31-4994-8DFA-C306F66298C7}" srcOrd="0" destOrd="3" presId="urn:microsoft.com/office/officeart/2005/8/layout/hList1"/>
    <dgm:cxn modelId="{50BBE7B0-0D0C-4864-9FA5-2EEEC10C89AB}" srcId="{FBC3FF8B-9F5A-40F7-BDC5-FDDA0CC16EDD}" destId="{B6886BAA-2034-497C-BC6F-0655F215200F}" srcOrd="2" destOrd="0" parTransId="{9C913245-2967-48BF-81B5-3238A757026A}" sibTransId="{237A62F7-2553-4C6B-8BC8-B8930A231D19}"/>
    <dgm:cxn modelId="{B993ACB8-D703-4CD8-B83B-C8CC7D2AF1EE}" type="presOf" srcId="{527063D5-6866-48E6-84F4-1C0752FA22B3}" destId="{6113B8EF-C080-497F-8E6F-E8A296686E16}" srcOrd="0" destOrd="1" presId="urn:microsoft.com/office/officeart/2005/8/layout/hList1"/>
    <dgm:cxn modelId="{3DEF3CC9-A9CF-47E9-9CC4-6D2470C54FC3}" srcId="{46C641E1-19D9-4B5A-B99D-AD6D5DC6C0D3}" destId="{66A3020F-A638-43A3-A0AF-C14599D7C912}" srcOrd="0" destOrd="0" parTransId="{6FBAFA10-3B1F-423C-8683-29AFC03B1E7E}" sibTransId="{46D65B44-5CE5-421B-8661-D2D3DE8EF308}"/>
    <dgm:cxn modelId="{187D2BDF-F31C-4828-94C6-7AB2721AAFAF}" type="presOf" srcId="{FBC3FF8B-9F5A-40F7-BDC5-FDDA0CC16EDD}" destId="{A3B85712-D473-4DCC-AF2B-64CCC0BC2FF3}" srcOrd="0" destOrd="0" presId="urn:microsoft.com/office/officeart/2005/8/layout/hList1"/>
    <dgm:cxn modelId="{0399BCE4-AC07-42BD-867A-6C6995134B0A}" type="presOf" srcId="{25F39464-6065-4CB4-A181-128279A01C86}" destId="{4BA68B67-F5DA-4EA4-BC30-CC5064CF7DFB}" srcOrd="0" destOrd="0" presId="urn:microsoft.com/office/officeart/2005/8/layout/hList1"/>
    <dgm:cxn modelId="{393C98F9-FD7F-460E-BAEC-065192C750D0}" srcId="{46C641E1-19D9-4B5A-B99D-AD6D5DC6C0D3}" destId="{321DCE2E-6441-4D93-ADDF-DB8B7FF1225A}" srcOrd="3" destOrd="0" parTransId="{D98ABDCA-7758-440B-9D28-5EE5E619D3CB}" sibTransId="{8CF59043-7DD4-43C7-B351-606E3218EFD0}"/>
    <dgm:cxn modelId="{ECA6612F-F81D-46FF-BB04-9E4725D1526F}" type="presParOf" srcId="{4BA68B67-F5DA-4EA4-BC30-CC5064CF7DFB}" destId="{AA5A1D8D-7A1C-4A41-BEDF-05C4A39BD909}" srcOrd="0" destOrd="0" presId="urn:microsoft.com/office/officeart/2005/8/layout/hList1"/>
    <dgm:cxn modelId="{3FE09DB5-A193-478E-8A2F-1AF7DA4A9E92}" type="presParOf" srcId="{AA5A1D8D-7A1C-4A41-BEDF-05C4A39BD909}" destId="{A3B85712-D473-4DCC-AF2B-64CCC0BC2FF3}" srcOrd="0" destOrd="0" presId="urn:microsoft.com/office/officeart/2005/8/layout/hList1"/>
    <dgm:cxn modelId="{7AB07583-E8E1-4A40-A724-906CAE5CBBC2}" type="presParOf" srcId="{AA5A1D8D-7A1C-4A41-BEDF-05C4A39BD909}" destId="{6113B8EF-C080-497F-8E6F-E8A296686E16}" srcOrd="1" destOrd="0" presId="urn:microsoft.com/office/officeart/2005/8/layout/hList1"/>
    <dgm:cxn modelId="{3089278B-A2B3-4EBA-9898-7632F1EA26AC}" type="presParOf" srcId="{4BA68B67-F5DA-4EA4-BC30-CC5064CF7DFB}" destId="{D55D907C-CABC-452B-BEB3-4811848D7F63}" srcOrd="1" destOrd="0" presId="urn:microsoft.com/office/officeart/2005/8/layout/hList1"/>
    <dgm:cxn modelId="{8CC6FCE1-EEC3-4F19-870C-EAD3C664C74F}" type="presParOf" srcId="{4BA68B67-F5DA-4EA4-BC30-CC5064CF7DFB}" destId="{2FEDE4E6-3944-4B76-B900-F4F2E80B30E5}" srcOrd="2" destOrd="0" presId="urn:microsoft.com/office/officeart/2005/8/layout/hList1"/>
    <dgm:cxn modelId="{8CD06D47-D374-4271-B20F-995551848DDB}" type="presParOf" srcId="{2FEDE4E6-3944-4B76-B900-F4F2E80B30E5}" destId="{2A000017-6C43-40D8-8367-0CA8648BA60E}" srcOrd="0" destOrd="0" presId="urn:microsoft.com/office/officeart/2005/8/layout/hList1"/>
    <dgm:cxn modelId="{4BE85B60-9E91-4015-B5D2-FF3E221767DF}" type="presParOf" srcId="{2FEDE4E6-3944-4B76-B900-F4F2E80B30E5}" destId="{6D3B4D93-9A31-4994-8DFA-C306F66298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lumMod val="50000"/>
          </a:schemeClr>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C5FFE914-9747-4DE5-9E8D-285CF2DA354F}" type="presOf" srcId="{AC44FC8F-6B9F-41DE-9FDC-DD5F8D2A0071}" destId="{698F5D1F-7ADD-43FC-BF6F-1A7A0D6A7A4F}" srcOrd="0" destOrd="0" presId="urn:microsoft.com/office/officeart/2005/8/layout/vList3#3"/>
    <dgm:cxn modelId="{A8884A32-30EA-4093-BFDB-590DE3E865E2}" type="presOf" srcId="{9EA0B64C-5D31-44CA-BF74-FF200DF09EB6}" destId="{4B60C006-40D3-487C-854D-B7D7E0553E5F}" srcOrd="0" destOrd="0" presId="urn:microsoft.com/office/officeart/2005/8/layout/vList3#3"/>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FA3DA78A-21FA-44D9-A279-BA48ECE2FE83}" type="presOf" srcId="{6D607A64-41A3-42A2-BD17-9135F699920F}" destId="{3CB63072-01FF-4418-BA51-CC126797AD44}" srcOrd="0" destOrd="0" presId="urn:microsoft.com/office/officeart/2005/8/layout/vList3#3"/>
    <dgm:cxn modelId="{E2505890-7279-4064-9D45-FB4B3C18C3AB}" type="presOf" srcId="{DDDD2110-7055-4822-8E3C-06AB8B532123}" destId="{3E4A92E8-BE96-4607-AD6F-C4BB9BEB10F5}" srcOrd="0" destOrd="0" presId="urn:microsoft.com/office/officeart/2005/8/layout/vList3#3"/>
    <dgm:cxn modelId="{E72D93AF-6D48-4392-B753-923B8AEA54FC}" srcId="{90AEAF06-FF20-4EC1-93EE-D6117FFE98B9}" destId="{79FFFCCC-E469-4176-9648-8EB84322243F}" srcOrd="5" destOrd="0" parTransId="{7D56F88D-8C90-4EE3-BEA4-7C562CFF14FC}" sibTransId="{706788D2-6C4F-4BA4-BA4F-F022EFB0B3E3}"/>
    <dgm:cxn modelId="{0D1143C2-862F-4454-BC10-5EED54D397EA}" type="presOf" srcId="{9956963E-6D24-4380-A076-A0A3F6B234E7}" destId="{804A6E2E-D49D-4BA6-9B32-4F696F4689F1}" srcOrd="0" destOrd="0" presId="urn:microsoft.com/office/officeart/2005/8/layout/vList3#3"/>
    <dgm:cxn modelId="{F01CE9C8-4DFE-46BE-822F-63708C46E447}" type="presOf" srcId="{90AEAF06-FF20-4EC1-93EE-D6117FFE98B9}" destId="{73852271-39CE-485E-9C35-81AE2EA898DF}" srcOrd="0" destOrd="0" presId="urn:microsoft.com/office/officeart/2005/8/layout/vList3#3"/>
    <dgm:cxn modelId="{7E36F3D6-AFB1-475B-A29A-F7D16B9B3B3C}" type="presOf" srcId="{79FFFCCC-E469-4176-9648-8EB84322243F}" destId="{1441F4DB-3981-47E5-8047-837D34A662BE}"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895F7E99-F161-46E9-9A8E-507575ECCBC4}" type="presParOf" srcId="{73852271-39CE-485E-9C35-81AE2EA898DF}" destId="{BEDC0BF3-D75F-4E5E-AA3A-2CC0D9DD0EAC}" srcOrd="0" destOrd="0" presId="urn:microsoft.com/office/officeart/2005/8/layout/vList3#3"/>
    <dgm:cxn modelId="{D08DD56F-9078-4065-9BD7-7FAB64E06BE2}" type="presParOf" srcId="{BEDC0BF3-D75F-4E5E-AA3A-2CC0D9DD0EAC}" destId="{DA3E3410-9F0D-46F0-B537-DC54EEF60B5A}" srcOrd="0" destOrd="0" presId="urn:microsoft.com/office/officeart/2005/8/layout/vList3#3"/>
    <dgm:cxn modelId="{BAC2973D-FEB3-4775-8645-9BCD3A454984}" type="presParOf" srcId="{BEDC0BF3-D75F-4E5E-AA3A-2CC0D9DD0EAC}" destId="{698F5D1F-7ADD-43FC-BF6F-1A7A0D6A7A4F}" srcOrd="1" destOrd="0" presId="urn:microsoft.com/office/officeart/2005/8/layout/vList3#3"/>
    <dgm:cxn modelId="{842A27A5-4CD6-4173-A63D-94B825B09809}" type="presParOf" srcId="{73852271-39CE-485E-9C35-81AE2EA898DF}" destId="{6C69E316-95E7-4BF6-BD26-329C2CFA4FA0}" srcOrd="1" destOrd="0" presId="urn:microsoft.com/office/officeart/2005/8/layout/vList3#3"/>
    <dgm:cxn modelId="{0E927A04-ACEE-4AC7-8EAA-D57915DB3194}" type="presParOf" srcId="{73852271-39CE-485E-9C35-81AE2EA898DF}" destId="{F59B5212-58E0-401E-9400-DB30510CF11B}" srcOrd="2" destOrd="0" presId="urn:microsoft.com/office/officeart/2005/8/layout/vList3#3"/>
    <dgm:cxn modelId="{DDD1B1BB-4668-4467-BEB4-A78404EA8B08}" type="presParOf" srcId="{F59B5212-58E0-401E-9400-DB30510CF11B}" destId="{FF0A63C8-E34B-42D7-B84C-FF97C1E8E308}" srcOrd="0" destOrd="0" presId="urn:microsoft.com/office/officeart/2005/8/layout/vList3#3"/>
    <dgm:cxn modelId="{5F9950B6-D128-465B-AA26-BF92AEC5ABDF}" type="presParOf" srcId="{F59B5212-58E0-401E-9400-DB30510CF11B}" destId="{4B60C006-40D3-487C-854D-B7D7E0553E5F}" srcOrd="1" destOrd="0" presId="urn:microsoft.com/office/officeart/2005/8/layout/vList3#3"/>
    <dgm:cxn modelId="{10A6A662-F11A-46AA-89FF-4E521E9A7895}" type="presParOf" srcId="{73852271-39CE-485E-9C35-81AE2EA898DF}" destId="{ACA648CD-33EE-41F8-93A7-4317AA184D85}" srcOrd="3" destOrd="0" presId="urn:microsoft.com/office/officeart/2005/8/layout/vList3#3"/>
    <dgm:cxn modelId="{387AB4DE-0CDD-453B-8F1F-AAF70B8BC176}" type="presParOf" srcId="{73852271-39CE-485E-9C35-81AE2EA898DF}" destId="{FB0A2330-CB6B-456C-B4EA-836A151D4077}" srcOrd="4" destOrd="0" presId="urn:microsoft.com/office/officeart/2005/8/layout/vList3#3"/>
    <dgm:cxn modelId="{5F69F268-DF51-4BEE-8E15-B7F015FA603F}" type="presParOf" srcId="{FB0A2330-CB6B-456C-B4EA-836A151D4077}" destId="{023C1BA3-8994-440E-8D7F-D8D28770F94A}" srcOrd="0" destOrd="0" presId="urn:microsoft.com/office/officeart/2005/8/layout/vList3#3"/>
    <dgm:cxn modelId="{882AB34A-6A32-4844-9DD9-05C96D227A5E}" type="presParOf" srcId="{FB0A2330-CB6B-456C-B4EA-836A151D4077}" destId="{3CB63072-01FF-4418-BA51-CC126797AD44}" srcOrd="1" destOrd="0" presId="urn:microsoft.com/office/officeart/2005/8/layout/vList3#3"/>
    <dgm:cxn modelId="{E4485E63-E66B-4059-A0DA-F13604E86819}" type="presParOf" srcId="{73852271-39CE-485E-9C35-81AE2EA898DF}" destId="{3E487F0A-DE6D-41AD-8F28-F6AF9382FDFE}" srcOrd="5" destOrd="0" presId="urn:microsoft.com/office/officeart/2005/8/layout/vList3#3"/>
    <dgm:cxn modelId="{F3E16411-9C2A-4E38-AEB2-4ABE33C18A69}" type="presParOf" srcId="{73852271-39CE-485E-9C35-81AE2EA898DF}" destId="{80D8D7A0-4C0B-4F7A-9738-A4633CE5EF31}" srcOrd="6" destOrd="0" presId="urn:microsoft.com/office/officeart/2005/8/layout/vList3#3"/>
    <dgm:cxn modelId="{6C1DF93B-3703-4111-B33B-A624240F63DF}" type="presParOf" srcId="{80D8D7A0-4C0B-4F7A-9738-A4633CE5EF31}" destId="{2038DCD3-8A7A-4391-A3C3-0DAFE3607A1D}" srcOrd="0" destOrd="0" presId="urn:microsoft.com/office/officeart/2005/8/layout/vList3#3"/>
    <dgm:cxn modelId="{BF445806-D86E-4984-B040-028944079B59}" type="presParOf" srcId="{80D8D7A0-4C0B-4F7A-9738-A4633CE5EF31}" destId="{3E4A92E8-BE96-4607-AD6F-C4BB9BEB10F5}" srcOrd="1" destOrd="0" presId="urn:microsoft.com/office/officeart/2005/8/layout/vList3#3"/>
    <dgm:cxn modelId="{D111DED9-0F70-46D6-AB95-D3A12D12EA19}" type="presParOf" srcId="{73852271-39CE-485E-9C35-81AE2EA898DF}" destId="{4C18FC6A-9BE3-4825-B250-CC0539BAD3C3}" srcOrd="7" destOrd="0" presId="urn:microsoft.com/office/officeart/2005/8/layout/vList3#3"/>
    <dgm:cxn modelId="{93C37837-F2D4-4C40-B6FA-1474AFDF777F}" type="presParOf" srcId="{73852271-39CE-485E-9C35-81AE2EA898DF}" destId="{D1F7A8C9-E79F-4CB8-AF21-6B51EACEFBA2}" srcOrd="8" destOrd="0" presId="urn:microsoft.com/office/officeart/2005/8/layout/vList3#3"/>
    <dgm:cxn modelId="{BEEB8ECE-D85E-486A-90A8-CC0930DF1195}" type="presParOf" srcId="{D1F7A8C9-E79F-4CB8-AF21-6B51EACEFBA2}" destId="{9D5F67BA-FF00-418B-B955-7EA2FDC65494}" srcOrd="0" destOrd="0" presId="urn:microsoft.com/office/officeart/2005/8/layout/vList3#3"/>
    <dgm:cxn modelId="{33EA852E-B8CF-4FF0-BBB6-9D768F6483A4}" type="presParOf" srcId="{D1F7A8C9-E79F-4CB8-AF21-6B51EACEFBA2}" destId="{804A6E2E-D49D-4BA6-9B32-4F696F4689F1}" srcOrd="1" destOrd="0" presId="urn:microsoft.com/office/officeart/2005/8/layout/vList3#3"/>
    <dgm:cxn modelId="{DB420457-4985-444F-87AF-ADD5FB85504E}" type="presParOf" srcId="{73852271-39CE-485E-9C35-81AE2EA898DF}" destId="{58271458-735A-408D-9476-61A6B5FE1897}" srcOrd="9" destOrd="0" presId="urn:microsoft.com/office/officeart/2005/8/layout/vList3#3"/>
    <dgm:cxn modelId="{5F994A3A-85C6-4FCD-9356-0D47A564BCD2}" type="presParOf" srcId="{73852271-39CE-485E-9C35-81AE2EA898DF}" destId="{3153869A-BBB9-4D2D-A3F5-11498847842D}" srcOrd="10" destOrd="0" presId="urn:microsoft.com/office/officeart/2005/8/layout/vList3#3"/>
    <dgm:cxn modelId="{B46115BC-E0DA-4A55-8027-60DC774C6303}" type="presParOf" srcId="{3153869A-BBB9-4D2D-A3F5-11498847842D}" destId="{093D43BB-60A2-4AE9-97EF-DD26E4779D51}" srcOrd="0" destOrd="0" presId="urn:microsoft.com/office/officeart/2005/8/layout/vList3#3"/>
    <dgm:cxn modelId="{35EB6563-8479-4D93-8F0A-76C5483423A6}" type="presParOf" srcId="{3153869A-BBB9-4D2D-A3F5-11498847842D}" destId="{1441F4DB-3981-47E5-8047-837D34A662BE}"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lumMod val="50000"/>
          </a:schemeClr>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FB82230D-3CBD-46D4-9107-3C6DCD2932B2}" type="presOf" srcId="{AC44FC8F-6B9F-41DE-9FDC-DD5F8D2A0071}" destId="{698F5D1F-7ADD-43FC-BF6F-1A7A0D6A7A4F}" srcOrd="0" destOrd="0" presId="urn:microsoft.com/office/officeart/2005/8/layout/vList3#4"/>
    <dgm:cxn modelId="{A3717E1A-E303-41DE-9EBC-2FF215D4A961}" type="presOf" srcId="{90AEAF06-FF20-4EC1-93EE-D6117FFE98B9}" destId="{73852271-39CE-485E-9C35-81AE2EA898DF}" srcOrd="0" destOrd="0" presId="urn:microsoft.com/office/officeart/2005/8/layout/vList3#4"/>
    <dgm:cxn modelId="{DE667B34-4C2B-4F63-AABD-43B8BBA0ED2D}" type="presOf" srcId="{6D607A64-41A3-42A2-BD17-9135F699920F}" destId="{3CB63072-01FF-4418-BA51-CC126797AD44}" srcOrd="0" destOrd="0" presId="urn:microsoft.com/office/officeart/2005/8/layout/vList3#4"/>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DAEDC79D-46FA-4388-8AC9-C33CF1F93986}" type="presOf" srcId="{9956963E-6D24-4380-A076-A0A3F6B234E7}" destId="{804A6E2E-D49D-4BA6-9B32-4F696F4689F1}" srcOrd="0" destOrd="0" presId="urn:microsoft.com/office/officeart/2005/8/layout/vList3#4"/>
    <dgm:cxn modelId="{E72D93AF-6D48-4392-B753-923B8AEA54FC}" srcId="{90AEAF06-FF20-4EC1-93EE-D6117FFE98B9}" destId="{79FFFCCC-E469-4176-9648-8EB84322243F}" srcOrd="5" destOrd="0" parTransId="{7D56F88D-8C90-4EE3-BEA4-7C562CFF14FC}" sibTransId="{706788D2-6C4F-4BA4-BA4F-F022EFB0B3E3}"/>
    <dgm:cxn modelId="{F1B24DB0-A0D9-471A-B2F6-703EDD5D86F3}" type="presOf" srcId="{DDDD2110-7055-4822-8E3C-06AB8B532123}" destId="{3E4A92E8-BE96-4607-AD6F-C4BB9BEB10F5}" srcOrd="0" destOrd="0" presId="urn:microsoft.com/office/officeart/2005/8/layout/vList3#4"/>
    <dgm:cxn modelId="{EA1099BF-2AEB-4B1D-BEF3-12F7657DA2DD}" type="presOf" srcId="{9EA0B64C-5D31-44CA-BF74-FF200DF09EB6}" destId="{4B60C006-40D3-487C-854D-B7D7E0553E5F}" srcOrd="0" destOrd="0" presId="urn:microsoft.com/office/officeart/2005/8/layout/vList3#4"/>
    <dgm:cxn modelId="{B4F33ECB-CD84-4ACA-AEC7-43776A6975D1}" type="presOf" srcId="{79FFFCCC-E469-4176-9648-8EB84322243F}" destId="{1441F4DB-3981-47E5-8047-837D34A662BE}"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E9232F26-E549-482A-81FA-450C22999429}" type="presParOf" srcId="{73852271-39CE-485E-9C35-81AE2EA898DF}" destId="{BEDC0BF3-D75F-4E5E-AA3A-2CC0D9DD0EAC}" srcOrd="0" destOrd="0" presId="urn:microsoft.com/office/officeart/2005/8/layout/vList3#4"/>
    <dgm:cxn modelId="{E9718F77-331D-416C-9EDD-727CBE262872}" type="presParOf" srcId="{BEDC0BF3-D75F-4E5E-AA3A-2CC0D9DD0EAC}" destId="{DA3E3410-9F0D-46F0-B537-DC54EEF60B5A}" srcOrd="0" destOrd="0" presId="urn:microsoft.com/office/officeart/2005/8/layout/vList3#4"/>
    <dgm:cxn modelId="{8F1F6A75-952A-4A7B-94A9-02DF78661D00}" type="presParOf" srcId="{BEDC0BF3-D75F-4E5E-AA3A-2CC0D9DD0EAC}" destId="{698F5D1F-7ADD-43FC-BF6F-1A7A0D6A7A4F}" srcOrd="1" destOrd="0" presId="urn:microsoft.com/office/officeart/2005/8/layout/vList3#4"/>
    <dgm:cxn modelId="{30D987CE-DA1D-4420-9CE4-997497166430}" type="presParOf" srcId="{73852271-39CE-485E-9C35-81AE2EA898DF}" destId="{6C69E316-95E7-4BF6-BD26-329C2CFA4FA0}" srcOrd="1" destOrd="0" presId="urn:microsoft.com/office/officeart/2005/8/layout/vList3#4"/>
    <dgm:cxn modelId="{A4D527D9-7624-4E03-A4A1-0831F7795B00}" type="presParOf" srcId="{73852271-39CE-485E-9C35-81AE2EA898DF}" destId="{F59B5212-58E0-401E-9400-DB30510CF11B}" srcOrd="2" destOrd="0" presId="urn:microsoft.com/office/officeart/2005/8/layout/vList3#4"/>
    <dgm:cxn modelId="{3E5B074C-7721-4F20-8168-AFDB7797545E}" type="presParOf" srcId="{F59B5212-58E0-401E-9400-DB30510CF11B}" destId="{FF0A63C8-E34B-42D7-B84C-FF97C1E8E308}" srcOrd="0" destOrd="0" presId="urn:microsoft.com/office/officeart/2005/8/layout/vList3#4"/>
    <dgm:cxn modelId="{AD4798CB-5F20-4494-AD25-4F55AE1F13AC}" type="presParOf" srcId="{F59B5212-58E0-401E-9400-DB30510CF11B}" destId="{4B60C006-40D3-487C-854D-B7D7E0553E5F}" srcOrd="1" destOrd="0" presId="urn:microsoft.com/office/officeart/2005/8/layout/vList3#4"/>
    <dgm:cxn modelId="{236603B8-4AAF-427A-9A96-990B4ABB6E60}" type="presParOf" srcId="{73852271-39CE-485E-9C35-81AE2EA898DF}" destId="{ACA648CD-33EE-41F8-93A7-4317AA184D85}" srcOrd="3" destOrd="0" presId="urn:microsoft.com/office/officeart/2005/8/layout/vList3#4"/>
    <dgm:cxn modelId="{80254E89-E862-4090-93A3-C63491BDA538}" type="presParOf" srcId="{73852271-39CE-485E-9C35-81AE2EA898DF}" destId="{FB0A2330-CB6B-456C-B4EA-836A151D4077}" srcOrd="4" destOrd="0" presId="urn:microsoft.com/office/officeart/2005/8/layout/vList3#4"/>
    <dgm:cxn modelId="{5BD5D092-7024-4012-9C4D-853B05F81011}" type="presParOf" srcId="{FB0A2330-CB6B-456C-B4EA-836A151D4077}" destId="{023C1BA3-8994-440E-8D7F-D8D28770F94A}" srcOrd="0" destOrd="0" presId="urn:microsoft.com/office/officeart/2005/8/layout/vList3#4"/>
    <dgm:cxn modelId="{19590520-6FE4-4688-B566-A1462EE2B224}" type="presParOf" srcId="{FB0A2330-CB6B-456C-B4EA-836A151D4077}" destId="{3CB63072-01FF-4418-BA51-CC126797AD44}" srcOrd="1" destOrd="0" presId="urn:microsoft.com/office/officeart/2005/8/layout/vList3#4"/>
    <dgm:cxn modelId="{0ECB22B3-1F6C-44AD-BF45-409DBCAF843C}" type="presParOf" srcId="{73852271-39CE-485E-9C35-81AE2EA898DF}" destId="{3E487F0A-DE6D-41AD-8F28-F6AF9382FDFE}" srcOrd="5" destOrd="0" presId="urn:microsoft.com/office/officeart/2005/8/layout/vList3#4"/>
    <dgm:cxn modelId="{33CF9E25-1721-415E-8EF8-8FABADA67859}" type="presParOf" srcId="{73852271-39CE-485E-9C35-81AE2EA898DF}" destId="{80D8D7A0-4C0B-4F7A-9738-A4633CE5EF31}" srcOrd="6" destOrd="0" presId="urn:microsoft.com/office/officeart/2005/8/layout/vList3#4"/>
    <dgm:cxn modelId="{6890E136-E73C-4241-A190-AC9EBAC4EF5D}" type="presParOf" srcId="{80D8D7A0-4C0B-4F7A-9738-A4633CE5EF31}" destId="{2038DCD3-8A7A-4391-A3C3-0DAFE3607A1D}" srcOrd="0" destOrd="0" presId="urn:microsoft.com/office/officeart/2005/8/layout/vList3#4"/>
    <dgm:cxn modelId="{ECA8BE8D-D37F-4735-8DF3-3B63264A449D}" type="presParOf" srcId="{80D8D7A0-4C0B-4F7A-9738-A4633CE5EF31}" destId="{3E4A92E8-BE96-4607-AD6F-C4BB9BEB10F5}" srcOrd="1" destOrd="0" presId="urn:microsoft.com/office/officeart/2005/8/layout/vList3#4"/>
    <dgm:cxn modelId="{DEBA5CED-5267-4009-AD36-446DC62E717F}" type="presParOf" srcId="{73852271-39CE-485E-9C35-81AE2EA898DF}" destId="{4C18FC6A-9BE3-4825-B250-CC0539BAD3C3}" srcOrd="7" destOrd="0" presId="urn:microsoft.com/office/officeart/2005/8/layout/vList3#4"/>
    <dgm:cxn modelId="{5CD58C93-6BEB-4565-BE36-29197F5713FE}" type="presParOf" srcId="{73852271-39CE-485E-9C35-81AE2EA898DF}" destId="{D1F7A8C9-E79F-4CB8-AF21-6B51EACEFBA2}" srcOrd="8" destOrd="0" presId="urn:microsoft.com/office/officeart/2005/8/layout/vList3#4"/>
    <dgm:cxn modelId="{223A56E3-4B79-4846-B63A-2568D05DA77F}" type="presParOf" srcId="{D1F7A8C9-E79F-4CB8-AF21-6B51EACEFBA2}" destId="{9D5F67BA-FF00-418B-B955-7EA2FDC65494}" srcOrd="0" destOrd="0" presId="urn:microsoft.com/office/officeart/2005/8/layout/vList3#4"/>
    <dgm:cxn modelId="{D98D5613-B625-4127-B0FB-A9FB5A172CA5}" type="presParOf" srcId="{D1F7A8C9-E79F-4CB8-AF21-6B51EACEFBA2}" destId="{804A6E2E-D49D-4BA6-9B32-4F696F4689F1}" srcOrd="1" destOrd="0" presId="urn:microsoft.com/office/officeart/2005/8/layout/vList3#4"/>
    <dgm:cxn modelId="{69B1788A-239E-470C-BF93-E9F74144F978}" type="presParOf" srcId="{73852271-39CE-485E-9C35-81AE2EA898DF}" destId="{58271458-735A-408D-9476-61A6B5FE1897}" srcOrd="9" destOrd="0" presId="urn:microsoft.com/office/officeart/2005/8/layout/vList3#4"/>
    <dgm:cxn modelId="{96F49BED-33FB-4CFA-9986-C8A602BABDFC}" type="presParOf" srcId="{73852271-39CE-485E-9C35-81AE2EA898DF}" destId="{3153869A-BBB9-4D2D-A3F5-11498847842D}" srcOrd="10" destOrd="0" presId="urn:microsoft.com/office/officeart/2005/8/layout/vList3#4"/>
    <dgm:cxn modelId="{DD2A50E1-B445-4486-8B2D-1DBA8BB03A50}" type="presParOf" srcId="{3153869A-BBB9-4D2D-A3F5-11498847842D}" destId="{093D43BB-60A2-4AE9-97EF-DD26E4779D51}" srcOrd="0" destOrd="0" presId="urn:microsoft.com/office/officeart/2005/8/layout/vList3#4"/>
    <dgm:cxn modelId="{A501EA28-0E6C-4797-96B9-6A407BA48DD2}" type="presParOf" srcId="{3153869A-BBB9-4D2D-A3F5-11498847842D}" destId="{1441F4DB-3981-47E5-8047-837D34A662BE}"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5"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lumMod val="50000"/>
          </a:schemeClr>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F408FE1C-B3BC-43D1-A10E-B7C5E162C110}" type="presOf" srcId="{6D607A64-41A3-42A2-BD17-9135F699920F}" destId="{3CB63072-01FF-4418-BA51-CC126797AD44}" srcOrd="0" destOrd="0" presId="urn:microsoft.com/office/officeart/2005/8/layout/vList3#5"/>
    <dgm:cxn modelId="{4C368A22-FE1E-4390-9FD0-9744064D7177}" type="presOf" srcId="{AC44FC8F-6B9F-41DE-9FDC-DD5F8D2A0071}" destId="{698F5D1F-7ADD-43FC-BF6F-1A7A0D6A7A4F}" srcOrd="0" destOrd="0" presId="urn:microsoft.com/office/officeart/2005/8/layout/vList3#5"/>
    <dgm:cxn modelId="{DD448A28-1DFF-4974-A7BB-39783D85CCFC}" type="presOf" srcId="{9956963E-6D24-4380-A076-A0A3F6B234E7}" destId="{804A6E2E-D49D-4BA6-9B32-4F696F4689F1}" srcOrd="0" destOrd="0" presId="urn:microsoft.com/office/officeart/2005/8/layout/vList3#5"/>
    <dgm:cxn modelId="{F6E49D35-AF29-4438-B452-0F0DA5313B59}" type="presOf" srcId="{79FFFCCC-E469-4176-9648-8EB84322243F}" destId="{1441F4DB-3981-47E5-8047-837D34A662BE}" srcOrd="0" destOrd="0" presId="urn:microsoft.com/office/officeart/2005/8/layout/vList3#5"/>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10DEEB58-3D45-4590-A132-C859D4784F93}" type="presOf" srcId="{9EA0B64C-5D31-44CA-BF74-FF200DF09EB6}" destId="{4B60C006-40D3-487C-854D-B7D7E0553E5F}" srcOrd="0" destOrd="0" presId="urn:microsoft.com/office/officeart/2005/8/layout/vList3#5"/>
    <dgm:cxn modelId="{E72D93AF-6D48-4392-B753-923B8AEA54FC}" srcId="{90AEAF06-FF20-4EC1-93EE-D6117FFE98B9}" destId="{79FFFCCC-E469-4176-9648-8EB84322243F}" srcOrd="5" destOrd="0" parTransId="{7D56F88D-8C90-4EE3-BEA4-7C562CFF14FC}" sibTransId="{706788D2-6C4F-4BA4-BA4F-F022EFB0B3E3}"/>
    <dgm:cxn modelId="{823020E9-8C68-47CF-94A9-4C3ADDEBDBBB}" srcId="{90AEAF06-FF20-4EC1-93EE-D6117FFE98B9}" destId="{AC44FC8F-6B9F-41DE-9FDC-DD5F8D2A0071}" srcOrd="0" destOrd="0" parTransId="{AD703881-F7E1-4060-8B77-8A7F9DA87461}" sibTransId="{B58284FE-572A-4DD7-979E-6A922EAE79D5}"/>
    <dgm:cxn modelId="{D67A58FA-3C5C-44CA-8ED7-8B605EA1DAF1}" type="presOf" srcId="{90AEAF06-FF20-4EC1-93EE-D6117FFE98B9}" destId="{73852271-39CE-485E-9C35-81AE2EA898DF}" srcOrd="0" destOrd="0" presId="urn:microsoft.com/office/officeart/2005/8/layout/vList3#5"/>
    <dgm:cxn modelId="{78CB5DFB-AD9A-485D-9F25-A7C6248B66E5}" type="presOf" srcId="{DDDD2110-7055-4822-8E3C-06AB8B532123}" destId="{3E4A92E8-BE96-4607-AD6F-C4BB9BEB10F5}" srcOrd="0" destOrd="0" presId="urn:microsoft.com/office/officeart/2005/8/layout/vList3#5"/>
    <dgm:cxn modelId="{BF83B602-2FFE-44A6-9BDD-DC7D7F7B6421}" type="presParOf" srcId="{73852271-39CE-485E-9C35-81AE2EA898DF}" destId="{BEDC0BF3-D75F-4E5E-AA3A-2CC0D9DD0EAC}" srcOrd="0" destOrd="0" presId="urn:microsoft.com/office/officeart/2005/8/layout/vList3#5"/>
    <dgm:cxn modelId="{D7D65820-5A27-4472-B978-5E1C12854AB1}" type="presParOf" srcId="{BEDC0BF3-D75F-4E5E-AA3A-2CC0D9DD0EAC}" destId="{DA3E3410-9F0D-46F0-B537-DC54EEF60B5A}" srcOrd="0" destOrd="0" presId="urn:microsoft.com/office/officeart/2005/8/layout/vList3#5"/>
    <dgm:cxn modelId="{DC33AF14-93F8-46CA-884D-68C3AADE5849}" type="presParOf" srcId="{BEDC0BF3-D75F-4E5E-AA3A-2CC0D9DD0EAC}" destId="{698F5D1F-7ADD-43FC-BF6F-1A7A0D6A7A4F}" srcOrd="1" destOrd="0" presId="urn:microsoft.com/office/officeart/2005/8/layout/vList3#5"/>
    <dgm:cxn modelId="{99E5BB9A-AAF4-49EE-9A65-14FCC27EF4ED}" type="presParOf" srcId="{73852271-39CE-485E-9C35-81AE2EA898DF}" destId="{6C69E316-95E7-4BF6-BD26-329C2CFA4FA0}" srcOrd="1" destOrd="0" presId="urn:microsoft.com/office/officeart/2005/8/layout/vList3#5"/>
    <dgm:cxn modelId="{C9990AA2-F635-4433-84FA-D517983E483B}" type="presParOf" srcId="{73852271-39CE-485E-9C35-81AE2EA898DF}" destId="{F59B5212-58E0-401E-9400-DB30510CF11B}" srcOrd="2" destOrd="0" presId="urn:microsoft.com/office/officeart/2005/8/layout/vList3#5"/>
    <dgm:cxn modelId="{22593914-FE4C-4EDE-B97C-11EB2D4AC466}" type="presParOf" srcId="{F59B5212-58E0-401E-9400-DB30510CF11B}" destId="{FF0A63C8-E34B-42D7-B84C-FF97C1E8E308}" srcOrd="0" destOrd="0" presId="urn:microsoft.com/office/officeart/2005/8/layout/vList3#5"/>
    <dgm:cxn modelId="{9EB89AA0-3E6A-473A-9E78-0C94D474A659}" type="presParOf" srcId="{F59B5212-58E0-401E-9400-DB30510CF11B}" destId="{4B60C006-40D3-487C-854D-B7D7E0553E5F}" srcOrd="1" destOrd="0" presId="urn:microsoft.com/office/officeart/2005/8/layout/vList3#5"/>
    <dgm:cxn modelId="{0EE59740-8FB2-4CE2-8E0C-C7A0451EE65A}" type="presParOf" srcId="{73852271-39CE-485E-9C35-81AE2EA898DF}" destId="{ACA648CD-33EE-41F8-93A7-4317AA184D85}" srcOrd="3" destOrd="0" presId="urn:microsoft.com/office/officeart/2005/8/layout/vList3#5"/>
    <dgm:cxn modelId="{97BBF4A7-BC94-43AB-94D9-DAEAC62C8F2C}" type="presParOf" srcId="{73852271-39CE-485E-9C35-81AE2EA898DF}" destId="{FB0A2330-CB6B-456C-B4EA-836A151D4077}" srcOrd="4" destOrd="0" presId="urn:microsoft.com/office/officeart/2005/8/layout/vList3#5"/>
    <dgm:cxn modelId="{1D86142E-6C49-4A4F-90BD-FE4237BFC251}" type="presParOf" srcId="{FB0A2330-CB6B-456C-B4EA-836A151D4077}" destId="{023C1BA3-8994-440E-8D7F-D8D28770F94A}" srcOrd="0" destOrd="0" presId="urn:microsoft.com/office/officeart/2005/8/layout/vList3#5"/>
    <dgm:cxn modelId="{A70F23D3-FE60-4D4B-8E47-4A00C2B475BF}" type="presParOf" srcId="{FB0A2330-CB6B-456C-B4EA-836A151D4077}" destId="{3CB63072-01FF-4418-BA51-CC126797AD44}" srcOrd="1" destOrd="0" presId="urn:microsoft.com/office/officeart/2005/8/layout/vList3#5"/>
    <dgm:cxn modelId="{EEC3CCC6-A482-48C0-A31A-0ED150DA0398}" type="presParOf" srcId="{73852271-39CE-485E-9C35-81AE2EA898DF}" destId="{3E487F0A-DE6D-41AD-8F28-F6AF9382FDFE}" srcOrd="5" destOrd="0" presId="urn:microsoft.com/office/officeart/2005/8/layout/vList3#5"/>
    <dgm:cxn modelId="{7ED2975E-DEFD-4510-8277-5AA72A514CA6}" type="presParOf" srcId="{73852271-39CE-485E-9C35-81AE2EA898DF}" destId="{80D8D7A0-4C0B-4F7A-9738-A4633CE5EF31}" srcOrd="6" destOrd="0" presId="urn:microsoft.com/office/officeart/2005/8/layout/vList3#5"/>
    <dgm:cxn modelId="{A6ACAD20-B5B6-476E-AB66-88C7059D221C}" type="presParOf" srcId="{80D8D7A0-4C0B-4F7A-9738-A4633CE5EF31}" destId="{2038DCD3-8A7A-4391-A3C3-0DAFE3607A1D}" srcOrd="0" destOrd="0" presId="urn:microsoft.com/office/officeart/2005/8/layout/vList3#5"/>
    <dgm:cxn modelId="{247294B2-4768-4ED3-8245-0521B9484753}" type="presParOf" srcId="{80D8D7A0-4C0B-4F7A-9738-A4633CE5EF31}" destId="{3E4A92E8-BE96-4607-AD6F-C4BB9BEB10F5}" srcOrd="1" destOrd="0" presId="urn:microsoft.com/office/officeart/2005/8/layout/vList3#5"/>
    <dgm:cxn modelId="{7322EA78-D352-46CF-B525-583998099A0A}" type="presParOf" srcId="{73852271-39CE-485E-9C35-81AE2EA898DF}" destId="{4C18FC6A-9BE3-4825-B250-CC0539BAD3C3}" srcOrd="7" destOrd="0" presId="urn:microsoft.com/office/officeart/2005/8/layout/vList3#5"/>
    <dgm:cxn modelId="{78927048-9C0C-41D3-A71E-E068B53CE95A}" type="presParOf" srcId="{73852271-39CE-485E-9C35-81AE2EA898DF}" destId="{D1F7A8C9-E79F-4CB8-AF21-6B51EACEFBA2}" srcOrd="8" destOrd="0" presId="urn:microsoft.com/office/officeart/2005/8/layout/vList3#5"/>
    <dgm:cxn modelId="{C490E5E5-20A5-45D5-82F4-6B6C97136CA7}" type="presParOf" srcId="{D1F7A8C9-E79F-4CB8-AF21-6B51EACEFBA2}" destId="{9D5F67BA-FF00-418B-B955-7EA2FDC65494}" srcOrd="0" destOrd="0" presId="urn:microsoft.com/office/officeart/2005/8/layout/vList3#5"/>
    <dgm:cxn modelId="{52C3C332-F910-4B02-BEAB-F49792E7D087}" type="presParOf" srcId="{D1F7A8C9-E79F-4CB8-AF21-6B51EACEFBA2}" destId="{804A6E2E-D49D-4BA6-9B32-4F696F4689F1}" srcOrd="1" destOrd="0" presId="urn:microsoft.com/office/officeart/2005/8/layout/vList3#5"/>
    <dgm:cxn modelId="{962B11FE-3327-4ED6-9FC6-1CFDDBC297E7}" type="presParOf" srcId="{73852271-39CE-485E-9C35-81AE2EA898DF}" destId="{58271458-735A-408D-9476-61A6B5FE1897}" srcOrd="9" destOrd="0" presId="urn:microsoft.com/office/officeart/2005/8/layout/vList3#5"/>
    <dgm:cxn modelId="{10AD9664-26C4-4836-BBE3-E3E9B46BB81C}" type="presParOf" srcId="{73852271-39CE-485E-9C35-81AE2EA898DF}" destId="{3153869A-BBB9-4D2D-A3F5-11498847842D}" srcOrd="10" destOrd="0" presId="urn:microsoft.com/office/officeart/2005/8/layout/vList3#5"/>
    <dgm:cxn modelId="{B0BDDB80-46ED-4044-8315-EB4C17782CC8}" type="presParOf" srcId="{3153869A-BBB9-4D2D-A3F5-11498847842D}" destId="{093D43BB-60A2-4AE9-97EF-DD26E4779D51}" srcOrd="0" destOrd="0" presId="urn:microsoft.com/office/officeart/2005/8/layout/vList3#5"/>
    <dgm:cxn modelId="{16B58224-3C3F-4ADE-A5EA-03626EBDBD0B}" type="presParOf" srcId="{3153869A-BBB9-4D2D-A3F5-11498847842D}" destId="{1441F4DB-3981-47E5-8047-837D34A662BE}" srcOrd="1" destOrd="0" presId="urn:microsoft.com/office/officeart/2005/8/layout/vList3#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AEAF06-FF20-4EC1-93EE-D6117FFE98B9}" type="doc">
      <dgm:prSet loTypeId="urn:microsoft.com/office/officeart/2005/8/layout/vList3#6"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t>
        <a:bodyPr/>
        <a:lstStyle/>
        <a:p>
          <a:endParaRPr lang="zh-CN" altLang="en-US"/>
        </a:p>
      </dgm:t>
    </dgm:pt>
    <dgm:pt modelId="{BA933925-BE2C-4BB9-A6F8-DE09FD62F48E}" type="sibTrans" cxnId="{C0C4914E-88CB-4189-A709-2C7BC1AFDB83}">
      <dgm:prSet/>
      <dgm:spPr/>
      <dgm:t>
        <a:bodyPr/>
        <a:lstStyle/>
        <a:p>
          <a:endParaRPr lang="zh-CN" altLang="en-US"/>
        </a:p>
      </dgm:t>
    </dgm:pt>
    <dgm:pt modelId="{79FFFCCC-E469-4176-9648-8EB84322243F}">
      <dgm:prSet/>
      <dgm:spPr>
        <a:solidFill>
          <a:schemeClr val="accent1">
            <a:lumMod val="50000"/>
          </a:schemeClr>
        </a:solidFill>
      </dgm:spPr>
      <dgm:t>
        <a:bodyPr/>
        <a:lstStyle/>
        <a:p>
          <a:r>
            <a:rPr lang="zh-CN" altLang="zh-CN" dirty="0"/>
            <a:t>对象创建与使用</a:t>
          </a:r>
        </a:p>
      </dgm:t>
    </dgm:pt>
    <dgm:pt modelId="{7D56F88D-8C90-4EE3-BEA4-7C562CFF14FC}" type="parTrans" cxnId="{E72D93AF-6D48-4392-B753-923B8AEA54FC}">
      <dgm:prSet/>
      <dgm:spPr/>
      <dgm:t>
        <a:bodyPr/>
        <a:lstStyle/>
        <a:p>
          <a:endParaRPr lang="zh-CN" altLang="en-US"/>
        </a:p>
      </dgm:t>
    </dgm:pt>
    <dgm:pt modelId="{706788D2-6C4F-4BA4-BA4F-F022EFB0B3E3}" type="sibTrans" cxnId="{E72D93AF-6D48-4392-B753-923B8AEA54F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A86C3D26-B0E1-47D4-B390-4E4F34C151F6}" type="presOf" srcId="{90AEAF06-FF20-4EC1-93EE-D6117FFE98B9}" destId="{73852271-39CE-485E-9C35-81AE2EA898DF}" srcOrd="0" destOrd="0" presId="urn:microsoft.com/office/officeart/2005/8/layout/vList3#6"/>
    <dgm:cxn modelId="{94035931-7037-4988-B058-39DA67B08F6D}" type="presOf" srcId="{6D607A64-41A3-42A2-BD17-9135F699920F}" destId="{3CB63072-01FF-4418-BA51-CC126797AD44}" srcOrd="0" destOrd="0" presId="urn:microsoft.com/office/officeart/2005/8/layout/vList3#6"/>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62FC7E75-0E58-42AA-9AB9-C041131D9043}" type="presOf" srcId="{AC44FC8F-6B9F-41DE-9FDC-DD5F8D2A0071}" destId="{698F5D1F-7ADD-43FC-BF6F-1A7A0D6A7A4F}" srcOrd="0" destOrd="0" presId="urn:microsoft.com/office/officeart/2005/8/layout/vList3#6"/>
    <dgm:cxn modelId="{3B8B97AB-788A-4016-A462-BFE96991342D}" type="presOf" srcId="{9EA0B64C-5D31-44CA-BF74-FF200DF09EB6}" destId="{4B60C006-40D3-487C-854D-B7D7E0553E5F}" srcOrd="0" destOrd="0" presId="urn:microsoft.com/office/officeart/2005/8/layout/vList3#6"/>
    <dgm:cxn modelId="{E72D93AF-6D48-4392-B753-923B8AEA54FC}" srcId="{90AEAF06-FF20-4EC1-93EE-D6117FFE98B9}" destId="{79FFFCCC-E469-4176-9648-8EB84322243F}" srcOrd="5" destOrd="0" parTransId="{7D56F88D-8C90-4EE3-BEA4-7C562CFF14FC}" sibTransId="{706788D2-6C4F-4BA4-BA4F-F022EFB0B3E3}"/>
    <dgm:cxn modelId="{8918F0D2-C8B4-4668-AF92-AD00F38BECFD}" type="presOf" srcId="{9956963E-6D24-4380-A076-A0A3F6B234E7}" destId="{804A6E2E-D49D-4BA6-9B32-4F696F4689F1}" srcOrd="0" destOrd="0" presId="urn:microsoft.com/office/officeart/2005/8/layout/vList3#6"/>
    <dgm:cxn modelId="{FB9046D8-2E2E-4462-AC4E-189899A30363}" type="presOf" srcId="{DDDD2110-7055-4822-8E3C-06AB8B532123}" destId="{3E4A92E8-BE96-4607-AD6F-C4BB9BEB10F5}" srcOrd="0" destOrd="0" presId="urn:microsoft.com/office/officeart/2005/8/layout/vList3#6"/>
    <dgm:cxn modelId="{6081C4D8-320C-4C86-BF43-24FADCC3414F}" type="presOf" srcId="{79FFFCCC-E469-4176-9648-8EB84322243F}" destId="{1441F4DB-3981-47E5-8047-837D34A662BE}" srcOrd="0" destOrd="0" presId="urn:microsoft.com/office/officeart/2005/8/layout/vList3#6"/>
    <dgm:cxn modelId="{823020E9-8C68-47CF-94A9-4C3ADDEBDBBB}" srcId="{90AEAF06-FF20-4EC1-93EE-D6117FFE98B9}" destId="{AC44FC8F-6B9F-41DE-9FDC-DD5F8D2A0071}" srcOrd="0" destOrd="0" parTransId="{AD703881-F7E1-4060-8B77-8A7F9DA87461}" sibTransId="{B58284FE-572A-4DD7-979E-6A922EAE79D5}"/>
    <dgm:cxn modelId="{C01DA1C1-1F7E-4D2D-B79B-C68080A263E1}" type="presParOf" srcId="{73852271-39CE-485E-9C35-81AE2EA898DF}" destId="{BEDC0BF3-D75F-4E5E-AA3A-2CC0D9DD0EAC}" srcOrd="0" destOrd="0" presId="urn:microsoft.com/office/officeart/2005/8/layout/vList3#6"/>
    <dgm:cxn modelId="{8FB2665A-3F97-400F-8005-0C21A23FE789}" type="presParOf" srcId="{BEDC0BF3-D75F-4E5E-AA3A-2CC0D9DD0EAC}" destId="{DA3E3410-9F0D-46F0-B537-DC54EEF60B5A}" srcOrd="0" destOrd="0" presId="urn:microsoft.com/office/officeart/2005/8/layout/vList3#6"/>
    <dgm:cxn modelId="{064F8AF7-1E60-4635-A142-20C1253B6EAA}" type="presParOf" srcId="{BEDC0BF3-D75F-4E5E-AA3A-2CC0D9DD0EAC}" destId="{698F5D1F-7ADD-43FC-BF6F-1A7A0D6A7A4F}" srcOrd="1" destOrd="0" presId="urn:microsoft.com/office/officeart/2005/8/layout/vList3#6"/>
    <dgm:cxn modelId="{5DD1BC28-1FE4-47B1-9AC8-134E726A0FD7}" type="presParOf" srcId="{73852271-39CE-485E-9C35-81AE2EA898DF}" destId="{6C69E316-95E7-4BF6-BD26-329C2CFA4FA0}" srcOrd="1" destOrd="0" presId="urn:microsoft.com/office/officeart/2005/8/layout/vList3#6"/>
    <dgm:cxn modelId="{E35646C7-CDB1-4AB7-8AF8-E8E92A1F0331}" type="presParOf" srcId="{73852271-39CE-485E-9C35-81AE2EA898DF}" destId="{F59B5212-58E0-401E-9400-DB30510CF11B}" srcOrd="2" destOrd="0" presId="urn:microsoft.com/office/officeart/2005/8/layout/vList3#6"/>
    <dgm:cxn modelId="{074AF841-928E-496E-8512-93F19C18FF11}" type="presParOf" srcId="{F59B5212-58E0-401E-9400-DB30510CF11B}" destId="{FF0A63C8-E34B-42D7-B84C-FF97C1E8E308}" srcOrd="0" destOrd="0" presId="urn:microsoft.com/office/officeart/2005/8/layout/vList3#6"/>
    <dgm:cxn modelId="{C0C12009-0768-48EE-B641-2DBF99DDF42F}" type="presParOf" srcId="{F59B5212-58E0-401E-9400-DB30510CF11B}" destId="{4B60C006-40D3-487C-854D-B7D7E0553E5F}" srcOrd="1" destOrd="0" presId="urn:microsoft.com/office/officeart/2005/8/layout/vList3#6"/>
    <dgm:cxn modelId="{5ECB5165-36BC-4D99-89C9-9730CDAFA577}" type="presParOf" srcId="{73852271-39CE-485E-9C35-81AE2EA898DF}" destId="{ACA648CD-33EE-41F8-93A7-4317AA184D85}" srcOrd="3" destOrd="0" presId="urn:microsoft.com/office/officeart/2005/8/layout/vList3#6"/>
    <dgm:cxn modelId="{80799415-E99A-4E1A-9EA4-A5BB5F347CFA}" type="presParOf" srcId="{73852271-39CE-485E-9C35-81AE2EA898DF}" destId="{FB0A2330-CB6B-456C-B4EA-836A151D4077}" srcOrd="4" destOrd="0" presId="urn:microsoft.com/office/officeart/2005/8/layout/vList3#6"/>
    <dgm:cxn modelId="{33C604C3-FA68-4397-AE25-261B4DB8D66B}" type="presParOf" srcId="{FB0A2330-CB6B-456C-B4EA-836A151D4077}" destId="{023C1BA3-8994-440E-8D7F-D8D28770F94A}" srcOrd="0" destOrd="0" presId="urn:microsoft.com/office/officeart/2005/8/layout/vList3#6"/>
    <dgm:cxn modelId="{9B7105B0-3381-4860-8CD8-FA4AA8301C66}" type="presParOf" srcId="{FB0A2330-CB6B-456C-B4EA-836A151D4077}" destId="{3CB63072-01FF-4418-BA51-CC126797AD44}" srcOrd="1" destOrd="0" presId="urn:microsoft.com/office/officeart/2005/8/layout/vList3#6"/>
    <dgm:cxn modelId="{85F46C17-0ACA-4E81-BFF5-602EC03070FF}" type="presParOf" srcId="{73852271-39CE-485E-9C35-81AE2EA898DF}" destId="{3E487F0A-DE6D-41AD-8F28-F6AF9382FDFE}" srcOrd="5" destOrd="0" presId="urn:microsoft.com/office/officeart/2005/8/layout/vList3#6"/>
    <dgm:cxn modelId="{F71DF559-03C5-414C-98E6-0448C050BB45}" type="presParOf" srcId="{73852271-39CE-485E-9C35-81AE2EA898DF}" destId="{80D8D7A0-4C0B-4F7A-9738-A4633CE5EF31}" srcOrd="6" destOrd="0" presId="urn:microsoft.com/office/officeart/2005/8/layout/vList3#6"/>
    <dgm:cxn modelId="{22D769FC-23A3-449C-893A-126FB58B387A}" type="presParOf" srcId="{80D8D7A0-4C0B-4F7A-9738-A4633CE5EF31}" destId="{2038DCD3-8A7A-4391-A3C3-0DAFE3607A1D}" srcOrd="0" destOrd="0" presId="urn:microsoft.com/office/officeart/2005/8/layout/vList3#6"/>
    <dgm:cxn modelId="{FED14CA5-E857-4E06-9E65-033C077ACE44}" type="presParOf" srcId="{80D8D7A0-4C0B-4F7A-9738-A4633CE5EF31}" destId="{3E4A92E8-BE96-4607-AD6F-C4BB9BEB10F5}" srcOrd="1" destOrd="0" presId="urn:microsoft.com/office/officeart/2005/8/layout/vList3#6"/>
    <dgm:cxn modelId="{E3305856-66A9-4D33-989C-6B75D36F8502}" type="presParOf" srcId="{73852271-39CE-485E-9C35-81AE2EA898DF}" destId="{4C18FC6A-9BE3-4825-B250-CC0539BAD3C3}" srcOrd="7" destOrd="0" presId="urn:microsoft.com/office/officeart/2005/8/layout/vList3#6"/>
    <dgm:cxn modelId="{F40A6301-9489-4CA3-851A-E468FED60970}" type="presParOf" srcId="{73852271-39CE-485E-9C35-81AE2EA898DF}" destId="{D1F7A8C9-E79F-4CB8-AF21-6B51EACEFBA2}" srcOrd="8" destOrd="0" presId="urn:microsoft.com/office/officeart/2005/8/layout/vList3#6"/>
    <dgm:cxn modelId="{371504AA-48B4-4AD5-A2A7-75C88D9C8E89}" type="presParOf" srcId="{D1F7A8C9-E79F-4CB8-AF21-6B51EACEFBA2}" destId="{9D5F67BA-FF00-418B-B955-7EA2FDC65494}" srcOrd="0" destOrd="0" presId="urn:microsoft.com/office/officeart/2005/8/layout/vList3#6"/>
    <dgm:cxn modelId="{920BD711-72FD-4FB5-A50D-9D83FA06BB58}" type="presParOf" srcId="{D1F7A8C9-E79F-4CB8-AF21-6B51EACEFBA2}" destId="{804A6E2E-D49D-4BA6-9B32-4F696F4689F1}" srcOrd="1" destOrd="0" presId="urn:microsoft.com/office/officeart/2005/8/layout/vList3#6"/>
    <dgm:cxn modelId="{8DEC3923-5826-49D2-8442-A04929E4CD78}" type="presParOf" srcId="{73852271-39CE-485E-9C35-81AE2EA898DF}" destId="{58271458-735A-408D-9476-61A6B5FE1897}" srcOrd="9" destOrd="0" presId="urn:microsoft.com/office/officeart/2005/8/layout/vList3#6"/>
    <dgm:cxn modelId="{5E7D82C1-B6A9-45DD-A2AA-1E04C7C597E0}" type="presParOf" srcId="{73852271-39CE-485E-9C35-81AE2EA898DF}" destId="{3153869A-BBB9-4D2D-A3F5-11498847842D}" srcOrd="10" destOrd="0" presId="urn:microsoft.com/office/officeart/2005/8/layout/vList3#6"/>
    <dgm:cxn modelId="{5AE4D9E5-46A6-42B7-91AA-F95CE5BF5F1D}" type="presParOf" srcId="{3153869A-BBB9-4D2D-A3F5-11498847842D}" destId="{093D43BB-60A2-4AE9-97EF-DD26E4779D51}" srcOrd="0" destOrd="0" presId="urn:microsoft.com/office/officeart/2005/8/layout/vList3#6"/>
    <dgm:cxn modelId="{0294FF45-AC57-412D-A17F-881D73FA39AE}" type="presParOf" srcId="{3153869A-BBB9-4D2D-A3F5-11498847842D}" destId="{1441F4DB-3981-47E5-8047-837D34A662BE}" srcOrd="1" destOrd="0" presId="urn:microsoft.com/office/officeart/2005/8/layout/vList3#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156744B-7D58-944B-A06D-D5A9B8824751}" type="doc">
      <dgm:prSet loTypeId="urn:microsoft.com/office/officeart/2005/8/layout/hList1" loCatId="list" qsTypeId="urn:microsoft.com/office/officeart/2005/8/quickstyle/simple5" qsCatId="simple" csTypeId="urn:microsoft.com/office/officeart/2005/8/colors/accent1_2" csCatId="accent1"/>
      <dgm:spPr/>
      <dgm:t>
        <a:bodyPr/>
        <a:lstStyle/>
        <a:p>
          <a:endParaRPr lang="zh-CN" altLang="en-US"/>
        </a:p>
      </dgm:t>
    </dgm:pt>
    <dgm:pt modelId="{A2692903-678C-EF4B-9F31-3B52EF5373FD}">
      <dgm:prSet/>
      <dgm:spPr/>
      <dgm:t>
        <a:bodyPr/>
        <a:lstStyle/>
        <a:p>
          <a:pPr rtl="0"/>
          <a:r>
            <a:rPr lang="zh-CN" altLang="en-US"/>
            <a:t>对象：</a:t>
          </a:r>
        </a:p>
      </dgm:t>
    </dgm:pt>
    <dgm:pt modelId="{57F98851-5306-8B41-88BC-E30B5442B0C7}" type="parTrans" cxnId="{FDB7BE99-E79F-8448-A814-B85F8DE89C99}">
      <dgm:prSet/>
      <dgm:spPr/>
      <dgm:t>
        <a:bodyPr/>
        <a:lstStyle/>
        <a:p>
          <a:endParaRPr lang="zh-CN" altLang="en-US"/>
        </a:p>
      </dgm:t>
    </dgm:pt>
    <dgm:pt modelId="{A00EFE90-C6DE-8243-8BAB-BED244E4A6A5}" type="sibTrans" cxnId="{FDB7BE99-E79F-8448-A814-B85F8DE89C99}">
      <dgm:prSet/>
      <dgm:spPr/>
      <dgm:t>
        <a:bodyPr/>
        <a:lstStyle/>
        <a:p>
          <a:endParaRPr lang="zh-CN" altLang="en-US"/>
        </a:p>
      </dgm:t>
    </dgm:pt>
    <dgm:pt modelId="{BAF52C28-E42D-6D47-AC9F-9C472B186C78}">
      <dgm:prSet/>
      <dgm:spPr/>
      <dgm:t>
        <a:bodyPr/>
        <a:lstStyle/>
        <a:p>
          <a:pPr rtl="0"/>
          <a:r>
            <a:rPr lang="zh-CN" altLang="en-US"/>
            <a:t>是一个变量，它的存储开销是一个地址存储单元。</a:t>
          </a:r>
        </a:p>
      </dgm:t>
    </dgm:pt>
    <dgm:pt modelId="{0DE90E2F-988E-8244-8512-BBDA1658B651}" type="parTrans" cxnId="{AC0DCAB7-20B0-0D43-898E-635F4BB4F8F8}">
      <dgm:prSet/>
      <dgm:spPr/>
      <dgm:t>
        <a:bodyPr/>
        <a:lstStyle/>
        <a:p>
          <a:endParaRPr lang="zh-CN" altLang="en-US"/>
        </a:p>
      </dgm:t>
    </dgm:pt>
    <dgm:pt modelId="{562697E5-FA0D-574C-A69B-50F3FC5F5EF4}" type="sibTrans" cxnId="{AC0DCAB7-20B0-0D43-898E-635F4BB4F8F8}">
      <dgm:prSet/>
      <dgm:spPr/>
      <dgm:t>
        <a:bodyPr/>
        <a:lstStyle/>
        <a:p>
          <a:endParaRPr lang="zh-CN" altLang="en-US"/>
        </a:p>
      </dgm:t>
    </dgm:pt>
    <dgm:pt modelId="{F8EF4083-1913-6C4A-A056-82D78E1BE0FE}">
      <dgm:prSet/>
      <dgm:spPr/>
      <dgm:t>
        <a:bodyPr/>
        <a:lstStyle/>
        <a:p>
          <a:pPr rtl="0"/>
          <a:r>
            <a:rPr lang="zh-CN" altLang="en-US"/>
            <a:t>实例：</a:t>
          </a:r>
        </a:p>
      </dgm:t>
    </dgm:pt>
    <dgm:pt modelId="{721BB82C-A78B-5349-B816-707002416866}" type="parTrans" cxnId="{C3D736FC-CABE-FF47-B627-614A892AC2FA}">
      <dgm:prSet/>
      <dgm:spPr/>
      <dgm:t>
        <a:bodyPr/>
        <a:lstStyle/>
        <a:p>
          <a:endParaRPr lang="zh-CN" altLang="en-US"/>
        </a:p>
      </dgm:t>
    </dgm:pt>
    <dgm:pt modelId="{70043720-F8D5-8147-99EC-C7A7E8421823}" type="sibTrans" cxnId="{C3D736FC-CABE-FF47-B627-614A892AC2FA}">
      <dgm:prSet/>
      <dgm:spPr/>
      <dgm:t>
        <a:bodyPr/>
        <a:lstStyle/>
        <a:p>
          <a:endParaRPr lang="zh-CN" altLang="en-US"/>
        </a:p>
      </dgm:t>
    </dgm:pt>
    <dgm:pt modelId="{B1592059-7216-B841-B8AB-80A540DA5700}">
      <dgm:prSet/>
      <dgm:spPr/>
      <dgm:t>
        <a:bodyPr/>
        <a:lstStyle/>
        <a:p>
          <a:pPr rtl="0"/>
          <a:r>
            <a:rPr lang="zh-CN" altLang="en-US"/>
            <a:t>是在存储空间分配的存储堆。是垃圾回收的目标。</a:t>
          </a:r>
        </a:p>
      </dgm:t>
    </dgm:pt>
    <dgm:pt modelId="{9B799537-F3FA-5447-B38E-42DD32B2CF46}" type="parTrans" cxnId="{BE222764-0290-E44A-BCF5-9A7642B029E7}">
      <dgm:prSet/>
      <dgm:spPr/>
      <dgm:t>
        <a:bodyPr/>
        <a:lstStyle/>
        <a:p>
          <a:endParaRPr lang="zh-CN" altLang="en-US"/>
        </a:p>
      </dgm:t>
    </dgm:pt>
    <dgm:pt modelId="{A55389B2-3472-CA42-906A-53649B6A8478}" type="sibTrans" cxnId="{BE222764-0290-E44A-BCF5-9A7642B029E7}">
      <dgm:prSet/>
      <dgm:spPr/>
      <dgm:t>
        <a:bodyPr/>
        <a:lstStyle/>
        <a:p>
          <a:endParaRPr lang="zh-CN" altLang="en-US"/>
        </a:p>
      </dgm:t>
    </dgm:pt>
    <dgm:pt modelId="{30361BFD-536F-3F49-9126-F9AB34AB4424}">
      <dgm:prSet/>
      <dgm:spPr/>
      <dgm:t>
        <a:bodyPr/>
        <a:lstStyle/>
        <a:p>
          <a:pPr rtl="0"/>
          <a:r>
            <a:rPr lang="zh-CN" altLang="en-US"/>
            <a:t>引用：</a:t>
          </a:r>
        </a:p>
      </dgm:t>
    </dgm:pt>
    <dgm:pt modelId="{220EF82E-F89C-C74D-81CB-CBFBDB0811DD}" type="parTrans" cxnId="{EE9A41F3-78FF-6546-A842-26671A8AC7F0}">
      <dgm:prSet/>
      <dgm:spPr/>
      <dgm:t>
        <a:bodyPr/>
        <a:lstStyle/>
        <a:p>
          <a:endParaRPr lang="zh-CN" altLang="en-US"/>
        </a:p>
      </dgm:t>
    </dgm:pt>
    <dgm:pt modelId="{FD549333-9B8A-2C48-AFC3-84353B854493}" type="sibTrans" cxnId="{EE9A41F3-78FF-6546-A842-26671A8AC7F0}">
      <dgm:prSet/>
      <dgm:spPr/>
      <dgm:t>
        <a:bodyPr/>
        <a:lstStyle/>
        <a:p>
          <a:endParaRPr lang="zh-CN" altLang="en-US"/>
        </a:p>
      </dgm:t>
    </dgm:pt>
    <dgm:pt modelId="{162B951E-0739-9B49-A7D7-4E833F36446C}">
      <dgm:prSet/>
      <dgm:spPr/>
      <dgm:t>
        <a:bodyPr/>
        <a:lstStyle/>
        <a:p>
          <a:pPr rtl="0"/>
          <a:r>
            <a:rPr lang="zh-CN" altLang="en-US"/>
            <a:t>对象通过它存储的实例的起始地址对实例实现访问。</a:t>
          </a:r>
        </a:p>
      </dgm:t>
    </dgm:pt>
    <dgm:pt modelId="{952E0C4F-E2F4-4345-A435-5F10183CEA81}" type="parTrans" cxnId="{1FD84DB7-6FFB-BC4F-9D59-50239B264824}">
      <dgm:prSet/>
      <dgm:spPr/>
      <dgm:t>
        <a:bodyPr/>
        <a:lstStyle/>
        <a:p>
          <a:endParaRPr lang="zh-CN" altLang="en-US"/>
        </a:p>
      </dgm:t>
    </dgm:pt>
    <dgm:pt modelId="{3E284CAB-BE7B-7541-8515-529EE0B365EA}" type="sibTrans" cxnId="{1FD84DB7-6FFB-BC4F-9D59-50239B264824}">
      <dgm:prSet/>
      <dgm:spPr/>
      <dgm:t>
        <a:bodyPr/>
        <a:lstStyle/>
        <a:p>
          <a:endParaRPr lang="zh-CN" altLang="en-US"/>
        </a:p>
      </dgm:t>
    </dgm:pt>
    <dgm:pt modelId="{1B461C8A-5DF0-E54C-B2CF-7A1AE6564EDD}" type="pres">
      <dgm:prSet presAssocID="{6156744B-7D58-944B-A06D-D5A9B8824751}" presName="Name0" presStyleCnt="0">
        <dgm:presLayoutVars>
          <dgm:dir/>
          <dgm:animLvl val="lvl"/>
          <dgm:resizeHandles val="exact"/>
        </dgm:presLayoutVars>
      </dgm:prSet>
      <dgm:spPr/>
    </dgm:pt>
    <dgm:pt modelId="{AEE26D83-DF83-2344-BC39-08ECE9C29C21}" type="pres">
      <dgm:prSet presAssocID="{A2692903-678C-EF4B-9F31-3B52EF5373FD}" presName="composite" presStyleCnt="0"/>
      <dgm:spPr/>
    </dgm:pt>
    <dgm:pt modelId="{F019A0E0-C4CC-C848-9E6B-12103796E1D0}" type="pres">
      <dgm:prSet presAssocID="{A2692903-678C-EF4B-9F31-3B52EF5373FD}" presName="parTx" presStyleLbl="alignNode1" presStyleIdx="0" presStyleCnt="3">
        <dgm:presLayoutVars>
          <dgm:chMax val="0"/>
          <dgm:chPref val="0"/>
          <dgm:bulletEnabled val="1"/>
        </dgm:presLayoutVars>
      </dgm:prSet>
      <dgm:spPr/>
    </dgm:pt>
    <dgm:pt modelId="{4BB1BE65-3F2E-0340-BA29-E55CE7BD4613}" type="pres">
      <dgm:prSet presAssocID="{A2692903-678C-EF4B-9F31-3B52EF5373FD}" presName="desTx" presStyleLbl="alignAccFollowNode1" presStyleIdx="0" presStyleCnt="3">
        <dgm:presLayoutVars>
          <dgm:bulletEnabled val="1"/>
        </dgm:presLayoutVars>
      </dgm:prSet>
      <dgm:spPr/>
    </dgm:pt>
    <dgm:pt modelId="{1B8E8526-E9A3-9A46-9764-3B762E9FAB30}" type="pres">
      <dgm:prSet presAssocID="{A00EFE90-C6DE-8243-8BAB-BED244E4A6A5}" presName="space" presStyleCnt="0"/>
      <dgm:spPr/>
    </dgm:pt>
    <dgm:pt modelId="{31D344EF-2E80-7B4E-9E16-7034F39EACCD}" type="pres">
      <dgm:prSet presAssocID="{F8EF4083-1913-6C4A-A056-82D78E1BE0FE}" presName="composite" presStyleCnt="0"/>
      <dgm:spPr/>
    </dgm:pt>
    <dgm:pt modelId="{ED77F7B7-6BD8-774D-BD32-DE35EDB9A38B}" type="pres">
      <dgm:prSet presAssocID="{F8EF4083-1913-6C4A-A056-82D78E1BE0FE}" presName="parTx" presStyleLbl="alignNode1" presStyleIdx="1" presStyleCnt="3">
        <dgm:presLayoutVars>
          <dgm:chMax val="0"/>
          <dgm:chPref val="0"/>
          <dgm:bulletEnabled val="1"/>
        </dgm:presLayoutVars>
      </dgm:prSet>
      <dgm:spPr/>
    </dgm:pt>
    <dgm:pt modelId="{B0CC42E7-BC38-B94E-B7A8-593C4423A102}" type="pres">
      <dgm:prSet presAssocID="{F8EF4083-1913-6C4A-A056-82D78E1BE0FE}" presName="desTx" presStyleLbl="alignAccFollowNode1" presStyleIdx="1" presStyleCnt="3">
        <dgm:presLayoutVars>
          <dgm:bulletEnabled val="1"/>
        </dgm:presLayoutVars>
      </dgm:prSet>
      <dgm:spPr/>
    </dgm:pt>
    <dgm:pt modelId="{90DF72BE-9019-784C-9148-1450A8CD468D}" type="pres">
      <dgm:prSet presAssocID="{70043720-F8D5-8147-99EC-C7A7E8421823}" presName="space" presStyleCnt="0"/>
      <dgm:spPr/>
    </dgm:pt>
    <dgm:pt modelId="{24465902-F97C-114D-92C7-4A85137BA6CF}" type="pres">
      <dgm:prSet presAssocID="{30361BFD-536F-3F49-9126-F9AB34AB4424}" presName="composite" presStyleCnt="0"/>
      <dgm:spPr/>
    </dgm:pt>
    <dgm:pt modelId="{763066B3-0832-DB40-BE70-95839DA6F798}" type="pres">
      <dgm:prSet presAssocID="{30361BFD-536F-3F49-9126-F9AB34AB4424}" presName="parTx" presStyleLbl="alignNode1" presStyleIdx="2" presStyleCnt="3">
        <dgm:presLayoutVars>
          <dgm:chMax val="0"/>
          <dgm:chPref val="0"/>
          <dgm:bulletEnabled val="1"/>
        </dgm:presLayoutVars>
      </dgm:prSet>
      <dgm:spPr/>
    </dgm:pt>
    <dgm:pt modelId="{9EE1A8E4-BB7D-9446-9273-C1819E851B26}" type="pres">
      <dgm:prSet presAssocID="{30361BFD-536F-3F49-9126-F9AB34AB4424}" presName="desTx" presStyleLbl="alignAccFollowNode1" presStyleIdx="2" presStyleCnt="3">
        <dgm:presLayoutVars>
          <dgm:bulletEnabled val="1"/>
        </dgm:presLayoutVars>
      </dgm:prSet>
      <dgm:spPr/>
    </dgm:pt>
  </dgm:ptLst>
  <dgm:cxnLst>
    <dgm:cxn modelId="{62A2B00C-F6D8-4840-967E-5DFA8332AB83}" type="presOf" srcId="{F8EF4083-1913-6C4A-A056-82D78E1BE0FE}" destId="{ED77F7B7-6BD8-774D-BD32-DE35EDB9A38B}" srcOrd="0" destOrd="0" presId="urn:microsoft.com/office/officeart/2005/8/layout/hList1"/>
    <dgm:cxn modelId="{A9150213-1F66-3946-9BE5-55F9D19BDFF9}" type="presOf" srcId="{BAF52C28-E42D-6D47-AC9F-9C472B186C78}" destId="{4BB1BE65-3F2E-0340-BA29-E55CE7BD4613}" srcOrd="0" destOrd="0" presId="urn:microsoft.com/office/officeart/2005/8/layout/hList1"/>
    <dgm:cxn modelId="{C6D60C19-34FE-214C-8A0E-534D4BAB066B}" type="presOf" srcId="{162B951E-0739-9B49-A7D7-4E833F36446C}" destId="{9EE1A8E4-BB7D-9446-9273-C1819E851B26}" srcOrd="0" destOrd="0" presId="urn:microsoft.com/office/officeart/2005/8/layout/hList1"/>
    <dgm:cxn modelId="{C22A0C29-A7BD-9147-A32E-58B864108E0D}" type="presOf" srcId="{B1592059-7216-B841-B8AB-80A540DA5700}" destId="{B0CC42E7-BC38-B94E-B7A8-593C4423A102}" srcOrd="0" destOrd="0" presId="urn:microsoft.com/office/officeart/2005/8/layout/hList1"/>
    <dgm:cxn modelId="{BE222764-0290-E44A-BCF5-9A7642B029E7}" srcId="{F8EF4083-1913-6C4A-A056-82D78E1BE0FE}" destId="{B1592059-7216-B841-B8AB-80A540DA5700}" srcOrd="0" destOrd="0" parTransId="{9B799537-F3FA-5447-B38E-42DD32B2CF46}" sibTransId="{A55389B2-3472-CA42-906A-53649B6A8478}"/>
    <dgm:cxn modelId="{2FB9124A-9D11-7F49-A9E3-BFA1A591C8A9}" type="presOf" srcId="{A2692903-678C-EF4B-9F31-3B52EF5373FD}" destId="{F019A0E0-C4CC-C848-9E6B-12103796E1D0}" srcOrd="0" destOrd="0" presId="urn:microsoft.com/office/officeart/2005/8/layout/hList1"/>
    <dgm:cxn modelId="{FDB7BE99-E79F-8448-A814-B85F8DE89C99}" srcId="{6156744B-7D58-944B-A06D-D5A9B8824751}" destId="{A2692903-678C-EF4B-9F31-3B52EF5373FD}" srcOrd="0" destOrd="0" parTransId="{57F98851-5306-8B41-88BC-E30B5442B0C7}" sibTransId="{A00EFE90-C6DE-8243-8BAB-BED244E4A6A5}"/>
    <dgm:cxn modelId="{14D197A3-2F16-774A-B4CB-FCF223D739C6}" type="presOf" srcId="{6156744B-7D58-944B-A06D-D5A9B8824751}" destId="{1B461C8A-5DF0-E54C-B2CF-7A1AE6564EDD}" srcOrd="0" destOrd="0" presId="urn:microsoft.com/office/officeart/2005/8/layout/hList1"/>
    <dgm:cxn modelId="{1FD84DB7-6FFB-BC4F-9D59-50239B264824}" srcId="{30361BFD-536F-3F49-9126-F9AB34AB4424}" destId="{162B951E-0739-9B49-A7D7-4E833F36446C}" srcOrd="0" destOrd="0" parTransId="{952E0C4F-E2F4-4345-A435-5F10183CEA81}" sibTransId="{3E284CAB-BE7B-7541-8515-529EE0B365EA}"/>
    <dgm:cxn modelId="{AC0DCAB7-20B0-0D43-898E-635F4BB4F8F8}" srcId="{A2692903-678C-EF4B-9F31-3B52EF5373FD}" destId="{BAF52C28-E42D-6D47-AC9F-9C472B186C78}" srcOrd="0" destOrd="0" parTransId="{0DE90E2F-988E-8244-8512-BBDA1658B651}" sibTransId="{562697E5-FA0D-574C-A69B-50F3FC5F5EF4}"/>
    <dgm:cxn modelId="{A4E2D8CE-D2C8-9D49-BA85-1677326E3963}" type="presOf" srcId="{30361BFD-536F-3F49-9126-F9AB34AB4424}" destId="{763066B3-0832-DB40-BE70-95839DA6F798}" srcOrd="0" destOrd="0" presId="urn:microsoft.com/office/officeart/2005/8/layout/hList1"/>
    <dgm:cxn modelId="{EE9A41F3-78FF-6546-A842-26671A8AC7F0}" srcId="{6156744B-7D58-944B-A06D-D5A9B8824751}" destId="{30361BFD-536F-3F49-9126-F9AB34AB4424}" srcOrd="2" destOrd="0" parTransId="{220EF82E-F89C-C74D-81CB-CBFBDB0811DD}" sibTransId="{FD549333-9B8A-2C48-AFC3-84353B854493}"/>
    <dgm:cxn modelId="{C3D736FC-CABE-FF47-B627-614A892AC2FA}" srcId="{6156744B-7D58-944B-A06D-D5A9B8824751}" destId="{F8EF4083-1913-6C4A-A056-82D78E1BE0FE}" srcOrd="1" destOrd="0" parTransId="{721BB82C-A78B-5349-B816-707002416866}" sibTransId="{70043720-F8D5-8147-99EC-C7A7E8421823}"/>
    <dgm:cxn modelId="{8A1D6232-6203-2042-AA1B-669C859EDFEA}" type="presParOf" srcId="{1B461C8A-5DF0-E54C-B2CF-7A1AE6564EDD}" destId="{AEE26D83-DF83-2344-BC39-08ECE9C29C21}" srcOrd="0" destOrd="0" presId="urn:microsoft.com/office/officeart/2005/8/layout/hList1"/>
    <dgm:cxn modelId="{847C2024-79E4-0F49-88B4-4939BFD3D3A6}" type="presParOf" srcId="{AEE26D83-DF83-2344-BC39-08ECE9C29C21}" destId="{F019A0E0-C4CC-C848-9E6B-12103796E1D0}" srcOrd="0" destOrd="0" presId="urn:microsoft.com/office/officeart/2005/8/layout/hList1"/>
    <dgm:cxn modelId="{3819DAA1-7864-2545-BFD5-29FFD1E5EC99}" type="presParOf" srcId="{AEE26D83-DF83-2344-BC39-08ECE9C29C21}" destId="{4BB1BE65-3F2E-0340-BA29-E55CE7BD4613}" srcOrd="1" destOrd="0" presId="urn:microsoft.com/office/officeart/2005/8/layout/hList1"/>
    <dgm:cxn modelId="{A15B245E-1087-464D-97A5-461A17A81868}" type="presParOf" srcId="{1B461C8A-5DF0-E54C-B2CF-7A1AE6564EDD}" destId="{1B8E8526-E9A3-9A46-9764-3B762E9FAB30}" srcOrd="1" destOrd="0" presId="urn:microsoft.com/office/officeart/2005/8/layout/hList1"/>
    <dgm:cxn modelId="{5304E929-82ED-B549-974C-045943813DC0}" type="presParOf" srcId="{1B461C8A-5DF0-E54C-B2CF-7A1AE6564EDD}" destId="{31D344EF-2E80-7B4E-9E16-7034F39EACCD}" srcOrd="2" destOrd="0" presId="urn:microsoft.com/office/officeart/2005/8/layout/hList1"/>
    <dgm:cxn modelId="{DC3E4942-2E75-8F49-99DA-26D6B07511C0}" type="presParOf" srcId="{31D344EF-2E80-7B4E-9E16-7034F39EACCD}" destId="{ED77F7B7-6BD8-774D-BD32-DE35EDB9A38B}" srcOrd="0" destOrd="0" presId="urn:microsoft.com/office/officeart/2005/8/layout/hList1"/>
    <dgm:cxn modelId="{EC6EC751-B5E5-2F4B-9227-51685F4BE6A4}" type="presParOf" srcId="{31D344EF-2E80-7B4E-9E16-7034F39EACCD}" destId="{B0CC42E7-BC38-B94E-B7A8-593C4423A102}" srcOrd="1" destOrd="0" presId="urn:microsoft.com/office/officeart/2005/8/layout/hList1"/>
    <dgm:cxn modelId="{C5A0B4C3-5883-FC41-A297-827FD075FBA9}" type="presParOf" srcId="{1B461C8A-5DF0-E54C-B2CF-7A1AE6564EDD}" destId="{90DF72BE-9019-784C-9148-1450A8CD468D}" srcOrd="3" destOrd="0" presId="urn:microsoft.com/office/officeart/2005/8/layout/hList1"/>
    <dgm:cxn modelId="{0633E939-50CA-7E44-9113-176D2D4DF6F0}" type="presParOf" srcId="{1B461C8A-5DF0-E54C-B2CF-7A1AE6564EDD}" destId="{24465902-F97C-114D-92C7-4A85137BA6CF}" srcOrd="4" destOrd="0" presId="urn:microsoft.com/office/officeart/2005/8/layout/hList1"/>
    <dgm:cxn modelId="{007A0EE8-4B7B-B946-ADBC-02CFD3F96476}" type="presParOf" srcId="{24465902-F97C-114D-92C7-4A85137BA6CF}" destId="{763066B3-0832-DB40-BE70-95839DA6F798}" srcOrd="0" destOrd="0" presId="urn:microsoft.com/office/officeart/2005/8/layout/hList1"/>
    <dgm:cxn modelId="{2EB4BC01-FFCF-1640-8A25-4AE99B0BF071}" type="presParOf" srcId="{24465902-F97C-114D-92C7-4A85137BA6CF}" destId="{9EE1A8E4-BB7D-9446-9273-C1819E851B2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A6657C-848D-43D0-A35B-9FD8AF294E38}">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CCD29AF1-6F18-4562-BA60-9F90843612EE}">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24EBC1-1644-4A4D-AC7A-288638E2033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10C76B3D-4F61-4417-92AC-B378C30F64A0}">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C5750F-24DF-4B4C-9AA2-C4EBB3EE852A}">
      <dsp:nvSpPr>
        <dsp:cNvPr id="0" name=""/>
        <dsp:cNvSpPr/>
      </dsp:nvSpPr>
      <dsp:spPr>
        <a:xfrm rot="10800000">
          <a:off x="1966697" y="2624646"/>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F9409DDA-BC12-4A29-9E34-4994342FC0F4}">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04012D-5369-4885-B6A2-4D79923F1E0B}">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6393E4D6-F83D-4CBF-9496-DE39200EB925}">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445F6A-7FC4-49A8-9BCF-7C741BA86A1A}">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C68C246D-94E8-4971-9F4D-D587570502C4}">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B1E04-EC25-47DE-B244-1D8F19EEEA59}">
      <dsp:nvSpPr>
        <dsp:cNvPr id="0" name=""/>
        <dsp:cNvSpPr/>
      </dsp:nvSpPr>
      <dsp:spPr>
        <a:xfrm rot="10800000">
          <a:off x="1966697" y="875574"/>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81AC4A81-77D3-4592-A985-C615874AE88B}">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245C56-AD40-46FE-931C-9B273D445C18}">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CCBE873D-C3F3-4C1D-9DA8-81F973692E45}">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CBA430-BD39-4667-B3A2-B7182D64F934}">
      <dsp:nvSpPr>
        <dsp:cNvPr id="0" name=""/>
        <dsp:cNvSpPr/>
      </dsp:nvSpPr>
      <dsp:spPr>
        <a:xfrm rot="10800000">
          <a:off x="1966697" y="2624646"/>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6F02BADF-362B-4932-9715-B516FE705821}">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88EE4-761F-4829-98BB-9E001A24E506}">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6D0BEA43-6D27-4235-9E19-34CA3CA59EEA}">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0AD190-D053-427E-BED9-687534A9DB5F}">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690AE6B3-059E-4F28-8AB6-0CAF6BEBB933}">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85712-D473-4DCC-AF2B-64CCC0BC2FF3}">
      <dsp:nvSpPr>
        <dsp:cNvPr id="0" name=""/>
        <dsp:cNvSpPr/>
      </dsp:nvSpPr>
      <dsp:spPr>
        <a:xfrm>
          <a:off x="52" y="13124"/>
          <a:ext cx="5016895" cy="172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rtl="0">
            <a:lnSpc>
              <a:spcPct val="90000"/>
            </a:lnSpc>
            <a:spcBef>
              <a:spcPct val="0"/>
            </a:spcBef>
            <a:spcAft>
              <a:spcPct val="35000"/>
            </a:spcAft>
            <a:buNone/>
          </a:pPr>
          <a:r>
            <a:rPr lang="zh-CN" sz="3200" kern="1200" dirty="0"/>
            <a:t>有状态</a:t>
          </a:r>
          <a:endParaRPr lang="en-US" sz="3200" kern="1200" dirty="0"/>
        </a:p>
      </dsp:txBody>
      <dsp:txXfrm>
        <a:off x="52" y="13124"/>
        <a:ext cx="5016895" cy="1728000"/>
      </dsp:txXfrm>
    </dsp:sp>
    <dsp:sp modelId="{6113B8EF-C080-497F-8E6F-E8A296686E16}">
      <dsp:nvSpPr>
        <dsp:cNvPr id="0" name=""/>
        <dsp:cNvSpPr/>
      </dsp:nvSpPr>
      <dsp:spPr>
        <a:xfrm>
          <a:off x="52" y="1741125"/>
          <a:ext cx="5016895" cy="3294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zh-CN" sz="3200" kern="1200" dirty="0"/>
            <a:t>速度</a:t>
          </a:r>
          <a:endParaRPr lang="en-US" sz="3200" kern="1200" dirty="0"/>
        </a:p>
        <a:p>
          <a:pPr marL="285750" lvl="1" indent="-285750" algn="l" defTabSz="1422400" rtl="0">
            <a:lnSpc>
              <a:spcPct val="90000"/>
            </a:lnSpc>
            <a:spcBef>
              <a:spcPct val="0"/>
            </a:spcBef>
            <a:spcAft>
              <a:spcPct val="15000"/>
            </a:spcAft>
            <a:buChar char="•"/>
          </a:pPr>
          <a:r>
            <a:rPr lang="zh-CN" sz="3200" kern="1200" dirty="0"/>
            <a:t>方向</a:t>
          </a:r>
          <a:endParaRPr lang="en-US" sz="3200" kern="1200" dirty="0"/>
        </a:p>
        <a:p>
          <a:pPr marL="285750" lvl="1" indent="-285750" algn="l" defTabSz="1422400" rtl="0">
            <a:lnSpc>
              <a:spcPct val="90000"/>
            </a:lnSpc>
            <a:spcBef>
              <a:spcPct val="0"/>
            </a:spcBef>
            <a:spcAft>
              <a:spcPct val="15000"/>
            </a:spcAft>
            <a:buChar char="•"/>
          </a:pPr>
          <a:r>
            <a:rPr lang="zh-CN" sz="3200" kern="1200" dirty="0"/>
            <a:t>油量</a:t>
          </a:r>
          <a:endParaRPr lang="en-US" sz="3200" kern="1200" dirty="0"/>
        </a:p>
      </dsp:txBody>
      <dsp:txXfrm>
        <a:off x="52" y="1741125"/>
        <a:ext cx="5016895" cy="3294000"/>
      </dsp:txXfrm>
    </dsp:sp>
    <dsp:sp modelId="{2A000017-6C43-40D8-8367-0CA8648BA60E}">
      <dsp:nvSpPr>
        <dsp:cNvPr id="0" name=""/>
        <dsp:cNvSpPr/>
      </dsp:nvSpPr>
      <dsp:spPr>
        <a:xfrm>
          <a:off x="5719313" y="13124"/>
          <a:ext cx="5016895" cy="172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rtl="0">
            <a:lnSpc>
              <a:spcPct val="90000"/>
            </a:lnSpc>
            <a:spcBef>
              <a:spcPct val="0"/>
            </a:spcBef>
            <a:spcAft>
              <a:spcPct val="35000"/>
            </a:spcAft>
            <a:buNone/>
          </a:pPr>
          <a:r>
            <a:rPr lang="zh-CN" sz="3200" kern="1200" dirty="0"/>
            <a:t>有功能</a:t>
          </a:r>
          <a:endParaRPr lang="en-US" sz="3200" kern="1200" dirty="0"/>
        </a:p>
      </dsp:txBody>
      <dsp:txXfrm>
        <a:off x="5719313" y="13124"/>
        <a:ext cx="5016895" cy="1728000"/>
      </dsp:txXfrm>
    </dsp:sp>
    <dsp:sp modelId="{6D3B4D93-9A31-4994-8DFA-C306F66298C7}">
      <dsp:nvSpPr>
        <dsp:cNvPr id="0" name=""/>
        <dsp:cNvSpPr/>
      </dsp:nvSpPr>
      <dsp:spPr>
        <a:xfrm>
          <a:off x="5719313" y="1741125"/>
          <a:ext cx="5016895" cy="3294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zh-CN" sz="3200" kern="1200" dirty="0"/>
            <a:t>启动</a:t>
          </a:r>
          <a:endParaRPr lang="en-US" sz="3200" kern="1200" dirty="0"/>
        </a:p>
        <a:p>
          <a:pPr marL="285750" lvl="1" indent="-285750" algn="l" defTabSz="1422400" rtl="0">
            <a:lnSpc>
              <a:spcPct val="90000"/>
            </a:lnSpc>
            <a:spcBef>
              <a:spcPct val="0"/>
            </a:spcBef>
            <a:spcAft>
              <a:spcPct val="15000"/>
            </a:spcAft>
            <a:buChar char="•"/>
          </a:pPr>
          <a:r>
            <a:rPr lang="zh-CN" sz="3200" kern="1200" dirty="0"/>
            <a:t>停止</a:t>
          </a:r>
          <a:endParaRPr lang="en-US" sz="3200" kern="1200" dirty="0"/>
        </a:p>
        <a:p>
          <a:pPr marL="285750" lvl="1" indent="-285750" algn="l" defTabSz="1422400" rtl="0">
            <a:lnSpc>
              <a:spcPct val="90000"/>
            </a:lnSpc>
            <a:spcBef>
              <a:spcPct val="0"/>
            </a:spcBef>
            <a:spcAft>
              <a:spcPct val="15000"/>
            </a:spcAft>
            <a:buChar char="•"/>
          </a:pPr>
          <a:r>
            <a:rPr lang="zh-CN" sz="3200" kern="1200" dirty="0"/>
            <a:t>加速</a:t>
          </a:r>
          <a:endParaRPr lang="en-US" sz="3200" kern="1200" dirty="0"/>
        </a:p>
        <a:p>
          <a:pPr marL="285750" lvl="1" indent="-285750" algn="l" defTabSz="1422400" rtl="0">
            <a:lnSpc>
              <a:spcPct val="90000"/>
            </a:lnSpc>
            <a:spcBef>
              <a:spcPct val="0"/>
            </a:spcBef>
            <a:spcAft>
              <a:spcPct val="15000"/>
            </a:spcAft>
            <a:buChar char="•"/>
          </a:pPr>
          <a:r>
            <a:rPr lang="zh-CN" altLang="en-US" sz="3200" kern="1200" dirty="0"/>
            <a:t>减速</a:t>
          </a:r>
        </a:p>
      </dsp:txBody>
      <dsp:txXfrm>
        <a:off x="5719313" y="1741125"/>
        <a:ext cx="5016895" cy="329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9A0E0-C4CC-C848-9E6B-12103796E1D0}">
      <dsp:nvSpPr>
        <dsp:cNvPr id="0" name=""/>
        <dsp:cNvSpPr/>
      </dsp:nvSpPr>
      <dsp:spPr>
        <a:xfrm>
          <a:off x="3355" y="29571"/>
          <a:ext cx="32712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zh-CN" altLang="en-US" sz="3500" kern="1200"/>
            <a:t>对象：</a:t>
          </a:r>
        </a:p>
      </dsp:txBody>
      <dsp:txXfrm>
        <a:off x="3355" y="29571"/>
        <a:ext cx="3271204" cy="1008000"/>
      </dsp:txXfrm>
    </dsp:sp>
    <dsp:sp modelId="{4BB1BE65-3F2E-0340-BA29-E55CE7BD4613}">
      <dsp:nvSpPr>
        <dsp:cNvPr id="0" name=""/>
        <dsp:cNvSpPr/>
      </dsp:nvSpPr>
      <dsp:spPr>
        <a:xfrm>
          <a:off x="3355" y="1037571"/>
          <a:ext cx="3271204" cy="39811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zh-CN" altLang="en-US" sz="3500" kern="1200"/>
            <a:t>是一个变量，它的存储开销是一个地址存储单元。</a:t>
          </a:r>
        </a:p>
      </dsp:txBody>
      <dsp:txXfrm>
        <a:off x="3355" y="1037571"/>
        <a:ext cx="3271204" cy="3981107"/>
      </dsp:txXfrm>
    </dsp:sp>
    <dsp:sp modelId="{ED77F7B7-6BD8-774D-BD32-DE35EDB9A38B}">
      <dsp:nvSpPr>
        <dsp:cNvPr id="0" name=""/>
        <dsp:cNvSpPr/>
      </dsp:nvSpPr>
      <dsp:spPr>
        <a:xfrm>
          <a:off x="3732528" y="29571"/>
          <a:ext cx="32712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zh-CN" altLang="en-US" sz="3500" kern="1200"/>
            <a:t>实例：</a:t>
          </a:r>
        </a:p>
      </dsp:txBody>
      <dsp:txXfrm>
        <a:off x="3732528" y="29571"/>
        <a:ext cx="3271204" cy="1008000"/>
      </dsp:txXfrm>
    </dsp:sp>
    <dsp:sp modelId="{B0CC42E7-BC38-B94E-B7A8-593C4423A102}">
      <dsp:nvSpPr>
        <dsp:cNvPr id="0" name=""/>
        <dsp:cNvSpPr/>
      </dsp:nvSpPr>
      <dsp:spPr>
        <a:xfrm>
          <a:off x="3732528" y="1037571"/>
          <a:ext cx="3271204" cy="39811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zh-CN" altLang="en-US" sz="3500" kern="1200"/>
            <a:t>是在存储空间分配的存储堆。是垃圾回收的目标。</a:t>
          </a:r>
        </a:p>
      </dsp:txBody>
      <dsp:txXfrm>
        <a:off x="3732528" y="1037571"/>
        <a:ext cx="3271204" cy="3981107"/>
      </dsp:txXfrm>
    </dsp:sp>
    <dsp:sp modelId="{763066B3-0832-DB40-BE70-95839DA6F798}">
      <dsp:nvSpPr>
        <dsp:cNvPr id="0" name=""/>
        <dsp:cNvSpPr/>
      </dsp:nvSpPr>
      <dsp:spPr>
        <a:xfrm>
          <a:off x="7461702" y="29571"/>
          <a:ext cx="32712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zh-CN" altLang="en-US" sz="3500" kern="1200"/>
            <a:t>引用：</a:t>
          </a:r>
        </a:p>
      </dsp:txBody>
      <dsp:txXfrm>
        <a:off x="7461702" y="29571"/>
        <a:ext cx="3271204" cy="1008000"/>
      </dsp:txXfrm>
    </dsp:sp>
    <dsp:sp modelId="{9EE1A8E4-BB7D-9446-9273-C1819E851B26}">
      <dsp:nvSpPr>
        <dsp:cNvPr id="0" name=""/>
        <dsp:cNvSpPr/>
      </dsp:nvSpPr>
      <dsp:spPr>
        <a:xfrm>
          <a:off x="7461702" y="1037571"/>
          <a:ext cx="3271204" cy="39811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zh-CN" altLang="en-US" sz="3500" kern="1200"/>
            <a:t>对象通过它存储的实例的起始地址对实例实现访问。</a:t>
          </a:r>
        </a:p>
      </dsp:txBody>
      <dsp:txXfrm>
        <a:off x="7461702" y="1037571"/>
        <a:ext cx="3271204" cy="3981107"/>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6">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2020年8月11日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2020年8月11日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lnSpc>
                <a:spcPct val="100000"/>
              </a:lnSpc>
              <a:buFont typeface="Wingdings" panose="05000000000000000000" pitchFamily="2" charset="2"/>
              <a:buChar char="Ø"/>
              <a:defRPr sz="3200" b="1"/>
            </a:lvl1pPr>
            <a:lvl2pPr marL="457200" indent="-182880">
              <a:lnSpc>
                <a:spcPct val="100000"/>
              </a:lnSpc>
              <a:buFont typeface="Wingdings" panose="05000000000000000000" pitchFamily="2" charset="2"/>
              <a:buChar char="Ø"/>
              <a:defRPr sz="2800" b="1"/>
            </a:lvl2pPr>
            <a:lvl3pPr marL="685800" indent="-179388">
              <a:lnSpc>
                <a:spcPct val="100000"/>
              </a:lnSpc>
              <a:buFont typeface="Wingdings" panose="05000000000000000000" pitchFamily="2" charset="2"/>
              <a:buChar char="Ø"/>
              <a:defRPr sz="2400" b="1"/>
            </a:lvl3pPr>
            <a:lvl4pPr marL="914400" indent="-182880">
              <a:lnSpc>
                <a:spcPct val="100000"/>
              </a:lnSpc>
              <a:buFont typeface="Wingdings" panose="05000000000000000000" pitchFamily="2" charset="2"/>
              <a:buChar char="Ø"/>
              <a:defRPr sz="2000" b="1"/>
            </a:lvl4pPr>
            <a:lvl5pPr marL="1143000" indent="-179388">
              <a:lnSpc>
                <a:spcPct val="100000"/>
              </a:lnSpc>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2020年8月11日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B919C4-B555-4A5D-AE9E-3CD588E525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DD511C9-35D2-451E-9E5E-3D4B0A129C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2E94592-F4CE-4979-B834-93CE05189735}"/>
              </a:ext>
            </a:extLst>
          </p:cNvPr>
          <p:cNvSpPr>
            <a:spLocks noGrp="1" noChangeArrowheads="1"/>
          </p:cNvSpPr>
          <p:nvPr>
            <p:ph type="sldNum" sz="quarter" idx="12"/>
          </p:nvPr>
        </p:nvSpPr>
        <p:spPr>
          <a:ln/>
        </p:spPr>
        <p:txBody>
          <a:bodyPr/>
          <a:lstStyle>
            <a:lvl1pPr>
              <a:defRPr/>
            </a:lvl1pPr>
          </a:lstStyle>
          <a:p>
            <a:pPr>
              <a:defRPr/>
            </a:pPr>
            <a:fld id="{3112B9AC-A31C-4047-BE8D-273E28AB9DAB}" type="slidenum">
              <a:rPr lang="en-US" altLang="zh-CN"/>
              <a:pPr>
                <a:defRPr/>
              </a:pPr>
              <a:t>‹#›</a:t>
            </a:fld>
            <a:endParaRPr lang="en-US" altLang="zh-CN"/>
          </a:p>
        </p:txBody>
      </p:sp>
    </p:spTree>
    <p:extLst>
      <p:ext uri="{BB962C8B-B14F-4D97-AF65-F5344CB8AC3E}">
        <p14:creationId xmlns:p14="http://schemas.microsoft.com/office/powerpoint/2010/main" val="324834634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8/11/2020</a:t>
            </a:fld>
            <a:endParaRPr lang="en-US" sz="800" dirty="0">
              <a:solidFill>
                <a:schemeClr val="accent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800" dirty="0">
              <a:solidFill>
                <a:schemeClr val="accent2"/>
              </a:solidFill>
            </a:endParaRPr>
          </a:p>
        </p:txBody>
      </p:sp>
      <p:sp>
        <p:nvSpPr>
          <p:cNvPr id="7" name="Slide Number Placeholder 6"/>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extLst>
      <p:ext uri="{BB962C8B-B14F-4D97-AF65-F5344CB8AC3E}">
        <p14:creationId xmlns:p14="http://schemas.microsoft.com/office/powerpoint/2010/main" val="32682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9" r:id="rId6"/>
    <p:sldLayoutId id="2147483660"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en-US" altLang="zh-CN" sz="6600" dirty="0">
                <a:solidFill>
                  <a:schemeClr val="tx1">
                    <a:lumMod val="90000"/>
                    <a:lumOff val="10000"/>
                  </a:schemeClr>
                </a:solidFill>
                <a:latin typeface="+mn-lt"/>
                <a:ea typeface="+mn-ea"/>
                <a:cs typeface="+mn-ea"/>
                <a:sym typeface="+mn-lt"/>
              </a:rPr>
              <a:t>Java4:</a:t>
            </a:r>
            <a:r>
              <a:rPr lang="zh-CN" altLang="en-US" sz="6600" dirty="0">
                <a:solidFill>
                  <a:schemeClr val="tx1">
                    <a:lumMod val="90000"/>
                    <a:lumOff val="10000"/>
                  </a:schemeClr>
                </a:solidFill>
                <a:latin typeface="+mn-lt"/>
                <a:ea typeface="+mn-ea"/>
                <a:cs typeface="+mn-ea"/>
                <a:sym typeface="+mn-lt"/>
              </a:rPr>
              <a:t>类和对象</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pic>
        <p:nvPicPr>
          <p:cNvPr id="3" name="图片 2">
            <a:extLst>
              <a:ext uri="{FF2B5EF4-FFF2-40B4-BE49-F238E27FC236}">
                <a16:creationId xmlns:a16="http://schemas.microsoft.com/office/drawing/2014/main" id="{C2AD121E-6CD4-4E4C-8B0D-7638A8185D87}"/>
              </a:ext>
            </a:extLst>
          </p:cNvPr>
          <p:cNvPicPr>
            <a:picLocks noChangeAspect="1"/>
          </p:cNvPicPr>
          <p:nvPr/>
        </p:nvPicPr>
        <p:blipFill>
          <a:blip r:embed="rId3"/>
          <a:stretch>
            <a:fillRect/>
          </a:stretch>
        </p:blipFill>
        <p:spPr>
          <a:xfrm>
            <a:off x="156729" y="723132"/>
            <a:ext cx="3269206" cy="3433763"/>
          </a:xfrm>
          <a:prstGeom prst="rect">
            <a:avLst/>
          </a:prstGeom>
        </p:spPr>
      </p:pic>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a:t>
            </a:r>
          </a:p>
        </p:txBody>
      </p:sp>
      <p:sp>
        <p:nvSpPr>
          <p:cNvPr id="2" name="内容占位符 1"/>
          <p:cNvSpPr>
            <a:spLocks noGrp="1"/>
          </p:cNvSpPr>
          <p:nvPr>
            <p:ph sz="quarter" idx="10"/>
          </p:nvPr>
        </p:nvSpPr>
        <p:spPr>
          <a:xfrm>
            <a:off x="571501" y="812090"/>
            <a:ext cx="10735408" cy="5046784"/>
          </a:xfrm>
        </p:spPr>
        <p:txBody>
          <a:bodyPr/>
          <a:lstStyle/>
          <a:p>
            <a:r>
              <a:rPr lang="zh-CN" altLang="en-US" sz="2800" dirty="0"/>
              <a:t>类是</a:t>
            </a:r>
            <a:r>
              <a:rPr lang="en-US" altLang="zh-CN" sz="2800" dirty="0"/>
              <a:t>Java</a:t>
            </a:r>
            <a:r>
              <a:rPr lang="zh-CN" altLang="en-US" sz="2800" dirty="0"/>
              <a:t>语言的最基本概念，组成</a:t>
            </a:r>
            <a:r>
              <a:rPr lang="en-US" altLang="zh-CN" sz="2800" dirty="0"/>
              <a:t>Java</a:t>
            </a:r>
            <a:r>
              <a:rPr lang="zh-CN" altLang="en-US" sz="2800" dirty="0"/>
              <a:t>程序的基本要素。类是</a:t>
            </a:r>
            <a:r>
              <a:rPr lang="en-US" altLang="zh-CN" sz="2800" dirty="0"/>
              <a:t>Java</a:t>
            </a:r>
            <a:r>
              <a:rPr lang="zh-CN" altLang="en-US" sz="2800" dirty="0"/>
              <a:t>的执行单位，</a:t>
            </a:r>
            <a:r>
              <a:rPr lang="en-US" altLang="zh-CN" sz="2800" dirty="0"/>
              <a:t>Java</a:t>
            </a:r>
            <a:r>
              <a:rPr lang="zh-CN" altLang="en-US" sz="2800" dirty="0"/>
              <a:t>运行的就是</a:t>
            </a:r>
            <a:r>
              <a:rPr lang="en-US" altLang="zh-CN" sz="2800" dirty="0"/>
              <a:t>Java</a:t>
            </a:r>
            <a:r>
              <a:rPr lang="zh-CN" altLang="en-US" sz="2800" dirty="0"/>
              <a:t>类本身。它封装了该类对象的变量和方法。</a:t>
            </a:r>
          </a:p>
          <a:p>
            <a:r>
              <a:rPr lang="zh-CN" altLang="en-US" sz="2800" dirty="0"/>
              <a:t>一个类包括有三个部分：</a:t>
            </a:r>
          </a:p>
          <a:p>
            <a:pPr lvl="1"/>
            <a:r>
              <a:rPr lang="zh-CN" altLang="en-US" sz="2400" dirty="0"/>
              <a:t>类声明；</a:t>
            </a:r>
          </a:p>
          <a:p>
            <a:pPr lvl="1"/>
            <a:r>
              <a:rPr lang="zh-CN" altLang="en-US" sz="2400" dirty="0"/>
              <a:t>类成员；</a:t>
            </a:r>
          </a:p>
          <a:p>
            <a:pPr lvl="1"/>
            <a:r>
              <a:rPr lang="zh-CN" altLang="en-US" sz="2400" dirty="0"/>
              <a:t>类的构造器</a:t>
            </a:r>
            <a:r>
              <a:rPr lang="en-US" altLang="zh-CN" sz="2400" dirty="0"/>
              <a:t>(</a:t>
            </a:r>
            <a:r>
              <a:rPr lang="zh-CN" altLang="en-US" sz="2400" dirty="0"/>
              <a:t>方法</a:t>
            </a:r>
            <a:r>
              <a:rPr lang="en-US" altLang="zh-CN" sz="2400" dirty="0"/>
              <a:t>)</a:t>
            </a:r>
            <a:r>
              <a:rPr lang="zh-CN" altLang="en-US" sz="2400" dirty="0"/>
              <a:t>。</a:t>
            </a:r>
          </a:p>
          <a:p>
            <a:r>
              <a:rPr lang="zh-CN" altLang="en-US" sz="2800" dirty="0"/>
              <a:t>类的一般格式是：</a:t>
            </a:r>
          </a:p>
          <a:p>
            <a:pPr lvl="1"/>
            <a:r>
              <a:rPr lang="zh-CN" altLang="en-US" sz="2400" dirty="0"/>
              <a:t>	  </a:t>
            </a:r>
            <a:r>
              <a:rPr lang="en-US" altLang="zh-CN" sz="2400" dirty="0" err="1"/>
              <a:t>classDeclaration</a:t>
            </a:r>
            <a:r>
              <a:rPr lang="en-US" altLang="zh-CN" sz="2400" dirty="0"/>
              <a:t>{</a:t>
            </a:r>
          </a:p>
          <a:p>
            <a:pPr lvl="1"/>
            <a:r>
              <a:rPr lang="en-US" altLang="zh-CN" sz="2400" dirty="0"/>
              <a:t>          </a:t>
            </a:r>
            <a:r>
              <a:rPr lang="en-US" altLang="zh-CN" sz="2400" dirty="0" err="1"/>
              <a:t>classBody</a:t>
            </a:r>
            <a:endParaRPr lang="en-US" altLang="zh-CN" sz="2400" dirty="0"/>
          </a:p>
          <a:p>
            <a:pPr lvl="1"/>
            <a:r>
              <a:rPr lang="en-US" altLang="zh-CN" sz="2400" dirty="0"/>
              <a:t>     }</a:t>
            </a:r>
          </a:p>
          <a:p>
            <a:endParaRPr lang="en-US" altLang="zh-CN" sz="2800" dirty="0"/>
          </a:p>
          <a:p>
            <a:endParaRPr lang="en-US"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a:t>
            </a:r>
          </a:p>
        </p:txBody>
      </p:sp>
      <p:sp>
        <p:nvSpPr>
          <p:cNvPr id="2" name="内容占位符 1"/>
          <p:cNvSpPr>
            <a:spLocks noGrp="1"/>
          </p:cNvSpPr>
          <p:nvPr>
            <p:ph sz="quarter" idx="10"/>
          </p:nvPr>
        </p:nvSpPr>
        <p:spPr/>
        <p:txBody>
          <a:bodyPr/>
          <a:lstStyle/>
          <a:p>
            <a:r>
              <a:rPr lang="zh-CN" altLang="en-US" sz="2800" dirty="0"/>
              <a:t>类的一般声明形式：</a:t>
            </a:r>
            <a:endParaRPr lang="en-US" altLang="zh-CN" sz="2800" dirty="0"/>
          </a:p>
          <a:p>
            <a:r>
              <a:rPr lang="en-US" altLang="zh-CN" sz="2800" dirty="0"/>
              <a:t>[public] class &lt;</a:t>
            </a:r>
            <a:r>
              <a:rPr lang="en-US" altLang="zh-CN" sz="2800" dirty="0" err="1"/>
              <a:t>clsName</a:t>
            </a:r>
            <a:r>
              <a:rPr lang="en-US" altLang="zh-CN" sz="2800" dirty="0"/>
              <a:t>&gt; extends &lt;</a:t>
            </a:r>
            <a:r>
              <a:rPr lang="en-US" altLang="zh-CN" sz="2800" dirty="0" err="1"/>
              <a:t>supCls</a:t>
            </a:r>
            <a:r>
              <a:rPr lang="en-US" altLang="zh-CN" sz="2800" dirty="0"/>
              <a:t>&gt; implements &lt;</a:t>
            </a:r>
            <a:r>
              <a:rPr lang="en-US" altLang="zh-CN" sz="2800" dirty="0" err="1"/>
              <a:t>intf</a:t>
            </a:r>
            <a:r>
              <a:rPr lang="en-US" altLang="zh-CN" sz="2800" dirty="0"/>
              <a:t>&gt;</a:t>
            </a:r>
          </a:p>
          <a:p>
            <a:pPr lvl="1"/>
            <a:r>
              <a:rPr lang="en-US" altLang="zh-CN" sz="2400" dirty="0"/>
              <a:t>class</a:t>
            </a:r>
            <a:r>
              <a:rPr lang="zh-CN" altLang="en-US" sz="2400" dirty="0"/>
              <a:t>是表示创建类的关键字； </a:t>
            </a:r>
          </a:p>
          <a:p>
            <a:pPr lvl="1"/>
            <a:r>
              <a:rPr lang="en-US" altLang="zh-CN" sz="2400" dirty="0"/>
              <a:t>&lt;</a:t>
            </a:r>
            <a:r>
              <a:rPr lang="en-US" altLang="zh-CN" sz="2400" dirty="0" err="1"/>
              <a:t>clsName</a:t>
            </a:r>
            <a:r>
              <a:rPr lang="en-US" altLang="zh-CN" sz="2400" dirty="0"/>
              <a:t>&gt;</a:t>
            </a:r>
            <a:r>
              <a:rPr lang="zh-CN" altLang="en-US" sz="2400" dirty="0"/>
              <a:t>是</a:t>
            </a:r>
            <a:r>
              <a:rPr lang="en-US" altLang="zh-CN" sz="2400" dirty="0"/>
              <a:t>Java</a:t>
            </a:r>
            <a:r>
              <a:rPr lang="zh-CN" altLang="en-US" sz="2400" dirty="0"/>
              <a:t>合法标识符；</a:t>
            </a:r>
          </a:p>
          <a:p>
            <a:pPr lvl="1"/>
            <a:r>
              <a:rPr lang="en-US" altLang="zh-CN" sz="2400" dirty="0"/>
              <a:t>[public]</a:t>
            </a:r>
            <a:r>
              <a:rPr lang="zh-CN" altLang="en-US" sz="2400" dirty="0"/>
              <a:t>是可选项，表示该类是</a:t>
            </a:r>
            <a:r>
              <a:rPr lang="en-US" altLang="zh-CN" sz="2400" dirty="0"/>
              <a:t>public</a:t>
            </a:r>
            <a:r>
              <a:rPr lang="zh-CN" altLang="en-US" sz="2400" dirty="0"/>
              <a:t>类；类的可选项还有</a:t>
            </a:r>
            <a:r>
              <a:rPr lang="en-US" altLang="zh-CN" sz="2400" dirty="0"/>
              <a:t>abstract</a:t>
            </a:r>
            <a:r>
              <a:rPr lang="zh-CN" altLang="en-US" sz="2400" dirty="0"/>
              <a:t>、</a:t>
            </a:r>
            <a:r>
              <a:rPr lang="en-US" altLang="zh-CN" sz="2400" dirty="0"/>
              <a:t>final</a:t>
            </a:r>
            <a:r>
              <a:rPr lang="zh-CN" altLang="en-US" sz="2400" dirty="0"/>
              <a:t>等等；</a:t>
            </a:r>
          </a:p>
          <a:p>
            <a:pPr lvl="1"/>
            <a:r>
              <a:rPr lang="en-US" altLang="zh-CN" sz="2400" dirty="0"/>
              <a:t>extends &lt;</a:t>
            </a:r>
            <a:r>
              <a:rPr lang="en-US" altLang="zh-CN" sz="2400" dirty="0" err="1"/>
              <a:t>superCls</a:t>
            </a:r>
            <a:r>
              <a:rPr lang="en-US" altLang="zh-CN" sz="2400" dirty="0"/>
              <a:t>&gt;</a:t>
            </a:r>
            <a:r>
              <a:rPr lang="zh-CN" altLang="en-US" sz="2400" dirty="0"/>
              <a:t>则是继承性表示，该类继承了类</a:t>
            </a:r>
            <a:r>
              <a:rPr lang="en-US" altLang="zh-CN" sz="2400" dirty="0"/>
              <a:t>&lt;</a:t>
            </a:r>
            <a:r>
              <a:rPr lang="en-US" altLang="zh-CN" sz="2400" dirty="0" err="1"/>
              <a:t>superCls</a:t>
            </a:r>
            <a:r>
              <a:rPr lang="en-US" altLang="zh-CN" sz="2400" dirty="0"/>
              <a:t>&gt;</a:t>
            </a:r>
          </a:p>
          <a:p>
            <a:pPr lvl="1"/>
            <a:r>
              <a:rPr lang="en-US" altLang="zh-CN" sz="2400" dirty="0"/>
              <a:t>implements &lt;</a:t>
            </a:r>
            <a:r>
              <a:rPr lang="en-US" altLang="zh-CN" sz="2400" dirty="0" err="1"/>
              <a:t>intf</a:t>
            </a:r>
            <a:r>
              <a:rPr lang="en-US" altLang="zh-CN" sz="2400" dirty="0"/>
              <a:t>&gt;</a:t>
            </a:r>
            <a:r>
              <a:rPr lang="zh-CN" altLang="en-US" sz="2400" dirty="0"/>
              <a:t>则是对接口实现表示，该类实现了接口</a:t>
            </a:r>
            <a:r>
              <a:rPr lang="en-US" altLang="zh-CN" sz="2400" dirty="0"/>
              <a:t>&lt;</a:t>
            </a:r>
            <a:r>
              <a:rPr lang="en-US" altLang="zh-CN" sz="2400" dirty="0" err="1"/>
              <a:t>intf</a:t>
            </a:r>
            <a:r>
              <a:rPr lang="en-US" altLang="zh-CN" sz="2400" dirty="0"/>
              <a:t>&gt;</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类的创建：类体定义</a:t>
            </a:r>
          </a:p>
        </p:txBody>
      </p:sp>
      <p:sp>
        <p:nvSpPr>
          <p:cNvPr id="2" name="内容占位符 1"/>
          <p:cNvSpPr>
            <a:spLocks noGrp="1"/>
          </p:cNvSpPr>
          <p:nvPr>
            <p:ph sz="quarter" idx="10"/>
          </p:nvPr>
        </p:nvSpPr>
        <p:spPr/>
        <p:txBody>
          <a:bodyPr/>
          <a:lstStyle/>
          <a:p>
            <a:r>
              <a:rPr lang="zh-CN" altLang="en-US" sz="2800" dirty="0"/>
              <a:t>类的体包含有：</a:t>
            </a:r>
          </a:p>
          <a:p>
            <a:pPr lvl="1"/>
            <a:r>
              <a:rPr lang="zh-CN" altLang="en-US" sz="2400" dirty="0"/>
              <a:t> 成员变量。在类中创建的变量，表示对象属性；</a:t>
            </a:r>
          </a:p>
          <a:p>
            <a:pPr lvl="1"/>
            <a:r>
              <a:rPr lang="zh-CN" altLang="en-US" sz="2400" dirty="0"/>
              <a:t> 成员方法。类的方法表示对象的行为或能力；</a:t>
            </a:r>
          </a:p>
          <a:p>
            <a:pPr lvl="1"/>
            <a:r>
              <a:rPr lang="zh-CN" altLang="en-US" sz="2400" dirty="0"/>
              <a:t> 类的构造器</a:t>
            </a:r>
            <a:r>
              <a:rPr lang="en-US" altLang="zh-CN" sz="2400" dirty="0"/>
              <a:t>(</a:t>
            </a:r>
            <a:r>
              <a:rPr lang="zh-CN" altLang="en-US" sz="2400" dirty="0"/>
              <a:t>方法</a:t>
            </a:r>
            <a:r>
              <a:rPr lang="en-US" altLang="zh-CN" sz="2400" dirty="0"/>
              <a:t>)</a:t>
            </a:r>
            <a:r>
              <a:rPr lang="zh-CN" altLang="en-US" sz="2400" dirty="0"/>
              <a:t>。为创建类的实例所使用。</a:t>
            </a:r>
          </a:p>
          <a:p>
            <a:r>
              <a:rPr lang="zh-CN" altLang="en-US" sz="2800" dirty="0"/>
              <a:t>类的一般格式是：</a:t>
            </a:r>
          </a:p>
          <a:p>
            <a:pPr marL="274320" lvl="1" indent="0">
              <a:buNone/>
            </a:pPr>
            <a:r>
              <a:rPr lang="zh-CN" altLang="en-US" sz="2400" dirty="0"/>
              <a:t>	 </a:t>
            </a:r>
            <a:r>
              <a:rPr lang="en-US" altLang="zh-CN" sz="2400" dirty="0" err="1"/>
              <a:t>classDeclaration</a:t>
            </a:r>
            <a:r>
              <a:rPr lang="en-US" altLang="zh-CN" sz="2400" dirty="0"/>
              <a:t>{</a:t>
            </a:r>
          </a:p>
          <a:p>
            <a:pPr marL="274320" lvl="1" indent="0">
              <a:buNone/>
            </a:pPr>
            <a:r>
              <a:rPr lang="en-US" altLang="zh-CN" sz="2400" dirty="0"/>
              <a:t>         	</a:t>
            </a:r>
            <a:r>
              <a:rPr lang="en-US" altLang="zh-CN" sz="2400" dirty="0" err="1"/>
              <a:t>memberVariableDeclaration</a:t>
            </a:r>
            <a:endParaRPr lang="en-US" altLang="zh-CN" sz="2400" dirty="0"/>
          </a:p>
          <a:p>
            <a:pPr marL="274320" lvl="1" indent="0">
              <a:buNone/>
            </a:pPr>
            <a:r>
              <a:rPr lang="en-US" altLang="zh-CN" sz="2400" dirty="0"/>
              <a:t>  		</a:t>
            </a:r>
            <a:r>
              <a:rPr lang="en-US" altLang="zh-CN" sz="2400" dirty="0" err="1"/>
              <a:t>memberMethodDeclaration</a:t>
            </a:r>
            <a:endParaRPr lang="en-US" altLang="zh-CN" sz="2400" dirty="0"/>
          </a:p>
          <a:p>
            <a:pPr marL="274320" lvl="1" indent="0">
              <a:buNone/>
            </a:pPr>
            <a:r>
              <a:rPr lang="en-US" altLang="zh-CN" sz="2400" dirty="0"/>
              <a:t>		</a:t>
            </a:r>
            <a:r>
              <a:rPr lang="en-US" altLang="zh-CN" sz="2400" dirty="0" err="1"/>
              <a:t>classStructorDeclaration</a:t>
            </a:r>
            <a:endParaRPr lang="en-US" altLang="zh-CN" sz="2400" dirty="0"/>
          </a:p>
          <a:p>
            <a:pPr marL="274320" lvl="1" indent="0">
              <a:buNone/>
            </a:pPr>
            <a:r>
              <a:rPr lang="en-US" altLang="zh-CN" sz="2400" dirty="0"/>
              <a:t>       }</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类的创建：成员变量</a:t>
            </a:r>
          </a:p>
        </p:txBody>
      </p:sp>
      <p:sp>
        <p:nvSpPr>
          <p:cNvPr id="2" name="内容占位符 1"/>
          <p:cNvSpPr>
            <a:spLocks noGrp="1"/>
          </p:cNvSpPr>
          <p:nvPr>
            <p:ph sz="quarter" idx="10"/>
          </p:nvPr>
        </p:nvSpPr>
        <p:spPr/>
        <p:txBody>
          <a:bodyPr/>
          <a:lstStyle/>
          <a:p>
            <a:r>
              <a:rPr lang="zh-CN" altLang="en-US" sz="2800" dirty="0"/>
              <a:t>成员变量</a:t>
            </a:r>
          </a:p>
          <a:p>
            <a:pPr lvl="1"/>
            <a:r>
              <a:rPr lang="zh-CN" altLang="en-US" sz="2400" dirty="0"/>
              <a:t>在类中创建的变量，表示对象属性；</a:t>
            </a:r>
          </a:p>
          <a:p>
            <a:pPr lvl="1"/>
            <a:r>
              <a:rPr lang="zh-CN" altLang="en-US" sz="2400" dirty="0"/>
              <a:t>作用域在类中是全局的，能被类中所有方法所访问；</a:t>
            </a:r>
          </a:p>
          <a:p>
            <a:pPr lvl="1"/>
            <a:r>
              <a:rPr lang="zh-CN" altLang="en-US" sz="2400" dirty="0"/>
              <a:t>在创建时有初始化值。</a:t>
            </a:r>
            <a:endParaRPr lang="en-US" altLang="zh-CN" sz="2400" dirty="0"/>
          </a:p>
          <a:p>
            <a:pPr lvl="1"/>
            <a:r>
              <a:rPr lang="en-US" altLang="zh-CN" sz="2400" dirty="0"/>
              <a:t>&lt;type&gt; </a:t>
            </a:r>
            <a:r>
              <a:rPr lang="en-US" altLang="zh-CN" sz="2400" dirty="0" err="1"/>
              <a:t>variableList</a:t>
            </a:r>
            <a:r>
              <a:rPr lang="en-US" altLang="zh-CN" sz="2400" dirty="0"/>
              <a:t> = </a:t>
            </a:r>
            <a:r>
              <a:rPr lang="en-US" altLang="zh-CN" sz="2400" dirty="0" err="1"/>
              <a:t>initialValue</a:t>
            </a:r>
            <a:r>
              <a:rPr lang="en-US" altLang="zh-CN" sz="2400" dirty="0"/>
              <a:t>;</a:t>
            </a:r>
            <a:endParaRPr lang="zh-CN" altLang="en-US" sz="2400" dirty="0"/>
          </a:p>
          <a:p>
            <a:pPr lvl="1"/>
            <a:r>
              <a:rPr lang="zh-CN" altLang="en-US" sz="2400" dirty="0"/>
              <a:t>例： </a:t>
            </a:r>
            <a:r>
              <a:rPr lang="en-US" altLang="zh-CN" sz="2400" dirty="0"/>
              <a:t>int a, b;  //</a:t>
            </a:r>
            <a:r>
              <a:rPr lang="zh-CN" altLang="en-US" sz="2400" dirty="0"/>
              <a:t>成员变量</a:t>
            </a:r>
            <a:r>
              <a:rPr lang="en-US" altLang="zh-CN" sz="2400" dirty="0"/>
              <a:t>a</a:t>
            </a:r>
            <a:r>
              <a:rPr lang="zh-CN" altLang="en-US" sz="2400" dirty="0"/>
              <a:t>和</a:t>
            </a:r>
            <a:r>
              <a:rPr lang="en-US" altLang="zh-CN" sz="2400" dirty="0"/>
              <a:t>b</a:t>
            </a:r>
            <a:r>
              <a:rPr lang="zh-CN" altLang="en-US" sz="2400" dirty="0"/>
              <a:t>都有一个初始值为</a:t>
            </a:r>
            <a:r>
              <a:rPr lang="en-US" altLang="zh-CN" sz="2400" dirty="0"/>
              <a:t>0</a:t>
            </a:r>
            <a:r>
              <a:rPr lang="zh-CN" altLang="en-US" sz="2400" dirty="0"/>
              <a:t>。</a:t>
            </a:r>
          </a:p>
          <a:p>
            <a:r>
              <a:rPr lang="zh-CN" altLang="en-US" sz="2800" dirty="0"/>
              <a:t>成员变量的定义还有许多可加的修饰符，用于声明成员变量的访问控制权限和使用限制。</a:t>
            </a:r>
          </a:p>
          <a:p>
            <a:pPr lvl="1"/>
            <a:r>
              <a:rPr lang="zh-CN" altLang="en-US" sz="2400" dirty="0"/>
              <a:t>访问控制权限的修饰符有</a:t>
            </a:r>
            <a:r>
              <a:rPr lang="en-US" altLang="zh-CN" sz="2400" dirty="0"/>
              <a:t>public</a:t>
            </a:r>
            <a:r>
              <a:rPr lang="zh-CN" altLang="en-US" sz="2400" dirty="0"/>
              <a:t>、</a:t>
            </a:r>
            <a:r>
              <a:rPr lang="en-US" altLang="zh-CN" sz="2400" dirty="0"/>
              <a:t>protected</a:t>
            </a:r>
            <a:r>
              <a:rPr lang="zh-CN" altLang="en-US" sz="2400" dirty="0"/>
              <a:t>、</a:t>
            </a:r>
            <a:r>
              <a:rPr lang="en-US" altLang="zh-CN" sz="2400" dirty="0"/>
              <a:t>private</a:t>
            </a:r>
            <a:r>
              <a:rPr lang="zh-CN" altLang="en-US" sz="2400" dirty="0"/>
              <a:t>等；</a:t>
            </a:r>
          </a:p>
          <a:p>
            <a:pPr lvl="1"/>
            <a:r>
              <a:rPr lang="zh-CN" altLang="en-US" sz="2400" dirty="0"/>
              <a:t>使用限制的修饰符有</a:t>
            </a:r>
            <a:r>
              <a:rPr lang="en-US" altLang="zh-CN" sz="2400" dirty="0"/>
              <a:t>final</a:t>
            </a:r>
            <a:r>
              <a:rPr lang="zh-CN" altLang="en-US" sz="2400" dirty="0"/>
              <a:t>、</a:t>
            </a:r>
            <a:r>
              <a:rPr lang="en-US" altLang="zh-CN" sz="2400" dirty="0"/>
              <a:t>abstract</a:t>
            </a:r>
            <a:r>
              <a:rPr lang="zh-CN" altLang="en-US" sz="2400" dirty="0"/>
              <a:t>、</a:t>
            </a:r>
            <a:r>
              <a:rPr lang="en-US" altLang="zh-CN" sz="2400" dirty="0"/>
              <a:t>static</a:t>
            </a:r>
            <a:r>
              <a:rPr lang="zh-CN" altLang="en-US" sz="2400" dirty="0"/>
              <a:t>、</a:t>
            </a:r>
            <a:r>
              <a:rPr lang="en-US" altLang="zh-CN" sz="2400" dirty="0"/>
              <a:t>transient</a:t>
            </a:r>
            <a:r>
              <a:rPr lang="zh-CN" altLang="en-US" sz="2400" dirty="0"/>
              <a:t>、</a:t>
            </a:r>
            <a:r>
              <a:rPr lang="en-US" altLang="zh-CN" sz="2400" dirty="0"/>
              <a:t>volatile</a:t>
            </a:r>
            <a:r>
              <a:rPr lang="zh-CN" altLang="en-US" sz="2400" dirty="0"/>
              <a:t>等。 </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类的创建：成员变量初始化</a:t>
            </a:r>
          </a:p>
        </p:txBody>
      </p:sp>
      <p:sp>
        <p:nvSpPr>
          <p:cNvPr id="2" name="内容占位符 1"/>
          <p:cNvSpPr>
            <a:spLocks noGrp="1"/>
          </p:cNvSpPr>
          <p:nvPr>
            <p:ph sz="quarter" idx="10"/>
          </p:nvPr>
        </p:nvSpPr>
        <p:spPr>
          <a:xfrm>
            <a:off x="649032" y="905608"/>
            <a:ext cx="10735408" cy="5046784"/>
          </a:xfrm>
        </p:spPr>
        <p:txBody>
          <a:bodyPr/>
          <a:lstStyle/>
          <a:p>
            <a:r>
              <a:rPr lang="zh-CN" altLang="en-US" dirty="0"/>
              <a:t>创建的变量时初始化值。</a:t>
            </a:r>
          </a:p>
          <a:p>
            <a:pPr lvl="1"/>
            <a:r>
              <a:rPr lang="zh-CN" altLang="en-US" dirty="0"/>
              <a:t>例： </a:t>
            </a:r>
            <a:r>
              <a:rPr lang="en-US" altLang="zh-CN" dirty="0"/>
              <a:t>int a, b;  //</a:t>
            </a:r>
            <a:r>
              <a:rPr lang="zh-CN" altLang="en-US" dirty="0"/>
              <a:t>成员变量</a:t>
            </a:r>
            <a:r>
              <a:rPr lang="en-US" altLang="zh-CN" dirty="0"/>
              <a:t>a</a:t>
            </a:r>
            <a:r>
              <a:rPr lang="zh-CN" altLang="en-US" dirty="0"/>
              <a:t>和</a:t>
            </a:r>
            <a:r>
              <a:rPr lang="en-US" altLang="zh-CN" dirty="0"/>
              <a:t>b</a:t>
            </a:r>
            <a:r>
              <a:rPr lang="zh-CN" altLang="en-US" dirty="0"/>
              <a:t>都有一个初始值为</a:t>
            </a:r>
            <a:r>
              <a:rPr lang="en-US" altLang="zh-CN" dirty="0"/>
              <a:t>0</a:t>
            </a:r>
            <a:r>
              <a:rPr lang="zh-CN" altLang="en-US" dirty="0"/>
              <a:t>。</a:t>
            </a:r>
          </a:p>
          <a:p>
            <a:r>
              <a:rPr lang="zh-CN" altLang="en-US" dirty="0"/>
              <a:t>创建时赋初值；</a:t>
            </a:r>
          </a:p>
          <a:p>
            <a:pPr lvl="1"/>
            <a:r>
              <a:rPr lang="zh-CN" altLang="en-US" dirty="0"/>
              <a:t>例： </a:t>
            </a:r>
            <a:r>
              <a:rPr lang="en-US" altLang="zh-CN" dirty="0"/>
              <a:t>int x = 10, y = 20; //</a:t>
            </a:r>
            <a:r>
              <a:rPr lang="en-US" altLang="zh-CN" dirty="0" err="1"/>
              <a:t>x,y</a:t>
            </a:r>
            <a:r>
              <a:rPr lang="zh-CN" altLang="en-US" dirty="0"/>
              <a:t>分别赋初值</a:t>
            </a:r>
            <a:r>
              <a:rPr lang="en-US" altLang="zh-CN" dirty="0"/>
              <a:t>10,20</a:t>
            </a:r>
            <a:r>
              <a:rPr lang="zh-CN" altLang="en-US" dirty="0"/>
              <a:t>。</a:t>
            </a:r>
          </a:p>
          <a:p>
            <a:r>
              <a:rPr lang="zh-CN" altLang="en-US" dirty="0"/>
              <a:t>在类的构造器中对成员变量的赋初值。</a:t>
            </a:r>
          </a:p>
          <a:p>
            <a:pPr marL="274320" lvl="1" indent="0">
              <a:buNone/>
            </a:pPr>
            <a:r>
              <a:rPr lang="zh-CN" altLang="en-US" dirty="0"/>
              <a:t>例：</a:t>
            </a:r>
            <a:r>
              <a:rPr lang="en-US" altLang="zh-CN" dirty="0"/>
              <a:t>Point(){</a:t>
            </a:r>
          </a:p>
          <a:p>
            <a:pPr marL="274320" lvl="1" indent="0">
              <a:buNone/>
            </a:pPr>
            <a:r>
              <a:rPr lang="en-US" altLang="zh-CN" dirty="0"/>
              <a:t>     x = 10; //x</a:t>
            </a:r>
            <a:r>
              <a:rPr lang="zh-CN" altLang="en-US" dirty="0"/>
              <a:t>赋初值</a:t>
            </a:r>
            <a:r>
              <a:rPr lang="en-US" altLang="zh-CN" dirty="0"/>
              <a:t>10</a:t>
            </a:r>
          </a:p>
          <a:p>
            <a:pPr marL="274320" lvl="1" indent="0">
              <a:buNone/>
            </a:pPr>
            <a:r>
              <a:rPr lang="en-US" altLang="zh-CN" dirty="0"/>
              <a:t>     y = 20; //y</a:t>
            </a:r>
            <a:r>
              <a:rPr lang="zh-CN" altLang="en-US" dirty="0"/>
              <a:t>赋初值</a:t>
            </a:r>
            <a:r>
              <a:rPr lang="en-US" altLang="zh-CN" dirty="0"/>
              <a:t>20</a:t>
            </a:r>
          </a:p>
          <a:p>
            <a:pPr marL="274320" lvl="1" indent="0">
              <a:buNone/>
            </a:pPr>
            <a:r>
              <a:rPr lang="en-US" altLang="zh-CN" dirty="0"/>
              <a:t>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类的创建：常量</a:t>
            </a:r>
          </a:p>
        </p:txBody>
      </p:sp>
      <p:sp>
        <p:nvSpPr>
          <p:cNvPr id="2" name="内容占位符 1"/>
          <p:cNvSpPr>
            <a:spLocks noGrp="1"/>
          </p:cNvSpPr>
          <p:nvPr>
            <p:ph sz="quarter" idx="10"/>
          </p:nvPr>
        </p:nvSpPr>
        <p:spPr/>
        <p:txBody>
          <a:bodyPr/>
          <a:lstStyle/>
          <a:p>
            <a:r>
              <a:rPr lang="zh-CN" altLang="en-US" dirty="0"/>
              <a:t>使用修饰符</a:t>
            </a:r>
            <a:r>
              <a:rPr lang="en-US" altLang="zh-CN" dirty="0"/>
              <a:t>final</a:t>
            </a:r>
            <a:r>
              <a:rPr lang="zh-CN" altLang="en-US" dirty="0"/>
              <a:t>修饰的变量就像常量一样地使用，称其为常量符号。</a:t>
            </a:r>
          </a:p>
          <a:p>
            <a:r>
              <a:rPr lang="zh-CN" altLang="en-US" dirty="0"/>
              <a:t>常量符号数据只能读取，不能改变。通常常量符号标识符全用大写字母，单词间用“</a:t>
            </a:r>
            <a:r>
              <a:rPr lang="en-US" altLang="zh-CN" dirty="0"/>
              <a:t>_”</a:t>
            </a:r>
            <a:r>
              <a:rPr lang="zh-CN" altLang="en-US" dirty="0"/>
              <a:t>分隔。</a:t>
            </a:r>
          </a:p>
          <a:p>
            <a:pPr lvl="1"/>
            <a:r>
              <a:rPr lang="zh-CN" altLang="en-US" dirty="0"/>
              <a:t>例：</a:t>
            </a:r>
          </a:p>
          <a:p>
            <a:pPr marL="274320" lvl="1" indent="0">
              <a:buNone/>
            </a:pPr>
            <a:r>
              <a:rPr lang="zh-CN" altLang="en-US" dirty="0"/>
              <a:t>	</a:t>
            </a:r>
            <a:r>
              <a:rPr lang="en-US" altLang="zh-CN" dirty="0"/>
              <a:t>final int MAX_MONTH = 12;</a:t>
            </a:r>
          </a:p>
          <a:p>
            <a:pPr marL="274320" lvl="1" indent="0">
              <a:buNone/>
            </a:pPr>
            <a:r>
              <a:rPr lang="en-US" altLang="zh-CN" dirty="0"/>
              <a:t>	final int MAX_DAY = 31;</a:t>
            </a:r>
          </a:p>
          <a:p>
            <a:pPr marL="274320" lvl="1" indent="0">
              <a:buNone/>
            </a:pPr>
            <a:r>
              <a:rPr lang="en-US" altLang="zh-CN" dirty="0"/>
              <a:t>	final int MAX_WEEK = 7;</a:t>
            </a:r>
            <a:endParaRPr lang="zh-CN" altLang="en-US" dirty="0"/>
          </a:p>
        </p:txBody>
      </p:sp>
      <p:sp>
        <p:nvSpPr>
          <p:cNvPr id="4" name="矩形 3"/>
          <p:cNvSpPr/>
          <p:nvPr/>
        </p:nvSpPr>
        <p:spPr>
          <a:xfrm>
            <a:off x="9624392" y="6205869"/>
            <a:ext cx="1612942" cy="369332"/>
          </a:xfrm>
          <a:prstGeom prst="rect">
            <a:avLst/>
          </a:prstGeom>
        </p:spPr>
        <p:txBody>
          <a:bodyPr wrap="none">
            <a:spAutoFit/>
          </a:bodyPr>
          <a:lstStyle/>
          <a:p>
            <a:r>
              <a:rPr lang="en-US" altLang="zh-CN" dirty="0"/>
              <a:t>MyDate.java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类的创建：成员方法</a:t>
            </a:r>
            <a:endParaRPr lang="zh-CN" altLang="en-US" dirty="0"/>
          </a:p>
        </p:txBody>
      </p:sp>
      <p:sp>
        <p:nvSpPr>
          <p:cNvPr id="2" name="内容占位符 1"/>
          <p:cNvSpPr>
            <a:spLocks noGrp="1"/>
          </p:cNvSpPr>
          <p:nvPr>
            <p:ph sz="quarter" idx="10"/>
          </p:nvPr>
        </p:nvSpPr>
        <p:spPr>
          <a:xfrm>
            <a:off x="659423" y="1019908"/>
            <a:ext cx="10735408" cy="5046784"/>
          </a:xfrm>
        </p:spPr>
        <p:txBody>
          <a:bodyPr/>
          <a:lstStyle/>
          <a:p>
            <a:r>
              <a:rPr lang="zh-CN" altLang="en-US" sz="2800" dirty="0"/>
              <a:t>方法的创建分为二个部分，一个是方法声明，另一个是方法体。</a:t>
            </a:r>
          </a:p>
          <a:p>
            <a:pPr marL="0" indent="0">
              <a:buNone/>
            </a:pPr>
            <a:r>
              <a:rPr lang="en-US" altLang="zh-CN" sz="2800" dirty="0"/>
              <a:t>        </a:t>
            </a:r>
            <a:r>
              <a:rPr lang="en-US" altLang="zh-CN" sz="2800" dirty="0" err="1"/>
              <a:t>methodDeclaration</a:t>
            </a:r>
            <a:r>
              <a:rPr lang="en-US" altLang="zh-CN" sz="2800" dirty="0"/>
              <a:t>{</a:t>
            </a:r>
          </a:p>
          <a:p>
            <a:pPr marL="0" indent="0">
              <a:buNone/>
            </a:pPr>
            <a:r>
              <a:rPr lang="en-US" altLang="zh-CN" sz="2800" dirty="0"/>
              <a:t>	            </a:t>
            </a:r>
            <a:r>
              <a:rPr lang="en-US" altLang="zh-CN" sz="2800" dirty="0" err="1"/>
              <a:t>methodBody</a:t>
            </a:r>
            <a:endParaRPr lang="en-US" altLang="zh-CN" sz="2800" dirty="0"/>
          </a:p>
          <a:p>
            <a:pPr marL="0" indent="0">
              <a:buNone/>
            </a:pPr>
            <a:r>
              <a:rPr lang="en-US" altLang="zh-CN" sz="2800" dirty="0"/>
              <a:t>        }</a:t>
            </a:r>
          </a:p>
          <a:p>
            <a:r>
              <a:rPr lang="zh-CN" altLang="en-US" sz="2800" dirty="0"/>
              <a:t>方法声明格式：</a:t>
            </a:r>
          </a:p>
          <a:p>
            <a:pPr marL="0" indent="0">
              <a:buNone/>
            </a:pPr>
            <a:r>
              <a:rPr lang="en-US" altLang="zh-CN" sz="2800" dirty="0"/>
              <a:t>[</a:t>
            </a:r>
            <a:r>
              <a:rPr lang="en-US" altLang="zh-CN" sz="2800" dirty="0" err="1"/>
              <a:t>accessControl</a:t>
            </a:r>
            <a:r>
              <a:rPr lang="en-US" altLang="zh-CN" sz="2800" dirty="0"/>
              <a:t>] </a:t>
            </a:r>
            <a:r>
              <a:rPr lang="en-US" altLang="zh-CN" sz="2800" dirty="0" err="1"/>
              <a:t>returnType</a:t>
            </a:r>
            <a:r>
              <a:rPr lang="en-US" altLang="zh-CN" sz="2800" dirty="0"/>
              <a:t> </a:t>
            </a:r>
            <a:r>
              <a:rPr lang="en-US" altLang="zh-CN" sz="2800" dirty="0" err="1"/>
              <a:t>methodName</a:t>
            </a:r>
            <a:r>
              <a:rPr lang="en-US" altLang="zh-CN" sz="2800" dirty="0"/>
              <a:t>(</a:t>
            </a:r>
            <a:r>
              <a:rPr lang="en-US" altLang="zh-CN" sz="2800" dirty="0" err="1"/>
              <a:t>paraList</a:t>
            </a:r>
            <a:r>
              <a:rPr lang="en-US" altLang="zh-CN" sz="2800" dirty="0"/>
              <a:t>)</a:t>
            </a:r>
          </a:p>
          <a:p>
            <a:r>
              <a:rPr lang="zh-CN" altLang="en-US" sz="2800" dirty="0"/>
              <a:t>方法体格式：</a:t>
            </a:r>
          </a:p>
          <a:p>
            <a:pPr marL="0" indent="0">
              <a:buNone/>
            </a:pPr>
            <a:r>
              <a:rPr lang="en-US" altLang="zh-CN" sz="2800" dirty="0"/>
              <a:t>        </a:t>
            </a:r>
            <a:r>
              <a:rPr lang="zh-CN" altLang="en-US" sz="2800" dirty="0"/>
              <a:t>语句及语句块组成；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类的创建：成员方法</a:t>
            </a:r>
          </a:p>
        </p:txBody>
      </p:sp>
      <p:sp>
        <p:nvSpPr>
          <p:cNvPr id="2" name="内容占位符 1"/>
          <p:cNvSpPr>
            <a:spLocks noGrp="1"/>
          </p:cNvSpPr>
          <p:nvPr>
            <p:ph sz="quarter" idx="10"/>
          </p:nvPr>
        </p:nvSpPr>
        <p:spPr/>
        <p:txBody>
          <a:bodyPr/>
          <a:lstStyle/>
          <a:p>
            <a:r>
              <a:rPr lang="zh-CN" altLang="en-US" sz="2800" dirty="0"/>
              <a:t>方法声明</a:t>
            </a:r>
          </a:p>
          <a:p>
            <a:r>
              <a:rPr lang="en-US" altLang="zh-CN" sz="2800" dirty="0"/>
              <a:t>[</a:t>
            </a:r>
            <a:r>
              <a:rPr lang="en-US" altLang="zh-CN" sz="2800" dirty="0" err="1"/>
              <a:t>accessControl</a:t>
            </a:r>
            <a:r>
              <a:rPr lang="en-US" altLang="zh-CN" sz="2800" dirty="0"/>
              <a:t>] </a:t>
            </a:r>
            <a:r>
              <a:rPr lang="en-US" altLang="zh-CN" sz="2800" dirty="0" err="1"/>
              <a:t>returnType</a:t>
            </a:r>
            <a:r>
              <a:rPr lang="en-US" altLang="zh-CN" sz="2800" dirty="0"/>
              <a:t> </a:t>
            </a:r>
            <a:r>
              <a:rPr lang="en-US" altLang="zh-CN" sz="2800" dirty="0" err="1"/>
              <a:t>methodName</a:t>
            </a:r>
            <a:r>
              <a:rPr lang="en-US" altLang="zh-CN" sz="2800" dirty="0"/>
              <a:t>(</a:t>
            </a:r>
            <a:r>
              <a:rPr lang="en-US" altLang="zh-CN" sz="2800" dirty="0" err="1"/>
              <a:t>paraList</a:t>
            </a:r>
            <a:r>
              <a:rPr lang="en-US" altLang="zh-CN" sz="2800" dirty="0"/>
              <a:t>)</a:t>
            </a:r>
          </a:p>
          <a:p>
            <a:pPr marL="274320" lvl="1" indent="0">
              <a:buNone/>
            </a:pPr>
            <a:r>
              <a:rPr lang="en-US" altLang="zh-CN" sz="2400" dirty="0"/>
              <a:t>[</a:t>
            </a:r>
            <a:r>
              <a:rPr lang="en-US" altLang="zh-CN" sz="2400" dirty="0" err="1"/>
              <a:t>accessControl</a:t>
            </a:r>
            <a:r>
              <a:rPr lang="en-US" altLang="zh-CN" sz="2400" dirty="0"/>
              <a:t>]</a:t>
            </a:r>
            <a:r>
              <a:rPr lang="zh-CN" altLang="en-US" sz="2400" dirty="0"/>
              <a:t>是可选项，为访问控制修饰符，限定访问权限</a:t>
            </a:r>
            <a:r>
              <a:rPr lang="en-US" altLang="zh-CN" sz="2400" dirty="0"/>
              <a:t>.</a:t>
            </a:r>
          </a:p>
          <a:p>
            <a:pPr marL="274320" lvl="1" indent="0">
              <a:buNone/>
            </a:pPr>
            <a:r>
              <a:rPr lang="en-US" altLang="zh-CN" sz="2400" dirty="0" err="1"/>
              <a:t>returnType</a:t>
            </a:r>
            <a:r>
              <a:rPr lang="zh-CN" altLang="en-US" sz="2400" dirty="0"/>
              <a:t>是方法返回数据类型，它表示方法返回时返回数据的类型</a:t>
            </a:r>
            <a:r>
              <a:rPr lang="en-US" altLang="zh-CN" sz="2400" dirty="0"/>
              <a:t>.</a:t>
            </a:r>
          </a:p>
          <a:p>
            <a:pPr marL="274320" lvl="1" indent="0">
              <a:buNone/>
            </a:pPr>
            <a:r>
              <a:rPr lang="en-US" altLang="zh-CN" sz="2400" dirty="0" err="1"/>
              <a:t>methodName</a:t>
            </a:r>
            <a:r>
              <a:rPr lang="zh-CN" altLang="en-US" sz="2400" dirty="0"/>
              <a:t>是方法名，它是</a:t>
            </a:r>
            <a:r>
              <a:rPr lang="en-US" altLang="zh-CN" sz="2400" dirty="0"/>
              <a:t>Java</a:t>
            </a:r>
            <a:r>
              <a:rPr lang="zh-CN" altLang="en-US" sz="2400" dirty="0"/>
              <a:t>合法标识符</a:t>
            </a:r>
            <a:r>
              <a:rPr lang="en-US" altLang="zh-CN" sz="2400" dirty="0"/>
              <a:t>.</a:t>
            </a:r>
          </a:p>
          <a:p>
            <a:pPr marL="274320" lvl="1" indent="0">
              <a:buNone/>
            </a:pPr>
            <a:r>
              <a:rPr lang="en-US" altLang="zh-CN" sz="2400" dirty="0" err="1"/>
              <a:t>paraList</a:t>
            </a:r>
            <a:r>
              <a:rPr lang="zh-CN" altLang="en-US" sz="2400" dirty="0"/>
              <a:t>是方法参数列表，表示方法调用时所带参数。称为形式参数。</a:t>
            </a:r>
          </a:p>
          <a:p>
            <a:r>
              <a:rPr lang="zh-CN" altLang="en-US" sz="2800" dirty="0"/>
              <a:t>例如：</a:t>
            </a:r>
          </a:p>
          <a:p>
            <a:pPr lvl="1"/>
            <a:r>
              <a:rPr lang="zh-CN" altLang="en-US" sz="2400" dirty="0"/>
              <a:t>  </a:t>
            </a:r>
            <a:r>
              <a:rPr lang="en-US" altLang="zh-CN" sz="2400" dirty="0"/>
              <a:t>int </a:t>
            </a:r>
            <a:r>
              <a:rPr lang="en-US" altLang="zh-CN" sz="2400" dirty="0" err="1"/>
              <a:t>getMax</a:t>
            </a:r>
            <a:r>
              <a:rPr lang="en-US" altLang="zh-CN" sz="2400" dirty="0"/>
              <a:t>(int a, int b)</a:t>
            </a:r>
          </a:p>
          <a:p>
            <a:pPr lvl="1"/>
            <a:r>
              <a:rPr lang="en-US" altLang="zh-CN" sz="2400" dirty="0"/>
              <a:t>  void </a:t>
            </a:r>
            <a:r>
              <a:rPr lang="en-US" altLang="zh-CN" sz="2400" dirty="0" err="1"/>
              <a:t>setData</a:t>
            </a:r>
            <a:r>
              <a:rPr lang="en-US" altLang="zh-CN" sz="2400" dirty="0"/>
              <a:t>(int x, int y)</a:t>
            </a:r>
          </a:p>
          <a:p>
            <a:endParaRPr lang="en-US"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类的创建：成员方法</a:t>
            </a:r>
          </a:p>
        </p:txBody>
      </p:sp>
      <p:sp>
        <p:nvSpPr>
          <p:cNvPr id="2" name="内容占位符 1"/>
          <p:cNvSpPr>
            <a:spLocks noGrp="1"/>
          </p:cNvSpPr>
          <p:nvPr>
            <p:ph sz="quarter" idx="10"/>
          </p:nvPr>
        </p:nvSpPr>
        <p:spPr/>
        <p:txBody>
          <a:bodyPr/>
          <a:lstStyle/>
          <a:p>
            <a:pPr>
              <a:spcBef>
                <a:spcPts val="600"/>
              </a:spcBef>
            </a:pPr>
            <a:r>
              <a:rPr lang="zh-CN" altLang="en-US" sz="2800" dirty="0"/>
              <a:t>方法体由语句及语句块组成，包含有：</a:t>
            </a:r>
          </a:p>
          <a:p>
            <a:pPr lvl="1">
              <a:spcBef>
                <a:spcPts val="600"/>
              </a:spcBef>
            </a:pPr>
            <a:r>
              <a:rPr lang="zh-CN" altLang="en-US" sz="2400" dirty="0"/>
              <a:t>	局部变量声明；</a:t>
            </a:r>
          </a:p>
          <a:p>
            <a:pPr lvl="1">
              <a:spcBef>
                <a:spcPts val="600"/>
              </a:spcBef>
            </a:pPr>
            <a:r>
              <a:rPr lang="zh-CN" altLang="en-US" sz="2400" dirty="0"/>
              <a:t>	流程控制语句；</a:t>
            </a:r>
          </a:p>
          <a:p>
            <a:pPr lvl="1">
              <a:spcBef>
                <a:spcPts val="600"/>
              </a:spcBef>
            </a:pPr>
            <a:r>
              <a:rPr lang="zh-CN" altLang="en-US" sz="2400" dirty="0"/>
              <a:t>   </a:t>
            </a:r>
            <a:r>
              <a:rPr lang="en-US" altLang="zh-CN" sz="2400" dirty="0"/>
              <a:t>	</a:t>
            </a:r>
            <a:r>
              <a:rPr lang="zh-CN" altLang="en-US" sz="2400" dirty="0"/>
              <a:t>语句块； </a:t>
            </a:r>
          </a:p>
          <a:p>
            <a:pPr lvl="1">
              <a:spcBef>
                <a:spcPts val="600"/>
              </a:spcBef>
            </a:pPr>
            <a:r>
              <a:rPr lang="zh-CN" altLang="en-US" sz="2400" dirty="0"/>
              <a:t>   </a:t>
            </a:r>
            <a:r>
              <a:rPr lang="en-US" altLang="zh-CN" sz="2400" dirty="0"/>
              <a:t>	return</a:t>
            </a:r>
            <a:r>
              <a:rPr lang="zh-CN" altLang="en-US" sz="2400" dirty="0"/>
              <a:t>语句</a:t>
            </a:r>
            <a:r>
              <a:rPr lang="en-US" altLang="zh-CN" sz="2400" dirty="0"/>
              <a:t>*</a:t>
            </a:r>
            <a:r>
              <a:rPr lang="zh-CN" altLang="en-US" sz="2400" dirty="0"/>
              <a:t>；</a:t>
            </a:r>
          </a:p>
          <a:p>
            <a:pPr>
              <a:spcBef>
                <a:spcPts val="600"/>
              </a:spcBef>
            </a:pPr>
            <a:r>
              <a:rPr lang="zh-CN" altLang="en-US" sz="2800" dirty="0"/>
              <a:t>当方法返回类型不是</a:t>
            </a:r>
            <a:r>
              <a:rPr lang="en-US" altLang="zh-CN" sz="2800" dirty="0"/>
              <a:t>void</a:t>
            </a:r>
            <a:r>
              <a:rPr lang="zh-CN" altLang="en-US" sz="2800" dirty="0"/>
              <a:t>时，方法中必须有带表达式</a:t>
            </a:r>
            <a:r>
              <a:rPr lang="en-US" altLang="zh-CN" sz="2800" dirty="0"/>
              <a:t>return</a:t>
            </a:r>
            <a:r>
              <a:rPr lang="zh-CN" altLang="en-US" sz="2800" dirty="0"/>
              <a:t>语句：</a:t>
            </a:r>
          </a:p>
          <a:p>
            <a:pPr marL="0" indent="0">
              <a:spcBef>
                <a:spcPts val="600"/>
              </a:spcBef>
              <a:buNone/>
            </a:pPr>
            <a:r>
              <a:rPr lang="zh-CN" altLang="en-US" sz="2800" dirty="0"/>
              <a:t>  </a:t>
            </a:r>
            <a:r>
              <a:rPr lang="en-US" altLang="zh-CN" sz="2800" dirty="0"/>
              <a:t>		return expression;</a:t>
            </a:r>
          </a:p>
          <a:p>
            <a:pPr>
              <a:spcBef>
                <a:spcPts val="600"/>
              </a:spcBef>
            </a:pPr>
            <a:r>
              <a:rPr lang="zh-CN" altLang="en-US" sz="2800" dirty="0"/>
              <a:t>当方法返回类型是</a:t>
            </a:r>
            <a:r>
              <a:rPr lang="en-US" altLang="zh-CN" sz="2800" dirty="0"/>
              <a:t>void</a:t>
            </a:r>
            <a:r>
              <a:rPr lang="zh-CN" altLang="en-US" sz="2800" dirty="0"/>
              <a:t>时，方法中可以有</a:t>
            </a:r>
            <a:r>
              <a:rPr lang="en-US" altLang="zh-CN" sz="2800" dirty="0"/>
              <a:t>return</a:t>
            </a:r>
            <a:r>
              <a:rPr lang="zh-CN" altLang="en-US" sz="2800" dirty="0"/>
              <a:t>语句，但是不能带表达式：</a:t>
            </a:r>
          </a:p>
          <a:p>
            <a:pPr marL="0" indent="0">
              <a:spcBef>
                <a:spcPts val="600"/>
              </a:spcBef>
              <a:buNone/>
            </a:pPr>
            <a:r>
              <a:rPr lang="zh-CN" altLang="en-US" sz="2800" dirty="0"/>
              <a:t>   </a:t>
            </a:r>
            <a:r>
              <a:rPr lang="en-US" altLang="zh-CN" sz="2800" dirty="0"/>
              <a:t>	return;</a:t>
            </a:r>
            <a:endParaRPr lang="zh-CN" altLang="en-US" sz="2800" dirty="0"/>
          </a:p>
        </p:txBody>
      </p:sp>
      <p:sp>
        <p:nvSpPr>
          <p:cNvPr id="4" name="矩形 3"/>
          <p:cNvSpPr/>
          <p:nvPr/>
        </p:nvSpPr>
        <p:spPr>
          <a:xfrm>
            <a:off x="8305430" y="6488668"/>
            <a:ext cx="2420856" cy="369332"/>
          </a:xfrm>
          <a:prstGeom prst="rect">
            <a:avLst/>
          </a:prstGeom>
        </p:spPr>
        <p:txBody>
          <a:bodyPr wrap="none">
            <a:spAutoFit/>
          </a:bodyPr>
          <a:lstStyle/>
          <a:p>
            <a:r>
              <a:rPr lang="en-US" altLang="zh-CN" dirty="0"/>
              <a:t>VariableCovert.java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定义一个汽车类</a:t>
            </a:r>
            <a:r>
              <a:rPr lang="en-US" altLang="zh-CN"/>
              <a:t>	</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827363528"/>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11817774"/>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类的创建：成员方法</a:t>
            </a:r>
          </a:p>
        </p:txBody>
      </p:sp>
      <p:sp>
        <p:nvSpPr>
          <p:cNvPr id="2" name="内容占位符 1"/>
          <p:cNvSpPr>
            <a:spLocks noGrp="1"/>
          </p:cNvSpPr>
          <p:nvPr>
            <p:ph sz="quarter" idx="10"/>
          </p:nvPr>
        </p:nvSpPr>
        <p:spPr/>
        <p:txBody>
          <a:bodyPr/>
          <a:lstStyle/>
          <a:p>
            <a:r>
              <a:rPr lang="zh-CN" altLang="en-US" dirty="0"/>
              <a:t>方法调用时的参数传递</a:t>
            </a:r>
          </a:p>
          <a:p>
            <a:pPr lvl="1"/>
            <a:r>
              <a:rPr lang="zh-CN" altLang="en-US" dirty="0"/>
              <a:t>方法在被调用时，其参数的数据传递是值传递，即实际参数传值给形式参数。</a:t>
            </a:r>
          </a:p>
          <a:p>
            <a:pPr lvl="1"/>
            <a:r>
              <a:rPr lang="zh-CN" altLang="en-US" dirty="0"/>
              <a:t>形式参数是简单类型</a:t>
            </a:r>
          </a:p>
          <a:p>
            <a:pPr marL="274320" lvl="1" indent="0">
              <a:buNone/>
            </a:pPr>
            <a:r>
              <a:rPr lang="zh-CN" altLang="en-US" dirty="0"/>
              <a:t>   在方法调用时，实际参数将其存储单元的数据赋值给形式参数</a:t>
            </a:r>
            <a:endParaRPr lang="en-US" altLang="zh-CN" dirty="0"/>
          </a:p>
          <a:p>
            <a:pPr lvl="1"/>
            <a:r>
              <a:rPr lang="zh-CN" altLang="en-US" dirty="0"/>
              <a:t>形式参数是引用类型</a:t>
            </a:r>
          </a:p>
          <a:p>
            <a:pPr marL="274320" lvl="1" indent="0">
              <a:buNone/>
            </a:pPr>
            <a:r>
              <a:rPr lang="en-US" altLang="zh-CN" dirty="0"/>
              <a:t>	</a:t>
            </a:r>
            <a:r>
              <a:rPr lang="zh-CN" altLang="en-US" dirty="0"/>
              <a:t>在方法中，引用类型的参数没有发生引用的改变，则形式参数对引用中的变量值改变自然会影响到实际参数引用中变量的值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类的成员方法</a:t>
            </a:r>
          </a:p>
        </p:txBody>
      </p:sp>
      <p:sp>
        <p:nvSpPr>
          <p:cNvPr id="2" name="内容占位符 1"/>
          <p:cNvSpPr>
            <a:spLocks noGrp="1"/>
          </p:cNvSpPr>
          <p:nvPr>
            <p:ph sz="quarter" idx="10"/>
          </p:nvPr>
        </p:nvSpPr>
        <p:spPr/>
        <p:txBody>
          <a:bodyPr/>
          <a:lstStyle/>
          <a:p>
            <a:r>
              <a:rPr lang="zh-CN" altLang="en-US" sz="2800" dirty="0"/>
              <a:t>形式参数是简单类型示例</a:t>
            </a:r>
          </a:p>
          <a:p>
            <a:pPr marL="274320" lvl="1" indent="0">
              <a:buNone/>
            </a:pPr>
            <a:r>
              <a:rPr lang="zh-CN" altLang="en-US" dirty="0"/>
              <a:t> </a:t>
            </a:r>
            <a:r>
              <a:rPr lang="en-US" altLang="zh-CN" dirty="0"/>
              <a:t>x=1; y=2</a:t>
            </a:r>
            <a:r>
              <a:rPr lang="zh-CN" altLang="en-US" dirty="0"/>
              <a:t>  </a:t>
            </a:r>
            <a:endParaRPr lang="en-US" altLang="zh-CN" dirty="0"/>
          </a:p>
          <a:p>
            <a:pPr marL="274320" lvl="1" indent="0">
              <a:buNone/>
            </a:pPr>
            <a:r>
              <a:rPr lang="en-US" altLang="zh-CN" dirty="0"/>
              <a:t> void </a:t>
            </a:r>
            <a:r>
              <a:rPr lang="en-US" altLang="zh-CN" dirty="0" err="1"/>
              <a:t>setData</a:t>
            </a:r>
            <a:r>
              <a:rPr lang="en-US" altLang="zh-CN" dirty="0"/>
              <a:t>(int a, int b){</a:t>
            </a:r>
          </a:p>
          <a:p>
            <a:pPr marL="274320" lvl="1" indent="0">
              <a:buNone/>
            </a:pPr>
            <a:r>
              <a:rPr lang="en-US" altLang="zh-CN" dirty="0"/>
              <a:t>     a = 10;</a:t>
            </a:r>
          </a:p>
          <a:p>
            <a:pPr marL="274320" lvl="1" indent="0">
              <a:buNone/>
            </a:pPr>
            <a:r>
              <a:rPr lang="en-US" altLang="zh-CN" dirty="0"/>
              <a:t>     b = 20;</a:t>
            </a:r>
          </a:p>
          <a:p>
            <a:pPr marL="274320" lvl="1" indent="0">
              <a:buNone/>
            </a:pPr>
            <a:r>
              <a:rPr lang="en-US" altLang="zh-CN" dirty="0"/>
              <a:t>   } </a:t>
            </a:r>
          </a:p>
          <a:p>
            <a:pPr marL="274320" lvl="1" indent="0">
              <a:buNone/>
            </a:pPr>
            <a:r>
              <a:rPr lang="en-US" altLang="zh-CN" dirty="0" err="1"/>
              <a:t>setData</a:t>
            </a:r>
            <a:r>
              <a:rPr lang="en-US" altLang="zh-CN" dirty="0"/>
              <a:t>(</a:t>
            </a:r>
            <a:r>
              <a:rPr lang="en-US" altLang="zh-CN" dirty="0" err="1"/>
              <a:t>x,y</a:t>
            </a:r>
            <a:r>
              <a:rPr lang="en-US" altLang="zh-CN" dirty="0"/>
              <a:t>)</a:t>
            </a:r>
          </a:p>
          <a:p>
            <a:pPr lvl="1"/>
            <a:r>
              <a:rPr lang="zh-CN" altLang="en-US" dirty="0"/>
              <a:t>参数</a:t>
            </a:r>
            <a:r>
              <a:rPr lang="en-US" altLang="zh-CN" dirty="0" err="1"/>
              <a:t>a,b</a:t>
            </a:r>
            <a:r>
              <a:rPr lang="zh-CN" altLang="en-US" dirty="0"/>
              <a:t>是简单类型，在函数中</a:t>
            </a:r>
            <a:r>
              <a:rPr lang="en-US" altLang="zh-CN" dirty="0"/>
              <a:t>a </a:t>
            </a:r>
            <a:r>
              <a:rPr lang="zh-CN" altLang="en-US" dirty="0"/>
              <a:t>和</a:t>
            </a:r>
            <a:r>
              <a:rPr lang="en-US" altLang="zh-CN" dirty="0"/>
              <a:t>b</a:t>
            </a:r>
            <a:r>
              <a:rPr lang="zh-CN" altLang="en-US" dirty="0"/>
              <a:t>的值发生改变，但是不会影响调用的实参</a:t>
            </a:r>
            <a:r>
              <a:rPr lang="en-US" altLang="zh-CN" dirty="0"/>
              <a:t>x</a:t>
            </a:r>
            <a:r>
              <a:rPr lang="zh-CN" altLang="en-US" dirty="0"/>
              <a:t>和</a:t>
            </a:r>
            <a:r>
              <a:rPr lang="en-US" altLang="zh-CN" dirty="0"/>
              <a:t>y</a:t>
            </a:r>
            <a:r>
              <a:rPr lang="zh-CN" altLang="en-US" dirty="0"/>
              <a:t>，函数调用完成后，</a:t>
            </a:r>
            <a:r>
              <a:rPr lang="en-US" altLang="zh-CN" dirty="0"/>
              <a:t>x</a:t>
            </a:r>
            <a:r>
              <a:rPr lang="zh-CN" altLang="en-US" dirty="0"/>
              <a:t>和</a:t>
            </a:r>
            <a:r>
              <a:rPr lang="en-US" altLang="zh-CN" dirty="0"/>
              <a:t>y</a:t>
            </a:r>
            <a:r>
              <a:rPr lang="zh-CN" altLang="en-US" dirty="0"/>
              <a:t>的值仍然是</a:t>
            </a:r>
            <a:r>
              <a:rPr lang="en-US" altLang="zh-CN" dirty="0"/>
              <a:t>1</a:t>
            </a:r>
            <a:r>
              <a:rPr lang="zh-CN" altLang="en-US" dirty="0"/>
              <a:t>和</a:t>
            </a:r>
            <a:r>
              <a:rPr lang="en-US" altLang="zh-CN" dirty="0"/>
              <a:t>2</a:t>
            </a:r>
            <a:r>
              <a:rPr lang="zh-CN" altLang="en-US" dirty="0"/>
              <a:t>。</a:t>
            </a:r>
          </a:p>
          <a:p>
            <a:endParaRPr lang="zh-CN" altLang="en-US" sz="2800" dirty="0"/>
          </a:p>
        </p:txBody>
      </p:sp>
      <p:sp>
        <p:nvSpPr>
          <p:cNvPr id="7" name="矩形 6"/>
          <p:cNvSpPr/>
          <p:nvPr/>
        </p:nvSpPr>
        <p:spPr>
          <a:xfrm>
            <a:off x="8381828" y="6488668"/>
            <a:ext cx="2322684" cy="369332"/>
          </a:xfrm>
          <a:prstGeom prst="rect">
            <a:avLst/>
          </a:prstGeom>
        </p:spPr>
        <p:txBody>
          <a:bodyPr wrap="none">
            <a:spAutoFit/>
          </a:bodyPr>
          <a:lstStyle/>
          <a:p>
            <a:r>
              <a:rPr lang="en-US" altLang="zh-CN" dirty="0" err="1"/>
              <a:t>StringParameters</a:t>
            </a:r>
            <a:r>
              <a:rPr lang="zh-CN"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8C7F7-00CD-42E0-A892-DE08245B1AF8}"/>
              </a:ext>
            </a:extLst>
          </p:cNvPr>
          <p:cNvSpPr>
            <a:spLocks noGrp="1"/>
          </p:cNvSpPr>
          <p:nvPr>
            <p:ph type="title"/>
          </p:nvPr>
        </p:nvSpPr>
        <p:spPr/>
        <p:txBody>
          <a:bodyPr/>
          <a:lstStyle/>
          <a:p>
            <a:r>
              <a:rPr lang="zh-CN" altLang="en-US" dirty="0"/>
              <a:t>类的成员方法</a:t>
            </a:r>
          </a:p>
        </p:txBody>
      </p:sp>
      <p:sp>
        <p:nvSpPr>
          <p:cNvPr id="3" name="内容占位符 2">
            <a:extLst>
              <a:ext uri="{FF2B5EF4-FFF2-40B4-BE49-F238E27FC236}">
                <a16:creationId xmlns:a16="http://schemas.microsoft.com/office/drawing/2014/main" id="{D25599DA-7A44-40A5-AEDD-8099D8EA20CF}"/>
              </a:ext>
            </a:extLst>
          </p:cNvPr>
          <p:cNvSpPr>
            <a:spLocks noGrp="1"/>
          </p:cNvSpPr>
          <p:nvPr>
            <p:ph sz="quarter" idx="10"/>
          </p:nvPr>
        </p:nvSpPr>
        <p:spPr/>
        <p:txBody>
          <a:bodyPr/>
          <a:lstStyle/>
          <a:p>
            <a:r>
              <a:rPr lang="zh-CN" altLang="en-US" dirty="0"/>
              <a:t>形式参数是引用类型示例</a:t>
            </a:r>
            <a:r>
              <a:rPr lang="en-US" altLang="zh-CN" dirty="0"/>
              <a:t>1</a:t>
            </a:r>
          </a:p>
          <a:p>
            <a:pPr marL="0" indent="0">
              <a:spcBef>
                <a:spcPts val="600"/>
              </a:spcBef>
              <a:buNone/>
            </a:pPr>
            <a:r>
              <a:rPr lang="en-US" altLang="zh-CN" dirty="0"/>
              <a:t>     Point pi=new Point(1,2)</a:t>
            </a:r>
            <a:r>
              <a:rPr lang="zh-CN" altLang="en-US" dirty="0"/>
              <a:t>；</a:t>
            </a:r>
            <a:endParaRPr lang="en-US" altLang="zh-CN" dirty="0"/>
          </a:p>
          <a:p>
            <a:pPr marL="0" indent="0">
              <a:spcBef>
                <a:spcPts val="600"/>
              </a:spcBef>
              <a:buNone/>
            </a:pPr>
            <a:r>
              <a:rPr lang="en-US" altLang="zh-CN" dirty="0"/>
              <a:t>     void setRefer1(Point p){</a:t>
            </a:r>
          </a:p>
          <a:p>
            <a:pPr marL="274320" lvl="1" indent="0">
              <a:spcBef>
                <a:spcPts val="600"/>
              </a:spcBef>
              <a:buNone/>
            </a:pPr>
            <a:r>
              <a:rPr lang="en-US" altLang="zh-CN" dirty="0"/>
              <a:t>     </a:t>
            </a:r>
            <a:r>
              <a:rPr lang="en-US" altLang="zh-CN" dirty="0" err="1"/>
              <a:t>p.x</a:t>
            </a:r>
            <a:r>
              <a:rPr lang="en-US" altLang="zh-CN" dirty="0"/>
              <a:t> = 10;</a:t>
            </a:r>
          </a:p>
          <a:p>
            <a:pPr marL="274320" lvl="1" indent="0">
              <a:spcBef>
                <a:spcPts val="600"/>
              </a:spcBef>
              <a:buNone/>
            </a:pPr>
            <a:r>
              <a:rPr lang="en-US" altLang="zh-CN" dirty="0"/>
              <a:t>     </a:t>
            </a:r>
            <a:r>
              <a:rPr lang="en-US" altLang="zh-CN" dirty="0" err="1"/>
              <a:t>p.y</a:t>
            </a:r>
            <a:r>
              <a:rPr lang="en-US" altLang="zh-CN" dirty="0"/>
              <a:t> = 20;</a:t>
            </a:r>
          </a:p>
          <a:p>
            <a:pPr marL="274320" lvl="1" indent="0">
              <a:spcBef>
                <a:spcPts val="600"/>
              </a:spcBef>
              <a:buNone/>
            </a:pPr>
            <a:r>
              <a:rPr lang="en-US" altLang="zh-CN" dirty="0"/>
              <a:t>   } </a:t>
            </a:r>
          </a:p>
          <a:p>
            <a:pPr marL="274320" lvl="1" indent="0">
              <a:spcBef>
                <a:spcPts val="600"/>
              </a:spcBef>
              <a:buNone/>
            </a:pPr>
            <a:r>
              <a:rPr lang="en-US" altLang="zh-CN" dirty="0"/>
              <a:t>   setRefer1(pi)</a:t>
            </a:r>
          </a:p>
          <a:p>
            <a:pPr lvl="1"/>
            <a:r>
              <a:rPr lang="zh-CN" altLang="en-US" dirty="0"/>
              <a:t>参数</a:t>
            </a:r>
            <a:r>
              <a:rPr lang="en-US" altLang="zh-CN" dirty="0"/>
              <a:t>p</a:t>
            </a:r>
            <a:r>
              <a:rPr lang="zh-CN" altLang="en-US" dirty="0"/>
              <a:t>是引用类型，其成员的</a:t>
            </a:r>
            <a:r>
              <a:rPr lang="en-US" altLang="zh-CN" dirty="0" err="1"/>
              <a:t>x,y</a:t>
            </a:r>
            <a:r>
              <a:rPr lang="zh-CN" altLang="en-US" dirty="0"/>
              <a:t>值发生改变，会影响调用的实参，即函数结束后成员</a:t>
            </a:r>
            <a:r>
              <a:rPr lang="en-US" altLang="zh-CN" dirty="0"/>
              <a:t>x</a:t>
            </a:r>
            <a:r>
              <a:rPr lang="zh-CN" altLang="en-US" dirty="0"/>
              <a:t>和</a:t>
            </a:r>
            <a:r>
              <a:rPr lang="en-US" altLang="zh-CN" dirty="0"/>
              <a:t>y</a:t>
            </a:r>
            <a:r>
              <a:rPr lang="zh-CN" altLang="en-US" dirty="0"/>
              <a:t>的值改变。</a:t>
            </a:r>
          </a:p>
          <a:p>
            <a:endParaRPr lang="zh-CN" altLang="en-US" sz="8800" dirty="0"/>
          </a:p>
        </p:txBody>
      </p:sp>
    </p:spTree>
    <p:extLst>
      <p:ext uri="{BB962C8B-B14F-4D97-AF65-F5344CB8AC3E}">
        <p14:creationId xmlns:p14="http://schemas.microsoft.com/office/powerpoint/2010/main" val="34859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CF664-495E-4ACB-BD56-F6CD8182F9D2}"/>
              </a:ext>
            </a:extLst>
          </p:cNvPr>
          <p:cNvSpPr>
            <a:spLocks noGrp="1"/>
          </p:cNvSpPr>
          <p:nvPr>
            <p:ph type="title"/>
          </p:nvPr>
        </p:nvSpPr>
        <p:spPr/>
        <p:txBody>
          <a:bodyPr/>
          <a:lstStyle/>
          <a:p>
            <a:r>
              <a:rPr lang="zh-CN" altLang="en-US" dirty="0"/>
              <a:t>类的成员方法</a:t>
            </a:r>
          </a:p>
        </p:txBody>
      </p:sp>
      <p:sp>
        <p:nvSpPr>
          <p:cNvPr id="3" name="内容占位符 2">
            <a:extLst>
              <a:ext uri="{FF2B5EF4-FFF2-40B4-BE49-F238E27FC236}">
                <a16:creationId xmlns:a16="http://schemas.microsoft.com/office/drawing/2014/main" id="{626ED0B1-E6CC-4C39-97AF-6F8B860466EB}"/>
              </a:ext>
            </a:extLst>
          </p:cNvPr>
          <p:cNvSpPr>
            <a:spLocks noGrp="1"/>
          </p:cNvSpPr>
          <p:nvPr>
            <p:ph sz="quarter" idx="10"/>
          </p:nvPr>
        </p:nvSpPr>
        <p:spPr/>
        <p:txBody>
          <a:bodyPr/>
          <a:lstStyle/>
          <a:p>
            <a:r>
              <a:rPr lang="zh-CN" altLang="en-US" dirty="0"/>
              <a:t>形式参数是引用类型示例</a:t>
            </a:r>
            <a:r>
              <a:rPr lang="en-US" altLang="zh-CN" dirty="0"/>
              <a:t>2</a:t>
            </a:r>
          </a:p>
          <a:p>
            <a:pPr marL="0" indent="0">
              <a:spcBef>
                <a:spcPts val="600"/>
              </a:spcBef>
              <a:buNone/>
            </a:pPr>
            <a:r>
              <a:rPr lang="en-US" altLang="zh-CN" sz="2800" dirty="0"/>
              <a:t>      Point pi=new Point(1, 2)</a:t>
            </a:r>
          </a:p>
          <a:p>
            <a:pPr marL="274320" lvl="1" indent="0">
              <a:spcBef>
                <a:spcPts val="600"/>
              </a:spcBef>
              <a:buNone/>
            </a:pPr>
            <a:r>
              <a:rPr lang="en-US" altLang="zh-CN" dirty="0"/>
              <a:t>   void setRefer2(Point p){</a:t>
            </a:r>
          </a:p>
          <a:p>
            <a:pPr marL="274320" lvl="1" indent="0">
              <a:spcBef>
                <a:spcPts val="600"/>
              </a:spcBef>
              <a:buNone/>
            </a:pPr>
            <a:r>
              <a:rPr lang="en-US" altLang="zh-CN" dirty="0"/>
              <a:t>     p = new Point();</a:t>
            </a:r>
          </a:p>
          <a:p>
            <a:pPr marL="274320" lvl="1" indent="0">
              <a:spcBef>
                <a:spcPts val="600"/>
              </a:spcBef>
              <a:buNone/>
            </a:pPr>
            <a:r>
              <a:rPr lang="en-US" altLang="zh-CN" dirty="0"/>
              <a:t>     </a:t>
            </a:r>
            <a:r>
              <a:rPr lang="en-US" altLang="zh-CN" dirty="0" err="1"/>
              <a:t>p.x</a:t>
            </a:r>
            <a:r>
              <a:rPr lang="en-US" altLang="zh-CN" dirty="0"/>
              <a:t> = 10;</a:t>
            </a:r>
          </a:p>
          <a:p>
            <a:pPr marL="274320" lvl="1" indent="0">
              <a:spcBef>
                <a:spcPts val="600"/>
              </a:spcBef>
              <a:buNone/>
            </a:pPr>
            <a:r>
              <a:rPr lang="en-US" altLang="zh-CN" dirty="0"/>
              <a:t>     </a:t>
            </a:r>
            <a:r>
              <a:rPr lang="en-US" altLang="zh-CN" dirty="0" err="1"/>
              <a:t>p.y</a:t>
            </a:r>
            <a:r>
              <a:rPr lang="en-US" altLang="zh-CN" dirty="0"/>
              <a:t> = 20;</a:t>
            </a:r>
          </a:p>
          <a:p>
            <a:pPr marL="274320" lvl="1" indent="0">
              <a:spcBef>
                <a:spcPts val="600"/>
              </a:spcBef>
              <a:buNone/>
            </a:pPr>
            <a:r>
              <a:rPr lang="en-US" altLang="zh-CN" dirty="0"/>
              <a:t>   } </a:t>
            </a:r>
          </a:p>
          <a:p>
            <a:pPr marL="274320" lvl="1" indent="0">
              <a:spcBef>
                <a:spcPts val="600"/>
              </a:spcBef>
              <a:buNone/>
            </a:pPr>
            <a:r>
              <a:rPr lang="en-US" altLang="zh-CN" dirty="0"/>
              <a:t>   setRefer2(pi)</a:t>
            </a:r>
          </a:p>
          <a:p>
            <a:pPr lvl="1"/>
            <a:r>
              <a:rPr lang="en-US" altLang="zh-CN" dirty="0"/>
              <a:t> </a:t>
            </a:r>
            <a:r>
              <a:rPr lang="zh-CN" altLang="en-US" dirty="0"/>
              <a:t>参数</a:t>
            </a:r>
            <a:r>
              <a:rPr lang="en-US" altLang="zh-CN" dirty="0"/>
              <a:t>p</a:t>
            </a:r>
            <a:r>
              <a:rPr lang="zh-CN" altLang="en-US" dirty="0"/>
              <a:t>是引用类型，改变引用，其变量</a:t>
            </a:r>
            <a:r>
              <a:rPr lang="en-US" altLang="zh-CN" dirty="0" err="1"/>
              <a:t>x,y</a:t>
            </a:r>
            <a:r>
              <a:rPr lang="zh-CN" altLang="en-US" dirty="0"/>
              <a:t>值发生改变，不会影响调用的实参，函数调用结束后</a:t>
            </a:r>
            <a:r>
              <a:rPr lang="en-US" altLang="zh-CN" dirty="0"/>
              <a:t>pi</a:t>
            </a:r>
            <a:r>
              <a:rPr lang="zh-CN" altLang="en-US" dirty="0"/>
              <a:t>的成员值不变。</a:t>
            </a:r>
            <a:endParaRPr lang="zh-CN" altLang="en-US" sz="8000" dirty="0"/>
          </a:p>
        </p:txBody>
      </p:sp>
    </p:spTree>
    <p:extLst>
      <p:ext uri="{BB962C8B-B14F-4D97-AF65-F5344CB8AC3E}">
        <p14:creationId xmlns:p14="http://schemas.microsoft.com/office/powerpoint/2010/main" val="93397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342320727"/>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方法过载</a:t>
            </a:r>
          </a:p>
        </p:txBody>
      </p:sp>
      <p:sp>
        <p:nvSpPr>
          <p:cNvPr id="2" name="内容占位符 1"/>
          <p:cNvSpPr>
            <a:spLocks noGrp="1"/>
          </p:cNvSpPr>
          <p:nvPr>
            <p:ph sz="quarter" idx="10"/>
          </p:nvPr>
        </p:nvSpPr>
        <p:spPr>
          <a:xfrm>
            <a:off x="659423" y="1019908"/>
            <a:ext cx="7164932" cy="5046784"/>
          </a:xfrm>
        </p:spPr>
        <p:txBody>
          <a:bodyPr/>
          <a:lstStyle/>
          <a:p>
            <a:r>
              <a:rPr lang="zh-CN" altLang="en-US" dirty="0"/>
              <a:t>方法过载</a:t>
            </a:r>
          </a:p>
          <a:p>
            <a:pPr lvl="1"/>
            <a:r>
              <a:rPr lang="zh-CN" altLang="en-US" dirty="0"/>
              <a:t>在同一个类中创建的具有相同方法名，但是参数不同的方法。</a:t>
            </a:r>
          </a:p>
          <a:p>
            <a:pPr lvl="1"/>
            <a:r>
              <a:rPr lang="zh-CN" altLang="en-US" dirty="0"/>
              <a:t>参数不同：</a:t>
            </a:r>
          </a:p>
          <a:p>
            <a:pPr lvl="2"/>
            <a:r>
              <a:rPr lang="zh-CN" altLang="en-US" dirty="0"/>
              <a:t>数量不同；</a:t>
            </a:r>
          </a:p>
          <a:p>
            <a:pPr lvl="2"/>
            <a:r>
              <a:rPr lang="zh-CN" altLang="en-US" dirty="0"/>
              <a:t>数量相同，但是对应的类型不同。</a:t>
            </a:r>
          </a:p>
          <a:p>
            <a:pPr lvl="1"/>
            <a:r>
              <a:rPr lang="zh-CN" altLang="en-US" dirty="0"/>
              <a:t>方法过载也是多态性表现之一。</a:t>
            </a:r>
          </a:p>
          <a:p>
            <a:pPr lvl="1"/>
            <a:r>
              <a:rPr lang="zh-CN" altLang="en-US" dirty="0"/>
              <a:t>方法过载中的方法由调用时的实参决定调用的方法是那个。</a:t>
            </a:r>
            <a:endParaRPr lang="en-US" altLang="zh-CN" dirty="0"/>
          </a:p>
        </p:txBody>
      </p:sp>
      <p:sp>
        <p:nvSpPr>
          <p:cNvPr id="5" name="内容占位符 4"/>
          <p:cNvSpPr>
            <a:spLocks noGrp="1"/>
          </p:cNvSpPr>
          <p:nvPr>
            <p:ph sz="half" idx="4294967295"/>
          </p:nvPr>
        </p:nvSpPr>
        <p:spPr>
          <a:xfrm>
            <a:off x="8008938" y="812089"/>
            <a:ext cx="3743179" cy="5046783"/>
          </a:xfrm>
        </p:spPr>
        <p:txBody>
          <a:bodyPr>
            <a:normAutofit/>
          </a:bodyPr>
          <a:lstStyle/>
          <a:p>
            <a:pPr>
              <a:lnSpc>
                <a:spcPct val="150000"/>
              </a:lnSpc>
            </a:pPr>
            <a:r>
              <a:rPr lang="zh-CN" altLang="en-US" dirty="0"/>
              <a:t>示例：</a:t>
            </a:r>
          </a:p>
          <a:p>
            <a:pPr marL="274320" lvl="1" indent="0">
              <a:lnSpc>
                <a:spcPct val="150000"/>
              </a:lnSpc>
              <a:buNone/>
            </a:pPr>
            <a:r>
              <a:rPr lang="en-US" altLang="zh-CN" dirty="0"/>
              <a:t>void </a:t>
            </a:r>
            <a:r>
              <a:rPr lang="en-US" altLang="zh-CN" dirty="0" err="1"/>
              <a:t>setData</a:t>
            </a:r>
            <a:r>
              <a:rPr lang="en-US" altLang="zh-CN" dirty="0"/>
              <a:t>(</a:t>
            </a:r>
            <a:r>
              <a:rPr lang="en-US" altLang="zh-CN" dirty="0" err="1"/>
              <a:t>int</a:t>
            </a:r>
            <a:r>
              <a:rPr lang="en-US" altLang="zh-CN" dirty="0"/>
              <a:t> a, </a:t>
            </a:r>
            <a:r>
              <a:rPr lang="en-US" altLang="zh-CN" dirty="0" err="1"/>
              <a:t>int</a:t>
            </a:r>
            <a:r>
              <a:rPr lang="en-US" altLang="zh-CN" dirty="0"/>
              <a:t> b)</a:t>
            </a:r>
          </a:p>
          <a:p>
            <a:pPr marL="274320" lvl="1" indent="0">
              <a:lnSpc>
                <a:spcPct val="150000"/>
              </a:lnSpc>
              <a:buNone/>
            </a:pPr>
            <a:r>
              <a:rPr lang="en-US" altLang="zh-CN" dirty="0"/>
              <a:t>void </a:t>
            </a:r>
            <a:r>
              <a:rPr lang="en-US" altLang="zh-CN" dirty="0" err="1"/>
              <a:t>setData</a:t>
            </a:r>
            <a:r>
              <a:rPr lang="en-US" altLang="zh-CN" dirty="0"/>
              <a:t>(Point p)        </a:t>
            </a:r>
          </a:p>
          <a:p>
            <a:pPr marL="274320" lvl="1" indent="0">
              <a:lnSpc>
                <a:spcPct val="150000"/>
              </a:lnSpc>
              <a:buNone/>
            </a:pPr>
            <a:r>
              <a:rPr lang="en-US" altLang="zh-CN" dirty="0"/>
              <a:t>//</a:t>
            </a:r>
            <a:r>
              <a:rPr lang="zh-CN" altLang="en-US" dirty="0"/>
              <a:t>个数不同</a:t>
            </a:r>
          </a:p>
          <a:p>
            <a:pPr marL="274320" lvl="1" indent="0">
              <a:lnSpc>
                <a:spcPct val="150000"/>
              </a:lnSpc>
              <a:buNone/>
            </a:pPr>
            <a:r>
              <a:rPr lang="en-US" altLang="zh-CN" dirty="0"/>
              <a:t>void </a:t>
            </a:r>
            <a:r>
              <a:rPr lang="en-US" altLang="zh-CN" dirty="0" err="1"/>
              <a:t>setData</a:t>
            </a:r>
            <a:r>
              <a:rPr lang="en-US" altLang="zh-CN" dirty="0"/>
              <a:t>(float a, float b) </a:t>
            </a:r>
          </a:p>
          <a:p>
            <a:pPr marL="274320" lvl="1" indent="0">
              <a:lnSpc>
                <a:spcPct val="150000"/>
              </a:lnSpc>
              <a:buNone/>
            </a:pPr>
            <a:r>
              <a:rPr lang="en-US" altLang="zh-CN" dirty="0"/>
              <a:t>//</a:t>
            </a:r>
            <a:r>
              <a:rPr lang="zh-CN" altLang="en-US" dirty="0"/>
              <a:t>类型不同</a:t>
            </a:r>
          </a:p>
          <a:p>
            <a:pPr marL="274320" lvl="1" indent="0">
              <a:lnSpc>
                <a:spcPct val="150000"/>
              </a:lnSpc>
              <a:buNone/>
            </a:pPr>
            <a:r>
              <a:rPr lang="en-US" altLang="zh-CN" dirty="0"/>
              <a:t>void </a:t>
            </a:r>
            <a:r>
              <a:rPr lang="en-US" altLang="zh-CN" dirty="0" err="1"/>
              <a:t>setData</a:t>
            </a:r>
            <a:r>
              <a:rPr lang="en-US" altLang="zh-CN" dirty="0"/>
              <a:t>()             	</a:t>
            </a:r>
          </a:p>
          <a:p>
            <a:pPr marL="274320" lvl="1" indent="0">
              <a:lnSpc>
                <a:spcPct val="150000"/>
              </a:lnSpc>
              <a:buNone/>
            </a:pPr>
            <a:r>
              <a:rPr lang="en-US" altLang="zh-CN" dirty="0"/>
              <a:t>//</a:t>
            </a:r>
            <a:r>
              <a:rPr lang="zh-CN" altLang="en-US" dirty="0"/>
              <a:t>个数不同</a:t>
            </a:r>
          </a:p>
          <a:p>
            <a:pPr>
              <a:lnSpc>
                <a:spcPct val="150000"/>
              </a:lnSpc>
            </a:pPr>
            <a:endParaRPr lang="zh-CN" altLang="en-US" dirty="0"/>
          </a:p>
          <a:p>
            <a:pPr>
              <a:lnSpc>
                <a:spcPct val="150000"/>
              </a:lnSpc>
            </a:pPr>
            <a:endParaRPr lang="zh-CN" altLang="en-US" dirty="0"/>
          </a:p>
          <a:p>
            <a:endParaRPr kumimoji="1" lang="zh-CN" altLang="en-US" b="1" dirty="0"/>
          </a:p>
        </p:txBody>
      </p:sp>
      <p:pic>
        <p:nvPicPr>
          <p:cNvPr id="2050" name="Picture 2"/>
          <p:cNvPicPr>
            <a:picLocks noChangeAspect="1" noChangeArrowheads="1"/>
          </p:cNvPicPr>
          <p:nvPr/>
        </p:nvPicPr>
        <p:blipFill>
          <a:blip r:embed="rId2"/>
          <a:srcRect/>
          <a:stretch>
            <a:fillRect/>
          </a:stretch>
        </p:blipFill>
        <p:spPr bwMode="auto">
          <a:xfrm>
            <a:off x="8524420" y="6237312"/>
            <a:ext cx="2957513"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区分过载方法</a:t>
            </a:r>
          </a:p>
        </p:txBody>
      </p:sp>
      <p:sp>
        <p:nvSpPr>
          <p:cNvPr id="2" name="内容占位符 1"/>
          <p:cNvSpPr>
            <a:spLocks noGrp="1"/>
          </p:cNvSpPr>
          <p:nvPr>
            <p:ph sz="quarter" idx="10"/>
          </p:nvPr>
        </p:nvSpPr>
        <p:spPr/>
        <p:txBody>
          <a:bodyPr/>
          <a:lstStyle/>
          <a:p>
            <a:r>
              <a:rPr lang="zh-CN" altLang="en-US" dirty="0"/>
              <a:t>过载的方法都必须采取独一无二的自变量类型列表，即使自变量的顺序也足够我们区分两个方法</a:t>
            </a:r>
          </a:p>
          <a:p>
            <a:pPr lvl="1"/>
            <a:r>
              <a:rPr lang="zh-CN" altLang="en-US" dirty="0"/>
              <a:t>主类型的过载</a:t>
            </a:r>
          </a:p>
          <a:p>
            <a:pPr lvl="2"/>
            <a:r>
              <a:rPr lang="zh-CN" altLang="en-US" dirty="0"/>
              <a:t>主（数据）类型能从一个“较小”的类型自动转变成一个“较大”的类型</a:t>
            </a:r>
          </a:p>
          <a:p>
            <a:pPr lvl="1"/>
            <a:r>
              <a:rPr lang="zh-CN" altLang="en-US" dirty="0"/>
              <a:t>返回值过载？</a:t>
            </a:r>
          </a:p>
          <a:p>
            <a:pPr lvl="2"/>
            <a:r>
              <a:rPr lang="zh-CN" altLang="en-US" dirty="0"/>
              <a:t>为什么只有类名和方法自变量列出？</a:t>
            </a:r>
          </a:p>
          <a:p>
            <a:pPr lvl="2"/>
            <a:r>
              <a:rPr lang="zh-CN" altLang="en-US" dirty="0"/>
              <a:t>为什么不根据返回值对方法加以区分？</a:t>
            </a:r>
          </a:p>
          <a:p>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4754564" y="6477000"/>
            <a:ext cx="5913437"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165567668"/>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类的构造器</a:t>
            </a:r>
            <a:endParaRPr lang="zh-CN" altLang="en-US" dirty="0"/>
          </a:p>
        </p:txBody>
      </p:sp>
      <p:sp>
        <p:nvSpPr>
          <p:cNvPr id="2" name="内容占位符 1"/>
          <p:cNvSpPr>
            <a:spLocks noGrp="1"/>
          </p:cNvSpPr>
          <p:nvPr>
            <p:ph sz="quarter" idx="10"/>
          </p:nvPr>
        </p:nvSpPr>
        <p:spPr/>
        <p:txBody>
          <a:bodyPr/>
          <a:lstStyle/>
          <a:p>
            <a:r>
              <a:rPr lang="zh-CN" altLang="en-US" dirty="0"/>
              <a:t>每一类都有自己的构造方法，或者称为类的构造器。构造方法是用来创建一个类的实例的。</a:t>
            </a:r>
          </a:p>
          <a:p>
            <a:pPr lvl="1"/>
            <a:r>
              <a:rPr lang="zh-CN" altLang="en-US" dirty="0"/>
              <a:t>构造方法是用类名作构造方法名；</a:t>
            </a:r>
          </a:p>
          <a:p>
            <a:pPr lvl="1"/>
            <a:r>
              <a:rPr lang="zh-CN" altLang="en-US" dirty="0"/>
              <a:t>构造方法具有参数和语句体，但没有返回类型的声明。如果有返回类型声明，则此方法就再不是构造方法，而成为一个一般的成员方法；</a:t>
            </a:r>
          </a:p>
          <a:p>
            <a:pPr lvl="1"/>
            <a:r>
              <a:rPr lang="zh-CN" altLang="en-US" dirty="0"/>
              <a:t>构造方法不是类的成员方法，所以不能用对象调用它。</a:t>
            </a:r>
          </a:p>
          <a:p>
            <a:pPr lvl="1"/>
            <a:r>
              <a:rPr lang="zh-CN" altLang="en-US" dirty="0"/>
              <a:t>构造方法的调用是由</a:t>
            </a:r>
            <a:r>
              <a:rPr lang="en-US" altLang="zh-CN" dirty="0"/>
              <a:t>new</a:t>
            </a:r>
            <a:r>
              <a:rPr lang="zh-CN" altLang="en-US" dirty="0"/>
              <a:t>运算符实现；</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类的构造器</a:t>
            </a:r>
            <a:endParaRPr lang="zh-CN" altLang="en-US" dirty="0"/>
          </a:p>
        </p:txBody>
      </p:sp>
      <p:sp>
        <p:nvSpPr>
          <p:cNvPr id="2" name="内容占位符 1"/>
          <p:cNvSpPr>
            <a:spLocks noGrp="1"/>
          </p:cNvSpPr>
          <p:nvPr>
            <p:ph sz="quarter" idx="10"/>
          </p:nvPr>
        </p:nvSpPr>
        <p:spPr/>
        <p:txBody>
          <a:bodyPr/>
          <a:lstStyle/>
          <a:p>
            <a:r>
              <a:rPr lang="zh-CN" altLang="en-US" dirty="0"/>
              <a:t>每一类都有自己的构造方法，或者称为类的构造器。构造方法是用来创建一个类的实例的。</a:t>
            </a:r>
          </a:p>
          <a:p>
            <a:pPr lvl="1"/>
            <a:r>
              <a:rPr lang="zh-CN" altLang="en-US" dirty="0"/>
              <a:t>构造方法返回的是这个类的实例的引用；</a:t>
            </a:r>
          </a:p>
          <a:p>
            <a:pPr lvl="1"/>
            <a:r>
              <a:rPr lang="zh-CN" altLang="en-US" dirty="0"/>
              <a:t>构造方法中的语句实现对成员变量的初始化；</a:t>
            </a:r>
          </a:p>
          <a:p>
            <a:pPr lvl="1"/>
            <a:r>
              <a:rPr lang="zh-CN" altLang="en-US" dirty="0"/>
              <a:t>构造方法的方法过载。一个类可以有多个构造方法；</a:t>
            </a:r>
          </a:p>
          <a:p>
            <a:pPr lvl="1"/>
            <a:r>
              <a:rPr lang="zh-CN" altLang="en-US" dirty="0"/>
              <a:t>构造方法之间通过</a:t>
            </a:r>
            <a:r>
              <a:rPr lang="en-US" altLang="zh-CN" dirty="0"/>
              <a:t>this()</a:t>
            </a:r>
            <a:r>
              <a:rPr lang="zh-CN" altLang="en-US" dirty="0"/>
              <a:t>形式相互调用。</a:t>
            </a:r>
          </a:p>
          <a:p>
            <a:endParaRPr lang="zh-CN" altLang="en-US" dirty="0"/>
          </a:p>
        </p:txBody>
      </p:sp>
    </p:spTree>
    <p:extLst>
      <p:ext uri="{BB962C8B-B14F-4D97-AF65-F5344CB8AC3E}">
        <p14:creationId xmlns:p14="http://schemas.microsoft.com/office/powerpoint/2010/main" val="164589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a:t>
            </a:r>
          </a:p>
        </p:txBody>
      </p:sp>
      <p:sp>
        <p:nvSpPr>
          <p:cNvPr id="2" name="内容占位符 1"/>
          <p:cNvSpPr>
            <a:spLocks noGrp="1"/>
          </p:cNvSpPr>
          <p:nvPr>
            <p:ph sz="quarter" idx="10"/>
          </p:nvPr>
        </p:nvSpPr>
        <p:spPr/>
        <p:txBody>
          <a:bodyPr/>
          <a:lstStyle/>
          <a:p>
            <a:r>
              <a:rPr lang="zh-CN" altLang="en-US" dirty="0"/>
              <a:t>面向对象程序（</a:t>
            </a:r>
            <a:r>
              <a:rPr lang="en-US" altLang="zh-CN" dirty="0"/>
              <a:t>OOP</a:t>
            </a:r>
            <a:r>
              <a:rPr lang="zh-CN" altLang="en-US" dirty="0"/>
              <a:t>）依照现实世界的实体的特点，把复杂的现实的事物按它们所共有的状态和行为抽象并封装。</a:t>
            </a:r>
            <a:endParaRPr lang="en-US" altLang="zh-CN" dirty="0"/>
          </a:p>
          <a:p>
            <a:r>
              <a:rPr lang="zh-CN" altLang="en-US" dirty="0"/>
              <a:t>面向对象程序语言有三个特征</a:t>
            </a:r>
            <a:r>
              <a:rPr lang="en-US" altLang="zh-CN" dirty="0"/>
              <a:t>: </a:t>
            </a:r>
            <a:endParaRPr lang="zh-CN" altLang="en-US" dirty="0"/>
          </a:p>
          <a:p>
            <a:pPr lvl="1"/>
            <a:r>
              <a:rPr lang="zh-CN" altLang="en-US" dirty="0"/>
              <a:t>封装性</a:t>
            </a:r>
            <a:endParaRPr lang="en-US" altLang="zh-CN" dirty="0"/>
          </a:p>
          <a:p>
            <a:pPr lvl="1"/>
            <a:r>
              <a:rPr lang="zh-CN" altLang="en-US" dirty="0"/>
              <a:t>多态性</a:t>
            </a:r>
            <a:endParaRPr lang="en-US" altLang="zh-CN" dirty="0"/>
          </a:p>
          <a:p>
            <a:pPr lvl="1"/>
            <a:r>
              <a:rPr lang="zh-CN" altLang="en-US" dirty="0"/>
              <a:t>继承性 </a:t>
            </a: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类的构造器</a:t>
            </a:r>
          </a:p>
        </p:txBody>
      </p:sp>
      <p:sp>
        <p:nvSpPr>
          <p:cNvPr id="2" name="内容占位符 1"/>
          <p:cNvSpPr>
            <a:spLocks noGrp="1"/>
          </p:cNvSpPr>
          <p:nvPr>
            <p:ph sz="quarter" idx="10"/>
          </p:nvPr>
        </p:nvSpPr>
        <p:spPr/>
        <p:txBody>
          <a:bodyPr/>
          <a:lstStyle/>
          <a:p>
            <a:r>
              <a:rPr lang="zh-CN" altLang="en-US" dirty="0"/>
              <a:t>类构造器</a:t>
            </a:r>
            <a:r>
              <a:rPr lang="en-US" altLang="zh-CN" dirty="0"/>
              <a:t>(</a:t>
            </a:r>
            <a:r>
              <a:rPr lang="zh-CN" altLang="en-US" dirty="0"/>
              <a:t>方法</a:t>
            </a:r>
            <a:r>
              <a:rPr lang="en-US" altLang="zh-CN" dirty="0"/>
              <a:t>)</a:t>
            </a:r>
          </a:p>
          <a:p>
            <a:pPr lvl="1"/>
            <a:r>
              <a:rPr lang="zh-CN" altLang="en-US" dirty="0"/>
              <a:t>类的构造方法又可以分为两种</a:t>
            </a:r>
          </a:p>
          <a:p>
            <a:pPr lvl="2"/>
            <a:r>
              <a:rPr lang="zh-CN" altLang="en-US" dirty="0"/>
              <a:t>默认构造方法</a:t>
            </a:r>
          </a:p>
          <a:p>
            <a:pPr lvl="2"/>
            <a:r>
              <a:rPr lang="zh-CN" altLang="en-US" dirty="0"/>
              <a:t>非默认构造方法。</a:t>
            </a:r>
          </a:p>
          <a:p>
            <a:r>
              <a:rPr lang="zh-CN" altLang="en-US" dirty="0"/>
              <a:t>默认构造方法是指不带参数的构造方法，该方法可以有语句，也可以没有语句；</a:t>
            </a:r>
          </a:p>
          <a:p>
            <a:r>
              <a:rPr lang="zh-CN" altLang="en-US" dirty="0"/>
              <a:t>非默认构造方法是指带参数的构造方法。</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类的构造器</a:t>
            </a:r>
          </a:p>
        </p:txBody>
      </p:sp>
      <p:sp>
        <p:nvSpPr>
          <p:cNvPr id="2" name="内容占位符 1"/>
          <p:cNvSpPr>
            <a:spLocks noGrp="1"/>
          </p:cNvSpPr>
          <p:nvPr>
            <p:ph sz="quarter" idx="10"/>
          </p:nvPr>
        </p:nvSpPr>
        <p:spPr/>
        <p:txBody>
          <a:bodyPr/>
          <a:lstStyle/>
          <a:p>
            <a:r>
              <a:rPr lang="zh-CN" altLang="en-US" dirty="0"/>
              <a:t>类创建时没有创建构造器，则在编译时编译器自动为该类添加一个默认构造器，即没有创建构造器的类可以直接使用默认构造器。</a:t>
            </a:r>
          </a:p>
          <a:p>
            <a:r>
              <a:rPr lang="zh-CN" altLang="en-US" dirty="0"/>
              <a:t>类创建时如果有任何构造器被创建，则在编译时编译器不再为该类创建默认构造器。即创建了构造方法的类，不再自动有一个默认的构造方法，或者说默认构造器失效，除非也创建一个不带参数的构造器。</a:t>
            </a:r>
          </a:p>
          <a:p>
            <a:endParaRPr lang="zh-CN" altLang="en-US" dirty="0"/>
          </a:p>
        </p:txBody>
      </p:sp>
      <p:sp>
        <p:nvSpPr>
          <p:cNvPr id="4" name="矩形 3"/>
          <p:cNvSpPr/>
          <p:nvPr/>
        </p:nvSpPr>
        <p:spPr>
          <a:xfrm>
            <a:off x="7660126" y="6488668"/>
            <a:ext cx="3007875" cy="369332"/>
          </a:xfrm>
          <a:prstGeom prst="rect">
            <a:avLst/>
          </a:prstGeom>
        </p:spPr>
        <p:txBody>
          <a:bodyPr wrap="none">
            <a:spAutoFit/>
          </a:bodyPr>
          <a:lstStyle/>
          <a:p>
            <a:r>
              <a:rPr lang="en-US" altLang="zh-CN" dirty="0"/>
              <a:t>ConstructionMethos.java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成员变量初始化</a:t>
            </a:r>
            <a:endParaRPr lang="zh-CN" altLang="en-US" dirty="0"/>
          </a:p>
        </p:txBody>
      </p:sp>
      <p:sp>
        <p:nvSpPr>
          <p:cNvPr id="2" name="内容占位符 1"/>
          <p:cNvSpPr>
            <a:spLocks noGrp="1"/>
          </p:cNvSpPr>
          <p:nvPr>
            <p:ph sz="quarter" idx="10"/>
          </p:nvPr>
        </p:nvSpPr>
        <p:spPr>
          <a:xfrm>
            <a:off x="659423" y="1019908"/>
            <a:ext cx="6551868" cy="5046784"/>
          </a:xfrm>
        </p:spPr>
        <p:txBody>
          <a:bodyPr/>
          <a:lstStyle/>
          <a:p>
            <a:pPr>
              <a:spcBef>
                <a:spcPts val="600"/>
              </a:spcBef>
            </a:pPr>
            <a:r>
              <a:rPr lang="zh-CN" altLang="en-US" sz="2800"/>
              <a:t>类的成员变量初始化</a:t>
            </a:r>
          </a:p>
          <a:p>
            <a:pPr>
              <a:spcBef>
                <a:spcPts val="600"/>
              </a:spcBef>
            </a:pPr>
            <a:r>
              <a:rPr lang="zh-CN" altLang="en-US" sz="2800"/>
              <a:t>成员变量初始化三个步：</a:t>
            </a:r>
          </a:p>
          <a:p>
            <a:pPr lvl="1">
              <a:spcBef>
                <a:spcPts val="600"/>
              </a:spcBef>
            </a:pPr>
            <a:r>
              <a:rPr lang="zh-CN" altLang="en-US" sz="2400"/>
              <a:t>创建时分配存储空间赋上缺省的初值，如左表所示</a:t>
            </a:r>
            <a:r>
              <a:rPr lang="en-US" altLang="zh-CN" sz="2400"/>
              <a:t>;</a:t>
            </a:r>
          </a:p>
          <a:p>
            <a:pPr lvl="1">
              <a:spcBef>
                <a:spcPts val="600"/>
              </a:spcBef>
            </a:pPr>
            <a:r>
              <a:rPr lang="en-US" altLang="zh-CN" sz="2400"/>
              <a:t>   int a;             //a</a:t>
            </a:r>
            <a:r>
              <a:rPr lang="zh-CN" altLang="en-US" sz="2400"/>
              <a:t>有初始值</a:t>
            </a:r>
          </a:p>
          <a:p>
            <a:pPr lvl="1">
              <a:spcBef>
                <a:spcPts val="600"/>
              </a:spcBef>
            </a:pPr>
            <a:r>
              <a:rPr lang="zh-CN" altLang="en-US" sz="2400"/>
              <a:t>在成员变量声明时赋的初值</a:t>
            </a:r>
            <a:r>
              <a:rPr lang="en-US" altLang="zh-CN" sz="2400"/>
              <a:t>;</a:t>
            </a:r>
          </a:p>
          <a:p>
            <a:pPr lvl="1">
              <a:spcBef>
                <a:spcPts val="600"/>
              </a:spcBef>
            </a:pPr>
            <a:r>
              <a:rPr lang="en-US" altLang="zh-CN" sz="2400"/>
              <a:t>   int a = 10;        //a</a:t>
            </a:r>
            <a:r>
              <a:rPr lang="zh-CN" altLang="en-US" sz="2400"/>
              <a:t>赋初值</a:t>
            </a:r>
            <a:r>
              <a:rPr lang="en-US" altLang="zh-CN" sz="2400"/>
              <a:t>10</a:t>
            </a:r>
          </a:p>
          <a:p>
            <a:pPr lvl="1">
              <a:spcBef>
                <a:spcPts val="600"/>
              </a:spcBef>
            </a:pPr>
            <a:r>
              <a:rPr lang="zh-CN" altLang="en-US" sz="2400"/>
              <a:t>在创建实例时，由构造器的赋初值。</a:t>
            </a:r>
          </a:p>
          <a:p>
            <a:pPr lvl="1">
              <a:spcBef>
                <a:spcPts val="600"/>
              </a:spcBef>
            </a:pPr>
            <a:r>
              <a:rPr lang="zh-CN" altLang="en-US" sz="2400"/>
              <a:t>   </a:t>
            </a:r>
            <a:r>
              <a:rPr lang="en-US" altLang="zh-CN" sz="2400"/>
              <a:t>Point(int a, int b){</a:t>
            </a:r>
          </a:p>
          <a:p>
            <a:pPr lvl="1">
              <a:spcBef>
                <a:spcPts val="600"/>
              </a:spcBef>
            </a:pPr>
            <a:r>
              <a:rPr lang="en-US" altLang="zh-CN" sz="2400"/>
              <a:t>      x = a;</a:t>
            </a:r>
          </a:p>
          <a:p>
            <a:pPr lvl="1">
              <a:spcBef>
                <a:spcPts val="600"/>
              </a:spcBef>
            </a:pPr>
            <a:r>
              <a:rPr lang="en-US" altLang="zh-CN" sz="2400"/>
              <a:t>      y = b;</a:t>
            </a:r>
          </a:p>
          <a:p>
            <a:pPr lvl="1">
              <a:spcBef>
                <a:spcPts val="600"/>
              </a:spcBef>
            </a:pPr>
            <a:r>
              <a:rPr lang="en-US" altLang="zh-CN" sz="2400"/>
              <a:t>   }</a:t>
            </a:r>
          </a:p>
          <a:p>
            <a:pPr>
              <a:spcBef>
                <a:spcPts val="600"/>
              </a:spcBef>
            </a:pPr>
            <a:endParaRPr lang="zh-CN" altLang="en-US" sz="2800" dirty="0"/>
          </a:p>
        </p:txBody>
      </p:sp>
      <p:pic>
        <p:nvPicPr>
          <p:cNvPr id="4098" name="Picture 2"/>
          <p:cNvPicPr>
            <a:picLocks noChangeAspect="1" noChangeArrowheads="1"/>
          </p:cNvPicPr>
          <p:nvPr/>
        </p:nvPicPr>
        <p:blipFill>
          <a:blip r:embed="rId2"/>
          <a:srcRect/>
          <a:stretch>
            <a:fillRect/>
          </a:stretch>
        </p:blipFill>
        <p:spPr bwMode="auto">
          <a:xfrm>
            <a:off x="7320136" y="836712"/>
            <a:ext cx="3224213" cy="5091113"/>
          </a:xfrm>
          <a:prstGeom prst="rect">
            <a:avLst/>
          </a:prstGeom>
          <a:solidFill>
            <a:schemeClr val="tx1">
              <a:alpha val="0"/>
            </a:schemeClr>
          </a:solidFill>
          <a:ln w="9525">
            <a:noFill/>
            <a:miter lim="800000"/>
            <a:headEnd/>
            <a:tailEnd/>
          </a:ln>
          <a:effectLst/>
        </p:spPr>
      </p:pic>
      <p:sp>
        <p:nvSpPr>
          <p:cNvPr id="4" name="矩形 3"/>
          <p:cNvSpPr/>
          <p:nvPr/>
        </p:nvSpPr>
        <p:spPr>
          <a:xfrm>
            <a:off x="8927063" y="6260433"/>
            <a:ext cx="2456122" cy="369332"/>
          </a:xfrm>
          <a:prstGeom prst="rect">
            <a:avLst/>
          </a:prstGeom>
        </p:spPr>
        <p:txBody>
          <a:bodyPr wrap="none">
            <a:spAutoFit/>
          </a:bodyPr>
          <a:lstStyle/>
          <a:p>
            <a:r>
              <a:rPr lang="en-US" altLang="zh-CN" dirty="0"/>
              <a:t>VariableInitTest.java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086059992"/>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static </a:t>
            </a:r>
            <a:r>
              <a:rPr lang="zh-CN" altLang="en-US" dirty="0"/>
              <a:t>关键字</a:t>
            </a:r>
          </a:p>
        </p:txBody>
      </p:sp>
      <p:sp>
        <p:nvSpPr>
          <p:cNvPr id="2" name="内容占位符 1"/>
          <p:cNvSpPr>
            <a:spLocks noGrp="1"/>
          </p:cNvSpPr>
          <p:nvPr>
            <p:ph sz="quarter" idx="10"/>
          </p:nvPr>
        </p:nvSpPr>
        <p:spPr/>
        <p:txBody>
          <a:bodyPr/>
          <a:lstStyle/>
          <a:p>
            <a:pPr lvl="1"/>
            <a:r>
              <a:rPr lang="zh-CN" altLang="en-US" dirty="0"/>
              <a:t>一旦将成员设为</a:t>
            </a:r>
            <a:r>
              <a:rPr lang="en-US" altLang="zh-CN" dirty="0"/>
              <a:t>static</a:t>
            </a:r>
            <a:r>
              <a:rPr lang="zh-CN" altLang="en-US" dirty="0"/>
              <a:t>，数据或方法就不会同那个类的任何对象实例联系到一起</a:t>
            </a:r>
          </a:p>
          <a:p>
            <a:pPr lvl="1"/>
            <a:r>
              <a:rPr lang="zh-CN" altLang="en-US" dirty="0"/>
              <a:t>即使从未创建那个类的一个对象，仍能调用一个</a:t>
            </a:r>
            <a:r>
              <a:rPr lang="en-US" altLang="zh-CN" dirty="0"/>
              <a:t>static</a:t>
            </a:r>
            <a:r>
              <a:rPr lang="zh-CN" altLang="en-US" dirty="0"/>
              <a:t>方法，或访问一些</a:t>
            </a:r>
            <a:r>
              <a:rPr lang="en-US" altLang="zh-CN" dirty="0"/>
              <a:t>static</a:t>
            </a:r>
            <a:r>
              <a:rPr lang="zh-CN" altLang="en-US" dirty="0"/>
              <a:t>数据</a:t>
            </a:r>
          </a:p>
          <a:p>
            <a:pPr lvl="1"/>
            <a:r>
              <a:rPr lang="zh-CN" altLang="en-US" dirty="0"/>
              <a:t>由于</a:t>
            </a:r>
            <a:r>
              <a:rPr lang="en-US" altLang="zh-CN" dirty="0"/>
              <a:t>static </a:t>
            </a:r>
            <a:r>
              <a:rPr lang="zh-CN" altLang="en-US" dirty="0"/>
              <a:t>方法不需要创建任何对象，所以它们不可简单地调用其他那些成员</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类成员</a:t>
            </a:r>
          </a:p>
        </p:txBody>
      </p:sp>
      <p:sp>
        <p:nvSpPr>
          <p:cNvPr id="2" name="内容占位符 1"/>
          <p:cNvSpPr>
            <a:spLocks noGrp="1"/>
          </p:cNvSpPr>
          <p:nvPr>
            <p:ph sz="quarter" idx="10"/>
          </p:nvPr>
        </p:nvSpPr>
        <p:spPr>
          <a:xfrm>
            <a:off x="649033" y="801699"/>
            <a:ext cx="10735408" cy="5046784"/>
          </a:xfrm>
        </p:spPr>
        <p:txBody>
          <a:bodyPr/>
          <a:lstStyle/>
          <a:p>
            <a:r>
              <a:rPr lang="zh-CN" altLang="en-US" sz="2800" dirty="0"/>
              <a:t>有</a:t>
            </a:r>
            <a:r>
              <a:rPr lang="en-US" altLang="zh-CN" sz="2800" dirty="0"/>
              <a:t>static</a:t>
            </a:r>
            <a:r>
              <a:rPr lang="zh-CN" altLang="en-US" sz="2800" dirty="0"/>
              <a:t>修饰的成员，也可以称为静态成员；</a:t>
            </a:r>
          </a:p>
          <a:p>
            <a:pPr marL="274320" lvl="1" indent="0">
              <a:buNone/>
            </a:pPr>
            <a:r>
              <a:rPr lang="en-US" altLang="zh-CN" sz="2400" dirty="0"/>
              <a:t>		</a:t>
            </a:r>
            <a:r>
              <a:rPr lang="zh-CN" altLang="en-US" sz="2400" dirty="0"/>
              <a:t>例：</a:t>
            </a:r>
            <a:r>
              <a:rPr lang="en-US" altLang="zh-CN" sz="2400" dirty="0"/>
              <a:t>static int a;  </a:t>
            </a:r>
            <a:endParaRPr lang="zh-CN" altLang="en-US" sz="2400" dirty="0"/>
          </a:p>
          <a:p>
            <a:pPr lvl="1"/>
            <a:r>
              <a:rPr lang="zh-CN" altLang="en-US" sz="2400" dirty="0"/>
              <a:t> 类成员：可以用类名直接访问：</a:t>
            </a:r>
          </a:p>
          <a:p>
            <a:pPr marL="274320" lvl="1" indent="0">
              <a:buNone/>
            </a:pPr>
            <a:r>
              <a:rPr lang="zh-CN" altLang="en-US" sz="2400" dirty="0"/>
              <a:t>  </a:t>
            </a:r>
            <a:r>
              <a:rPr lang="en-US" altLang="zh-CN" sz="2400" dirty="0"/>
              <a:t>		&lt;</a:t>
            </a:r>
            <a:r>
              <a:rPr lang="zh-CN" altLang="en-US" sz="2400" dirty="0"/>
              <a:t>类名</a:t>
            </a:r>
            <a:r>
              <a:rPr lang="en-US" altLang="zh-CN" sz="2400" dirty="0"/>
              <a:t>&gt;·&lt;</a:t>
            </a:r>
            <a:r>
              <a:rPr lang="zh-CN" altLang="en-US" sz="2400" dirty="0"/>
              <a:t>成员名</a:t>
            </a:r>
            <a:r>
              <a:rPr lang="en-US" altLang="zh-CN" sz="2400" dirty="0"/>
              <a:t>&gt;</a:t>
            </a:r>
          </a:p>
          <a:p>
            <a:pPr marL="274320" lvl="1" indent="0">
              <a:buNone/>
            </a:pPr>
            <a:r>
              <a:rPr lang="en-US" altLang="zh-CN" sz="2400" dirty="0"/>
              <a:t>		</a:t>
            </a:r>
            <a:r>
              <a:rPr lang="zh-CN" altLang="en-US" sz="2400" dirty="0"/>
              <a:t>例：</a:t>
            </a:r>
            <a:r>
              <a:rPr lang="en-US" altLang="zh-CN" sz="2400" dirty="0" err="1"/>
              <a:t>Point.a</a:t>
            </a:r>
            <a:r>
              <a:rPr lang="en-US" altLang="zh-CN" sz="2400" dirty="0"/>
              <a:t> = 10;</a:t>
            </a:r>
          </a:p>
          <a:p>
            <a:pPr lvl="1"/>
            <a:r>
              <a:rPr lang="zh-CN" altLang="en-US" sz="2400" dirty="0"/>
              <a:t>类成员也可以用对象名来访问，但是所该类的所有对象都共享类成员变量。</a:t>
            </a:r>
            <a:endParaRPr lang="en-US" altLang="zh-CN" sz="2400" dirty="0"/>
          </a:p>
          <a:p>
            <a:pPr marL="731520" lvl="3" indent="0">
              <a:buNone/>
            </a:pPr>
            <a:r>
              <a:rPr lang="zh-CN" altLang="en-US" sz="1800" dirty="0"/>
              <a:t>  </a:t>
            </a:r>
            <a:r>
              <a:rPr lang="en-US" altLang="zh-CN" sz="1800" dirty="0"/>
              <a:t>Point p = new Point();</a:t>
            </a:r>
          </a:p>
          <a:p>
            <a:pPr marL="731520" lvl="3" indent="0">
              <a:buNone/>
            </a:pPr>
            <a:r>
              <a:rPr lang="en-US" altLang="zh-CN" sz="1800" dirty="0"/>
              <a:t>  </a:t>
            </a:r>
            <a:r>
              <a:rPr lang="en-US" altLang="zh-CN" sz="1800" dirty="0" err="1"/>
              <a:t>Point.a</a:t>
            </a:r>
            <a:r>
              <a:rPr lang="en-US" altLang="zh-CN" sz="1800" dirty="0"/>
              <a:t> = 10;</a:t>
            </a:r>
          </a:p>
          <a:p>
            <a:pPr marL="731520" lvl="3" indent="0">
              <a:buNone/>
            </a:pPr>
            <a:r>
              <a:rPr lang="en-US" altLang="zh-CN" sz="1800" dirty="0"/>
              <a:t>  </a:t>
            </a:r>
            <a:r>
              <a:rPr lang="en-US" altLang="zh-CN" sz="1800" dirty="0" err="1"/>
              <a:t>p.a</a:t>
            </a:r>
            <a:r>
              <a:rPr lang="en-US" altLang="zh-CN" sz="1800" dirty="0"/>
              <a:t> = 100;</a:t>
            </a:r>
          </a:p>
          <a:p>
            <a:pPr lvl="1"/>
            <a:r>
              <a:rPr lang="zh-CN" altLang="en-US" sz="2400" dirty="0"/>
              <a:t>类成员提供了事实上的全局变量和全局方法</a:t>
            </a:r>
          </a:p>
        </p:txBody>
      </p:sp>
      <p:sp>
        <p:nvSpPr>
          <p:cNvPr id="4" name="矩形 3"/>
          <p:cNvSpPr/>
          <p:nvPr/>
        </p:nvSpPr>
        <p:spPr>
          <a:xfrm>
            <a:off x="8692780" y="6488668"/>
            <a:ext cx="1975221" cy="369332"/>
          </a:xfrm>
          <a:prstGeom prst="rect">
            <a:avLst/>
          </a:prstGeom>
        </p:spPr>
        <p:txBody>
          <a:bodyPr wrap="none">
            <a:spAutoFit/>
          </a:bodyPr>
          <a:lstStyle/>
          <a:p>
            <a:r>
              <a:rPr lang="en-US" altLang="zh-CN" dirty="0"/>
              <a:t>StaticDemo.java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实例成员</a:t>
            </a:r>
          </a:p>
        </p:txBody>
      </p:sp>
      <p:sp>
        <p:nvSpPr>
          <p:cNvPr id="2" name="内容占位符 1"/>
          <p:cNvSpPr>
            <a:spLocks noGrp="1"/>
          </p:cNvSpPr>
          <p:nvPr>
            <p:ph sz="quarter" idx="10"/>
          </p:nvPr>
        </p:nvSpPr>
        <p:spPr/>
        <p:txBody>
          <a:bodyPr/>
          <a:lstStyle/>
          <a:p>
            <a:pPr lvl="1"/>
            <a:r>
              <a:rPr lang="zh-CN" altLang="en-US" dirty="0"/>
              <a:t> 通过创建实例才能访问和使用的成员；</a:t>
            </a:r>
          </a:p>
          <a:p>
            <a:pPr lvl="2"/>
            <a:r>
              <a:rPr lang="zh-CN" altLang="en-US" dirty="0"/>
              <a:t>    创建对象，由对象访问。例：</a:t>
            </a:r>
            <a:r>
              <a:rPr lang="en-US" altLang="zh-CN" dirty="0" err="1"/>
              <a:t>p.x</a:t>
            </a:r>
            <a:r>
              <a:rPr lang="en-US" altLang="zh-CN" dirty="0"/>
              <a:t> = 10;</a:t>
            </a:r>
          </a:p>
          <a:p>
            <a:pPr lvl="1"/>
            <a:r>
              <a:rPr lang="zh-CN" altLang="en-US" dirty="0"/>
              <a:t> 定义时无</a:t>
            </a:r>
            <a:r>
              <a:rPr lang="en-US" altLang="zh-CN" dirty="0"/>
              <a:t>static</a:t>
            </a:r>
            <a:r>
              <a:rPr lang="zh-CN" altLang="en-US" dirty="0"/>
              <a:t>修饰的成员；</a:t>
            </a:r>
          </a:p>
          <a:p>
            <a:pPr marL="506412" lvl="2" indent="0">
              <a:buNone/>
            </a:pPr>
            <a:r>
              <a:rPr lang="zh-CN" altLang="en-US" dirty="0"/>
              <a:t> 例：</a:t>
            </a:r>
            <a:r>
              <a:rPr lang="en-US" altLang="zh-CN" dirty="0"/>
              <a:t>class Point{</a:t>
            </a:r>
          </a:p>
          <a:p>
            <a:pPr marL="506412" lvl="2" indent="0">
              <a:buNone/>
            </a:pPr>
            <a:r>
              <a:rPr lang="en-US" altLang="zh-CN" dirty="0"/>
              <a:t>       </a:t>
            </a:r>
            <a:r>
              <a:rPr lang="en-US" altLang="zh-CN" dirty="0" err="1"/>
              <a:t>int</a:t>
            </a:r>
            <a:r>
              <a:rPr lang="en-US" altLang="zh-CN" dirty="0"/>
              <a:t> x, y; //</a:t>
            </a:r>
            <a:r>
              <a:rPr lang="en-US" altLang="zh-CN" dirty="0" err="1"/>
              <a:t>x,y</a:t>
            </a:r>
            <a:r>
              <a:rPr lang="zh-CN" altLang="en-US" dirty="0"/>
              <a:t>为实例成员变量</a:t>
            </a:r>
          </a:p>
          <a:p>
            <a:pPr marL="506412" lvl="2" indent="0">
              <a:buNone/>
            </a:pPr>
            <a:r>
              <a:rPr lang="zh-CN" altLang="en-US" dirty="0"/>
              <a:t>    </a:t>
            </a:r>
            <a:r>
              <a:rPr lang="en-US" altLang="zh-CN" dirty="0"/>
              <a:t>}</a:t>
            </a:r>
          </a:p>
          <a:p>
            <a:pPr lvl="1"/>
            <a:r>
              <a:rPr lang="zh-CN" altLang="en-US" dirty="0"/>
              <a:t> 实例成员不能用类名直接访问。</a:t>
            </a:r>
          </a:p>
          <a:p>
            <a:pPr lvl="2"/>
            <a:r>
              <a:rPr lang="zh-CN" altLang="en-US" dirty="0"/>
              <a:t>    例：</a:t>
            </a:r>
            <a:r>
              <a:rPr lang="en-US" altLang="zh-CN" dirty="0" err="1"/>
              <a:t>Point.x</a:t>
            </a:r>
            <a:r>
              <a:rPr lang="en-US" altLang="zh-CN" dirty="0"/>
              <a:t> </a:t>
            </a:r>
            <a:r>
              <a:rPr lang="zh-CN" altLang="en-US" dirty="0"/>
              <a:t>访问是不合法的。</a:t>
            </a:r>
          </a:p>
          <a:p>
            <a:pPr lvl="1"/>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6529388" y="6477000"/>
            <a:ext cx="4138613"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实例成员和类成员</a:t>
            </a:r>
          </a:p>
        </p:txBody>
      </p:sp>
      <p:sp>
        <p:nvSpPr>
          <p:cNvPr id="2" name="内容占位符 1"/>
          <p:cNvSpPr>
            <a:spLocks noGrp="1"/>
          </p:cNvSpPr>
          <p:nvPr>
            <p:ph sz="quarter" idx="10"/>
          </p:nvPr>
        </p:nvSpPr>
        <p:spPr/>
        <p:txBody>
          <a:bodyPr/>
          <a:lstStyle/>
          <a:p>
            <a:r>
              <a:rPr lang="zh-CN" altLang="en-US" dirty="0"/>
              <a:t>声明为</a:t>
            </a:r>
            <a:r>
              <a:rPr lang="en-US" altLang="zh-CN" dirty="0"/>
              <a:t>static</a:t>
            </a:r>
            <a:r>
              <a:rPr lang="zh-CN" altLang="en-US" dirty="0"/>
              <a:t>的方法有以下几条限制：</a:t>
            </a:r>
          </a:p>
          <a:p>
            <a:pPr lvl="1"/>
            <a:r>
              <a:rPr lang="zh-CN" altLang="en-US" dirty="0"/>
              <a:t>它们仅能调用其他的</a:t>
            </a:r>
            <a:r>
              <a:rPr lang="en-US" altLang="zh-CN" dirty="0"/>
              <a:t>static</a:t>
            </a:r>
            <a:r>
              <a:rPr lang="zh-CN" altLang="en-US" dirty="0"/>
              <a:t>方法。</a:t>
            </a:r>
          </a:p>
          <a:p>
            <a:pPr lvl="1"/>
            <a:r>
              <a:rPr lang="zh-CN" altLang="en-US" dirty="0"/>
              <a:t>它们只能访问</a:t>
            </a:r>
            <a:r>
              <a:rPr lang="en-US" altLang="zh-CN" dirty="0"/>
              <a:t>static</a:t>
            </a:r>
            <a:r>
              <a:rPr lang="zh-CN" altLang="en-US" dirty="0"/>
              <a:t>数据。</a:t>
            </a:r>
          </a:p>
          <a:p>
            <a:pPr lvl="1"/>
            <a:r>
              <a:rPr lang="zh-CN" altLang="en-US" dirty="0"/>
              <a:t>它们不能以任何方式引用</a:t>
            </a:r>
            <a:r>
              <a:rPr lang="en-US" altLang="zh-CN" dirty="0"/>
              <a:t>this</a:t>
            </a:r>
            <a:r>
              <a:rPr lang="zh-CN" altLang="en-US" dirty="0"/>
              <a:t>或</a:t>
            </a:r>
            <a:r>
              <a:rPr lang="en-US" altLang="zh-CN" dirty="0"/>
              <a:t>super</a:t>
            </a:r>
          </a:p>
          <a:p>
            <a:r>
              <a:rPr lang="en-US" altLang="zh-CN" dirty="0"/>
              <a:t>static</a:t>
            </a:r>
            <a:r>
              <a:rPr lang="zh-CN" altLang="en-US" dirty="0"/>
              <a:t>块*</a:t>
            </a:r>
            <a:endParaRPr lang="en-US" altLang="zh-CN" dirty="0"/>
          </a:p>
          <a:p>
            <a:pPr lvl="1"/>
            <a:r>
              <a:rPr lang="zh-CN" altLang="en-US" dirty="0"/>
              <a:t>如果你需要通过计算来初始化你的</a:t>
            </a:r>
            <a:r>
              <a:rPr lang="en-US" altLang="zh-CN" dirty="0"/>
              <a:t>static</a:t>
            </a:r>
            <a:r>
              <a:rPr lang="zh-CN" altLang="en-US" dirty="0"/>
              <a:t>变量，你可以声明一个</a:t>
            </a:r>
            <a:r>
              <a:rPr lang="en-US" altLang="zh-CN" dirty="0"/>
              <a:t>static</a:t>
            </a:r>
            <a:r>
              <a:rPr lang="zh-CN" altLang="en-US" dirty="0"/>
              <a:t>块</a:t>
            </a:r>
            <a:endParaRPr lang="en-US" altLang="zh-CN" dirty="0"/>
          </a:p>
          <a:p>
            <a:pPr lvl="1"/>
            <a:r>
              <a:rPr lang="en-US" altLang="zh-CN" dirty="0"/>
              <a:t>static</a:t>
            </a:r>
            <a:r>
              <a:rPr lang="zh-CN" altLang="en-US" dirty="0"/>
              <a:t>块仅在该类被加载时执行一次</a:t>
            </a:r>
          </a:p>
        </p:txBody>
      </p:sp>
      <p:sp>
        <p:nvSpPr>
          <p:cNvPr id="4" name="矩形 3"/>
          <p:cNvSpPr/>
          <p:nvPr/>
        </p:nvSpPr>
        <p:spPr>
          <a:xfrm>
            <a:off x="8944452" y="6488668"/>
            <a:ext cx="1723549" cy="369332"/>
          </a:xfrm>
          <a:prstGeom prst="rect">
            <a:avLst/>
          </a:prstGeom>
        </p:spPr>
        <p:txBody>
          <a:bodyPr wrap="none">
            <a:spAutoFit/>
          </a:bodyPr>
          <a:lstStyle/>
          <a:p>
            <a:r>
              <a:rPr lang="en-US" altLang="zh-CN" dirty="0"/>
              <a:t>UseStatic.java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573467351"/>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对象、实例和引用</a:t>
            </a: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99831024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a:t>
            </a:r>
          </a:p>
        </p:txBody>
      </p:sp>
      <p:sp>
        <p:nvSpPr>
          <p:cNvPr id="2" name="内容占位符 1"/>
          <p:cNvSpPr>
            <a:spLocks noGrp="1"/>
          </p:cNvSpPr>
          <p:nvPr>
            <p:ph sz="quarter" idx="10"/>
          </p:nvPr>
        </p:nvSpPr>
        <p:spPr/>
        <p:txBody>
          <a:bodyPr/>
          <a:lstStyle/>
          <a:p>
            <a:r>
              <a:rPr lang="zh-CN" altLang="en-US" dirty="0"/>
              <a:t>对基于“数据”本身，而非“功能”的面向对象程序设计，从抽象的概念上分析所要处理的数据是哪些类</a:t>
            </a:r>
            <a:r>
              <a:rPr lang="en-US" altLang="zh-CN" dirty="0"/>
              <a:t>(class)</a:t>
            </a:r>
            <a:r>
              <a:rPr lang="zh-CN" altLang="en-US" dirty="0"/>
              <a:t>，到各类数据可进行的操作方法，都是通过各个封装好的数据模块组合起来解决问题。</a:t>
            </a:r>
          </a:p>
          <a:p>
            <a:r>
              <a:rPr lang="zh-CN" altLang="en-US" dirty="0"/>
              <a:t>一个数据模块称为一个对象</a:t>
            </a:r>
            <a:r>
              <a:rPr lang="en-US" altLang="zh-CN" dirty="0"/>
              <a:t>(object)</a:t>
            </a:r>
            <a:r>
              <a:rPr lang="zh-CN" altLang="en-US" dirty="0"/>
              <a:t>，它是抽象出来的某个类</a:t>
            </a:r>
            <a:r>
              <a:rPr lang="en-US" altLang="zh-CN" dirty="0"/>
              <a:t>(class)</a:t>
            </a:r>
            <a:r>
              <a:rPr lang="zh-CN" altLang="en-US" dirty="0"/>
              <a:t>的一个实例。类就是一个引用数据类型，对象则是这个引用数据类型的变量。对象就是经过实例化的实体的引用。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对象创建与使用</a:t>
            </a:r>
          </a:p>
        </p:txBody>
      </p:sp>
      <p:sp>
        <p:nvSpPr>
          <p:cNvPr id="2" name="内容占位符 1"/>
          <p:cNvSpPr>
            <a:spLocks noGrp="1"/>
          </p:cNvSpPr>
          <p:nvPr>
            <p:ph sz="quarter" idx="10"/>
          </p:nvPr>
        </p:nvSpPr>
        <p:spPr/>
        <p:txBody>
          <a:bodyPr/>
          <a:lstStyle/>
          <a:p>
            <a:r>
              <a:rPr lang="zh-CN" altLang="en-US" dirty="0"/>
              <a:t>对象的生命周期：</a:t>
            </a:r>
          </a:p>
          <a:p>
            <a:pPr lvl="1"/>
            <a:r>
              <a:rPr lang="zh-CN" altLang="en-US" dirty="0"/>
              <a:t>创建、使用和销毁三个阶段。</a:t>
            </a:r>
          </a:p>
          <a:p>
            <a:r>
              <a:rPr lang="zh-CN" altLang="en-US" dirty="0"/>
              <a:t> 创建：分两步。</a:t>
            </a:r>
          </a:p>
          <a:p>
            <a:pPr lvl="1"/>
            <a:r>
              <a:rPr lang="zh-CN" altLang="en-US" dirty="0"/>
              <a:t> 声明：</a:t>
            </a:r>
          </a:p>
          <a:p>
            <a:pPr marL="506412" lvl="2" indent="0">
              <a:buNone/>
            </a:pPr>
            <a:r>
              <a:rPr lang="zh-CN" altLang="en-US" dirty="0"/>
              <a:t>  </a:t>
            </a:r>
            <a:r>
              <a:rPr lang="en-US" altLang="zh-CN" dirty="0"/>
              <a:t>Point p;</a:t>
            </a:r>
          </a:p>
          <a:p>
            <a:pPr lvl="1"/>
            <a:r>
              <a:rPr lang="en-US" altLang="zh-CN" dirty="0"/>
              <a:t> </a:t>
            </a:r>
            <a:r>
              <a:rPr lang="zh-CN" altLang="en-US" dirty="0"/>
              <a:t>实例化：</a:t>
            </a:r>
          </a:p>
          <a:p>
            <a:pPr marL="506412" lvl="2" indent="0">
              <a:buNone/>
            </a:pPr>
            <a:r>
              <a:rPr lang="zh-CN" altLang="en-US" dirty="0"/>
              <a:t>  通过</a:t>
            </a:r>
            <a:r>
              <a:rPr lang="en-US" altLang="zh-CN" dirty="0"/>
              <a:t>new</a:t>
            </a:r>
            <a:r>
              <a:rPr lang="zh-CN" altLang="en-US" dirty="0"/>
              <a:t>运算符调用构造器，通过赋值</a:t>
            </a:r>
            <a:r>
              <a:rPr lang="en-US" altLang="zh-CN" dirty="0"/>
              <a:t>=</a:t>
            </a:r>
            <a:r>
              <a:rPr lang="zh-CN" altLang="en-US" dirty="0"/>
              <a:t>对这个实例引用。</a:t>
            </a:r>
          </a:p>
          <a:p>
            <a:pPr marL="506412" lvl="2" indent="0">
              <a:buNone/>
            </a:pPr>
            <a:r>
              <a:rPr lang="zh-CN" altLang="en-US" dirty="0"/>
              <a:t>   </a:t>
            </a:r>
            <a:r>
              <a:rPr lang="en-US" altLang="zh-CN" dirty="0"/>
              <a:t>p = new Point();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对象创建与使用</a:t>
            </a:r>
          </a:p>
        </p:txBody>
      </p:sp>
      <p:sp>
        <p:nvSpPr>
          <p:cNvPr id="2" name="内容占位符 1"/>
          <p:cNvSpPr>
            <a:spLocks noGrp="1"/>
          </p:cNvSpPr>
          <p:nvPr>
            <p:ph sz="quarter" idx="10"/>
          </p:nvPr>
        </p:nvSpPr>
        <p:spPr>
          <a:xfrm>
            <a:off x="728296" y="905608"/>
            <a:ext cx="10735408" cy="5046784"/>
          </a:xfrm>
        </p:spPr>
        <p:txBody>
          <a:bodyPr/>
          <a:lstStyle/>
          <a:p>
            <a:r>
              <a:rPr lang="zh-CN" altLang="en-US" dirty="0"/>
              <a:t>对象的生命周期： </a:t>
            </a:r>
          </a:p>
          <a:p>
            <a:pPr lvl="1"/>
            <a:r>
              <a:rPr lang="zh-CN" altLang="en-US" dirty="0"/>
              <a:t> 对象使用</a:t>
            </a:r>
          </a:p>
          <a:p>
            <a:pPr lvl="1"/>
            <a:r>
              <a:rPr lang="zh-CN" altLang="en-US" dirty="0"/>
              <a:t> 通过对象名对成员的访问：</a:t>
            </a:r>
          </a:p>
          <a:p>
            <a:pPr marL="274320" lvl="1" indent="0">
              <a:buNone/>
            </a:pPr>
            <a:r>
              <a:rPr lang="zh-CN" altLang="en-US" dirty="0"/>
              <a:t>     </a:t>
            </a:r>
            <a:r>
              <a:rPr lang="en-US" altLang="zh-CN" dirty="0"/>
              <a:t>&lt;</a:t>
            </a:r>
            <a:r>
              <a:rPr lang="zh-CN" altLang="en-US" dirty="0"/>
              <a:t>对象名</a:t>
            </a:r>
            <a:r>
              <a:rPr lang="en-US" altLang="zh-CN" dirty="0"/>
              <a:t>&gt;·&lt;</a:t>
            </a:r>
            <a:r>
              <a:rPr lang="zh-CN" altLang="en-US" dirty="0"/>
              <a:t>成员</a:t>
            </a:r>
            <a:r>
              <a:rPr lang="en-US" altLang="zh-CN" dirty="0"/>
              <a:t>&gt;</a:t>
            </a:r>
          </a:p>
          <a:p>
            <a:pPr marL="274320" lvl="1" indent="0">
              <a:buNone/>
            </a:pPr>
            <a:r>
              <a:rPr lang="en-US" altLang="zh-CN" dirty="0"/>
              <a:t>   </a:t>
            </a:r>
            <a:r>
              <a:rPr lang="en-US" altLang="zh-CN" dirty="0" err="1"/>
              <a:t>p.x</a:t>
            </a:r>
            <a:r>
              <a:rPr lang="en-US" altLang="zh-CN" dirty="0"/>
              <a:t> = 100;</a:t>
            </a:r>
          </a:p>
          <a:p>
            <a:pPr marL="274320" lvl="1" indent="0">
              <a:buNone/>
            </a:pPr>
            <a:r>
              <a:rPr lang="en-US" altLang="zh-CN" dirty="0"/>
              <a:t>   </a:t>
            </a:r>
            <a:r>
              <a:rPr lang="en-US" altLang="zh-CN" dirty="0" err="1"/>
              <a:t>int</a:t>
            </a:r>
            <a:r>
              <a:rPr lang="en-US" altLang="zh-CN" dirty="0"/>
              <a:t> temp = </a:t>
            </a:r>
            <a:r>
              <a:rPr lang="en-US" altLang="zh-CN" dirty="0" err="1"/>
              <a:t>p.getData</a:t>
            </a:r>
            <a:r>
              <a:rPr lang="en-US" altLang="zh-CN" dirty="0"/>
              <a:t>();</a:t>
            </a:r>
          </a:p>
          <a:p>
            <a:pPr lvl="1"/>
            <a:r>
              <a:rPr lang="en-US" altLang="zh-CN" dirty="0"/>
              <a:t> </a:t>
            </a:r>
            <a:r>
              <a:rPr lang="zh-CN" altLang="en-US" dirty="0"/>
              <a:t>销毁：</a:t>
            </a:r>
          </a:p>
          <a:p>
            <a:pPr lvl="2"/>
            <a:r>
              <a:rPr lang="zh-CN" altLang="en-US" dirty="0"/>
              <a:t> 垃圾回收：实例开销的回收。</a:t>
            </a:r>
          </a:p>
          <a:p>
            <a:pPr lvl="2"/>
            <a:r>
              <a:rPr lang="zh-CN" altLang="en-US" dirty="0"/>
              <a:t> 由</a:t>
            </a:r>
            <a:r>
              <a:rPr lang="en-US" altLang="zh-CN" dirty="0"/>
              <a:t>JVM</a:t>
            </a:r>
            <a:r>
              <a:rPr lang="zh-CN" altLang="en-US" dirty="0"/>
              <a:t>自动完成。</a:t>
            </a:r>
          </a:p>
          <a:p>
            <a:pPr lvl="2"/>
            <a:r>
              <a:rPr lang="zh-CN" altLang="en-US" dirty="0"/>
              <a:t> 调用</a:t>
            </a:r>
            <a:r>
              <a:rPr lang="en-US" altLang="zh-CN" dirty="0"/>
              <a:t>finalize()</a:t>
            </a:r>
            <a:r>
              <a:rPr lang="zh-CN" altLang="en-US" dirty="0"/>
              <a:t>方法处理。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对象创建与使用举例</a:t>
            </a:r>
            <a:endParaRPr lang="zh-CN" altLang="en-US" dirty="0"/>
          </a:p>
        </p:txBody>
      </p:sp>
      <p:sp>
        <p:nvSpPr>
          <p:cNvPr id="2" name="内容占位符 1"/>
          <p:cNvSpPr>
            <a:spLocks noGrp="1"/>
          </p:cNvSpPr>
          <p:nvPr>
            <p:ph sz="quarter" idx="10"/>
          </p:nvPr>
        </p:nvSpPr>
        <p:spPr/>
        <p:txBody>
          <a:bodyPr/>
          <a:lstStyle/>
          <a:p>
            <a:r>
              <a:rPr lang="zh-CN" altLang="en-US" dirty="0"/>
              <a:t>类</a:t>
            </a:r>
            <a:r>
              <a:rPr lang="en-US" altLang="zh-CN" dirty="0"/>
              <a:t>Point</a:t>
            </a:r>
            <a:r>
              <a:rPr lang="zh-CN" altLang="en-US" dirty="0"/>
              <a:t>有成员变量</a:t>
            </a:r>
            <a:r>
              <a:rPr lang="en-US" altLang="zh-CN" dirty="0"/>
              <a:t>x</a:t>
            </a:r>
            <a:r>
              <a:rPr lang="zh-CN" altLang="en-US" dirty="0"/>
              <a:t>和</a:t>
            </a:r>
            <a:r>
              <a:rPr lang="en-US" altLang="zh-CN" dirty="0"/>
              <a:t>y</a:t>
            </a:r>
            <a:r>
              <a:rPr lang="zh-CN" altLang="en-US" dirty="0"/>
              <a:t>，成员方法</a:t>
            </a:r>
            <a:r>
              <a:rPr lang="en-US" altLang="zh-CN" dirty="0" err="1"/>
              <a:t>setData</a:t>
            </a:r>
            <a:r>
              <a:rPr lang="en-US" altLang="zh-CN" dirty="0"/>
              <a:t>()</a:t>
            </a:r>
          </a:p>
          <a:p>
            <a:pPr marL="274320" lvl="1" indent="0">
              <a:spcBef>
                <a:spcPts val="600"/>
              </a:spcBef>
              <a:buNone/>
            </a:pPr>
            <a:r>
              <a:rPr lang="en-US" altLang="zh-CN" sz="1800" dirty="0"/>
              <a:t>class Point{</a:t>
            </a:r>
          </a:p>
          <a:p>
            <a:pPr marL="274320" lvl="1" indent="0">
              <a:spcBef>
                <a:spcPts val="600"/>
              </a:spcBef>
              <a:buNone/>
            </a:pPr>
            <a:r>
              <a:rPr lang="en-US" altLang="zh-CN" sz="1800" dirty="0"/>
              <a:t>   </a:t>
            </a:r>
            <a:r>
              <a:rPr lang="en-US" altLang="zh-CN" sz="1800" dirty="0" err="1"/>
              <a:t>int</a:t>
            </a:r>
            <a:r>
              <a:rPr lang="en-US" altLang="zh-CN" sz="1800" dirty="0"/>
              <a:t> </a:t>
            </a:r>
            <a:r>
              <a:rPr lang="en-US" altLang="zh-CN" sz="1800" dirty="0" err="1"/>
              <a:t>x,y</a:t>
            </a:r>
            <a:r>
              <a:rPr lang="en-US" altLang="zh-CN" sz="1800" dirty="0"/>
              <a:t>;</a:t>
            </a:r>
          </a:p>
          <a:p>
            <a:pPr marL="274320" lvl="1" indent="0">
              <a:spcBef>
                <a:spcPts val="600"/>
              </a:spcBef>
              <a:buNone/>
            </a:pPr>
            <a:r>
              <a:rPr lang="en-US" altLang="zh-CN" sz="1800" dirty="0"/>
              <a:t>   Point(</a:t>
            </a:r>
            <a:r>
              <a:rPr lang="en-US" altLang="zh-CN" sz="1800" dirty="0" err="1"/>
              <a:t>int</a:t>
            </a:r>
            <a:r>
              <a:rPr lang="en-US" altLang="zh-CN" sz="1800" dirty="0"/>
              <a:t> a, </a:t>
            </a:r>
            <a:r>
              <a:rPr lang="en-US" altLang="zh-CN" sz="1800" dirty="0" err="1"/>
              <a:t>int</a:t>
            </a:r>
            <a:r>
              <a:rPr lang="en-US" altLang="zh-CN" sz="1800" dirty="0"/>
              <a:t> b){</a:t>
            </a:r>
          </a:p>
          <a:p>
            <a:pPr marL="274320" lvl="1" indent="0">
              <a:spcBef>
                <a:spcPts val="600"/>
              </a:spcBef>
              <a:buNone/>
            </a:pPr>
            <a:r>
              <a:rPr lang="en-US" altLang="zh-CN" sz="1800" dirty="0"/>
              <a:t>     x = a;</a:t>
            </a:r>
          </a:p>
          <a:p>
            <a:pPr marL="274320" lvl="1" indent="0">
              <a:spcBef>
                <a:spcPts val="600"/>
              </a:spcBef>
              <a:buNone/>
            </a:pPr>
            <a:r>
              <a:rPr lang="en-US" altLang="zh-CN" sz="1800" dirty="0"/>
              <a:t>     y = b;</a:t>
            </a:r>
          </a:p>
          <a:p>
            <a:pPr marL="274320" lvl="1" indent="0">
              <a:spcBef>
                <a:spcPts val="600"/>
              </a:spcBef>
              <a:buNone/>
            </a:pPr>
            <a:r>
              <a:rPr lang="en-US" altLang="zh-CN" sz="1800" dirty="0"/>
              <a:t>   }</a:t>
            </a:r>
          </a:p>
          <a:p>
            <a:pPr marL="274320" lvl="1" indent="0">
              <a:spcBef>
                <a:spcPts val="600"/>
              </a:spcBef>
              <a:buNone/>
            </a:pPr>
            <a:r>
              <a:rPr lang="en-US" altLang="zh-CN" sz="1800" dirty="0"/>
              <a:t>   Point(){</a:t>
            </a:r>
          </a:p>
          <a:p>
            <a:pPr marL="274320" lvl="1" indent="0">
              <a:spcBef>
                <a:spcPts val="600"/>
              </a:spcBef>
              <a:buNone/>
            </a:pPr>
            <a:r>
              <a:rPr lang="en-US" altLang="zh-CN" sz="1800" dirty="0"/>
              <a:t>     this(0,0);</a:t>
            </a:r>
          </a:p>
          <a:p>
            <a:pPr marL="274320" lvl="1" indent="0">
              <a:spcBef>
                <a:spcPts val="600"/>
              </a:spcBef>
              <a:buNone/>
            </a:pPr>
            <a:r>
              <a:rPr lang="en-US" altLang="zh-CN" sz="1800" dirty="0"/>
              <a:t>   }</a:t>
            </a:r>
          </a:p>
          <a:p>
            <a:pPr marL="274320" lvl="1" indent="0">
              <a:spcBef>
                <a:spcPts val="600"/>
              </a:spcBef>
              <a:buNone/>
            </a:pPr>
            <a:r>
              <a:rPr lang="en-US" altLang="zh-CN" sz="1800" dirty="0"/>
              <a:t>   void </a:t>
            </a:r>
            <a:r>
              <a:rPr lang="en-US" altLang="zh-CN" sz="1800" dirty="0" err="1"/>
              <a:t>setData</a:t>
            </a:r>
            <a:r>
              <a:rPr lang="en-US" altLang="zh-CN" sz="1800" dirty="0"/>
              <a:t>(</a:t>
            </a:r>
            <a:r>
              <a:rPr lang="en-US" altLang="zh-CN" sz="1800" dirty="0" err="1"/>
              <a:t>int</a:t>
            </a:r>
            <a:r>
              <a:rPr lang="en-US" altLang="zh-CN" sz="1800" dirty="0"/>
              <a:t> x, </a:t>
            </a:r>
            <a:r>
              <a:rPr lang="en-US" altLang="zh-CN" sz="1800" dirty="0" err="1"/>
              <a:t>int</a:t>
            </a:r>
            <a:r>
              <a:rPr lang="en-US" altLang="zh-CN" sz="1800" dirty="0"/>
              <a:t> y){</a:t>
            </a:r>
          </a:p>
          <a:p>
            <a:pPr marL="274320" lvl="1" indent="0">
              <a:spcBef>
                <a:spcPts val="600"/>
              </a:spcBef>
              <a:buNone/>
            </a:pPr>
            <a:r>
              <a:rPr lang="en-US" altLang="zh-CN" sz="1800" dirty="0"/>
              <a:t>     </a:t>
            </a:r>
            <a:r>
              <a:rPr lang="en-US" altLang="zh-CN" sz="1800" dirty="0" err="1"/>
              <a:t>this.x</a:t>
            </a:r>
            <a:r>
              <a:rPr lang="en-US" altLang="zh-CN" sz="1800" dirty="0"/>
              <a:t> = x;</a:t>
            </a:r>
          </a:p>
          <a:p>
            <a:pPr marL="274320" lvl="1" indent="0">
              <a:spcBef>
                <a:spcPts val="600"/>
              </a:spcBef>
              <a:buNone/>
            </a:pPr>
            <a:r>
              <a:rPr lang="en-US" altLang="zh-CN" sz="1800" dirty="0"/>
              <a:t>     </a:t>
            </a:r>
            <a:r>
              <a:rPr lang="en-US" altLang="zh-CN" sz="1800" dirty="0" err="1"/>
              <a:t>this.y</a:t>
            </a:r>
            <a:r>
              <a:rPr lang="en-US" altLang="zh-CN" sz="1800" dirty="0"/>
              <a:t> = y;</a:t>
            </a:r>
          </a:p>
          <a:p>
            <a:pPr marL="274320" lvl="1" indent="0">
              <a:spcBef>
                <a:spcPts val="600"/>
              </a:spcBef>
              <a:buNone/>
            </a:pPr>
            <a:r>
              <a:rPr lang="en-US" altLang="zh-CN" sz="1800" dirty="0"/>
              <a:t>   }</a:t>
            </a:r>
          </a:p>
          <a:p>
            <a:pPr marL="274320" lvl="1" indent="0">
              <a:spcBef>
                <a:spcPts val="600"/>
              </a:spcBef>
              <a:buNone/>
            </a:pPr>
            <a:r>
              <a:rPr lang="en-US" altLang="zh-CN" sz="1800" dirty="0"/>
              <a:t>}</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对象创建与使用举例</a:t>
            </a:r>
            <a:endParaRPr lang="zh-CN" altLang="en-US" dirty="0"/>
          </a:p>
        </p:txBody>
      </p:sp>
      <p:sp>
        <p:nvSpPr>
          <p:cNvPr id="2" name="内容占位符 1"/>
          <p:cNvSpPr>
            <a:spLocks noGrp="1"/>
          </p:cNvSpPr>
          <p:nvPr>
            <p:ph sz="quarter" idx="10"/>
          </p:nvPr>
        </p:nvSpPr>
        <p:spPr/>
        <p:txBody>
          <a:bodyPr/>
          <a:lstStyle/>
          <a:p>
            <a:r>
              <a:rPr lang="zh-CN" altLang="en-US" dirty="0"/>
              <a:t>有类</a:t>
            </a:r>
            <a:r>
              <a:rPr lang="en-US" altLang="zh-CN" dirty="0" err="1"/>
              <a:t>TestPoint</a:t>
            </a:r>
            <a:r>
              <a:rPr lang="zh-CN" altLang="en-US" dirty="0"/>
              <a:t>：</a:t>
            </a:r>
          </a:p>
          <a:p>
            <a:pPr marL="274320" lvl="1" indent="0">
              <a:buNone/>
            </a:pPr>
            <a:r>
              <a:rPr lang="en-US" altLang="zh-CN" sz="2400" dirty="0"/>
              <a:t>public class </a:t>
            </a:r>
            <a:r>
              <a:rPr lang="en-US" altLang="zh-CN" sz="2400" dirty="0" err="1"/>
              <a:t>TestPoint</a:t>
            </a:r>
            <a:r>
              <a:rPr lang="en-US" altLang="zh-CN" sz="2400" dirty="0"/>
              <a:t>{</a:t>
            </a:r>
          </a:p>
          <a:p>
            <a:pPr marL="274320" lvl="1" indent="0">
              <a:buNone/>
            </a:pPr>
            <a:r>
              <a:rPr lang="en-US" altLang="zh-CN" sz="2400" dirty="0"/>
              <a:t> public static void main(String[] </a:t>
            </a:r>
            <a:r>
              <a:rPr lang="en-US" altLang="zh-CN" sz="2400" dirty="0" err="1"/>
              <a:t>arg</a:t>
            </a:r>
            <a:r>
              <a:rPr lang="en-US" altLang="zh-CN" sz="2400" dirty="0"/>
              <a:t>){</a:t>
            </a:r>
          </a:p>
          <a:p>
            <a:pPr marL="274320" lvl="1" indent="0">
              <a:buNone/>
            </a:pPr>
            <a:r>
              <a:rPr lang="en-US" altLang="zh-CN" sz="2400" dirty="0"/>
              <a:t>     Point p1 = new Point();//</a:t>
            </a:r>
            <a:r>
              <a:rPr lang="zh-CN" altLang="en-US" sz="2400" dirty="0"/>
              <a:t>对象</a:t>
            </a:r>
            <a:r>
              <a:rPr lang="en-US" altLang="zh-CN" sz="2400" dirty="0"/>
              <a:t>p1</a:t>
            </a:r>
            <a:r>
              <a:rPr lang="zh-CN" altLang="en-US" sz="2400" dirty="0"/>
              <a:t>创建</a:t>
            </a:r>
          </a:p>
          <a:p>
            <a:pPr marL="274320" lvl="1" indent="0">
              <a:buNone/>
            </a:pPr>
            <a:r>
              <a:rPr lang="zh-CN" altLang="en-US" sz="2400" dirty="0"/>
              <a:t>     </a:t>
            </a:r>
            <a:r>
              <a:rPr lang="en-US" altLang="zh-CN" sz="2400" dirty="0"/>
              <a:t>Point p2 = new Point();//</a:t>
            </a:r>
            <a:r>
              <a:rPr lang="zh-CN" altLang="en-US" sz="2400" dirty="0"/>
              <a:t>对象</a:t>
            </a:r>
            <a:r>
              <a:rPr lang="en-US" altLang="zh-CN" sz="2400" dirty="0"/>
              <a:t>p2</a:t>
            </a:r>
            <a:r>
              <a:rPr lang="zh-CN" altLang="en-US" sz="2400" dirty="0"/>
              <a:t>创建</a:t>
            </a:r>
          </a:p>
          <a:p>
            <a:pPr marL="274320" lvl="1" indent="0">
              <a:buNone/>
            </a:pPr>
            <a:r>
              <a:rPr lang="zh-CN" altLang="en-US" sz="2400" dirty="0"/>
              <a:t>     </a:t>
            </a:r>
            <a:r>
              <a:rPr lang="en-US" altLang="zh-CN" sz="2400" dirty="0"/>
              <a:t>p1.setData(10,20);</a:t>
            </a:r>
          </a:p>
          <a:p>
            <a:pPr marL="274320" lvl="1" indent="0">
              <a:buNone/>
            </a:pPr>
            <a:r>
              <a:rPr lang="en-US" altLang="zh-CN" sz="2400" dirty="0"/>
              <a:t>     p2.setData(11,22);</a:t>
            </a:r>
          </a:p>
          <a:p>
            <a:pPr marL="274320" lvl="1" indent="0">
              <a:buNone/>
            </a:pPr>
            <a:r>
              <a:rPr lang="en-US" altLang="zh-CN" sz="2400" dirty="0"/>
              <a:t>     p2 = p1;</a:t>
            </a:r>
          </a:p>
          <a:p>
            <a:pPr marL="274320" lvl="1" indent="0">
              <a:buNone/>
            </a:pPr>
            <a:r>
              <a:rPr lang="en-US" altLang="zh-CN" sz="2400" dirty="0"/>
              <a:t>     p1 = null;</a:t>
            </a:r>
          </a:p>
          <a:p>
            <a:pPr marL="274320" lvl="1" indent="0">
              <a:buNone/>
            </a:pPr>
            <a:r>
              <a:rPr lang="en-US" altLang="zh-CN" sz="2400" dirty="0"/>
              <a:t>  }</a:t>
            </a:r>
          </a:p>
          <a:p>
            <a:pPr marL="274320" lvl="1" indent="0">
              <a:buNone/>
            </a:pPr>
            <a:r>
              <a:rPr lang="en-US" altLang="zh-CN" sz="2400" dirty="0"/>
              <a:t>}</a:t>
            </a:r>
          </a:p>
          <a:p>
            <a:pPr lvl="1"/>
            <a:endParaRPr lang="zh-CN" altLang="en-US" dirty="0"/>
          </a:p>
        </p:txBody>
      </p:sp>
      <p:pic>
        <p:nvPicPr>
          <p:cNvPr id="6147" name="Picture 3"/>
          <p:cNvPicPr>
            <a:picLocks noChangeAspect="1" noChangeArrowheads="1"/>
          </p:cNvPicPr>
          <p:nvPr/>
        </p:nvPicPr>
        <p:blipFill>
          <a:blip r:embed="rId2"/>
          <a:srcRect/>
          <a:stretch>
            <a:fillRect/>
          </a:stretch>
        </p:blipFill>
        <p:spPr bwMode="auto">
          <a:xfrm>
            <a:off x="8335964" y="6477000"/>
            <a:ext cx="2332037"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对象创建与使用</a:t>
            </a:r>
          </a:p>
        </p:txBody>
      </p:sp>
      <p:sp>
        <p:nvSpPr>
          <p:cNvPr id="2" name="内容占位符 1"/>
          <p:cNvSpPr>
            <a:spLocks noGrp="1"/>
          </p:cNvSpPr>
          <p:nvPr>
            <p:ph sz="quarter" idx="10"/>
          </p:nvPr>
        </p:nvSpPr>
        <p:spPr/>
        <p:txBody>
          <a:bodyPr/>
          <a:lstStyle/>
          <a:p>
            <a:r>
              <a:rPr lang="en-US" altLang="zh-CN" dirty="0"/>
              <a:t>Java</a:t>
            </a:r>
            <a:r>
              <a:rPr lang="zh-CN" altLang="en-US" dirty="0"/>
              <a:t>程序运行时系统通过垃圾收集，周期性地释放不再被对象引用所占用的内存，完成对象的清除</a:t>
            </a:r>
            <a:endParaRPr lang="en-US" altLang="zh-CN" dirty="0"/>
          </a:p>
          <a:p>
            <a:r>
              <a:rPr lang="en-US" altLang="zh-CN" dirty="0"/>
              <a:t>finalize()</a:t>
            </a:r>
            <a:r>
              <a:rPr lang="zh-CN" altLang="en-US" dirty="0"/>
              <a:t>方法</a:t>
            </a:r>
          </a:p>
          <a:p>
            <a:pPr lvl="1"/>
            <a:r>
              <a:rPr lang="en-US" altLang="zh-CN" dirty="0"/>
              <a:t>Java</a:t>
            </a:r>
            <a:r>
              <a:rPr lang="zh-CN" altLang="en-US" dirty="0"/>
              <a:t>在对象作为垃圾被收集前，自动调用对象从</a:t>
            </a:r>
            <a:r>
              <a:rPr lang="en-US" altLang="zh-CN" dirty="0"/>
              <a:t>Object</a:t>
            </a:r>
            <a:r>
              <a:rPr lang="zh-CN" altLang="en-US" dirty="0"/>
              <a:t>类继承来的</a:t>
            </a:r>
            <a:r>
              <a:rPr lang="en-US" altLang="zh-CN" dirty="0"/>
              <a:t>finalize()</a:t>
            </a:r>
            <a:r>
              <a:rPr lang="zh-CN" altLang="en-US" dirty="0"/>
              <a:t>方法，清除自己所占用的资源。该方法声明的格式以下：</a:t>
            </a:r>
          </a:p>
          <a:p>
            <a:pPr marL="506412" lvl="2" indent="0">
              <a:buNone/>
            </a:pPr>
            <a:r>
              <a:rPr lang="en-US" altLang="zh-CN" dirty="0"/>
              <a:t>protected void finalize() throws </a:t>
            </a:r>
            <a:r>
              <a:rPr lang="en-US" altLang="zh-CN" dirty="0" err="1"/>
              <a:t>throwable</a:t>
            </a:r>
            <a:r>
              <a:rPr lang="en-US" altLang="zh-CN" dirty="0"/>
              <a:t>{</a:t>
            </a:r>
          </a:p>
          <a:p>
            <a:pPr marL="506412" lvl="2" indent="0">
              <a:buNone/>
            </a:pPr>
            <a:r>
              <a:rPr lang="en-US" altLang="zh-CN" dirty="0"/>
              <a:t>       ...             //clean up code for this class</a:t>
            </a:r>
          </a:p>
          <a:p>
            <a:pPr marL="506412" lvl="2" indent="0">
              <a:buNone/>
            </a:pPr>
            <a:r>
              <a:rPr lang="en-US" altLang="zh-CN" dirty="0"/>
              <a:t>      </a:t>
            </a:r>
            <a:r>
              <a:rPr lang="en-US" altLang="zh-CN" dirty="0" err="1"/>
              <a:t>super.finalize</a:t>
            </a:r>
            <a:r>
              <a:rPr lang="en-US" altLang="zh-CN" dirty="0"/>
              <a:t>();</a:t>
            </a:r>
          </a:p>
          <a:p>
            <a:pPr marL="506412" lvl="2" indent="0">
              <a:buNone/>
            </a:pPr>
            <a:r>
              <a:rPr lang="en-US" altLang="zh-CN" dirty="0"/>
              <a:t>}</a:t>
            </a:r>
          </a:p>
          <a:p>
            <a:endParaRPr lang="zh-CN" altLang="en-US" dirty="0"/>
          </a:p>
        </p:txBody>
      </p:sp>
      <p:pic>
        <p:nvPicPr>
          <p:cNvPr id="7171" name="Picture 3"/>
          <p:cNvPicPr>
            <a:picLocks noChangeAspect="1" noChangeArrowheads="1"/>
          </p:cNvPicPr>
          <p:nvPr/>
        </p:nvPicPr>
        <p:blipFill>
          <a:blip r:embed="rId2"/>
          <a:srcRect/>
          <a:stretch>
            <a:fillRect/>
          </a:stretch>
        </p:blipFill>
        <p:spPr bwMode="auto">
          <a:xfrm>
            <a:off x="9097964" y="6477000"/>
            <a:ext cx="1570037"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再论‘封装’</a:t>
            </a:r>
          </a:p>
        </p:txBody>
      </p:sp>
      <p:sp>
        <p:nvSpPr>
          <p:cNvPr id="2" name="内容占位符 1"/>
          <p:cNvSpPr>
            <a:spLocks noGrp="1"/>
          </p:cNvSpPr>
          <p:nvPr>
            <p:ph sz="quarter" idx="10"/>
          </p:nvPr>
        </p:nvSpPr>
        <p:spPr>
          <a:xfrm>
            <a:off x="728296" y="905608"/>
            <a:ext cx="10735408" cy="5046784"/>
          </a:xfrm>
        </p:spPr>
        <p:txBody>
          <a:bodyPr/>
          <a:lstStyle/>
          <a:p>
            <a:r>
              <a:rPr lang="en-US" altLang="zh-CN" sz="2800" dirty="0"/>
              <a:t>OOP</a:t>
            </a:r>
            <a:r>
              <a:rPr lang="zh-CN" altLang="en-US" sz="2800" dirty="0"/>
              <a:t>的最重要的好处之一是对数据和操作该数据的代码的封装，通过类来完成封装性</a:t>
            </a:r>
            <a:endParaRPr lang="en-US" altLang="zh-CN" sz="2800" dirty="0"/>
          </a:p>
          <a:p>
            <a:r>
              <a:rPr lang="zh-CN" altLang="en-US" sz="2800" dirty="0"/>
              <a:t>在创建一个类时，你正在创建一种新的数据类型，不但要定义数据的属性，也要定义操作数据的代码。</a:t>
            </a:r>
            <a:endParaRPr lang="en-US" altLang="zh-CN" sz="2800" dirty="0"/>
          </a:p>
          <a:p>
            <a:r>
              <a:rPr lang="zh-CN" altLang="en-US" sz="2800" dirty="0"/>
              <a:t>方法定义了对该类数据相一致的控制接口。</a:t>
            </a:r>
            <a:endParaRPr lang="en-US" altLang="zh-CN" sz="2800" dirty="0"/>
          </a:p>
          <a:p>
            <a:r>
              <a:rPr lang="zh-CN" altLang="en-US" sz="2800" dirty="0"/>
              <a:t>通过类的方法来使用类，而没有必要担心它的实现细节或在类的内部数据实际上是如何被管理的</a:t>
            </a:r>
            <a:endParaRPr lang="en-US" altLang="zh-CN" sz="2800" dirty="0"/>
          </a:p>
          <a:p>
            <a:r>
              <a:rPr lang="zh-CN" altLang="en-US" sz="2800" dirty="0"/>
              <a:t>既然细节被隐蔽，当需要时，它的内部工作可以被改变。只要你的代码通过类的方法来使用它，内部的细节可以改变而不会对类的外部带来负面影响。</a:t>
            </a:r>
          </a:p>
        </p:txBody>
      </p:sp>
      <p:sp>
        <p:nvSpPr>
          <p:cNvPr id="4" name="矩形 3"/>
          <p:cNvSpPr/>
          <p:nvPr/>
        </p:nvSpPr>
        <p:spPr>
          <a:xfrm>
            <a:off x="8891552" y="6488668"/>
            <a:ext cx="1776448" cy="369332"/>
          </a:xfrm>
          <a:prstGeom prst="rect">
            <a:avLst/>
          </a:prstGeom>
        </p:spPr>
        <p:txBody>
          <a:bodyPr wrap="none">
            <a:spAutoFit/>
          </a:bodyPr>
          <a:lstStyle/>
          <a:p>
            <a:r>
              <a:rPr lang="en-US" altLang="zh-CN" dirty="0"/>
              <a:t>TestStack.java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a:t>
            </a:r>
          </a:p>
        </p:txBody>
      </p:sp>
      <p:sp>
        <p:nvSpPr>
          <p:cNvPr id="2" name="内容占位符 1"/>
          <p:cNvSpPr>
            <a:spLocks noGrp="1"/>
          </p:cNvSpPr>
          <p:nvPr>
            <p:ph sz="quarter" idx="10"/>
          </p:nvPr>
        </p:nvSpPr>
        <p:spPr/>
        <p:txBody>
          <a:bodyPr/>
          <a:lstStyle/>
          <a:p>
            <a:r>
              <a:rPr lang="zh-CN" altLang="en-US" dirty="0"/>
              <a:t>面向对象程序设计的三个特性是什么？</a:t>
            </a:r>
          </a:p>
          <a:p>
            <a:r>
              <a:rPr lang="zh-CN" altLang="en-US" dirty="0"/>
              <a:t>如何用类的成员来表示对象的属性和行为的？举例说明。</a:t>
            </a:r>
          </a:p>
          <a:p>
            <a:r>
              <a:rPr lang="zh-CN" altLang="en-US" dirty="0"/>
              <a:t>类的成员变量是如何获得初始化的值的？</a:t>
            </a:r>
          </a:p>
          <a:p>
            <a:r>
              <a:rPr lang="zh-CN" altLang="en-US" dirty="0"/>
              <a:t>方法的数据传递方式有几种，它们各有什么特点？举例说明。</a:t>
            </a:r>
          </a:p>
          <a:p>
            <a:r>
              <a:rPr lang="zh-CN" altLang="en-US" dirty="0"/>
              <a:t>方法过载是指什么，创建方法时如何才能方法过载？举例说明。</a:t>
            </a:r>
          </a:p>
          <a:p>
            <a:r>
              <a:rPr lang="zh-CN" altLang="en-US" dirty="0"/>
              <a:t>实例成员和类成员有什么不同，它们如何使用？</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作业</a:t>
            </a:r>
            <a:r>
              <a:rPr lang="en-US" altLang="zh-CN"/>
              <a:t>1</a:t>
            </a:r>
            <a:endParaRPr lang="zh-CN" altLang="en-US" dirty="0"/>
          </a:p>
        </p:txBody>
      </p:sp>
      <p:sp>
        <p:nvSpPr>
          <p:cNvPr id="2" name="内容占位符 1"/>
          <p:cNvSpPr>
            <a:spLocks noGrp="1"/>
          </p:cNvSpPr>
          <p:nvPr>
            <p:ph sz="quarter" idx="10"/>
          </p:nvPr>
        </p:nvSpPr>
        <p:spPr/>
        <p:txBody>
          <a:bodyPr/>
          <a:lstStyle/>
          <a:p>
            <a:r>
              <a:rPr lang="zh-CN" altLang="en-US" dirty="0"/>
              <a:t>创建一个类</a:t>
            </a:r>
            <a:r>
              <a:rPr lang="en-US" altLang="zh-CN" dirty="0"/>
              <a:t>Point</a:t>
            </a:r>
          </a:p>
          <a:p>
            <a:pPr lvl="1"/>
            <a:r>
              <a:rPr lang="zh-CN" altLang="en-US" dirty="0"/>
              <a:t>有成员变量</a:t>
            </a:r>
            <a:r>
              <a:rPr lang="en-US" altLang="zh-CN" dirty="0"/>
              <a:t>x, y</a:t>
            </a:r>
            <a:r>
              <a:rPr lang="zh-CN" altLang="en-US" dirty="0"/>
              <a:t>，它们都是</a:t>
            </a:r>
            <a:r>
              <a:rPr lang="en-US" altLang="zh-CN" dirty="0" err="1"/>
              <a:t>int</a:t>
            </a:r>
            <a:r>
              <a:rPr lang="zh-CN" altLang="en-US" dirty="0"/>
              <a:t>类型。</a:t>
            </a:r>
            <a:endParaRPr lang="en-US" altLang="zh-CN" dirty="0"/>
          </a:p>
          <a:p>
            <a:pPr lvl="1"/>
            <a:r>
              <a:rPr lang="zh-CN" altLang="en-US" dirty="0"/>
              <a:t>有四个成员方法</a:t>
            </a:r>
            <a:r>
              <a:rPr lang="en-US" altLang="zh-CN" dirty="0" err="1"/>
              <a:t>setX</a:t>
            </a:r>
            <a:r>
              <a:rPr lang="en-US" altLang="zh-CN" dirty="0"/>
              <a:t>(</a:t>
            </a:r>
            <a:r>
              <a:rPr lang="en-US" altLang="zh-CN" dirty="0" err="1"/>
              <a:t>int</a:t>
            </a:r>
            <a:r>
              <a:rPr lang="en-US" altLang="zh-CN" dirty="0"/>
              <a:t>)</a:t>
            </a:r>
            <a:r>
              <a:rPr lang="zh-CN" altLang="en-US" dirty="0"/>
              <a:t>、</a:t>
            </a:r>
            <a:r>
              <a:rPr lang="en-US" altLang="zh-CN" dirty="0" err="1"/>
              <a:t>setY</a:t>
            </a:r>
            <a:r>
              <a:rPr lang="en-US" altLang="zh-CN" dirty="0"/>
              <a:t>(</a:t>
            </a:r>
            <a:r>
              <a:rPr lang="en-US" altLang="zh-CN" dirty="0" err="1"/>
              <a:t>int</a:t>
            </a:r>
            <a:r>
              <a:rPr lang="en-US" altLang="zh-CN" dirty="0"/>
              <a:t>)</a:t>
            </a:r>
            <a:r>
              <a:rPr lang="zh-CN" altLang="en-US" dirty="0"/>
              <a:t>、</a:t>
            </a:r>
            <a:r>
              <a:rPr lang="en-US" altLang="zh-CN" dirty="0" err="1"/>
              <a:t>getPoint</a:t>
            </a:r>
            <a:r>
              <a:rPr lang="en-US" altLang="zh-CN" dirty="0"/>
              <a:t>()</a:t>
            </a:r>
            <a:r>
              <a:rPr lang="zh-CN" altLang="en-US" dirty="0"/>
              <a:t>和</a:t>
            </a:r>
            <a:r>
              <a:rPr lang="en-US" altLang="zh-CN" dirty="0" err="1"/>
              <a:t>movePoint</a:t>
            </a:r>
            <a:r>
              <a:rPr lang="en-US" altLang="zh-CN" dirty="0"/>
              <a:t>(</a:t>
            </a:r>
            <a:r>
              <a:rPr lang="en-US" altLang="zh-CN" dirty="0" err="1"/>
              <a:t>int,int</a:t>
            </a:r>
            <a:r>
              <a:rPr lang="en-US" altLang="zh-CN" dirty="0"/>
              <a:t>)</a:t>
            </a:r>
            <a:r>
              <a:rPr lang="zh-CN" altLang="en-US" dirty="0"/>
              <a:t>。</a:t>
            </a:r>
            <a:endParaRPr lang="en-US" altLang="zh-CN" dirty="0"/>
          </a:p>
          <a:p>
            <a:pPr lvl="2"/>
            <a:r>
              <a:rPr lang="en-US" altLang="zh-CN" dirty="0" err="1"/>
              <a:t>setX</a:t>
            </a:r>
            <a:r>
              <a:rPr lang="en-US" altLang="zh-CN" dirty="0"/>
              <a:t>(</a:t>
            </a:r>
            <a:r>
              <a:rPr lang="en-US" altLang="zh-CN" dirty="0" err="1"/>
              <a:t>int</a:t>
            </a:r>
            <a:r>
              <a:rPr lang="en-US" altLang="zh-CN" dirty="0"/>
              <a:t>)</a:t>
            </a:r>
            <a:r>
              <a:rPr lang="zh-CN" altLang="en-US" dirty="0"/>
              <a:t>和</a:t>
            </a:r>
            <a:r>
              <a:rPr lang="en-US" altLang="zh-CN" dirty="0" err="1"/>
              <a:t>setY</a:t>
            </a:r>
            <a:r>
              <a:rPr lang="en-US" altLang="zh-CN" dirty="0"/>
              <a:t>(</a:t>
            </a:r>
            <a:r>
              <a:rPr lang="en-US" altLang="zh-CN" dirty="0" err="1"/>
              <a:t>int</a:t>
            </a:r>
            <a:r>
              <a:rPr lang="en-US" altLang="zh-CN" dirty="0"/>
              <a:t>)</a:t>
            </a:r>
            <a:r>
              <a:rPr lang="zh-CN" altLang="en-US" dirty="0"/>
              <a:t>方法是设置成员变量</a:t>
            </a:r>
            <a:r>
              <a:rPr lang="en-US" altLang="zh-CN" dirty="0"/>
              <a:t>x</a:t>
            </a:r>
            <a:r>
              <a:rPr lang="zh-CN" altLang="en-US" dirty="0"/>
              <a:t>和</a:t>
            </a:r>
            <a:r>
              <a:rPr lang="en-US" altLang="zh-CN" dirty="0"/>
              <a:t>y</a:t>
            </a:r>
            <a:r>
              <a:rPr lang="zh-CN" altLang="en-US" dirty="0"/>
              <a:t>的值；</a:t>
            </a:r>
            <a:endParaRPr lang="en-US" altLang="zh-CN" dirty="0"/>
          </a:p>
          <a:p>
            <a:pPr lvl="2"/>
            <a:r>
              <a:rPr lang="en-US" altLang="zh-CN" dirty="0" err="1"/>
              <a:t>getPoint</a:t>
            </a:r>
            <a:r>
              <a:rPr lang="en-US" altLang="zh-CN" dirty="0"/>
              <a:t>()</a:t>
            </a:r>
            <a:r>
              <a:rPr lang="zh-CN" altLang="en-US" dirty="0"/>
              <a:t>方法则获得由</a:t>
            </a:r>
            <a:r>
              <a:rPr lang="en-US" altLang="zh-CN" dirty="0"/>
              <a:t>x, y</a:t>
            </a:r>
            <a:r>
              <a:rPr lang="zh-CN" altLang="en-US" dirty="0"/>
              <a:t>构成的坐标点；</a:t>
            </a:r>
            <a:endParaRPr lang="en-US" altLang="zh-CN" dirty="0"/>
          </a:p>
          <a:p>
            <a:pPr lvl="2"/>
            <a:r>
              <a:rPr lang="en-US" altLang="zh-CN" dirty="0" err="1"/>
              <a:t>movePoint</a:t>
            </a:r>
            <a:r>
              <a:rPr lang="en-US" altLang="zh-CN" dirty="0"/>
              <a:t>(</a:t>
            </a:r>
            <a:r>
              <a:rPr lang="en-US" altLang="zh-CN" dirty="0" err="1"/>
              <a:t>int,int</a:t>
            </a:r>
            <a:r>
              <a:rPr lang="en-US" altLang="zh-CN" dirty="0"/>
              <a:t>)</a:t>
            </a:r>
            <a:r>
              <a:rPr lang="zh-CN" altLang="en-US" dirty="0"/>
              <a:t>带两个</a:t>
            </a:r>
            <a:r>
              <a:rPr lang="en-US" altLang="zh-CN" dirty="0" err="1"/>
              <a:t>int</a:t>
            </a:r>
            <a:r>
              <a:rPr lang="zh-CN" altLang="en-US" dirty="0"/>
              <a:t>参数，用来修改</a:t>
            </a:r>
            <a:r>
              <a:rPr lang="en-US" altLang="zh-CN" dirty="0"/>
              <a:t>x</a:t>
            </a:r>
            <a:r>
              <a:rPr lang="zh-CN" altLang="en-US" dirty="0"/>
              <a:t>，</a:t>
            </a:r>
            <a:r>
              <a:rPr lang="en-US" altLang="zh-CN" dirty="0"/>
              <a:t>y</a:t>
            </a:r>
            <a:r>
              <a:rPr lang="zh-CN" altLang="en-US" dirty="0"/>
              <a:t>构成的坐标点。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作业</a:t>
            </a:r>
            <a:r>
              <a:rPr lang="en-US" altLang="zh-CN"/>
              <a:t>2</a:t>
            </a:r>
            <a:endParaRPr lang="zh-CN" altLang="en-US" dirty="0"/>
          </a:p>
        </p:txBody>
      </p:sp>
      <p:sp>
        <p:nvSpPr>
          <p:cNvPr id="2" name="内容占位符 1"/>
          <p:cNvSpPr>
            <a:spLocks noGrp="1"/>
          </p:cNvSpPr>
          <p:nvPr>
            <p:ph sz="quarter" idx="10"/>
          </p:nvPr>
        </p:nvSpPr>
        <p:spPr/>
        <p:txBody>
          <a:bodyPr/>
          <a:lstStyle/>
          <a:p>
            <a:r>
              <a:rPr lang="en-US" altLang="zh-CN"/>
              <a:t>Point</a:t>
            </a:r>
            <a:r>
              <a:rPr lang="zh-CN" altLang="en-US"/>
              <a:t>类有一个构造方法，不带参数，为</a:t>
            </a:r>
            <a:r>
              <a:rPr lang="en-US" altLang="zh-CN"/>
              <a:t>x, y</a:t>
            </a:r>
            <a:r>
              <a:rPr lang="zh-CN" altLang="en-US"/>
              <a:t>设置原点值。</a:t>
            </a:r>
          </a:p>
          <a:p>
            <a:r>
              <a:rPr lang="zh-CN" altLang="en-US"/>
              <a:t>另一个类为</a:t>
            </a:r>
            <a:r>
              <a:rPr lang="en-US" altLang="zh-CN"/>
              <a:t>TestPoint</a:t>
            </a:r>
            <a:r>
              <a:rPr lang="zh-CN" altLang="en-US"/>
              <a:t>，有一个</a:t>
            </a:r>
            <a:r>
              <a:rPr lang="en-US" altLang="zh-CN"/>
              <a:t>main()</a:t>
            </a:r>
            <a:r>
              <a:rPr lang="zh-CN" altLang="en-US"/>
              <a:t>方法，用来对</a:t>
            </a:r>
            <a:r>
              <a:rPr lang="en-US" altLang="zh-CN"/>
              <a:t>Point</a:t>
            </a:r>
            <a:r>
              <a:rPr lang="zh-CN" altLang="en-US"/>
              <a:t>类的实例进行测试。要求为其实例设置</a:t>
            </a:r>
            <a:r>
              <a:rPr lang="en-US" altLang="zh-CN"/>
              <a:t>(0,0)</a:t>
            </a:r>
            <a:r>
              <a:rPr lang="zh-CN" altLang="en-US"/>
              <a:t>坐标点，再移动到</a:t>
            </a:r>
            <a:r>
              <a:rPr lang="en-US" altLang="zh-CN"/>
              <a:t>(10, 20)</a:t>
            </a:r>
            <a:r>
              <a:rPr lang="zh-CN" altLang="en-US"/>
              <a:t>坐标点上，并输出实例调用相应的方法的结果</a:t>
            </a:r>
          </a:p>
          <a:p>
            <a:endParaRPr lang="zh-CN" altLang="en-US" dirty="0"/>
          </a:p>
        </p:txBody>
      </p:sp>
    </p:spTree>
    <p:extLst>
      <p:ext uri="{BB962C8B-B14F-4D97-AF65-F5344CB8AC3E}">
        <p14:creationId xmlns:p14="http://schemas.microsoft.com/office/powerpoint/2010/main" val="355506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a:t>
            </a:r>
          </a:p>
        </p:txBody>
      </p:sp>
      <p:sp>
        <p:nvSpPr>
          <p:cNvPr id="2" name="内容占位符 1"/>
          <p:cNvSpPr>
            <a:spLocks noGrp="1"/>
          </p:cNvSpPr>
          <p:nvPr>
            <p:ph sz="quarter" idx="10"/>
          </p:nvPr>
        </p:nvSpPr>
        <p:spPr/>
        <p:txBody>
          <a:bodyPr/>
          <a:lstStyle/>
          <a:p>
            <a:r>
              <a:rPr lang="zh-CN" altLang="en-US" dirty="0"/>
              <a:t>类的变量描述对象的属性，类的方法体现对象的行为。封装在类中的这些数据的变量和方法，为对象的创建提供了模板。</a:t>
            </a:r>
          </a:p>
          <a:p>
            <a:r>
              <a:rPr lang="zh-CN" altLang="en-US" dirty="0"/>
              <a:t>对象之间的交互作用是通过对象的消息机制实现的。所谓消息是对象对自身方法的访问，一个消息的产生就是一个对象方法的调用。</a:t>
            </a:r>
          </a:p>
          <a:p>
            <a:r>
              <a:rPr lang="zh-CN" altLang="en-US" dirty="0"/>
              <a:t>类和对象是面向对象程序设计中的基本概念，也是编程方法的基础。类就是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面向对象程序设计：对象</a:t>
            </a:r>
            <a:endParaRPr lang="zh-CN" altLang="en-US" dirty="0"/>
          </a:p>
        </p:txBody>
      </p:sp>
      <p:sp>
        <p:nvSpPr>
          <p:cNvPr id="2" name="内容占位符 1"/>
          <p:cNvSpPr>
            <a:spLocks noGrp="1"/>
          </p:cNvSpPr>
          <p:nvPr>
            <p:ph sz="quarter" idx="10"/>
          </p:nvPr>
        </p:nvSpPr>
        <p:spPr/>
        <p:txBody>
          <a:bodyPr/>
          <a:lstStyle/>
          <a:p>
            <a:r>
              <a:rPr lang="zh-CN" altLang="en-US" dirty="0"/>
              <a:t>对象是现实世界事物的模型化。用变量来表示状态，用方法来实现行为。</a:t>
            </a:r>
            <a:endParaRPr lang="en-US" altLang="zh-CN" dirty="0"/>
          </a:p>
          <a:p>
            <a:r>
              <a:rPr lang="zh-CN" altLang="en-US" dirty="0"/>
              <a:t>对象的变量组成了对象的中心或核，而方法是围</a:t>
            </a:r>
            <a:br>
              <a:rPr lang="en-US" altLang="zh-CN" dirty="0"/>
            </a:br>
            <a:r>
              <a:rPr lang="zh-CN" altLang="en-US" dirty="0"/>
              <a:t>绕在变量四周的。</a:t>
            </a:r>
            <a:endParaRPr lang="en-US" altLang="zh-CN" dirty="0"/>
          </a:p>
          <a:p>
            <a:r>
              <a:rPr lang="zh-CN" altLang="en-US" dirty="0"/>
              <a:t>封装：某一对象的变量对程序中的其它</a:t>
            </a:r>
            <a:br>
              <a:rPr lang="en-US" altLang="zh-CN" dirty="0"/>
            </a:br>
            <a:r>
              <a:rPr lang="zh-CN" altLang="en-US" dirty="0"/>
              <a:t>的对象而言是隐藏的，它是在这个对象</a:t>
            </a:r>
            <a:br>
              <a:rPr lang="en-US" altLang="zh-CN" dirty="0"/>
            </a:br>
            <a:r>
              <a:rPr lang="zh-CN" altLang="en-US" dirty="0"/>
              <a:t>方法的保护监理之下</a:t>
            </a:r>
          </a:p>
        </p:txBody>
      </p:sp>
      <p:pic>
        <p:nvPicPr>
          <p:cNvPr id="5" name="图片 4"/>
          <p:cNvPicPr>
            <a:picLocks noChangeAspect="1"/>
          </p:cNvPicPr>
          <p:nvPr/>
        </p:nvPicPr>
        <p:blipFill>
          <a:blip r:embed="rId2"/>
          <a:stretch>
            <a:fillRect/>
          </a:stretch>
        </p:blipFill>
        <p:spPr>
          <a:xfrm>
            <a:off x="8622835" y="3078372"/>
            <a:ext cx="2988320" cy="2988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面向对象程序设计：消息 </a:t>
            </a:r>
          </a:p>
        </p:txBody>
      </p:sp>
      <p:sp>
        <p:nvSpPr>
          <p:cNvPr id="2" name="内容占位符 1"/>
          <p:cNvSpPr>
            <a:spLocks noGrp="1"/>
          </p:cNvSpPr>
          <p:nvPr>
            <p:ph sz="quarter" idx="10"/>
          </p:nvPr>
        </p:nvSpPr>
        <p:spPr/>
        <p:txBody>
          <a:bodyPr/>
          <a:lstStyle/>
          <a:p>
            <a:r>
              <a:rPr lang="zh-CN" altLang="en-US" dirty="0"/>
              <a:t>消息是软件对象之间相互作用和互相联系。</a:t>
            </a:r>
            <a:endParaRPr lang="en-US" altLang="zh-CN" dirty="0"/>
          </a:p>
          <a:p>
            <a:r>
              <a:rPr lang="zh-CN" altLang="en-US" dirty="0"/>
              <a:t>对象的行为由方法来实现，消息传递是对象之间进行交互的主要方式。</a:t>
            </a:r>
            <a:endParaRPr lang="en-US" altLang="zh-CN" dirty="0"/>
          </a:p>
          <a:p>
            <a:r>
              <a:rPr lang="zh-CN" altLang="en-US" dirty="0"/>
              <a:t>消息由三个部分组成： </a:t>
            </a:r>
          </a:p>
          <a:p>
            <a:pPr lvl="1"/>
            <a:r>
              <a:rPr lang="zh-CN" altLang="en-US" dirty="0"/>
              <a:t>接收消息的对象</a:t>
            </a:r>
            <a:r>
              <a:rPr lang="en-US" altLang="zh-CN" dirty="0"/>
              <a:t>(</a:t>
            </a:r>
            <a:r>
              <a:rPr lang="zh-CN" altLang="en-US" dirty="0"/>
              <a:t>目标对象</a:t>
            </a:r>
            <a:r>
              <a:rPr lang="en-US" altLang="zh-CN" dirty="0"/>
              <a:t>)</a:t>
            </a:r>
            <a:r>
              <a:rPr lang="zh-CN" altLang="en-US" dirty="0"/>
              <a:t>； </a:t>
            </a:r>
          </a:p>
          <a:p>
            <a:pPr lvl="1"/>
            <a:r>
              <a:rPr lang="zh-CN" altLang="en-US" dirty="0"/>
              <a:t>接收者采用的方法</a:t>
            </a:r>
            <a:r>
              <a:rPr lang="en-US" altLang="zh-CN" dirty="0"/>
              <a:t>(</a:t>
            </a:r>
            <a:r>
              <a:rPr lang="zh-CN" altLang="en-US" dirty="0"/>
              <a:t>目标方法</a:t>
            </a:r>
            <a:r>
              <a:rPr lang="en-US" altLang="zh-CN" dirty="0"/>
              <a:t>)</a:t>
            </a:r>
            <a:r>
              <a:rPr lang="zh-CN" altLang="en-US" dirty="0"/>
              <a:t>； </a:t>
            </a:r>
          </a:p>
          <a:p>
            <a:pPr lvl="1"/>
            <a:r>
              <a:rPr lang="zh-CN" altLang="en-US" dirty="0"/>
              <a:t>方法所需传递的参数。</a:t>
            </a:r>
          </a:p>
          <a:p>
            <a:endParaRPr lang="zh-CN" altLang="en-US" dirty="0"/>
          </a:p>
        </p:txBody>
      </p:sp>
      <p:pic>
        <p:nvPicPr>
          <p:cNvPr id="9217" name="Picture 1" descr="C:\Users\Administrator\AppData\Roaming\Tencent\Users\1859628\QQ\WinTemp\RichOle\%GU3BUN%(VE)(WVY]AZW)AL.jpg"/>
          <p:cNvPicPr>
            <a:picLocks noChangeAspect="1" noChangeArrowheads="1"/>
          </p:cNvPicPr>
          <p:nvPr/>
        </p:nvPicPr>
        <p:blipFill>
          <a:blip r:embed="rId2"/>
          <a:srcRect/>
          <a:stretch>
            <a:fillRect/>
          </a:stretch>
        </p:blipFill>
        <p:spPr bwMode="auto">
          <a:xfrm>
            <a:off x="6240016" y="3789040"/>
            <a:ext cx="4714877" cy="217414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面向对象程序设计：类</a:t>
            </a:r>
          </a:p>
        </p:txBody>
      </p:sp>
      <p:sp>
        <p:nvSpPr>
          <p:cNvPr id="2" name="内容占位符 1"/>
          <p:cNvSpPr>
            <a:spLocks noGrp="1"/>
          </p:cNvSpPr>
          <p:nvPr>
            <p:ph sz="quarter" idx="10"/>
          </p:nvPr>
        </p:nvSpPr>
        <p:spPr/>
        <p:txBody>
          <a:bodyPr/>
          <a:lstStyle/>
          <a:p>
            <a:r>
              <a:rPr lang="zh-CN" altLang="en-US" dirty="0"/>
              <a:t>类定义了对象的类型。包括对象内部的数据，它是对象的特性，和对象对自己的数据上的操作功能。因此类就是对象的模板。</a:t>
            </a:r>
            <a:endParaRPr lang="en-US" altLang="zh-CN" dirty="0"/>
          </a:p>
          <a:p>
            <a:r>
              <a:rPr lang="zh-CN" altLang="en-US" dirty="0"/>
              <a:t>类是某种对象共有的状态和行为的原型。</a:t>
            </a:r>
            <a:endParaRPr lang="en-US" altLang="zh-CN" dirty="0"/>
          </a:p>
          <a:p>
            <a:r>
              <a:rPr lang="zh-CN" altLang="en-US" dirty="0"/>
              <a:t>一个类可以有许多的对象，每一个对象都是这个类的一个实例，它们也就都具有相同的特征。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616399623"/>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6796</TotalTime>
  <Words>3604</Words>
  <Application>Microsoft Office PowerPoint</Application>
  <PresentationFormat>宽屏</PresentationFormat>
  <Paragraphs>388</Paragraphs>
  <Slides>48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48</vt:i4>
      </vt:variant>
    </vt:vector>
  </HeadingPairs>
  <TitlesOfParts>
    <vt:vector size="53" baseType="lpstr">
      <vt:lpstr>微软雅黑</vt:lpstr>
      <vt:lpstr>Arial</vt:lpstr>
      <vt:lpstr>Times New Roman</vt:lpstr>
      <vt:lpstr>Wingdings</vt:lpstr>
      <vt:lpstr>菱形网格 16x9</vt:lpstr>
      <vt:lpstr>Java4:类和对象</vt:lpstr>
      <vt:lpstr>第4章 类和对象</vt:lpstr>
      <vt:lpstr>面向对象程序设计</vt:lpstr>
      <vt:lpstr>面向对象程序设计</vt:lpstr>
      <vt:lpstr>面向对象程序设计</vt:lpstr>
      <vt:lpstr>面向对象程序设计：对象</vt:lpstr>
      <vt:lpstr>面向对象程序设计：消息 </vt:lpstr>
      <vt:lpstr>面向对象程序设计：类</vt:lpstr>
      <vt:lpstr>第4章 类和对象</vt:lpstr>
      <vt:lpstr>类的创建</vt:lpstr>
      <vt:lpstr>类的创建</vt:lpstr>
      <vt:lpstr>类的创建：类体定义</vt:lpstr>
      <vt:lpstr>类的创建：成员变量</vt:lpstr>
      <vt:lpstr>类的创建：成员变量初始化</vt:lpstr>
      <vt:lpstr>类的创建：常量</vt:lpstr>
      <vt:lpstr>类的创建：成员方法</vt:lpstr>
      <vt:lpstr>类的创建：成员方法</vt:lpstr>
      <vt:lpstr>类的创建：成员方法</vt:lpstr>
      <vt:lpstr>定义一个汽车类 </vt:lpstr>
      <vt:lpstr>类的创建：成员方法</vt:lpstr>
      <vt:lpstr>类的成员方法</vt:lpstr>
      <vt:lpstr>类的成员方法</vt:lpstr>
      <vt:lpstr>类的成员方法</vt:lpstr>
      <vt:lpstr>第4章 类和对象</vt:lpstr>
      <vt:lpstr>方法过载</vt:lpstr>
      <vt:lpstr>区分过载方法</vt:lpstr>
      <vt:lpstr>第4章 类和对象</vt:lpstr>
      <vt:lpstr>类的构造器</vt:lpstr>
      <vt:lpstr>类的构造器</vt:lpstr>
      <vt:lpstr>类的构造器</vt:lpstr>
      <vt:lpstr>类的构造器</vt:lpstr>
      <vt:lpstr>成员变量初始化</vt:lpstr>
      <vt:lpstr>第4章 类和对象</vt:lpstr>
      <vt:lpstr>static 关键字</vt:lpstr>
      <vt:lpstr>类成员</vt:lpstr>
      <vt:lpstr>实例成员</vt:lpstr>
      <vt:lpstr>实例成员和类成员</vt:lpstr>
      <vt:lpstr>第4章 类和对象</vt:lpstr>
      <vt:lpstr>对象、实例和引用</vt:lpstr>
      <vt:lpstr>对象创建与使用</vt:lpstr>
      <vt:lpstr>对象创建与使用</vt:lpstr>
      <vt:lpstr>对象创建与使用举例</vt:lpstr>
      <vt:lpstr>对象创建与使用举例</vt:lpstr>
      <vt:lpstr>对象创建与使用</vt:lpstr>
      <vt:lpstr>再论‘封装’</vt:lpstr>
      <vt:lpstr>思考</vt:lpstr>
      <vt:lpstr>作业1</vt:lpstr>
      <vt:lpstr>作业2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qyjghl</cp:lastModifiedBy>
  <cp:revision>178</cp:revision>
  <dcterms:created xsi:type="dcterms:W3CDTF">2018-03-05T08:16:37Z</dcterms:created>
  <dcterms:modified xsi:type="dcterms:W3CDTF">2020-08-11T10:00:54Z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