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312" r:id="rId10"/>
    <p:sldId id="270" r:id="rId11"/>
    <p:sldId id="269" r:id="rId12"/>
    <p:sldId id="313" r:id="rId13"/>
    <p:sldId id="314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15" r:id="rId33"/>
    <p:sldId id="292" r:id="rId34"/>
    <p:sldId id="293" r:id="rId35"/>
    <p:sldId id="294" r:id="rId36"/>
    <p:sldId id="295" r:id="rId37"/>
    <p:sldId id="297" r:id="rId38"/>
    <p:sldId id="296" r:id="rId39"/>
    <p:sldId id="298" r:id="rId40"/>
    <p:sldId id="299" r:id="rId41"/>
    <p:sldId id="300" r:id="rId42"/>
    <p:sldId id="301" r:id="rId43"/>
    <p:sldId id="303" r:id="rId44"/>
    <p:sldId id="304" r:id="rId45"/>
    <p:sldId id="305" r:id="rId46"/>
    <p:sldId id="306" r:id="rId47"/>
    <p:sldId id="31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custDataLst>
    <p:tags r:id="rId56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52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程序基本结构</a:t>
          </a:r>
          <a:endParaRPr lang="zh-CN" sz="29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9333" tIns="110490" rIns="206248" bIns="110490" numCol="1" spcCol="1270" anchor="ctr" anchorCtr="0"/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>
        <a:xfrm rot="10800000">
          <a:off x="2002040" y="474"/>
          <a:ext cx="7139614" cy="814865"/>
        </a:xfrm>
        <a:prstGeom prst="homePlate">
          <a:avLst/>
        </a:prstGeom>
      </dgm:spPr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>
        <a:xfrm rot="10800000">
          <a:off x="2002040" y="1058583"/>
          <a:ext cx="7139614" cy="814865"/>
        </a:xfrm>
        <a:prstGeom prst="homePlate">
          <a:avLst/>
        </a:prstGeom>
      </dgm:spPr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>
        <a:xfrm rot="10800000">
          <a:off x="2002040" y="2116692"/>
          <a:ext cx="7139614" cy="814865"/>
        </a:xfrm>
        <a:prstGeom prst="homePlate">
          <a:avLst/>
        </a:prstGeom>
      </dgm:spPr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>
        <a:xfrm rot="10800000">
          <a:off x="2002040" y="3174801"/>
          <a:ext cx="7139614" cy="814865"/>
        </a:xfrm>
        <a:prstGeom prst="homePlate">
          <a:avLst/>
        </a:prstGeom>
      </dgm:spPr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>
        <a:xfrm rot="10800000">
          <a:off x="2002040" y="4232910"/>
          <a:ext cx="7139614" cy="814865"/>
        </a:xfrm>
        <a:prstGeom prst="homePlate">
          <a:avLst/>
        </a:prstGeom>
      </dgm:spPr>
    </dgm:pt>
  </dgm:ptLst>
  <dgm:cxnLst>
    <dgm:cxn modelId="{BA675A03-EE43-4A04-BF29-354BD289488E}" type="presOf" srcId="{AC44FC8F-6B9F-41DE-9FDC-DD5F8D2A0071}" destId="{698F5D1F-7ADD-43FC-BF6F-1A7A0D6A7A4F}" srcOrd="0" destOrd="0" presId="urn:microsoft.com/office/officeart/2005/8/layout/vList3#5"/>
    <dgm:cxn modelId="{65D98D23-CA7A-453F-9484-DF19055B9973}" type="presOf" srcId="{A6BD5C97-A9CC-44FF-9A3F-9CF8B372AEE0}" destId="{B6DD0CCA-0A99-4822-B68D-7A0A51643D92}" srcOrd="0" destOrd="0" presId="urn:microsoft.com/office/officeart/2005/8/layout/vList3#5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BCAED48-AD5A-4F2C-970D-F6D8902FF96A}" type="presOf" srcId="{0CF287F1-52BC-4FE6-BECE-25C1BD28E021}" destId="{CD3ADED4-FB22-4635-99CE-1AB3D999FDA0}" srcOrd="0" destOrd="0" presId="urn:microsoft.com/office/officeart/2005/8/layout/vList3#5"/>
    <dgm:cxn modelId="{C295BE51-C6A3-4284-9AD7-AAACAD33ED25}" type="presOf" srcId="{F3E0743A-5473-44F9-A833-05FD4A3EC144}" destId="{D1B8A44C-0F90-48BB-9203-4FD1D3989BDC}" srcOrd="0" destOrd="0" presId="urn:microsoft.com/office/officeart/2005/8/layout/vList3#5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779FBDDD-5A49-408C-9E99-18D231520CAB}" type="presOf" srcId="{47350F2C-8965-430A-8361-E7CCCF3C7284}" destId="{B5C37812-7EFF-48A4-B2FB-4707449893D3}" srcOrd="0" destOrd="0" presId="urn:microsoft.com/office/officeart/2005/8/layout/vList3#5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5"/>
    <dgm:cxn modelId="{DF88C2CC-92FC-4226-BA5A-8469C5570138}" type="presParOf" srcId="{73852271-39CE-485E-9C35-81AE2EA898DF}" destId="{BEDC0BF3-D75F-4E5E-AA3A-2CC0D9DD0EAC}" srcOrd="0" destOrd="0" presId="urn:microsoft.com/office/officeart/2005/8/layout/vList3#5"/>
    <dgm:cxn modelId="{4DB521B5-07F4-43DA-969A-90CA091384F1}" type="presParOf" srcId="{BEDC0BF3-D75F-4E5E-AA3A-2CC0D9DD0EAC}" destId="{DA3E3410-9F0D-46F0-B537-DC54EEF60B5A}" srcOrd="0" destOrd="0" presId="urn:microsoft.com/office/officeart/2005/8/layout/vList3#5"/>
    <dgm:cxn modelId="{C4EA54A2-5E9C-4FA5-97FA-26BADE45E0A8}" type="presParOf" srcId="{BEDC0BF3-D75F-4E5E-AA3A-2CC0D9DD0EAC}" destId="{698F5D1F-7ADD-43FC-BF6F-1A7A0D6A7A4F}" srcOrd="1" destOrd="0" presId="urn:microsoft.com/office/officeart/2005/8/layout/vList3#5"/>
    <dgm:cxn modelId="{CEAC3F85-F3D6-4F3F-B271-EE64DB70CA8A}" type="presParOf" srcId="{73852271-39CE-485E-9C35-81AE2EA898DF}" destId="{6C69E316-95E7-4BF6-BD26-329C2CFA4FA0}" srcOrd="1" destOrd="0" presId="urn:microsoft.com/office/officeart/2005/8/layout/vList3#5"/>
    <dgm:cxn modelId="{434A31FC-22C5-46B0-9200-5F0EBBA33A47}" type="presParOf" srcId="{73852271-39CE-485E-9C35-81AE2EA898DF}" destId="{BA20DFE2-12E7-4E72-8A95-15E7B0E88EC0}" srcOrd="2" destOrd="0" presId="urn:microsoft.com/office/officeart/2005/8/layout/vList3#5"/>
    <dgm:cxn modelId="{1030B49E-35C8-4911-BBC1-AF0FCDF015FC}" type="presParOf" srcId="{BA20DFE2-12E7-4E72-8A95-15E7B0E88EC0}" destId="{6EA10D6F-1566-486B-B17C-B8189EBEE51F}" srcOrd="0" destOrd="0" presId="urn:microsoft.com/office/officeart/2005/8/layout/vList3#5"/>
    <dgm:cxn modelId="{01271841-4D24-47E7-859E-9ECFE36B0C28}" type="presParOf" srcId="{BA20DFE2-12E7-4E72-8A95-15E7B0E88EC0}" destId="{B5C37812-7EFF-48A4-B2FB-4707449893D3}" srcOrd="1" destOrd="0" presId="urn:microsoft.com/office/officeart/2005/8/layout/vList3#5"/>
    <dgm:cxn modelId="{F0C83878-B78B-4555-B46D-677FE260453D}" type="presParOf" srcId="{73852271-39CE-485E-9C35-81AE2EA898DF}" destId="{6B914159-E42B-43A7-9D29-31899CC1600B}" srcOrd="3" destOrd="0" presId="urn:microsoft.com/office/officeart/2005/8/layout/vList3#5"/>
    <dgm:cxn modelId="{41D0505C-1D34-4ED3-9211-D34646C7863E}" type="presParOf" srcId="{73852271-39CE-485E-9C35-81AE2EA898DF}" destId="{6D0424EB-F7C1-44BC-90FD-CFD05A1AECAB}" srcOrd="4" destOrd="0" presId="urn:microsoft.com/office/officeart/2005/8/layout/vList3#5"/>
    <dgm:cxn modelId="{9FF05F2F-060E-42F3-9691-1F8FFED644BD}" type="presParOf" srcId="{6D0424EB-F7C1-44BC-90FD-CFD05A1AECAB}" destId="{E6EBDE7E-4715-4505-8132-CA4E572E65C9}" srcOrd="0" destOrd="0" presId="urn:microsoft.com/office/officeart/2005/8/layout/vList3#5"/>
    <dgm:cxn modelId="{93122C91-5846-4CAB-9A52-9FCEC0191BEB}" type="presParOf" srcId="{6D0424EB-F7C1-44BC-90FD-CFD05A1AECAB}" destId="{CD3ADED4-FB22-4635-99CE-1AB3D999FDA0}" srcOrd="1" destOrd="0" presId="urn:microsoft.com/office/officeart/2005/8/layout/vList3#5"/>
    <dgm:cxn modelId="{4932BC6B-BCD4-4A65-91C3-AB4D4946EE30}" type="presParOf" srcId="{73852271-39CE-485E-9C35-81AE2EA898DF}" destId="{A833D42E-A60E-4BA7-898E-3F696216CF77}" srcOrd="5" destOrd="0" presId="urn:microsoft.com/office/officeart/2005/8/layout/vList3#5"/>
    <dgm:cxn modelId="{AE54CE83-2498-4E92-BDF3-CC99A1961A8E}" type="presParOf" srcId="{73852271-39CE-485E-9C35-81AE2EA898DF}" destId="{2770E747-9948-48C2-841E-529785C62821}" srcOrd="6" destOrd="0" presId="urn:microsoft.com/office/officeart/2005/8/layout/vList3#5"/>
    <dgm:cxn modelId="{25324F94-9CCC-4554-873F-A06EF416D682}" type="presParOf" srcId="{2770E747-9948-48C2-841E-529785C62821}" destId="{10454856-2890-4756-9323-D8EC7560CF45}" srcOrd="0" destOrd="0" presId="urn:microsoft.com/office/officeart/2005/8/layout/vList3#5"/>
    <dgm:cxn modelId="{4334A372-C3EB-4162-89B2-5059F9C06BF8}" type="presParOf" srcId="{2770E747-9948-48C2-841E-529785C62821}" destId="{B6DD0CCA-0A99-4822-B68D-7A0A51643D92}" srcOrd="1" destOrd="0" presId="urn:microsoft.com/office/officeart/2005/8/layout/vList3#5"/>
    <dgm:cxn modelId="{C07002E5-0266-4735-A96F-7463B5317A87}" type="presParOf" srcId="{73852271-39CE-485E-9C35-81AE2EA898DF}" destId="{51FC154D-69E4-4A05-9E40-B53275E8FF3C}" srcOrd="7" destOrd="0" presId="urn:microsoft.com/office/officeart/2005/8/layout/vList3#5"/>
    <dgm:cxn modelId="{BB6D85BF-60BE-4100-BD6B-C09867F183C3}" type="presParOf" srcId="{73852271-39CE-485E-9C35-81AE2EA898DF}" destId="{CA77C2CB-1CE6-44AE-B003-90A96B6C102A}" srcOrd="8" destOrd="0" presId="urn:microsoft.com/office/officeart/2005/8/layout/vList3#5"/>
    <dgm:cxn modelId="{D8C31F59-A149-4D31-AE87-BEFECF2ACAEB}" type="presParOf" srcId="{CA77C2CB-1CE6-44AE-B003-90A96B6C102A}" destId="{D1B0F11F-0C03-4FE8-A184-487C5AD8D5C2}" srcOrd="0" destOrd="0" presId="urn:microsoft.com/office/officeart/2005/8/layout/vList3#5"/>
    <dgm:cxn modelId="{EB50FBEA-9B71-447D-A7BC-C240B111425F}" type="presParOf" srcId="{CA77C2CB-1CE6-44AE-B003-90A96B6C102A}" destId="{D1B8A44C-0F90-48BB-9203-4FD1D3989BDC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61826D14-7578-4B34-96EB-5ACA59E08071}" type="presOf" srcId="{F3E0743A-5473-44F9-A833-05FD4A3EC144}" destId="{D1B8A44C-0F90-48BB-9203-4FD1D3989BDC}" srcOrd="0" destOrd="0" presId="urn:microsoft.com/office/officeart/2005/8/layout/vList3#6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FED0FC37-6B07-4255-BA06-50784FC7445F}" type="presOf" srcId="{90AEAF06-FF20-4EC1-93EE-D6117FFE98B9}" destId="{73852271-39CE-485E-9C35-81AE2EA898DF}" srcOrd="0" destOrd="0" presId="urn:microsoft.com/office/officeart/2005/8/layout/vList3#6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38EC204F-3066-45CF-BF0F-F1B712A493AD}" type="presOf" srcId="{47350F2C-8965-430A-8361-E7CCCF3C7284}" destId="{B5C37812-7EFF-48A4-B2FB-4707449893D3}" srcOrd="0" destOrd="0" presId="urn:microsoft.com/office/officeart/2005/8/layout/vList3#6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47CA358-7232-4B1D-AB96-08B77752F534}" type="presOf" srcId="{A6BD5C97-A9CC-44FF-9A3F-9CF8B372AEE0}" destId="{B6DD0CCA-0A99-4822-B68D-7A0A51643D92}" srcOrd="0" destOrd="0" presId="urn:microsoft.com/office/officeart/2005/8/layout/vList3#6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6FF03C0-5DBA-496A-9149-DEC65ABA8C8D}" type="presOf" srcId="{0CF287F1-52BC-4FE6-BECE-25C1BD28E021}" destId="{CD3ADED4-FB22-4635-99CE-1AB3D999FDA0}" srcOrd="0" destOrd="0" presId="urn:microsoft.com/office/officeart/2005/8/layout/vList3#6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D334D4ED-B3F5-494A-806E-FFE52D2923A0}" type="presOf" srcId="{AC44FC8F-6B9F-41DE-9FDC-DD5F8D2A0071}" destId="{698F5D1F-7ADD-43FC-BF6F-1A7A0D6A7A4F}" srcOrd="0" destOrd="0" presId="urn:microsoft.com/office/officeart/2005/8/layout/vList3#6"/>
    <dgm:cxn modelId="{C4BBA9C1-731B-4215-9756-F2B7B3F44A71}" type="presParOf" srcId="{73852271-39CE-485E-9C35-81AE2EA898DF}" destId="{BEDC0BF3-D75F-4E5E-AA3A-2CC0D9DD0EAC}" srcOrd="0" destOrd="0" presId="urn:microsoft.com/office/officeart/2005/8/layout/vList3#6"/>
    <dgm:cxn modelId="{A46B0220-D7B4-49CE-909A-E0E6797B3BC8}" type="presParOf" srcId="{BEDC0BF3-D75F-4E5E-AA3A-2CC0D9DD0EAC}" destId="{DA3E3410-9F0D-46F0-B537-DC54EEF60B5A}" srcOrd="0" destOrd="0" presId="urn:microsoft.com/office/officeart/2005/8/layout/vList3#6"/>
    <dgm:cxn modelId="{D678F70E-BDBA-478B-8EF4-55E4A6B853BC}" type="presParOf" srcId="{BEDC0BF3-D75F-4E5E-AA3A-2CC0D9DD0EAC}" destId="{698F5D1F-7ADD-43FC-BF6F-1A7A0D6A7A4F}" srcOrd="1" destOrd="0" presId="urn:microsoft.com/office/officeart/2005/8/layout/vList3#6"/>
    <dgm:cxn modelId="{EC4D4EF5-4855-4901-839A-F83C95EA5B84}" type="presParOf" srcId="{73852271-39CE-485E-9C35-81AE2EA898DF}" destId="{6C69E316-95E7-4BF6-BD26-329C2CFA4FA0}" srcOrd="1" destOrd="0" presId="urn:microsoft.com/office/officeart/2005/8/layout/vList3#6"/>
    <dgm:cxn modelId="{DF4DB55A-FFDA-4B24-90DB-E61681913799}" type="presParOf" srcId="{73852271-39CE-485E-9C35-81AE2EA898DF}" destId="{BA20DFE2-12E7-4E72-8A95-15E7B0E88EC0}" srcOrd="2" destOrd="0" presId="urn:microsoft.com/office/officeart/2005/8/layout/vList3#6"/>
    <dgm:cxn modelId="{C10CB696-AD91-46F2-8355-A8094F17F433}" type="presParOf" srcId="{BA20DFE2-12E7-4E72-8A95-15E7B0E88EC0}" destId="{6EA10D6F-1566-486B-B17C-B8189EBEE51F}" srcOrd="0" destOrd="0" presId="urn:microsoft.com/office/officeart/2005/8/layout/vList3#6"/>
    <dgm:cxn modelId="{DF6C31A2-F69F-454E-818A-F4DC4C1555B7}" type="presParOf" srcId="{BA20DFE2-12E7-4E72-8A95-15E7B0E88EC0}" destId="{B5C37812-7EFF-48A4-B2FB-4707449893D3}" srcOrd="1" destOrd="0" presId="urn:microsoft.com/office/officeart/2005/8/layout/vList3#6"/>
    <dgm:cxn modelId="{FA70FBC5-7C46-4F92-9977-4BF806C765AD}" type="presParOf" srcId="{73852271-39CE-485E-9C35-81AE2EA898DF}" destId="{6B914159-E42B-43A7-9D29-31899CC1600B}" srcOrd="3" destOrd="0" presId="urn:microsoft.com/office/officeart/2005/8/layout/vList3#6"/>
    <dgm:cxn modelId="{AF921B41-41DB-4895-B2B4-7F7443F0DE0F}" type="presParOf" srcId="{73852271-39CE-485E-9C35-81AE2EA898DF}" destId="{6D0424EB-F7C1-44BC-90FD-CFD05A1AECAB}" srcOrd="4" destOrd="0" presId="urn:microsoft.com/office/officeart/2005/8/layout/vList3#6"/>
    <dgm:cxn modelId="{212D5CCC-51A0-4966-91CA-074999AAF96B}" type="presParOf" srcId="{6D0424EB-F7C1-44BC-90FD-CFD05A1AECAB}" destId="{E6EBDE7E-4715-4505-8132-CA4E572E65C9}" srcOrd="0" destOrd="0" presId="urn:microsoft.com/office/officeart/2005/8/layout/vList3#6"/>
    <dgm:cxn modelId="{814168B2-4854-4832-8E8E-1CCAC3566EA8}" type="presParOf" srcId="{6D0424EB-F7C1-44BC-90FD-CFD05A1AECAB}" destId="{CD3ADED4-FB22-4635-99CE-1AB3D999FDA0}" srcOrd="1" destOrd="0" presId="urn:microsoft.com/office/officeart/2005/8/layout/vList3#6"/>
    <dgm:cxn modelId="{2E5DA4DA-8A47-4D04-9E24-43C3951AB483}" type="presParOf" srcId="{73852271-39CE-485E-9C35-81AE2EA898DF}" destId="{A833D42E-A60E-4BA7-898E-3F696216CF77}" srcOrd="5" destOrd="0" presId="urn:microsoft.com/office/officeart/2005/8/layout/vList3#6"/>
    <dgm:cxn modelId="{CBE1C0FA-6B4F-40A1-89AE-DA67877DA9F2}" type="presParOf" srcId="{73852271-39CE-485E-9C35-81AE2EA898DF}" destId="{2770E747-9948-48C2-841E-529785C62821}" srcOrd="6" destOrd="0" presId="urn:microsoft.com/office/officeart/2005/8/layout/vList3#6"/>
    <dgm:cxn modelId="{32A61AF7-11B8-4B58-B6B9-83EF177E9D85}" type="presParOf" srcId="{2770E747-9948-48C2-841E-529785C62821}" destId="{10454856-2890-4756-9323-D8EC7560CF45}" srcOrd="0" destOrd="0" presId="urn:microsoft.com/office/officeart/2005/8/layout/vList3#6"/>
    <dgm:cxn modelId="{025DA59D-16FE-45D5-8B2F-E9B6E7031032}" type="presParOf" srcId="{2770E747-9948-48C2-841E-529785C62821}" destId="{B6DD0CCA-0A99-4822-B68D-7A0A51643D92}" srcOrd="1" destOrd="0" presId="urn:microsoft.com/office/officeart/2005/8/layout/vList3#6"/>
    <dgm:cxn modelId="{A71B2B58-1804-463A-9E7A-6D8DA8413FC3}" type="presParOf" srcId="{73852271-39CE-485E-9C35-81AE2EA898DF}" destId="{51FC154D-69E4-4A05-9E40-B53275E8FF3C}" srcOrd="7" destOrd="0" presId="urn:microsoft.com/office/officeart/2005/8/layout/vList3#6"/>
    <dgm:cxn modelId="{625B5AD2-FEF8-4F8C-884D-730DD580D937}" type="presParOf" srcId="{73852271-39CE-485E-9C35-81AE2EA898DF}" destId="{CA77C2CB-1CE6-44AE-B003-90A96B6C102A}" srcOrd="8" destOrd="0" presId="urn:microsoft.com/office/officeart/2005/8/layout/vList3#6"/>
    <dgm:cxn modelId="{A990F97E-323C-4FE7-8420-27CC0CB5FF08}" type="presParOf" srcId="{CA77C2CB-1CE6-44AE-B003-90A96B6C102A}" destId="{D1B0F11F-0C03-4FE8-A184-487C5AD8D5C2}" srcOrd="0" destOrd="0" presId="urn:microsoft.com/office/officeart/2005/8/layout/vList3#6"/>
    <dgm:cxn modelId="{E45EAB22-79FB-4F98-ACD9-376572F6AB1E}" type="presParOf" srcId="{CA77C2CB-1CE6-44AE-B003-90A96B6C102A}" destId="{D1B8A44C-0F90-48BB-9203-4FD1D3989BDC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5AC646-E20E-43F1-9BC2-AAE53ED13CE4}" type="presOf" srcId="{A6BD5C97-A9CC-44FF-9A3F-9CF8B372AEE0}" destId="{B6DD0CCA-0A99-4822-B68D-7A0A51643D92}" srcOrd="0" destOrd="0" presId="urn:microsoft.com/office/officeart/2005/8/layout/vList3#7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BA7AEEB2-6277-4A2F-97AE-2B68C6561125}" type="presOf" srcId="{90AEAF06-FF20-4EC1-93EE-D6117FFE98B9}" destId="{73852271-39CE-485E-9C35-81AE2EA898DF}" srcOrd="0" destOrd="0" presId="urn:microsoft.com/office/officeart/2005/8/layout/vList3#7"/>
    <dgm:cxn modelId="{B5026FCE-41E5-4041-A8AD-488388E782E1}" type="presOf" srcId="{0CF287F1-52BC-4FE6-BECE-25C1BD28E021}" destId="{CD3ADED4-FB22-4635-99CE-1AB3D999FDA0}" srcOrd="0" destOrd="0" presId="urn:microsoft.com/office/officeart/2005/8/layout/vList3#7"/>
    <dgm:cxn modelId="{E72C3BDC-11A6-4739-93FF-ECECA149C7F9}" type="presOf" srcId="{AC44FC8F-6B9F-41DE-9FDC-DD5F8D2A0071}" destId="{698F5D1F-7ADD-43FC-BF6F-1A7A0D6A7A4F}" srcOrd="0" destOrd="0" presId="urn:microsoft.com/office/officeart/2005/8/layout/vList3#7"/>
    <dgm:cxn modelId="{89839FE4-1AF2-449B-9C6D-719E6C2F98BE}" type="presOf" srcId="{47350F2C-8965-430A-8361-E7CCCF3C7284}" destId="{B5C37812-7EFF-48A4-B2FB-4707449893D3}" srcOrd="0" destOrd="0" presId="urn:microsoft.com/office/officeart/2005/8/layout/vList3#7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9D8679FA-1092-4C67-A09D-EFDC23B1CD5A}" type="presOf" srcId="{F3E0743A-5473-44F9-A833-05FD4A3EC144}" destId="{D1B8A44C-0F90-48BB-9203-4FD1D3989BDC}" srcOrd="0" destOrd="0" presId="urn:microsoft.com/office/officeart/2005/8/layout/vList3#7"/>
    <dgm:cxn modelId="{487F9B1C-2122-45DB-9E5D-851C4A479714}" type="presParOf" srcId="{73852271-39CE-485E-9C35-81AE2EA898DF}" destId="{BEDC0BF3-D75F-4E5E-AA3A-2CC0D9DD0EAC}" srcOrd="0" destOrd="0" presId="urn:microsoft.com/office/officeart/2005/8/layout/vList3#7"/>
    <dgm:cxn modelId="{1C0D6028-5B59-4C89-BB27-D28D4F4EA861}" type="presParOf" srcId="{BEDC0BF3-D75F-4E5E-AA3A-2CC0D9DD0EAC}" destId="{DA3E3410-9F0D-46F0-B537-DC54EEF60B5A}" srcOrd="0" destOrd="0" presId="urn:microsoft.com/office/officeart/2005/8/layout/vList3#7"/>
    <dgm:cxn modelId="{DEB433B0-93C0-4D0C-9610-BFC78E65B661}" type="presParOf" srcId="{BEDC0BF3-D75F-4E5E-AA3A-2CC0D9DD0EAC}" destId="{698F5D1F-7ADD-43FC-BF6F-1A7A0D6A7A4F}" srcOrd="1" destOrd="0" presId="urn:microsoft.com/office/officeart/2005/8/layout/vList3#7"/>
    <dgm:cxn modelId="{F477AECF-C2D1-4943-944E-410755263ECA}" type="presParOf" srcId="{73852271-39CE-485E-9C35-81AE2EA898DF}" destId="{6C69E316-95E7-4BF6-BD26-329C2CFA4FA0}" srcOrd="1" destOrd="0" presId="urn:microsoft.com/office/officeart/2005/8/layout/vList3#7"/>
    <dgm:cxn modelId="{C6BED36E-BC76-4B1A-BB3C-732710E3371C}" type="presParOf" srcId="{73852271-39CE-485E-9C35-81AE2EA898DF}" destId="{BA20DFE2-12E7-4E72-8A95-15E7B0E88EC0}" srcOrd="2" destOrd="0" presId="urn:microsoft.com/office/officeart/2005/8/layout/vList3#7"/>
    <dgm:cxn modelId="{5566DFF9-5B22-4360-9775-AD74F4E78A18}" type="presParOf" srcId="{BA20DFE2-12E7-4E72-8A95-15E7B0E88EC0}" destId="{6EA10D6F-1566-486B-B17C-B8189EBEE51F}" srcOrd="0" destOrd="0" presId="urn:microsoft.com/office/officeart/2005/8/layout/vList3#7"/>
    <dgm:cxn modelId="{11EA1B0E-0A3F-4CD9-9037-9387DDCB2D14}" type="presParOf" srcId="{BA20DFE2-12E7-4E72-8A95-15E7B0E88EC0}" destId="{B5C37812-7EFF-48A4-B2FB-4707449893D3}" srcOrd="1" destOrd="0" presId="urn:microsoft.com/office/officeart/2005/8/layout/vList3#7"/>
    <dgm:cxn modelId="{B8BEE82A-957A-4D25-B21D-114FC79BE8A3}" type="presParOf" srcId="{73852271-39CE-485E-9C35-81AE2EA898DF}" destId="{6B914159-E42B-43A7-9D29-31899CC1600B}" srcOrd="3" destOrd="0" presId="urn:microsoft.com/office/officeart/2005/8/layout/vList3#7"/>
    <dgm:cxn modelId="{5EFD3F86-9D51-4109-9EB3-3FC23464CB74}" type="presParOf" srcId="{73852271-39CE-485E-9C35-81AE2EA898DF}" destId="{6D0424EB-F7C1-44BC-90FD-CFD05A1AECAB}" srcOrd="4" destOrd="0" presId="urn:microsoft.com/office/officeart/2005/8/layout/vList3#7"/>
    <dgm:cxn modelId="{E9895418-9789-4087-B1CE-325E73F464AD}" type="presParOf" srcId="{6D0424EB-F7C1-44BC-90FD-CFD05A1AECAB}" destId="{E6EBDE7E-4715-4505-8132-CA4E572E65C9}" srcOrd="0" destOrd="0" presId="urn:microsoft.com/office/officeart/2005/8/layout/vList3#7"/>
    <dgm:cxn modelId="{48A72AF1-307F-43AE-952B-A99080340F8D}" type="presParOf" srcId="{6D0424EB-F7C1-44BC-90FD-CFD05A1AECAB}" destId="{CD3ADED4-FB22-4635-99CE-1AB3D999FDA0}" srcOrd="1" destOrd="0" presId="urn:microsoft.com/office/officeart/2005/8/layout/vList3#7"/>
    <dgm:cxn modelId="{92996E8A-A54A-4C0A-9225-6FB1C340C7A0}" type="presParOf" srcId="{73852271-39CE-485E-9C35-81AE2EA898DF}" destId="{A833D42E-A60E-4BA7-898E-3F696216CF77}" srcOrd="5" destOrd="0" presId="urn:microsoft.com/office/officeart/2005/8/layout/vList3#7"/>
    <dgm:cxn modelId="{9DC401BF-BF49-44A5-B37A-4242B2A82E26}" type="presParOf" srcId="{73852271-39CE-485E-9C35-81AE2EA898DF}" destId="{2770E747-9948-48C2-841E-529785C62821}" srcOrd="6" destOrd="0" presId="urn:microsoft.com/office/officeart/2005/8/layout/vList3#7"/>
    <dgm:cxn modelId="{4D29C4E3-107E-4DE0-AEDA-756DBEBCD566}" type="presParOf" srcId="{2770E747-9948-48C2-841E-529785C62821}" destId="{10454856-2890-4756-9323-D8EC7560CF45}" srcOrd="0" destOrd="0" presId="urn:microsoft.com/office/officeart/2005/8/layout/vList3#7"/>
    <dgm:cxn modelId="{8C660542-FEC0-4501-886D-5EFF8E906491}" type="presParOf" srcId="{2770E747-9948-48C2-841E-529785C62821}" destId="{B6DD0CCA-0A99-4822-B68D-7A0A51643D92}" srcOrd="1" destOrd="0" presId="urn:microsoft.com/office/officeart/2005/8/layout/vList3#7"/>
    <dgm:cxn modelId="{64CA6E5F-44D8-4812-920C-50906D8DB38F}" type="presParOf" srcId="{73852271-39CE-485E-9C35-81AE2EA898DF}" destId="{51FC154D-69E4-4A05-9E40-B53275E8FF3C}" srcOrd="7" destOrd="0" presId="urn:microsoft.com/office/officeart/2005/8/layout/vList3#7"/>
    <dgm:cxn modelId="{B0CF6928-F7C1-4F5A-87BE-FCED2FB6470E}" type="presParOf" srcId="{73852271-39CE-485E-9C35-81AE2EA898DF}" destId="{CA77C2CB-1CE6-44AE-B003-90A96B6C102A}" srcOrd="8" destOrd="0" presId="urn:microsoft.com/office/officeart/2005/8/layout/vList3#7"/>
    <dgm:cxn modelId="{6D3F2A32-AE76-465D-A7D8-6F0B9A7E0B56}" type="presParOf" srcId="{CA77C2CB-1CE6-44AE-B003-90A96B6C102A}" destId="{D1B0F11F-0C03-4FE8-A184-487C5AD8D5C2}" srcOrd="0" destOrd="0" presId="urn:microsoft.com/office/officeart/2005/8/layout/vList3#7"/>
    <dgm:cxn modelId="{DD3110A8-0303-45B0-99FA-1D106B0B5EF1}" type="presParOf" srcId="{CA77C2CB-1CE6-44AE-B003-90A96B6C102A}" destId="{D1B8A44C-0F90-48BB-9203-4FD1D3989BDC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A0799160-214F-4A15-ACB0-9E915D4C9918}" type="presOf" srcId="{47350F2C-8965-430A-8361-E7CCCF3C7284}" destId="{B5C37812-7EFF-48A4-B2FB-4707449893D3}" srcOrd="0" destOrd="0" presId="urn:microsoft.com/office/officeart/2005/8/layout/vList3#8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FB93A59-0957-42DF-96D3-2BAFF008011D}" type="presOf" srcId="{90AEAF06-FF20-4EC1-93EE-D6117FFE98B9}" destId="{73852271-39CE-485E-9C35-81AE2EA898DF}" srcOrd="0" destOrd="0" presId="urn:microsoft.com/office/officeart/2005/8/layout/vList3#8"/>
    <dgm:cxn modelId="{1AFAA9A1-9501-4068-A878-A3B63382C5A1}" type="presOf" srcId="{F3E0743A-5473-44F9-A833-05FD4A3EC144}" destId="{D1B8A44C-0F90-48BB-9203-4FD1D3989BDC}" srcOrd="0" destOrd="0" presId="urn:microsoft.com/office/officeart/2005/8/layout/vList3#8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3709EFB3-C1B5-41FA-B061-05409572C864}" type="presOf" srcId="{A6BD5C97-A9CC-44FF-9A3F-9CF8B372AEE0}" destId="{B6DD0CCA-0A99-4822-B68D-7A0A51643D92}" srcOrd="0" destOrd="0" presId="urn:microsoft.com/office/officeart/2005/8/layout/vList3#8"/>
    <dgm:cxn modelId="{D6594ACC-3604-49B2-892B-745E2D19A2FD}" type="presOf" srcId="{0CF287F1-52BC-4FE6-BECE-25C1BD28E021}" destId="{CD3ADED4-FB22-4635-99CE-1AB3D999FDA0}" srcOrd="0" destOrd="0" presId="urn:microsoft.com/office/officeart/2005/8/layout/vList3#8"/>
    <dgm:cxn modelId="{48323CD8-41AA-4579-9458-BA4357E05644}" type="presOf" srcId="{AC44FC8F-6B9F-41DE-9FDC-DD5F8D2A0071}" destId="{698F5D1F-7ADD-43FC-BF6F-1A7A0D6A7A4F}" srcOrd="0" destOrd="0" presId="urn:microsoft.com/office/officeart/2005/8/layout/vList3#8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19622D4B-FBF2-478F-8EF5-AD7B5CE5849C}" type="presParOf" srcId="{73852271-39CE-485E-9C35-81AE2EA898DF}" destId="{BEDC0BF3-D75F-4E5E-AA3A-2CC0D9DD0EAC}" srcOrd="0" destOrd="0" presId="urn:microsoft.com/office/officeart/2005/8/layout/vList3#8"/>
    <dgm:cxn modelId="{EACA52CD-9F29-4AE5-AA11-CC08F4EA0E63}" type="presParOf" srcId="{BEDC0BF3-D75F-4E5E-AA3A-2CC0D9DD0EAC}" destId="{DA3E3410-9F0D-46F0-B537-DC54EEF60B5A}" srcOrd="0" destOrd="0" presId="urn:microsoft.com/office/officeart/2005/8/layout/vList3#8"/>
    <dgm:cxn modelId="{7F668189-9612-46ED-B649-3D930B79D0BE}" type="presParOf" srcId="{BEDC0BF3-D75F-4E5E-AA3A-2CC0D9DD0EAC}" destId="{698F5D1F-7ADD-43FC-BF6F-1A7A0D6A7A4F}" srcOrd="1" destOrd="0" presId="urn:microsoft.com/office/officeart/2005/8/layout/vList3#8"/>
    <dgm:cxn modelId="{E4C414DB-0AAE-499D-9A4E-4EEF612D85D0}" type="presParOf" srcId="{73852271-39CE-485E-9C35-81AE2EA898DF}" destId="{6C69E316-95E7-4BF6-BD26-329C2CFA4FA0}" srcOrd="1" destOrd="0" presId="urn:microsoft.com/office/officeart/2005/8/layout/vList3#8"/>
    <dgm:cxn modelId="{2649F0B5-EFC2-40F0-A919-C96FF6212943}" type="presParOf" srcId="{73852271-39CE-485E-9C35-81AE2EA898DF}" destId="{BA20DFE2-12E7-4E72-8A95-15E7B0E88EC0}" srcOrd="2" destOrd="0" presId="urn:microsoft.com/office/officeart/2005/8/layout/vList3#8"/>
    <dgm:cxn modelId="{CF6EA38F-19CE-4127-B187-A2F85A7C6CBE}" type="presParOf" srcId="{BA20DFE2-12E7-4E72-8A95-15E7B0E88EC0}" destId="{6EA10D6F-1566-486B-B17C-B8189EBEE51F}" srcOrd="0" destOrd="0" presId="urn:microsoft.com/office/officeart/2005/8/layout/vList3#8"/>
    <dgm:cxn modelId="{29F28A36-8147-4270-87E4-CBBF88DF9DD7}" type="presParOf" srcId="{BA20DFE2-12E7-4E72-8A95-15E7B0E88EC0}" destId="{B5C37812-7EFF-48A4-B2FB-4707449893D3}" srcOrd="1" destOrd="0" presId="urn:microsoft.com/office/officeart/2005/8/layout/vList3#8"/>
    <dgm:cxn modelId="{65DA66E1-5FB2-4BFF-BF5B-69F3EB3B07F3}" type="presParOf" srcId="{73852271-39CE-485E-9C35-81AE2EA898DF}" destId="{6B914159-E42B-43A7-9D29-31899CC1600B}" srcOrd="3" destOrd="0" presId="urn:microsoft.com/office/officeart/2005/8/layout/vList3#8"/>
    <dgm:cxn modelId="{8808E75D-C9CA-4695-BA4E-263197320564}" type="presParOf" srcId="{73852271-39CE-485E-9C35-81AE2EA898DF}" destId="{6D0424EB-F7C1-44BC-90FD-CFD05A1AECAB}" srcOrd="4" destOrd="0" presId="urn:microsoft.com/office/officeart/2005/8/layout/vList3#8"/>
    <dgm:cxn modelId="{62E5CD54-9DAE-427E-A8E5-732214EDF2CB}" type="presParOf" srcId="{6D0424EB-F7C1-44BC-90FD-CFD05A1AECAB}" destId="{E6EBDE7E-4715-4505-8132-CA4E572E65C9}" srcOrd="0" destOrd="0" presId="urn:microsoft.com/office/officeart/2005/8/layout/vList3#8"/>
    <dgm:cxn modelId="{FD064930-1DAA-467D-94AC-7677851A83EF}" type="presParOf" srcId="{6D0424EB-F7C1-44BC-90FD-CFD05A1AECAB}" destId="{CD3ADED4-FB22-4635-99CE-1AB3D999FDA0}" srcOrd="1" destOrd="0" presId="urn:microsoft.com/office/officeart/2005/8/layout/vList3#8"/>
    <dgm:cxn modelId="{604C4129-403C-4D07-8144-AB591B8FC8F5}" type="presParOf" srcId="{73852271-39CE-485E-9C35-81AE2EA898DF}" destId="{A833D42E-A60E-4BA7-898E-3F696216CF77}" srcOrd="5" destOrd="0" presId="urn:microsoft.com/office/officeart/2005/8/layout/vList3#8"/>
    <dgm:cxn modelId="{2244903F-5619-4DC2-A602-FC91D0E43EF5}" type="presParOf" srcId="{73852271-39CE-485E-9C35-81AE2EA898DF}" destId="{2770E747-9948-48C2-841E-529785C62821}" srcOrd="6" destOrd="0" presId="urn:microsoft.com/office/officeart/2005/8/layout/vList3#8"/>
    <dgm:cxn modelId="{EAA70496-AF03-4E51-82F5-DAB5C5EF2E0E}" type="presParOf" srcId="{2770E747-9948-48C2-841E-529785C62821}" destId="{10454856-2890-4756-9323-D8EC7560CF45}" srcOrd="0" destOrd="0" presId="urn:microsoft.com/office/officeart/2005/8/layout/vList3#8"/>
    <dgm:cxn modelId="{FA5786AE-6EA1-4C9C-AD7E-62042A100750}" type="presParOf" srcId="{2770E747-9948-48C2-841E-529785C62821}" destId="{B6DD0CCA-0A99-4822-B68D-7A0A51643D92}" srcOrd="1" destOrd="0" presId="urn:microsoft.com/office/officeart/2005/8/layout/vList3#8"/>
    <dgm:cxn modelId="{6DBCFBE6-F26C-44E6-B834-78941F505203}" type="presParOf" srcId="{73852271-39CE-485E-9C35-81AE2EA898DF}" destId="{51FC154D-69E4-4A05-9E40-B53275E8FF3C}" srcOrd="7" destOrd="0" presId="urn:microsoft.com/office/officeart/2005/8/layout/vList3#8"/>
    <dgm:cxn modelId="{D18E336B-25DF-4E34-85CC-F8E7BE438703}" type="presParOf" srcId="{73852271-39CE-485E-9C35-81AE2EA898DF}" destId="{CA77C2CB-1CE6-44AE-B003-90A96B6C102A}" srcOrd="8" destOrd="0" presId="urn:microsoft.com/office/officeart/2005/8/layout/vList3#8"/>
    <dgm:cxn modelId="{08D263EA-14A9-4684-A585-5BABEFBE221B}" type="presParOf" srcId="{CA77C2CB-1CE6-44AE-B003-90A96B6C102A}" destId="{D1B0F11F-0C03-4FE8-A184-487C5AD8D5C2}" srcOrd="0" destOrd="0" presId="urn:microsoft.com/office/officeart/2005/8/layout/vList3#8"/>
    <dgm:cxn modelId="{E041AED5-486D-48DA-852E-67F7A16FE5D8}" type="presParOf" srcId="{CA77C2CB-1CE6-44AE-B003-90A96B6C102A}" destId="{D1B8A44C-0F90-48BB-9203-4FD1D3989BDC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Java</a:t>
          </a:r>
          <a:r>
            <a:rPr lang="zh-CN" altLang="en-US" dirty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</dgm:pt>
  </dgm:ptLst>
  <dgm:cxnLst>
    <dgm:cxn modelId="{101AE00B-A6D9-470D-B62D-88109406745E}" type="presOf" srcId="{47350F2C-8965-430A-8361-E7CCCF3C7284}" destId="{B5C37812-7EFF-48A4-B2FB-4707449893D3}" srcOrd="0" destOrd="0" presId="urn:microsoft.com/office/officeart/2005/8/layout/vList3#9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009BAD40-0035-4EFC-A992-FD2010BBE2A9}" type="presOf" srcId="{0CF287F1-52BC-4FE6-BECE-25C1BD28E021}" destId="{CD3ADED4-FB22-4635-99CE-1AB3D999FDA0}" srcOrd="0" destOrd="0" presId="urn:microsoft.com/office/officeart/2005/8/layout/vList3#9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15F34D71-2022-4DF7-B927-3170E8382C06}" type="presOf" srcId="{A6BD5C97-A9CC-44FF-9A3F-9CF8B372AEE0}" destId="{B6DD0CCA-0A99-4822-B68D-7A0A51643D92}" srcOrd="0" destOrd="0" presId="urn:microsoft.com/office/officeart/2005/8/layout/vList3#9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C8944799-B2AB-4755-B8C7-E15E3A6B1C33}" type="presOf" srcId="{90AEAF06-FF20-4EC1-93EE-D6117FFE98B9}" destId="{73852271-39CE-485E-9C35-81AE2EA898DF}" srcOrd="0" destOrd="0" presId="urn:microsoft.com/office/officeart/2005/8/layout/vList3#9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F54F2FAC-D485-45AD-A982-A1C05443DCEE}" type="presOf" srcId="{AC44FC8F-6B9F-41DE-9FDC-DD5F8D2A0071}" destId="{698F5D1F-7ADD-43FC-BF6F-1A7A0D6A7A4F}" srcOrd="0" destOrd="0" presId="urn:microsoft.com/office/officeart/2005/8/layout/vList3#9"/>
    <dgm:cxn modelId="{D02103DF-81C2-4CFB-92BF-F4C2E30D2F67}" type="presOf" srcId="{F3E0743A-5473-44F9-A833-05FD4A3EC144}" destId="{D1B8A44C-0F90-48BB-9203-4FD1D3989BDC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AE19AF3-7715-46CF-B324-D195520395A2}" type="presParOf" srcId="{73852271-39CE-485E-9C35-81AE2EA898DF}" destId="{BEDC0BF3-D75F-4E5E-AA3A-2CC0D9DD0EAC}" srcOrd="0" destOrd="0" presId="urn:microsoft.com/office/officeart/2005/8/layout/vList3#9"/>
    <dgm:cxn modelId="{2898D869-F713-4893-888A-558328654926}" type="presParOf" srcId="{BEDC0BF3-D75F-4E5E-AA3A-2CC0D9DD0EAC}" destId="{DA3E3410-9F0D-46F0-B537-DC54EEF60B5A}" srcOrd="0" destOrd="0" presId="urn:microsoft.com/office/officeart/2005/8/layout/vList3#9"/>
    <dgm:cxn modelId="{AC5C8132-D85A-416E-A056-C958E6B8CE00}" type="presParOf" srcId="{BEDC0BF3-D75F-4E5E-AA3A-2CC0D9DD0EAC}" destId="{698F5D1F-7ADD-43FC-BF6F-1A7A0D6A7A4F}" srcOrd="1" destOrd="0" presId="urn:microsoft.com/office/officeart/2005/8/layout/vList3#9"/>
    <dgm:cxn modelId="{9E28C3C6-5CB8-43E4-9B2F-369204856717}" type="presParOf" srcId="{73852271-39CE-485E-9C35-81AE2EA898DF}" destId="{6C69E316-95E7-4BF6-BD26-329C2CFA4FA0}" srcOrd="1" destOrd="0" presId="urn:microsoft.com/office/officeart/2005/8/layout/vList3#9"/>
    <dgm:cxn modelId="{3C76051C-CBEA-4107-8CC2-E129D2AD720B}" type="presParOf" srcId="{73852271-39CE-485E-9C35-81AE2EA898DF}" destId="{BA20DFE2-12E7-4E72-8A95-15E7B0E88EC0}" srcOrd="2" destOrd="0" presId="urn:microsoft.com/office/officeart/2005/8/layout/vList3#9"/>
    <dgm:cxn modelId="{F8D7634F-084C-4338-A630-A4D3D1C4537F}" type="presParOf" srcId="{BA20DFE2-12E7-4E72-8A95-15E7B0E88EC0}" destId="{6EA10D6F-1566-486B-B17C-B8189EBEE51F}" srcOrd="0" destOrd="0" presId="urn:microsoft.com/office/officeart/2005/8/layout/vList3#9"/>
    <dgm:cxn modelId="{EF07995B-1D7D-4F87-9E64-11130F2DF12F}" type="presParOf" srcId="{BA20DFE2-12E7-4E72-8A95-15E7B0E88EC0}" destId="{B5C37812-7EFF-48A4-B2FB-4707449893D3}" srcOrd="1" destOrd="0" presId="urn:microsoft.com/office/officeart/2005/8/layout/vList3#9"/>
    <dgm:cxn modelId="{12A852C4-6DD7-423C-88AA-2A41D6504D99}" type="presParOf" srcId="{73852271-39CE-485E-9C35-81AE2EA898DF}" destId="{6B914159-E42B-43A7-9D29-31899CC1600B}" srcOrd="3" destOrd="0" presId="urn:microsoft.com/office/officeart/2005/8/layout/vList3#9"/>
    <dgm:cxn modelId="{1C52D393-E839-44C3-969C-9EE2131E366E}" type="presParOf" srcId="{73852271-39CE-485E-9C35-81AE2EA898DF}" destId="{6D0424EB-F7C1-44BC-90FD-CFD05A1AECAB}" srcOrd="4" destOrd="0" presId="urn:microsoft.com/office/officeart/2005/8/layout/vList3#9"/>
    <dgm:cxn modelId="{64814286-2BBE-4B9F-B0D5-0F642C5B3CC8}" type="presParOf" srcId="{6D0424EB-F7C1-44BC-90FD-CFD05A1AECAB}" destId="{E6EBDE7E-4715-4505-8132-CA4E572E65C9}" srcOrd="0" destOrd="0" presId="urn:microsoft.com/office/officeart/2005/8/layout/vList3#9"/>
    <dgm:cxn modelId="{4F0CCC66-1173-407F-B78C-F8F1C40B7209}" type="presParOf" srcId="{6D0424EB-F7C1-44BC-90FD-CFD05A1AECAB}" destId="{CD3ADED4-FB22-4635-99CE-1AB3D999FDA0}" srcOrd="1" destOrd="0" presId="urn:microsoft.com/office/officeart/2005/8/layout/vList3#9"/>
    <dgm:cxn modelId="{CCABE9F7-878B-4A8C-9355-D032943DDAAF}" type="presParOf" srcId="{73852271-39CE-485E-9C35-81AE2EA898DF}" destId="{A833D42E-A60E-4BA7-898E-3F696216CF77}" srcOrd="5" destOrd="0" presId="urn:microsoft.com/office/officeart/2005/8/layout/vList3#9"/>
    <dgm:cxn modelId="{FFFB9871-2E60-4C5D-BBA8-3B65C568D8C1}" type="presParOf" srcId="{73852271-39CE-485E-9C35-81AE2EA898DF}" destId="{2770E747-9948-48C2-841E-529785C62821}" srcOrd="6" destOrd="0" presId="urn:microsoft.com/office/officeart/2005/8/layout/vList3#9"/>
    <dgm:cxn modelId="{4A5E33B3-8734-4CEF-94B4-368A2B36A051}" type="presParOf" srcId="{2770E747-9948-48C2-841E-529785C62821}" destId="{10454856-2890-4756-9323-D8EC7560CF45}" srcOrd="0" destOrd="0" presId="urn:microsoft.com/office/officeart/2005/8/layout/vList3#9"/>
    <dgm:cxn modelId="{B770AC1A-D85C-4BEE-98C9-703D778A3FDB}" type="presParOf" srcId="{2770E747-9948-48C2-841E-529785C62821}" destId="{B6DD0CCA-0A99-4822-B68D-7A0A51643D92}" srcOrd="1" destOrd="0" presId="urn:microsoft.com/office/officeart/2005/8/layout/vList3#9"/>
    <dgm:cxn modelId="{016E6EE1-C8E3-4963-BD40-482F8507737E}" type="presParOf" srcId="{73852271-39CE-485E-9C35-81AE2EA898DF}" destId="{51FC154D-69E4-4A05-9E40-B53275E8FF3C}" srcOrd="7" destOrd="0" presId="urn:microsoft.com/office/officeart/2005/8/layout/vList3#9"/>
    <dgm:cxn modelId="{5B857945-D7AA-4EAD-8B28-0B6737D322C5}" type="presParOf" srcId="{73852271-39CE-485E-9C35-81AE2EA898DF}" destId="{CA77C2CB-1CE6-44AE-B003-90A96B6C102A}" srcOrd="8" destOrd="0" presId="urn:microsoft.com/office/officeart/2005/8/layout/vList3#9"/>
    <dgm:cxn modelId="{0D9F1B30-A654-4E1F-8D37-1EE3CD8819B3}" type="presParOf" srcId="{CA77C2CB-1CE6-44AE-B003-90A96B6C102A}" destId="{D1B0F11F-0C03-4FE8-A184-487C5AD8D5C2}" srcOrd="0" destOrd="0" presId="urn:microsoft.com/office/officeart/2005/8/layout/vList3#9"/>
    <dgm:cxn modelId="{86FF666B-7DB0-4D91-93F6-F5A6A41CC6B5}" type="presParOf" srcId="{CA77C2CB-1CE6-44AE-B003-90A96B6C102A}" destId="{D1B8A44C-0F90-48BB-9203-4FD1D3989BDC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rgbClr val="4A66AC">
            <a:lumMod val="5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>
              <a:solidFill>
                <a:prstClr val="white"/>
              </a:solidFill>
              <a:latin typeface="Arial"/>
              <a:ea typeface="Microsoft YaHei"/>
              <a:cs typeface="+mn-cs"/>
            </a:rPr>
            <a:t>程序基本结构</a:t>
          </a:r>
          <a:endParaRPr lang="zh-CN" sz="2900" kern="1200" dirty="0">
            <a:solidFill>
              <a:prstClr val="white"/>
            </a:solidFill>
            <a:latin typeface="Arial"/>
            <a:ea typeface="Microsoft YaHei"/>
            <a:cs typeface="+mn-cs"/>
          </a:endParaRPr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Java</a:t>
          </a: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solidFill>
                <a:prstClr val="white"/>
              </a:solidFill>
              <a:latin typeface="Arial"/>
              <a:ea typeface="Microsoft YaHei"/>
              <a:cs typeface="+mn-cs"/>
            </a:rPr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02040" y="474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程序基本结构</a:t>
          </a:r>
          <a:endParaRPr lang="zh-CN" sz="2900" kern="1200" dirty="0"/>
        </a:p>
      </dsp:txBody>
      <dsp:txXfrm rot="10800000">
        <a:off x="2205756" y="474"/>
        <a:ext cx="6935898" cy="814865"/>
      </dsp:txXfrm>
    </dsp:sp>
    <dsp:sp modelId="{DA3E3410-9F0D-46F0-B537-DC54EEF60B5A}">
      <dsp:nvSpPr>
        <dsp:cNvPr id="0" name=""/>
        <dsp:cNvSpPr/>
      </dsp:nvSpPr>
      <dsp:spPr>
        <a:xfrm>
          <a:off x="1594607" y="474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2002040" y="1058583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字符集</a:t>
          </a:r>
        </a:p>
      </dsp:txBody>
      <dsp:txXfrm rot="10800000">
        <a:off x="2205756" y="1058583"/>
        <a:ext cx="6935898" cy="814865"/>
      </dsp:txXfrm>
    </dsp:sp>
    <dsp:sp modelId="{6EA10D6F-1566-486B-B17C-B8189EBEE51F}">
      <dsp:nvSpPr>
        <dsp:cNvPr id="0" name=""/>
        <dsp:cNvSpPr/>
      </dsp:nvSpPr>
      <dsp:spPr>
        <a:xfrm>
          <a:off x="1594607" y="1058583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2002040" y="2116692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Java</a:t>
          </a:r>
          <a:r>
            <a:rPr lang="zh-CN" altLang="en-US" sz="2900" kern="1200" dirty="0"/>
            <a:t>数据类型</a:t>
          </a:r>
        </a:p>
      </dsp:txBody>
      <dsp:txXfrm rot="10800000">
        <a:off x="2205756" y="2116692"/>
        <a:ext cx="6935898" cy="814865"/>
      </dsp:txXfrm>
    </dsp:sp>
    <dsp:sp modelId="{E6EBDE7E-4715-4505-8132-CA4E572E65C9}">
      <dsp:nvSpPr>
        <dsp:cNvPr id="0" name=""/>
        <dsp:cNvSpPr/>
      </dsp:nvSpPr>
      <dsp:spPr>
        <a:xfrm>
          <a:off x="1594607" y="2116692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2002040" y="3174801"/>
          <a:ext cx="7139614" cy="8148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常量与变量</a:t>
          </a:r>
        </a:p>
      </dsp:txBody>
      <dsp:txXfrm rot="10800000">
        <a:off x="2205756" y="3174801"/>
        <a:ext cx="6935898" cy="814865"/>
      </dsp:txXfrm>
    </dsp:sp>
    <dsp:sp modelId="{10454856-2890-4756-9323-D8EC7560CF45}">
      <dsp:nvSpPr>
        <dsp:cNvPr id="0" name=""/>
        <dsp:cNvSpPr/>
      </dsp:nvSpPr>
      <dsp:spPr>
        <a:xfrm>
          <a:off x="1594607" y="3174801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2002040" y="4232910"/>
          <a:ext cx="7139614" cy="81486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333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运算符与表达式</a:t>
          </a:r>
        </a:p>
      </dsp:txBody>
      <dsp:txXfrm rot="10800000">
        <a:off x="2205756" y="4232910"/>
        <a:ext cx="6935898" cy="814865"/>
      </dsp:txXfrm>
    </dsp:sp>
    <dsp:sp modelId="{D1B0F11F-0C03-4FE8-A184-487C5AD8D5C2}">
      <dsp:nvSpPr>
        <dsp:cNvPr id="0" name=""/>
        <dsp:cNvSpPr/>
      </dsp:nvSpPr>
      <dsp:spPr>
        <a:xfrm>
          <a:off x="1594607" y="4232910"/>
          <a:ext cx="814865" cy="81486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2020年9月17日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2020年9月17日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5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2020年9月17日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9/17/2020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JAVA2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：语言基础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47" y="917436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86114768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字符集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符号集</a:t>
            </a:r>
          </a:p>
          <a:p>
            <a:pPr lvl="1"/>
            <a:r>
              <a:rPr lang="zh-CN" altLang="en-US"/>
              <a:t>符号是构成程序的基本单位。</a:t>
            </a:r>
            <a:r>
              <a:rPr lang="en-US" altLang="zh-CN"/>
              <a:t>Java</a:t>
            </a:r>
            <a:r>
              <a:rPr lang="zh-CN" altLang="en-US"/>
              <a:t>采用的是</a:t>
            </a:r>
            <a:r>
              <a:rPr lang="en-US" altLang="zh-CN"/>
              <a:t>Unicode</a:t>
            </a:r>
            <a:r>
              <a:rPr lang="zh-CN" altLang="en-US"/>
              <a:t>码，又称统一码字符集，使用</a:t>
            </a:r>
            <a:r>
              <a:rPr lang="en-US" altLang="zh-CN"/>
              <a:t>16</a:t>
            </a:r>
            <a:r>
              <a:rPr lang="zh-CN" altLang="en-US"/>
              <a:t>位存储空间，支持多种语言，更具有国际化特性；</a:t>
            </a:r>
          </a:p>
          <a:p>
            <a:pPr lvl="1"/>
            <a:r>
              <a:rPr lang="zh-CN" altLang="en-US"/>
              <a:t>当</a:t>
            </a:r>
            <a:r>
              <a:rPr lang="en-US" altLang="zh-CN"/>
              <a:t>Unicode</a:t>
            </a:r>
            <a:r>
              <a:rPr lang="zh-CN" altLang="en-US"/>
              <a:t>中的高</a:t>
            </a:r>
            <a:r>
              <a:rPr lang="en-US" altLang="zh-CN"/>
              <a:t>8</a:t>
            </a:r>
            <a:r>
              <a:rPr lang="zh-CN" altLang="en-US"/>
              <a:t>位为</a:t>
            </a:r>
            <a:r>
              <a:rPr lang="en-US" altLang="zh-CN"/>
              <a:t>0</a:t>
            </a:r>
            <a:r>
              <a:rPr lang="zh-CN" altLang="en-US"/>
              <a:t>时，则低</a:t>
            </a:r>
            <a:r>
              <a:rPr lang="en-US" altLang="zh-CN"/>
              <a:t>8</a:t>
            </a:r>
            <a:r>
              <a:rPr lang="zh-CN" altLang="en-US"/>
              <a:t>位的编码与</a:t>
            </a:r>
            <a:r>
              <a:rPr lang="en-US" altLang="zh-CN"/>
              <a:t>ASCII</a:t>
            </a:r>
            <a:r>
              <a:rPr lang="zh-CN" altLang="en-US"/>
              <a:t>码相同。</a:t>
            </a:r>
          </a:p>
          <a:p>
            <a:pPr lvl="1"/>
            <a:r>
              <a:rPr lang="en-US" altLang="zh-CN"/>
              <a:t>ASCII</a:t>
            </a:r>
            <a:r>
              <a:rPr lang="zh-CN" altLang="en-US"/>
              <a:t>码是用</a:t>
            </a:r>
            <a:r>
              <a:rPr lang="en-US" altLang="zh-CN"/>
              <a:t>8</a:t>
            </a:r>
            <a:r>
              <a:rPr lang="zh-CN" altLang="en-US"/>
              <a:t>位存储空间。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的符号也分为五种类型</a:t>
            </a:r>
          </a:p>
          <a:p>
            <a:pPr lvl="1"/>
            <a:r>
              <a:rPr lang="zh-CN" altLang="en-US" dirty="0"/>
              <a:t>关键字</a:t>
            </a:r>
            <a:r>
              <a:rPr lang="en-US" altLang="zh-CN" dirty="0"/>
              <a:t>(Keywords)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标识符</a:t>
            </a:r>
            <a:r>
              <a:rPr lang="en-US" altLang="zh-CN" dirty="0"/>
              <a:t>(Identifiers)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常量</a:t>
            </a:r>
            <a:r>
              <a:rPr lang="en-US" altLang="zh-CN" dirty="0"/>
              <a:t>(Literals)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运算符</a:t>
            </a:r>
            <a:r>
              <a:rPr lang="en-US" altLang="zh-CN" dirty="0"/>
              <a:t>(Operands)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分隔符</a:t>
            </a:r>
            <a:r>
              <a:rPr lang="en-US" altLang="zh-CN" dirty="0"/>
              <a:t>(Separator)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(Keywords) </a:t>
            </a:r>
            <a:r>
              <a:rPr lang="zh-CN" altLang="en-US" sz="2000" dirty="0"/>
              <a:t>是构成编程语言本身的符号，是一种特殊的标识符，又称保留字。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语言中关键字有</a:t>
            </a:r>
            <a:r>
              <a:rPr lang="en-US" altLang="zh-CN" sz="2000" dirty="0"/>
              <a:t>40</a:t>
            </a:r>
            <a:r>
              <a:rPr lang="zh-CN" altLang="en-US" sz="2000" dirty="0"/>
              <a:t>多个。</a:t>
            </a:r>
          </a:p>
          <a:p>
            <a:endParaRPr lang="zh-CN" altLang="en-US" dirty="0"/>
          </a:p>
        </p:txBody>
      </p:sp>
      <p:graphicFrame>
        <p:nvGraphicFramePr>
          <p:cNvPr id="4" name="Group 1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820033"/>
              </p:ext>
            </p:extLst>
          </p:nvPr>
        </p:nvGraphicFramePr>
        <p:xfrm>
          <a:off x="332508" y="2078182"/>
          <a:ext cx="11367654" cy="3819892"/>
        </p:xfrm>
        <a:graphic>
          <a:graphicData uri="http://schemas.openxmlformats.org/drawingml/2006/table">
            <a:tbl>
              <a:tblPr/>
              <a:tblGrid>
                <a:gridCol w="126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8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5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46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abstract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assert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break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catch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class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continue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default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extends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false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finally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for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implements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interface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native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package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private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public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static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super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switch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synchronized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this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true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transient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1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volatile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while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threadsafe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字符集：关键字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编译器有特殊的含义，标识数据类型或程序构造名。编译器通过对关键字的检查程序合法性； </a:t>
            </a:r>
          </a:p>
          <a:p>
            <a:r>
              <a:rPr lang="zh-CN" altLang="en-US" dirty="0"/>
              <a:t>注意以下有关关键字的重要事项：</a:t>
            </a:r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为小写，不能大写。严格地讲，它们不是关键字，而是一种值。但是仍然把它们作为关键字使用。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不是关键字</a:t>
            </a:r>
          </a:p>
          <a:p>
            <a:pPr lvl="1"/>
            <a:r>
              <a:rPr lang="en-US" altLang="zh-CN" dirty="0" err="1"/>
              <a:t>goto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不是关键字，是保留字</a:t>
            </a:r>
          </a:p>
          <a:p>
            <a:pPr lvl="1"/>
            <a:r>
              <a:rPr lang="zh-CN" altLang="en-US" dirty="0"/>
              <a:t>关键字不能作为一般的标识符使用，即一般的标识符 </a:t>
            </a:r>
            <a:r>
              <a:rPr lang="en-US" altLang="zh-CN" dirty="0"/>
              <a:t>(</a:t>
            </a:r>
            <a:r>
              <a:rPr lang="zh-CN" altLang="en-US" dirty="0"/>
              <a:t>变量名、类名、方法名等</a:t>
            </a:r>
            <a:r>
              <a:rPr lang="en-US" altLang="zh-CN" dirty="0"/>
              <a:t>)</a:t>
            </a:r>
            <a:r>
              <a:rPr lang="zh-CN" altLang="en-US" dirty="0"/>
              <a:t>不能与其同名。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字符集：标识符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语言中，标识符取名的规则：</a:t>
            </a:r>
          </a:p>
          <a:p>
            <a:pPr lvl="1"/>
            <a:r>
              <a:rPr lang="zh-CN" altLang="en-US" dirty="0"/>
              <a:t>必须由字母、下划线或美元符开头的；</a:t>
            </a:r>
          </a:p>
          <a:p>
            <a:pPr lvl="1"/>
            <a:r>
              <a:rPr lang="zh-CN" altLang="en-US" dirty="0"/>
              <a:t>并由字母、数字、下划线和美元符组成的；</a:t>
            </a:r>
          </a:p>
          <a:p>
            <a:pPr lvl="1"/>
            <a:r>
              <a:rPr lang="zh-CN" altLang="en-US" dirty="0"/>
              <a:t>不能与关键字同名； </a:t>
            </a:r>
          </a:p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合法标识符：</a:t>
            </a:r>
          </a:p>
          <a:p>
            <a:pPr marL="27432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、</a:t>
            </a:r>
            <a:r>
              <a:rPr lang="en-US" altLang="zh-CN" dirty="0" err="1"/>
              <a:t>userName</a:t>
            </a:r>
            <a:r>
              <a:rPr lang="zh-CN" altLang="en-US" dirty="0"/>
              <a:t>、</a:t>
            </a:r>
            <a:r>
              <a:rPr lang="en-US" altLang="zh-CN" dirty="0" err="1"/>
              <a:t>User_Name</a:t>
            </a:r>
            <a:endParaRPr lang="en-US" altLang="zh-CN" dirty="0"/>
          </a:p>
          <a:p>
            <a:pPr lvl="1"/>
            <a:r>
              <a:rPr lang="zh-CN" altLang="en-US" dirty="0"/>
              <a:t>不合法标识符：</a:t>
            </a:r>
          </a:p>
          <a:p>
            <a:pPr marL="27432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2mail</a:t>
            </a:r>
            <a:r>
              <a:rPr lang="zh-CN" altLang="en-US" dirty="0"/>
              <a:t>、</a:t>
            </a:r>
            <a:r>
              <a:rPr lang="en-US" altLang="zh-CN" dirty="0"/>
              <a:t>room#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字符集：标识符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好的取名习惯：</a:t>
            </a:r>
          </a:p>
          <a:p>
            <a:pPr lvl="1"/>
            <a:r>
              <a:rPr lang="zh-CN" altLang="en-US" dirty="0"/>
              <a:t>类名、接口名用名词，大小写混用，第一个字母大写</a:t>
            </a:r>
          </a:p>
          <a:p>
            <a:pPr lvl="1">
              <a:buNone/>
            </a:pPr>
            <a:r>
              <a:rPr lang="zh-CN" altLang="en-US" dirty="0"/>
              <a:t>  			</a:t>
            </a:r>
            <a:r>
              <a:rPr lang="en-US" altLang="zh-CN" dirty="0"/>
              <a:t>class  </a:t>
            </a:r>
            <a:r>
              <a:rPr lang="en-US" altLang="zh-CN" dirty="0" err="1"/>
              <a:t>WorldTool</a:t>
            </a:r>
            <a:endParaRPr lang="en-US" altLang="zh-CN" dirty="0"/>
          </a:p>
          <a:p>
            <a:pPr lvl="1"/>
            <a:r>
              <a:rPr lang="zh-CN" altLang="en-US" dirty="0"/>
              <a:t>方法名用动词，大小写混用，第一个字母小写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depositAccount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变量名用名词或形容词等，大小写混用，第一个字母小写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currentCustomer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常量符号用全部大写，并用下划线将词分隔 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PERSON_COUNT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91828120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语言的数据类型有两大类：简单类型和引用类型。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97170" y="1880755"/>
            <a:ext cx="10134066" cy="4260232"/>
            <a:chOff x="0" y="0"/>
            <a:chExt cx="10746" cy="479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160"/>
              <a:ext cx="1504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Courier New" pitchFamily="49" charset="0"/>
                  <a:ea typeface="黑体" pitchFamily="2" charset="-122"/>
                </a:rPr>
                <a:t>数据类型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0" y="960"/>
              <a:ext cx="1504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简单类型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0" y="3240"/>
              <a:ext cx="1504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引用类型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46" y="0"/>
              <a:ext cx="6600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整数类型：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byte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short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int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long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46" y="601"/>
              <a:ext cx="552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浮点类型：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float</a:t>
              </a:r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double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46" y="1200"/>
              <a:ext cx="324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字符类型：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char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146" y="1800"/>
              <a:ext cx="420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布尔类型：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boolean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46" y="2760"/>
              <a:ext cx="372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数组：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&lt;type&gt;[]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46" y="3360"/>
              <a:ext cx="288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 dirty="0">
                  <a:latin typeface="Courier New" pitchFamily="49" charset="0"/>
                  <a:ea typeface="黑体" pitchFamily="2" charset="-122"/>
                </a:rPr>
                <a:t>类：  </a:t>
              </a:r>
              <a:r>
                <a:rPr lang="zh-CN" altLang="zh-CN" sz="2400" b="1" dirty="0">
                  <a:latin typeface="Courier New" pitchFamily="49" charset="0"/>
                  <a:ea typeface="黑体" pitchFamily="2" charset="-122"/>
                </a:rPr>
                <a:t>class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46" y="3960"/>
              <a:ext cx="3120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 b="1">
                  <a:latin typeface="Courier New" pitchFamily="49" charset="0"/>
                  <a:ea typeface="黑体" pitchFamily="2" charset="-122"/>
                </a:rPr>
                <a:t>接口</a:t>
              </a:r>
              <a:r>
                <a:rPr lang="zh-CN" altLang="zh-CN" sz="2400" b="1">
                  <a:latin typeface="Courier New" pitchFamily="49" charset="0"/>
                  <a:ea typeface="黑体" pitchFamily="2" charset="-122"/>
                </a:rPr>
                <a:t>: interface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1560" y="1200"/>
              <a:ext cx="240" cy="2280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3665" y="120"/>
              <a:ext cx="240" cy="1920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ea typeface="宋体" charset="-122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3785" y="3000"/>
              <a:ext cx="240" cy="120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ea typeface="宋体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501" y="0"/>
            <a:ext cx="9334499" cy="6687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简单数据类型分为整数型、浮点型、字符型和布尔型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328418"/>
              </p:ext>
            </p:extLst>
          </p:nvPr>
        </p:nvGraphicFramePr>
        <p:xfrm>
          <a:off x="659423" y="1808019"/>
          <a:ext cx="10735408" cy="4436610"/>
        </p:xfrm>
        <a:graphic>
          <a:graphicData uri="http://schemas.openxmlformats.org/drawingml/2006/table">
            <a:tbl>
              <a:tblPr/>
              <a:tblGrid>
                <a:gridCol w="167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Times New Roman" pitchFamily="18" charset="0"/>
                        </a:rPr>
                        <a:t>存储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bit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最小值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最大值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true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- 1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-128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+127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字节整型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短整型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长整型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无类型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328493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501" y="0"/>
            <a:ext cx="6400799" cy="6687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数据类型：简单数据类型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语言数据中的数值类型都是有符号</a:t>
            </a:r>
            <a:r>
              <a:rPr lang="en-US" altLang="zh-CN"/>
              <a:t>(</a:t>
            </a:r>
            <a:r>
              <a:rPr lang="zh-CN" altLang="en-US"/>
              <a:t>正负号</a:t>
            </a:r>
            <a:r>
              <a:rPr lang="en-US" altLang="zh-CN"/>
              <a:t>)</a:t>
            </a:r>
            <a:r>
              <a:rPr lang="zh-CN" altLang="en-US"/>
              <a:t>的，在贮存数值类型的数据时，其最高位用来表示数据的正负号。</a:t>
            </a:r>
          </a:p>
          <a:p>
            <a:r>
              <a:rPr lang="zh-CN" altLang="en-US"/>
              <a:t>简单类型的变量被声明时，存储空间也同时被分配。该贮存空间只占用一个单一贮存单元。对简单类型变量访问则直接可以得到它的数据。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1501" y="0"/>
            <a:ext cx="6120244" cy="668780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数据类型：引用数据类型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引用类型</a:t>
            </a:r>
            <a:r>
              <a:rPr lang="en-US" altLang="zh-CN" dirty="0"/>
              <a:t>(</a:t>
            </a:r>
            <a:r>
              <a:rPr lang="zh-CN" altLang="en-US" dirty="0"/>
              <a:t>数组、</a:t>
            </a:r>
            <a:r>
              <a:rPr lang="en-US" altLang="zh-CN" dirty="0"/>
              <a:t>class</a:t>
            </a:r>
            <a:r>
              <a:rPr lang="zh-CN" altLang="en-US" dirty="0"/>
              <a:t>或</a:t>
            </a:r>
            <a:r>
              <a:rPr lang="en-US" altLang="zh-CN" dirty="0"/>
              <a:t>interface)</a:t>
            </a:r>
            <a:r>
              <a:rPr lang="zh-CN" altLang="en-US" dirty="0"/>
              <a:t>声明变量时，是不会为变量</a:t>
            </a:r>
            <a:r>
              <a:rPr lang="en-US" altLang="zh-CN" dirty="0"/>
              <a:t>(</a:t>
            </a:r>
            <a:r>
              <a:rPr lang="zh-CN" altLang="en-US" dirty="0"/>
              <a:t>即对象</a:t>
            </a:r>
            <a:r>
              <a:rPr lang="en-US" altLang="zh-CN" dirty="0"/>
              <a:t>)</a:t>
            </a:r>
            <a:r>
              <a:rPr lang="zh-CN" altLang="en-US" dirty="0"/>
              <a:t>分配存储空间。它们声明的变量不是数据本身，而是数据的引用</a:t>
            </a:r>
            <a:r>
              <a:rPr lang="en-US" altLang="zh-CN" dirty="0"/>
              <a:t>(reference)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需用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运算符来为引用类型的变量分配贮存空间</a:t>
            </a:r>
            <a:r>
              <a:rPr lang="zh-CN" altLang="en-US" dirty="0"/>
              <a:t>； </a:t>
            </a:r>
          </a:p>
          <a:p>
            <a:r>
              <a:rPr lang="zh-CN" altLang="en-US" dirty="0"/>
              <a:t>引用</a:t>
            </a:r>
            <a:r>
              <a:rPr lang="en-US" altLang="zh-CN" dirty="0"/>
              <a:t>:</a:t>
            </a:r>
            <a:r>
              <a:rPr lang="zh-CN" altLang="en-US" dirty="0"/>
              <a:t>类似</a:t>
            </a:r>
            <a:r>
              <a:rPr lang="en-US" altLang="zh-CN" dirty="0"/>
              <a:t>C/C++</a:t>
            </a:r>
            <a:r>
              <a:rPr lang="zh-CN" altLang="en-US" dirty="0"/>
              <a:t>中的指针，但又不同于</a:t>
            </a:r>
            <a:r>
              <a:rPr lang="en-US" altLang="zh-CN" dirty="0"/>
              <a:t>C/C++</a:t>
            </a:r>
            <a:r>
              <a:rPr lang="zh-CN" altLang="en-US" dirty="0"/>
              <a:t>中的指针，它的引用必须由</a:t>
            </a:r>
            <a:r>
              <a:rPr lang="en-US" altLang="zh-CN" dirty="0"/>
              <a:t>Java</a:t>
            </a:r>
            <a:r>
              <a:rPr lang="zh-CN" altLang="en-US" dirty="0"/>
              <a:t>的虚拟机创建和管理。</a:t>
            </a:r>
            <a:r>
              <a:rPr lang="en-US" altLang="zh-CN" dirty="0"/>
              <a:t>Java</a:t>
            </a:r>
            <a:r>
              <a:rPr lang="zh-CN" altLang="en-US" dirty="0"/>
              <a:t>语言本身不支持指针； </a:t>
            </a:r>
          </a:p>
          <a:p>
            <a:r>
              <a:rPr lang="zh-CN" altLang="en-US" dirty="0"/>
              <a:t>引用类型变量的值是一个数据的引用</a:t>
            </a:r>
            <a:r>
              <a:rPr lang="en-US" altLang="zh-CN" dirty="0"/>
              <a:t>(</a:t>
            </a:r>
            <a:r>
              <a:rPr lang="zh-CN" altLang="en-US" dirty="0"/>
              <a:t>即地址</a:t>
            </a:r>
            <a:r>
              <a:rPr lang="en-US" altLang="zh-CN" dirty="0"/>
              <a:t>)</a:t>
            </a:r>
            <a:r>
              <a:rPr lang="zh-CN" altLang="en-US" dirty="0"/>
              <a:t>。它是对占有由多个贮存单元构成的贮存空间的引用。引用类型的</a:t>
            </a:r>
            <a:r>
              <a:rPr lang="zh-CN" altLang="en-US" dirty="0">
                <a:solidFill>
                  <a:srgbClr val="FF0000"/>
                </a:solidFill>
              </a:rPr>
              <a:t>变量通过点“</a:t>
            </a:r>
            <a:r>
              <a:rPr lang="en-US" altLang="zh-CN" dirty="0">
                <a:solidFill>
                  <a:srgbClr val="FF0000"/>
                </a:solidFill>
              </a:rPr>
              <a:t>·”</a:t>
            </a:r>
            <a:r>
              <a:rPr lang="zh-CN" altLang="en-US" dirty="0">
                <a:solidFill>
                  <a:srgbClr val="FF0000"/>
                </a:solidFill>
              </a:rPr>
              <a:t>运算符访问它的成员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1501783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常量与变量：常量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常量是指直接用于放入程序中的固定不变的值。</a:t>
            </a:r>
          </a:p>
          <a:p>
            <a:r>
              <a:rPr lang="zh-CN" altLang="en-US"/>
              <a:t>它的表现形式有两种：数值和字符。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常量与变量：整数型常量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整数类型常量有三种形式：十进制、八进制、十六进制。</a:t>
            </a:r>
          </a:p>
          <a:p>
            <a:pPr lvl="1"/>
            <a:r>
              <a:rPr lang="zh-CN" altLang="en-US" dirty="0"/>
              <a:t>十进制整数是由不以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数字组成数据：</a:t>
            </a:r>
            <a:r>
              <a:rPr lang="en-US" altLang="zh-CN" dirty="0"/>
              <a:t>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八进制整数是由以</a:t>
            </a:r>
            <a:r>
              <a:rPr lang="en-US" altLang="zh-CN" dirty="0"/>
              <a:t>0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数字组成的数据：</a:t>
            </a:r>
            <a:r>
              <a:rPr lang="en-US" altLang="zh-CN" dirty="0"/>
              <a:t>012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十六进制整数是由以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开头，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数字及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F</a:t>
            </a:r>
            <a:r>
              <a:rPr lang="zh-CN" altLang="en-US" dirty="0"/>
              <a:t>的字母组成的数据：</a:t>
            </a:r>
            <a:r>
              <a:rPr lang="en-US" altLang="zh-CN" dirty="0"/>
              <a:t>0x12AB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整型数常量均为</a:t>
            </a:r>
            <a:r>
              <a:rPr lang="en-US" altLang="zh-CN" dirty="0" err="1"/>
              <a:t>int</a:t>
            </a:r>
            <a:r>
              <a:rPr lang="zh-CN" altLang="en-US" dirty="0"/>
              <a:t>类型，除非在其后有字母“</a:t>
            </a:r>
            <a:r>
              <a:rPr lang="en-US" altLang="zh-CN" dirty="0"/>
              <a:t>L”</a:t>
            </a:r>
            <a:r>
              <a:rPr lang="zh-CN" altLang="en-US" dirty="0"/>
              <a:t>来表示是长整型</a:t>
            </a:r>
            <a:r>
              <a:rPr lang="en-US" altLang="zh-CN" dirty="0"/>
              <a:t>long</a:t>
            </a:r>
            <a:r>
              <a:rPr lang="zh-CN" altLang="en-US" dirty="0"/>
              <a:t>的值。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常量与变量：浮点型常量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浮点数类型有</a:t>
            </a:r>
            <a:r>
              <a:rPr lang="en-US" altLang="zh-CN" dirty="0"/>
              <a:t>float</a:t>
            </a:r>
            <a:r>
              <a:rPr lang="zh-CN" altLang="en-US" dirty="0"/>
              <a:t>单精度浮点数，</a:t>
            </a:r>
            <a:r>
              <a:rPr lang="en-US" altLang="zh-CN" dirty="0"/>
              <a:t>double</a:t>
            </a:r>
            <a:r>
              <a:rPr lang="zh-CN" altLang="en-US" dirty="0"/>
              <a:t>双精度浮点数。在数字后面带有字母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float</a:t>
            </a:r>
            <a:r>
              <a:rPr lang="zh-CN" altLang="en-US" dirty="0"/>
              <a:t>）、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）分别表示单</a:t>
            </a:r>
            <a:r>
              <a:rPr lang="en-US" altLang="zh-CN" dirty="0"/>
              <a:t>/</a:t>
            </a:r>
            <a:r>
              <a:rPr lang="zh-CN" altLang="en-US" dirty="0"/>
              <a:t>双精度的浮点数值。 </a:t>
            </a:r>
          </a:p>
          <a:p>
            <a:r>
              <a:rPr lang="zh-CN" altLang="en-US" dirty="0"/>
              <a:t>在数值后面不带有任何大小写字母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时，表示为</a:t>
            </a:r>
            <a:r>
              <a:rPr lang="en-US" altLang="zh-CN" dirty="0"/>
              <a:t>double</a:t>
            </a:r>
            <a:r>
              <a:rPr lang="zh-CN" altLang="en-US" dirty="0"/>
              <a:t>数值。</a:t>
            </a:r>
          </a:p>
          <a:p>
            <a:r>
              <a:rPr lang="zh-CN" altLang="en-US" dirty="0"/>
              <a:t>例如：如下形式表示的单</a:t>
            </a:r>
            <a:r>
              <a:rPr lang="en-US" altLang="zh-CN" dirty="0"/>
              <a:t>/</a:t>
            </a:r>
            <a:r>
              <a:rPr lang="zh-CN" altLang="en-US" dirty="0"/>
              <a:t>双精度型数值</a:t>
            </a:r>
          </a:p>
          <a:p>
            <a:pPr lvl="2">
              <a:buNone/>
            </a:pPr>
            <a:r>
              <a:rPr lang="en-US" altLang="zh-CN" dirty="0"/>
              <a:t>3.12E20        </a:t>
            </a:r>
            <a:r>
              <a:rPr lang="zh-CN" altLang="en-US" dirty="0"/>
              <a:t>一个带指数的大浮点数值</a:t>
            </a:r>
          </a:p>
          <a:p>
            <a:pPr lvl="2">
              <a:buNone/>
            </a:pPr>
            <a:r>
              <a:rPr lang="en-US" altLang="zh-CN" dirty="0"/>
              <a:t>1.567F         </a:t>
            </a:r>
            <a:r>
              <a:rPr lang="zh-CN" altLang="en-US" dirty="0"/>
              <a:t>一个单精度浮点数值</a:t>
            </a:r>
          </a:p>
          <a:p>
            <a:pPr lvl="2">
              <a:buNone/>
            </a:pPr>
            <a:r>
              <a:rPr lang="en-US" altLang="zh-CN" dirty="0"/>
              <a:t>42.314E+307D   </a:t>
            </a:r>
            <a:r>
              <a:rPr lang="zh-CN" altLang="en-US" dirty="0"/>
              <a:t>一个带指数的双精度浮点数值。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由单引号</a:t>
            </a:r>
            <a:r>
              <a:rPr lang="en-US" altLang="zh-CN" dirty="0"/>
              <a:t>''</a:t>
            </a:r>
            <a:r>
              <a:rPr lang="zh-CN" altLang="en-US" dirty="0"/>
              <a:t>包括的单个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'A'</a:t>
            </a:r>
            <a:r>
              <a:rPr lang="zh-CN" altLang="en-US" dirty="0"/>
              <a:t>、</a:t>
            </a:r>
            <a:r>
              <a:rPr lang="en-US" altLang="zh-CN" dirty="0"/>
              <a:t>'9'</a:t>
            </a:r>
            <a:r>
              <a:rPr lang="zh-CN" altLang="en-US" dirty="0"/>
              <a:t>、</a:t>
            </a:r>
            <a:r>
              <a:rPr lang="en-US" altLang="zh-CN" dirty="0"/>
              <a:t>'@’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位无符号</a:t>
            </a:r>
          </a:p>
          <a:p>
            <a:r>
              <a:rPr lang="zh-CN" altLang="en-US" dirty="0"/>
              <a:t>在字符型常量中，也有用带</a:t>
            </a:r>
            <a:r>
              <a:rPr lang="en-US" altLang="zh-CN" dirty="0"/>
              <a:t>"\"</a:t>
            </a:r>
            <a:r>
              <a:rPr lang="zh-CN" altLang="en-US" dirty="0"/>
              <a:t>来表示的特殊字符，是其中的一些不可显示或有特殊意义的字符。</a:t>
            </a:r>
          </a:p>
          <a:p>
            <a:pPr lvl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'\n'</a:t>
            </a:r>
            <a:r>
              <a:rPr lang="zh-CN" altLang="en-US" dirty="0"/>
              <a:t>、</a:t>
            </a:r>
            <a:r>
              <a:rPr lang="en-US" altLang="zh-CN" dirty="0"/>
              <a:t>'\t'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常量与变量：字符型常量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"\"</a:t>
            </a:r>
            <a:r>
              <a:rPr lang="zh-CN" altLang="en-US" dirty="0"/>
              <a:t>表示的转义字符。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653536"/>
              </p:ext>
            </p:extLst>
          </p:nvPr>
        </p:nvGraphicFramePr>
        <p:xfrm>
          <a:off x="797169" y="1839191"/>
          <a:ext cx="10461831" cy="4389120"/>
        </p:xfrm>
        <a:graphic>
          <a:graphicData uri="http://schemas.openxmlformats.org/drawingml/2006/table">
            <a:tbl>
              <a:tblPr/>
              <a:tblGrid>
                <a:gridCol w="265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字符序列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表示方法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Linefeed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换行符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HT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水平制表符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Backspace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退格符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Carriage return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回车符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Form 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进纸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反斜线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八进制位模式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xdd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十六进制位模式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\udddd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字符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常量与变量：布尔型常量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布尔型关键字是</a:t>
            </a:r>
            <a:r>
              <a:rPr lang="en-US" altLang="zh-CN" dirty="0" err="1"/>
              <a:t>boolean</a:t>
            </a:r>
            <a:r>
              <a:rPr lang="zh-CN" altLang="en-US" dirty="0"/>
              <a:t>，它有两个常量</a:t>
            </a:r>
            <a:r>
              <a:rPr lang="en-US" altLang="zh-CN" dirty="0"/>
              <a:t>false</a:t>
            </a:r>
            <a:r>
              <a:rPr lang="zh-CN" altLang="en-US" dirty="0"/>
              <a:t>和</a:t>
            </a:r>
            <a:r>
              <a:rPr lang="en-US" altLang="zh-CN" dirty="0"/>
              <a:t>true</a:t>
            </a:r>
            <a:r>
              <a:rPr lang="zh-CN" altLang="en-US" dirty="0"/>
              <a:t>，以表示“假”和“真”两种状态。 </a:t>
            </a:r>
          </a:p>
          <a:p>
            <a:r>
              <a:rPr lang="zh-CN" altLang="en-US" dirty="0"/>
              <a:t>要注意的是在整型类型和</a:t>
            </a:r>
            <a:r>
              <a:rPr lang="en-US" altLang="zh-CN" dirty="0" err="1"/>
              <a:t>boolean</a:t>
            </a:r>
            <a:r>
              <a:rPr lang="zh-CN" altLang="en-US" dirty="0"/>
              <a:t>类型之间不能相互转换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变量是语言编程中用来标识存储地址的名称</a:t>
            </a:r>
          </a:p>
          <a:p>
            <a:r>
              <a:rPr lang="zh-CN" altLang="en-US" dirty="0"/>
              <a:t>程序通过变量名访问所标识贮存空间的数据</a:t>
            </a:r>
          </a:p>
          <a:p>
            <a:r>
              <a:rPr lang="zh-CN" altLang="en-US" dirty="0"/>
              <a:t>变量必须显式地声明变量的类型。遵循“先声明、后使用”原则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程序基本结构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语言的源程序是一个或多个以</a:t>
            </a:r>
            <a:r>
              <a:rPr lang="en-US" altLang="zh-CN" dirty="0"/>
              <a:t>.java</a:t>
            </a:r>
            <a:r>
              <a:rPr lang="zh-CN" altLang="en-US" dirty="0"/>
              <a:t>为扩展名的文件 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源程序中可包含三个基本部分：</a:t>
            </a:r>
          </a:p>
          <a:p>
            <a:pPr lvl="1"/>
            <a:r>
              <a:rPr lang="zh-CN" altLang="en-US" dirty="0"/>
              <a:t>一个包声明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package database;</a:t>
            </a:r>
          </a:p>
          <a:p>
            <a:pPr lvl="1"/>
            <a:r>
              <a:rPr lang="zh-CN" altLang="en-US" dirty="0"/>
              <a:t>任意数量的引入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en-US" altLang="zh-CN" dirty="0"/>
              <a:t>import </a:t>
            </a:r>
            <a:r>
              <a:rPr lang="en-US" altLang="zh-CN" dirty="0" err="1"/>
              <a:t>java.applet.Applet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类和接口声明。</a:t>
            </a:r>
          </a:p>
          <a:p>
            <a:pPr lvl="2">
              <a:buNone/>
            </a:pPr>
            <a:r>
              <a:rPr lang="zh-CN" altLang="en-US" dirty="0"/>
              <a:t>  </a:t>
            </a:r>
            <a:r>
              <a:rPr lang="en-US" altLang="zh-CN" dirty="0"/>
              <a:t>class Hello{ ... }</a:t>
            </a:r>
          </a:p>
          <a:p>
            <a:pPr lvl="2">
              <a:buNone/>
            </a:pPr>
            <a:r>
              <a:rPr lang="en-US" altLang="zh-CN" dirty="0"/>
              <a:t>  interface </a:t>
            </a:r>
            <a:r>
              <a:rPr lang="en-US" altLang="zh-CN" dirty="0" err="1"/>
              <a:t>DataCollect</a:t>
            </a:r>
            <a:r>
              <a:rPr lang="en-US" altLang="zh-CN" dirty="0"/>
              <a:t>{ ...}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变量声明包括两个部分：变量的数据类型和变量的名称。声明形式：</a:t>
            </a:r>
          </a:p>
          <a:p>
            <a:pPr lvl="1">
              <a:buNone/>
            </a:pPr>
            <a:r>
              <a:rPr lang="en-US" altLang="zh-CN" dirty="0"/>
              <a:t>	type varName1[=</a:t>
            </a:r>
            <a:r>
              <a:rPr lang="zh-CN" altLang="en-US" dirty="0"/>
              <a:t>初值</a:t>
            </a:r>
            <a:r>
              <a:rPr lang="en-US" altLang="zh-CN" dirty="0"/>
              <a:t>] [,varName2[=</a:t>
            </a:r>
            <a:r>
              <a:rPr lang="zh-CN" altLang="en-US" dirty="0"/>
              <a:t>初值</a:t>
            </a:r>
            <a:r>
              <a:rPr lang="en-US" altLang="zh-CN" dirty="0"/>
              <a:t>]]; </a:t>
            </a:r>
          </a:p>
          <a:p>
            <a:pPr lvl="1"/>
            <a:r>
              <a:rPr lang="zh-CN" altLang="en-US" dirty="0"/>
              <a:t>例：</a:t>
            </a:r>
          </a:p>
          <a:p>
            <a:pPr lvl="2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score;</a:t>
            </a:r>
          </a:p>
          <a:p>
            <a:pPr lvl="2">
              <a:buNone/>
            </a:pPr>
            <a:r>
              <a:rPr lang="en-US" altLang="zh-CN" dirty="0"/>
              <a:t>float x = 19.9F;    //</a:t>
            </a:r>
            <a:r>
              <a:rPr lang="zh-CN" altLang="en-US" dirty="0"/>
              <a:t>注意这里这不写</a:t>
            </a:r>
            <a:r>
              <a:rPr lang="en-US" altLang="zh-CN" dirty="0"/>
              <a:t>F</a:t>
            </a:r>
            <a:r>
              <a:rPr lang="zh-CN" altLang="en-US" dirty="0"/>
              <a:t>会报错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double pi = 3.14;</a:t>
            </a:r>
          </a:p>
          <a:p>
            <a:pPr lvl="2"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alph</a:t>
            </a:r>
            <a:r>
              <a:rPr lang="en-US" altLang="zh-CN" dirty="0"/>
              <a:t> = 'A';</a:t>
            </a:r>
          </a:p>
          <a:p>
            <a:pPr lvl="2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flag = true;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变量的分类及作用域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依变量创建所在处可分为：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成员变量；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方法的变量</a:t>
            </a:r>
            <a:r>
              <a:rPr lang="en-US" altLang="zh-CN" dirty="0"/>
              <a:t>(</a:t>
            </a:r>
            <a:r>
              <a:rPr lang="zh-CN" altLang="en-US" dirty="0"/>
              <a:t>包含参数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语句块的变量；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异常处理的变量。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390410" y="1273607"/>
            <a:ext cx="5271655" cy="39782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kumimoji="1" lang="en-US" altLang="zh-CN" sz="3200" b="1" dirty="0"/>
          </a:p>
          <a:p>
            <a:pPr lvl="1">
              <a:lnSpc>
                <a:spcPct val="150000"/>
              </a:lnSpc>
            </a:pPr>
            <a:r>
              <a:rPr lang="zh-CN" altLang="en-US" sz="2800" b="1" dirty="0"/>
              <a:t>依变量作用域可分为：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全局变量：成员变量；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局部变量：方法的变量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包含参数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局部变量：语句块的变量；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局部变量：异常处理的变量。</a:t>
            </a:r>
          </a:p>
          <a:p>
            <a:pPr>
              <a:lnSpc>
                <a:spcPct val="150000"/>
              </a:lnSpc>
            </a:pP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415480" y="260648"/>
            <a:ext cx="8929718" cy="6357957"/>
            <a:chOff x="0" y="0"/>
            <a:chExt cx="6720" cy="6038"/>
          </a:xfrm>
        </p:grpSpPr>
        <p:sp>
          <p:nvSpPr>
            <p:cNvPr id="66563" name="AutoShape 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0" cy="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0" y="0"/>
              <a:ext cx="6720" cy="6038"/>
              <a:chOff x="0" y="0"/>
              <a:chExt cx="6720" cy="6038"/>
            </a:xfrm>
          </p:grpSpPr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00" cy="6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class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AppExa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 idCh1,idCh2;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float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 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 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static void main(String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[]){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= true;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10;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while (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 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void </a:t>
                </a:r>
                <a:r>
                  <a:rPr lang="en-US" altLang="zh-CN" sz="2000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testProg</a:t>
                </a: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char idCh3;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  <a:endParaRPr lang="zh-CN" altLang="zh-CN" sz="48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 flipV="1">
                <a:off x="4160" y="421"/>
                <a:ext cx="25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4160" y="5897"/>
                <a:ext cx="25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4160" y="1685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4160" y="5616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0" name="Line 10"/>
              <p:cNvSpPr>
                <a:spLocks noChangeShapeType="1"/>
              </p:cNvSpPr>
              <p:nvPr/>
            </p:nvSpPr>
            <p:spPr bwMode="auto">
              <a:xfrm>
                <a:off x="4160" y="477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4160" y="4493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200" y="2808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Line 13"/>
              <p:cNvSpPr>
                <a:spLocks noChangeShapeType="1"/>
              </p:cNvSpPr>
              <p:nvPr/>
            </p:nvSpPr>
            <p:spPr bwMode="auto">
              <a:xfrm>
                <a:off x="3200" y="3931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Line 14"/>
              <p:cNvSpPr>
                <a:spLocks noChangeShapeType="1"/>
              </p:cNvSpPr>
              <p:nvPr/>
            </p:nvSpPr>
            <p:spPr bwMode="auto">
              <a:xfrm>
                <a:off x="5760" y="421"/>
                <a:ext cx="1" cy="5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5"/>
              <p:cNvSpPr>
                <a:spLocks noChangeShapeType="1"/>
              </p:cNvSpPr>
              <p:nvPr/>
            </p:nvSpPr>
            <p:spPr bwMode="auto">
              <a:xfrm>
                <a:off x="4800" y="1685"/>
                <a:ext cx="1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4800" y="4774"/>
                <a:ext cx="0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7" name="Line 17"/>
              <p:cNvSpPr>
                <a:spLocks noChangeShapeType="1"/>
              </p:cNvSpPr>
              <p:nvPr/>
            </p:nvSpPr>
            <p:spPr bwMode="auto">
              <a:xfrm>
                <a:off x="3840" y="2808"/>
                <a:ext cx="1" cy="1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040" y="2948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块变量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4800" y="4914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3840" y="3089"/>
                <a:ext cx="800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4800" y="1966"/>
                <a:ext cx="800" cy="2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lang="zh-CN" altLang="en-US" sz="20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5760" y="1685"/>
                <a:ext cx="800" cy="2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idCh2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E3ECF9A-33E5-4584-8451-7FF535BA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常量与变量：变量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7684477" cy="5046784"/>
          </a:xfrm>
        </p:spPr>
        <p:txBody>
          <a:bodyPr/>
          <a:lstStyle/>
          <a:p>
            <a:r>
              <a:rPr lang="zh-CN" altLang="en-US" dirty="0"/>
              <a:t>变量的初始化</a:t>
            </a:r>
          </a:p>
          <a:p>
            <a:pPr lvl="1"/>
            <a:r>
              <a:rPr lang="zh-CN" altLang="en-US" dirty="0"/>
              <a:t>变量作为成员变量，在声明时会有一个初始化的值。</a:t>
            </a:r>
          </a:p>
          <a:p>
            <a:pPr lvl="1"/>
            <a:r>
              <a:rPr lang="zh-CN" altLang="en-US" dirty="0"/>
              <a:t>变量作为局部变量，在声明时不会有初始化的值。</a:t>
            </a:r>
          </a:p>
          <a:p>
            <a:pPr lvl="1"/>
            <a:r>
              <a:rPr lang="zh-CN" altLang="en-US" dirty="0"/>
              <a:t>成员变量初始化的值如左表所示。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336891"/>
              </p:ext>
            </p:extLst>
          </p:nvPr>
        </p:nvGraphicFramePr>
        <p:xfrm>
          <a:off x="8572500" y="1267691"/>
          <a:ext cx="3478282" cy="4799000"/>
        </p:xfrm>
        <a:graphic>
          <a:graphicData uri="http://schemas.openxmlformats.org/drawingml/2006/table">
            <a:tbl>
              <a:tblPr/>
              <a:tblGrid>
                <a:gridCol w="179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0.0f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'\u0000'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ull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常量与变量：变量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变量的初始化示例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idInt</a:t>
            </a:r>
            <a:r>
              <a:rPr lang="en-US" altLang="zh-CN" dirty="0"/>
              <a:t> = 100;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/>
              <a:t>double   pi = 3.14159265;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 </a:t>
            </a:r>
            <a:r>
              <a:rPr lang="en-US" altLang="zh-CN" dirty="0" err="1"/>
              <a:t>idBool</a:t>
            </a:r>
            <a:r>
              <a:rPr lang="en-US" altLang="zh-CN" dirty="0"/>
              <a:t> = false;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合法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y = 3.1415926;  </a:t>
            </a:r>
          </a:p>
          <a:p>
            <a:pPr lvl="2"/>
            <a:r>
              <a:rPr lang="en-US" altLang="zh-CN" dirty="0"/>
              <a:t>//</a:t>
            </a:r>
            <a:r>
              <a:rPr lang="zh-CN" altLang="en-US" dirty="0"/>
              <a:t>非法：</a:t>
            </a:r>
            <a:r>
              <a:rPr lang="en-US" altLang="zh-CN" dirty="0"/>
              <a:t>3.1415926</a:t>
            </a:r>
            <a:r>
              <a:rPr lang="zh-CN" altLang="en-US" dirty="0"/>
              <a:t>不是整数，需转换为</a:t>
            </a:r>
            <a:r>
              <a:rPr lang="en-US" altLang="zh-CN" dirty="0" err="1"/>
              <a:t>int</a:t>
            </a:r>
            <a:r>
              <a:rPr lang="zh-CN" altLang="en-US" dirty="0"/>
              <a:t>后赋值。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6529547" y="756271"/>
            <a:ext cx="5202767" cy="4543093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int x = (int)3.1415926;</a:t>
            </a:r>
          </a:p>
          <a:p>
            <a:pPr lvl="2"/>
            <a:r>
              <a:rPr lang="en-US" altLang="zh-CN" sz="2000" b="1" dirty="0"/>
              <a:t> //</a:t>
            </a:r>
            <a:r>
              <a:rPr lang="zh-CN" altLang="en-US" sz="2000" b="1" dirty="0"/>
              <a:t>合法：先将</a:t>
            </a:r>
            <a:r>
              <a:rPr lang="en-US" altLang="zh-CN" sz="2000" b="1" dirty="0"/>
              <a:t>3.1415926</a:t>
            </a:r>
            <a:r>
              <a:rPr lang="zh-CN" altLang="en-US" sz="2000" b="1" dirty="0"/>
              <a:t>转换为整数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后赋值给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。</a:t>
            </a:r>
          </a:p>
          <a:p>
            <a:pPr lvl="1"/>
            <a:r>
              <a:rPr lang="en-US" altLang="zh-CN" sz="2400" b="1" dirty="0" err="1"/>
              <a:t>boolean</a:t>
            </a:r>
            <a:r>
              <a:rPr lang="en-US" altLang="zh-CN" sz="2400" b="1" dirty="0"/>
              <a:t> truth = 1; </a:t>
            </a:r>
          </a:p>
          <a:p>
            <a:pPr lvl="2"/>
            <a:r>
              <a:rPr lang="en-US" altLang="zh-CN" sz="2000" b="1" dirty="0"/>
              <a:t>//</a:t>
            </a:r>
            <a:r>
              <a:rPr lang="zh-CN" altLang="en-US" sz="2000" b="1" dirty="0"/>
              <a:t>非法：一般错误，不像</a:t>
            </a:r>
            <a:r>
              <a:rPr lang="en-US" altLang="zh-CN" sz="2000" b="1" dirty="0"/>
              <a:t>C/C++</a:t>
            </a:r>
            <a:r>
              <a:rPr lang="zh-CN" altLang="en-US" sz="2000" b="1" dirty="0"/>
              <a:t>中对布尔型赋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值。</a:t>
            </a:r>
          </a:p>
          <a:p>
            <a:pPr lvl="1"/>
            <a:r>
              <a:rPr lang="en-US" altLang="zh-CN" sz="2400" b="1" dirty="0"/>
              <a:t>float z = 3.14156 ;</a:t>
            </a:r>
          </a:p>
          <a:p>
            <a:pPr lvl="2"/>
            <a:r>
              <a:rPr lang="en-US" altLang="zh-CN" sz="2000" b="1" dirty="0"/>
              <a:t>//</a:t>
            </a:r>
            <a:r>
              <a:rPr lang="zh-CN" altLang="en-US" sz="2000" b="1" dirty="0"/>
              <a:t>非法：</a:t>
            </a:r>
            <a:r>
              <a:rPr lang="en-US" altLang="zh-CN" sz="2000" b="1" dirty="0"/>
              <a:t>3.14156</a:t>
            </a:r>
            <a:r>
              <a:rPr lang="zh-CN" altLang="en-US" sz="2000" b="1" dirty="0"/>
              <a:t>是双精度数，不能直接赋给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，需转换。</a:t>
            </a:r>
          </a:p>
          <a:p>
            <a:pPr lvl="1"/>
            <a:r>
              <a:rPr lang="en-US" altLang="zh-CN" sz="2400" b="1" dirty="0"/>
              <a:t>float s = (float)3.14156;</a:t>
            </a:r>
          </a:p>
          <a:p>
            <a:pPr lvl="2"/>
            <a:r>
              <a:rPr lang="en-US" altLang="zh-CN" sz="2000" b="1" dirty="0"/>
              <a:t>//</a:t>
            </a:r>
            <a:r>
              <a:rPr lang="zh-CN" altLang="en-US" sz="2000" b="1" dirty="0"/>
              <a:t>合法：先将</a:t>
            </a:r>
            <a:r>
              <a:rPr lang="en-US" altLang="zh-CN" sz="2000" b="1" dirty="0"/>
              <a:t>3.14156</a:t>
            </a:r>
            <a:r>
              <a:rPr lang="zh-CN" altLang="en-US" sz="2000" b="1" dirty="0"/>
              <a:t>转换为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，再赋给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。</a:t>
            </a:r>
          </a:p>
          <a:p>
            <a:pPr lvl="1"/>
            <a:endParaRPr kumimoji="1"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9420858" y="6201587"/>
            <a:ext cx="170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InitialTest.java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语言基础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11446851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运算符与表达式：运算符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运算符按数目可分为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单目</a:t>
            </a:r>
            <a:r>
              <a:rPr lang="en-US" altLang="zh-CN" dirty="0"/>
              <a:t>(</a:t>
            </a:r>
            <a:r>
              <a:rPr lang="zh-CN" altLang="en-US" dirty="0"/>
              <a:t>一元</a:t>
            </a:r>
            <a:r>
              <a:rPr lang="en-US" altLang="zh-CN" dirty="0"/>
              <a:t>)</a:t>
            </a:r>
            <a:r>
              <a:rPr lang="zh-CN" altLang="en-US" dirty="0"/>
              <a:t>运算符：有一个操作数；</a:t>
            </a:r>
            <a:endParaRPr lang="en-US" altLang="zh-CN" dirty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  <a:p>
            <a:pPr lvl="1"/>
            <a:r>
              <a:rPr lang="zh-CN" altLang="en-US" dirty="0"/>
              <a:t>双目</a:t>
            </a:r>
            <a:r>
              <a:rPr lang="en-US" altLang="zh-CN" dirty="0"/>
              <a:t>(</a:t>
            </a:r>
            <a:r>
              <a:rPr lang="zh-CN" altLang="en-US" dirty="0"/>
              <a:t>二元</a:t>
            </a:r>
            <a:r>
              <a:rPr lang="en-US" altLang="zh-CN" dirty="0"/>
              <a:t>)</a:t>
            </a:r>
            <a:r>
              <a:rPr lang="zh-CN" altLang="en-US" dirty="0"/>
              <a:t>运算符：有两个操作数；</a:t>
            </a:r>
            <a:endParaRPr lang="en-US" altLang="zh-CN" dirty="0"/>
          </a:p>
          <a:p>
            <a:pPr lvl="2"/>
            <a:r>
              <a:rPr lang="en-US" altLang="zh-CN" dirty="0"/>
              <a:t>a + b</a:t>
            </a:r>
          </a:p>
          <a:p>
            <a:pPr lvl="1"/>
            <a:r>
              <a:rPr lang="zh-CN" altLang="en-US" dirty="0"/>
              <a:t>三目</a:t>
            </a:r>
            <a:r>
              <a:rPr lang="en-US" altLang="zh-CN" dirty="0"/>
              <a:t>(</a:t>
            </a:r>
            <a:r>
              <a:rPr lang="zh-CN" altLang="en-US" dirty="0"/>
              <a:t>三元</a:t>
            </a:r>
            <a:r>
              <a:rPr lang="en-US" altLang="zh-CN" dirty="0"/>
              <a:t>)</a:t>
            </a:r>
            <a:r>
              <a:rPr lang="zh-CN" altLang="en-US" dirty="0"/>
              <a:t>运算符：有三个操作数。</a:t>
            </a:r>
          </a:p>
          <a:p>
            <a:pPr lvl="2"/>
            <a:r>
              <a:rPr lang="en-US" altLang="zh-CN" dirty="0"/>
              <a:t>x &gt; y ? a : b</a:t>
            </a:r>
          </a:p>
          <a:p>
            <a:endParaRPr lang="zh-CN" altLang="en-US" dirty="0"/>
          </a:p>
        </p:txBody>
      </p:sp>
      <p:graphicFrame>
        <p:nvGraphicFramePr>
          <p:cNvPr id="4" name="Group 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87851"/>
              </p:ext>
            </p:extLst>
          </p:nvPr>
        </p:nvGraphicFramePr>
        <p:xfrm>
          <a:off x="7356407" y="668779"/>
          <a:ext cx="4264092" cy="5285208"/>
        </p:xfrm>
        <a:graphic>
          <a:graphicData uri="http://schemas.openxmlformats.org/drawingml/2006/table">
            <a:tbl>
              <a:tblPr/>
              <a:tblGrid>
                <a:gridCol w="40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2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类别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算术运算符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+ - * / % ++ --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关系运算符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 &gt;= &lt; &lt;=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==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！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&amp;&amp;    ||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位运算符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&gt;&gt;  &lt;&lt;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&gt;&gt;&gt;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｜＾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～</a:t>
                      </a:r>
                      <a:endParaRPr kumimoji="0" 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2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赋值运算符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＝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＝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条件运算符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：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23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其它运算符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[ 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实例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instanceof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内存分配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强制类型转换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charset="-122"/>
                        </a:rPr>
                        <a:t>数据类型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2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方法调用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运算符与表达式：表达式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表达式是变量、常量、运算符、方法等按照一定的运算规则组成的序列，并返回一个值。</a:t>
            </a:r>
          </a:p>
          <a:p>
            <a:pPr marL="274320" lvl="1" indent="0">
              <a:buNone/>
            </a:pPr>
            <a:r>
              <a:rPr lang="zh-CN" altLang="en-US" dirty="0"/>
              <a:t>例：</a:t>
            </a:r>
            <a:r>
              <a:rPr lang="en-US" altLang="zh-CN" dirty="0"/>
              <a:t>( x + 12.3/y ) &gt;= 10</a:t>
            </a:r>
          </a:p>
          <a:p>
            <a:pPr marL="274320" lvl="1" indent="0">
              <a:buNone/>
            </a:pPr>
            <a:r>
              <a:rPr lang="en-US" altLang="zh-CN" dirty="0"/>
              <a:t>       x=100+20</a:t>
            </a:r>
          </a:p>
          <a:p>
            <a:r>
              <a:rPr lang="zh-CN" altLang="en-US" dirty="0"/>
              <a:t>表达式是运算符运算的表述，它返回值不仅与表达式中的操作数有关，而且还是运算符操作顺序有关。</a:t>
            </a:r>
          </a:p>
          <a:p>
            <a:r>
              <a:rPr lang="zh-CN" altLang="en-US" dirty="0"/>
              <a:t>表达式有时也称为运算式。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运算符优先级</a:t>
            </a:r>
          </a:p>
        </p:txBody>
      </p:sp>
      <p:graphicFrame>
        <p:nvGraphicFramePr>
          <p:cNvPr id="4" name="Group 270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34539688"/>
              </p:ext>
            </p:extLst>
          </p:nvPr>
        </p:nvGraphicFramePr>
        <p:xfrm>
          <a:off x="658813" y="1019175"/>
          <a:ext cx="10736261" cy="4663440"/>
        </p:xfrm>
        <a:graphic>
          <a:graphicData uri="http://schemas.openxmlformats.org/drawingml/2006/table">
            <a:tbl>
              <a:tblPr/>
              <a:tblGrid>
                <a:gridCol w="334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[]  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++  -- + - ~ !  (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* 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&lt;&lt;  &gt;&gt; 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  &gt;  &lt;=  &gt;= instanceof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   op=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024958" y="2743201"/>
            <a:ext cx="1588" cy="199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073280"/>
              </p:ext>
            </p:extLst>
          </p:nvPr>
        </p:nvGraphicFramePr>
        <p:xfrm>
          <a:off x="1236518" y="1828800"/>
          <a:ext cx="8971585" cy="4082420"/>
        </p:xfrm>
        <a:graphic>
          <a:graphicData uri="http://schemas.openxmlformats.org/drawingml/2006/table">
            <a:tbl>
              <a:tblPr/>
              <a:tblGrid>
                <a:gridCol w="202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5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加上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opD1*opD2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乘以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／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％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的余数（注意，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可以是小数）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程序基本结构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包声明：</a:t>
            </a:r>
            <a:r>
              <a:rPr lang="en-US" altLang="zh-CN"/>
              <a:t>package</a:t>
            </a:r>
            <a:r>
              <a:rPr lang="zh-CN" altLang="en-US"/>
              <a:t>语句</a:t>
            </a:r>
          </a:p>
          <a:p>
            <a:pPr lvl="1"/>
            <a:r>
              <a:rPr lang="zh-CN" altLang="en-US"/>
              <a:t>包是类和接口的集合，即为类库；</a:t>
            </a:r>
          </a:p>
          <a:p>
            <a:pPr lvl="1"/>
            <a:r>
              <a:rPr lang="zh-CN" altLang="en-US"/>
              <a:t>用类库管理类，方便对类和接口管理，减少类名、接口名之间的重名问题；</a:t>
            </a:r>
          </a:p>
          <a:p>
            <a:pPr lvl="1"/>
            <a:r>
              <a:rPr lang="en-US" altLang="zh-CN"/>
              <a:t>Java</a:t>
            </a:r>
            <a:r>
              <a:rPr lang="zh-CN" altLang="en-US"/>
              <a:t>的类都包含在类库中，</a:t>
            </a:r>
            <a:r>
              <a:rPr lang="en-US" altLang="zh-CN"/>
              <a:t>package</a:t>
            </a:r>
            <a:r>
              <a:rPr lang="zh-CN" altLang="en-US"/>
              <a:t>语句为类、接口</a:t>
            </a:r>
            <a:r>
              <a:rPr lang="en-US" altLang="zh-CN"/>
              <a:t>(</a:t>
            </a:r>
            <a:r>
              <a:rPr lang="zh-CN" altLang="en-US"/>
              <a:t>或者说是字节码文件</a:t>
            </a:r>
            <a:r>
              <a:rPr lang="en-US" altLang="zh-CN"/>
              <a:t>)</a:t>
            </a:r>
            <a:r>
              <a:rPr lang="zh-CN" altLang="en-US"/>
              <a:t>来指定所属的类库</a:t>
            </a:r>
            <a:r>
              <a:rPr lang="en-US" altLang="zh-CN"/>
              <a:t>(</a:t>
            </a:r>
            <a:r>
              <a:rPr lang="zh-CN" altLang="en-US"/>
              <a:t>包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在一个源程序中，只能有一个包声明语句，且是程序的第一条语句。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  <a:r>
              <a:rPr lang="en-US" altLang="zh-CN" dirty="0"/>
              <a:t>(</a:t>
            </a:r>
            <a:r>
              <a:rPr lang="zh-CN" altLang="en-US" dirty="0"/>
              <a:t>单目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Group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94289"/>
              </p:ext>
            </p:extLst>
          </p:nvPr>
        </p:nvGraphicFramePr>
        <p:xfrm>
          <a:off x="1506682" y="1922318"/>
          <a:ext cx="8630966" cy="3986931"/>
        </p:xfrm>
        <a:graphic>
          <a:graphicData uri="http://schemas.openxmlformats.org/drawingml/2006/table">
            <a:tbl>
              <a:tblPr/>
              <a:tblGrid>
                <a:gridCol w="194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正号，对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无影响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负号，对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取负值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++opD  opD++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增１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--opD  opD--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减１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~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~opD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按位求补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719631" y="6199632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ArithmeticOperand.java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60605"/>
              </p:ext>
            </p:extLst>
          </p:nvPr>
        </p:nvGraphicFramePr>
        <p:xfrm>
          <a:off x="1257300" y="1839191"/>
          <a:ext cx="8877300" cy="4256808"/>
        </p:xfrm>
        <a:graphic>
          <a:graphicData uri="http://schemas.openxmlformats.org/drawingml/2006/table">
            <a:tbl>
              <a:tblPr/>
              <a:tblGrid>
                <a:gridCol w="99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==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opD1==opD2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opD1==opD2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opD1!=opD2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不相等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opD1!=opD2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布尔运算符</a:t>
            </a:r>
          </a:p>
        </p:txBody>
      </p:sp>
      <p:graphicFrame>
        <p:nvGraphicFramePr>
          <p:cNvPr id="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5423"/>
              </p:ext>
            </p:extLst>
          </p:nvPr>
        </p:nvGraphicFramePr>
        <p:xfrm>
          <a:off x="1298864" y="2254827"/>
          <a:ext cx="9244114" cy="2973260"/>
        </p:xfrm>
        <a:graphic>
          <a:graphicData uri="http://schemas.openxmlformats.org/drawingml/2006/table">
            <a:tbl>
              <a:tblPr/>
              <a:tblGrid>
                <a:gridCol w="923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3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       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opB1&amp;&amp;opB2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ture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opB1||opB2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ture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!opB1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非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；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88288" y="6199632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RelatAndBoolOper.java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位运算符</a:t>
            </a:r>
          </a:p>
          <a:p>
            <a:pPr lvl="1"/>
            <a:r>
              <a:rPr lang="zh-CN" altLang="en-US" dirty="0"/>
              <a:t>位运算符是对数据的二进制位操作，位运算符的操作数只能是整型的数据。可分为移位操作和逻辑运算。</a:t>
            </a:r>
          </a:p>
          <a:p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34072"/>
              </p:ext>
            </p:extLst>
          </p:nvPr>
        </p:nvGraphicFramePr>
        <p:xfrm>
          <a:off x="1007918" y="2683764"/>
          <a:ext cx="10560689" cy="3382928"/>
        </p:xfrm>
        <a:graphic>
          <a:graphicData uri="http://schemas.openxmlformats.org/drawingml/2006/table">
            <a:tbl>
              <a:tblPr/>
              <a:tblGrid>
                <a:gridCol w="189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&gt;&gt;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右移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opBt1&gt;&gt;&gt;opBt2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无符号右移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&lt;&lt;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&lt;&lt;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&amp;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|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^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按位异或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opBt1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按位取反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右移位运算符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&gt;&gt;&gt;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95526"/>
              </p:ext>
            </p:extLst>
          </p:nvPr>
        </p:nvGraphicFramePr>
        <p:xfrm>
          <a:off x="1392382" y="1974273"/>
          <a:ext cx="8333321" cy="3965350"/>
        </p:xfrm>
        <a:graphic>
          <a:graphicData uri="http://schemas.openxmlformats.org/drawingml/2006/table">
            <a:tbl>
              <a:tblPr/>
              <a:tblGrid>
                <a:gridCol w="20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结果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黑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-256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-256&gt;&gt;3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sym typeface="宋体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-256&gt;&gt;&gt;3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00011111111111111111111111100000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左移位运算符</a:t>
            </a:r>
            <a:r>
              <a:rPr lang="en-US" altLang="zh-CN" dirty="0"/>
              <a:t>&lt;&lt;</a:t>
            </a:r>
          </a:p>
          <a:p>
            <a:pPr lvl="1"/>
            <a:r>
              <a:rPr lang="zh-CN" altLang="en-US" dirty="0"/>
              <a:t>执行一个左移位。移位的结果是第一个操作数乘以</a:t>
            </a:r>
            <a:r>
              <a:rPr lang="en-US" altLang="zh-CN" dirty="0"/>
              <a:t>2</a:t>
            </a:r>
            <a:r>
              <a:rPr lang="zh-CN" altLang="en-US" dirty="0"/>
              <a:t>的幂，而这个幂的指数就是第二个操作数。</a:t>
            </a:r>
          </a:p>
          <a:p>
            <a:pPr lvl="1"/>
            <a:r>
              <a:rPr lang="zh-CN" altLang="en-US" dirty="0"/>
              <a:t>左移位时，高位被截去，低位填充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   例：</a:t>
            </a:r>
            <a:r>
              <a:rPr lang="en-US" altLang="zh-CN" dirty="0"/>
              <a:t>256 &lt;&lt; 3 </a:t>
            </a:r>
            <a:r>
              <a:rPr lang="zh-CN" altLang="en-US" dirty="0"/>
              <a:t>结果是 </a:t>
            </a:r>
            <a:r>
              <a:rPr lang="en-US" altLang="zh-CN" dirty="0"/>
              <a:t>256×2</a:t>
            </a:r>
            <a:r>
              <a:rPr lang="en-US" altLang="zh-CN" baseline="30000" dirty="0"/>
              <a:t>3</a:t>
            </a:r>
            <a:r>
              <a:rPr lang="en-US" altLang="zh-CN" dirty="0"/>
              <a:t> = 2048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6978"/>
              </p:ext>
            </p:extLst>
          </p:nvPr>
        </p:nvGraphicFramePr>
        <p:xfrm>
          <a:off x="2351583" y="3284984"/>
          <a:ext cx="8382225" cy="2781708"/>
        </p:xfrm>
        <a:graphic>
          <a:graphicData uri="http://schemas.openxmlformats.org/drawingml/2006/table">
            <a:tbl>
              <a:tblPr/>
              <a:tblGrid>
                <a:gridCol w="16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运算式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00000000000000000000000100000000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8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11111111111111111111111100000000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位逻辑运算符</a:t>
            </a: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358" y="2709698"/>
            <a:ext cx="33528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~ 01001111 (79)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10110000 (-80)</a:t>
            </a:r>
            <a:endParaRPr lang="zh-CN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5158" y="2328699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&amp;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00001101 (13)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76558" y="4081299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^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01100010 (98)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15158" y="4081299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|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01101111 (111)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布尔运算符优化</a:t>
            </a:r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运算符：</a:t>
            </a:r>
            <a:r>
              <a:rPr lang="en-US" altLang="zh-CN" dirty="0"/>
              <a:t>opB1&amp;&amp;opB2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，则运算式的值就是</a:t>
            </a:r>
            <a:r>
              <a:rPr lang="en-US" altLang="zh-CN" dirty="0"/>
              <a:t>false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||</a:t>
            </a:r>
            <a:r>
              <a:rPr lang="zh-CN" altLang="en-US" dirty="0"/>
              <a:t>运算符：</a:t>
            </a:r>
            <a:r>
              <a:rPr lang="en-US" altLang="zh-CN" dirty="0"/>
              <a:t>opB1||opB2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true</a:t>
            </a:r>
            <a:r>
              <a:rPr lang="zh-CN" altLang="en-US" dirty="0"/>
              <a:t>，则运算式的值就是</a:t>
            </a:r>
            <a:r>
              <a:rPr lang="en-US" altLang="zh-CN" dirty="0"/>
              <a:t>true</a:t>
            </a:r>
            <a:r>
              <a:rPr lang="zh-CN" altLang="en-US" dirty="0"/>
              <a:t>，无论</a:t>
            </a:r>
            <a:r>
              <a:rPr lang="en-US" altLang="zh-CN" dirty="0"/>
              <a:t>opB2</a:t>
            </a:r>
            <a:r>
              <a:rPr lang="zh-CN" altLang="en-US" dirty="0"/>
              <a:t>的值是什么。程序不会访问</a:t>
            </a:r>
            <a:r>
              <a:rPr lang="en-US" altLang="zh-CN" dirty="0"/>
              <a:t>opB2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opB1</a:t>
            </a:r>
            <a:r>
              <a:rPr lang="zh-CN" altLang="en-US" dirty="0"/>
              <a:t>值为</a:t>
            </a:r>
            <a:r>
              <a:rPr lang="en-US" altLang="zh-CN" dirty="0"/>
              <a:t>false</a:t>
            </a:r>
            <a:r>
              <a:rPr lang="zh-CN" altLang="en-US" dirty="0"/>
              <a:t>，则需要</a:t>
            </a:r>
            <a:r>
              <a:rPr lang="en-US" altLang="zh-CN" dirty="0"/>
              <a:t>opB2</a:t>
            </a:r>
            <a:r>
              <a:rPr lang="zh-CN" altLang="en-US" dirty="0"/>
              <a:t>的值才能确定运算式的值，程序需要访问</a:t>
            </a:r>
            <a:r>
              <a:rPr lang="en-US" altLang="zh-CN" dirty="0"/>
              <a:t>opB2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赋值运算符</a:t>
            </a:r>
          </a:p>
          <a:p>
            <a:pPr lvl="1"/>
            <a:r>
              <a:rPr lang="zh-CN" altLang="en-US" dirty="0"/>
              <a:t>赋值运算符“</a:t>
            </a:r>
            <a:r>
              <a:rPr lang="en-US" altLang="zh-CN" dirty="0"/>
              <a:t>=”</a:t>
            </a:r>
            <a:r>
              <a:rPr lang="zh-CN" altLang="en-US" dirty="0"/>
              <a:t>的作用是将数据写入到变量的贮存单元中。在“</a:t>
            </a:r>
            <a:r>
              <a:rPr lang="en-US" altLang="zh-CN" dirty="0"/>
              <a:t>=”</a:t>
            </a:r>
            <a:r>
              <a:rPr lang="zh-CN" altLang="en-US" dirty="0"/>
              <a:t>运算符的左边是变量，右边则是待写入的数据值。</a:t>
            </a:r>
          </a:p>
          <a:p>
            <a:pPr lvl="1"/>
            <a:r>
              <a:rPr lang="zh-CN" altLang="en-US" dirty="0"/>
              <a:t>赋值操作必须注意：</a:t>
            </a:r>
          </a:p>
          <a:p>
            <a:pPr lvl="2"/>
            <a:r>
              <a:rPr lang="zh-CN" altLang="en-US" dirty="0"/>
              <a:t>必须是将右边的数值赋给左边的变量；</a:t>
            </a:r>
          </a:p>
          <a:p>
            <a:pPr lvl="2"/>
            <a:r>
              <a:rPr lang="zh-CN" altLang="en-US" dirty="0"/>
              <a:t>右边的数值类型要与左边的变量类型一致或</a:t>
            </a:r>
            <a:r>
              <a:rPr lang="zh-CN" altLang="en-US" dirty="0">
                <a:solidFill>
                  <a:srgbClr val="FF0000"/>
                </a:solidFill>
              </a:rPr>
              <a:t>相容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当它们的类型相同时，才能将右边的数值写入变量的贮存单元。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数据的类型转换</a:t>
            </a:r>
          </a:p>
          <a:p>
            <a:pPr lvl="1"/>
            <a:r>
              <a:rPr lang="zh-CN" altLang="en-US" dirty="0"/>
              <a:t>“拓宽类型”是指把值范围小类型的数据转换成值范围大类型的数据。</a:t>
            </a:r>
          </a:p>
          <a:p>
            <a:pPr lvl="1"/>
            <a:r>
              <a:rPr lang="zh-CN" altLang="en-US" dirty="0"/>
              <a:t>“缩窄类型”是指把值范围大类型的数据转换成值范围小类型的数据。</a:t>
            </a:r>
          </a:p>
          <a:p>
            <a:r>
              <a:rPr lang="zh-CN" altLang="en-US" dirty="0"/>
              <a:t>类型转换</a:t>
            </a:r>
          </a:p>
          <a:p>
            <a:pPr lvl="1"/>
            <a:r>
              <a:rPr lang="zh-CN" altLang="en-US" dirty="0"/>
              <a:t>自动转换：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long b = a;</a:t>
            </a:r>
          </a:p>
          <a:p>
            <a:pPr lvl="1"/>
            <a:r>
              <a:rPr lang="zh-CN" altLang="en-US" dirty="0"/>
              <a:t>强制转换：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long b = 10; </a:t>
            </a:r>
            <a:r>
              <a:rPr lang="en-US" altLang="zh-CN" dirty="0" err="1"/>
              <a:t>int</a:t>
            </a:r>
            <a:r>
              <a:rPr lang="en-US" altLang="zh-CN" dirty="0"/>
              <a:t> a = (</a:t>
            </a:r>
            <a:r>
              <a:rPr lang="en-US" altLang="zh-CN" dirty="0" err="1"/>
              <a:t>int</a:t>
            </a:r>
            <a:r>
              <a:rPr lang="en-US" altLang="zh-CN" dirty="0"/>
              <a:t>)b;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36360" y="6207198"/>
            <a:ext cx="19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Conversion.java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引入语句：</a:t>
            </a:r>
            <a:r>
              <a:rPr lang="en-US" altLang="zh-CN" dirty="0"/>
              <a:t>import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源程序中可以有任意条</a:t>
            </a:r>
            <a:r>
              <a:rPr lang="en-US" altLang="zh-CN" dirty="0"/>
              <a:t>import</a:t>
            </a:r>
            <a:r>
              <a:rPr lang="zh-CN" altLang="en-US" dirty="0"/>
              <a:t>引入语句；</a:t>
            </a:r>
          </a:p>
          <a:p>
            <a:pPr lvl="1"/>
            <a:r>
              <a:rPr lang="zh-CN" altLang="en-US" dirty="0"/>
              <a:t>当源程序在编译时，会将需要的在引入语句中的类引入到程序中。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import</a:t>
            </a:r>
            <a:r>
              <a:rPr lang="zh-CN" altLang="en-US" dirty="0">
                <a:solidFill>
                  <a:srgbClr val="C00000"/>
                </a:solidFill>
              </a:rPr>
              <a:t>语句在包语句后，所有类或接口之前。</a:t>
            </a:r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语句有两种形式：</a:t>
            </a:r>
            <a:br>
              <a:rPr lang="zh-CN" altLang="en-US" dirty="0"/>
            </a:br>
            <a:r>
              <a:rPr lang="en-US" altLang="zh-CN" dirty="0"/>
              <a:t>	1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r>
              <a:rPr lang="en-US" altLang="zh-CN" dirty="0"/>
              <a:t>;         2</a:t>
            </a:r>
            <a:r>
              <a:rPr lang="zh-CN" altLang="en-US" dirty="0"/>
              <a:t>：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.*;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运算符与表达式：运算符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扩展赋值运算符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op= expression</a:t>
            </a:r>
          </a:p>
          <a:p>
            <a:pPr lvl="1"/>
            <a:r>
              <a:rPr lang="zh-CN" altLang="en-US" dirty="0"/>
              <a:t>等价于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=(T) (</a:t>
            </a:r>
            <a:r>
              <a:rPr lang="en-US" altLang="zh-CN" dirty="0" err="1"/>
              <a:t>var</a:t>
            </a:r>
            <a:r>
              <a:rPr lang="en-US" altLang="zh-CN" dirty="0"/>
              <a:t> op expression)</a:t>
            </a:r>
          </a:p>
          <a:p>
            <a:pPr lvl="1"/>
            <a:r>
              <a:rPr lang="zh-CN" altLang="en-US" dirty="0"/>
              <a:t>其中：</a:t>
            </a:r>
            <a:r>
              <a:rPr lang="en-US" altLang="zh-CN" dirty="0"/>
              <a:t>T</a:t>
            </a:r>
            <a:r>
              <a:rPr lang="zh-CN" altLang="en-US" dirty="0"/>
              <a:t>为</a:t>
            </a:r>
            <a:r>
              <a:rPr lang="en-US" altLang="zh-CN" dirty="0" err="1"/>
              <a:t>var</a:t>
            </a:r>
            <a:r>
              <a:rPr lang="zh-CN" altLang="en-US" dirty="0"/>
              <a:t>的类型</a:t>
            </a:r>
          </a:p>
        </p:txBody>
      </p:sp>
      <p:graphicFrame>
        <p:nvGraphicFramePr>
          <p:cNvPr id="4" name="Group 2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768476"/>
              </p:ext>
            </p:extLst>
          </p:nvPr>
        </p:nvGraphicFramePr>
        <p:xfrm>
          <a:off x="6449770" y="659549"/>
          <a:ext cx="5082807" cy="5346396"/>
        </p:xfrm>
        <a:graphic>
          <a:graphicData uri="http://schemas.openxmlformats.org/drawingml/2006/table">
            <a:tbl>
              <a:tblPr/>
              <a:tblGrid>
                <a:gridCol w="132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+=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op1=op1+op2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op1 -= 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op1==op1-op2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*= 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op1=op1*op2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/=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op1=op1/op2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op1 %=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op1=op1%op2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&amp;=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op1=op1&amp;op2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|= 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op1=op1|op2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^=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op1=op1^op2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&lt;&lt;=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op1=op1&lt;&lt;op2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&gt;&gt;=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55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&gt;&gt;&gt;=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运算符与表达式：运算符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条件运算符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?</a:t>
            </a:r>
            <a:r>
              <a:rPr lang="zh-CN" altLang="en-US" dirty="0"/>
              <a:t>和</a:t>
            </a:r>
            <a:r>
              <a:rPr lang="en-US" altLang="zh-CN" dirty="0"/>
              <a:t>:</a:t>
            </a:r>
            <a:r>
              <a:rPr lang="zh-CN" altLang="en-US" dirty="0"/>
              <a:t>组成的三目运算符“</a:t>
            </a:r>
            <a:r>
              <a:rPr lang="en-US" altLang="zh-CN" dirty="0"/>
              <a:t>?:”</a:t>
            </a:r>
            <a:r>
              <a:rPr lang="zh-CN" altLang="en-US" dirty="0"/>
              <a:t>称为条件运算符。</a:t>
            </a:r>
          </a:p>
          <a:p>
            <a:pPr lvl="2"/>
            <a:r>
              <a:rPr lang="zh-CN" altLang="en-US" dirty="0"/>
              <a:t>例： </a:t>
            </a:r>
            <a:r>
              <a:rPr lang="en-US" altLang="zh-CN" dirty="0"/>
              <a:t>( a &gt; b )? a : b</a:t>
            </a:r>
          </a:p>
          <a:p>
            <a:pPr lvl="1"/>
            <a:r>
              <a:rPr lang="zh-CN" altLang="en-US" dirty="0"/>
              <a:t>它的格式为：</a:t>
            </a:r>
          </a:p>
          <a:p>
            <a:pPr lvl="2"/>
            <a:r>
              <a:rPr lang="en-US" altLang="zh-CN" dirty="0"/>
              <a:t>expreBool?expression1:expression2</a:t>
            </a:r>
          </a:p>
          <a:p>
            <a:pPr lvl="3"/>
            <a:r>
              <a:rPr lang="en-US" altLang="zh-CN" dirty="0" err="1"/>
              <a:t>expreBool</a:t>
            </a:r>
            <a:r>
              <a:rPr lang="zh-CN" altLang="en-US" dirty="0"/>
              <a:t>表达式是</a:t>
            </a:r>
            <a:r>
              <a:rPr lang="en-US" altLang="zh-CN" dirty="0" err="1"/>
              <a:t>boolean</a:t>
            </a:r>
            <a:r>
              <a:rPr lang="zh-CN" altLang="en-US" dirty="0"/>
              <a:t>类型。</a:t>
            </a:r>
          </a:p>
          <a:p>
            <a:pPr lvl="3"/>
            <a:r>
              <a:rPr lang="en-US" altLang="zh-CN" dirty="0"/>
              <a:t>expression1</a:t>
            </a:r>
            <a:r>
              <a:rPr lang="zh-CN" altLang="en-US" dirty="0"/>
              <a:t>和</a:t>
            </a:r>
            <a:r>
              <a:rPr lang="en-US" altLang="zh-CN" dirty="0"/>
              <a:t>expression2</a:t>
            </a:r>
            <a:r>
              <a:rPr lang="zh-CN" altLang="en-US" dirty="0"/>
              <a:t>表达式是相同类型。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时，取</a:t>
            </a:r>
            <a:r>
              <a:rPr lang="en-US" altLang="zh-CN" dirty="0"/>
              <a:t>expression1</a:t>
            </a:r>
            <a:r>
              <a:rPr lang="zh-CN" altLang="en-US" dirty="0"/>
              <a:t>的值；</a:t>
            </a:r>
          </a:p>
          <a:p>
            <a:pPr lvl="3"/>
            <a:r>
              <a:rPr lang="zh-CN" altLang="en-US" dirty="0"/>
              <a:t>当</a:t>
            </a:r>
            <a:r>
              <a:rPr lang="en-US" altLang="zh-CN" dirty="0" err="1"/>
              <a:t>expreBool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时，取</a:t>
            </a:r>
            <a:r>
              <a:rPr lang="en-US" altLang="zh-CN" dirty="0"/>
              <a:t>expression2</a:t>
            </a:r>
            <a:r>
              <a:rPr lang="zh-CN" altLang="en-US" dirty="0"/>
              <a:t>的值。</a:t>
            </a:r>
          </a:p>
          <a:p>
            <a:pPr lvl="2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16280" y="6172200"/>
            <a:ext cx="26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TestConditionArith.java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语言使用的是哪一种字符集，它的存储空间是多少？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语言中，数据类型分为两大类，具体的类型有哪些？</a:t>
            </a:r>
          </a:p>
          <a:p>
            <a:r>
              <a:rPr lang="zh-CN" altLang="en-US" dirty="0"/>
              <a:t>简单数据类型所需要的存储开销各是多少？它们的值范围是什么？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语言的逻辑运算的优化的含义是什么？</a:t>
            </a:r>
          </a:p>
          <a:p>
            <a:r>
              <a:rPr lang="zh-CN" altLang="en-US" dirty="0"/>
              <a:t>数据类型转换是什么含义？有哪几种？</a:t>
            </a:r>
          </a:p>
          <a:p>
            <a:r>
              <a:rPr lang="zh-CN" altLang="en-US" dirty="0"/>
              <a:t>变量的作用域分为几种，各有什么特点？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编写一个输出</a:t>
            </a:r>
            <a:r>
              <a:rPr lang="en-US" altLang="zh-CN" dirty="0">
                <a:solidFill>
                  <a:srgbClr val="C00000"/>
                </a:solidFill>
              </a:rPr>
              <a:t>9×9</a:t>
            </a:r>
            <a:r>
              <a:rPr lang="zh-CN" altLang="en-US" dirty="0">
                <a:solidFill>
                  <a:srgbClr val="C00000"/>
                </a:solidFill>
              </a:rPr>
              <a:t>乘法表的程序。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类和接口声明</a:t>
            </a:r>
          </a:p>
          <a:p>
            <a:pPr lvl="1"/>
            <a:r>
              <a:rPr lang="zh-CN" altLang="en-US" dirty="0"/>
              <a:t>类和接口是程序的基本组成单元；</a:t>
            </a:r>
          </a:p>
          <a:p>
            <a:pPr lvl="1"/>
            <a:r>
              <a:rPr lang="zh-CN" altLang="en-US" dirty="0"/>
              <a:t>类是由成员变量和成员方法等组成，表示了对象的基本属性和行为；</a:t>
            </a:r>
          </a:p>
          <a:p>
            <a:pPr lvl="1"/>
            <a:r>
              <a:rPr lang="zh-CN" altLang="en-US" dirty="0"/>
              <a:t>接口表现了对象所具有的行为规范。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源程序中至少有一个类或接口创建。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64352" y="6172200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ClassName.java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zh-CN" altLang="en-US"/>
              <a:t>在一个源程序中，只能有一个包声明语句</a:t>
            </a:r>
          </a:p>
          <a:p>
            <a:pPr>
              <a:spcBef>
                <a:spcPts val="1200"/>
              </a:spcBef>
            </a:pPr>
            <a:r>
              <a:rPr lang="zh-CN" altLang="en-US"/>
              <a:t>源程序中可以有任意个</a:t>
            </a:r>
            <a:r>
              <a:rPr lang="en-US" altLang="zh-CN"/>
              <a:t>import</a:t>
            </a:r>
            <a:r>
              <a:rPr lang="zh-CN" altLang="en-US"/>
              <a:t>引入语句。当源程序在编译时，对不需要引入的类不会引入</a:t>
            </a:r>
          </a:p>
          <a:p>
            <a:pPr>
              <a:spcBef>
                <a:spcPts val="1200"/>
              </a:spcBef>
            </a:pPr>
            <a:r>
              <a:rPr lang="zh-CN" altLang="en-US"/>
              <a:t>类的体是由成员变量和成员方法等组成的</a:t>
            </a:r>
          </a:p>
          <a:p>
            <a:pPr>
              <a:spcBef>
                <a:spcPts val="1200"/>
              </a:spcBef>
            </a:pPr>
            <a:r>
              <a:rPr lang="zh-CN" altLang="en-US"/>
              <a:t>在一个</a:t>
            </a:r>
            <a:r>
              <a:rPr lang="en-US" altLang="zh-CN"/>
              <a:t>Java</a:t>
            </a:r>
            <a:r>
              <a:rPr lang="zh-CN" altLang="en-US"/>
              <a:t>源程序中，只能有一个类可以被声明为</a:t>
            </a:r>
            <a:r>
              <a:rPr lang="en-US" altLang="zh-CN"/>
              <a:t>public(</a:t>
            </a:r>
            <a:r>
              <a:rPr lang="zh-CN" altLang="en-US"/>
              <a:t>公共</a:t>
            </a:r>
            <a:r>
              <a:rPr lang="en-US" altLang="zh-CN"/>
              <a:t>)</a:t>
            </a:r>
            <a:r>
              <a:rPr lang="zh-CN" altLang="en-US"/>
              <a:t>类。若某个类中有</a:t>
            </a:r>
            <a:r>
              <a:rPr lang="en-US" altLang="zh-CN"/>
              <a:t>main()</a:t>
            </a:r>
            <a:r>
              <a:rPr lang="zh-CN" altLang="en-US"/>
              <a:t>方法，则声明该类为</a:t>
            </a:r>
            <a:r>
              <a:rPr lang="en-US" altLang="zh-CN"/>
              <a:t>public</a:t>
            </a:r>
            <a:r>
              <a:rPr lang="zh-CN" altLang="en-US"/>
              <a:t>类。</a:t>
            </a:r>
          </a:p>
          <a:p>
            <a:pPr>
              <a:spcBef>
                <a:spcPts val="1200"/>
              </a:spcBef>
            </a:pPr>
            <a:r>
              <a:rPr lang="zh-CN" altLang="en-US"/>
              <a:t>若想创建多个</a:t>
            </a:r>
            <a:r>
              <a:rPr lang="en-US" altLang="zh-CN"/>
              <a:t>public</a:t>
            </a:r>
            <a:r>
              <a:rPr lang="zh-CN" altLang="en-US"/>
              <a:t>类，应该为每一类单独地创建一个源程序。</a:t>
            </a:r>
          </a:p>
          <a:p>
            <a:pPr>
              <a:spcBef>
                <a:spcPts val="1200"/>
              </a:spcBef>
            </a:pPr>
            <a:r>
              <a:rPr lang="zh-CN" altLang="en-US"/>
              <a:t>应该用</a:t>
            </a:r>
            <a:r>
              <a:rPr lang="en-US" altLang="zh-CN"/>
              <a:t>public</a:t>
            </a:r>
            <a:r>
              <a:rPr lang="zh-CN" altLang="en-US"/>
              <a:t>修饰的类，即公共类作为源程序的文件名，并需要注意的是文件名要和该类名的大小写保持一致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在应用程序</a:t>
            </a:r>
            <a:r>
              <a:rPr lang="en-US" altLang="zh-CN" dirty="0"/>
              <a:t>Application</a:t>
            </a:r>
            <a:r>
              <a:rPr lang="zh-CN" altLang="en-US" dirty="0"/>
              <a:t>中，</a:t>
            </a:r>
            <a:r>
              <a:rPr lang="en-US" altLang="zh-CN" dirty="0"/>
              <a:t>main()</a:t>
            </a:r>
            <a:r>
              <a:rPr lang="zh-CN" altLang="en-US" dirty="0"/>
              <a:t>方法是一个特殊的方法，是</a:t>
            </a:r>
            <a:r>
              <a:rPr lang="en-US" altLang="zh-CN" dirty="0"/>
              <a:t>Application</a:t>
            </a:r>
            <a:r>
              <a:rPr lang="zh-CN" altLang="en-US" dirty="0"/>
              <a:t>程序运行的入口 </a:t>
            </a:r>
          </a:p>
          <a:p>
            <a:pPr algn="ctr"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main</a:t>
            </a:r>
            <a:r>
              <a:rPr lang="zh-CN" altLang="en-US" dirty="0"/>
              <a:t>的文件有被</a:t>
            </a:r>
            <a:r>
              <a:rPr lang="en-US" altLang="zh-CN" dirty="0"/>
              <a:t>package</a:t>
            </a:r>
            <a:r>
              <a:rPr lang="zh-CN" altLang="en-US" dirty="0"/>
              <a:t>在某个包</a:t>
            </a:r>
            <a:r>
              <a:rPr lang="en-US" altLang="zh-CN" dirty="0" err="1"/>
              <a:t>pName</a:t>
            </a:r>
            <a:r>
              <a:rPr lang="zh-CN" altLang="en-US" dirty="0"/>
              <a:t>里，编译</a:t>
            </a:r>
            <a:r>
              <a:rPr lang="en-US" altLang="zh-CN" dirty="0" err="1"/>
              <a:t>javac</a:t>
            </a:r>
            <a:r>
              <a:rPr lang="en-US" altLang="zh-CN" dirty="0"/>
              <a:t> Name.java</a:t>
            </a:r>
            <a:r>
              <a:rPr lang="zh-CN" altLang="en-US" dirty="0"/>
              <a:t>后，</a:t>
            </a:r>
            <a:r>
              <a:rPr lang="en-US" altLang="zh-CN" dirty="0"/>
              <a:t>.class</a:t>
            </a:r>
            <a:r>
              <a:rPr lang="zh-CN" altLang="en-US" dirty="0"/>
              <a:t>文件应该在</a:t>
            </a:r>
            <a:r>
              <a:rPr lang="en-US" altLang="zh-CN" dirty="0"/>
              <a:t>./</a:t>
            </a:r>
            <a:r>
              <a:rPr lang="en-US" altLang="zh-CN" dirty="0" err="1"/>
              <a:t>pName</a:t>
            </a:r>
            <a:r>
              <a:rPr lang="zh-CN" altLang="en-US"/>
              <a:t>文件夹里，执行</a:t>
            </a:r>
            <a:r>
              <a:rPr lang="zh-CN" altLang="en-US" dirty="0"/>
              <a:t>命令应为</a:t>
            </a:r>
            <a:r>
              <a:rPr lang="en-US" altLang="zh-CN" dirty="0"/>
              <a:t>java </a:t>
            </a:r>
            <a:r>
              <a:rPr lang="en-US" altLang="zh-CN" dirty="0" err="1"/>
              <a:t>pName.Name</a:t>
            </a:r>
            <a:r>
              <a:rPr lang="zh-CN" altLang="en-US" dirty="0"/>
              <a:t>（若包名有多个嵌套，同理）</a:t>
            </a:r>
          </a:p>
        </p:txBody>
      </p:sp>
      <p:sp>
        <p:nvSpPr>
          <p:cNvPr id="4" name="矩形 3"/>
          <p:cNvSpPr/>
          <p:nvPr/>
        </p:nvSpPr>
        <p:spPr>
          <a:xfrm>
            <a:off x="9874059" y="6172200"/>
            <a:ext cx="125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Hello.java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程序基本结构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2665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程序中的注释</a:t>
            </a:r>
          </a:p>
          <a:p>
            <a:pPr lvl="1"/>
            <a:r>
              <a:rPr lang="zh-CN" altLang="en-US" dirty="0"/>
              <a:t>适当注释会大大增强程序的可读性，注释内容本身不对程序执行产生任何影响，只会使程序易读。</a:t>
            </a:r>
          </a:p>
          <a:p>
            <a:r>
              <a:rPr lang="zh-CN" altLang="en-US" dirty="0"/>
              <a:t>三种注解：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en-US" altLang="zh-CN" dirty="0"/>
              <a:t>    --</a:t>
            </a:r>
            <a:r>
              <a:rPr lang="zh-CN" altLang="en-US" dirty="0"/>
              <a:t>由</a:t>
            </a:r>
            <a:r>
              <a:rPr lang="en-US" altLang="zh-CN" dirty="0"/>
              <a:t>//</a:t>
            </a:r>
            <a:r>
              <a:rPr lang="zh-CN" altLang="en-US" dirty="0"/>
              <a:t>开始到行末为注释内容。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stuName</a:t>
            </a:r>
            <a:r>
              <a:rPr lang="en-US" altLang="zh-CN" dirty="0"/>
              <a:t>; //</a:t>
            </a:r>
            <a:r>
              <a:rPr lang="zh-CN" altLang="en-US" dirty="0"/>
              <a:t>学生名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 </a:t>
            </a:r>
            <a:r>
              <a:rPr lang="zh-CN" altLang="en-US" dirty="0"/>
              <a:t>源程序：</a:t>
            </a:r>
            <a:r>
              <a:rPr lang="en-US" altLang="zh-CN" dirty="0"/>
              <a:t>Hello.java */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/** */ </a:t>
            </a:r>
            <a:r>
              <a:rPr lang="en-US" altLang="zh-CN" dirty="0"/>
              <a:t>--</a:t>
            </a:r>
            <a:r>
              <a:rPr lang="zh-CN" altLang="en-US" dirty="0"/>
              <a:t>在</a:t>
            </a:r>
            <a:r>
              <a:rPr lang="en-US" altLang="zh-CN" dirty="0"/>
              <a:t>/**</a:t>
            </a:r>
            <a:r>
              <a:rPr lang="zh-CN" altLang="en-US" dirty="0"/>
              <a:t>到*</a:t>
            </a:r>
            <a:r>
              <a:rPr lang="en-US" altLang="zh-CN" dirty="0"/>
              <a:t>/</a:t>
            </a:r>
            <a:r>
              <a:rPr lang="zh-CN" altLang="en-US" dirty="0"/>
              <a:t>之间为注释</a:t>
            </a:r>
            <a:r>
              <a:rPr lang="en-US" altLang="zh-CN" dirty="0"/>
              <a:t>,</a:t>
            </a:r>
            <a:r>
              <a:rPr lang="en-US" altLang="zh-CN" dirty="0" err="1"/>
              <a:t>javadoc</a:t>
            </a:r>
            <a:r>
              <a:rPr lang="zh-CN" altLang="en-US" dirty="0"/>
              <a:t>专用。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		</a:t>
            </a:r>
            <a:r>
              <a:rPr lang="zh-CN" altLang="en-US" dirty="0"/>
              <a:t>例：  </a:t>
            </a:r>
            <a:r>
              <a:rPr lang="en-US" altLang="zh-CN" dirty="0"/>
              <a:t>/** </a:t>
            </a:r>
            <a:r>
              <a:rPr lang="zh-CN" altLang="en-US" dirty="0"/>
              <a:t>初始化成员变量的值 *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6771</TotalTime>
  <Words>4037</Words>
  <Application>Microsoft Office PowerPoint</Application>
  <PresentationFormat>宽屏</PresentationFormat>
  <Paragraphs>776</Paragraphs>
  <Slides>52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GungsuhChe</vt:lpstr>
      <vt:lpstr>黑体</vt:lpstr>
      <vt:lpstr>宋体</vt:lpstr>
      <vt:lpstr>微软雅黑</vt:lpstr>
      <vt:lpstr>微软雅黑</vt:lpstr>
      <vt:lpstr>Arial</vt:lpstr>
      <vt:lpstr>Calibri</vt:lpstr>
      <vt:lpstr>Courier New</vt:lpstr>
      <vt:lpstr>Times New Roman</vt:lpstr>
      <vt:lpstr>Wingdings</vt:lpstr>
      <vt:lpstr>菱形网格 16x9</vt:lpstr>
      <vt:lpstr>JAVA2：语言基础</vt:lpstr>
      <vt:lpstr>第2章 Java语言基础</vt:lpstr>
      <vt:lpstr>Java程序基本结构</vt:lpstr>
      <vt:lpstr>Java程序基本结构</vt:lpstr>
      <vt:lpstr>Java程序基本结构</vt:lpstr>
      <vt:lpstr>Java程序基本结构</vt:lpstr>
      <vt:lpstr>Java程序基本结构</vt:lpstr>
      <vt:lpstr>Java程序基本结构</vt:lpstr>
      <vt:lpstr>Java程序基本结构</vt:lpstr>
      <vt:lpstr>第2章 Java语言基础</vt:lpstr>
      <vt:lpstr>Java字符集</vt:lpstr>
      <vt:lpstr>Java字符集</vt:lpstr>
      <vt:lpstr>Java字符集：关键字</vt:lpstr>
      <vt:lpstr>Java字符集：关键字</vt:lpstr>
      <vt:lpstr>Java字符集：标识符</vt:lpstr>
      <vt:lpstr>Java字符集：标识符</vt:lpstr>
      <vt:lpstr>第2章 Java语言基础</vt:lpstr>
      <vt:lpstr>Java数据类型</vt:lpstr>
      <vt:lpstr>Java数据类型：简单数据类型</vt:lpstr>
      <vt:lpstr>Java数据类型：简单数据类型</vt:lpstr>
      <vt:lpstr>Java数据类型：引用数据类型</vt:lpstr>
      <vt:lpstr>第2章 Java语言基础</vt:lpstr>
      <vt:lpstr>常量与变量：常量</vt:lpstr>
      <vt:lpstr>常量与变量：整数型常量</vt:lpstr>
      <vt:lpstr>常量与变量：浮点型常量</vt:lpstr>
      <vt:lpstr>常量与变量：字符型常量</vt:lpstr>
      <vt:lpstr>常量与变量：字符型常量</vt:lpstr>
      <vt:lpstr>常量与变量：布尔型常量</vt:lpstr>
      <vt:lpstr>常量与变量：变量</vt:lpstr>
      <vt:lpstr>常量与变量：变量</vt:lpstr>
      <vt:lpstr>常量与变量：变量</vt:lpstr>
      <vt:lpstr>作用域</vt:lpstr>
      <vt:lpstr>常量与变量：变量</vt:lpstr>
      <vt:lpstr>常量与变量：变量</vt:lpstr>
      <vt:lpstr>第2章 Java语言基础</vt:lpstr>
      <vt:lpstr>运算符与表达式：运算符</vt:lpstr>
      <vt:lpstr>运算符与表达式：表达式</vt:lpstr>
      <vt:lpstr>运算符优先级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171</cp:revision>
  <dcterms:created xsi:type="dcterms:W3CDTF">2018-03-05T08:16:37Z</dcterms:created>
  <dcterms:modified xsi:type="dcterms:W3CDTF">2020-09-17T12:21:34Z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