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slides/slide4.xml" ContentType="application/vnd.openxmlformats-officedocument.presentationml.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slides/slide21.xml" ContentType="application/vnd.openxmlformats-officedocument.presentationml.slid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slides/slide35.xml" ContentType="application/vnd.openxmlformats-officedocument.presentationml.slide+xml"/>
  <Override PartName="/ppt/diagrams/layout6.xml" ContentType="application/vnd.openxmlformats-officedocument.drawingml.diagramLayout+xml"/>
  <Override PartName="/ppt/diagrams/data6.xml" ContentType="application/vnd.openxmlformats-officedocument.drawingml.diagramData+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8377" autoAdjust="0"/>
    <p:restoredTop sz="86017" autoAdjust="0"/>
  </p:normalViewPr>
  <p:slideViewPr>
    <p:cSldViewPr snapToGrid="0">
      <p:cViewPr varScale="1">
        <p:scale>
          <a:sx n="73" d="100"/>
          <a:sy n="73" d="100"/>
        </p:scale>
        <p:origin x="44" y="48"/>
      </p:cViewPr>
      <p:guideLst>
        <p:guide pos="422"/>
        <p:guide pos="7257"/>
        <p:guide orient="horz" pos="414"/>
        <p:guide orient="horz" pos="3906"/>
      </p:guideLst>
    </p:cSldViewPr>
  </p:slideViewPr>
  <p:outlineViewPr>
    <p:cViewPr>
      <p:scale>
        <a:sx n="33" d="100"/>
        <a:sy n="33" d="100"/>
      </p:scale>
      <p:origin x="0" y="-36"/>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ata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ata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ata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_rels/drawing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emf"/><Relationship Id="rId4" Type="http://schemas.openxmlformats.org/officeDocument/2006/relationships/image" Target="../media/image6.e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dgm:t>
        <a:bodyPr/>
        <a:lstStyle/>
        <a:p>
          <a:r>
            <a:rPr lang="en-US" altLang="zh-CN" dirty="0"/>
            <a:t>final</a:t>
          </a:r>
          <a:r>
            <a:rPr lang="zh-CN" altLang="zh-CN" dirty="0"/>
            <a:t>和</a:t>
          </a:r>
          <a:r>
            <a:rPr lang="en-US" altLang="zh-CN"/>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7C03E60D-D523-E649-AE70-DA5F531CE9C4}" srcId="{90AEAF06-FF20-4EC1-93EE-D6117FFE98B9}" destId="{97330B39-884B-5B4A-915C-24591DA02A4D}" srcOrd="2" destOrd="0" parTransId="{26AEB6B7-6D4B-5941-89AB-24E2EDBC6E30}" sibTransId="{81645D17-385B-6F45-9EA8-C03261801611}"/>
    <dgm:cxn modelId="{0E19A00E-9ABE-EA46-825F-C8A5C4EF9B43}" type="presOf" srcId="{78D269FA-0A44-47E8-A127-6E9B95BCBD06}" destId="{34760670-DE9B-4E61-BF53-765247816FE8}" srcOrd="0" destOrd="0" presId="urn:microsoft.com/office/officeart/2005/8/layout/vList3#8"/>
    <dgm:cxn modelId="{26ACC618-CD9F-4708-8D31-1C961459419E}" srcId="{90AEAF06-FF20-4EC1-93EE-D6117FFE98B9}" destId="{306EE1C4-6433-4353-8948-B7A8A8914B9A}" srcOrd="4" destOrd="0" parTransId="{7EF99833-6C8C-479B-BF90-733CEC4773D6}" sibTransId="{7CFCDA48-4808-4224-906E-E573D45FAAA9}"/>
    <dgm:cxn modelId="{7F3EE431-D9FF-E244-9F3D-365FF0EA6390}" type="presOf" srcId="{AC44FC8F-6B9F-41DE-9FDC-DD5F8D2A0071}" destId="{698F5D1F-7ADD-43FC-BF6F-1A7A0D6A7A4F}" srcOrd="0" destOrd="0" presId="urn:microsoft.com/office/officeart/2005/8/layout/vList3#8"/>
    <dgm:cxn modelId="{0609A641-BE33-E048-A922-D424E800CB86}" type="presOf" srcId="{320FAD4E-DE95-874E-BDB3-56C3CE95FB78}" destId="{4BE1FCA9-1A2C-704A-BC3F-7A54F0115284}" srcOrd="0" destOrd="0" presId="urn:microsoft.com/office/officeart/2005/8/layout/vList3#8"/>
    <dgm:cxn modelId="{D7EFD544-A3F7-5440-B71D-0D8C40228F32}" srcId="{90AEAF06-FF20-4EC1-93EE-D6117FFE98B9}" destId="{320FAD4E-DE95-874E-BDB3-56C3CE95FB78}" srcOrd="3" destOrd="0" parTransId="{99B7F167-2B28-664E-9A35-A40200DC1688}" sibTransId="{7E669E17-8B05-4C45-881B-ED4D9F8FF344}"/>
    <dgm:cxn modelId="{13D04453-7493-AC45-9468-FD311F634C5A}" type="presOf" srcId="{97330B39-884B-5B4A-915C-24591DA02A4D}" destId="{6F18C103-5C4D-2445-82A2-79A6BBA7580C}" srcOrd="0" destOrd="0" presId="urn:microsoft.com/office/officeart/2005/8/layout/vList3#8"/>
    <dgm:cxn modelId="{F5F0D58D-0136-47AA-A5BE-00AA911D3493}" srcId="{90AEAF06-FF20-4EC1-93EE-D6117FFE98B9}" destId="{78D269FA-0A44-47E8-A127-6E9B95BCBD06}" srcOrd="1" destOrd="0" parTransId="{5B005F46-F517-4DFC-9E40-ED443C1171AE}" sibTransId="{32866490-5DE1-4A3B-BAF6-4CC6B604DC7C}"/>
    <dgm:cxn modelId="{1382C89C-B773-3246-B0CE-E65CF187AC6F}" type="presOf" srcId="{306EE1C4-6433-4353-8948-B7A8A8914B9A}" destId="{2183E5DD-9910-4050-A542-BB2D5D834C49}" srcOrd="0" destOrd="0" presId="urn:microsoft.com/office/officeart/2005/8/layout/vList3#8"/>
    <dgm:cxn modelId="{21CDB0A5-7C26-A64A-81D0-99D4D324CD1E}" type="presOf" srcId="{986060EB-0BF5-4150-A303-BE38E18380B9}" destId="{207F4FD5-8769-4DE5-B729-D733EFEDAF5C}" srcOrd="0" destOrd="0" presId="urn:microsoft.com/office/officeart/2005/8/layout/vList3#8"/>
    <dgm:cxn modelId="{E975E9C4-D65C-6547-AD0F-C842B24A17E8}" type="presOf" srcId="{90AEAF06-FF20-4EC1-93EE-D6117FFE98B9}" destId="{73852271-39CE-485E-9C35-81AE2EA898DF}" srcOrd="0" destOrd="0" presId="urn:microsoft.com/office/officeart/2005/8/layout/vList3#8"/>
    <dgm:cxn modelId="{ABD5CEC7-C82E-47D4-90FB-C82D94671D88}" srcId="{90AEAF06-FF20-4EC1-93EE-D6117FFE98B9}" destId="{986060EB-0BF5-4150-A303-BE38E18380B9}" srcOrd="5" destOrd="0" parTransId="{EA2A0399-8843-4BBB-AC75-44AD2073E478}" sibTransId="{74C3D939-F325-4252-A0BA-B598193FB77D}"/>
    <dgm:cxn modelId="{823020E9-8C68-47CF-94A9-4C3ADDEBDBBB}" srcId="{90AEAF06-FF20-4EC1-93EE-D6117FFE98B9}" destId="{AC44FC8F-6B9F-41DE-9FDC-DD5F8D2A0071}" srcOrd="0" destOrd="0" parTransId="{AD703881-F7E1-4060-8B77-8A7F9DA87461}" sibTransId="{B58284FE-572A-4DD7-979E-6A922EAE79D5}"/>
    <dgm:cxn modelId="{0EADB263-621F-4A43-A3DE-28084D163283}" type="presParOf" srcId="{73852271-39CE-485E-9C35-81AE2EA898DF}" destId="{BEDC0BF3-D75F-4E5E-AA3A-2CC0D9DD0EAC}" srcOrd="0" destOrd="0" presId="urn:microsoft.com/office/officeart/2005/8/layout/vList3#8"/>
    <dgm:cxn modelId="{553A3766-7103-4F45-BA62-3468029BF231}" type="presParOf" srcId="{BEDC0BF3-D75F-4E5E-AA3A-2CC0D9DD0EAC}" destId="{DA3E3410-9F0D-46F0-B537-DC54EEF60B5A}" srcOrd="0" destOrd="0" presId="urn:microsoft.com/office/officeart/2005/8/layout/vList3#8"/>
    <dgm:cxn modelId="{5C5CB696-B83C-1F4C-8824-5E1DFDDD3E09}" type="presParOf" srcId="{BEDC0BF3-D75F-4E5E-AA3A-2CC0D9DD0EAC}" destId="{698F5D1F-7ADD-43FC-BF6F-1A7A0D6A7A4F}" srcOrd="1" destOrd="0" presId="urn:microsoft.com/office/officeart/2005/8/layout/vList3#8"/>
    <dgm:cxn modelId="{C7E475D8-3AE2-C542-8747-A6F5D15EB9D1}" type="presParOf" srcId="{73852271-39CE-485E-9C35-81AE2EA898DF}" destId="{6C69E316-95E7-4BF6-BD26-329C2CFA4FA0}" srcOrd="1" destOrd="0" presId="urn:microsoft.com/office/officeart/2005/8/layout/vList3#8"/>
    <dgm:cxn modelId="{39381AEA-6970-6B4F-9AA7-896195B773A9}" type="presParOf" srcId="{73852271-39CE-485E-9C35-81AE2EA898DF}" destId="{3C0F6A35-8FB9-4C37-9F0D-DACC451156A7}" srcOrd="2" destOrd="0" presId="urn:microsoft.com/office/officeart/2005/8/layout/vList3#8"/>
    <dgm:cxn modelId="{F60C0CB5-1EDB-0948-9E37-1D690EE61F3F}" type="presParOf" srcId="{3C0F6A35-8FB9-4C37-9F0D-DACC451156A7}" destId="{5338B327-C68E-416E-9428-EACAA260AC71}" srcOrd="0" destOrd="0" presId="urn:microsoft.com/office/officeart/2005/8/layout/vList3#8"/>
    <dgm:cxn modelId="{BFC645EA-10E7-6F4D-9EE5-309F4172ACAC}" type="presParOf" srcId="{3C0F6A35-8FB9-4C37-9F0D-DACC451156A7}" destId="{34760670-DE9B-4E61-BF53-765247816FE8}" srcOrd="1" destOrd="0" presId="urn:microsoft.com/office/officeart/2005/8/layout/vList3#8"/>
    <dgm:cxn modelId="{5AD6C3AF-9B20-BF43-8217-5AF8567B118B}" type="presParOf" srcId="{73852271-39CE-485E-9C35-81AE2EA898DF}" destId="{4DF38E1E-7039-46A5-BEA4-98F40A79E4F4}" srcOrd="3" destOrd="0" presId="urn:microsoft.com/office/officeart/2005/8/layout/vList3#8"/>
    <dgm:cxn modelId="{EBAA7BEF-E746-4549-B097-7DA06F0CFDF4}" type="presParOf" srcId="{73852271-39CE-485E-9C35-81AE2EA898DF}" destId="{87CBC74D-9C72-1843-B655-883D2C0AFEBC}" srcOrd="4" destOrd="0" presId="urn:microsoft.com/office/officeart/2005/8/layout/vList3#8"/>
    <dgm:cxn modelId="{012F85A7-8770-EF4F-847C-5BD5C151EF9E}" type="presParOf" srcId="{87CBC74D-9C72-1843-B655-883D2C0AFEBC}" destId="{F71E3520-390B-2E4A-87F8-D7BEF34F4ADA}" srcOrd="0" destOrd="0" presId="urn:microsoft.com/office/officeart/2005/8/layout/vList3#8"/>
    <dgm:cxn modelId="{C70F2FC6-76C7-1641-958D-5054C6B19DEE}" type="presParOf" srcId="{87CBC74D-9C72-1843-B655-883D2C0AFEBC}" destId="{6F18C103-5C4D-2445-82A2-79A6BBA7580C}" srcOrd="1" destOrd="0" presId="urn:microsoft.com/office/officeart/2005/8/layout/vList3#8"/>
    <dgm:cxn modelId="{0824A4BF-9C52-6E48-AC3E-1A8CE62F6794}" type="presParOf" srcId="{73852271-39CE-485E-9C35-81AE2EA898DF}" destId="{0B4B23B3-4BE3-6344-90ED-0AB005BF8E2B}" srcOrd="5" destOrd="0" presId="urn:microsoft.com/office/officeart/2005/8/layout/vList3#8"/>
    <dgm:cxn modelId="{305DCC48-2214-4C44-8DE2-2CCE8C68179C}" type="presParOf" srcId="{73852271-39CE-485E-9C35-81AE2EA898DF}" destId="{8350E63D-FF4A-FD49-8653-4266707A78CE}" srcOrd="6" destOrd="0" presId="urn:microsoft.com/office/officeart/2005/8/layout/vList3#8"/>
    <dgm:cxn modelId="{E500CD98-1925-F34E-9B66-1A629B5FB51C}" type="presParOf" srcId="{8350E63D-FF4A-FD49-8653-4266707A78CE}" destId="{C31E3C80-216F-8741-9D2C-6947CAAB237D}" srcOrd="0" destOrd="0" presId="urn:microsoft.com/office/officeart/2005/8/layout/vList3#8"/>
    <dgm:cxn modelId="{57AB0376-1B62-A443-99FE-5895C3E2399A}" type="presParOf" srcId="{8350E63D-FF4A-FD49-8653-4266707A78CE}" destId="{4BE1FCA9-1A2C-704A-BC3F-7A54F0115284}" srcOrd="1" destOrd="0" presId="urn:microsoft.com/office/officeart/2005/8/layout/vList3#8"/>
    <dgm:cxn modelId="{F05B63C7-6BB7-8F42-8255-8348859D9FD6}" type="presParOf" srcId="{73852271-39CE-485E-9C35-81AE2EA898DF}" destId="{6A66A1B2-A37E-A14C-AB3A-66114B13AE50}" srcOrd="7" destOrd="0" presId="urn:microsoft.com/office/officeart/2005/8/layout/vList3#8"/>
    <dgm:cxn modelId="{8AB29061-D616-F14D-9AA8-28CF3E435B0B}" type="presParOf" srcId="{73852271-39CE-485E-9C35-81AE2EA898DF}" destId="{35CFBAF9-E8DD-4AA3-B900-203C0099CFB5}" srcOrd="8" destOrd="0" presId="urn:microsoft.com/office/officeart/2005/8/layout/vList3#8"/>
    <dgm:cxn modelId="{C9033AAF-B32B-D949-BC3F-FB0FF6381127}" type="presParOf" srcId="{35CFBAF9-E8DD-4AA3-B900-203C0099CFB5}" destId="{EBBF0A13-3692-4C47-A296-6BE92A84BBE9}" srcOrd="0" destOrd="0" presId="urn:microsoft.com/office/officeart/2005/8/layout/vList3#8"/>
    <dgm:cxn modelId="{A1AF3856-18B0-9449-82D2-359FC0DF739B}" type="presParOf" srcId="{35CFBAF9-E8DD-4AA3-B900-203C0099CFB5}" destId="{2183E5DD-9910-4050-A542-BB2D5D834C49}" srcOrd="1" destOrd="0" presId="urn:microsoft.com/office/officeart/2005/8/layout/vList3#8"/>
    <dgm:cxn modelId="{68205AA0-512E-8F49-9E81-4CB8B632A39B}" type="presParOf" srcId="{73852271-39CE-485E-9C35-81AE2EA898DF}" destId="{CF681235-25C9-48A8-9921-B495817C4E98}" srcOrd="9" destOrd="0" presId="urn:microsoft.com/office/officeart/2005/8/layout/vList3#8"/>
    <dgm:cxn modelId="{E0C4F643-FB5E-4C40-B70C-896C93B29D53}" type="presParOf" srcId="{73852271-39CE-485E-9C35-81AE2EA898DF}" destId="{7306DF2F-18C5-456B-A9EE-A4598F1AB524}" srcOrd="10" destOrd="0" presId="urn:microsoft.com/office/officeart/2005/8/layout/vList3#8"/>
    <dgm:cxn modelId="{9C1CCF38-31ED-AA47-87CA-8EBC2679BD35}" type="presParOf" srcId="{7306DF2F-18C5-456B-A9EE-A4598F1AB524}" destId="{D812B4A3-B017-4816-92A3-BC8E86401E52}" srcOrd="0" destOrd="0" presId="urn:microsoft.com/office/officeart/2005/8/layout/vList3#8"/>
    <dgm:cxn modelId="{E7D61F5C-46CC-194C-A34D-B28594F870E6}"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lumMod val="50000"/>
          </a:schemeClr>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dgm:t>
        <a:bodyPr/>
        <a:lstStyle/>
        <a:p>
          <a:r>
            <a:rPr lang="en-US" altLang="zh-CN" dirty="0"/>
            <a:t>final</a:t>
          </a:r>
          <a:r>
            <a:rPr lang="zh-CN" altLang="zh-CN" dirty="0"/>
            <a:t>和</a:t>
          </a:r>
          <a:r>
            <a:rPr lang="en-US" altLang="zh-CN" dirty="0"/>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7C03E60D-D523-E649-AE70-DA5F531CE9C4}" srcId="{90AEAF06-FF20-4EC1-93EE-D6117FFE98B9}" destId="{97330B39-884B-5B4A-915C-24591DA02A4D}" srcOrd="2" destOrd="0" parTransId="{26AEB6B7-6D4B-5941-89AB-24E2EDBC6E30}" sibTransId="{81645D17-385B-6F45-9EA8-C03261801611}"/>
    <dgm:cxn modelId="{26ACC618-CD9F-4708-8D31-1C961459419E}" srcId="{90AEAF06-FF20-4EC1-93EE-D6117FFE98B9}" destId="{306EE1C4-6433-4353-8948-B7A8A8914B9A}" srcOrd="4" destOrd="0" parTransId="{7EF99833-6C8C-479B-BF90-733CEC4773D6}" sibTransId="{7CFCDA48-4808-4224-906E-E573D45FAAA9}"/>
    <dgm:cxn modelId="{1DAD9B37-A09A-CF45-864C-BAF8DA10792E}" type="presOf" srcId="{320FAD4E-DE95-874E-BDB3-56C3CE95FB78}" destId="{4BE1FCA9-1A2C-704A-BC3F-7A54F0115284}" srcOrd="0" destOrd="0" presId="urn:microsoft.com/office/officeart/2005/8/layout/vList3#8"/>
    <dgm:cxn modelId="{8230D839-1A6F-6A48-B5B5-FEA658DDD5AE}" type="presOf" srcId="{97330B39-884B-5B4A-915C-24591DA02A4D}" destId="{6F18C103-5C4D-2445-82A2-79A6BBA7580C}" srcOrd="0" destOrd="0" presId="urn:microsoft.com/office/officeart/2005/8/layout/vList3#8"/>
    <dgm:cxn modelId="{D7EFD544-A3F7-5440-B71D-0D8C40228F32}" srcId="{90AEAF06-FF20-4EC1-93EE-D6117FFE98B9}" destId="{320FAD4E-DE95-874E-BDB3-56C3CE95FB78}" srcOrd="3" destOrd="0" parTransId="{99B7F167-2B28-664E-9A35-A40200DC1688}" sibTransId="{7E669E17-8B05-4C45-881B-ED4D9F8FF344}"/>
    <dgm:cxn modelId="{F5F0D58D-0136-47AA-A5BE-00AA911D3493}" srcId="{90AEAF06-FF20-4EC1-93EE-D6117FFE98B9}" destId="{78D269FA-0A44-47E8-A127-6E9B95BCBD06}" srcOrd="1" destOrd="0" parTransId="{5B005F46-F517-4DFC-9E40-ED443C1171AE}" sibTransId="{32866490-5DE1-4A3B-BAF6-4CC6B604DC7C}"/>
    <dgm:cxn modelId="{2508BA8E-E823-A04F-9917-8001CD2AD9AB}" type="presOf" srcId="{78D269FA-0A44-47E8-A127-6E9B95BCBD06}" destId="{34760670-DE9B-4E61-BF53-765247816FE8}" srcOrd="0" destOrd="0" presId="urn:microsoft.com/office/officeart/2005/8/layout/vList3#8"/>
    <dgm:cxn modelId="{07D76CA8-CA2D-554D-9F4A-5AD1AD8ED7D7}" type="presOf" srcId="{AC44FC8F-6B9F-41DE-9FDC-DD5F8D2A0071}" destId="{698F5D1F-7ADD-43FC-BF6F-1A7A0D6A7A4F}" srcOrd="0" destOrd="0" presId="urn:microsoft.com/office/officeart/2005/8/layout/vList3#8"/>
    <dgm:cxn modelId="{141F6BC0-15A0-454D-B7E4-C5D78A05F45A}" type="presOf" srcId="{306EE1C4-6433-4353-8948-B7A8A8914B9A}" destId="{2183E5DD-9910-4050-A542-BB2D5D834C49}" srcOrd="0" destOrd="0" presId="urn:microsoft.com/office/officeart/2005/8/layout/vList3#8"/>
    <dgm:cxn modelId="{ABD5CEC7-C82E-47D4-90FB-C82D94671D88}" srcId="{90AEAF06-FF20-4EC1-93EE-D6117FFE98B9}" destId="{986060EB-0BF5-4150-A303-BE38E18380B9}" srcOrd="5" destOrd="0" parTransId="{EA2A0399-8843-4BBB-AC75-44AD2073E478}" sibTransId="{74C3D939-F325-4252-A0BA-B598193FB77D}"/>
    <dgm:cxn modelId="{638405D9-CB2C-8A49-9E49-9233A6F17F18}" type="presOf" srcId="{90AEAF06-FF20-4EC1-93EE-D6117FFE98B9}" destId="{73852271-39CE-485E-9C35-81AE2EA898DF}" srcOrd="0" destOrd="0" presId="urn:microsoft.com/office/officeart/2005/8/layout/vList3#8"/>
    <dgm:cxn modelId="{823020E9-8C68-47CF-94A9-4C3ADDEBDBBB}" srcId="{90AEAF06-FF20-4EC1-93EE-D6117FFE98B9}" destId="{AC44FC8F-6B9F-41DE-9FDC-DD5F8D2A0071}" srcOrd="0" destOrd="0" parTransId="{AD703881-F7E1-4060-8B77-8A7F9DA87461}" sibTransId="{B58284FE-572A-4DD7-979E-6A922EAE79D5}"/>
    <dgm:cxn modelId="{394CDEE9-EDBA-694C-AAB9-F8F40280A930}" type="presOf" srcId="{986060EB-0BF5-4150-A303-BE38E18380B9}" destId="{207F4FD5-8769-4DE5-B729-D733EFEDAF5C}" srcOrd="0" destOrd="0" presId="urn:microsoft.com/office/officeart/2005/8/layout/vList3#8"/>
    <dgm:cxn modelId="{05EE6012-6725-A942-A99A-E314C49DB48E}" type="presParOf" srcId="{73852271-39CE-485E-9C35-81AE2EA898DF}" destId="{BEDC0BF3-D75F-4E5E-AA3A-2CC0D9DD0EAC}" srcOrd="0" destOrd="0" presId="urn:microsoft.com/office/officeart/2005/8/layout/vList3#8"/>
    <dgm:cxn modelId="{5794943E-D984-7B4C-B4E9-04F0FF94A3BB}" type="presParOf" srcId="{BEDC0BF3-D75F-4E5E-AA3A-2CC0D9DD0EAC}" destId="{DA3E3410-9F0D-46F0-B537-DC54EEF60B5A}" srcOrd="0" destOrd="0" presId="urn:microsoft.com/office/officeart/2005/8/layout/vList3#8"/>
    <dgm:cxn modelId="{0224C2AA-8E47-5741-BE8E-694962D4B9EA}" type="presParOf" srcId="{BEDC0BF3-D75F-4E5E-AA3A-2CC0D9DD0EAC}" destId="{698F5D1F-7ADD-43FC-BF6F-1A7A0D6A7A4F}" srcOrd="1" destOrd="0" presId="urn:microsoft.com/office/officeart/2005/8/layout/vList3#8"/>
    <dgm:cxn modelId="{B61970BA-484A-1844-B901-ABE6FC195EA7}" type="presParOf" srcId="{73852271-39CE-485E-9C35-81AE2EA898DF}" destId="{6C69E316-95E7-4BF6-BD26-329C2CFA4FA0}" srcOrd="1" destOrd="0" presId="urn:microsoft.com/office/officeart/2005/8/layout/vList3#8"/>
    <dgm:cxn modelId="{0AEC04A1-C081-044D-99CE-504D3F1705A9}" type="presParOf" srcId="{73852271-39CE-485E-9C35-81AE2EA898DF}" destId="{3C0F6A35-8FB9-4C37-9F0D-DACC451156A7}" srcOrd="2" destOrd="0" presId="urn:microsoft.com/office/officeart/2005/8/layout/vList3#8"/>
    <dgm:cxn modelId="{45D2EFAE-BBF9-6B49-AB29-C8C097F3F4EA}" type="presParOf" srcId="{3C0F6A35-8FB9-4C37-9F0D-DACC451156A7}" destId="{5338B327-C68E-416E-9428-EACAA260AC71}" srcOrd="0" destOrd="0" presId="urn:microsoft.com/office/officeart/2005/8/layout/vList3#8"/>
    <dgm:cxn modelId="{00E5E0B4-DEC0-1B4D-BCE6-C42633E3F4A8}" type="presParOf" srcId="{3C0F6A35-8FB9-4C37-9F0D-DACC451156A7}" destId="{34760670-DE9B-4E61-BF53-765247816FE8}" srcOrd="1" destOrd="0" presId="urn:microsoft.com/office/officeart/2005/8/layout/vList3#8"/>
    <dgm:cxn modelId="{F223E349-A1E8-9040-AA2F-8ED7CBE175C8}" type="presParOf" srcId="{73852271-39CE-485E-9C35-81AE2EA898DF}" destId="{4DF38E1E-7039-46A5-BEA4-98F40A79E4F4}" srcOrd="3" destOrd="0" presId="urn:microsoft.com/office/officeart/2005/8/layout/vList3#8"/>
    <dgm:cxn modelId="{34AD85BE-739D-5945-A507-0994E325B9CC}" type="presParOf" srcId="{73852271-39CE-485E-9C35-81AE2EA898DF}" destId="{87CBC74D-9C72-1843-B655-883D2C0AFEBC}" srcOrd="4" destOrd="0" presId="urn:microsoft.com/office/officeart/2005/8/layout/vList3#8"/>
    <dgm:cxn modelId="{78BDD43E-938A-7C4F-9E89-384BB9D3855A}" type="presParOf" srcId="{87CBC74D-9C72-1843-B655-883D2C0AFEBC}" destId="{F71E3520-390B-2E4A-87F8-D7BEF34F4ADA}" srcOrd="0" destOrd="0" presId="urn:microsoft.com/office/officeart/2005/8/layout/vList3#8"/>
    <dgm:cxn modelId="{6C3B82CA-1D5D-B840-94C4-B7B4BC5296B5}" type="presParOf" srcId="{87CBC74D-9C72-1843-B655-883D2C0AFEBC}" destId="{6F18C103-5C4D-2445-82A2-79A6BBA7580C}" srcOrd="1" destOrd="0" presId="urn:microsoft.com/office/officeart/2005/8/layout/vList3#8"/>
    <dgm:cxn modelId="{29BA1A3C-BCAC-D248-A2E4-90005041E4F9}" type="presParOf" srcId="{73852271-39CE-485E-9C35-81AE2EA898DF}" destId="{0B4B23B3-4BE3-6344-90ED-0AB005BF8E2B}" srcOrd="5" destOrd="0" presId="urn:microsoft.com/office/officeart/2005/8/layout/vList3#8"/>
    <dgm:cxn modelId="{C82B5320-B377-2746-B99E-A8A32B6CC8DE}" type="presParOf" srcId="{73852271-39CE-485E-9C35-81AE2EA898DF}" destId="{8350E63D-FF4A-FD49-8653-4266707A78CE}" srcOrd="6" destOrd="0" presId="urn:microsoft.com/office/officeart/2005/8/layout/vList3#8"/>
    <dgm:cxn modelId="{A7AC8E27-0A4A-9C43-9185-83AE2B671C3E}" type="presParOf" srcId="{8350E63D-FF4A-FD49-8653-4266707A78CE}" destId="{C31E3C80-216F-8741-9D2C-6947CAAB237D}" srcOrd="0" destOrd="0" presId="urn:microsoft.com/office/officeart/2005/8/layout/vList3#8"/>
    <dgm:cxn modelId="{D27E7302-0E73-5948-8CF8-AEC89867DBD5}" type="presParOf" srcId="{8350E63D-FF4A-FD49-8653-4266707A78CE}" destId="{4BE1FCA9-1A2C-704A-BC3F-7A54F0115284}" srcOrd="1" destOrd="0" presId="urn:microsoft.com/office/officeart/2005/8/layout/vList3#8"/>
    <dgm:cxn modelId="{9D1E0DD6-29E1-6A4C-98B2-91517926AEA6}" type="presParOf" srcId="{73852271-39CE-485E-9C35-81AE2EA898DF}" destId="{6A66A1B2-A37E-A14C-AB3A-66114B13AE50}" srcOrd="7" destOrd="0" presId="urn:microsoft.com/office/officeart/2005/8/layout/vList3#8"/>
    <dgm:cxn modelId="{912C0053-9D8F-9F40-B5D7-84564DFF16BF}" type="presParOf" srcId="{73852271-39CE-485E-9C35-81AE2EA898DF}" destId="{35CFBAF9-E8DD-4AA3-B900-203C0099CFB5}" srcOrd="8" destOrd="0" presId="urn:microsoft.com/office/officeart/2005/8/layout/vList3#8"/>
    <dgm:cxn modelId="{40FE7208-D246-EE47-922D-A7E76E642148}" type="presParOf" srcId="{35CFBAF9-E8DD-4AA3-B900-203C0099CFB5}" destId="{EBBF0A13-3692-4C47-A296-6BE92A84BBE9}" srcOrd="0" destOrd="0" presId="urn:microsoft.com/office/officeart/2005/8/layout/vList3#8"/>
    <dgm:cxn modelId="{A461176B-9EA7-4D4F-A444-C333919F54AA}" type="presParOf" srcId="{35CFBAF9-E8DD-4AA3-B900-203C0099CFB5}" destId="{2183E5DD-9910-4050-A542-BB2D5D834C49}" srcOrd="1" destOrd="0" presId="urn:microsoft.com/office/officeart/2005/8/layout/vList3#8"/>
    <dgm:cxn modelId="{42771DB0-0BF9-8840-BF5C-D619661CCC12}" type="presParOf" srcId="{73852271-39CE-485E-9C35-81AE2EA898DF}" destId="{CF681235-25C9-48A8-9921-B495817C4E98}" srcOrd="9" destOrd="0" presId="urn:microsoft.com/office/officeart/2005/8/layout/vList3#8"/>
    <dgm:cxn modelId="{4060B4C2-0432-874A-AD02-ECF857221E85}" type="presParOf" srcId="{73852271-39CE-485E-9C35-81AE2EA898DF}" destId="{7306DF2F-18C5-456B-A9EE-A4598F1AB524}" srcOrd="10" destOrd="0" presId="urn:microsoft.com/office/officeart/2005/8/layout/vList3#8"/>
    <dgm:cxn modelId="{B4ECB7F2-AEEE-7D40-AE60-CD534AD22538}" type="presParOf" srcId="{7306DF2F-18C5-456B-A9EE-A4598F1AB524}" destId="{D812B4A3-B017-4816-92A3-BC8E86401E52}" srcOrd="0" destOrd="0" presId="urn:microsoft.com/office/officeart/2005/8/layout/vList3#8"/>
    <dgm:cxn modelId="{9D93D470-5FCE-3947-8289-264FACC4AA35}"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dgm:t>
        <a:bodyPr/>
        <a:lstStyle/>
        <a:p>
          <a:r>
            <a:rPr lang="en-US" altLang="zh-CN" dirty="0"/>
            <a:t>final</a:t>
          </a:r>
          <a:r>
            <a:rPr lang="zh-CN" altLang="zh-CN" dirty="0"/>
            <a:t>和</a:t>
          </a:r>
          <a:r>
            <a:rPr lang="en-US" altLang="zh-CN"/>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lumMod val="50000"/>
          </a:schemeClr>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7C03E60D-D523-E649-AE70-DA5F531CE9C4}" srcId="{90AEAF06-FF20-4EC1-93EE-D6117FFE98B9}" destId="{97330B39-884B-5B4A-915C-24591DA02A4D}" srcOrd="2" destOrd="0" parTransId="{26AEB6B7-6D4B-5941-89AB-24E2EDBC6E30}" sibTransId="{81645D17-385B-6F45-9EA8-C03261801611}"/>
    <dgm:cxn modelId="{26ACC618-CD9F-4708-8D31-1C961459419E}" srcId="{90AEAF06-FF20-4EC1-93EE-D6117FFE98B9}" destId="{306EE1C4-6433-4353-8948-B7A8A8914B9A}" srcOrd="4" destOrd="0" parTransId="{7EF99833-6C8C-479B-BF90-733CEC4773D6}" sibTransId="{7CFCDA48-4808-4224-906E-E573D45FAAA9}"/>
    <dgm:cxn modelId="{33CD5C1F-D75E-784E-A4F8-A07EBB4B8427}" type="presOf" srcId="{78D269FA-0A44-47E8-A127-6E9B95BCBD06}" destId="{34760670-DE9B-4E61-BF53-765247816FE8}" srcOrd="0" destOrd="0" presId="urn:microsoft.com/office/officeart/2005/8/layout/vList3#8"/>
    <dgm:cxn modelId="{EE285A3A-5752-0C4E-824C-ECCCB0479390}" type="presOf" srcId="{90AEAF06-FF20-4EC1-93EE-D6117FFE98B9}" destId="{73852271-39CE-485E-9C35-81AE2EA898DF}" srcOrd="0" destOrd="0" presId="urn:microsoft.com/office/officeart/2005/8/layout/vList3#8"/>
    <dgm:cxn modelId="{55F4DB40-0902-EA47-BD3E-7E9D0CCFE3F4}" type="presOf" srcId="{AC44FC8F-6B9F-41DE-9FDC-DD5F8D2A0071}" destId="{698F5D1F-7ADD-43FC-BF6F-1A7A0D6A7A4F}" srcOrd="0" destOrd="0" presId="urn:microsoft.com/office/officeart/2005/8/layout/vList3#8"/>
    <dgm:cxn modelId="{D7EFD544-A3F7-5440-B71D-0D8C40228F32}" srcId="{90AEAF06-FF20-4EC1-93EE-D6117FFE98B9}" destId="{320FAD4E-DE95-874E-BDB3-56C3CE95FB78}" srcOrd="3" destOrd="0" parTransId="{99B7F167-2B28-664E-9A35-A40200DC1688}" sibTransId="{7E669E17-8B05-4C45-881B-ED4D9F8FF344}"/>
    <dgm:cxn modelId="{782DBC74-C1D9-EB43-BB26-A7532141687A}" type="presOf" srcId="{320FAD4E-DE95-874E-BDB3-56C3CE95FB78}" destId="{4BE1FCA9-1A2C-704A-BC3F-7A54F0115284}" srcOrd="0" destOrd="0" presId="urn:microsoft.com/office/officeart/2005/8/layout/vList3#8"/>
    <dgm:cxn modelId="{291A7086-AE17-E244-BCB9-BD04058408FF}" type="presOf" srcId="{306EE1C4-6433-4353-8948-B7A8A8914B9A}" destId="{2183E5DD-9910-4050-A542-BB2D5D834C49}" srcOrd="0" destOrd="0" presId="urn:microsoft.com/office/officeart/2005/8/layout/vList3#8"/>
    <dgm:cxn modelId="{F5F0D58D-0136-47AA-A5BE-00AA911D3493}" srcId="{90AEAF06-FF20-4EC1-93EE-D6117FFE98B9}" destId="{78D269FA-0A44-47E8-A127-6E9B95BCBD06}" srcOrd="1" destOrd="0" parTransId="{5B005F46-F517-4DFC-9E40-ED443C1171AE}" sibTransId="{32866490-5DE1-4A3B-BAF6-4CC6B604DC7C}"/>
    <dgm:cxn modelId="{0E900BAE-49C3-9043-8A46-13EFE547A990}" type="presOf" srcId="{97330B39-884B-5B4A-915C-24591DA02A4D}" destId="{6F18C103-5C4D-2445-82A2-79A6BBA7580C}" srcOrd="0" destOrd="0" presId="urn:microsoft.com/office/officeart/2005/8/layout/vList3#8"/>
    <dgm:cxn modelId="{A205D7B6-38C0-7F40-BFA0-4A6DCFA2815B}" type="presOf" srcId="{986060EB-0BF5-4150-A303-BE38E18380B9}" destId="{207F4FD5-8769-4DE5-B729-D733EFEDAF5C}" srcOrd="0" destOrd="0" presId="urn:microsoft.com/office/officeart/2005/8/layout/vList3#8"/>
    <dgm:cxn modelId="{ABD5CEC7-C82E-47D4-90FB-C82D94671D88}" srcId="{90AEAF06-FF20-4EC1-93EE-D6117FFE98B9}" destId="{986060EB-0BF5-4150-A303-BE38E18380B9}" srcOrd="5" destOrd="0" parTransId="{EA2A0399-8843-4BBB-AC75-44AD2073E478}" sibTransId="{74C3D939-F325-4252-A0BA-B598193FB77D}"/>
    <dgm:cxn modelId="{823020E9-8C68-47CF-94A9-4C3ADDEBDBBB}" srcId="{90AEAF06-FF20-4EC1-93EE-D6117FFE98B9}" destId="{AC44FC8F-6B9F-41DE-9FDC-DD5F8D2A0071}" srcOrd="0" destOrd="0" parTransId="{AD703881-F7E1-4060-8B77-8A7F9DA87461}" sibTransId="{B58284FE-572A-4DD7-979E-6A922EAE79D5}"/>
    <dgm:cxn modelId="{060D2575-62C2-6143-AA73-F6E511C7169A}" type="presParOf" srcId="{73852271-39CE-485E-9C35-81AE2EA898DF}" destId="{BEDC0BF3-D75F-4E5E-AA3A-2CC0D9DD0EAC}" srcOrd="0" destOrd="0" presId="urn:microsoft.com/office/officeart/2005/8/layout/vList3#8"/>
    <dgm:cxn modelId="{7DF64D77-EEA6-054E-8D16-C3B913B92388}" type="presParOf" srcId="{BEDC0BF3-D75F-4E5E-AA3A-2CC0D9DD0EAC}" destId="{DA3E3410-9F0D-46F0-B537-DC54EEF60B5A}" srcOrd="0" destOrd="0" presId="urn:microsoft.com/office/officeart/2005/8/layout/vList3#8"/>
    <dgm:cxn modelId="{13B37C15-23E1-574E-90BA-F5949E801BF1}" type="presParOf" srcId="{BEDC0BF3-D75F-4E5E-AA3A-2CC0D9DD0EAC}" destId="{698F5D1F-7ADD-43FC-BF6F-1A7A0D6A7A4F}" srcOrd="1" destOrd="0" presId="urn:microsoft.com/office/officeart/2005/8/layout/vList3#8"/>
    <dgm:cxn modelId="{05A0D63B-EA0B-AD4E-B484-5C493AA8BD42}" type="presParOf" srcId="{73852271-39CE-485E-9C35-81AE2EA898DF}" destId="{6C69E316-95E7-4BF6-BD26-329C2CFA4FA0}" srcOrd="1" destOrd="0" presId="urn:microsoft.com/office/officeart/2005/8/layout/vList3#8"/>
    <dgm:cxn modelId="{90EDB7C8-61FC-204D-86F7-42B9B3EE8E64}" type="presParOf" srcId="{73852271-39CE-485E-9C35-81AE2EA898DF}" destId="{3C0F6A35-8FB9-4C37-9F0D-DACC451156A7}" srcOrd="2" destOrd="0" presId="urn:microsoft.com/office/officeart/2005/8/layout/vList3#8"/>
    <dgm:cxn modelId="{8D12E37A-14A5-7847-8F39-0FDB6B327116}" type="presParOf" srcId="{3C0F6A35-8FB9-4C37-9F0D-DACC451156A7}" destId="{5338B327-C68E-416E-9428-EACAA260AC71}" srcOrd="0" destOrd="0" presId="urn:microsoft.com/office/officeart/2005/8/layout/vList3#8"/>
    <dgm:cxn modelId="{D709074C-CC09-684E-B0F9-FE4865EBF661}" type="presParOf" srcId="{3C0F6A35-8FB9-4C37-9F0D-DACC451156A7}" destId="{34760670-DE9B-4E61-BF53-765247816FE8}" srcOrd="1" destOrd="0" presId="urn:microsoft.com/office/officeart/2005/8/layout/vList3#8"/>
    <dgm:cxn modelId="{3038663E-4E0C-9D4B-A04C-FC599EE7A09F}" type="presParOf" srcId="{73852271-39CE-485E-9C35-81AE2EA898DF}" destId="{4DF38E1E-7039-46A5-BEA4-98F40A79E4F4}" srcOrd="3" destOrd="0" presId="urn:microsoft.com/office/officeart/2005/8/layout/vList3#8"/>
    <dgm:cxn modelId="{5B79F66B-A7AA-1343-8BEC-E4D504164E48}" type="presParOf" srcId="{73852271-39CE-485E-9C35-81AE2EA898DF}" destId="{87CBC74D-9C72-1843-B655-883D2C0AFEBC}" srcOrd="4" destOrd="0" presId="urn:microsoft.com/office/officeart/2005/8/layout/vList3#8"/>
    <dgm:cxn modelId="{D33462F2-21AF-364F-B077-4A9CF63A0020}" type="presParOf" srcId="{87CBC74D-9C72-1843-B655-883D2C0AFEBC}" destId="{F71E3520-390B-2E4A-87F8-D7BEF34F4ADA}" srcOrd="0" destOrd="0" presId="urn:microsoft.com/office/officeart/2005/8/layout/vList3#8"/>
    <dgm:cxn modelId="{60B03A7F-AF26-8E47-A69F-E419DA682C2F}" type="presParOf" srcId="{87CBC74D-9C72-1843-B655-883D2C0AFEBC}" destId="{6F18C103-5C4D-2445-82A2-79A6BBA7580C}" srcOrd="1" destOrd="0" presId="urn:microsoft.com/office/officeart/2005/8/layout/vList3#8"/>
    <dgm:cxn modelId="{2970664B-E3C0-914E-878D-E08692DDBEE0}" type="presParOf" srcId="{73852271-39CE-485E-9C35-81AE2EA898DF}" destId="{0B4B23B3-4BE3-6344-90ED-0AB005BF8E2B}" srcOrd="5" destOrd="0" presId="urn:microsoft.com/office/officeart/2005/8/layout/vList3#8"/>
    <dgm:cxn modelId="{95B800CB-B1F9-8245-8E95-1595BD8FDE6B}" type="presParOf" srcId="{73852271-39CE-485E-9C35-81AE2EA898DF}" destId="{8350E63D-FF4A-FD49-8653-4266707A78CE}" srcOrd="6" destOrd="0" presId="urn:microsoft.com/office/officeart/2005/8/layout/vList3#8"/>
    <dgm:cxn modelId="{20760235-D4D1-2D45-9464-8357693D0411}" type="presParOf" srcId="{8350E63D-FF4A-FD49-8653-4266707A78CE}" destId="{C31E3C80-216F-8741-9D2C-6947CAAB237D}" srcOrd="0" destOrd="0" presId="urn:microsoft.com/office/officeart/2005/8/layout/vList3#8"/>
    <dgm:cxn modelId="{B3E4E6D0-E664-4340-B2B4-071E2B36F067}" type="presParOf" srcId="{8350E63D-FF4A-FD49-8653-4266707A78CE}" destId="{4BE1FCA9-1A2C-704A-BC3F-7A54F0115284}" srcOrd="1" destOrd="0" presId="urn:microsoft.com/office/officeart/2005/8/layout/vList3#8"/>
    <dgm:cxn modelId="{BDED1826-D3D9-5C40-BB83-0FB1397FA7F2}" type="presParOf" srcId="{73852271-39CE-485E-9C35-81AE2EA898DF}" destId="{6A66A1B2-A37E-A14C-AB3A-66114B13AE50}" srcOrd="7" destOrd="0" presId="urn:microsoft.com/office/officeart/2005/8/layout/vList3#8"/>
    <dgm:cxn modelId="{AB9BF1CB-2122-144D-AB7A-A87B8C76CE39}" type="presParOf" srcId="{73852271-39CE-485E-9C35-81AE2EA898DF}" destId="{35CFBAF9-E8DD-4AA3-B900-203C0099CFB5}" srcOrd="8" destOrd="0" presId="urn:microsoft.com/office/officeart/2005/8/layout/vList3#8"/>
    <dgm:cxn modelId="{8CECC504-3241-B54A-B7B6-AA65C165C1CC}" type="presParOf" srcId="{35CFBAF9-E8DD-4AA3-B900-203C0099CFB5}" destId="{EBBF0A13-3692-4C47-A296-6BE92A84BBE9}" srcOrd="0" destOrd="0" presId="urn:microsoft.com/office/officeart/2005/8/layout/vList3#8"/>
    <dgm:cxn modelId="{383CEF23-1BEB-DB40-A0EF-EAFFA5C74EE9}" type="presParOf" srcId="{35CFBAF9-E8DD-4AA3-B900-203C0099CFB5}" destId="{2183E5DD-9910-4050-A542-BB2D5D834C49}" srcOrd="1" destOrd="0" presId="urn:microsoft.com/office/officeart/2005/8/layout/vList3#8"/>
    <dgm:cxn modelId="{57F9E1E5-29D3-E049-9D35-82E0FB5F93FD}" type="presParOf" srcId="{73852271-39CE-485E-9C35-81AE2EA898DF}" destId="{CF681235-25C9-48A8-9921-B495817C4E98}" srcOrd="9" destOrd="0" presId="urn:microsoft.com/office/officeart/2005/8/layout/vList3#8"/>
    <dgm:cxn modelId="{910F5782-6A8A-DA49-9FCD-70559A733D4D}" type="presParOf" srcId="{73852271-39CE-485E-9C35-81AE2EA898DF}" destId="{7306DF2F-18C5-456B-A9EE-A4598F1AB524}" srcOrd="10" destOrd="0" presId="urn:microsoft.com/office/officeart/2005/8/layout/vList3#8"/>
    <dgm:cxn modelId="{C409B670-6854-0B41-81D6-487DB8838B18}" type="presParOf" srcId="{7306DF2F-18C5-456B-A9EE-A4598F1AB524}" destId="{D812B4A3-B017-4816-92A3-BC8E86401E52}" srcOrd="0" destOrd="0" presId="urn:microsoft.com/office/officeart/2005/8/layout/vList3#8"/>
    <dgm:cxn modelId="{46FD64CD-05B5-3445-86EA-145FFFDE32D9}"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dgm:t>
        <a:bodyPr/>
        <a:lstStyle/>
        <a:p>
          <a:r>
            <a:rPr lang="en-US" altLang="zh-CN" dirty="0"/>
            <a:t>final</a:t>
          </a:r>
          <a:r>
            <a:rPr lang="zh-CN" altLang="zh-CN" dirty="0"/>
            <a:t>和</a:t>
          </a:r>
          <a:r>
            <a:rPr lang="en-US" altLang="zh-CN"/>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lumMod val="50000"/>
          </a:schemeClr>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7C03E60D-D523-E649-AE70-DA5F531CE9C4}" srcId="{90AEAF06-FF20-4EC1-93EE-D6117FFE98B9}" destId="{97330B39-884B-5B4A-915C-24591DA02A4D}" srcOrd="2" destOrd="0" parTransId="{26AEB6B7-6D4B-5941-89AB-24E2EDBC6E30}" sibTransId="{81645D17-385B-6F45-9EA8-C03261801611}"/>
    <dgm:cxn modelId="{26ACC618-CD9F-4708-8D31-1C961459419E}" srcId="{90AEAF06-FF20-4EC1-93EE-D6117FFE98B9}" destId="{306EE1C4-6433-4353-8948-B7A8A8914B9A}" srcOrd="4" destOrd="0" parTransId="{7EF99833-6C8C-479B-BF90-733CEC4773D6}" sibTransId="{7CFCDA48-4808-4224-906E-E573D45FAAA9}"/>
    <dgm:cxn modelId="{94A4C232-AB81-2645-A9AB-3277993EC8BF}" type="presOf" srcId="{97330B39-884B-5B4A-915C-24591DA02A4D}" destId="{6F18C103-5C4D-2445-82A2-79A6BBA7580C}" srcOrd="0" destOrd="0" presId="urn:microsoft.com/office/officeart/2005/8/layout/vList3#8"/>
    <dgm:cxn modelId="{AC264533-3E4E-164B-AFE2-3865F3B31051}" type="presOf" srcId="{90AEAF06-FF20-4EC1-93EE-D6117FFE98B9}" destId="{73852271-39CE-485E-9C35-81AE2EA898DF}" srcOrd="0" destOrd="0" presId="urn:microsoft.com/office/officeart/2005/8/layout/vList3#8"/>
    <dgm:cxn modelId="{D7EFD544-A3F7-5440-B71D-0D8C40228F32}" srcId="{90AEAF06-FF20-4EC1-93EE-D6117FFE98B9}" destId="{320FAD4E-DE95-874E-BDB3-56C3CE95FB78}" srcOrd="3" destOrd="0" parTransId="{99B7F167-2B28-664E-9A35-A40200DC1688}" sibTransId="{7E669E17-8B05-4C45-881B-ED4D9F8FF344}"/>
    <dgm:cxn modelId="{6BB59066-C838-0246-A981-97EC57522A37}" type="presOf" srcId="{320FAD4E-DE95-874E-BDB3-56C3CE95FB78}" destId="{4BE1FCA9-1A2C-704A-BC3F-7A54F0115284}" srcOrd="0" destOrd="0" presId="urn:microsoft.com/office/officeart/2005/8/layout/vList3#8"/>
    <dgm:cxn modelId="{80F59A57-0E2A-DD44-82ED-E866E3BA6E5E}" type="presOf" srcId="{AC44FC8F-6B9F-41DE-9FDC-DD5F8D2A0071}" destId="{698F5D1F-7ADD-43FC-BF6F-1A7A0D6A7A4F}" srcOrd="0" destOrd="0" presId="urn:microsoft.com/office/officeart/2005/8/layout/vList3#8"/>
    <dgm:cxn modelId="{F5F0D58D-0136-47AA-A5BE-00AA911D3493}" srcId="{90AEAF06-FF20-4EC1-93EE-D6117FFE98B9}" destId="{78D269FA-0A44-47E8-A127-6E9B95BCBD06}" srcOrd="1" destOrd="0" parTransId="{5B005F46-F517-4DFC-9E40-ED443C1171AE}" sibTransId="{32866490-5DE1-4A3B-BAF6-4CC6B604DC7C}"/>
    <dgm:cxn modelId="{4BBF35AE-654D-7045-8A31-9FF304903159}" type="presOf" srcId="{306EE1C4-6433-4353-8948-B7A8A8914B9A}" destId="{2183E5DD-9910-4050-A542-BB2D5D834C49}" srcOrd="0" destOrd="0" presId="urn:microsoft.com/office/officeart/2005/8/layout/vList3#8"/>
    <dgm:cxn modelId="{E0732FB1-747A-C94E-95C3-11960E5ABD3E}" type="presOf" srcId="{986060EB-0BF5-4150-A303-BE38E18380B9}" destId="{207F4FD5-8769-4DE5-B729-D733EFEDAF5C}" srcOrd="0" destOrd="0" presId="urn:microsoft.com/office/officeart/2005/8/layout/vList3#8"/>
    <dgm:cxn modelId="{ABD5CEC7-C82E-47D4-90FB-C82D94671D88}" srcId="{90AEAF06-FF20-4EC1-93EE-D6117FFE98B9}" destId="{986060EB-0BF5-4150-A303-BE38E18380B9}" srcOrd="5" destOrd="0" parTransId="{EA2A0399-8843-4BBB-AC75-44AD2073E478}" sibTransId="{74C3D939-F325-4252-A0BA-B598193FB77D}"/>
    <dgm:cxn modelId="{88BDDAD2-1C81-C648-9A24-757F2ACE5830}" type="presOf" srcId="{78D269FA-0A44-47E8-A127-6E9B95BCBD06}" destId="{34760670-DE9B-4E61-BF53-765247816FE8}" srcOrd="0" destOrd="0" presId="urn:microsoft.com/office/officeart/2005/8/layout/vList3#8"/>
    <dgm:cxn modelId="{823020E9-8C68-47CF-94A9-4C3ADDEBDBBB}" srcId="{90AEAF06-FF20-4EC1-93EE-D6117FFE98B9}" destId="{AC44FC8F-6B9F-41DE-9FDC-DD5F8D2A0071}" srcOrd="0" destOrd="0" parTransId="{AD703881-F7E1-4060-8B77-8A7F9DA87461}" sibTransId="{B58284FE-572A-4DD7-979E-6A922EAE79D5}"/>
    <dgm:cxn modelId="{02BA7C2B-93DE-E947-A5E9-2A0B32C46446}" type="presParOf" srcId="{73852271-39CE-485E-9C35-81AE2EA898DF}" destId="{BEDC0BF3-D75F-4E5E-AA3A-2CC0D9DD0EAC}" srcOrd="0" destOrd="0" presId="urn:microsoft.com/office/officeart/2005/8/layout/vList3#8"/>
    <dgm:cxn modelId="{006D032E-9EAC-444F-834D-17B1458A3C20}" type="presParOf" srcId="{BEDC0BF3-D75F-4E5E-AA3A-2CC0D9DD0EAC}" destId="{DA3E3410-9F0D-46F0-B537-DC54EEF60B5A}" srcOrd="0" destOrd="0" presId="urn:microsoft.com/office/officeart/2005/8/layout/vList3#8"/>
    <dgm:cxn modelId="{DDCF6A2C-8225-5241-A88B-7E151E414720}" type="presParOf" srcId="{BEDC0BF3-D75F-4E5E-AA3A-2CC0D9DD0EAC}" destId="{698F5D1F-7ADD-43FC-BF6F-1A7A0D6A7A4F}" srcOrd="1" destOrd="0" presId="urn:microsoft.com/office/officeart/2005/8/layout/vList3#8"/>
    <dgm:cxn modelId="{B9C43F4C-2875-2A4E-BE54-AF0C49AC2458}" type="presParOf" srcId="{73852271-39CE-485E-9C35-81AE2EA898DF}" destId="{6C69E316-95E7-4BF6-BD26-329C2CFA4FA0}" srcOrd="1" destOrd="0" presId="urn:microsoft.com/office/officeart/2005/8/layout/vList3#8"/>
    <dgm:cxn modelId="{F4260CAA-D820-C142-810E-02AD4D4AA1E1}" type="presParOf" srcId="{73852271-39CE-485E-9C35-81AE2EA898DF}" destId="{3C0F6A35-8FB9-4C37-9F0D-DACC451156A7}" srcOrd="2" destOrd="0" presId="urn:microsoft.com/office/officeart/2005/8/layout/vList3#8"/>
    <dgm:cxn modelId="{61DE3B62-0BCC-D546-9BA6-730F8EDA87EB}" type="presParOf" srcId="{3C0F6A35-8FB9-4C37-9F0D-DACC451156A7}" destId="{5338B327-C68E-416E-9428-EACAA260AC71}" srcOrd="0" destOrd="0" presId="urn:microsoft.com/office/officeart/2005/8/layout/vList3#8"/>
    <dgm:cxn modelId="{ABD4EF6A-8068-2842-9799-A91A32E97A0B}" type="presParOf" srcId="{3C0F6A35-8FB9-4C37-9F0D-DACC451156A7}" destId="{34760670-DE9B-4E61-BF53-765247816FE8}" srcOrd="1" destOrd="0" presId="urn:microsoft.com/office/officeart/2005/8/layout/vList3#8"/>
    <dgm:cxn modelId="{5CE7DBB4-AD20-5940-A36D-761E3A4A3CE9}" type="presParOf" srcId="{73852271-39CE-485E-9C35-81AE2EA898DF}" destId="{4DF38E1E-7039-46A5-BEA4-98F40A79E4F4}" srcOrd="3" destOrd="0" presId="urn:microsoft.com/office/officeart/2005/8/layout/vList3#8"/>
    <dgm:cxn modelId="{14CF5E17-4802-1246-86F6-92D1492B8202}" type="presParOf" srcId="{73852271-39CE-485E-9C35-81AE2EA898DF}" destId="{87CBC74D-9C72-1843-B655-883D2C0AFEBC}" srcOrd="4" destOrd="0" presId="urn:microsoft.com/office/officeart/2005/8/layout/vList3#8"/>
    <dgm:cxn modelId="{F9D065C1-5B7E-964C-8CB9-1448B30A20B1}" type="presParOf" srcId="{87CBC74D-9C72-1843-B655-883D2C0AFEBC}" destId="{F71E3520-390B-2E4A-87F8-D7BEF34F4ADA}" srcOrd="0" destOrd="0" presId="urn:microsoft.com/office/officeart/2005/8/layout/vList3#8"/>
    <dgm:cxn modelId="{D05CED7F-5EB9-5B49-BC6D-FCEE3FAAEA87}" type="presParOf" srcId="{87CBC74D-9C72-1843-B655-883D2C0AFEBC}" destId="{6F18C103-5C4D-2445-82A2-79A6BBA7580C}" srcOrd="1" destOrd="0" presId="urn:microsoft.com/office/officeart/2005/8/layout/vList3#8"/>
    <dgm:cxn modelId="{4498676A-C282-2845-BE49-3A53E1075B34}" type="presParOf" srcId="{73852271-39CE-485E-9C35-81AE2EA898DF}" destId="{0B4B23B3-4BE3-6344-90ED-0AB005BF8E2B}" srcOrd="5" destOrd="0" presId="urn:microsoft.com/office/officeart/2005/8/layout/vList3#8"/>
    <dgm:cxn modelId="{EF7E2FF7-C94F-3141-B91E-E5665B331C5E}" type="presParOf" srcId="{73852271-39CE-485E-9C35-81AE2EA898DF}" destId="{8350E63D-FF4A-FD49-8653-4266707A78CE}" srcOrd="6" destOrd="0" presId="urn:microsoft.com/office/officeart/2005/8/layout/vList3#8"/>
    <dgm:cxn modelId="{9ECA0515-114B-9346-A7D8-C95D03161D31}" type="presParOf" srcId="{8350E63D-FF4A-FD49-8653-4266707A78CE}" destId="{C31E3C80-216F-8741-9D2C-6947CAAB237D}" srcOrd="0" destOrd="0" presId="urn:microsoft.com/office/officeart/2005/8/layout/vList3#8"/>
    <dgm:cxn modelId="{3998ECD5-0317-5C4C-AE0E-FED1367BEFA4}" type="presParOf" srcId="{8350E63D-FF4A-FD49-8653-4266707A78CE}" destId="{4BE1FCA9-1A2C-704A-BC3F-7A54F0115284}" srcOrd="1" destOrd="0" presId="urn:microsoft.com/office/officeart/2005/8/layout/vList3#8"/>
    <dgm:cxn modelId="{EEB85EF8-F153-6241-B94D-C3AC3C4BEA10}" type="presParOf" srcId="{73852271-39CE-485E-9C35-81AE2EA898DF}" destId="{6A66A1B2-A37E-A14C-AB3A-66114B13AE50}" srcOrd="7" destOrd="0" presId="urn:microsoft.com/office/officeart/2005/8/layout/vList3#8"/>
    <dgm:cxn modelId="{EE3BBA74-EA39-9F4C-A0B0-1E377BD0BE44}" type="presParOf" srcId="{73852271-39CE-485E-9C35-81AE2EA898DF}" destId="{35CFBAF9-E8DD-4AA3-B900-203C0099CFB5}" srcOrd="8" destOrd="0" presId="urn:microsoft.com/office/officeart/2005/8/layout/vList3#8"/>
    <dgm:cxn modelId="{419CDB93-B583-3849-A41A-A8311FBFC83B}" type="presParOf" srcId="{35CFBAF9-E8DD-4AA3-B900-203C0099CFB5}" destId="{EBBF0A13-3692-4C47-A296-6BE92A84BBE9}" srcOrd="0" destOrd="0" presId="urn:microsoft.com/office/officeart/2005/8/layout/vList3#8"/>
    <dgm:cxn modelId="{D895696F-2B9E-7747-AB3D-9475C1916AF4}" type="presParOf" srcId="{35CFBAF9-E8DD-4AA3-B900-203C0099CFB5}" destId="{2183E5DD-9910-4050-A542-BB2D5D834C49}" srcOrd="1" destOrd="0" presId="urn:microsoft.com/office/officeart/2005/8/layout/vList3#8"/>
    <dgm:cxn modelId="{390AE31E-556E-294B-BB32-2AB6C92D6300}" type="presParOf" srcId="{73852271-39CE-485E-9C35-81AE2EA898DF}" destId="{CF681235-25C9-48A8-9921-B495817C4E98}" srcOrd="9" destOrd="0" presId="urn:microsoft.com/office/officeart/2005/8/layout/vList3#8"/>
    <dgm:cxn modelId="{1D064A4D-4C50-A347-B466-7E9DE865C91F}" type="presParOf" srcId="{73852271-39CE-485E-9C35-81AE2EA898DF}" destId="{7306DF2F-18C5-456B-A9EE-A4598F1AB524}" srcOrd="10" destOrd="0" presId="urn:microsoft.com/office/officeart/2005/8/layout/vList3#8"/>
    <dgm:cxn modelId="{D2AB2075-7D2C-B24F-86B6-558FAD511F59}" type="presParOf" srcId="{7306DF2F-18C5-456B-A9EE-A4598F1AB524}" destId="{D812B4A3-B017-4816-92A3-BC8E86401E52}" srcOrd="0" destOrd="0" presId="urn:microsoft.com/office/officeart/2005/8/layout/vList3#8"/>
    <dgm:cxn modelId="{27F4ED02-EB0B-6E45-81EC-181845601F06}"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a:solidFill>
          <a:schemeClr val="accent1">
            <a:lumMod val="50000"/>
          </a:schemeClr>
        </a:solidFill>
      </dgm:spPr>
      <dgm:t>
        <a:bodyPr/>
        <a:lstStyle/>
        <a:p>
          <a:r>
            <a:rPr lang="en-US" altLang="zh-CN" dirty="0"/>
            <a:t>final</a:t>
          </a:r>
          <a:r>
            <a:rPr lang="zh-CN" altLang="zh-CN" dirty="0"/>
            <a:t>和</a:t>
          </a:r>
          <a:r>
            <a:rPr lang="en-US" altLang="zh-CN" dirty="0"/>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7C03E60D-D523-E649-AE70-DA5F531CE9C4}" srcId="{90AEAF06-FF20-4EC1-93EE-D6117FFE98B9}" destId="{97330B39-884B-5B4A-915C-24591DA02A4D}" srcOrd="2" destOrd="0" parTransId="{26AEB6B7-6D4B-5941-89AB-24E2EDBC6E30}" sibTransId="{81645D17-385B-6F45-9EA8-C03261801611}"/>
    <dgm:cxn modelId="{26ACC618-CD9F-4708-8D31-1C961459419E}" srcId="{90AEAF06-FF20-4EC1-93EE-D6117FFE98B9}" destId="{306EE1C4-6433-4353-8948-B7A8A8914B9A}" srcOrd="4" destOrd="0" parTransId="{7EF99833-6C8C-479B-BF90-733CEC4773D6}" sibTransId="{7CFCDA48-4808-4224-906E-E573D45FAAA9}"/>
    <dgm:cxn modelId="{E027062E-79CE-D543-BED5-AE15D3D572B8}" type="presOf" srcId="{97330B39-884B-5B4A-915C-24591DA02A4D}" destId="{6F18C103-5C4D-2445-82A2-79A6BBA7580C}" srcOrd="0" destOrd="0" presId="urn:microsoft.com/office/officeart/2005/8/layout/vList3#8"/>
    <dgm:cxn modelId="{25578A30-8E17-234C-8A03-2D68BAE5EF4C}" type="presOf" srcId="{90AEAF06-FF20-4EC1-93EE-D6117FFE98B9}" destId="{73852271-39CE-485E-9C35-81AE2EA898DF}" srcOrd="0" destOrd="0" presId="urn:microsoft.com/office/officeart/2005/8/layout/vList3#8"/>
    <dgm:cxn modelId="{A7EB743B-85DE-884F-887F-3C5E6E1F8A86}" type="presOf" srcId="{306EE1C4-6433-4353-8948-B7A8A8914B9A}" destId="{2183E5DD-9910-4050-A542-BB2D5D834C49}" srcOrd="0" destOrd="0" presId="urn:microsoft.com/office/officeart/2005/8/layout/vList3#8"/>
    <dgm:cxn modelId="{D7EFD544-A3F7-5440-B71D-0D8C40228F32}" srcId="{90AEAF06-FF20-4EC1-93EE-D6117FFE98B9}" destId="{320FAD4E-DE95-874E-BDB3-56C3CE95FB78}" srcOrd="3" destOrd="0" parTransId="{99B7F167-2B28-664E-9A35-A40200DC1688}" sibTransId="{7E669E17-8B05-4C45-881B-ED4D9F8FF344}"/>
    <dgm:cxn modelId="{528A9657-C50F-864F-B120-EE97E0E6BFA8}" type="presOf" srcId="{78D269FA-0A44-47E8-A127-6E9B95BCBD06}" destId="{34760670-DE9B-4E61-BF53-765247816FE8}" srcOrd="0" destOrd="0" presId="urn:microsoft.com/office/officeart/2005/8/layout/vList3#8"/>
    <dgm:cxn modelId="{F5F0D58D-0136-47AA-A5BE-00AA911D3493}" srcId="{90AEAF06-FF20-4EC1-93EE-D6117FFE98B9}" destId="{78D269FA-0A44-47E8-A127-6E9B95BCBD06}" srcOrd="1" destOrd="0" parTransId="{5B005F46-F517-4DFC-9E40-ED443C1171AE}" sibTransId="{32866490-5DE1-4A3B-BAF6-4CC6B604DC7C}"/>
    <dgm:cxn modelId="{ABD5CEC7-C82E-47D4-90FB-C82D94671D88}" srcId="{90AEAF06-FF20-4EC1-93EE-D6117FFE98B9}" destId="{986060EB-0BF5-4150-A303-BE38E18380B9}" srcOrd="5" destOrd="0" parTransId="{EA2A0399-8843-4BBB-AC75-44AD2073E478}" sibTransId="{74C3D939-F325-4252-A0BA-B598193FB77D}"/>
    <dgm:cxn modelId="{3D8F8EC9-7134-644A-9DEB-EB7F01CA2D24}" type="presOf" srcId="{320FAD4E-DE95-874E-BDB3-56C3CE95FB78}" destId="{4BE1FCA9-1A2C-704A-BC3F-7A54F0115284}" srcOrd="0" destOrd="0" presId="urn:microsoft.com/office/officeart/2005/8/layout/vList3#8"/>
    <dgm:cxn modelId="{3AD86DE2-4C6E-CA4E-B0AD-FDB04ACF5A94}" type="presOf" srcId="{AC44FC8F-6B9F-41DE-9FDC-DD5F8D2A0071}" destId="{698F5D1F-7ADD-43FC-BF6F-1A7A0D6A7A4F}" srcOrd="0" destOrd="0" presId="urn:microsoft.com/office/officeart/2005/8/layout/vList3#8"/>
    <dgm:cxn modelId="{823020E9-8C68-47CF-94A9-4C3ADDEBDBBB}" srcId="{90AEAF06-FF20-4EC1-93EE-D6117FFE98B9}" destId="{AC44FC8F-6B9F-41DE-9FDC-DD5F8D2A0071}" srcOrd="0" destOrd="0" parTransId="{AD703881-F7E1-4060-8B77-8A7F9DA87461}" sibTransId="{B58284FE-572A-4DD7-979E-6A922EAE79D5}"/>
    <dgm:cxn modelId="{F7C732ED-1E62-C24C-8534-D428953367B8}" type="presOf" srcId="{986060EB-0BF5-4150-A303-BE38E18380B9}" destId="{207F4FD5-8769-4DE5-B729-D733EFEDAF5C}" srcOrd="0" destOrd="0" presId="urn:microsoft.com/office/officeart/2005/8/layout/vList3#8"/>
    <dgm:cxn modelId="{5BCD3990-8401-1341-9638-3855132F5677}" type="presParOf" srcId="{73852271-39CE-485E-9C35-81AE2EA898DF}" destId="{BEDC0BF3-D75F-4E5E-AA3A-2CC0D9DD0EAC}" srcOrd="0" destOrd="0" presId="urn:microsoft.com/office/officeart/2005/8/layout/vList3#8"/>
    <dgm:cxn modelId="{865FC8B4-8F7F-4C45-9E51-33A6F66F3042}" type="presParOf" srcId="{BEDC0BF3-D75F-4E5E-AA3A-2CC0D9DD0EAC}" destId="{DA3E3410-9F0D-46F0-B537-DC54EEF60B5A}" srcOrd="0" destOrd="0" presId="urn:microsoft.com/office/officeart/2005/8/layout/vList3#8"/>
    <dgm:cxn modelId="{A398EDF5-691E-4B40-92A6-B85825029801}" type="presParOf" srcId="{BEDC0BF3-D75F-4E5E-AA3A-2CC0D9DD0EAC}" destId="{698F5D1F-7ADD-43FC-BF6F-1A7A0D6A7A4F}" srcOrd="1" destOrd="0" presId="urn:microsoft.com/office/officeart/2005/8/layout/vList3#8"/>
    <dgm:cxn modelId="{84E42F3C-AE95-DB4C-BC7D-3F4CE252F169}" type="presParOf" srcId="{73852271-39CE-485E-9C35-81AE2EA898DF}" destId="{6C69E316-95E7-4BF6-BD26-329C2CFA4FA0}" srcOrd="1" destOrd="0" presId="urn:microsoft.com/office/officeart/2005/8/layout/vList3#8"/>
    <dgm:cxn modelId="{3E69CCB9-9DC1-B54D-BC40-22AFCB793DE0}" type="presParOf" srcId="{73852271-39CE-485E-9C35-81AE2EA898DF}" destId="{3C0F6A35-8FB9-4C37-9F0D-DACC451156A7}" srcOrd="2" destOrd="0" presId="urn:microsoft.com/office/officeart/2005/8/layout/vList3#8"/>
    <dgm:cxn modelId="{B5CDA922-85C3-D64B-8173-2474F0DEF497}" type="presParOf" srcId="{3C0F6A35-8FB9-4C37-9F0D-DACC451156A7}" destId="{5338B327-C68E-416E-9428-EACAA260AC71}" srcOrd="0" destOrd="0" presId="urn:microsoft.com/office/officeart/2005/8/layout/vList3#8"/>
    <dgm:cxn modelId="{05A1ED47-3294-D241-83C6-0038CACEF7FF}" type="presParOf" srcId="{3C0F6A35-8FB9-4C37-9F0D-DACC451156A7}" destId="{34760670-DE9B-4E61-BF53-765247816FE8}" srcOrd="1" destOrd="0" presId="urn:microsoft.com/office/officeart/2005/8/layout/vList3#8"/>
    <dgm:cxn modelId="{7887462F-6067-1A4C-8EE8-AF173C677C20}" type="presParOf" srcId="{73852271-39CE-485E-9C35-81AE2EA898DF}" destId="{4DF38E1E-7039-46A5-BEA4-98F40A79E4F4}" srcOrd="3" destOrd="0" presId="urn:microsoft.com/office/officeart/2005/8/layout/vList3#8"/>
    <dgm:cxn modelId="{B9F51BED-9D05-4B45-B0A8-39936F068A77}" type="presParOf" srcId="{73852271-39CE-485E-9C35-81AE2EA898DF}" destId="{87CBC74D-9C72-1843-B655-883D2C0AFEBC}" srcOrd="4" destOrd="0" presId="urn:microsoft.com/office/officeart/2005/8/layout/vList3#8"/>
    <dgm:cxn modelId="{4BA8930C-DEB8-6345-BB32-B7D0B2EB6AEC}" type="presParOf" srcId="{87CBC74D-9C72-1843-B655-883D2C0AFEBC}" destId="{F71E3520-390B-2E4A-87F8-D7BEF34F4ADA}" srcOrd="0" destOrd="0" presId="urn:microsoft.com/office/officeart/2005/8/layout/vList3#8"/>
    <dgm:cxn modelId="{7E10A8EA-5586-FE47-8CC9-06B9A282D302}" type="presParOf" srcId="{87CBC74D-9C72-1843-B655-883D2C0AFEBC}" destId="{6F18C103-5C4D-2445-82A2-79A6BBA7580C}" srcOrd="1" destOrd="0" presId="urn:microsoft.com/office/officeart/2005/8/layout/vList3#8"/>
    <dgm:cxn modelId="{F92EDF88-E7D6-2A42-9F26-969491A9A184}" type="presParOf" srcId="{73852271-39CE-485E-9C35-81AE2EA898DF}" destId="{0B4B23B3-4BE3-6344-90ED-0AB005BF8E2B}" srcOrd="5" destOrd="0" presId="urn:microsoft.com/office/officeart/2005/8/layout/vList3#8"/>
    <dgm:cxn modelId="{1201FF92-8A19-0641-80F2-A4D54795BAB0}" type="presParOf" srcId="{73852271-39CE-485E-9C35-81AE2EA898DF}" destId="{8350E63D-FF4A-FD49-8653-4266707A78CE}" srcOrd="6" destOrd="0" presId="urn:microsoft.com/office/officeart/2005/8/layout/vList3#8"/>
    <dgm:cxn modelId="{3C32AE38-45DE-9D45-A7CC-CF69F9880859}" type="presParOf" srcId="{8350E63D-FF4A-FD49-8653-4266707A78CE}" destId="{C31E3C80-216F-8741-9D2C-6947CAAB237D}" srcOrd="0" destOrd="0" presId="urn:microsoft.com/office/officeart/2005/8/layout/vList3#8"/>
    <dgm:cxn modelId="{C941235E-7FBF-F44B-BF13-2D200DA90657}" type="presParOf" srcId="{8350E63D-FF4A-FD49-8653-4266707A78CE}" destId="{4BE1FCA9-1A2C-704A-BC3F-7A54F0115284}" srcOrd="1" destOrd="0" presId="urn:microsoft.com/office/officeart/2005/8/layout/vList3#8"/>
    <dgm:cxn modelId="{3051D6E1-3098-D347-9F25-F403E209BE2B}" type="presParOf" srcId="{73852271-39CE-485E-9C35-81AE2EA898DF}" destId="{6A66A1B2-A37E-A14C-AB3A-66114B13AE50}" srcOrd="7" destOrd="0" presId="urn:microsoft.com/office/officeart/2005/8/layout/vList3#8"/>
    <dgm:cxn modelId="{9733639B-700C-2A4D-BBA7-68BD5EE899B5}" type="presParOf" srcId="{73852271-39CE-485E-9C35-81AE2EA898DF}" destId="{35CFBAF9-E8DD-4AA3-B900-203C0099CFB5}" srcOrd="8" destOrd="0" presId="urn:microsoft.com/office/officeart/2005/8/layout/vList3#8"/>
    <dgm:cxn modelId="{41CC6484-BBB7-1346-9867-DDBDC06805F8}" type="presParOf" srcId="{35CFBAF9-E8DD-4AA3-B900-203C0099CFB5}" destId="{EBBF0A13-3692-4C47-A296-6BE92A84BBE9}" srcOrd="0" destOrd="0" presId="urn:microsoft.com/office/officeart/2005/8/layout/vList3#8"/>
    <dgm:cxn modelId="{7B3126AA-C1FB-424A-9377-2A29BB9845EB}" type="presParOf" srcId="{35CFBAF9-E8DD-4AA3-B900-203C0099CFB5}" destId="{2183E5DD-9910-4050-A542-BB2D5D834C49}" srcOrd="1" destOrd="0" presId="urn:microsoft.com/office/officeart/2005/8/layout/vList3#8"/>
    <dgm:cxn modelId="{8F5A4A64-5251-4348-99CC-1A6F5546C9BC}" type="presParOf" srcId="{73852271-39CE-485E-9C35-81AE2EA898DF}" destId="{CF681235-25C9-48A8-9921-B495817C4E98}" srcOrd="9" destOrd="0" presId="urn:microsoft.com/office/officeart/2005/8/layout/vList3#8"/>
    <dgm:cxn modelId="{3988A3B2-60B3-FB41-A2B9-A77E3BFE2B68}" type="presParOf" srcId="{73852271-39CE-485E-9C35-81AE2EA898DF}" destId="{7306DF2F-18C5-456B-A9EE-A4598F1AB524}" srcOrd="10" destOrd="0" presId="urn:microsoft.com/office/officeart/2005/8/layout/vList3#8"/>
    <dgm:cxn modelId="{4CDC05B8-D9F6-9A49-BE9C-5D0C2B922242}" type="presParOf" srcId="{7306DF2F-18C5-456B-A9EE-A4598F1AB524}" destId="{D812B4A3-B017-4816-92A3-BC8E86401E52}" srcOrd="0" destOrd="0" presId="urn:microsoft.com/office/officeart/2005/8/layout/vList3#8"/>
    <dgm:cxn modelId="{3D5F4165-E218-0C48-BC32-05EC76BB71AB}"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类的继承性</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78D269FA-0A44-47E8-A127-6E9B95BCBD06}">
      <dgm:prSet/>
      <dgm:spPr>
        <a:solidFill>
          <a:schemeClr val="accent1"/>
        </a:solidFill>
      </dgm:spPr>
      <dgm:t>
        <a:bodyPr/>
        <a:lstStyle/>
        <a:p>
          <a:r>
            <a:rPr lang="zh-CN" altLang="en-US" dirty="0"/>
            <a:t>成员变量的隐藏和方法覆盖</a:t>
          </a:r>
          <a:endParaRPr lang="zh-CN" altLang="zh-CN" dirty="0"/>
        </a:p>
      </dgm:t>
    </dgm:pt>
    <dgm:pt modelId="{5B005F46-F517-4DFC-9E40-ED443C1171AE}" type="parTrans" cxnId="{F5F0D58D-0136-47AA-A5BE-00AA911D3493}">
      <dgm:prSet/>
      <dgm:spPr/>
      <dgm:t>
        <a:bodyPr/>
        <a:lstStyle/>
        <a:p>
          <a:endParaRPr lang="zh-CN" altLang="en-US"/>
        </a:p>
      </dgm:t>
    </dgm:pt>
    <dgm:pt modelId="{32866490-5DE1-4A3B-BAF6-4CC6B604DC7C}" type="sibTrans" cxnId="{F5F0D58D-0136-47AA-A5BE-00AA911D3493}">
      <dgm:prSet/>
      <dgm:spPr/>
      <dgm:t>
        <a:bodyPr/>
        <a:lstStyle/>
        <a:p>
          <a:endParaRPr lang="zh-CN" altLang="en-US"/>
        </a:p>
      </dgm:t>
    </dgm:pt>
    <dgm:pt modelId="{306EE1C4-6433-4353-8948-B7A8A8914B9A}">
      <dgm:prSet/>
      <dgm:spPr>
        <a:solidFill>
          <a:schemeClr val="accent1"/>
        </a:solidFill>
      </dgm:spPr>
      <dgm:t>
        <a:bodyPr/>
        <a:lstStyle/>
        <a:p>
          <a:r>
            <a:rPr lang="en-US" altLang="zh-CN" dirty="0"/>
            <a:t>final</a:t>
          </a:r>
          <a:r>
            <a:rPr lang="zh-CN" altLang="zh-CN" dirty="0"/>
            <a:t>和</a:t>
          </a:r>
          <a:r>
            <a:rPr lang="en-US" altLang="zh-CN" dirty="0"/>
            <a:t>abstract</a:t>
          </a:r>
          <a:endParaRPr lang="zh-CN" altLang="zh-CN" dirty="0"/>
        </a:p>
      </dgm:t>
    </dgm:pt>
    <dgm:pt modelId="{7EF99833-6C8C-479B-BF90-733CEC4773D6}" type="parTrans" cxnId="{26ACC618-CD9F-4708-8D31-1C961459419E}">
      <dgm:prSet/>
      <dgm:spPr/>
      <dgm:t>
        <a:bodyPr/>
        <a:lstStyle/>
        <a:p>
          <a:endParaRPr lang="zh-CN" altLang="en-US"/>
        </a:p>
      </dgm:t>
    </dgm:pt>
    <dgm:pt modelId="{7CFCDA48-4808-4224-906E-E573D45FAAA9}" type="sibTrans" cxnId="{26ACC618-CD9F-4708-8D31-1C961459419E}">
      <dgm:prSet/>
      <dgm:spPr/>
      <dgm:t>
        <a:bodyPr/>
        <a:lstStyle/>
        <a:p>
          <a:endParaRPr lang="zh-CN" altLang="en-US"/>
        </a:p>
      </dgm:t>
    </dgm:pt>
    <dgm:pt modelId="{986060EB-0BF5-4150-A303-BE38E18380B9}">
      <dgm:prSet/>
      <dgm:spPr>
        <a:solidFill>
          <a:schemeClr val="accent1">
            <a:lumMod val="50000"/>
          </a:schemeClr>
        </a:solidFill>
      </dgm:spPr>
      <dgm:t>
        <a:bodyPr/>
        <a:lstStyle/>
        <a:p>
          <a:r>
            <a:rPr lang="en-US" altLang="zh-CN" dirty="0"/>
            <a:t>Object</a:t>
          </a:r>
          <a:r>
            <a:rPr lang="zh-CN" altLang="zh-CN" dirty="0"/>
            <a:t>类</a:t>
          </a:r>
        </a:p>
      </dgm:t>
    </dgm:pt>
    <dgm:pt modelId="{EA2A0399-8843-4BBB-AC75-44AD2073E478}" type="parTrans" cxnId="{ABD5CEC7-C82E-47D4-90FB-C82D94671D88}">
      <dgm:prSet/>
      <dgm:spPr/>
      <dgm:t>
        <a:bodyPr/>
        <a:lstStyle/>
        <a:p>
          <a:endParaRPr lang="zh-CN" altLang="en-US"/>
        </a:p>
      </dgm:t>
    </dgm:pt>
    <dgm:pt modelId="{74C3D939-F325-4252-A0BA-B598193FB77D}" type="sibTrans" cxnId="{ABD5CEC7-C82E-47D4-90FB-C82D94671D88}">
      <dgm:prSet/>
      <dgm:spPr/>
      <dgm:t>
        <a:bodyPr/>
        <a:lstStyle/>
        <a:p>
          <a:endParaRPr lang="zh-CN" altLang="en-US"/>
        </a:p>
      </dgm:t>
    </dgm:pt>
    <dgm:pt modelId="{97330B39-884B-5B4A-915C-24591DA02A4D}">
      <dgm:prSet/>
      <dgm:spPr>
        <a:solidFill>
          <a:schemeClr val="accent1"/>
        </a:solidFill>
      </dgm:spPr>
      <dgm:t>
        <a:bodyPr/>
        <a:lstStyle/>
        <a:p>
          <a:r>
            <a:rPr lang="en-US" altLang="zh-CN" dirty="0">
              <a:solidFill>
                <a:schemeClr val="bg1"/>
              </a:solidFill>
            </a:rPr>
            <a:t>null</a:t>
          </a:r>
          <a:r>
            <a:rPr lang="zh-CN" altLang="zh-CN" dirty="0">
              <a:solidFill>
                <a:schemeClr val="bg1"/>
              </a:solidFill>
            </a:rPr>
            <a:t>，</a:t>
          </a:r>
          <a:r>
            <a:rPr lang="en-US" altLang="zh-CN" dirty="0">
              <a:solidFill>
                <a:schemeClr val="bg1"/>
              </a:solidFill>
            </a:rPr>
            <a:t>this</a:t>
          </a:r>
          <a:r>
            <a:rPr lang="zh-CN" altLang="zh-CN" dirty="0">
              <a:solidFill>
                <a:schemeClr val="bg1"/>
              </a:solidFill>
            </a:rPr>
            <a:t>和</a:t>
          </a:r>
          <a:r>
            <a:rPr lang="en-US" altLang="zh-CN" dirty="0">
              <a:solidFill>
                <a:schemeClr val="bg1"/>
              </a:solidFill>
            </a:rPr>
            <a:t>super</a:t>
          </a:r>
          <a:endParaRPr lang="zh-CN" altLang="zh-CN" dirty="0">
            <a:solidFill>
              <a:schemeClr val="bg1"/>
            </a:solidFill>
          </a:endParaRPr>
        </a:p>
      </dgm:t>
    </dgm:pt>
    <dgm:pt modelId="{26AEB6B7-6D4B-5941-89AB-24E2EDBC6E30}" type="parTrans" cxnId="{7C03E60D-D523-E649-AE70-DA5F531CE9C4}">
      <dgm:prSet/>
      <dgm:spPr/>
      <dgm:t>
        <a:bodyPr/>
        <a:lstStyle/>
        <a:p>
          <a:endParaRPr lang="zh-CN" altLang="en-US"/>
        </a:p>
      </dgm:t>
    </dgm:pt>
    <dgm:pt modelId="{81645D17-385B-6F45-9EA8-C03261801611}" type="sibTrans" cxnId="{7C03E60D-D523-E649-AE70-DA5F531CE9C4}">
      <dgm:prSet/>
      <dgm:spPr/>
      <dgm:t>
        <a:bodyPr/>
        <a:lstStyle/>
        <a:p>
          <a:endParaRPr lang="zh-CN" altLang="en-US"/>
        </a:p>
      </dgm:t>
    </dgm:pt>
    <dgm:pt modelId="{320FAD4E-DE95-874E-BDB3-56C3CE95FB78}">
      <dgm:prSet/>
      <dgm:spPr>
        <a:solidFill>
          <a:schemeClr val="accent1"/>
        </a:solidFill>
      </dgm:spPr>
      <dgm:t>
        <a:bodyPr/>
        <a:lstStyle/>
        <a:p>
          <a:r>
            <a:rPr lang="zh-CN" altLang="zh-CN" dirty="0">
              <a:solidFill>
                <a:schemeClr val="bg1"/>
              </a:solidFill>
            </a:rPr>
            <a:t>运行时的多态</a:t>
          </a:r>
        </a:p>
      </dgm:t>
    </dgm:pt>
    <dgm:pt modelId="{99B7F167-2B28-664E-9A35-A40200DC1688}" type="parTrans" cxnId="{D7EFD544-A3F7-5440-B71D-0D8C40228F32}">
      <dgm:prSet/>
      <dgm:spPr/>
      <dgm:t>
        <a:bodyPr/>
        <a:lstStyle/>
        <a:p>
          <a:endParaRPr lang="zh-CN" altLang="en-US"/>
        </a:p>
      </dgm:t>
    </dgm:pt>
    <dgm:pt modelId="{7E669E17-8B05-4C45-881B-ED4D9F8FF344}" type="sibTrans" cxnId="{D7EFD544-A3F7-5440-B71D-0D8C40228F32}">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3C0F6A35-8FB9-4C37-9F0D-DACC451156A7}" type="pres">
      <dgm:prSet presAssocID="{78D269FA-0A44-47E8-A127-6E9B95BCBD06}" presName="composite" presStyleCnt="0"/>
      <dgm:spPr/>
    </dgm:pt>
    <dgm:pt modelId="{5338B327-C68E-416E-9428-EACAA260AC71}" type="pres">
      <dgm:prSet presAssocID="{78D269FA-0A44-47E8-A127-6E9B95BCBD06}" presName="imgShp" presStyleLbl="fgImgPlace1" presStyleIdx="1" presStyleCnt="6"/>
      <dgm:spPr>
        <a:blipFill rotWithShape="0">
          <a:blip xmlns:r="http://schemas.openxmlformats.org/officeDocument/2006/relationships" r:embed="rId2"/>
          <a:stretch>
            <a:fillRect/>
          </a:stretch>
        </a:blipFill>
      </dgm:spPr>
    </dgm:pt>
    <dgm:pt modelId="{34760670-DE9B-4E61-BF53-765247816FE8}" type="pres">
      <dgm:prSet presAssocID="{78D269FA-0A44-47E8-A127-6E9B95BCBD06}" presName="txShp" presStyleLbl="node1" presStyleIdx="1" presStyleCnt="6">
        <dgm:presLayoutVars>
          <dgm:bulletEnabled val="1"/>
        </dgm:presLayoutVars>
      </dgm:prSet>
      <dgm:spPr/>
    </dgm:pt>
    <dgm:pt modelId="{4DF38E1E-7039-46A5-BEA4-98F40A79E4F4}" type="pres">
      <dgm:prSet presAssocID="{32866490-5DE1-4A3B-BAF6-4CC6B604DC7C}" presName="spacing" presStyleCnt="0"/>
      <dgm:spPr/>
    </dgm:pt>
    <dgm:pt modelId="{87CBC74D-9C72-1843-B655-883D2C0AFEBC}" type="pres">
      <dgm:prSet presAssocID="{97330B39-884B-5B4A-915C-24591DA02A4D}" presName="composite" presStyleCnt="0"/>
      <dgm:spPr/>
    </dgm:pt>
    <dgm:pt modelId="{F71E3520-390B-2E4A-87F8-D7BEF34F4ADA}" type="pres">
      <dgm:prSet presAssocID="{97330B39-884B-5B4A-915C-24591DA02A4D}" presName="imgShp" presStyleLbl="fgImgPlace1" presStyleIdx="2" presStyleCnt="6"/>
      <dgm:spPr>
        <a:blipFill rotWithShape="1">
          <a:blip xmlns:r="http://schemas.openxmlformats.org/officeDocument/2006/relationships" r:embed="rId3"/>
          <a:stretch>
            <a:fillRect/>
          </a:stretch>
        </a:blipFill>
      </dgm:spPr>
    </dgm:pt>
    <dgm:pt modelId="{6F18C103-5C4D-2445-82A2-79A6BBA7580C}" type="pres">
      <dgm:prSet presAssocID="{97330B39-884B-5B4A-915C-24591DA02A4D}" presName="txShp" presStyleLbl="node1" presStyleIdx="2" presStyleCnt="6">
        <dgm:presLayoutVars>
          <dgm:bulletEnabled val="1"/>
        </dgm:presLayoutVars>
      </dgm:prSet>
      <dgm:spPr/>
    </dgm:pt>
    <dgm:pt modelId="{0B4B23B3-4BE3-6344-90ED-0AB005BF8E2B}" type="pres">
      <dgm:prSet presAssocID="{81645D17-385B-6F45-9EA8-C03261801611}" presName="spacing" presStyleCnt="0"/>
      <dgm:spPr/>
    </dgm:pt>
    <dgm:pt modelId="{8350E63D-FF4A-FD49-8653-4266707A78CE}" type="pres">
      <dgm:prSet presAssocID="{320FAD4E-DE95-874E-BDB3-56C3CE95FB78}" presName="composite" presStyleCnt="0"/>
      <dgm:spPr/>
    </dgm:pt>
    <dgm:pt modelId="{C31E3C80-216F-8741-9D2C-6947CAAB237D}" type="pres">
      <dgm:prSet presAssocID="{320FAD4E-DE95-874E-BDB3-56C3CE95FB78}" presName="imgShp" presStyleLbl="fgImgPlace1" presStyleIdx="3" presStyleCnt="6"/>
      <dgm:spPr>
        <a:blipFill rotWithShape="1">
          <a:blip xmlns:r="http://schemas.openxmlformats.org/officeDocument/2006/relationships" r:embed="rId4"/>
          <a:stretch>
            <a:fillRect/>
          </a:stretch>
        </a:blipFill>
      </dgm:spPr>
    </dgm:pt>
    <dgm:pt modelId="{4BE1FCA9-1A2C-704A-BC3F-7A54F0115284}" type="pres">
      <dgm:prSet presAssocID="{320FAD4E-DE95-874E-BDB3-56C3CE95FB78}" presName="txShp" presStyleLbl="node1" presStyleIdx="3" presStyleCnt="6">
        <dgm:presLayoutVars>
          <dgm:bulletEnabled val="1"/>
        </dgm:presLayoutVars>
      </dgm:prSet>
      <dgm:spPr/>
    </dgm:pt>
    <dgm:pt modelId="{6A66A1B2-A37E-A14C-AB3A-66114B13AE50}" type="pres">
      <dgm:prSet presAssocID="{7E669E17-8B05-4C45-881B-ED4D9F8FF344}" presName="spacing" presStyleCnt="0"/>
      <dgm:spPr/>
    </dgm:pt>
    <dgm:pt modelId="{35CFBAF9-E8DD-4AA3-B900-203C0099CFB5}" type="pres">
      <dgm:prSet presAssocID="{306EE1C4-6433-4353-8948-B7A8A8914B9A}" presName="composite" presStyleCnt="0"/>
      <dgm:spPr/>
    </dgm:pt>
    <dgm:pt modelId="{EBBF0A13-3692-4C47-A296-6BE92A84BBE9}" type="pres">
      <dgm:prSet presAssocID="{306EE1C4-6433-4353-8948-B7A8A8914B9A}" presName="imgShp" presStyleLbl="fgImgPlace1" presStyleIdx="4" presStyleCnt="6"/>
      <dgm:spPr>
        <a:blipFill rotWithShape="0">
          <a:blip xmlns:r="http://schemas.openxmlformats.org/officeDocument/2006/relationships" r:embed="rId2"/>
          <a:stretch>
            <a:fillRect/>
          </a:stretch>
        </a:blipFill>
      </dgm:spPr>
    </dgm:pt>
    <dgm:pt modelId="{2183E5DD-9910-4050-A542-BB2D5D834C49}" type="pres">
      <dgm:prSet presAssocID="{306EE1C4-6433-4353-8948-B7A8A8914B9A}" presName="txShp" presStyleLbl="node1" presStyleIdx="4" presStyleCnt="6">
        <dgm:presLayoutVars>
          <dgm:bulletEnabled val="1"/>
        </dgm:presLayoutVars>
      </dgm:prSet>
      <dgm:spPr/>
    </dgm:pt>
    <dgm:pt modelId="{CF681235-25C9-48A8-9921-B495817C4E98}" type="pres">
      <dgm:prSet presAssocID="{7CFCDA48-4808-4224-906E-E573D45FAAA9}" presName="spacing" presStyleCnt="0"/>
      <dgm:spPr/>
    </dgm:pt>
    <dgm:pt modelId="{7306DF2F-18C5-456B-A9EE-A4598F1AB524}" type="pres">
      <dgm:prSet presAssocID="{986060EB-0BF5-4150-A303-BE38E18380B9}" presName="composite" presStyleCnt="0"/>
      <dgm:spPr/>
    </dgm:pt>
    <dgm:pt modelId="{D812B4A3-B017-4816-92A3-BC8E86401E52}" type="pres">
      <dgm:prSet presAssocID="{986060EB-0BF5-4150-A303-BE38E18380B9}" presName="imgShp" presStyleLbl="fgImgPlace1" presStyleIdx="5" presStyleCnt="6"/>
      <dgm:spPr>
        <a:blipFill rotWithShape="0">
          <a:blip xmlns:r="http://schemas.openxmlformats.org/officeDocument/2006/relationships" r:embed="rId2"/>
          <a:stretch>
            <a:fillRect/>
          </a:stretch>
        </a:blipFill>
      </dgm:spPr>
    </dgm:pt>
    <dgm:pt modelId="{207F4FD5-8769-4DE5-B729-D733EFEDAF5C}" type="pres">
      <dgm:prSet presAssocID="{986060EB-0BF5-4150-A303-BE38E18380B9}" presName="txShp" presStyleLbl="node1" presStyleIdx="5" presStyleCnt="6">
        <dgm:presLayoutVars>
          <dgm:bulletEnabled val="1"/>
        </dgm:presLayoutVars>
      </dgm:prSet>
      <dgm:spPr/>
    </dgm:pt>
  </dgm:ptLst>
  <dgm:cxnLst>
    <dgm:cxn modelId="{24B06904-98FD-D94F-B8AC-D9224D6D84E1}" type="presOf" srcId="{78D269FA-0A44-47E8-A127-6E9B95BCBD06}" destId="{34760670-DE9B-4E61-BF53-765247816FE8}" srcOrd="0" destOrd="0" presId="urn:microsoft.com/office/officeart/2005/8/layout/vList3#8"/>
    <dgm:cxn modelId="{DE6BFD04-5256-9C44-9EEE-AE9AC822CEEA}" type="presOf" srcId="{986060EB-0BF5-4150-A303-BE38E18380B9}" destId="{207F4FD5-8769-4DE5-B729-D733EFEDAF5C}" srcOrd="0" destOrd="0" presId="urn:microsoft.com/office/officeart/2005/8/layout/vList3#8"/>
    <dgm:cxn modelId="{7C03E60D-D523-E649-AE70-DA5F531CE9C4}" srcId="{90AEAF06-FF20-4EC1-93EE-D6117FFE98B9}" destId="{97330B39-884B-5B4A-915C-24591DA02A4D}" srcOrd="2" destOrd="0" parTransId="{26AEB6B7-6D4B-5941-89AB-24E2EDBC6E30}" sibTransId="{81645D17-385B-6F45-9EA8-C03261801611}"/>
    <dgm:cxn modelId="{26ACC618-CD9F-4708-8D31-1C961459419E}" srcId="{90AEAF06-FF20-4EC1-93EE-D6117FFE98B9}" destId="{306EE1C4-6433-4353-8948-B7A8A8914B9A}" srcOrd="4" destOrd="0" parTransId="{7EF99833-6C8C-479B-BF90-733CEC4773D6}" sibTransId="{7CFCDA48-4808-4224-906E-E573D45FAAA9}"/>
    <dgm:cxn modelId="{D7EFD544-A3F7-5440-B71D-0D8C40228F32}" srcId="{90AEAF06-FF20-4EC1-93EE-D6117FFE98B9}" destId="{320FAD4E-DE95-874E-BDB3-56C3CE95FB78}" srcOrd="3" destOrd="0" parTransId="{99B7F167-2B28-664E-9A35-A40200DC1688}" sibTransId="{7E669E17-8B05-4C45-881B-ED4D9F8FF344}"/>
    <dgm:cxn modelId="{F5F0D58D-0136-47AA-A5BE-00AA911D3493}" srcId="{90AEAF06-FF20-4EC1-93EE-D6117FFE98B9}" destId="{78D269FA-0A44-47E8-A127-6E9B95BCBD06}" srcOrd="1" destOrd="0" parTransId="{5B005F46-F517-4DFC-9E40-ED443C1171AE}" sibTransId="{32866490-5DE1-4A3B-BAF6-4CC6B604DC7C}"/>
    <dgm:cxn modelId="{4F10D798-BCB8-4A49-9496-E13AFFBBB18E}" type="presOf" srcId="{306EE1C4-6433-4353-8948-B7A8A8914B9A}" destId="{2183E5DD-9910-4050-A542-BB2D5D834C49}" srcOrd="0" destOrd="0" presId="urn:microsoft.com/office/officeart/2005/8/layout/vList3#8"/>
    <dgm:cxn modelId="{1C1B44A7-9929-8C43-8E3C-E3B682BADEF1}" type="presOf" srcId="{AC44FC8F-6B9F-41DE-9FDC-DD5F8D2A0071}" destId="{698F5D1F-7ADD-43FC-BF6F-1A7A0D6A7A4F}" srcOrd="0" destOrd="0" presId="urn:microsoft.com/office/officeart/2005/8/layout/vList3#8"/>
    <dgm:cxn modelId="{E5A152B4-B6DA-234C-BDDD-5C79DC94B981}" type="presOf" srcId="{320FAD4E-DE95-874E-BDB3-56C3CE95FB78}" destId="{4BE1FCA9-1A2C-704A-BC3F-7A54F0115284}" srcOrd="0" destOrd="0" presId="urn:microsoft.com/office/officeart/2005/8/layout/vList3#8"/>
    <dgm:cxn modelId="{1B0C34BE-103B-994F-802D-8A6289715B4E}" type="presOf" srcId="{90AEAF06-FF20-4EC1-93EE-D6117FFE98B9}" destId="{73852271-39CE-485E-9C35-81AE2EA898DF}" srcOrd="0" destOrd="0" presId="urn:microsoft.com/office/officeart/2005/8/layout/vList3#8"/>
    <dgm:cxn modelId="{E642DFC3-9690-5542-A9BF-315F9E71CC9B}" type="presOf" srcId="{97330B39-884B-5B4A-915C-24591DA02A4D}" destId="{6F18C103-5C4D-2445-82A2-79A6BBA7580C}" srcOrd="0" destOrd="0" presId="urn:microsoft.com/office/officeart/2005/8/layout/vList3#8"/>
    <dgm:cxn modelId="{ABD5CEC7-C82E-47D4-90FB-C82D94671D88}" srcId="{90AEAF06-FF20-4EC1-93EE-D6117FFE98B9}" destId="{986060EB-0BF5-4150-A303-BE38E18380B9}" srcOrd="5" destOrd="0" parTransId="{EA2A0399-8843-4BBB-AC75-44AD2073E478}" sibTransId="{74C3D939-F325-4252-A0BA-B598193FB77D}"/>
    <dgm:cxn modelId="{823020E9-8C68-47CF-94A9-4C3ADDEBDBBB}" srcId="{90AEAF06-FF20-4EC1-93EE-D6117FFE98B9}" destId="{AC44FC8F-6B9F-41DE-9FDC-DD5F8D2A0071}" srcOrd="0" destOrd="0" parTransId="{AD703881-F7E1-4060-8B77-8A7F9DA87461}" sibTransId="{B58284FE-572A-4DD7-979E-6A922EAE79D5}"/>
    <dgm:cxn modelId="{110BD4FE-5BD4-8744-8CBB-1740C6A08ABB}" type="presParOf" srcId="{73852271-39CE-485E-9C35-81AE2EA898DF}" destId="{BEDC0BF3-D75F-4E5E-AA3A-2CC0D9DD0EAC}" srcOrd="0" destOrd="0" presId="urn:microsoft.com/office/officeart/2005/8/layout/vList3#8"/>
    <dgm:cxn modelId="{9D61FD12-3FCA-2B4C-8393-2905E7821807}" type="presParOf" srcId="{BEDC0BF3-D75F-4E5E-AA3A-2CC0D9DD0EAC}" destId="{DA3E3410-9F0D-46F0-B537-DC54EEF60B5A}" srcOrd="0" destOrd="0" presId="urn:microsoft.com/office/officeart/2005/8/layout/vList3#8"/>
    <dgm:cxn modelId="{E39E4F92-C7F3-014D-B93A-462E17935BC4}" type="presParOf" srcId="{BEDC0BF3-D75F-4E5E-AA3A-2CC0D9DD0EAC}" destId="{698F5D1F-7ADD-43FC-BF6F-1A7A0D6A7A4F}" srcOrd="1" destOrd="0" presId="urn:microsoft.com/office/officeart/2005/8/layout/vList3#8"/>
    <dgm:cxn modelId="{2208F1C6-DDEF-CE4C-8C0C-7858207A9383}" type="presParOf" srcId="{73852271-39CE-485E-9C35-81AE2EA898DF}" destId="{6C69E316-95E7-4BF6-BD26-329C2CFA4FA0}" srcOrd="1" destOrd="0" presId="urn:microsoft.com/office/officeart/2005/8/layout/vList3#8"/>
    <dgm:cxn modelId="{9F84F1A0-EC7C-7644-AC0E-E64D9C65E694}" type="presParOf" srcId="{73852271-39CE-485E-9C35-81AE2EA898DF}" destId="{3C0F6A35-8FB9-4C37-9F0D-DACC451156A7}" srcOrd="2" destOrd="0" presId="urn:microsoft.com/office/officeart/2005/8/layout/vList3#8"/>
    <dgm:cxn modelId="{15BC9437-CC5F-2B44-9077-B5AE094F9204}" type="presParOf" srcId="{3C0F6A35-8FB9-4C37-9F0D-DACC451156A7}" destId="{5338B327-C68E-416E-9428-EACAA260AC71}" srcOrd="0" destOrd="0" presId="urn:microsoft.com/office/officeart/2005/8/layout/vList3#8"/>
    <dgm:cxn modelId="{1C4284B2-2A40-0241-A3D4-FA2C19AA3281}" type="presParOf" srcId="{3C0F6A35-8FB9-4C37-9F0D-DACC451156A7}" destId="{34760670-DE9B-4E61-BF53-765247816FE8}" srcOrd="1" destOrd="0" presId="urn:microsoft.com/office/officeart/2005/8/layout/vList3#8"/>
    <dgm:cxn modelId="{FF5F9266-0BBF-0549-83AD-C0E23E3B86AD}" type="presParOf" srcId="{73852271-39CE-485E-9C35-81AE2EA898DF}" destId="{4DF38E1E-7039-46A5-BEA4-98F40A79E4F4}" srcOrd="3" destOrd="0" presId="urn:microsoft.com/office/officeart/2005/8/layout/vList3#8"/>
    <dgm:cxn modelId="{763957D1-E355-9341-98AE-FE46A87C406C}" type="presParOf" srcId="{73852271-39CE-485E-9C35-81AE2EA898DF}" destId="{87CBC74D-9C72-1843-B655-883D2C0AFEBC}" srcOrd="4" destOrd="0" presId="urn:microsoft.com/office/officeart/2005/8/layout/vList3#8"/>
    <dgm:cxn modelId="{9F11F642-A1AF-FD4E-B759-7C74F74F2855}" type="presParOf" srcId="{87CBC74D-9C72-1843-B655-883D2C0AFEBC}" destId="{F71E3520-390B-2E4A-87F8-D7BEF34F4ADA}" srcOrd="0" destOrd="0" presId="urn:microsoft.com/office/officeart/2005/8/layout/vList3#8"/>
    <dgm:cxn modelId="{95809AF9-951F-AF4F-97CD-FD672F6D42AF}" type="presParOf" srcId="{87CBC74D-9C72-1843-B655-883D2C0AFEBC}" destId="{6F18C103-5C4D-2445-82A2-79A6BBA7580C}" srcOrd="1" destOrd="0" presId="urn:microsoft.com/office/officeart/2005/8/layout/vList3#8"/>
    <dgm:cxn modelId="{2FAF6ECF-ADE9-0A45-9B90-949751974FBD}" type="presParOf" srcId="{73852271-39CE-485E-9C35-81AE2EA898DF}" destId="{0B4B23B3-4BE3-6344-90ED-0AB005BF8E2B}" srcOrd="5" destOrd="0" presId="urn:microsoft.com/office/officeart/2005/8/layout/vList3#8"/>
    <dgm:cxn modelId="{03CD16A8-A479-964A-9432-08769EB94F4C}" type="presParOf" srcId="{73852271-39CE-485E-9C35-81AE2EA898DF}" destId="{8350E63D-FF4A-FD49-8653-4266707A78CE}" srcOrd="6" destOrd="0" presId="urn:microsoft.com/office/officeart/2005/8/layout/vList3#8"/>
    <dgm:cxn modelId="{6B54614F-9613-394A-BBFE-D1A962C832C9}" type="presParOf" srcId="{8350E63D-FF4A-FD49-8653-4266707A78CE}" destId="{C31E3C80-216F-8741-9D2C-6947CAAB237D}" srcOrd="0" destOrd="0" presId="urn:microsoft.com/office/officeart/2005/8/layout/vList3#8"/>
    <dgm:cxn modelId="{125B9333-AD76-3E45-B2BA-C15706DB62E6}" type="presParOf" srcId="{8350E63D-FF4A-FD49-8653-4266707A78CE}" destId="{4BE1FCA9-1A2C-704A-BC3F-7A54F0115284}" srcOrd="1" destOrd="0" presId="urn:microsoft.com/office/officeart/2005/8/layout/vList3#8"/>
    <dgm:cxn modelId="{99515A3F-8FAD-294B-8395-E6503BA81694}" type="presParOf" srcId="{73852271-39CE-485E-9C35-81AE2EA898DF}" destId="{6A66A1B2-A37E-A14C-AB3A-66114B13AE50}" srcOrd="7" destOrd="0" presId="urn:microsoft.com/office/officeart/2005/8/layout/vList3#8"/>
    <dgm:cxn modelId="{7799BF04-25FD-6C4B-80A9-D455FE06FB25}" type="presParOf" srcId="{73852271-39CE-485E-9C35-81AE2EA898DF}" destId="{35CFBAF9-E8DD-4AA3-B900-203C0099CFB5}" srcOrd="8" destOrd="0" presId="urn:microsoft.com/office/officeart/2005/8/layout/vList3#8"/>
    <dgm:cxn modelId="{1C1B1314-8D21-C741-918B-FDE1CE908D43}" type="presParOf" srcId="{35CFBAF9-E8DD-4AA3-B900-203C0099CFB5}" destId="{EBBF0A13-3692-4C47-A296-6BE92A84BBE9}" srcOrd="0" destOrd="0" presId="urn:microsoft.com/office/officeart/2005/8/layout/vList3#8"/>
    <dgm:cxn modelId="{DA0A324B-2FE6-5840-BB97-9AB2B850BE97}" type="presParOf" srcId="{35CFBAF9-E8DD-4AA3-B900-203C0099CFB5}" destId="{2183E5DD-9910-4050-A542-BB2D5D834C49}" srcOrd="1" destOrd="0" presId="urn:microsoft.com/office/officeart/2005/8/layout/vList3#8"/>
    <dgm:cxn modelId="{044332DD-F127-0944-8F44-8B14804FDE1A}" type="presParOf" srcId="{73852271-39CE-485E-9C35-81AE2EA898DF}" destId="{CF681235-25C9-48A8-9921-B495817C4E98}" srcOrd="9" destOrd="0" presId="urn:microsoft.com/office/officeart/2005/8/layout/vList3#8"/>
    <dgm:cxn modelId="{CE72D195-236B-9746-8D54-96B4E360B686}" type="presParOf" srcId="{73852271-39CE-485E-9C35-81AE2EA898DF}" destId="{7306DF2F-18C5-456B-A9EE-A4598F1AB524}" srcOrd="10" destOrd="0" presId="urn:microsoft.com/office/officeart/2005/8/layout/vList3#8"/>
    <dgm:cxn modelId="{5F89F6D0-FFF8-3245-9F87-9A5B2B5C7955}" type="presParOf" srcId="{7306DF2F-18C5-456B-A9EE-A4598F1AB524}" destId="{D812B4A3-B017-4816-92A3-BC8E86401E52}" srcOrd="0" destOrd="0" presId="urn:microsoft.com/office/officeart/2005/8/layout/vList3#8"/>
    <dgm:cxn modelId="{1325F046-52BF-AF40-B599-7C1B278F6D9A}" type="presParOf" srcId="{7306DF2F-18C5-456B-A9EE-A4598F1AB524}" destId="{207F4FD5-8769-4DE5-B729-D733EFEDAF5C}" srcOrd="1" destOrd="0" presId="urn:microsoft.com/office/officeart/2005/8/layout/vList3#8"/>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dirty="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dirty="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类的继承性</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60670-DE9B-4E61-BF53-765247816FE8}">
      <dsp:nvSpPr>
        <dsp:cNvPr id="0" name=""/>
        <dsp:cNvSpPr/>
      </dsp:nvSpPr>
      <dsp:spPr>
        <a:xfrm rot="10800000">
          <a:off x="1966697" y="875574"/>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成员变量的隐藏和方法覆盖</a:t>
          </a:r>
          <a:endParaRPr lang="zh-CN" altLang="zh-CN" sz="2400" kern="1200" dirty="0"/>
        </a:p>
      </dsp:txBody>
      <dsp:txXfrm rot="10800000">
        <a:off x="2135070" y="875574"/>
        <a:ext cx="6971241" cy="673493"/>
      </dsp:txXfrm>
    </dsp:sp>
    <dsp:sp modelId="{5338B327-C68E-416E-9428-EACAA260AC71}">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8C103-5C4D-2445-82A2-79A6BBA7580C}">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rPr>
            <a:t>null</a:t>
          </a:r>
          <a:r>
            <a:rPr lang="zh-CN" altLang="zh-CN" sz="2400" kern="1200" dirty="0">
              <a:solidFill>
                <a:schemeClr val="bg1"/>
              </a:solidFill>
            </a:rPr>
            <a:t>，</a:t>
          </a:r>
          <a:r>
            <a:rPr lang="en-US" altLang="zh-CN" sz="2400" kern="1200" dirty="0">
              <a:solidFill>
                <a:schemeClr val="bg1"/>
              </a:solidFill>
            </a:rPr>
            <a:t>this</a:t>
          </a:r>
          <a:r>
            <a:rPr lang="zh-CN" altLang="zh-CN" sz="2400" kern="1200" dirty="0">
              <a:solidFill>
                <a:schemeClr val="bg1"/>
              </a:solidFill>
            </a:rPr>
            <a:t>和</a:t>
          </a:r>
          <a:r>
            <a:rPr lang="en-US" altLang="zh-CN" sz="2400" kern="1200" dirty="0">
              <a:solidFill>
                <a:schemeClr val="bg1"/>
              </a:solidFill>
            </a:rPr>
            <a:t>super</a:t>
          </a:r>
          <a:endParaRPr lang="zh-CN" altLang="zh-CN" sz="2400" kern="1200" dirty="0">
            <a:solidFill>
              <a:schemeClr val="bg1"/>
            </a:solidFill>
          </a:endParaRPr>
        </a:p>
      </dsp:txBody>
      <dsp:txXfrm rot="10800000">
        <a:off x="2135070" y="1750110"/>
        <a:ext cx="6971241" cy="673493"/>
      </dsp:txXfrm>
    </dsp:sp>
    <dsp:sp modelId="{F71E3520-390B-2E4A-87F8-D7BEF34F4ADA}">
      <dsp:nvSpPr>
        <dsp:cNvPr id="0" name=""/>
        <dsp:cNvSpPr/>
      </dsp:nvSpPr>
      <dsp:spPr>
        <a:xfrm>
          <a:off x="1629950" y="1750110"/>
          <a:ext cx="673493" cy="673493"/>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1FCA9-1A2C-704A-BC3F-7A54F0115284}">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rPr>
            <a:t>运行时的多态</a:t>
          </a:r>
        </a:p>
      </dsp:txBody>
      <dsp:txXfrm rot="10800000">
        <a:off x="2135070" y="2624646"/>
        <a:ext cx="6971241" cy="673493"/>
      </dsp:txXfrm>
    </dsp:sp>
    <dsp:sp modelId="{C31E3C80-216F-8741-9D2C-6947CAAB237D}">
      <dsp:nvSpPr>
        <dsp:cNvPr id="0" name=""/>
        <dsp:cNvSpPr/>
      </dsp:nvSpPr>
      <dsp:spPr>
        <a:xfrm>
          <a:off x="1629950" y="2624646"/>
          <a:ext cx="673493" cy="673493"/>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5DD-9910-4050-A542-BB2D5D834C49}">
      <dsp:nvSpPr>
        <dsp:cNvPr id="0" name=""/>
        <dsp:cNvSpPr/>
      </dsp:nvSpPr>
      <dsp:spPr>
        <a:xfrm rot="10800000">
          <a:off x="1966697" y="3499182"/>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final</a:t>
          </a:r>
          <a:r>
            <a:rPr lang="zh-CN" altLang="zh-CN" sz="2400" kern="1200" dirty="0"/>
            <a:t>和</a:t>
          </a:r>
          <a:r>
            <a:rPr lang="en-US" altLang="zh-CN" sz="2400" kern="1200" dirty="0"/>
            <a:t>abstract</a:t>
          </a:r>
          <a:endParaRPr lang="zh-CN" altLang="zh-CN" sz="2400" kern="1200" dirty="0"/>
        </a:p>
      </dsp:txBody>
      <dsp:txXfrm rot="10800000">
        <a:off x="2135070" y="3499182"/>
        <a:ext cx="6971241" cy="673493"/>
      </dsp:txXfrm>
    </dsp:sp>
    <dsp:sp modelId="{EBBF0A13-3692-4C47-A296-6BE92A84BBE9}">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F4FD5-8769-4DE5-B729-D733EFEDAF5C}">
      <dsp:nvSpPr>
        <dsp:cNvPr id="0" name=""/>
        <dsp:cNvSpPr/>
      </dsp:nvSpPr>
      <dsp:spPr>
        <a:xfrm rot="10800000">
          <a:off x="1966697" y="4373718"/>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Object</a:t>
          </a:r>
          <a:r>
            <a:rPr lang="zh-CN" altLang="zh-CN" sz="2400" kern="1200" dirty="0"/>
            <a:t>类</a:t>
          </a:r>
        </a:p>
      </dsp:txBody>
      <dsp:txXfrm rot="10800000">
        <a:off x="2135070" y="4373718"/>
        <a:ext cx="6971241" cy="673493"/>
      </dsp:txXfrm>
    </dsp:sp>
    <dsp:sp modelId="{D812B4A3-B017-4816-92A3-BC8E86401E52}">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21" name=""/>
        <p:cNvGrpSpPr/>
        <p:nvPr/>
      </p:nvGrpSpPr>
      <p:grpSpPr>
        <a:xfrm>
          <a:off x="0" y="0"/>
          <a:ext cx="0" cy="0"/>
          <a:chOff x="0" y="0"/>
          <a:chExt cx="0" cy="0"/>
        </a:xfrm>
      </p:grpSpPr>
      <p:sp>
        <p:nvSpPr>
          <p:cNvPr id="104870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10"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2020年9月24日</a:t>
            </a:fld>
            <a:endParaRPr altLang="en-US" dirty="0" lang="zh-CN">
              <a:latin typeface="微软雅黑" panose="020B0503020204020204" pitchFamily="34" charset="-122"/>
              <a:ea typeface="微软雅黑" panose="020B0503020204020204" pitchFamily="34" charset="-122"/>
            </a:endParaRPr>
          </a:p>
        </p:txBody>
      </p:sp>
      <p:sp>
        <p:nvSpPr>
          <p:cNvPr id="1048711"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12"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8053.371 10748.159 137.312, 8068.085 10812.115 210.69, 8051.583 10859.881 256.924, 8017.268 10913.859 294.91, 7960.959 10989.932 341.57, 7901.655 11057.414 376.633, 7856.767 11107.668 402.374, 7791.719 11184.521 446.275, 7728.587 11267.739 483.211, 7683.294 11365.982 518.389, 7660.055 11415.898 538.511, 7632.867 11501.953 597.214, 7636.95 11595.25 729.21, 7690.372 11593.687 781.086, 7746.161 11609.288 797.783, 7765.779 11661.074 759.588, 7744.879 11714.916 747.174, 7723.119 11762.743 746.278, 7711.887 11813.281 759.415, 7802.545 11856.843 852.804, 7865.261 11853.405 865.848, 7887.091 11918.196 866.675, 7881.141 11981.12 867.639, 7872.795 12041.031 868.771, 7861.475 12116.182 870.147, 7853.368 12183.423 871.592, 7852.626 12245.147 873.157, 7889.841 12184.426 878.47, 7904.373 12107.94 879.746, 7913.055 12046.854 880.35, 7930.492 11979.554 880.834, 7951.647 11898.653 880.854, 7967.405 11833.071 880.449, 7987.794 11747.583 879.775, 8017.09 11652.36 878.906, 8045.828 11564.385 876.491, 8073.076 11483.402 873.853, 8101.042 11398.373 870.654, 8133.41 11310.518 866.396, 8153.72 11250.683 862.454, 8175.902 11184.47 858.465, 8194.703 11119.71 849.753, 8217.138 11053.835 835.293, 8236.449 10992.119 805.765, 8250.769 10937.734 786.829, 8277.307 10996.958 811.009, 8277.732 11066.707 827.702, 8277.732 11124.568 842.288, 8277.732 11213.141 852.429, 8277.732 11276.394 857.6, 8277.732 11353.784 862.353, 8273.542 11426.577 864.501, 8269.049 11512.216 866.399, 8267.15 11575.563 867.802, 8266.349 11657.471 869.041, 8266.01 11740.085 870.305, 8259.011 11806.048 871.373, 8256.09 11866.562 872.261, 8254.856 11944.472 873.293, 8254.336 12020.952 874.276, 8254.114 12093.012 875.392, 8254.114 12157.374 876.617, 8254.114 12229.162 878.094, 8254.114 12292.647 880.735, 8354.386 12215.478 888.068, 8416.438 12199.946 888.218, 8480.104 12181.297 888.296, 8552.74 12171.81 888.319, 8612.914 12162.898 888.303, 8687.733 12140.282 888.274, 8758.973 12122.098 888.212, 8830.117 12107.523 888.135, 8906.43 12099.88 888.029, 8989.232 12089.345 887.612, 9049.073 12082.229 887.151, 9109.101 12097.745 886.673, 9180.144 12096.249 885.839, 9197.539 12034.581 875.953, 9180.789 11975.404 862.964, 9183.013 11926.13 569.927</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13308.137 11482.19 228.307, 13255.98 11510.19 281.519, 13188.053 11544.843 500.322, 13235.452 11530.999 850.189, 13298.216 11504.047 862.265, 13354.624 11467.771 865.746, 13421.859 11423.141 868.362, 13487.129 11373.909 869.771, 13539.622 11337.127 869.425, 13588.45 11299.313 865.599, 13638.625 11256.503 825.956, 13626.645 11320.396 462.932, 13591.923 11401.07 452.965, 13567.822 11465.182 462.958, 13535.393 11534.447 544.133, 13501.81 11610.337 664.592, 13449.9 11707.761 785.303, 13427.772 11768.929 815.316, 13401.843 11833.947 837.406, 13378.16 11904.463 854.277, 13359.944 11971.176 862.251, 13346.907 12031.115 866.561, 13381.457 12083.361 870.825, 13439.855 12073.086 872.494, 13489.991 12041.206 870.489, 13544.794 11986.16 866.935, 13595.564 11934.935 863.734, 13650.958 11878.108 853.354, 13731.689 11790.411 789.604, 13781.78 11758.797 731.158, 13832.662 11767.484 747.674, 13902.283 11869.651 821.061, 13939.26 11935.725 847.929, 13973.133 11999.974 859.387, 14001.428 12060.066 864.738, 14030.184 12118.023 868.026, 14059.924 12174.332 871.05, 14029.587 12115.044 761.422, 14022.062 12065.881 375.472</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15138.448 10570.571 163.55, 15124.425 10513.356 287.779, 15074.233 10524.281 424.637, 15013.624 10553.924 513.953, 14952.471 10602.063 566.874, 14899.808 10671.157 595.696, 14860.352 10764.995 568.498, 14845.685 10813.062 534.224, 14831.663 10863.811 360.809</trace>
</ink>
</file>

<file path=ppt/ink/ink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13957.603 11778.17 188.862, 13967.88 11719.185 295.831, 14028.755 11666.007 384.882, 14095.03 11619.137 476.378, 14168.894 11568.864 628.57, 14258.386 11510.992 761.945, 14363.568 11445.339 835.191, 14434.321 11402.237 849.079, 14487.304 11370.444 856.928, 14557.723 11333.659 861.661, 14635.506 11293.367 864.386, 14696.72 11257.36 866.242, 14755.271 11227.188 867.594, 14832.271 11186.905 868.767, 14919.451 11138.28 869.65, 14983.283 11101.482 870.265, 15058.251 11054.273 870.778, 15126.761 11004.082 868.7, 15185.372 10951.326 865.583, 15225.937 10903.216 859.992, 15263.033 10841.952 828.399, 15265.614 10783.938 682.632, 15189.392 10740.284 381.525, 15129.413 10736.747 304.923, 15079.705 10745.026 266.573, 15019.484 10774.316 245.54, 14987.963 10827.872 254.103, 14985.159 10877.538 272.052, 14989.129 10936.024 294.318, 14998.961 10990.701 319.007, 15008.876 11042.528 336.792, 15022.701 11109.93 353.984, 15032.732 11165.792 367.45, 15046.513 11251.508 378.991, 15059.191 11342.809 397.041, 15066.604 11393.627 406.416, 15074.406 11468.683 423.241, 15076.383 11516.884 432.19, 15077.665 11569.215 448.073, 15078.447 11628.205 465.03, 15078.896 11695.671 483.254, 15079.187 11760.298 503.213, 15075.217 11850.009 536.55, 15072.491 11901.884 553.692, 15070.723 11956.605 578.159, 15065.384 12012.889 603.286, 15061.914 12065.996 629.461, 15055.466 12117.031 654.731, 15048.556 12187.614 697.146, 15045.634 12252.623 736.414, 15037.58 12311.262 770.762, 15033.399 12382.246 802.456, 15023.71 12442.434 825.082, 14977.387 12381.232 737.207, 14963.548 12326.692 672.37, 14948.122 12274.854 600.01, 14926.349 12208.615 529.077, 14900.659 12118.405 459.932, 14876.168 12025.37 405.065, 14858.996 11963.011 369.39, 14838.05 11888.539 344.068, 14815.58 11820.292 325.868, 14796.403 11752.772 310.238, 14777.046 11688.794 309.749, 14716.106 11769.456 472.292, 14696.182 11829.551 524.374, 14678.164 11883.731 575.239, 14637.967 11982.123 681.284, 14615.153 12031.974 725.488, 14595.747 12082.404 765.317, 14569.854 12133.467 783.943, 14581.312 12061.266 491.993, 14593.835 12011.232 414.4, 14616.796 11943.456 326.676, 14643.296 11884.033 280.413, 14668.262 11814.971 241.959, 14699.416 11748.912 213.841, 14726.256 11686.78 194.079, 14751.324 11633.033 178.871, 14789.177 11572.825 166.279, 14827.595 11519.763 162.367, 14878.096 11478.736 174.399, 14935.534 11471.085 206.946, 14992.75 11491.341 248.194, 15054.29 11540.714 319.351, 15095.741 11590.146 375.863, 15131.591 11644.436 440.582, 15162.883 11692.238 298.477</trace>
</ink>
</file>

<file path=ppt/ink/ink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15209.3 11375.637 147.858, 15209.297 11310.667 161.967, 15209.297 11263.179 164.318, 15209.297 11206.9 169.425, 15209.297 11151.365 200.902, 15246.72 11206.353 459.727, 15264.79 11288.215 541.766, 15307.185 11351.403 577.8, 15367.981 11353.583 477.061, 15383.214 11286.951 419.833, 15393.252 11219.17 457.886, 15419.171 11159.326 528.816, 15492.118 11117.986 626.074, 15587.471 11095.374 673.4, 15644.4 11091.924 701.293, 15692.508 11091.497 725.053, 15744.985 11095.698 756.781, 15766.229 11202.106 803.206, 15723.256 11265.677 816.817, 15682.74 11317.572 831.308, 15608.935 11406.782 847.728, 15567.977 11455.355 855.151, 15526.575 11511.75 859.609, 15450.467 11605.427 866.137, 15509.063 11636.012 873.149, 15569.144 11627.394 874.869, 15637.892 11613.873 875.823, 15701.888 11598.449 876.125, 15768.117 11580.465 875.949, 15826.316 11559.365 875.399, 15799.621 11503.87 770.303, 15793.232 11453.96 379.852</trace>
</ink>
</file>

<file path=ppt/ink/ink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16272.062 10996.782 167.257, 16378.156 11016.262 771, 16445.145 11003.673 820.41, 16530.203 10991.51 843.325, 16604.586 10980.507 852.432, 16674.182 10968.982 857.652, 16740.617 10960.01 860.285, 16812.643 10946.593 862.344, 16883.93 10934.087 864.008, 16968.387 10916.495 865.701, 17031.342 10903.497 866.504, 17094.576 10891.225 866.864, 17156.242 10881.424 866.955, 17215.215 10875.549 854.971, 17167.666 10922.843 705.288, 17111.484 10953.902 605.882, 17062.24 10977.206 507.123, 16971.969 11013.903 370.95, 16903.758 11032.117 292.499, 16849.316 11046.458 248.587, 16791.959 11059.389 216.128, 16741.971 11071.597 193.794, 16680.738 11084.842 172.147, 16621.301 11102.95 161.239, 16563.393 11143.906 162.946, 16532.248 11196.733 189.43, 16511.645 11268.438 222.251, 16502.352 11326.696 248.131, 16486.572 11397.455 281.503, 16474.023 11461.116 307.627, 16461.904 11522.199 339.465, 16445.301 11590.526 383.816, 16426.246 11665.386 447.412, 16408.59 11743.476 524.664, 16394.1 11818.936 592.207, 16404.916 11763.62 561.466, 16411.564 11712.759 473.556, 16427.564 11626.76 382.598, 16440.123 11558.906 360.141, 16454.787 11503.673 364.638, 16533.539 11450.32 400.586, 16618.027 11446.759 411.536, 16694.867 11446.671 420.099, 16772.219 11455.377 430.206, 16839.434 11482.959 440.447, 16886.221 11536.296 456.725, 16893.293 11611.104 559.259, 16876.977 11661.199 655.423, 16850.518 11711.529 735.867, 16810.723 11769.426 812.565, 16724.615 11864.53 857.356, 16615.178 11914.699 867.09, 16563.234 11879.354 867.205, 16535.256 11824.419 857.428, 16516.637 11738.836 818.241, 16501.42 11653.908 733.081, 16498.16 11583.652 622.75, 16496.42 11501.167 338.406</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16555.465 10831.033 160.741, 16576.02 10770.675 182.136, 16602.445 10713.107 240.393, 16661.811 10698.094 387.827, 16725.885 10747.812 505.013, 16779.699 10817.292 585.697, 16812.393 10866.521 619.263, 16850.889 10921.787 657.908, 16912.094 11036.666 721.117, 16947.623 11132.854 747.359, 16964.078 11182.4 758.412, 16989.896 11251.948 774.397, 17028.193 11340.621 786.845, 17053.812 11388.232 792.851, 17103.195 11487.416 803.497, 17141.795 11567.279 812.465, 17164.908 11622.521 816.871, 17188.311 11675.229 823.183, 17211.785 11726.065 829.408, 17258.871 11820.253 839.78, 17292.119 11880.054 847.191, 17333.564 11950.492 853.448, 17374.139 12023.663 858.627, 17407.459 12082.742 861.277, 17448.604 12145.901 864.417, 17524.748 12241.304 869.774, 17544.732 12181.943 840.586, 17526.863 12101.055 798.599, 17506.775 12030.179 750.099, 17491.434 11975.336 701.109, 17466.975 11903.872 631.352, 17435.996 11803.204 552.363, 17416.439 11738.369 509.509, 17391.43 11644.174 437.7, 17379.262 11589.361 402.608, 17367.162 11536.934 350.186, 17355.166 11482.078 292.271, 17343.238 11429.794 237.232, 17331.406 11379.229 189.024, 17318.252 11321.861 41.144</trace>
</ink>
</file>

<file path=ppt/ink/ink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17299.396 10748.159 141.628, 17310.994 10691.439 157.019, 17349.596 10642.032 366.176, 17370.027 10706.304 568.889, 17361.562 10796.006 602.193, 17363.055 10851.106 552.487, 17366.951 10901.067 400.858</trace>
</ink>
</file>

<file path=ppt/ink/ink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17429.291 11174.37 141.861, 17418.861 11222.012 151.081, 17404.455 11270.988 154.262, 17385.566 11328.444 172.195, 17358.367 11386.935 212.152, 17320.779 11445.631 269.477, 17289.672 11497.219 317.958, 17244.264 11556.761 395.319, 17182.139 11630.053 521.493, 17118.445 11705.635 701.075, 17032.107 11784.161 843.368, 16980.98 11804.35 415.882</trace>
</ink>
</file>

<file path=ppt/ink/ink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18090.562 10724.48 166.087, 18142.971 10758.61 347.846, 18163.203 10819.114 380.492, 18179.307 10881.381 404.299, 18195.607 10950.252 410.107</trace>
</ink>
</file>

<file path=ppt/ink/ink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18196.84 10831.033 137.635, 18189.127 10779.156 137.581, 18168.709 10722.437 152.902, 18143.119 10671.732 253.199, 18183.158 10609.649 725.428, 18248.859 10599.379 785.064, 18306.029 10594.993 802.998, 18366.244 10590.136 813.455, 18428.785 10583.642 822.877, 18495.148 10582.497 829.023, 18554.623 10571.8 831.761, 18613.363 10570.571 828.043, 18565.35 10614.274 826.453, 18514.527 10648.607 829.17, 18464.492 10692.399 832.635, 18407.631 10749.526 836.351, 18359.67 10790.947 839.188, 18307.689 10848.227 841.592, 18262.314 10905.137 844.17, 18225.412 10958.596 848.163, 18217.332 11017.087 856.012, 18274.627 11032.08 863.302, 18343.557 11023.598 867.417, 18409.879 11013.752 869.878, 18472.873 11001.912 871.393, 18536.9 10992.668 871.794, 18479.58 11011.368 741.536, 18417.33 11032.048 618.235, 18365.094 11056.455 479.029, 18303.836 11083.069 352.498, 18247.08 11111.973 248.682, 18191.225 11141.174 189.622, 18141.75 11197.054 301.396, 18129.334 11245.55 415.621, 18119.295 11316.313 534.135, 18115.406 11367.463 595.097, 18104.438 11420.05 646.623, 18095.682 11472.766 680.588, 18090.785 11526.668 702.615, 18090.568 11475.493 411.392, 18094.756 11415.087 330.1, 18101.631 11358.103 336.592, 18120.352 11296.18 489.278, 18189.779 11245.303 754.21, 18242.762 11221.169 819.212, 18314.836 11198.522 849.635, 18380.328 11181.025 860.477, 18448.074 11166.496 864.583, 18516.109 11162.752 867.116, 18575.709 11180.07 865.922, 18609.49 11242.82 862.315, 18610.139 11302.054 860.824, 18596.115 11367.377 858.995, 18573.943 11422.782 854.191, 18543.502 11483.114 800.629, 18511.377 11536.732 603.057</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8289.54 11103.336 266.517, 8330.541 11153.524 606.129, 8416.601 11200.1 713.631, 8467.996 11216.399 738.308, 8524.961 11229.383 754.313, 8583.517 11232.736 763.403, 8647.854 11226.637 736.949, 8741.825 11176.543 532.465, 8796.893 11127.338 318.699, 8752.968 11181.11 777.263, 8663.892 11264.333 779.921, 8613.841 11291.547 675.236, 8559.064 11308.502 581.89, 8470.011 11339.733 426.22, 8414.672 11381.439 316.408, 8358.156 11441.273 255.205, 8326.706 11509.382 262.532, 8344.751 11574.193 380.363, 8413.342 11551.749 549.654, 8498.038 11521.848 697.196, 8550.366 11502.797 776.754, 8609.536 11476.072 829.353, 8671.787 11449.87 853.597, 8728.305 11418.516 861.556, 8783.999 11382.189 865.236, 8831.88 11341.294 867.07, 8881.598 11300.058 866.999, 8908.642 11200.504 692.826, 8860.145 11172.637 554.394, 8812.603 11144.978 443.307, 8753.885 11094.149 329.933, 8698.186 11031.48 270.973, 8680.282 11090.692 359.931, 8688.312 11156.952 391.681, 8696.978 11226.607 412.628, 8707.553 11311.236 432.991, 8710.204 11360.394 442.586, 8712.991 11429.615 456.329, 8721.045 11513.947 474.236, 8724.392 11604.518 499.069, 8726.028 11707.961 537.328, 8733.28 11791.443 569.928, 8736.287 11867.697 605.199, 8737.52 11928.15 634.762, 8742.231 11986.394 657.583, 8746.945 12034.186 678.093, 8737.941 11973.609 552.491, 8708.322 11872.548 411.577, 8686.769 11821.285 358.574, 8659.13 11762.212 317.849, 8616.138 11705.052 320.178, 8555.39 11660.206 573.188, 8487.963 11718.288 758.249, 8456.817 11777.539 799.226, 8432.052 11831.367 819.225, 8402.659 11891.099 830.142, 8369.948 11939.046 812.848, 8322.486 11975.157 226.207</trace>
</ink>
</file>

<file path=ppt/ink/ink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18433.008 11494.03 216.739, 18370.402 11510.921 403.815, 18331.289 11573.726 570.321, 18281.799 11663.289 773.674, 18251.137 11718.705 827.072, 18221.125 11777.252 850.487, 18187.074 11836.102 860.589, 18149.477 11893.401 866.199, 18109.566 11946.391 869.022, 18060.521 11983.571 867.366, 17999.504 11977.132 796.473, 17956.453 11924.812 667.583</trace>
</ink>
</file>

<file path=ppt/ink/ink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18055.139 11778.17 139.263, 18108.959 11793.261 142.27, 18165.68 11800.531 159.528, 18220.246 11810.334 185.38, 18271.094 11812.458 216.919, 18330.26 11822.174 268.351, 18394.609 11831.714 336.746, 18447.371 11839.365 388.252, 18525.475 11854.685 495.263, 18598.961 11885.707 623.689, 18649.623 11913.91 720.556, 18706.365 11947.653 795.403, 18762.146 11993.433 847.844, 18810.029 12029.783 862.769, 18859.75 12067.6 869.831, 18959.432 12140.514 878.923, 19013.111 12111.118 851.991, 19060.916 12102.486 562.681</trace>
</ink>
</file>

<file path=ppt/ink/ink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19696.514 11896.562 292.714, 19672.898 11971.577 841.719, 19640.359 12024.132 234.242</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2574.245 5060.685 158.854, 2592.566 5011.006 182.747, 2613.118 4953.168 245.619, 2666.353 4914.841 387.647, 2733.454 4880.131 467.009, 2808.069 4827.097 558.993, 2897.137 4784.825 638.779, 2952.025 4769.583 675.245, 3004.845 4756.963 702.078, 3067.53 4753.695 725.215, 3119.219 4761.656 742.474, 3176.828 4772.982 758.354, 3229.59 4790.176 766.824, 3283.447 4807.475 772.396, 3339.229 4826.648 780.522, 3394.042 4834.421 788.404, 3446.873 4845.511 797.135, 3501.303 4847.492 810.644, 3563.509 4847.579 824.367, 3628.922 4840.648 839.443, 3685.75 4846.922 850.41, 3743.926 4847.579 850.624, 3800.993 4863.397 847.727, 3858.581 4879.741 846.692, 3917.016 4891.715 847.248, 3981.948 4894.715 849.563, 4042.534 4899.135 852.813, 4102.063 4910.548 854.008, 4163.08 4932.452 852.541, 4216.706 4956.674 848.166, 4280.157 4976.359 847.733, 4340.13 4977.81 852.994, 4399.914 4977.81 858.853, 4460.071 4966.714 861.929, 4523.239 4965.97 863.941, 4582.863 4960.312 865.013, 4652.615 4965.314 864.749, 4711.346 4965.97 864.179, 4772.95 4965.97 863.692, 4834.771 4965.97 863.996, 4896.984 4965.97 865.369, 4956.499 4955.362 867.294, 5022.233 4954.131 868.572, 5090.361 4954.131 868.793, 5150.417 4954.131 868.6, 5214.365 4954.131 868.466, 5280.879 4964.74 868.261, 5341.465 4965.97 868.16, 5400.992 4965.97 868.39, 5460.783 4959.04 869.213, 5520.975 4947.421 870.264, 5584.971 4928.661 870.927, 5648.234 4913.136 871.298, 5711.004 4898.9 871.549, 5773.511 4885.504 871.653, 5844.119 4874.478 871.605, 5904.467 4871.479 871.365, 5966.256 4871.258 871.126, 6026.782 4889.283 869.937, 6085.397 4908.773 867.761, 6144.926 4926.892 865.713, 6203.891 4938.731 865.513, 6273.001 4941.866 866.49, 6345.772 4942.293 868.321, 6415.482 4935.362 869.942, 6476.755 4931.197 870.958, 6549.692 4920.594 871.709, 6621.028 4928.473 871.765, 6681.654 4934.566 871.514, 6740.232 4945.262 871.322, 6810.711 4957.588 870.989, 6876.058 4965.227 870.592, 6937.212 4975.829 870.539, 6998.496 4977.723 870.746, 7066.308 4977.81 871.278, 7133.84 4977.81 871.874, 7199.415 4977.81 872.1, 7259.764 4984.74 871.894, 7327.414 4996.153 871.159, 7391.647 5009.767 869.995, 7457.021 5027.916 868.793, 7516.215 5039.888 868.078, 7580.582 5048.101 867.86, 7650.144 5048.844 868.759, 7721.493 5040.14 869.839, 7785.013 5030.502 870.803, 7845.136 5026.397 871.424, 7909.749 5015.396 872.081, 7982.6 5004.844 872.571, 8051.746 5001.709 872.839, 8116.437 5001.488 872.631, 8179.736 5005.688 871.988, 8241.636 5019.832 871.121, 8309.262 5029.147 870.541, 8371.088 5036.263 870.552, 8442.927 5032.805 870.635, 8514.115 5026.397 870.925, 8589.086 5011.109 871.59, 8652.636 4998.74 872.186, 8718.214 4982.262 872.666, 8790.872 4969.326 872.998, 8850.897 4957.692 873.043, 8912.531 4954.558 873.013, 8972.157 4954.131 872.846, 9045.052 4958.332 872.451, 9115.19 4965.543 871.912, 9179.48 4977.066 871.579, 9239.492 4977.81 871.517, 9299.685 4977.81 871.558, 9362.211 4969.105 871.848, 9432.88 4966.191 872.269, 9499.914 4965.97 872.573, 9560.364 4974.675 872.623, 9623.227 4987.581 872.357, 9686.663 5007.188 871.97, 9746.021 5032.42 871.94, 9811.978 5047.527 872.381, 9880.508 5050.748 872.971, 9949.329 5042.438 873.495, 10009.404 5027.193 873.945, 10088.065 5005.629 874.372, 10155.945 4980.603 874.647, 10229.457 4942.576 874.91, 10294.323 4908.678 875.152, 10368.112 4875.511 875.461, 10429.838 4847.555 875.622, 10492.141 4826.711 875.538, 10553.708 4823.9 874.679, 10609.171 4850.948 872.886, 10659.986 4900.793 8.728</trace>
</ink>
</file>

<file path=ppt/ink/ink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4132.961 7890.255 136.826, 4194.343 7878.504 477.722, 4266.963 7866.578 529.522, 4347.427 7866.578 520.018, 4422.953 7866.578 524.836, 4510.161 7866.578 525.681, 4557.696 7866.578 525.559, 4642.039 7877.672 524.585, 4727.425 7882.617 518.457, 4801.085 7890.168 511.429, 4874.109 7901.351 507.072, 4953.241 7902.095 517.024, 5032.208 7913.509 533.959, 5114.33 7913.934 542.202, 5195.272 7913.934 542.92, 5282.828 7918.134 541.464, 5362.442 7925.552 544.862, 5448.227 7918.843 556.17, 5525.99 7914.021 571.004, 5619.63 7913.934 582.852, 5669.863 7913.934 584.527, 5765.782 7902.838 582.96, 5813.297 7902.095 580.086, 5899.855 7902.095 576.162, 5986.22 7902.095 579.636, 6075.974 7891.001 594.227, 6167.049 7890.255 600.225, 6261.297 7890.255 598.967, 6351.856 7890.255 598.725, 6402.737 7890.255 599.009, 6488.545 7890.255 595.094, 6576.1 7890.255 585.251, 6670.829 7890.255 571.48, 6754.951 7901.351 570.608, 6803.396 7902.095 573.88, 6888.865 7902.095 584.971, 6983.107 7902.095 598.305, 7032.537 7902.095 606.544, 7081.55 7902.095 614.433, 7173.01 7902.095 626.517, 7222.982 7902.095 630.991, 7279.175 7902.095 635.782, 7378.957 7902.095 647.336, 7475.645 7890.684 654.028, 7527.87 7890.255 654.91, 7577.233 7890.255 653.647, 7676.012 7897.186 646.429, 7767.569 7902.009 630.749, 7822.711 7902.095 620.911, 7872.269 7902.095 615.604, 7922.894 7902.095 612.04, 8010.582 7902.095 610.989, 8104.911 7902.095 621.731, 8153.855 7902.095 633.744, 8203.474 7909.026 641.206, 8253.532 7913.509 641.946, 8305.388 7913.934 642.76, 8358.046 7913.934 646.427, 8405.727 7913.934 650.754, 8457.324 7913.934 656.686, 8512.62 7913.934 663.238, 8563.631 7913.934 666.893, 8612.895 7913.934 668.449, 8662.027 7913.934 668.572, 8711.251 7913.934 668.572, 8765.604 7913.934 669.395, 8817.828 7913.934 672.048, 8924.278 7902.521 682.439, 8977.92 7902.095 689.655, 9035.003 7902.095 698.498, 9082.635 7902.095 704.644, 9133.756 7892.237 708.581, 9190.598 7890.343 705.967, 9239.484 7890.255 696.576, 9289.853 7890.255 688.868, 9337.188 7890.255 685.339, 9388.282 7879.647 685.142, 9439.001 7878.417 687.002, 9494.381 7889.026 686.612, 9549.093 7890.255 678.738, 9604.003 7890.255 664.242, 9652.039 7890.255 652.809, 9701.173 7890.255 648.931, 9751.491 7890.255 654.541, 9843.702 7890.255 670.765, 9937.429 7901.351 671.488, 9989.289 7902.095 671.745, 10048.146 7902.095 672.446, 10101.083 7902.095 674.456, 10151.751 7902.095 678.844, 10202.583 7902.095 689.259, 10252.625 7902.095 701.003, 10300.749 7902.095 702.677, 10349.679 7902.095 693.924, 10397.932 7918.221 193.112</trace>
</ink>
</file>

<file path=ppt/ink/ink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16342.911 7866.578 136.826, 16392.885 7890.255 158.97, 16449.508 7911.954 191.978, 16498.152 7924.542 202.624, 16552.797 7925.774 212.223, 16618.121 7936.382 219.87, 16677.594 7937.612 227.536, 16737.746 7948.221 235.514, 16802.684 7960.06 241.353, 16866.205 7971.15 245.657, 16918.434 7973.043 250.609, 16992.328 7973.129 259.933, 17056.715 7973.129 267.384, 17110.648 7981.835 273.066, 17158.584 7983.739 276.479, 17219.518 7984.75 281.018, 17275.725 7984.97 284.91, 17337.789 7984.97 289.052, 17395.416 7980.771 292.206, 17446.285 7973.874 294.703, 17496.348 7973.129 296.603, 17546.578 7973.129 298.226, 17604.359 7973.129 299.438, 17678.945 7973.129 299.809, 17730.482 7973.129 299.831, 17806.643 7973.129 299.754, 17865.457 7980.062 299.545, 17925.016 7984.226 298.439, 17976.785 7984.97 296.887, 18026.135 7984.97 296.554, 18096.99 7995.578 298.193, 18167.84 7996.81 303.71, 18238.689 7996.81 308.535, 18309.131 7996.81 310.326, 18377.734 7996.81 304.8, 18441.695 7996.81 310.069, 18508.58 7988.104 355.356, 18557.266 7975.112 380.394, 18610.051 7968.931 366.332, 18550.855 7961.292 491.22, 18480.227 7973.129 545.856, 18397.514 7973.129 586.475, 18309.65 7984.543 621.779, 18259.408 7984.97 639.896, 18204.922 7984.97 659.834, 18154.248 7984.97 681.564, 18104.67 7984.97 701.839, 18056.557 7980.771 716.591, 18000.164 7973.351 724.949, 17949.264 7973.129 724.324, 17888.938 7973.129 719.612, 17839.773 7973.129 717.843, 17790.99 7973.129 717.997, 17735.934 7973.129 719.39, 17676.086 7973.129 720.532, 17623.83 7980.062 721.25, 17571.666 7984.543 724.129, 17519.717 7984.97 728.848, 17464.381 7984.97 739.126, 17411.783 7984.97 757.852, 17357.777 7974.361 768.297, 17301.48 7973.217 771.905, 17234.443 7973.129 774.588, 17174.953 7973.129 775.598, 17117.193 7963.271 775.765, 17064.219 7961.513 775.679, 17009.078 7961.292 775.913, 16948.23 7961.292 776.743, 16892.895 7961.292 778.718, 16828.344 7961.292 782.657, 16771.93 7961.292 785.756, 16714.012 7961.292 788.445, 16655.514 7961.292 790.97, 16596.268 7961.292 793.544, 16530.004 7961.292 796.449, 16472.854 7961.292 798.09, 16408.576 7961.292 800.171, 16348.297 7961.292 801.148, 16291.043 7961.292 797.605, 16241.741 7944.815 393.315</trace>
</ink>
</file>

<file path=ppt/ink/ink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9812.831 10009.474 137.121, 9860.625 10009.475 144.868, 9908.692 9998.866 152.746, 9958.66 9987.027 158.49, 10015.725 9985.798 165.387, 10073.061 9985.798 175.499, 10129.575 9985.798 185.325, 10186.704 9985.798 195.032, 10234.595 9977.092 202.332, 10302.804 9967.247 212.572, 10372.023 9952.687 221.888, 10419.825 9950.706 226.256, 10477.608 9940.42 230.404, 10532.88 9938.865 233.337, 10608.973 9947.145 236.812, 10676.283 9949.536 239.672, 10726.408 9950.059 241.37, 10781.424 9950.279 243.72, 10841.249 9957.21 246.052, 10889.195 9960.887 248.179, 10944.941 9962.03 250.669, 11021.978 9962.116 253.431, 11080.91 9962.116 254.777, 11147.24 9966.317 256.001, 11213.899 9971.976 256.439, 11266.313 9973.528 256.6, 11325.481 9978.156 256.639, 11373.341 9983.815 256.625, 11440.693 9985.576 256.723, 11512.093 9994.502 256.832, 11577.5 9997.208 256.862, 11631.523 9997.635 257.037, 11698.045 9997.635 257.454, 11750.46 9997.635 258.033, 11809.629 9997.635 258.857, 11857.488 9997.635 259.677, 11907.266 9997.635 260.671, 11960.98 10007.494 262.129, 12011.932 10009.254 263.734, 12072.773 10018.179 265.909, 12141.247 10021.227 267.903, 12201.984 10021.313 269.588, 12283.415 10031.921 271.675, 12343.688 10033.066 273.355, 12413.423 10033.153 275.074, 12468.374 10033.153 276.319, 12524.152 10033.153 277.278, 12572.493 10033.153 278.024, 12622.683 10043.012 278.911, 12680.117 10044.771 280.213, 12737.331 10044.992 281.467, 12813.543 10044.992 282.768, 12875.6 10044.992 284.122, 12930.347 10044.992 285.123, 12987.496 10044.992 286.369, 13051.79 10044.992 287.861, 13107.999 10044.992 289.905, 13165.466 10044.992 291.631, 13237.366 10044.992 293.416, 13320.144 10044.992 295.139, 13396.118 10044.992 296.703, 13450.295 10044.992 297.662, 13501.368 10044.992 298.382, 13570.805 10040.791 299.065, 13630.245 10034.384 299.75, 13694.473 10033.239 300.703, 13755.451 10033.153 301.884, 13814.37 10033.153 303.003, 13864.125 10033.153 304.219, 13921.397 10033.153 305.363, 13988.17 10033.153 306.619, 14058.155 10026.222 307.523, 14118.496 10022.057 308.354, 14188.024 10021.313 309.757, 14253.002 10014.383 311.26, 14324.386 10010.22 312.991, 14403.788 10005.275 314.332, 14481.928 9998.866 315.29, 14559.231 9993.521 315.651, 14612.562 9987.776 315.704, 14683.784 9986.018 315.553, 14744.346 9975.938 315.454, 14819.212 9974.178 315.418, 14889.636 9973.956 315.299, 14956.961 9973.956 315.256, 15026.722 9973.956 315.312, 15088.831 9973.956 315.338, 15154.114 9969.757 315.238, 15223.632 9973.207 315.149, 15287.413 9963.964 315.176, 15348.521 9971.043 315.312, 15423.531 9963.67 315.401, 15494.484 9962.338 315.418, 15559.91 9962.116 315.783, 15611.353 9962.116 316.28, 15690.945 9962.116 316.739, 15741.467 9957.915 316.849, 15813.927 9951.509 317.249, 15880.062 9950.366 317.718, 15961.909 9946.079 317.982, 16034.718 9939.67 317.879, 16102.382 9938.659 317.748, 16172.144 9938.439 317.53, 16234.25 9938.439 317.416, 16299.533 9938.439 317.243, 16367.904 9931.509 317.273, 16436.818 9927.343 317.411, 16503.369 9926.601 317.604, 16564.943 9926.601 317.675, 16618.062 9926.601 317.711, 16690.961 9926.601 317.711, 16758 9926.601 317.711, 16829.541 9926.601 317.711, 16883.033 9916.741 317.711, 16944.426 9914.982 317.711, 16998.201 9918.96 317.591, 17064.691 9925.368 317.481, 17126.605 9926.513 316.874, 17190.152 9930.8 316.024, 17255.732 9937.209 314.973, 17310.994 9938.352 314.137, 17375.357 9942.639 313.926, 17451.625 9949.853 314.498, 17524.939 9941.573 315.945, 17587.775 9938.659 317.533, 17650.416 9938.439 318.887, 17706.258 9938.439 319.803, 17766.285 9938.439 320.233, 17819.855 9938.439 320.187, 17882.99 9938.439 320.055, 17955.289 9938.439 320.018, 18014.418 9938.439 320.018, 18078.754 9936.458 216.948</trace>
</ink>
</file>

<file path=ppt/ink/ink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9765.599 10068.67 136.826, 9824.257 10060.052 438.992, 9885.385 10030.184 530.934, 9959.997 10009.562 557.866, 10036.814 10009.475 556.795, 10116.444 10009.475 563.5, 10196.243 10020.887 557.607, 10272.977 10044.248 536.643, 10348.725 10065.536 557.803, 10432.793 10080.083 567.249, 10519.465 10080.511 580.295, 10607.724 10080.511 594.713, 10696.568 10070.653 601.308, 10787.55 10068.671 604.414, 10879.635 10056.918 604.803, 10966.87 10045.214 605.437, 11054.025 10035.134 608.148, 11141.395 10028.954 609.511, 11190.896 10022.057 611.462, 11282.354 10021.313 613.15, 11330.826 10010.705 611.959, 11424.058 10009.475 611.256, 11510.599 9997.635 613.505, 11600.437 9997.635 607.268, 11649.158 9997.635 599.483, 11696.888 9997.635 593.694, 11779.316 10009.254 591.202, 11860.222 10009.475 595.429, 11950.188 10009.475 602.241, 12041.76 10009.475 602.223, 12089.7 10009.475 600.817, 12179.05 10018.179 600.042, 12228.261 10021.227 599.156, 12275.504 10021.313 598.689, 12368.726 10032.933 602.598, 12415.966 10033.153 606.126, 12465.093 10033.153 609.431, 12549.609 10033.153 614.255, 12597.464 10033.153 618.119, 12686.012 10022.057 626.299, 12734.049 10021.313 629.6, 12783.179 10021.313 629.293, 12875.749 10025.514 623.046, 12924.881 10032.409 619.951, 13017.451 10033.153 620.923, 13065.432 10033.153 621.783, 13115.792 10033.153 623.965, 13163.129 10033.153 625.166, 13253.622 10040.083 626.525, 13343.632 10043.756 633.588, 13394.834 10044.904 636.147, 13443.306 10044.992 633.947, 13493.664 10051.922 626.498, 13542.753 10056.609 618.258, 13633.066 10072.871 612.125, 13681.366 10080.083 613.857, 13774.682 10089.216 625.627, 13824.183 10092.13 632.18, 13915.642 10092.35 645.081, 13965.884 10092.35 649.154, 14020.369 10092.35 651.337, 14068.402 10092.35 653.017, 14119.513 10092.35 655.431, 14215.089 10083.645 660.212, 14264.646 10080.511 664.947, 14365.94 10080.511 664.129, 14466.894 10091.605 663.063, 14515.581 10088.149 665.25, 14573.042 10081.254 669.2, 14625.08 10080.511 674.334, 14677.249 10080.511 679.392, 14729.19 10080.511 683.401, 14778.887 10080.511 685.972, 14826.132 10080.511 686.025, 14877.989 10080.511 684.346, 14928.448 10071.807 683.417, 14979.217 10069.099 683.682, 15038.205 10068.671 685.916, 15099.851 10061.74 690.848, 15155.271 10057.574 695.648, 15212.914 10056.831 699.779, 15261.81 10052.63 699.951, 15312.049 10045.735 698.693, 15361.955 10044.992 697.812, 15414.893 10044.992 697.513, 15466.437 10038.062 697.583, 15522.839 10033.896 698.241, 15579.068 10033.153 699.879, 15634.805 10033.153 701.669, 15682.74 10033.153 702.076, 15736.042 10033.153 700.701, 15791.698 10033.153 699.27, 15841.574 10033.153 699.369, 15893.52 10033.153 699.877, 15942.824 10023.294 700.076, 15999.05 10021.399 698.65, 16054.386 10025.514 697.561, 16105.807 10031.921 697.114, 16161.16 10033.066 697.347, 16212.225 10033.153 697.52, 16260.171 10023.294 697.583, 16310.297 10021.533 698.635, 16359.993 10021.313 701.199, 16410.234 10021.313 704.299, 16464.721 10021.313 707.101, 16519.668 10021.313 709.366, 16577.461 10011.455 712.235, 16635.725 10009.695 714.812, 16684.908 10009.475 717.218, 16738.09 10009.475 719.309, 16795.248 10009.475 720.532, 16854.721 10009.475 720.727, 16906.191 10000.769 721.604, 16956.486 9997.856 722.524, 17016.908 9997.635 724.276, 17068.281 9990.704 728.773, 17122.932 9986.223 734.554, 17179.23 9985.798 737.986, 17240.309 9985.798 739.93, 17293.088 9978.867 740.265, 17350.246 9974.385 740.193, 17409.723 9973.956 740.843, 17461.188 9973.956 742.341, 17515.676 9964.098 745.57, 17575.033 9962.116 750.614, 17634.561 9955.187 753.347, 17693.529 9950.706 753.694, 17749.646 9950.279 753.418, 17808.475 9946.079 753.87, 17860.596 9939.184 755.594, 17912.768 9938.439 757.976, 17964.711 9934.239 760.969, 18021.445 9926.687 766.09, 18074.24 9917.896 765.451, 18123.498 9925.721 377.459</trace>
</ink>
</file>

<file path=ppt/ink/ink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17169.504 11039.485 136.826, 17216.975 11036.353 314.397, 17288.232 11050.581 375.493, 17346.451 11072.803 432.603, 17413.324 11086.622 512.557, 17493.08 11089.891 632.466, 17541.99 11080.135 704.902, 17593.936 11065.572 763.897, 17650.07 11052.644 793.877, 17705.416 11051.324 810.102, 17766.35 11051.324 823.29, 17827.25 11055.524 830.888, 17886.719 11071.649 835.471, 17946.078 11075.003 840.276, 18004.805 11075.003 849.895, 18063.051 11057.465 856.544, 18122.156 11034.963 861.224, 18185.818 11010.622 865.346, 18245.256 11004.188 868.867, 18306.096 10998.31 870.508, 18366.201 11003.539 871.387, 18425.729 11013.826 871.706, 18483.123 11037.286 871.825, 18548.111 11051.103 872.45, 18615.086 11051.324 873.477, 18674.449 11044.394 874.335, 18734.643 11039.705 875.101, 18795.543 11028.877 875.631, 18854.721 11038.742 875.685, 18914.855 11050.093 875.469, 18975.527 11069.351 875.339, 19038.963 11074.784 875.353, 19102.514 11075.003 875.635, 19162.049 11066.298 876.262, 19228.59 11048.576 877.232, 19300.746 11033.298 878.16, 19361.959 11028.073 878.723, 19429.77 11027.646 878.911, 19490.385 11027.646 878.543, 19551.404 11038.742 877.898, 19618.893 11055.098 877.521, 19688.748 11062.941 877.658, 19752.369 11063.164 878.328, 19818.414 11052.068 879.24, 19889.174 11051.324 879.825, 19957.211 11051.324 879.967, 20019.781 11051.324 879.852, 20083.809 11060.027 879.593, 20149.848 11063.164 879.577, 20209.553 11058.964 879.843, 20273.934 11041.894 880.142, 20333.539 11031 880.439, 20399.736 11013.81 880.995, 20462.043 11004.799 881.511, 20521.697 10997.036 881.676, 20589.537 11002.957 881.275, 20649.898 11003.967 880.376, 20712.596 11015.382 879.584, 20777.816 11026.903 879.549, 20847.43 11027.646 880.21, 20917.539 11020.717 880.848, 20977.102 11027.124 881.042, 21047.205 11037.506 880.701, 21116.832 11054.294 880.16, 21177.844 11066.937 879.757, 21238.039 11074.577 879.661, 21298.938 11070.803 880.167, 21364.006 11059.706 880.988, 21433.271 11047.551 881.838, 21495.836 11039.912 882.227, 21555.717 11039.484 882.333, 21616.543 11039.484 882.141, 21679.666 11050.093 881.527, 21739.135 11069.351 880.736, 21802.143 11074.784 880.398, 21872.998 11075.003 880.786, 21932.355 11066.298 881.523, 21992.623 11056.234 882.32, 22055.02 11051.411 882.365, 22117.805 11062.736 881.772, 22180.014 11078.461 881.396, 22239.373 11086.416 881.042, 22303.092 11086.844 881.034, 22374.266 11079.913 881.61, 22442.076 11065.365 882.549, 22502.307 11053.394 883.258, 22564.795 11042.705 883.665, 22633.51 11039.572 883.599, 22704.898 11050.581 883.102, 22776.904 11058.254 882.664, 22845.42 11062.941 882.435, 22910.908 11063.164 882.448, 22978.41 11056.234 882.663, 23049.527 11044.615 883.178, 23114.213 11032.775 883.703, 23174.512 11028.073 884.017, 23238.381 11027.646 883.993, 23301.82 11027.646 883.5, 23361.18 11038.256 882.801, 23420.709 11050.581 882.303, 23480.5 11062.42 882.3, 23540.691 11063.164 882.482, 23601.588 11053.307 882.531, 23670.67 11051.324 883.143, 23736.312 11051.324 883.852, 23799.549 11055.524 883.581, 23859.52 11062.736 883.109, 23919.299 11073.772 882.837, 23979.461 11070.803 883.243, 24044.482 11063.251 884.223, 24103.809 11047.21 884.989, 24167.363 11043.773 884.981, 24229.629 11051.324 884.412, 24297.174 11061.183 883.928, 24362.24 11063.164 884.117, 24422.945 11056.234 874.454, 24471.719 11066.574 577.515</trace>
</ink>
</file>

<file path=ppt/ink/ink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3270.944 12791.688 144.048, 3320.714 12803.306 335.888, 3368.37 12830.176 431.486, 3425.414 12868.205 527.098, 3500.256 12907.171 594.028, 3581.908 12950.327 693.672, 3629.724 12956.924 749.393, 3678.856 12939.898 787.668, 3731.073 12908.826 825.662, 3779.534 12879.149 855.423, 3844.278 12862.945 864.987, 3907.924 12851.105 863.518, 3966.651 12850.886 862.069, 4026.301 12862.726 862.651, 4086.202 12874.478 866.84, 4150.785 12874.564 870.073, 4210.237 12863.957 871.918, 4270.021 12841.453 873.666, 4325.36 12817.773 874.795, 4390.787 12815.367 875.048, 4450.979 12826.461 874.005, 4509.408 12847.751 873.469, 4575.891 12850.886 873.804, 4644.765 12850.886 874.834, 4714.126 12841.025 875.882, 4775.893 12827.949 876.782, 4836.163 12815.793 877.354, 4898.551 12815.367 877.138, 4958.561 12827.118 876.072, 5018.61 12839.046 875.305, 5080.921 12829.188 876.742, 5140.365 12816.11 878.324, 5204.203 12815.367 878.206, 5267.534 12815.367 877.096, 5325.146 12831.406 876.178, 5384.894 12839.046 876.792, 5444.953 12839.046 878.177, 5506.852 12845.975 877.589, 5566.297 12860.744 876.453, 5631.826 12862.726 876.578, 5697.782 12855.794 877.828, 5766.474 12841.025 879.157, 5826.222 12832.116 879.475, 5889.756 12834.136 878.67, 5951.081 12839.046 876.918, 6010.608 12857.816 876.163, 6072.21 12862.726 876.507, 6137.614 12851.105 877.65, 6197.891 12842.181 878.507, 6264.995 12839.046 878.623, 6328.532 12839.046 878.148, 6392.103 12848.904 877.535, 6458.764 12850.886 877.254, 6517.805 12861.493 877.335, 6577.653 12862.726 877.83, 6645.379 12862.726 878.048, 6707.144 12882.843 877.671, 6766.004 12906.201 877.137, 6822.138 12927.533 876.816, 6888.433 12937.738 876.989, 6955.562 12936.466 877.85, 7014.463 12919.922 878.618, 7076.251 12896.853 879.233, 7133.712 12874.327 879.918, 7196.54 12854.535 880.729, 7256.701 12841.246 880.891, 7320.577 12839.046 880.34, 7384.013 12848.904 879.442, 7443.372 12857.816 878.707, 7502.9 12862.504 878.286, 7562.066 12874.343 878.249, 7623.395 12885.977 878.296, 7688.56 12882.202 878.813, 7745.967 12856.223 880.471, 7800.41 12827.207 881.003, 7805.394 12890.726 860.832, 7793.574 12938.48 568.519</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8336.774 11766.331 156.352, 8393.604 11748.46 163.864, 8447.542 11739.283 182.097, 8503.773 11732.881 201.421, 8555.308 11731.24 218.138, 8617.642 11730.812 242.522, 8695.782 11744.871 287.76, 8761.845 11763.215 340.793, 8819.455 11788.88 418.485, 8896.396 11836.73 514.063, 8972.851 11880.879 616.991, 9063.167 11957.856 741.395, 9049.131 11891.841 768.039, 9028.508 11837.152 553.553</trace>
</ink>
</file>

<file path=ppt/ink/ink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13863.135 12850.885 165.829, 13827.711 12899.631 622.031, 13897.432 12983.437 831.142, 13956.518 12985.281 858.638, 14015.849 12960.552 866.975, 14068.292 12933.736 870.616, 14126.425 12899.235 873.45, 14187.663 12876.766 875.431, 14256.538 12863.957 876.202, 14323.201 12869.655 876.346, 14384.011 12893.79 876.462, 14469.473 12987.759 878.629, 14530.645 13015.891 881.259, 14600.006 13006.776 883.065, 14664.892 12993.043 884.377, 14717.112 13026.312 884.87, 14821.41 13085.362 885.147, 14877.28 13062.605 687.29, 14927.554 13059.369 191.266</trace>
</ink>
</file>

<file path=ppt/ink/ink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15610.787 13028.474 136.826, 15658.124 12998.695 138.834, 15707.592 12974.613 220.133, 15776.206 12969.278 578.595, 15870.913 13008.253 864.361, 15926.633 13027.156 871.784, 15990.168 13028.474 876.88, 16052.573 13006.733 880.367, 16119.373 12958.393 882.272, 16179.971 12910.445 883.576, 16237.911 12880.853 884.608, 16294.095 12858.162 885.69, 16356.734 12840.496 886.855, 16418.186 12853.856 887.395, 16456.424 12908.863 887.383, 16490.08 12961.13 887.654, 16553.102 12981.029 888.044, 16618.633 12955.646 888.492, 16682.266 12937.32 888.766, 16749.246 12933.846 888.836, 16809.865 12937.959 888.797, 16871.42 12962.915 888.625, 16931.033 12980.284 888.595, 16989.484 12955.646 888.816, 17039.713 12914.047 889.174, 17083.293 12963.689 857.386, 17105.047 13015.275 422.794</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13485.264 3183.534 141.861, 13545.154 3195.153 376.454, 13609.45 3183.96 510.48, 13698.697 3179.333 640.745, 13758.967 3161.794 703.648, 13814.202 3147.248 742.648, 13863.243 3129.351 763.839, 13918.285 3108.021 781.734, 13987.225 3080.517 797.576, 14058.634 3052.965 812.195, 14112.471 3035.246 824.349, 14173.68 3019.237 842.048, 14232.601 3041.298 854.332, 14261.904 3094.287 858.389, 14294.726 3144.368 864.274, 14352.636 3168.339 867.457, 14420.281 3164.677 868.997, 14481.014 3153.668 869.919, 14544.717 3144.559 870.664, 14611.752 3132.721 871.38, 14674.391 3124.764 871.976, 14734.175 3124.338 872.148, 14801.364 3139.633 872.113, 14861.061 3147.795 872.142, 14925.331 3148.016 872.235, 14996.603 3143.816 872.416, 15056.969 3136.921 872.542, 15128.7 3140.377 872.732, 15192.186 3165.334 872.889, 15240.081 3214.167 872.851, 15290.406 3258.877 872.859, 15352.749 3261.987 872.948, 15414.089 3242.895 873.176, 15480.682 3221.504 873.527, 15540.559 3203.714 873.813, 15606.078 3183.519 874.12, 15672.842 3166.422 874.331, 15742.234 3160.282 874.429, 15804.249 3164.056 874.427, 15864.032 3178.404 874.357, 15938.33 3183.446 874.359, 16001.254 3183.534 874.384, 16063.553 3173.675 874.393, 16129.027 3171.781 874.543, 16194.456 3171.694 874.931, 16254.945 3189.721 875.068, 16306.272 3224.237 875.171, 16363.205 3249.147 875.586, 16430.846 3254.482 876.062, 16491.039 3243.961 876.704, 16556.127 3232.122 877.794, 16630.361 3213.352 878.839, 16690.041 3195.137 879.523, 16758.734 3169.555 880.171, 16832.348 3145.477 880.803, 16903.893 3114.583 881.323, 16959.309 3084.062 881.723, 17024.615 3059.059 882.18, 17090.414 3039.758 882.54, 17154.389 3030.454 882.834, 17222.736 3039.482 883.049, 17284.062 3056.272 883.098, 17345.963 3082.254 883.156, 17409.396 3102.658 883.33, 17468.756 3112.072 883.547, 17530.926 3123.911 883.884, 17598.646 3124.338 884.241, 17669.498 3115.633 884.408, 17735.939 3112.585 884.383, 17807.32 3123.107 884.335, 17872.41 3131.269 884.293, 17932.896 3150.899 884.275, 17993.115 3184.086 884.082, 18053.58 3213.716 883.61, 18118.307 3212.034 883.572, 18191.77 3193.375 883.802, 18263.693 3174.505 884.141, 18333.945 3155.126 884.372, 18398.475 3139.825 884.517, 18461.6 3136.398 884.42, 18523.951 3136.177 884.189, 18585.852 3155.978 883.897, 18646.119 3177.394 883.665, 18706.672 3187.307 883.558, 18782.193 3194.946 883.622, 18854.117 3185.514 883.802, 18914.535 3183.754 883.974, 18982.518 3173.675 884.193, 19051.896 3171.694 884.346, 19112.52 3171.694 884.303, 19173.416 3182.302 884.275, 19235.314 3190.464 884.275, 19302.938 3195.153 884.275, 19364.77 3195.373 884.283, 19433.135 3195.373 884.309, 19494.273 3195.373 884.352, 19557.627 3195.373 884.369, 19618.379 3195.373 884.35, 19678.172 3182.468 884.305, 19735.4 3155.126 880.873, 19785.24 3148.951 581.755</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13567.924 4213.545 136.826, 13624.518 4237.137 259.88, 13686.67 4248.319 306.676, 13755.839 4249.063 337.995, 13835.882 4244.862 365.743, 13888.933 4240.358 380.178, 13945.627 4238.455 393.458, 14034.914 4237.31 414.074, 14082.317 4237.224 423.915, 14155.11 4237.224 437.976, 14230.96 4237.224 446.921, 14312.65 4237.224 450.999, 14392.075 4247.082 451.857, 14484.027 4248.842 452.026, 14560.788 4258.922 452.026, 14632.88 4260.681 452.905, 14698.141 4260.901 455.682, 14772.174 4260.901 463.822, 14850.896 4260.901 476.213, 14932.273 4260.901 484.766, 15020.716 4251.043 492.386, 15097.293 4249.063 500.02, 15025.836 4217.106 548.983, 14971.06 4207.359 553.075, 14923.406 4203.023 552.68, 14844.385 4191.934 541.149, 14794.222 4183.362 529.443, 14701.706 4171.841 509.798, 14618.64 4166.931 495.52, 14570.458 4166.408 489.246, 14475.67 4159.258 482.2, 14418.49 4156.329 480.995, 14368.555 4155.093 481.022, 14273.237 4161.279 485.237, 14223.944 4164.208 489.548, 14148.021 4170.167 499.979, 14096.118 4174.894 507.058, 14016.346 4184.532 521.248, 13930.725 4196.053 538.104, 13832.076 4211.343 556.336, 13748.24 4232.094 575.844, 13670.436 4259.671 599.735, 13580.472 4260.901 701.914, 13678.947 4249.063 775.852, 13738.96 4249.063 782.165, 13801.096 4244.862 786.898, 13860.271 4239.205 791.27, 13929.252 4237.65 796.247, 13991.261 4230.293 800.386, 14063.684 4226.615 803.765, 14119.027 4225.812 805.571, 14187.969 4225.385 807.882, 14246.759 4225.385 809.192, 14312.682 4225.385 810.444, 14387.06 4225.385 811.939, 14442.8 4225.385 812.75, 14504.656 4225.385 813.488, 14576.736 4225.385 814.313, 14636.146 4225.385 814.764, 14702.27 4225.385 815.697, 14758.65 4225.385 816.637, 14822.188 4225.385 817.658, 14890.266 4218.454 819.085, 14953.03 4215.526 820.965, 15024.781 4213.972 823.443, 15080.538 4206.702 825.655, 15138.062 4203.686 827.912, 15196.791 4202.133 830.515, 15264.394 4197.505 833.124, 15336.044 4191.098 835.336, 15405.845 4189.954 836.843, 15469.972 4189.867 838.483, 15526.483 4182.936 840.661, 15580.162 4193.847 414.547</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7061.46 5669.768 136.826, 7086.463 5723.312 308.581, 7153.569 5775.936 383.912, 7214.335 5787.647 421.865, 7279.924 5783.961 456.319, 7347.477 5760.763 497.67, 7418.28 5728.199 545.888, 7489.966 5686.262 615.193, 7567.585 5638.643 707.176, 7617.009 5631.337 720.076, 7691.821 5702.475 699.604, 7790.799 5724.764 777.187, 7851.456 5717.869 793.279, 7908.15 5710.195 806.411, 7966.876 5705.506 818.032, 8027.794 5716.381 821.913, 8085.381 5742.803 818.899, 8134.29 5770.094 818.252, 8194.827 5769.391 827.057, 8253.259 5739.414 838.923, 8309.244 5709.366 848.911, 8363.007 5677.335 854.389, 8426.198 5649.506 858.764, 8489.347 5629.382 861.236, 8549.09 5629.562 861.49, 8603.945 5651.703 857.973, 8656.163 5689.569 855.126, 8721.29 5704.859 857.434, 8781.7 5696.58 859.047, 8854.639 5677.084 861.001, 8914.135 5655.79 863.119, 8980.083 5628.45 865.08, 9051.502 5601.929 866.873, 9113.722 5575.954 868.511, 9170.549 5556.254 869.558, 9233.667 5558.394 869.855, 9284.734 5591.1 867.705, 9318.35 5640.01 866.193, 9375.109 5668.938 868.504, 9444.568 5673.446 869.849, 9512.009 5666.224 870.412, 9582.755 5654.473 870.916, 9655.323 5646.833 871.285, 9716.866 5636.232 871.461, 9781.13 5644.108 871.374, 9842.149 5663.628 870.524, 9905.379 5689.482 869.109, 9976.866 5708.168 868.895, 10036.004 5715.806 869.341, 10094.702 5708.199 869.834, 10154.32 5698.781 870.422, 10222.152 5685.485 870.985, 10287.207 5667.769 871.445, 10349.489 5658.356 871.653, 10406.656 5678.046 870.389, 10460.423 5712.539 868.766, 10520.704 5736.351 867.73, 10595.105 5736.381 868.315, 10664.103 5730.194 869.308, 10729.141 5712.263 870.134, 10790.453 5697.545 870.809, 10859.062 5683.81 871.317, 10926.44 5670.999 871.44, 10985.907 5678.473 871.408, 11046.612 5699.146 871.203, 11103.995 5719.124 871.078, 11167.619 5737.449 871.186, 11231.152 5749.507 871.452, 11291.953 5742.035 862.314, 11340.136 5751.815 569.498</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16106.742 6024.944 149.089, 16170.336 6020.743 184.493, 16229.353 6013.532 217.831, 16296.055 6002.497 250.83, 16360.924 6001.266 275.443, 16409.867 6001.266 289.661, 16483.328 6009.971 310.723, 16546.654 6016.879 325.109, 16638.039 6023.714 342.476, 16700.418 6024.723 353.779, 16753.773 6024.944 362.978, 16806.316 6020.743 371.957, 16891.238 6014.335 385.905, 16939.352 6013.532 391.894, 17005.389 6013.105 398.784, 17055.756 6013.105 403.716, 17115.434 6013.105 408.73, 17195.309 6017.306 416.161, 17256.398 6021.811 420.96, 17333.83 6024.201 427.953, 17409.523 6033.649 435.631, 17458.285 6035.552 439.787, 17543.094 6036.696 447.897, 17600.891 6036.784 451.905, 17659.445 6036.784 457.648, 17764.768 6040.984 468.003, 17831.311 6038.558 475.401, 17880.896 6037.534 482.549, 17934.686 6037.101 488.946, 17991.695 6036.917 497.871, 18049.785 6036.784 507.116, 18147.672 6036.784 522.664, 18211.156 6040.984 531.535, 18266.418 6045.489 538.966, 18322.605 6047.392 545.936, 18380.633 6052.396 553.563, 18435.057 6057.24 560.682, 18522.576 6064.235 571.226, 18615.283 6071.07 578.978, 18712.207 6072.214 588.062, 18769.961 6076.501 594.396, 18870.574 6082.91 610.133, 18932.623 6083.715 618.615, 18980.309 6084.054 629.987, 19029.109 6084.14 640.812, 19081.285 6084.14 652.47, 19178.383 6094.749 683.801, 19232.725 6095.552 695.027, 19292.559 6100.092 706.813, 19363.814 6105.837 720.57, 19423.238 6107.075 730.331, 19486.67 6114.528 740.552, 19556.105 6118.428 753.002, 19617.822 6119.231 761.224, 19684.812 6119.571 768.175, 19767.299 6119.658 775.484, 19836.857 6115.458 780.718, 19914.117 6110.953 785.533, 20001.932 6104.361 791.748, 20072.602 6099.334 796.592, 20147.477 6093.011 800.958, 20201.951 6087.701 804.444, 20277.121 6085.458 807.739, 20356.764 6084.567 810.578, 20421.445 6084.228 812.687, 20488.375 6079.94 815.014, 20557.812 6075.435 817.461, 20634.83 6073.531 819.986, 20722.383 6072.521 823.58, 20797.111 6072.301 826.035, 20883.383 6072.301 828.475, 20942.684 6072.301 830.788, 21015.695 6072.301 833.099, 21094.428 6072.301 835.717, 21179.617 6079.232 838.535, 21265.975 6082.16 841.234, 21354.721 6083.397 844.275, 21416.281 6083.92 847.015, 21505.42 6084.14 850.244, 21580.656 6084.14 851.793, 21647.605 6084.14 852.84, 21712.756 6084.14 853.46, 21795.393 6084.14 853.979, 21878.084 6084.14 854.41, 21940.018 6084.14 854.737, 22014.088 6084.14 855.086, 22093.27 6084.14 855.473, 22157.605 6084.14 855.824, 22224.355 6084.14 856.183, 22304.756 6084.14 856.61, 22393.381 6084.14 857.042, 22453.631 6084.14 857.391, 22527.051 6084.14 857.709, 22605.91 6084.14 857.971, 22667.432 6084.14 858.158, 22732.895 6084.14 858.385, 22801.713 6088.341 858.636, 22878.527 6092.845 858.898, 22961.797 6095.236 859.273, 23027.844 6095.759 859.508, 23089.721 6095.979 859.708, 23160.896 6095.979 859.917, 23240.496 6095.979 860.058, 23301.402 6104.684 860.086, 23367.814 6107.392 859.923, 23427.625 6107.818 859.354, 23475.221 6143.336 670.975</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1936.588 7137.83 136.826, 1984.868 7137.83 136.826, 2042.479 7125.99 143.211, 2102.55 7115.384 174.413, 2164.672 7114.152 208.259, 2214.52 7114.152 228.442, 2276.208 7114.152 243.934, 2331.717 7114.152 256.904, 2390.529 7114.152 265.874, 2456.572 7114.152 274.82, 2509.03 7114.152 282.074, 2575.132 7118.353 288.919, 2637.267 7122.857 296.401, 2691.867 7124.76 302.832, 2747.682 7125.564 308.364, 2816.593 7125.903 314.78, 2900.412 7125.99 320.928, 2967.2 7125.99 325.725, 3053.051 7125.99 330.979, 3144.174 7125.99 336.862, 3220.602 7125.99 342.013, 3307.656 7119.061 347.191, 3359.058 7117.286 350.243, 3413.133 7111.933 353.321, 3473.193 7108.453 356.473, 3532.953 7106.19 359.334, 3613.205 7103.765 364.146, 3688.067 7095.808 368.765, 3785.35 7088.341 372.725, 3843.256 7084.773 374.316, 3929.692 7076.84 377.492, 3982.258 7073.156 379.388, 4041.563 7066.559 381.455, 4105.021 7062.273 383.61, 4167.103 7055.341 385.758, 4232.367 7050.837 388.392, 4330.94 7041.861 393.078, 4392.42 7037.931 395.546, 4457.519 7035.376 398.14, 4524.631 7029.572 400.422, 4593.108 7025.798 402.584, 4658.225 7019.203 404.888, 4752.361 7012.185 408.715, 4811.054 7010.411 410.42, 4878.53 7005.056 412.227, 4947.13 7001.633 413.889, 5016.519 6999.408 415.638, 5086.419 6997.961 417.302, 5185.626 6992.302 420.116, 5245.652 6989.256 421.436, 5313.996 6987.275 422.79, 5387.404 6985.988 424.081, 5459.919 6985.152 425.538, 5531.793 6980.465 426.922, 5633.121 6975.436 429.213, 5693.632 6974.148 430.353, 5758.101 6973.312 431.548, 5824.805 6972.825 433.054, 5892.958 6968.307 434.558, 5966.19 6965.372 436.081, 6038.532 6963.463 437.678, 6110.352 6962.222 439.15, 6177.642 6961.472 441.104, 6246.518 6960.985 443.15, 6316.084 6960.668 445.222, 6386.102 6960.463 447.297, 6485.433 6960.242 450.732, 6545.435 6960.242 452.29, 6609.176 6960.242 454.138, 6671.218 6960.242 455.937, 6732.153 6960.242 457.73, 6792.425 6960.242 459.34, 6881.307 6960.242 461.978, 6934.444 6960.242 463.57, 6989.93 6960.242 465.24, 7046.604 6960.242 466.92, 7104.05 6960.242 468.609, 7161.999 6960.242 470.126, 7244.347 6960.242 472.663, 7294.24 6960.242 473.888, 7343.426 6964.441 475.111, 7396.006 6967.172 476.27, 7446.66 6968.947 477.188, 7496.058 6970.101 478.051, 7560.86 6967.136 479.77, 7622.154 6963.154 481.929, 7706.791 6961.472 484.305, 7811.297 6960.463 489.616, 7884.437 6960.242 493.527, 7963.333 6953.311 497.364, 8018.026 6950.383 502.69, 8069.468 6949.146 507.787, 8118.537 6948.623 513.219, 8166.266 6948.402 519.319, 8254.296 6948.402 533.599, 8333.136 6948.402 483.057</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1983.822 4758.148 148.139, 1940.84 4703.545 163.639, 1881.779 4665.74 189.986, 1824.052 4646.543 218.049, 1774.929 4640.588 245.41, 1726.021 4649.615 278.543, 1677.258 4681.069 315.844, 1612.706 4759.594 364.444, 1571.196 4839.765 388.875, 1548.547 4911.86 403.146, 1533.274 4967.351 411.871, 1517.633 5060.357 431.529, 1513.766 5108.067 441.631, 1512.225 5155.48 456.522, 1515.672 5234.654 484.644, 1524.355 5288.242 501.445, 1530.746 5339.49 519.335, 1540.359 5394.162 535.33, 1551.333 5458.657 554.036, 1562.825 5527.059 574.575, 1576.476 5629.569 610.875, 1580.138 5690.79 631.634, 1574.68 5742.347 650.48, 1572.281 5796.962 666.494, 1564.354 5864.126 681.926, 1554 5919.702 694.77, 1537.46 5988.6 709.531, 1517.804 6047.5 721.456, 1491.541 6099.491 733.283, 1455.611 6151.284 748.703, 1367.572 6223.793 769.082, 1315.448 6242.05 777.159, 1260.908 6248.35 784.339, 1200.899 6249.889 796.613, 1311.04 6217.341 832.472, 1367.97 6236.023 829.137, 1420.268 6257.587 826.629, 1467.783 6304.027 824.622, 1498.989 6369.648 823.608, 1515.694 6430.962 823.598, 1527.496 6486.962 824.807, 1531.677 6554.302 827.363, 1534.394 6635.168 832.957, 1530.705 6705.026 838.561, 1526.331 6772.68 843.789, 1524.519 6838.483 848.987, 1523.717 6917.286 853.915, 1523.378 6998.534 857.539, 1523.292 7057.235 860.211, 1523.292 7125.829 862.604, 1520.569 7202.817 864.598, 1522.141 7270.567 866.304, 1522.806 7336.131 867.665, 1523.086 7412.008 868.915, 1523.205 7487.783 869.971, 1523.292 7577.492 871.099, 1530.204 7646.488 871.747, 1533.125 7709.64 872.28, 1541.587 7785.776 872.827, 1552.593 7871.328 873.269, 1565.951 7942.649 873.541, 1582.436 8018.908 872.377, 1598.251 8082.792 869.716, 1624.773 8144.09 865.694, 1682.606 8171.802 856.689, 1744.656 8149.473 819.392, 1798.029 8148.25 404.058</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18468.434 3396.639 193.342, 18530.77 3363.102 301.112, 18584.984 3361.343 323.284, 18656.129 3352.417 343.122, 18718.465 3345.826 361.277, 18772.346 3336.598 374.601, 18836.342 3325.769 388.278, 18909.918 3303.805 405.207, 18962.715 3291.216 415.793, 19015.045 3272.129 427.594, 19094.811 3236.068 448.528, 19145.586 3214.514 461.488, 19194.219 3191.639 474.128, 19276.842 3154.567 497.722, 19324.748 3143.257 511.716, 19410.701 3136.485 543.939, 19467.465 3182.234 590.287, 19454.174 3272.541 665.683, 19434.258 3327.68 711.302, 19413.305 3376.37 758.381, 19463.725 3394.074 839.153, 19521.447 3355.004 850.181, 19575.359 3324.296 854.485, 19641.199 3308.415 857.105, 19699.711 3331.217 856.994, 19748.922 3369.313 858.196, 19810.18 3377.649 864.922, 19870.635 3368.981 868.7, 19940.584 3357.664 870.595, 20006.873 3343.583 871.565, 20074.822 3323.811 872.258, 20138.404 3307.665 872.649, 20200.75 3293.441 872.818, 20262.646 3283.243 863.152, 20311.236 3291.049 570.051</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2786.797 5504.019 136.826, 2839.29 5462.536 177.231, 2889.137 5430.528 215.452, 2946.332 5413.757 240.742, 3025.752 5400.821 270.911, 3099.313 5397.892 292.276, 3174.724 5388.76 312.972, 3234.565 5395.912 331.721, 3306.583 5397.245 349.419, 3369.559 5406.17 363.1, 3456.153 5418.737 375.064, 3539.356 5434.982 384.594, 3618.143 5452.076 393.395, 3683.193 5464.852 400.25, 3747.721 5478.272 407.636, 3812.488 5491.753 420.589, 3873.411 5504.02 446.895, 3844.204 5438.856 615.921, 3752.013 5433.071 625.696, 3697.993 5432.983 624.961, 3634.477 5439.915 623.964, 3580.835 5447.043 622.382, 3529.6 5452.785 620.578, 3481.896 5462.14 618.445, 3431.59 5473.023 615.722, 3376.203 5481.729 612.984, 3318.585 5489.686 609.698, 3228.157 5500.664 605.366, 3175.436 5499.076 603.276, 3127.809 5495.093 602.072, 3077.686 5493.411 601.18, 3022.667 5492.401 600.284, 2937.049 5485.249 599.031, 2846.46 5480.561 598.605, 2762.935 5480.34 607.054, 2830.825 5458.644 669.248, 2895.152 5457.088 664.878, 2944.716 5456.749 663.458, 3003.837 5456.662 663.574, 3056.478 5449.731 664.596, 3108.72 5446.803 666.816, 3171.659 5445.25 671.332, 3229.86 5444.91 674.867, 3295.459 5444.822 679.693, 3347.636 5449.022 684.153, 3413.62 5453.527 688.469, 3482.58 5455.431 693.686, 3540.101 5456.235 699.613, 3602.515 5456.662 708.438, 3657.431 5456.662 718.066, 3708.981 5456.662 727.733, 3782.051 5456.662 741.637, 3842.415 5456.662 750.686, 3913.915 5456.662 760.493, 3985.883 5456.662 767.399, 4048.535 5456.662 772.712, 4103.895 5456.662 777.354, 4164.487 5456.662 783.753, 4218.282 5446.803 793.173, 4167.497 5468.335 582.073, 4119.931 5488.639 386.933</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9860.066 11103.336 165.317, 9796.746 11103.336 211.242, 9746.622 11113.944 287.686, 9783.022 11063.121 622.752, 9882.149 10987.032 753.526, 9936.096 10954.414 781.146, 9999.012 10925.63 793.858, 10059.468 10907.691 796.887, 10120.93 10902.583 792.178, 10174.294 10923.057 736.397, 10165.935 10974.313 649.667, 10113.264 11058.046 708.833, 10053.6 11154.803 789.068, 10049.089 11210.975 818.715, 10148.623 11290.192 858.587, 10194.315 11345.236 861.839, 10232.553 11403.391 863.416, 10252.721 11462.926 863.893, 10267.418 11531.821 863.022, 10265.136 11597.067 861.936, 10255.297 11662.801 860.366, 10237.613 11724.848 859.801, 10214.217 11794.87 861.336, 10198.403 11858.224 863.493, 10185.531 11922.652 865.524, 10164.747 11996.676 867.429, 10147.241 12056.885 869.44, 10042.398 12060.257 875.944, 10005.381 11997.383 875.937, 9969.075 11927.639 873.763, 9929.194 11852.63 869.534, 9904.574 11792.359 866.071, 9875.622 11724.249 853.544, 9850.644 11657.193 820.064, 9829.641 11601.53 736.088, 9801.408 11547.1 544.816, 9752.538 11502.632 301.391, 9809.524 11444.881 569.011, 9891.223 11405.396 647.086, 9943.639 11385.903 670.282, 9960.854 11451.015 494.315, 9912.684 11511.139 475.453, 9868.151 11573.748 465.034, 9821.662 11632.998 457.163, 9870.542 11652.526 608.796, 9959.806 11616.07 680.496, 10039.894 11634.965 535.228, 10010.127 11709.878 502.402, 10091.363 11737.705 797.846, 10142.257 11697.527 818.05, 10087.912 11671.62 343.14, 10027.69 11662.914 282.084, 9976.803 11660.521 248.848, 9929.484 11659.999 226.043, 9875.171 11655.578 206.82, 9807.599 11649.919 185.245, 9752.571 11655.613 172.724, 9695.133 11658.018 163.356, 9636.405 11663.551 155.287, 9568.803 11669.639 149.5, 9517.057 11679.897 148.375, 9453.056 11699.819 160.645, 9403.773 11724.16 193.599, 9462.843 11723.017 700.723, 9524.971 11716.354 753.717, 9585.99 11704.392 777.318, 9638.297 11696.747 786.703, 9688.171 11719.296 790.568, 9681.875 11787.652 773.777, 9651.848 11837.757 767.851, 9623.958 11888.387 770.127, 9592.63 11936.778 777.393, 9614.017 11860.352 422.71</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2798.605 6652.422 146.036, 2850.053 6652.422 186.228, 2903.223 6652.422 202.589, 2964.537 6652.422 217.762, 3030.635 6652.422 229.315, 3083.049 6652.422 239.555, 3140.448 6645.492 250.202, 3216.985 6649.716 267.791, 3275.532 6651.995 281.906, 3345.298 6659.353 300.789, 3409.008 6675.673 331.996, 3348.109 6676.101 373.188, 3290.295 6667.396 398.475, 3214.146 6657.758 424.924, 3141.941 6644.46 447.902, 3090.55 6637.835 456.881, 3030.385 6632.307 464.254, 2937.354 6622.24 471.9, 2852.578 6621.849 473.834, 2772.397 6628.317 469.805, 2855.908 6616.905 441.233, 2937.091 6616.905 432.28, 3009.897 6616.905 421.977, 3086.832 6616.905 402.987, 3157.487 6623.835 315.196</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2786.797 8132.324 150.556, 2851.736 8141.028 194.75, 2916.472 8156.642 219.674, 2973.513 8169.318 238.11, 3022.855 8179.783 249.666, 3078.115 8191.134 260.658, 3142.868 8200.414 273.224, 3192.975 8206.595 279.966, 3245.592 8211.843 285.892, 3312.912 8214.454 292.459, 3371.298 8214.977 298.05, 3437.086 8215.198 303.937, 3493.379 8215.198 309.269, 3543.091 8215.198 314.772, 3601.136 8222.129 321.296, 3652.752 8225.056 327.311, 3718.804 8235.521 338.659, 3775.549 8247.155 348.817, 3700.667 8234.758 717.191, 3643.083 8218.851 738.742, 3577.466 8198.307 753.099, 3495.372 8168.819 765.483, 3430 8146.961 769.609, 3364.15 8126.687 770.945, 3293.487 8105.882 769.247, 3242.655 8093.113 764.479, 3187.268 8088 757.699, 3125.46 8085.479 748.684, 3069.596 8085.053 743.596, 3011.896 8084.968 740.427, 2948.759 8084.968 740.458, 2875.381 8084.968 743.911, 2811.807 8084.968 752.258, 2760.285 8084.968 763.08, 2709.004 8096.38 777.055, 2770.479 8103.737 741.833, 2835.481 8114.344 722.755, 2899.27 8123.233 709.389, 2957.744 8128.763 700.151, 3011.076 8131.005 692.472, 3066.542 8138.827 685.761, 3131.099 8142.094 679.986, 3199.457 8147.62 675.6, 3263.636 8152.648 673, 3334.769 8154.772 672.616, 3412.762 8155.576 674.955, 3493.542 8155.914 678.69, 3550.574 8156.002 684.509, 3615.663 8149.072 694.035, 3684.039 8146.143 704.968, 3734.271 8144.907 714.922, 3783.959 8144.384 728.469, 3839.198 8144.163 742.505, 3893.818 8151.094 754.152, 3954.388 8154.772 767.141, 4015.619 8155.781 776.397, 4072.338 8156.002 783.025, 4131.732 8166.609 791.026, 4182.669 8194.38 220.134</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10332.404 11245.405 154.061, 10374.069 11196.795 156.818, 10420.928 11145.02 251.461, 10429.997 11239.11 727.093, 10418.616 11291.483 813.083, 10398.745 11348.475 852.037, 10371.023 11413.888 865.232, 10335.733 11470.689 870.561, 10326.517 11562.998 877.81, 10384.59 11583.089 879.158, 10444.38 11612.656 880.848, 10497.573 11644.737 881.932, 10549.908 11681.894 882.764, 10609.274 11725.713 883.297, 10669.465 11763.657 883.981, 10721.414 11793.79 884.74, 10787.38 11815.396 885.541, 10855.715 11824.697 886.221, 10919.429 11812.536 886.545, 10982.291 11800.373 883.902, 11055.257 11782.978 880.069, 11141.049 11761.767 827.537, 11200.387 11745.968 659.001, 11249.476 11733.393 197.256</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11466.018 10641.606 160.264, 11519.422 10601.181 312.557, 11586.234 10648.993 485.337, 11656.863 10675.806 538.407, 11676.135 10732.276 351.91, 11642.465 10784.056 279.713, 11610.646 10834.509 228.276</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11501.442 10973.104 136.826, 11450.764 11023.914 136.826, 11395.327 11072.433 136.826, 11337.465 11111.265 136.826, 11278.342 11143.627 136.826, 11219.275 11173.903 136.826, 11160.893 11200.365 136.891, 11103.907 11228.556 150.546, 11214.701 11200.82 855.748, 11271.64 11180.842 863.45, 11341.645 11154.008 868.496, 11400.716 11126.634 870.925, 11464.031 11094.336 872.89, 11521.982 11064.284 874.326, 11583.462 11029.514 875.36, 11657.581 10982.994 876.273, 11736.723 10933.167 876.955, 11793.102 10894.334 877.431, 11853.78 10847.697 877.617, 11902.372 10807.503 877.442, 11952.058 10767.128 876.848, 11999.838 10720.125 875.151, 11983.03 10789.015 861.678, 11961.012 10846.949 859.201, 11937.055 10901.979 857.946, 11903.826 10965.295 857.288, 11873.566 11026.783 857.395, 11838.535 11092.636 857.617, 11811.771 11144.585 857.79, 11771.636 11218.341 857.972, 11740.011 11282.568 858.13, 11702.105 11359.751 858.334, 11669.53 11428.969 858.47, 11631.123 11502.096 858.599, 11605.499 11557.423 858.682, 11574.105 11624.725 858.755, 11536.156 11709.621 858.838, 11508.043 11779.316 858.916, 11478.485 11848.486 858.992, 11452.304 11914.759 858.961, 11427.697 11976.813 858.878, 11400.637 12040.354 858.419, 11380.381 12095.329 857.048, 11403.464 12018.561 582.533, 11442.133 11929.14 385.102, 11471.188 11858.624 276.743, 11513.146 11795.196 255.595, 11563.682 11747.532 322.872, 11620.66 11723.56 455.318, 11715.011 11703.766 639.86, 11822.224 11695.722 754.813, 11883.312 11699.495 780.224, 11943.219 11710.104 792.711, 11995.072 11734.444 800.683, 12066.696 11832.915 818.969, 12077.033 11894.105 835.739, 12079.545 11954.413 849.483, 12071.373 12013.691 860.639, 12049.204 12081.616 865.93, 12015.435 12155.761 870.861, 11981.864 12216.759 874.148, 11937.979 12273.83 877.331, 11838.381 12353.559 880.921, 11778.487 12376.688 882.013, 11707.961 12381.747 882.834, 11650.508 12362.135 880.983, 11608.117 12305.768 872.727, 11614.191 12226.059 840.942, 11627.701 12169.804 776.042, 11657.822 12121.426 215.965</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12587.82 11257.245 136.826, 12606.509 11198.701 136.826, 12627.513 11143.839 142.322, 12652.036 11087.668 164.454, 12719.187 11048.339 276.996, 12751.911 11115.452 301.295, 12748.95 11167.331 300.29, 12733.877 11225.917 300.925, 12710.699 11287.643 305.534, 12693.733 11341.554 313.485, 12672.033 11411.129 332.254, 12659.569 11462.433 346.83, 12647.539 11511.475 365.688, 12636.794 11579.709 408.143, 12635.055 11646.095 479.075, 12682.311 11707.477 577.879, 12760.993 11738.067 658.941, 12847.195 11800.288 766.082, 12854.263 11865.224 781.135, 12845.306 11919.943 793.901, 12833.058 11975.956 817.712, 12816.621 12042.112 843.247, 12802.57 12101.401 860.919, 12788.65 12161.896 869.414, 12842.813 12111.188 875.228, 12866.486 12028.018 875.811, 12883.286 11964.535 876.317, 12901.562 11892.771 875.133, 12918.733 11817.216 873.603, 12936.996 11737.132 871.645, 12962.598 11627.357 865.539, 12996.82 11518.959 850.503, 13022.192 11443.419 833.162, 13056.244 11352.472 762.809, 13095.409 11256.53 661.116, 13139.633 11154.808 499.726, 13175.835 11084.484 120.114</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13213.669 10984.942 136.826, 13274.197 11014.275 789.383, 13330.016 10986.602 827.863, 13390.261 10955.146 836.365, 13443.085 10912.733 813.239, 13508.054 10824.816 514.793, 13452.556 10851.602 409.593, 13435.153 10919.861 434.99, 13426.964 10992.447 454.288, 13430.409 11067.471 474.827, 13451.625 11149.904 484.808, 13480.486 11220.628 356.412</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0" name=""/>
        <p:cNvGrpSpPr/>
        <p:nvPr/>
      </p:nvGrpSpPr>
      <p:grpSpPr>
        <a:xfrm>
          <a:off x="0" y="0"/>
          <a:ext cx="0" cy="0"/>
          <a:chOff x="0" y="0"/>
          <a:chExt cx="0" cy="0"/>
        </a:xfrm>
      </p:grpSpPr>
      <p:sp>
        <p:nvSpPr>
          <p:cNvPr id="104870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0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2020年9月24日</a:t>
            </a:fld>
            <a:endParaRPr altLang="en-US" dirty="0" lang="zh-CN"/>
          </a:p>
        </p:txBody>
      </p:sp>
      <p:sp>
        <p:nvSpPr>
          <p:cNvPr id="104870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48706"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70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0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581" name="Rectangle 2"/>
          <p:cNvSpPr>
            <a:spLocks noChangeAspect="1" noRot="1" noGrp="1" noChangeArrowheads="1" noTextEdit="1"/>
          </p:cNvSpPr>
          <p:nvPr>
            <p:ph type="sldImg"/>
          </p:nvPr>
        </p:nvSpPr>
        <p:spPr>
          <a:xfrm>
            <a:off x="381000" y="685800"/>
            <a:ext cx="6096000" cy="3429000"/>
          </a:xfrm>
        </p:spPr>
      </p:sp>
      <p:sp>
        <p:nvSpPr>
          <p:cNvPr id="1048582"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28" name=""/>
        <p:cNvGrpSpPr/>
        <p:nvPr/>
      </p:nvGrpSpPr>
      <p:grpSpPr>
        <a:xfrm>
          <a:off x="0" y="0"/>
          <a:ext cx="0" cy="0"/>
          <a:chOff x="0" y="0"/>
          <a:chExt cx="0" cy="0"/>
        </a:xfrm>
      </p:grpSpPr>
      <p:grpSp>
        <p:nvGrpSpPr>
          <p:cNvPr id="29" name="组 4"/>
          <p:cNvGrpSpPr/>
          <p:nvPr userDrawn="1"/>
        </p:nvGrpSpPr>
        <p:grpSpPr bwMode="hidden">
          <a:xfrm>
            <a:off x="-1" y="0"/>
            <a:ext cx="12192002" cy="6858000"/>
            <a:chOff x="-1" y="0"/>
            <a:chExt cx="12192002" cy="6858000"/>
          </a:xfrm>
        </p:grpSpPr>
        <p:cxnSp>
          <p:nvCxnSpPr>
            <p:cNvPr id="3145775"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2"/>
            <p:cNvGrpSpPr/>
            <p:nvPr userDrawn="1"/>
          </p:nvGrpSpPr>
          <p:grpSpPr bwMode="hidden">
            <a:xfrm>
              <a:off x="-1" y="0"/>
              <a:ext cx="12192001" cy="6858000"/>
              <a:chOff x="-1" y="0"/>
              <a:chExt cx="12192001" cy="6858000"/>
            </a:xfrm>
          </p:grpSpPr>
          <p:cxnSp>
            <p:nvCxnSpPr>
              <p:cNvPr id="3145791"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1" name="组 45"/>
              <p:cNvGrpSpPr/>
              <p:nvPr/>
            </p:nvGrpSpPr>
            <p:grpSpPr bwMode="hidden">
              <a:xfrm>
                <a:off x="6327885" y="0"/>
                <a:ext cx="5864115" cy="5898673"/>
                <a:chOff x="6327885" y="0"/>
                <a:chExt cx="5864115" cy="5898673"/>
              </a:xfrm>
            </p:grpSpPr>
            <p:cxnSp>
              <p:nvCxnSpPr>
                <p:cNvPr id="3145796"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 23"/>
            <p:cNvGrpSpPr/>
            <p:nvPr userDrawn="1"/>
          </p:nvGrpSpPr>
          <p:grpSpPr bwMode="hidden">
            <a:xfrm flipH="1">
              <a:off x="0" y="0"/>
              <a:ext cx="12192001" cy="6858000"/>
              <a:chOff x="-1" y="0"/>
              <a:chExt cx="12192001" cy="6858000"/>
            </a:xfrm>
          </p:grpSpPr>
          <p:cxnSp>
            <p:nvCxnSpPr>
              <p:cNvPr id="3145806"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3" name="组 29"/>
              <p:cNvGrpSpPr/>
              <p:nvPr/>
            </p:nvGrpSpPr>
            <p:grpSpPr bwMode="hidden">
              <a:xfrm>
                <a:off x="6327885" y="0"/>
                <a:ext cx="5864115" cy="5898673"/>
                <a:chOff x="6327885" y="0"/>
                <a:chExt cx="5864115" cy="5898673"/>
              </a:xfrm>
            </p:grpSpPr>
            <p:cxnSp>
              <p:nvCxnSpPr>
                <p:cNvPr id="3145811"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576"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577"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21"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2"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65" name=""/>
        <p:cNvGrpSpPr/>
        <p:nvPr/>
      </p:nvGrpSpPr>
      <p:grpSpPr>
        <a:xfrm>
          <a:off x="0" y="0"/>
          <a:ext cx="0" cy="0"/>
          <a:chOff x="0" y="0"/>
          <a:chExt cx="0" cy="0"/>
        </a:xfrm>
      </p:grpSpPr>
      <p:sp>
        <p:nvSpPr>
          <p:cNvPr id="1048583" name="标题 1"/>
          <p:cNvSpPr>
            <a:spLocks noGrp="1"/>
          </p:cNvSpPr>
          <p:nvPr>
            <p:ph type="title"/>
          </p:nvPr>
        </p:nvSpPr>
        <p:spPr>
          <a:xfrm>
            <a:off x="571501" y="0"/>
            <a:ext cx="10911253"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84"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5" name="内容占位符 3"/>
          <p:cNvSpPr>
            <a:spLocks noGrp="1"/>
          </p:cNvSpPr>
          <p:nvPr>
            <p:ph sz="quarter" idx="10"/>
          </p:nvPr>
        </p:nvSpPr>
        <p:spPr>
          <a:xfrm>
            <a:off x="659423" y="1019908"/>
            <a:ext cx="10735408" cy="5046784"/>
          </a:xfrm>
          <a:prstGeom prst="rect"/>
        </p:spPr>
        <p:txBody>
          <a:bodyPr/>
          <a:lstStyle>
            <a:lvl1pPr indent="-228600" marL="228600">
              <a:lnSpc>
                <a:spcPct val="100000"/>
              </a:lnSpc>
              <a:buFont typeface="Wingdings" panose="05000000000000000000" pitchFamily="2" charset="2"/>
              <a:buChar char="Ø"/>
              <a:defRPr b="1" sz="3200"/>
            </a:lvl1pPr>
            <a:lvl2pPr indent="-182880" marL="457200">
              <a:lnSpc>
                <a:spcPct val="100000"/>
              </a:lnSpc>
              <a:buFont typeface="Wingdings" panose="05000000000000000000" pitchFamily="2" charset="2"/>
              <a:buChar char="Ø"/>
              <a:defRPr b="1" sz="2800"/>
            </a:lvl2pPr>
            <a:lvl3pPr indent="-179388" marL="685800">
              <a:lnSpc>
                <a:spcPct val="100000"/>
              </a:lnSpc>
              <a:buFont typeface="Wingdings" panose="05000000000000000000" pitchFamily="2" charset="2"/>
              <a:buChar char="Ø"/>
              <a:defRPr b="1" sz="2400"/>
            </a:lvl3pPr>
            <a:lvl4pPr indent="-182880" marL="914400">
              <a:lnSpc>
                <a:spcPct val="100000"/>
              </a:lnSpc>
              <a:buFont typeface="Wingdings" panose="05000000000000000000" pitchFamily="2" charset="2"/>
              <a:buChar char="Ø"/>
              <a:defRPr b="1" sz="2000"/>
            </a:lvl4pPr>
            <a:lvl5pPr indent="-179388" marL="1143000">
              <a:lnSpc>
                <a:spcPct val="100000"/>
              </a:lnSpc>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5">
                                            <p:txEl>
                                              <p:pRg st="0" end="0"/>
                                            </p:txEl>
                                          </p:spTgt>
                                        </p:tgtEl>
                                        <p:attrNameLst>
                                          <p:attrName>style.visibility</p:attrName>
                                        </p:attrNameLst>
                                      </p:cBhvr>
                                      <p:to>
                                        <p:strVal val="visible"/>
                                      </p:to>
                                    </p:set>
                                    <p:anim calcmode="lin" valueType="num">
                                      <p:cBhvr additive="base">
                                        <p:cTn dur="500" fill="hold" id="7"/>
                                        <p:tgtEl>
                                          <p:spTgt spid="104858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5">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585">
                                            <p:txEl>
                                              <p:pRg st="1" end="1"/>
                                            </p:txEl>
                                          </p:spTgt>
                                        </p:tgtEl>
                                        <p:attrNameLst>
                                          <p:attrName>style.visibility</p:attrName>
                                        </p:attrNameLst>
                                      </p:cBhvr>
                                      <p:to>
                                        <p:strVal val="visible"/>
                                      </p:to>
                                    </p:set>
                                    <p:anim calcmode="lin" valueType="num">
                                      <p:cBhvr additive="base">
                                        <p:cTn dur="500" fill="hold" id="11"/>
                                        <p:tgtEl>
                                          <p:spTgt spid="104858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585">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8585">
                                            <p:txEl>
                                              <p:pRg st="2" end="2"/>
                                            </p:txEl>
                                          </p:spTgt>
                                        </p:tgtEl>
                                        <p:attrNameLst>
                                          <p:attrName>style.visibility</p:attrName>
                                        </p:attrNameLst>
                                      </p:cBhvr>
                                      <p:to>
                                        <p:strVal val="visible"/>
                                      </p:to>
                                    </p:set>
                                    <p:anim calcmode="lin" valueType="num">
                                      <p:cBhvr additive="base">
                                        <p:cTn dur="500" fill="hold" id="15"/>
                                        <p:tgtEl>
                                          <p:spTgt spid="104858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585">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8585">
                                            <p:txEl>
                                              <p:pRg st="3" end="3"/>
                                            </p:txEl>
                                          </p:spTgt>
                                        </p:tgtEl>
                                        <p:attrNameLst>
                                          <p:attrName>style.visibility</p:attrName>
                                        </p:attrNameLst>
                                      </p:cBhvr>
                                      <p:to>
                                        <p:strVal val="visible"/>
                                      </p:to>
                                    </p:set>
                                    <p:anim calcmode="lin" valueType="num">
                                      <p:cBhvr additive="base">
                                        <p:cTn dur="500" fill="hold" id="19"/>
                                        <p:tgtEl>
                                          <p:spTgt spid="104858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5">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8585">
                                            <p:txEl>
                                              <p:pRg st="4" end="4"/>
                                            </p:txEl>
                                          </p:spTgt>
                                        </p:tgtEl>
                                        <p:attrNameLst>
                                          <p:attrName>style.visibility</p:attrName>
                                        </p:attrNameLst>
                                      </p:cBhvr>
                                      <p:to>
                                        <p:strVal val="visible"/>
                                      </p:to>
                                    </p:set>
                                    <p:anim calcmode="lin" valueType="num">
                                      <p:cBhvr additive="base">
                                        <p:cTn dur="500" fill="hold" id="23"/>
                                        <p:tgtEl>
                                          <p:spTgt spid="104858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5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build="p">
        <p:tmplLst>
          <p:tmpl lvl="1">
            <p:tnLst>
              <p:par>
                <p:cTn fill="hold" nodeType="click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105" name=""/>
        <p:cNvGrpSpPr/>
        <p:nvPr/>
      </p:nvGrpSpPr>
      <p:grpSpPr>
        <a:xfrm>
          <a:off x="0" y="0"/>
          <a:ext cx="0" cy="0"/>
          <a:chOff x="0" y="0"/>
          <a:chExt cx="0" cy="0"/>
        </a:xfrm>
      </p:grpSpPr>
      <p:grpSp>
        <p:nvGrpSpPr>
          <p:cNvPr id="106" name="组 6"/>
          <p:cNvGrpSpPr/>
          <p:nvPr userDrawn="1"/>
        </p:nvGrpSpPr>
        <p:grpSpPr bwMode="hidden">
          <a:xfrm>
            <a:off x="-1" y="0"/>
            <a:ext cx="12192002" cy="6858000"/>
            <a:chOff x="-1" y="0"/>
            <a:chExt cx="12192002" cy="6858000"/>
          </a:xfrm>
        </p:grpSpPr>
        <p:cxnSp>
          <p:nvCxnSpPr>
            <p:cNvPr id="3145822"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7" name="组 23"/>
            <p:cNvGrpSpPr/>
            <p:nvPr userDrawn="1"/>
          </p:nvGrpSpPr>
          <p:grpSpPr bwMode="hidden">
            <a:xfrm>
              <a:off x="-1" y="0"/>
              <a:ext cx="12192001" cy="6858000"/>
              <a:chOff x="-1" y="0"/>
              <a:chExt cx="12192001" cy="6858000"/>
            </a:xfrm>
          </p:grpSpPr>
          <p:cxnSp>
            <p:nvCxnSpPr>
              <p:cNvPr id="3145838"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8" name="组 46"/>
              <p:cNvGrpSpPr/>
              <p:nvPr/>
            </p:nvGrpSpPr>
            <p:grpSpPr bwMode="hidden">
              <a:xfrm>
                <a:off x="6327885" y="0"/>
                <a:ext cx="5864115" cy="5898673"/>
                <a:chOff x="6327885" y="0"/>
                <a:chExt cx="5864115" cy="5898673"/>
              </a:xfrm>
            </p:grpSpPr>
            <p:cxnSp>
              <p:nvCxnSpPr>
                <p:cNvPr id="3145843"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48"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组 24"/>
            <p:cNvGrpSpPr/>
            <p:nvPr userDrawn="1"/>
          </p:nvGrpSpPr>
          <p:grpSpPr bwMode="hidden">
            <a:xfrm flipH="1">
              <a:off x="0" y="0"/>
              <a:ext cx="12192001" cy="6858000"/>
              <a:chOff x="-1" y="0"/>
              <a:chExt cx="12192001" cy="6858000"/>
            </a:xfrm>
          </p:grpSpPr>
          <p:cxnSp>
            <p:nvCxnSpPr>
              <p:cNvPr id="3145853"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0" name="组 30"/>
              <p:cNvGrpSpPr/>
              <p:nvPr/>
            </p:nvGrpSpPr>
            <p:grpSpPr bwMode="hidden">
              <a:xfrm>
                <a:off x="6327885" y="0"/>
                <a:ext cx="5864115" cy="5898673"/>
                <a:chOff x="6327885" y="0"/>
                <a:chExt cx="5864115" cy="5898673"/>
              </a:xfrm>
            </p:grpSpPr>
            <p:cxnSp>
              <p:nvCxnSpPr>
                <p:cNvPr id="3145858"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63"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80"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81"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5868"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11" name=""/>
        <p:cNvGrpSpPr/>
        <p:nvPr/>
      </p:nvGrpSpPr>
      <p:grpSpPr>
        <a:xfrm>
          <a:off x="0" y="0"/>
          <a:ext cx="0" cy="0"/>
          <a:chOff x="0" y="0"/>
          <a:chExt cx="0" cy="0"/>
        </a:xfrm>
      </p:grpSpPr>
      <p:grpSp>
        <p:nvGrpSpPr>
          <p:cNvPr id="112" name="组 8"/>
          <p:cNvGrpSpPr/>
          <p:nvPr userDrawn="1"/>
        </p:nvGrpSpPr>
        <p:grpSpPr bwMode="hidden">
          <a:xfrm>
            <a:off x="-1" y="0"/>
            <a:ext cx="12192002" cy="6858000"/>
            <a:chOff x="-1" y="0"/>
            <a:chExt cx="12192002" cy="6858000"/>
          </a:xfrm>
        </p:grpSpPr>
        <p:cxnSp>
          <p:nvCxnSpPr>
            <p:cNvPr id="3145869"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5"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0"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1"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2"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3"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4"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25"/>
            <p:cNvGrpSpPr/>
            <p:nvPr userDrawn="1"/>
          </p:nvGrpSpPr>
          <p:grpSpPr bwMode="hidden">
            <a:xfrm>
              <a:off x="-1" y="0"/>
              <a:ext cx="12192001" cy="6858000"/>
              <a:chOff x="-1" y="0"/>
              <a:chExt cx="12192001" cy="6858000"/>
            </a:xfrm>
          </p:grpSpPr>
          <p:cxnSp>
            <p:nvCxnSpPr>
              <p:cNvPr id="3145885"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6"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7"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8"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9"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4" name="组 48"/>
              <p:cNvGrpSpPr/>
              <p:nvPr/>
            </p:nvGrpSpPr>
            <p:grpSpPr bwMode="hidden">
              <a:xfrm>
                <a:off x="6327885" y="0"/>
                <a:ext cx="5864115" cy="5898673"/>
                <a:chOff x="6327885" y="0"/>
                <a:chExt cx="5864115" cy="5898673"/>
              </a:xfrm>
            </p:grpSpPr>
            <p:cxnSp>
              <p:nvCxnSpPr>
                <p:cNvPr id="3145890"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1"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95"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组 26"/>
            <p:cNvGrpSpPr/>
            <p:nvPr userDrawn="1"/>
          </p:nvGrpSpPr>
          <p:grpSpPr bwMode="hidden">
            <a:xfrm flipH="1">
              <a:off x="0" y="0"/>
              <a:ext cx="12192001" cy="6858000"/>
              <a:chOff x="-1" y="0"/>
              <a:chExt cx="12192001" cy="6858000"/>
            </a:xfrm>
          </p:grpSpPr>
          <p:cxnSp>
            <p:nvCxnSpPr>
              <p:cNvPr id="3145900"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6" name="组 32"/>
              <p:cNvGrpSpPr/>
              <p:nvPr/>
            </p:nvGrpSpPr>
            <p:grpSpPr bwMode="hidden">
              <a:xfrm>
                <a:off x="6327885" y="0"/>
                <a:ext cx="5864115" cy="5898673"/>
                <a:chOff x="6327885" y="0"/>
                <a:chExt cx="5864115" cy="5898673"/>
              </a:xfrm>
            </p:grpSpPr>
            <p:cxnSp>
              <p:nvCxnSpPr>
                <p:cNvPr id="3145905"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7"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0"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2"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82"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683"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84"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685"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915"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86"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687"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2020年9月24日</a:t>
            </a:fld>
            <a:endParaRPr altLang="en-US" dirty="0" lang="zh-CN"/>
          </a:p>
        </p:txBody>
      </p:sp>
      <p:sp>
        <p:nvSpPr>
          <p:cNvPr id="1048688"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17"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0"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03" name=""/>
        <p:cNvGrpSpPr/>
        <p:nvPr/>
      </p:nvGrpSpPr>
      <p:grpSpPr>
        <a:xfrm>
          <a:off x="0" y="0"/>
          <a:ext cx="0" cy="0"/>
          <a:chOff x="0" y="0"/>
          <a:chExt cx="0" cy="0"/>
        </a:xfrm>
      </p:grpSpPr>
      <p:sp>
        <p:nvSpPr>
          <p:cNvPr id="1048672" name="标题 1"/>
          <p:cNvSpPr>
            <a:spLocks noGrp="1"/>
          </p:cNvSpPr>
          <p:nvPr>
            <p:ph type="title"/>
          </p:nvPr>
        </p:nvSpPr>
        <p:spPr/>
        <p:txBody>
          <a:bodyPr/>
          <a:p>
            <a:r>
              <a:rPr altLang="en-US" lang="zh-CN"/>
              <a:t>单击此处编辑母版标题样式</a:t>
            </a:r>
          </a:p>
        </p:txBody>
      </p:sp>
      <p:sp>
        <p:nvSpPr>
          <p:cNvPr id="1048673"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74" name="Rectangle 11"/>
          <p:cNvSpPr>
            <a:spLocks noGrp="1" noChangeArrowheads="1"/>
          </p:cNvSpPr>
          <p:nvPr>
            <p:ph type="dt" sz="half" idx="10"/>
          </p:nvPr>
        </p:nvSpPr>
        <p:spPr/>
        <p:txBody>
          <a:bodyPr/>
          <a:p>
            <a:endParaRPr altLang="zh-CN" lang="en-US"/>
          </a:p>
        </p:txBody>
      </p:sp>
      <p:sp>
        <p:nvSpPr>
          <p:cNvPr id="1048675" name="Rectangle 12"/>
          <p:cNvSpPr>
            <a:spLocks noGrp="1" noChangeArrowheads="1"/>
          </p:cNvSpPr>
          <p:nvPr>
            <p:ph type="ftr" sz="quarter" idx="11"/>
          </p:nvPr>
        </p:nvSpPr>
        <p:spPr/>
        <p:txBody>
          <a:bodyPr/>
          <a:p>
            <a:endParaRPr altLang="zh-CN" lang="en-US"/>
          </a:p>
        </p:txBody>
      </p:sp>
      <p:sp>
        <p:nvSpPr>
          <p:cNvPr id="1048676" name="Rectangle 13"/>
          <p:cNvSpPr>
            <a:spLocks noGrp="1" noChangeArrowheads="1"/>
          </p:cNvSpPr>
          <p:nvPr>
            <p:ph type="sldNum" sz="quarter" idx="12"/>
          </p:nvPr>
        </p:nvSpPr>
        <p:spPr/>
        <p:txBody>
          <a:bodyPr/>
          <a:p>
            <a:fld id="{3112B9AC-A31C-4047-BE8D-273E28AB9DAB}" type="slidenum">
              <a:rPr altLang="zh-CN" lang="en-US"/>
              <a:t>‹#›</a:t>
            </a:fld>
            <a:endParaRPr altLang="zh-CN" lang="en-US"/>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比较">
    <p:spTree>
      <p:nvGrpSpPr>
        <p:cNvPr id="118" name=""/>
        <p:cNvGrpSpPr/>
        <p:nvPr/>
      </p:nvGrpSpPr>
      <p:grpSpPr>
        <a:xfrm>
          <a:off x="0" y="0"/>
          <a:ext cx="0" cy="0"/>
          <a:chOff x="0" y="0"/>
          <a:chExt cx="0" cy="0"/>
        </a:xfrm>
      </p:grpSpPr>
      <p:sp>
        <p:nvSpPr>
          <p:cNvPr id="1048689" name="Text Placeholder 2"/>
          <p:cNvSpPr>
            <a:spLocks noGrp="1"/>
          </p:cNvSpPr>
          <p:nvPr>
            <p:ph type="body" idx="1"/>
          </p:nvPr>
        </p:nvSpPr>
        <p:spPr>
          <a:xfrm>
            <a:off x="1066800"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90"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91" name="Text Placeholder 4"/>
          <p:cNvSpPr>
            <a:spLocks noGrp="1"/>
          </p:cNvSpPr>
          <p:nvPr>
            <p:ph type="body" sz="quarter" idx="3"/>
          </p:nvPr>
        </p:nvSpPr>
        <p:spPr>
          <a:xfrm>
            <a:off x="6364224"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92"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93" name="Date Placeholder 6"/>
          <p:cNvSpPr>
            <a:spLocks noGrp="1"/>
          </p:cNvSpPr>
          <p:nvPr>
            <p:ph type="dt" sz="half" idx="10"/>
          </p:nvPr>
        </p:nvSpPr>
        <p:spPr/>
        <p:txBody>
          <a:bodyPr/>
          <a:p>
            <a:pPr algn="l" eaLnBrk="1" hangingPunct="1" latinLnBrk="0"/>
            <a:fld id="{C3F416CD-67A3-4CF0-A210-F6AF31AC147F}" type="datetimeFigureOut">
              <a:rPr lang="en-US" smtClean="0"/>
              <a:pPr algn="l" eaLnBrk="1" hangingPunct="1" latinLnBrk="0"/>
              <a:t>9/24/2020</a:t>
            </a:fld>
            <a:endParaRPr lang="en-US"/>
          </a:p>
        </p:txBody>
      </p:sp>
      <p:sp>
        <p:nvSpPr>
          <p:cNvPr id="1048694" name="Footer Placeholder 7"/>
          <p:cNvSpPr>
            <a:spLocks noGrp="1"/>
          </p:cNvSpPr>
          <p:nvPr>
            <p:ph type="ftr" sz="quarter" idx="11"/>
          </p:nvPr>
        </p:nvSpPr>
        <p:spPr/>
        <p:txBody>
          <a:bodyPr/>
          <a:p>
            <a:endParaRPr kumimoji="0" lang="en-US"/>
          </a:p>
        </p:txBody>
      </p:sp>
      <p:sp>
        <p:nvSpPr>
          <p:cNvPr id="1048695" name="Slide Number Placeholder 8"/>
          <p:cNvSpPr>
            <a:spLocks noGrp="1"/>
          </p:cNvSpPr>
          <p:nvPr>
            <p:ph type="sldNum" sz="quarter" idx="12"/>
          </p:nvPr>
        </p:nvSpPr>
        <p:spPr/>
        <p:txBody>
          <a:bodyPr/>
          <a:p>
            <a:pPr algn="r" eaLnBrk="1" hangingPunct="1" latinLnBrk="0"/>
            <a:fld id="{96652B35-718D-4E28-AFEB-B694A3B357E8}" type="slidenum">
              <a:rPr kumimoji="0" lang="en-US" smtClean="0"/>
              <a:pPr algn="r" eaLnBrk="1" hangingPunct="1" latinLnBrk="0"/>
              <a:t>‹#›</a:t>
            </a:fld>
            <a:endParaRPr kumimoji="0" lang="en-US"/>
          </a:p>
        </p:txBody>
      </p:sp>
      <p:sp>
        <p:nvSpPr>
          <p:cNvPr id="1048696" name="Title 9"/>
          <p:cNvSpPr>
            <a:spLocks noGrp="1"/>
          </p:cNvSpPr>
          <p:nvPr>
            <p:ph type="title"/>
          </p:nvPr>
        </p:nvSpPr>
        <p:spPr/>
        <p:txBody>
          <a:bodyPr/>
          <a:p>
            <a:r>
              <a:rPr altLang="en-US" lang="zh-CN"/>
              <a:t>单击此处编辑母版标题样式</a:t>
            </a:r>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项内容">
    <p:spTree>
      <p:nvGrpSpPr>
        <p:cNvPr id="119" name=""/>
        <p:cNvGrpSpPr/>
        <p:nvPr/>
      </p:nvGrpSpPr>
      <p:grpSpPr>
        <a:xfrm>
          <a:off x="0" y="0"/>
          <a:ext cx="0" cy="0"/>
          <a:chOff x="0" y="0"/>
          <a:chExt cx="0" cy="0"/>
        </a:xfrm>
      </p:grpSpPr>
      <p:sp>
        <p:nvSpPr>
          <p:cNvPr id="1048697" name="Title 1"/>
          <p:cNvSpPr>
            <a:spLocks noGrp="1"/>
          </p:cNvSpPr>
          <p:nvPr>
            <p:ph type="title"/>
          </p:nvPr>
        </p:nvSpPr>
        <p:spPr/>
        <p:txBody>
          <a:bodyPr/>
          <a:p>
            <a:r>
              <a:rPr altLang="en-US" lang="zh-CN"/>
              <a:t>单击此处编辑母版标题样式</a:t>
            </a:r>
            <a:endParaRPr dirty="0" lang="en-US"/>
          </a:p>
        </p:txBody>
      </p:sp>
      <p:sp>
        <p:nvSpPr>
          <p:cNvPr id="1048698"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99"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700" name="Date Placeholder 4"/>
          <p:cNvSpPr>
            <a:spLocks noGrp="1"/>
          </p:cNvSpPr>
          <p:nvPr>
            <p:ph type="dt" sz="half" idx="10"/>
          </p:nvPr>
        </p:nvSpPr>
        <p:spPr/>
        <p:txBody>
          <a:bodyPr/>
          <a:p>
            <a:pPr algn="l" eaLnBrk="1" hangingPunct="1" latinLnBrk="0"/>
            <a:fld id="{C3F416CD-67A3-4CF0-A210-F6AF31AC147F}" type="datetimeFigureOut">
              <a:rPr lang="en-US" smtClean="0"/>
              <a:pPr algn="l" eaLnBrk="1" hangingPunct="1" latinLnBrk="0"/>
              <a:t>9/24/2020</a:t>
            </a:fld>
            <a:endParaRPr dirty="0" sz="800" lang="en-US">
              <a:solidFill>
                <a:schemeClr val="accent2"/>
              </a:solidFill>
            </a:endParaRPr>
          </a:p>
        </p:txBody>
      </p:sp>
      <p:sp>
        <p:nvSpPr>
          <p:cNvPr id="1048701" name="Footer Placeholder 5"/>
          <p:cNvSpPr>
            <a:spLocks noGrp="1"/>
          </p:cNvSpPr>
          <p:nvPr>
            <p:ph type="ftr" sz="quarter" idx="11"/>
          </p:nvPr>
        </p:nvSpPr>
        <p:spPr/>
        <p:txBody>
          <a:bodyPr/>
          <a:p>
            <a:pPr algn="r" eaLnBrk="1" hangingPunct="1" latinLnBrk="0"/>
            <a:endParaRPr dirty="0" sz="800" kumimoji="0" lang="en-US">
              <a:solidFill>
                <a:schemeClr val="accent2"/>
              </a:solidFill>
            </a:endParaRPr>
          </a:p>
        </p:txBody>
      </p:sp>
      <p:sp>
        <p:nvSpPr>
          <p:cNvPr id="1048702" name="Slide Number Placeholder 6"/>
          <p:cNvSpPr>
            <a:spLocks noGrp="1"/>
          </p:cNvSpPr>
          <p:nvPr>
            <p:ph type="sldNum" sz="quarter" idx="12"/>
          </p:nvPr>
        </p:nvSpPr>
        <p:spPr/>
        <p:txBody>
          <a:bodyPr/>
          <a:p>
            <a:pPr algn="r" eaLnBrk="1" hangingPunct="1" latinLnBrk="0"/>
            <a:fld id="{96652B35-718D-4E28-AFEB-B694A3B357E8}" type="slidenum">
              <a:rPr kumimoji="0" lang="en-US" smtClean="0"/>
              <a:pPr algn="r" eaLnBrk="1" hangingPunct="1" latinLnBrk="0"/>
              <a:t>‹#›</a:t>
            </a:fld>
            <a:endParaRPr dirty="0" sz="1800" kumimoji="0" lang="en-US">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04" name=""/>
        <p:cNvGrpSpPr/>
        <p:nvPr/>
      </p:nvGrpSpPr>
      <p:grpSpPr>
        <a:xfrm>
          <a:off x="0" y="0"/>
          <a:ext cx="0" cy="0"/>
          <a:chOff x="0" y="0"/>
          <a:chExt cx="0" cy="0"/>
        </a:xfrm>
      </p:grpSpPr>
      <p:sp>
        <p:nvSpPr>
          <p:cNvPr id="1048677" name="Date Placeholder 1"/>
          <p:cNvSpPr>
            <a:spLocks noGrp="1"/>
          </p:cNvSpPr>
          <p:nvPr>
            <p:ph type="dt" sz="half" idx="10"/>
          </p:nvPr>
        </p:nvSpPr>
        <p:spPr/>
        <p:txBody>
          <a:bodyPr/>
          <a:p>
            <a:fld id="{C3F416CD-67A3-4CF0-A210-F6AF31AC147F}" type="datetimeFigureOut">
              <a:rPr lang="en-US" smtClean="0"/>
              <a:t>9/24/2020</a:t>
            </a:fld>
            <a:endParaRPr lang="en-US"/>
          </a:p>
        </p:txBody>
      </p:sp>
      <p:sp>
        <p:nvSpPr>
          <p:cNvPr id="1048678" name="Footer Placeholder 2"/>
          <p:cNvSpPr>
            <a:spLocks noGrp="1"/>
          </p:cNvSpPr>
          <p:nvPr>
            <p:ph type="ftr" sz="quarter" idx="11"/>
          </p:nvPr>
        </p:nvSpPr>
        <p:spPr/>
        <p:txBody>
          <a:bodyPr/>
          <a:p>
            <a:endParaRPr kumimoji="0" lang="en-US"/>
          </a:p>
        </p:txBody>
      </p:sp>
      <p:sp>
        <p:nvSpPr>
          <p:cNvPr id="1048679" name="Slide Number Placeholder 3"/>
          <p:cNvSpPr>
            <a:spLocks noGrp="1"/>
          </p:cNvSpPr>
          <p:nvPr>
            <p:ph type="sldNum" sz="quarter" idx="12"/>
          </p:nvPr>
        </p:nvSpPr>
        <p:spPr/>
        <p:txBody>
          <a:bodyPr/>
          <a:p>
            <a:fld id="{96652B35-718D-4E28-AFEB-B694A3B357E8}" type="slidenum">
              <a:rPr kumimoji="0" lang="en-US" smtClean="0"/>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3" name=""/>
        <p:cNvGrpSpPr/>
        <p:nvPr/>
      </p:nvGrpSpPr>
      <p:grpSpPr>
        <a:xfrm>
          <a:off x="0" y="0"/>
          <a:ext cx="0" cy="0"/>
          <a:chOff x="0" y="0"/>
          <a:chExt cx="0" cy="0"/>
        </a:xfrm>
      </p:grpSpPr>
      <p:grpSp>
        <p:nvGrpSpPr>
          <p:cNvPr id="14"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customXml" Target="../ink/ink32.xml"/><Relationship Id="rId2" Type="http://schemas.openxmlformats.org/officeDocument/2006/relationships/customXml" Target="../ink/ink33.xml"/><Relationship Id="rId3" Type="http://schemas.openxmlformats.org/officeDocument/2006/relationships/customXml" Target="../ink/ink34.xml"/><Relationship Id="rId4" Type="http://schemas.openxmlformats.org/officeDocument/2006/relationships/customXml" Target="../ink/ink35.xml"/><Relationship Id="rId5" Type="http://schemas.openxmlformats.org/officeDocument/2006/relationships/customXml" Target="../ink/ink36.xml"/><Relationship Id="rId6"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diagramLayout" Target="../diagrams/layout4.xml"/><Relationship Id="rId2" Type="http://schemas.openxmlformats.org/officeDocument/2006/relationships/diagramData" Target="../diagrams/data4.xml"/><Relationship Id="rId3" Type="http://schemas.microsoft.com/office/2007/relationships/diagramDrawing" Target="../diagrams/drawing4.xml"/><Relationship Id="rId4" Type="http://schemas.openxmlformats.org/officeDocument/2006/relationships/diagramColors" Target="../diagrams/colors4.xml"/><Relationship Id="rId5" Type="http://schemas.openxmlformats.org/officeDocument/2006/relationships/diagramQuickStyle" Target="../diagrams/quickStyle4.xml"/><Relationship Id="rId6"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diagramLayout" Target="../diagrams/layout5.xml"/><Relationship Id="rId2" Type="http://schemas.openxmlformats.org/officeDocument/2006/relationships/diagramData" Target="../diagrams/data5.xml"/><Relationship Id="rId3" Type="http://schemas.microsoft.com/office/2007/relationships/diagramDrawing" Target="../diagrams/drawing5.xml"/><Relationship Id="rId4" Type="http://schemas.openxmlformats.org/officeDocument/2006/relationships/diagramColors" Target="../diagrams/colors5.xml"/><Relationship Id="rId5" Type="http://schemas.openxmlformats.org/officeDocument/2006/relationships/diagramQuickStyle" Target="../diagrams/quickStyle5.xml"/><Relationship Id="rId6"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customXml" Target="../ink/ink19.xml"/><Relationship Id="rId20" Type="http://schemas.openxmlformats.org/officeDocument/2006/relationships/customXml" Target="../ink/ink20.xml"/><Relationship Id="rId21" Type="http://schemas.openxmlformats.org/officeDocument/2006/relationships/customXml" Target="../ink/ink21.xml"/><Relationship Id="rId22" Type="http://schemas.openxmlformats.org/officeDocument/2006/relationships/customXml" Target="../ink/ink22.xml"/><Relationship Id="rId23"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customXml" Target="../ink/ink37.xml"/><Relationship Id="rId2" Type="http://schemas.openxmlformats.org/officeDocument/2006/relationships/customXml" Target="../ink/ink38.xml"/><Relationship Id="rId3" Type="http://schemas.openxmlformats.org/officeDocument/2006/relationships/customXml" Target="../ink/ink39.xml"/><Relationship Id="rId4" Type="http://schemas.openxmlformats.org/officeDocument/2006/relationships/customXml" Target="../ink/ink40.xml"/><Relationship Id="rId5" Type="http://schemas.openxmlformats.org/officeDocument/2006/relationships/customXml" Target="../ink/ink41.xml"/><Relationship Id="rId6"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diagramLayout" Target="../diagrams/layout6.xml"/><Relationship Id="rId2" Type="http://schemas.openxmlformats.org/officeDocument/2006/relationships/diagramData" Target="../diagrams/data6.xml"/><Relationship Id="rId3" Type="http://schemas.microsoft.com/office/2007/relationships/diagramDrawing" Target="../diagrams/drawing6.xml"/><Relationship Id="rId4" Type="http://schemas.openxmlformats.org/officeDocument/2006/relationships/diagramColors" Target="../diagrams/colors6.xml"/><Relationship Id="rId5" Type="http://schemas.openxmlformats.org/officeDocument/2006/relationships/diagramQuickStyle" Target="../diagrams/quickStyle6.xml"/><Relationship Id="rId6"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customXml" Target="../ink/ink23.xml"/><Relationship Id="rId2" Type="http://schemas.openxmlformats.org/officeDocument/2006/relationships/customXml" Target="../ink/ink24.xml"/><Relationship Id="rId3" Type="http://schemas.openxmlformats.org/officeDocument/2006/relationships/customXml" Target="../ink/ink25.xml"/><Relationship Id="rId4" Type="http://schemas.openxmlformats.org/officeDocument/2006/relationships/customXml" Target="../ink/ink26.xml"/><Relationship Id="rId5" Type="http://schemas.openxmlformats.org/officeDocument/2006/relationships/customXml" Target="../ink/ink27.xml"/><Relationship Id="rId6" Type="http://schemas.openxmlformats.org/officeDocument/2006/relationships/customXml" Target="../ink/ink28.xml"/><Relationship Id="rId7" Type="http://schemas.openxmlformats.org/officeDocument/2006/relationships/customXml" Target="../ink/ink29.xml"/><Relationship Id="rId8" Type="http://schemas.openxmlformats.org/officeDocument/2006/relationships/customXml" Target="../ink/ink30.xml"/><Relationship Id="rId9" Type="http://schemas.openxmlformats.org/officeDocument/2006/relationships/customXml" Target="../ink/ink31.xml"/><Relationship Id="rId10"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78" name="Rectangle 4"/>
          <p:cNvSpPr>
            <a:spLocks noGrp="1" noChangeArrowheads="1"/>
          </p:cNvSpPr>
          <p:nvPr>
            <p:ph type="ctrTitle"/>
          </p:nvPr>
        </p:nvSpPr>
        <p:spPr>
          <a:xfrm>
            <a:off x="1070264" y="3429000"/>
            <a:ext cx="10661071" cy="1863626"/>
          </a:xfrm>
        </p:spPr>
        <p:txBody>
          <a:bodyPr/>
          <a:p>
            <a:pPr algn="ctr"/>
            <a:r>
              <a:rPr altLang="zh-CN" dirty="0" sz="6600" lang="en-US">
                <a:solidFill>
                  <a:schemeClr val="tx1">
                    <a:lumMod val="90000"/>
                    <a:lumOff val="10000"/>
                  </a:schemeClr>
                </a:solidFill>
                <a:latin typeface="+mn-lt"/>
                <a:ea typeface="+mn-ea"/>
                <a:cs typeface="+mn-ea"/>
                <a:sym typeface="+mn-lt"/>
              </a:rPr>
              <a:t>Java5:</a:t>
            </a:r>
            <a:r>
              <a:rPr altLang="en-US" dirty="0" sz="6600" lang="zh-CN">
                <a:solidFill>
                  <a:schemeClr val="tx1">
                    <a:lumMod val="90000"/>
                    <a:lumOff val="10000"/>
                  </a:schemeClr>
                </a:solidFill>
                <a:latin typeface="+mn-lt"/>
                <a:ea typeface="+mn-ea"/>
                <a:cs typeface="+mn-ea"/>
                <a:sym typeface="+mn-lt"/>
              </a:rPr>
              <a:t>超类、子类和继承性</a:t>
            </a:r>
          </a:p>
        </p:txBody>
      </p:sp>
      <p:sp>
        <p:nvSpPr>
          <p:cNvPr id="1048579"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pic>
        <p:nvPicPr>
          <p:cNvPr id="2097153" name="图片 2"/>
          <p:cNvPicPr>
            <a:picLocks noChangeAspect="1"/>
          </p:cNvPicPr>
          <p:nvPr/>
        </p:nvPicPr>
        <p:blipFill>
          <a:blip xmlns:r="http://schemas.openxmlformats.org/officeDocument/2006/relationships" r:embed="rId1"/>
          <a:stretch>
            <a:fillRect/>
          </a:stretch>
        </p:blipFill>
        <p:spPr>
          <a:xfrm>
            <a:off x="104774" y="743914"/>
            <a:ext cx="3269206" cy="343376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06" name="标题 2"/>
          <p:cNvSpPr>
            <a:spLocks noGrp="1"/>
          </p:cNvSpPr>
          <p:nvPr>
            <p:ph type="title"/>
          </p:nvPr>
        </p:nvSpPr>
        <p:spPr/>
        <p:txBody>
          <a:bodyPr/>
          <a:p>
            <a:r>
              <a:rPr altLang="en-US" lang="zh-CN"/>
              <a:t>类的继承</a:t>
            </a:r>
            <a:endParaRPr altLang="en-US" dirty="0" lang="zh-CN"/>
          </a:p>
        </p:txBody>
      </p:sp>
      <p:sp>
        <p:nvSpPr>
          <p:cNvPr id="1048607" name="内容占位符 1"/>
          <p:cNvSpPr>
            <a:spLocks noGrp="1"/>
          </p:cNvSpPr>
          <p:nvPr>
            <p:ph sz="quarter" idx="10"/>
          </p:nvPr>
        </p:nvSpPr>
        <p:spPr/>
        <p:txBody>
          <a:bodyPr/>
          <a:p>
            <a:r>
              <a:rPr altLang="en-US" lang="zh-CN"/>
              <a:t>一个更实际的例子：</a:t>
            </a:r>
            <a:endParaRPr altLang="zh-CN" lang="en-US"/>
          </a:p>
          <a:p>
            <a:pPr lvl="1"/>
            <a:r>
              <a:rPr altLang="en-US" lang="zh-CN"/>
              <a:t>为了新的功能而编写子类</a:t>
            </a:r>
            <a:endParaRPr altLang="en-US" dirty="0" lang="zh-CN"/>
          </a:p>
        </p:txBody>
      </p:sp>
      <p:sp>
        <p:nvSpPr>
          <p:cNvPr id="1048608" name="矩形 3"/>
          <p:cNvSpPr/>
          <p:nvPr/>
        </p:nvSpPr>
        <p:spPr>
          <a:xfrm>
            <a:off x="8605255" y="6199632"/>
            <a:ext cx="2367281" cy="358140"/>
          </a:xfrm>
          <a:prstGeom prst="rect"/>
        </p:spPr>
        <p:txBody>
          <a:bodyPr wrap="none">
            <a:spAutoFit/>
          </a:bodyPr>
          <a:p>
            <a:r>
              <a:rPr altLang="zh-CN" dirty="0" lang="en-US">
                <a:ea typeface="宋体" charset="-122"/>
              </a:rPr>
              <a:t>DemoBoxWeight.java</a:t>
            </a:r>
            <a:endParaRPr altLang="en-US" dirty="0" lang="zh-CN">
              <a:ea typeface="宋体"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9" name="标题 2"/>
          <p:cNvSpPr>
            <a:spLocks noGrp="1"/>
          </p:cNvSpPr>
          <p:nvPr>
            <p:ph type="title"/>
          </p:nvPr>
        </p:nvSpPr>
        <p:spPr/>
        <p:txBody>
          <a:bodyPr/>
          <a:p>
            <a:r>
              <a:rPr altLang="en-US" lang="zh-CN"/>
              <a:t>类的继承</a:t>
            </a:r>
            <a:endParaRPr altLang="en-US" dirty="0" lang="zh-CN"/>
          </a:p>
        </p:txBody>
      </p:sp>
      <p:sp>
        <p:nvSpPr>
          <p:cNvPr id="1048610" name="内容占位符 1"/>
          <p:cNvSpPr>
            <a:spLocks noGrp="1"/>
          </p:cNvSpPr>
          <p:nvPr>
            <p:ph sz="quarter" idx="10"/>
          </p:nvPr>
        </p:nvSpPr>
        <p:spPr/>
        <p:txBody>
          <a:bodyPr/>
          <a:p>
            <a:r>
              <a:rPr altLang="en-US" lang="zh-CN"/>
              <a:t>超类对象可以引用子类实例</a:t>
            </a:r>
            <a:endParaRPr altLang="en-US" dirty="0" lang="zh-CN"/>
          </a:p>
        </p:txBody>
      </p:sp>
      <p:sp>
        <p:nvSpPr>
          <p:cNvPr id="1048611" name="矩形 3"/>
          <p:cNvSpPr/>
          <p:nvPr/>
        </p:nvSpPr>
        <p:spPr>
          <a:xfrm>
            <a:off x="9484978" y="6172200"/>
            <a:ext cx="1643270" cy="369332"/>
          </a:xfrm>
          <a:prstGeom prst="rect"/>
        </p:spPr>
        <p:txBody>
          <a:bodyPr wrap="none">
            <a:spAutoFit/>
          </a:bodyPr>
          <a:p>
            <a:r>
              <a:rPr altLang="zh-CN" dirty="0" lang="en-US"/>
              <a:t>RefDemo.java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2"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5"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3" name="标题 1"/>
          <p:cNvSpPr>
            <a:spLocks noGrp="1"/>
          </p:cNvSpPr>
          <p:nvPr>
            <p:ph type="title"/>
          </p:nvPr>
        </p:nvSpPr>
        <p:spPr/>
        <p:txBody>
          <a:bodyPr/>
          <a:p>
            <a:r>
              <a:rPr altLang="en-US" dirty="0" lang="zh-CN"/>
              <a:t>成员变量的隐藏和方法覆盖 </a:t>
            </a:r>
          </a:p>
        </p:txBody>
      </p:sp>
      <p:sp>
        <p:nvSpPr>
          <p:cNvPr id="1048614" name="内容占位符 4"/>
          <p:cNvSpPr>
            <a:spLocks noGrp="1"/>
          </p:cNvSpPr>
          <p:nvPr>
            <p:ph sz="quarter" idx="10"/>
          </p:nvPr>
        </p:nvSpPr>
        <p:spPr/>
        <p:txBody>
          <a:bodyPr/>
          <a:p>
            <a:r>
              <a:rPr altLang="en-US" dirty="0" lang="zh-CN"/>
              <a:t>在子类的创建中，如果出现了与其超类中相同的成员变量，则超类中的成员变量被子 类中的成员变量所隐藏。</a:t>
            </a:r>
            <a:endParaRPr altLang="zh-CN" dirty="0" lang="en-US"/>
          </a:p>
          <a:p>
            <a:r>
              <a:rPr altLang="en-US" dirty="0" lang="zh-CN"/>
              <a:t>如果出现了与超类中有相同名、同参数及同返回类型的成员方法， 则超类中的成员方法被子类中的成员方法所覆盖。 </a:t>
            </a:r>
          </a:p>
          <a:p>
            <a:endParaRPr altLang="en-US" dirty="0" lang="zh-CN"/>
          </a:p>
        </p:txBody>
      </p:sp>
      <p:sp>
        <p:nvSpPr>
          <p:cNvPr id="1048615" name="矩形 5"/>
          <p:cNvSpPr/>
          <p:nvPr/>
        </p:nvSpPr>
        <p:spPr>
          <a:xfrm>
            <a:off x="8976320" y="6172200"/>
            <a:ext cx="1783081" cy="358141"/>
          </a:xfrm>
          <a:prstGeom prst="rect"/>
        </p:spPr>
        <p:txBody>
          <a:bodyPr wrap="none">
            <a:spAutoFit/>
          </a:bodyPr>
          <a:p>
            <a:r>
              <a:rPr altLang="zh-CN" dirty="0" lang="en-US" err="1">
                <a:latin typeface="CourierNewPSMT" charset="0"/>
              </a:rPr>
              <a:t>TestCovert.java</a:t>
            </a:r>
            <a:r>
              <a:rPr altLang="zh-CN" dirty="0" lang="en-US">
                <a:latin typeface="CourierNewPSMT" charset="0"/>
              </a:rPr>
              <a:t> </a:t>
            </a:r>
            <a:endParaRPr altLang="zh-CN"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6" name="标题 2"/>
          <p:cNvSpPr>
            <a:spLocks noGrp="1"/>
          </p:cNvSpPr>
          <p:nvPr>
            <p:ph type="title"/>
          </p:nvPr>
        </p:nvSpPr>
        <p:spPr/>
        <p:txBody>
          <a:bodyPr/>
          <a:p>
            <a:r>
              <a:rPr altLang="en-US" lang="zh-CN"/>
              <a:t>方法覆盖与运行时的多态</a:t>
            </a:r>
            <a:endParaRPr altLang="en-US" dirty="0" lang="zh-CN"/>
          </a:p>
        </p:txBody>
      </p:sp>
      <p:sp>
        <p:nvSpPr>
          <p:cNvPr id="1048617" name="内容占位符 1"/>
          <p:cNvSpPr>
            <a:spLocks noGrp="1"/>
          </p:cNvSpPr>
          <p:nvPr>
            <p:ph sz="quarter" idx="10"/>
          </p:nvPr>
        </p:nvSpPr>
        <p:spPr/>
        <p:txBody>
          <a:bodyPr/>
          <a:p>
            <a:r>
              <a:rPr altLang="en-US" dirty="0" lang="zh-CN"/>
              <a:t>方法覆盖：</a:t>
            </a:r>
          </a:p>
          <a:p>
            <a:pPr lvl="1"/>
            <a:r>
              <a:rPr altLang="en-US" dirty="0" lang="zh-CN"/>
              <a:t>在子类的创建中，具有与超类中有相同的方法名、相同的参数以及相同的返回数据类型。</a:t>
            </a:r>
          </a:p>
          <a:p>
            <a:pPr lvl="1"/>
            <a:r>
              <a:rPr altLang="en-US" dirty="0" lang="zh-CN"/>
              <a:t>它还具有比超类中被覆盖方法更大的可访问性，即权限限制更宽松。</a:t>
            </a:r>
          </a:p>
          <a:p>
            <a:pPr lvl="1"/>
            <a:r>
              <a:rPr altLang="zh-CN" dirty="0" lang="en-US"/>
              <a:t>public &gt; protected &gt; </a:t>
            </a:r>
            <a:r>
              <a:rPr altLang="en-US" dirty="0" lang="zh-CN"/>
              <a:t>缺省 </a:t>
            </a:r>
            <a:r>
              <a:rPr altLang="zh-CN" dirty="0" lang="en-US"/>
              <a:t>&gt; private</a:t>
            </a:r>
          </a:p>
          <a:p>
            <a:pPr lvl="1"/>
            <a:r>
              <a:rPr altLang="en-US" dirty="0" lang="zh-CN"/>
              <a:t>不同于方法过载。方法过载是在一个类中具有相同方法名的方法，它们之间有不同的参数。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8"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6"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9" name="标题 2"/>
          <p:cNvSpPr>
            <a:spLocks noGrp="1"/>
          </p:cNvSpPr>
          <p:nvPr>
            <p:ph type="title"/>
          </p:nvPr>
        </p:nvSpPr>
        <p:spPr/>
        <p:txBody>
          <a:bodyPr/>
          <a:p>
            <a:pPr lvl="0"/>
            <a:r>
              <a:rPr altLang="zh-CN" lang="en-US"/>
              <a:t>null</a:t>
            </a:r>
            <a:r>
              <a:rPr altLang="zh-CN" lang="zh-CN"/>
              <a:t>，</a:t>
            </a:r>
            <a:r>
              <a:rPr altLang="zh-CN" lang="en-US"/>
              <a:t>this</a:t>
            </a:r>
            <a:r>
              <a:rPr altLang="zh-CN" lang="zh-CN"/>
              <a:t>和</a:t>
            </a:r>
            <a:r>
              <a:rPr altLang="zh-CN" lang="en-US"/>
              <a:t>super</a:t>
            </a:r>
            <a:endParaRPr altLang="en-US" dirty="0" lang="zh-CN"/>
          </a:p>
        </p:txBody>
      </p:sp>
      <p:sp>
        <p:nvSpPr>
          <p:cNvPr id="1048620" name="内容占位符 1"/>
          <p:cNvSpPr>
            <a:spLocks noGrp="1"/>
          </p:cNvSpPr>
          <p:nvPr>
            <p:ph sz="quarter" idx="10"/>
          </p:nvPr>
        </p:nvSpPr>
        <p:spPr/>
        <p:txBody>
          <a:bodyPr/>
          <a:p>
            <a:r>
              <a:rPr altLang="zh-CN" lang="en-US"/>
              <a:t>Java</a:t>
            </a:r>
            <a:r>
              <a:rPr altLang="en-US" lang="zh-CN"/>
              <a:t>语言中，每个类均有三个量，它们具有特别的含义及用途。</a:t>
            </a:r>
          </a:p>
          <a:p>
            <a:pPr lvl="1"/>
            <a:r>
              <a:rPr altLang="zh-CN" lang="en-US"/>
              <a:t>null</a:t>
            </a:r>
          </a:p>
          <a:p>
            <a:pPr lvl="1"/>
            <a:r>
              <a:rPr altLang="zh-CN" lang="en-US"/>
              <a:t>this</a:t>
            </a:r>
          </a:p>
          <a:p>
            <a:pPr lvl="1"/>
            <a:r>
              <a:rPr altLang="zh-CN" lang="en-US"/>
              <a:t>super</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1" name="标题 2"/>
          <p:cNvSpPr>
            <a:spLocks noGrp="1"/>
          </p:cNvSpPr>
          <p:nvPr>
            <p:ph type="title"/>
          </p:nvPr>
        </p:nvSpPr>
        <p:spPr/>
        <p:txBody>
          <a:bodyPr/>
          <a:p>
            <a:r>
              <a:rPr altLang="zh-CN" dirty="0" lang="en-US"/>
              <a:t>null</a:t>
            </a:r>
            <a:r>
              <a:rPr altLang="en-US" dirty="0" lang="zh-CN"/>
              <a:t> </a:t>
            </a:r>
          </a:p>
        </p:txBody>
      </p:sp>
      <p:sp>
        <p:nvSpPr>
          <p:cNvPr id="1048622" name="内容占位符 1"/>
          <p:cNvSpPr>
            <a:spLocks noGrp="1"/>
          </p:cNvSpPr>
          <p:nvPr>
            <p:ph sz="quarter" idx="10"/>
          </p:nvPr>
        </p:nvSpPr>
        <p:spPr/>
        <p:txBody>
          <a:bodyPr/>
          <a:p>
            <a:r>
              <a:rPr altLang="zh-CN" dirty="0" lang="en-US"/>
              <a:t>null</a:t>
            </a:r>
            <a:r>
              <a:rPr altLang="en-US" dirty="0" lang="zh-CN"/>
              <a:t>表示变量的值为“空”，用于表示对象或数组还没有相应的实例引用。例如：</a:t>
            </a:r>
          </a:p>
          <a:p>
            <a:r>
              <a:rPr altLang="zh-CN" dirty="0" lang="en-US"/>
              <a:t>Point </a:t>
            </a:r>
            <a:r>
              <a:rPr altLang="zh-CN" dirty="0" lang="en-US" err="1"/>
              <a:t>pNull</a:t>
            </a:r>
            <a:r>
              <a:rPr altLang="zh-CN" dirty="0" lang="en-US"/>
              <a:t> = null;</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3" name="标题 2"/>
          <p:cNvSpPr>
            <a:spLocks noGrp="1"/>
          </p:cNvSpPr>
          <p:nvPr>
            <p:ph type="title"/>
          </p:nvPr>
        </p:nvSpPr>
        <p:spPr/>
        <p:txBody>
          <a:bodyPr/>
          <a:p>
            <a:r>
              <a:rPr altLang="zh-CN" dirty="0" lang="en-US"/>
              <a:t>this</a:t>
            </a:r>
            <a:r>
              <a:rPr altLang="en-US" dirty="0" lang="zh-CN"/>
              <a:t> </a:t>
            </a:r>
          </a:p>
        </p:txBody>
      </p:sp>
      <p:sp>
        <p:nvSpPr>
          <p:cNvPr id="1048624" name="内容占位符 1"/>
          <p:cNvSpPr>
            <a:spLocks noGrp="1"/>
          </p:cNvSpPr>
          <p:nvPr>
            <p:ph sz="quarter" idx="10"/>
          </p:nvPr>
        </p:nvSpPr>
        <p:spPr/>
        <p:txBody>
          <a:bodyPr/>
          <a:p>
            <a:r>
              <a:rPr altLang="en-US" dirty="0" lang="zh-CN"/>
              <a:t>表示对类的实例访问，它也表示了对象对该实例引用访问。</a:t>
            </a:r>
            <a:endParaRPr altLang="zh-CN" dirty="0" lang="en-US"/>
          </a:p>
          <a:p>
            <a:r>
              <a:rPr altLang="en-US" dirty="0" lang="zh-CN"/>
              <a:t>在类中可以来指向成员变量，以示区别于非成员变量；</a:t>
            </a:r>
          </a:p>
          <a:p>
            <a:r>
              <a:rPr altLang="en-US" dirty="0" lang="zh-CN"/>
              <a:t>在构造器中，使用</a:t>
            </a:r>
            <a:r>
              <a:rPr altLang="zh-CN" dirty="0" lang="en-US"/>
              <a:t>this()</a:t>
            </a:r>
            <a:r>
              <a:rPr altLang="en-US" dirty="0" lang="zh-CN"/>
              <a:t>形式对另一个构造器的调用；</a:t>
            </a:r>
          </a:p>
          <a:p>
            <a:r>
              <a:rPr altLang="en-US" dirty="0" lang="zh-CN"/>
              <a:t>在类的创建中，需要表示对自身的实例访问时，用</a:t>
            </a:r>
            <a:r>
              <a:rPr altLang="zh-CN" dirty="0" lang="en-US"/>
              <a:t>this</a:t>
            </a:r>
            <a:r>
              <a:rPr altLang="en-US" dirty="0" lang="zh-CN"/>
              <a:t>表示。</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5" name="标题 2"/>
          <p:cNvSpPr>
            <a:spLocks noGrp="1"/>
          </p:cNvSpPr>
          <p:nvPr>
            <p:ph type="title"/>
          </p:nvPr>
        </p:nvSpPr>
        <p:spPr/>
        <p:txBody>
          <a:bodyPr/>
          <a:p>
            <a:r>
              <a:rPr altLang="zh-CN" dirty="0" lang="en-US"/>
              <a:t>super</a:t>
            </a:r>
            <a:endParaRPr altLang="en-US" dirty="0" lang="zh-CN"/>
          </a:p>
        </p:txBody>
      </p:sp>
      <p:sp>
        <p:nvSpPr>
          <p:cNvPr id="1048626" name="内容占位符 1"/>
          <p:cNvSpPr>
            <a:spLocks noGrp="1"/>
          </p:cNvSpPr>
          <p:nvPr>
            <p:ph sz="quarter" idx="10"/>
          </p:nvPr>
        </p:nvSpPr>
        <p:spPr/>
        <p:txBody>
          <a:bodyPr/>
          <a:p>
            <a:r>
              <a:rPr altLang="en-US" dirty="0" lang="zh-CN"/>
              <a:t>在子类中，使用</a:t>
            </a:r>
            <a:r>
              <a:rPr altLang="zh-CN" dirty="0" lang="en-US"/>
              <a:t>super</a:t>
            </a:r>
            <a:r>
              <a:rPr altLang="en-US" dirty="0" lang="zh-CN"/>
              <a:t>访问被隐藏的超类变量，被覆盖的超类方法。</a:t>
            </a:r>
            <a:endParaRPr altLang="zh-CN" dirty="0" lang="en-US"/>
          </a:p>
          <a:p>
            <a:r>
              <a:rPr altLang="en-US" dirty="0" lang="zh-CN"/>
              <a:t>使用有三种情况：</a:t>
            </a:r>
          </a:p>
          <a:p>
            <a:pPr lvl="1"/>
            <a:r>
              <a:rPr altLang="en-US" dirty="0" lang="zh-CN"/>
              <a:t>访问被隐藏的超类成员变量：</a:t>
            </a:r>
            <a:r>
              <a:rPr altLang="zh-CN" dirty="0" lang="en-US" err="1"/>
              <a:t>super.varName</a:t>
            </a:r>
            <a:endParaRPr altLang="zh-CN" dirty="0" lang="en-US"/>
          </a:p>
          <a:p>
            <a:pPr lvl="1"/>
            <a:r>
              <a:rPr altLang="en-US" dirty="0" lang="zh-CN"/>
              <a:t>调用超类中被覆盖的方法： </a:t>
            </a:r>
            <a:r>
              <a:rPr altLang="zh-CN" dirty="0" lang="en-US"/>
              <a:t>	</a:t>
            </a:r>
            <a:r>
              <a:rPr altLang="zh-CN" dirty="0" lang="en-US" err="1"/>
              <a:t>super.methodName</a:t>
            </a:r>
            <a:r>
              <a:rPr altLang="zh-CN" dirty="0" lang="en-US"/>
              <a:t>([</a:t>
            </a:r>
            <a:r>
              <a:rPr altLang="zh-CN" dirty="0" lang="en-US" err="1"/>
              <a:t>paramList</a:t>
            </a:r>
            <a:r>
              <a:rPr altLang="zh-CN" dirty="0" lang="en-US"/>
              <a:t>])</a:t>
            </a:r>
          </a:p>
          <a:p>
            <a:pPr lvl="1"/>
            <a:r>
              <a:rPr altLang="en-US" dirty="0" lang="zh-CN"/>
              <a:t>调用超类中的构造方法：</a:t>
            </a:r>
            <a:r>
              <a:rPr altLang="zh-CN" dirty="0" lang="en-US"/>
              <a:t>	super([</a:t>
            </a:r>
            <a:r>
              <a:rPr altLang="zh-CN" dirty="0" lang="en-US" err="1"/>
              <a:t>paramList</a:t>
            </a:r>
            <a:r>
              <a:rPr altLang="zh-CN" dirty="0" lang="en-US"/>
              <a:t>])</a:t>
            </a:r>
            <a:endParaRPr altLang="en-US" dirty="0" lang="zh-CN"/>
          </a:p>
        </p:txBody>
      </p:sp>
      <p:sp>
        <p:nvSpPr>
          <p:cNvPr id="1048627" name="矩形 3"/>
          <p:cNvSpPr/>
          <p:nvPr/>
        </p:nvSpPr>
        <p:spPr>
          <a:xfrm>
            <a:off x="7376559" y="6199632"/>
            <a:ext cx="1643381" cy="358140"/>
          </a:xfrm>
          <a:prstGeom prst="rect"/>
        </p:spPr>
        <p:txBody>
          <a:bodyPr wrap="none">
            <a:spAutoFit/>
          </a:bodyPr>
          <a:p>
            <a:r>
              <a:rPr altLang="zh-CN" dirty="0" lang="en-US"/>
              <a:t>UseSuper.java</a:t>
            </a:r>
            <a:endParaRPr altLang="en-US" dirty="0" lang="zh-CN"/>
          </a:p>
        </p:txBody>
      </p:sp>
      <p:sp>
        <p:nvSpPr>
          <p:cNvPr id="1048628" name="矩形 4"/>
          <p:cNvSpPr/>
          <p:nvPr/>
        </p:nvSpPr>
        <p:spPr>
          <a:xfrm>
            <a:off x="9336360" y="6199632"/>
            <a:ext cx="1859281" cy="358140"/>
          </a:xfrm>
          <a:prstGeom prst="rect"/>
        </p:spPr>
        <p:txBody>
          <a:bodyPr wrap="none">
            <a:spAutoFit/>
          </a:bodyPr>
          <a:p>
            <a:r>
              <a:rPr altLang="zh-CN" dirty="0" lang="en-US"/>
              <a:t>DemoSuper.java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86"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4"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9" name="标题 2"/>
          <p:cNvSpPr>
            <a:spLocks noGrp="1"/>
          </p:cNvSpPr>
          <p:nvPr>
            <p:ph type="title"/>
          </p:nvPr>
        </p:nvSpPr>
        <p:spPr/>
        <p:txBody>
          <a:bodyPr/>
          <a:p>
            <a:r>
              <a:rPr altLang="en-US" lang="zh-CN"/>
              <a:t>何时调用构造函数</a:t>
            </a:r>
            <a:endParaRPr altLang="en-US" dirty="0" lang="zh-CN"/>
          </a:p>
        </p:txBody>
      </p:sp>
      <p:sp>
        <p:nvSpPr>
          <p:cNvPr id="1048630" name="内容占位符 1"/>
          <p:cNvSpPr>
            <a:spLocks noGrp="1"/>
          </p:cNvSpPr>
          <p:nvPr>
            <p:ph sz="quarter" idx="10"/>
          </p:nvPr>
        </p:nvSpPr>
        <p:spPr/>
        <p:txBody>
          <a:bodyPr/>
          <a:p>
            <a:r>
              <a:rPr altLang="zh-CN" dirty="0" lang="en-US"/>
              <a:t>super( )</a:t>
            </a:r>
            <a:r>
              <a:rPr altLang="en-US" dirty="0" lang="zh-CN"/>
              <a:t>必须是子类构造函数的第一个执行语句，无论你用到了</a:t>
            </a:r>
            <a:r>
              <a:rPr altLang="zh-CN" dirty="0" lang="en-US"/>
              <a:t>super( )</a:t>
            </a:r>
            <a:r>
              <a:rPr altLang="en-US" dirty="0" lang="zh-CN"/>
              <a:t>没有，这个次序不变。</a:t>
            </a:r>
            <a:endParaRPr altLang="zh-CN" dirty="0" lang="en-US"/>
          </a:p>
          <a:p>
            <a:r>
              <a:rPr altLang="en-US" dirty="0" lang="zh-CN"/>
              <a:t>如果</a:t>
            </a:r>
            <a:r>
              <a:rPr altLang="zh-CN" dirty="0" lang="en-US"/>
              <a:t>super( )</a:t>
            </a:r>
            <a:r>
              <a:rPr altLang="en-US" dirty="0" lang="zh-CN"/>
              <a:t>没有被用到，每个超类的默认的或无参数的构造函数将执行。</a:t>
            </a:r>
          </a:p>
        </p:txBody>
      </p:sp>
      <mc:AlternateContent xmlns:mc="http://schemas.openxmlformats.org/markup-compatibility/2006">
        <mc:Choice xmlns:p14="http://schemas.microsoft.com/office/powerpoint/2010/main" Requires="p14">
          <p:contentPart p14:bwMode="auto" r:id="rId1">
            <p14:nvContentPartPr>
              <p14:cNvPr id="1048744" name=""/>
              <p14:cNvContentPartPr/>
              <p14:nvPr/>
            </p14:nvContentPartPr>
            <p14:xfrm>
              <a:off x="6472926" y="1449233"/>
              <a:ext cx="3023988" cy="116520"/>
            </p14:xfrm>
          </p:contentPart>
        </mc:Choice>
        <mc:Fallback>
          <p:sp>
            <p:nvSpPr>
              <p:cNvPr id="1048744" name=""/>
              <p:cNvSpPr/>
              <p:nvPr/>
            </p:nvSpPr>
            <p:spPr>
              <a:xfrm>
                <a:off x="6472926" y="1449233"/>
                <a:ext cx="3023988" cy="116520"/>
              </a:xfrm>
            </p:spPr>
          </p:sp>
        </mc:Fallback>
      </mc:AlternateContent>
      <mc:AlternateContent xmlns:mc="http://schemas.openxmlformats.org/markup-compatibility/2006">
        <mc:Choice xmlns:p14="http://schemas.microsoft.com/office/powerpoint/2010/main" Requires="p14">
          <p:contentPart p14:bwMode="auto" r:id="rId2">
            <p14:nvContentPartPr>
              <p14:cNvPr id="1048745" name=""/>
              <p14:cNvContentPartPr/>
              <p14:nvPr/>
            </p14:nvContentPartPr>
            <p14:xfrm>
              <a:off x="6512603" y="1994444"/>
              <a:ext cx="965874" cy="50788"/>
            </p14:xfrm>
          </p:contentPart>
        </mc:Choice>
        <mc:Fallback>
          <p:sp>
            <p:nvSpPr>
              <p:cNvPr id="1048745" name=""/>
              <p:cNvSpPr/>
              <p:nvPr/>
            </p:nvSpPr>
            <p:spPr>
              <a:xfrm>
                <a:off x="6512603" y="1994444"/>
                <a:ext cx="965874" cy="50788"/>
              </a:xfrm>
            </p:spPr>
          </p:sp>
        </mc:Fallback>
      </mc:AlternateContent>
      <mc:AlternateContent xmlns:mc="http://schemas.openxmlformats.org/markup-compatibility/2006">
        <mc:Choice xmlns:p14="http://schemas.microsoft.com/office/powerpoint/2010/main" Requires="p14">
          <p:contentPart p14:bwMode="auto" r:id="rId3">
            <p14:nvContentPartPr>
              <p14:cNvPr id="1048746" name=""/>
              <p14:cNvContentPartPr/>
              <p14:nvPr/>
            </p14:nvContentPartPr>
            <p14:xfrm>
              <a:off x="3389500" y="2667001"/>
              <a:ext cx="2053764" cy="111068"/>
            </p14:xfrm>
          </p:contentPart>
        </mc:Choice>
        <mc:Fallback>
          <p:sp>
            <p:nvSpPr>
              <p:cNvPr id="1048746" name=""/>
              <p:cNvSpPr/>
              <p:nvPr/>
            </p:nvSpPr>
            <p:spPr>
              <a:xfrm>
                <a:off x="3389500" y="2667001"/>
                <a:ext cx="2053764" cy="111068"/>
              </a:xfrm>
            </p:spPr>
          </p:sp>
        </mc:Fallback>
      </mc:AlternateContent>
      <mc:AlternateContent xmlns:mc="http://schemas.openxmlformats.org/markup-compatibility/2006">
        <mc:Choice xmlns:p14="http://schemas.microsoft.com/office/powerpoint/2010/main" Requires="p14">
          <p:contentPart p14:bwMode="auto" r:id="rId4">
            <p14:nvContentPartPr>
              <p14:cNvPr id="1048747" name=""/>
              <p14:cNvContentPartPr/>
              <p14:nvPr/>
            </p14:nvContentPartPr>
            <p14:xfrm>
              <a:off x="7731236" y="2880607"/>
              <a:ext cx="3536870" cy="68193"/>
            </p14:xfrm>
          </p:contentPart>
        </mc:Choice>
        <mc:Fallback>
          <p:sp>
            <p:nvSpPr>
              <p:cNvPr id="1048747" name=""/>
              <p:cNvSpPr/>
              <p:nvPr/>
            </p:nvSpPr>
            <p:spPr>
              <a:xfrm>
                <a:off x="7731236" y="2880607"/>
                <a:ext cx="3536870" cy="68193"/>
              </a:xfrm>
            </p:spPr>
          </p:sp>
        </mc:Fallback>
      </mc:AlternateContent>
      <mc:AlternateContent xmlns:mc="http://schemas.openxmlformats.org/markup-compatibility/2006">
        <mc:Choice xmlns:p14="http://schemas.microsoft.com/office/powerpoint/2010/main" Requires="p14">
          <p:contentPart p14:bwMode="auto" r:id="rId5">
            <p14:nvContentPartPr>
              <p14:cNvPr id="1048748" name=""/>
              <p14:cNvContentPartPr/>
              <p14:nvPr/>
            </p14:nvContentPartPr>
            <p14:xfrm>
              <a:off x="929562" y="3335232"/>
              <a:ext cx="3070343" cy="90925"/>
            </p14:xfrm>
          </p:contentPart>
        </mc:Choice>
        <mc:Fallback>
          <p:sp>
            <p:nvSpPr>
              <p:cNvPr id="1048748" name=""/>
              <p:cNvSpPr/>
              <p:nvPr/>
            </p:nvSpPr>
            <p:spPr>
              <a:xfrm>
                <a:off x="929562" y="3335232"/>
                <a:ext cx="3070343" cy="90925"/>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1"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7"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2" name="标题 2"/>
          <p:cNvSpPr>
            <a:spLocks noGrp="1"/>
          </p:cNvSpPr>
          <p:nvPr>
            <p:ph type="title"/>
          </p:nvPr>
        </p:nvSpPr>
        <p:spPr/>
        <p:txBody>
          <a:bodyPr/>
          <a:p>
            <a:r>
              <a:rPr altLang="en-US" dirty="0" lang="zh-CN"/>
              <a:t>运行时的多态</a:t>
            </a:r>
          </a:p>
        </p:txBody>
      </p:sp>
      <p:sp>
        <p:nvSpPr>
          <p:cNvPr id="1048633" name="内容占位符 1"/>
          <p:cNvSpPr>
            <a:spLocks noGrp="1"/>
          </p:cNvSpPr>
          <p:nvPr>
            <p:ph sz="quarter" idx="10"/>
          </p:nvPr>
        </p:nvSpPr>
        <p:spPr/>
        <p:txBody>
          <a:bodyPr/>
          <a:p>
            <a:r>
              <a:rPr altLang="en-US" dirty="0" lang="zh-CN"/>
              <a:t>超类的对象可以引用子类的实例</a:t>
            </a:r>
            <a:endParaRPr altLang="zh-CN" dirty="0" lang="en-US"/>
          </a:p>
          <a:p>
            <a:r>
              <a:rPr altLang="en-US" dirty="0" lang="zh-CN"/>
              <a:t>该对象仍然只能够调用超类中定义的方法和变量</a:t>
            </a:r>
            <a:endParaRPr altLang="zh-CN" dirty="0" lang="en-US"/>
          </a:p>
          <a:p>
            <a:r>
              <a:rPr altLang="en-US" dirty="0" lang="zh-CN"/>
              <a:t>对于覆盖或继承的方法，</a:t>
            </a:r>
            <a:r>
              <a:rPr altLang="zh-CN" dirty="0" lang="en-US"/>
              <a:t>Java</a:t>
            </a:r>
            <a:r>
              <a:rPr altLang="en-US" dirty="0" lang="zh-CN"/>
              <a:t>运行时系统根据调用该方法的实例的类型来决定选择哪个方法调用。</a:t>
            </a:r>
          </a:p>
          <a:p>
            <a:r>
              <a:rPr altLang="en-US" dirty="0" lang="zh-CN"/>
              <a:t>对子类的一个实例，如果子类覆盖了超类的方法，则运行时系统调用子类的方法。</a:t>
            </a:r>
          </a:p>
          <a:p>
            <a:r>
              <a:rPr altLang="en-US" dirty="0" lang="zh-CN"/>
              <a:t>如果子类继承了超类的方法</a:t>
            </a:r>
            <a:r>
              <a:rPr altLang="zh-CN" dirty="0" lang="en-US"/>
              <a:t>(</a:t>
            </a:r>
            <a:r>
              <a:rPr altLang="en-US" dirty="0" lang="zh-CN"/>
              <a:t>未覆盖</a:t>
            </a:r>
            <a:r>
              <a:rPr altLang="zh-CN" dirty="0" lang="en-US"/>
              <a:t>)</a:t>
            </a:r>
            <a:r>
              <a:rPr altLang="en-US" dirty="0" lang="zh-CN"/>
              <a:t>，则运行时系统调用超类的方法。</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4" name="标题 2"/>
          <p:cNvSpPr>
            <a:spLocks noGrp="1"/>
          </p:cNvSpPr>
          <p:nvPr>
            <p:ph type="title"/>
          </p:nvPr>
        </p:nvSpPr>
        <p:spPr/>
        <p:txBody>
          <a:bodyPr/>
          <a:p>
            <a:r>
              <a:rPr altLang="en-US" dirty="0" lang="zh-CN"/>
              <a:t>方法覆盖与运行时的多态</a:t>
            </a:r>
          </a:p>
        </p:txBody>
      </p:sp>
      <p:sp>
        <p:nvSpPr>
          <p:cNvPr id="1048635" name="内容占位符 1"/>
          <p:cNvSpPr>
            <a:spLocks noGrp="1"/>
          </p:cNvSpPr>
          <p:nvPr>
            <p:ph sz="quarter" idx="10"/>
          </p:nvPr>
        </p:nvSpPr>
        <p:spPr>
          <a:xfrm>
            <a:off x="398317" y="1094243"/>
            <a:ext cx="5336132" cy="5046784"/>
          </a:xfrm>
        </p:spPr>
        <p:txBody>
          <a:bodyPr/>
          <a:p>
            <a:pPr indent="0" marL="0">
              <a:spcBef>
                <a:spcPts val="1200"/>
              </a:spcBef>
              <a:buNone/>
            </a:pPr>
            <a:r>
              <a:rPr altLang="zh-CN" dirty="0" sz="2000" lang="en-US"/>
              <a:t>class </a:t>
            </a:r>
            <a:r>
              <a:rPr altLang="zh-CN" dirty="0" sz="2000" lang="en-US" err="1"/>
              <a:t>ClassA</a:t>
            </a:r>
            <a:r>
              <a:rPr altLang="zh-CN" dirty="0" sz="2000" lang="en-US"/>
              <a:t>{</a:t>
            </a:r>
          </a:p>
          <a:p>
            <a:pPr indent="0" marL="0">
              <a:spcBef>
                <a:spcPts val="1200"/>
              </a:spcBef>
              <a:buNone/>
            </a:pPr>
            <a:r>
              <a:rPr altLang="zh-CN" dirty="0" sz="2000" lang="en-US"/>
              <a:t>	void </a:t>
            </a:r>
            <a:r>
              <a:rPr altLang="zh-CN" dirty="0" sz="2000" lang="en-US" err="1"/>
              <a:t>callMe</a:t>
            </a:r>
            <a:r>
              <a:rPr altLang="zh-CN" dirty="0" sz="2000" lang="en-US"/>
              <a:t>(){</a:t>
            </a:r>
          </a:p>
          <a:p>
            <a:pPr indent="0" marL="0">
              <a:spcBef>
                <a:spcPts val="1200"/>
              </a:spcBef>
              <a:buNone/>
            </a:pPr>
            <a:r>
              <a:rPr altLang="zh-CN" dirty="0" sz="2000" lang="en-US"/>
              <a:t>	  </a:t>
            </a:r>
            <a:r>
              <a:rPr altLang="zh-CN" dirty="0" sz="2000" lang="en-US" err="1"/>
              <a:t>System.out.println</a:t>
            </a:r>
            <a:r>
              <a:rPr altLang="zh-CN" dirty="0" sz="2000" lang="en-US"/>
              <a:t>("</a:t>
            </a:r>
            <a:r>
              <a:rPr altLang="en-US" dirty="0" sz="2000" lang="zh-CN"/>
              <a:t>在</a:t>
            </a:r>
            <a:r>
              <a:rPr altLang="zh-CN" dirty="0" sz="2000" lang="en-US" err="1"/>
              <a:t>ClassA</a:t>
            </a:r>
            <a:r>
              <a:rPr altLang="en-US" dirty="0" sz="2000" lang="zh-CN"/>
              <a:t>中的</a:t>
            </a:r>
            <a:r>
              <a:rPr altLang="zh-CN" dirty="0" sz="2000" lang="en-US" err="1"/>
              <a:t>callMe</a:t>
            </a:r>
            <a:r>
              <a:rPr altLang="zh-CN" dirty="0" sz="2000" lang="en-US"/>
              <a:t>()</a:t>
            </a:r>
            <a:r>
              <a:rPr altLang="en-US" dirty="0" sz="2000" lang="zh-CN"/>
              <a:t>方法</a:t>
            </a:r>
            <a:r>
              <a:rPr altLang="zh-CN" dirty="0" sz="2000" lang="en-US"/>
              <a:t>!");</a:t>
            </a:r>
          </a:p>
          <a:p>
            <a:pPr indent="0" marL="0">
              <a:spcBef>
                <a:spcPts val="1200"/>
              </a:spcBef>
              <a:buNone/>
            </a:pPr>
            <a:r>
              <a:rPr altLang="zh-CN" dirty="0" sz="2000" lang="en-US"/>
              <a:t>	}</a:t>
            </a:r>
          </a:p>
          <a:p>
            <a:pPr indent="0" marL="0">
              <a:spcBef>
                <a:spcPts val="1200"/>
              </a:spcBef>
              <a:buNone/>
            </a:pPr>
            <a:r>
              <a:rPr altLang="zh-CN" dirty="0" sz="2000" lang="en-US"/>
              <a:t>}</a:t>
            </a:r>
          </a:p>
          <a:p>
            <a:pPr indent="0" marL="0">
              <a:spcBef>
                <a:spcPts val="1200"/>
              </a:spcBef>
              <a:buNone/>
            </a:pPr>
            <a:r>
              <a:rPr altLang="zh-CN" dirty="0" sz="2000" lang="en-US"/>
              <a:t>class </a:t>
            </a:r>
            <a:r>
              <a:rPr altLang="zh-CN" dirty="0" sz="2000" lang="en-US" err="1"/>
              <a:t>ClassB</a:t>
            </a:r>
            <a:r>
              <a:rPr altLang="zh-CN" dirty="0" sz="2000" lang="en-US"/>
              <a:t> extends </a:t>
            </a:r>
            <a:r>
              <a:rPr altLang="zh-CN" dirty="0" sz="2000" lang="en-US" err="1"/>
              <a:t>ClassA</a:t>
            </a:r>
            <a:r>
              <a:rPr altLang="zh-CN" dirty="0" sz="2000" lang="en-US"/>
              <a:t>{</a:t>
            </a:r>
          </a:p>
          <a:p>
            <a:pPr indent="0" marL="0">
              <a:spcBef>
                <a:spcPts val="1200"/>
              </a:spcBef>
              <a:buNone/>
            </a:pPr>
            <a:r>
              <a:rPr altLang="zh-CN" dirty="0" sz="2000" lang="en-US"/>
              <a:t>	void </a:t>
            </a:r>
            <a:r>
              <a:rPr altLang="zh-CN" dirty="0" sz="2000" lang="en-US" err="1"/>
              <a:t>callMe</a:t>
            </a:r>
            <a:r>
              <a:rPr altLang="zh-CN" dirty="0" sz="2000" lang="en-US"/>
              <a:t>(){</a:t>
            </a:r>
          </a:p>
          <a:p>
            <a:pPr indent="0" marL="0">
              <a:spcBef>
                <a:spcPts val="1200"/>
              </a:spcBef>
              <a:buNone/>
            </a:pPr>
            <a:r>
              <a:rPr altLang="zh-CN" dirty="0" sz="2000" lang="en-US"/>
              <a:t>	  </a:t>
            </a:r>
            <a:r>
              <a:rPr altLang="zh-CN" dirty="0" sz="2000" lang="en-US" err="1"/>
              <a:t>System.out.println</a:t>
            </a:r>
            <a:r>
              <a:rPr altLang="zh-CN" dirty="0" sz="2000" lang="en-US"/>
              <a:t>("</a:t>
            </a:r>
            <a:r>
              <a:rPr altLang="en-US" dirty="0" sz="2000" lang="zh-CN"/>
              <a:t>在</a:t>
            </a:r>
            <a:r>
              <a:rPr altLang="zh-CN" dirty="0" sz="2000" lang="en-US" err="1"/>
              <a:t>ClassB</a:t>
            </a:r>
            <a:r>
              <a:rPr altLang="en-US" dirty="0" sz="2000" lang="zh-CN"/>
              <a:t>中的</a:t>
            </a:r>
            <a:r>
              <a:rPr altLang="zh-CN" dirty="0" sz="2000" lang="en-US" err="1"/>
              <a:t>callMe</a:t>
            </a:r>
            <a:r>
              <a:rPr altLang="zh-CN" dirty="0" sz="2000" lang="en-US"/>
              <a:t>()</a:t>
            </a:r>
            <a:r>
              <a:rPr altLang="en-US" dirty="0" sz="2000" lang="zh-CN"/>
              <a:t>方法</a:t>
            </a:r>
            <a:r>
              <a:rPr altLang="zh-CN" dirty="0" sz="2000" lang="en-US"/>
              <a:t>!");</a:t>
            </a:r>
          </a:p>
          <a:p>
            <a:pPr indent="0" marL="0">
              <a:spcBef>
                <a:spcPts val="1200"/>
              </a:spcBef>
              <a:buNone/>
            </a:pPr>
            <a:r>
              <a:rPr altLang="zh-CN" dirty="0" sz="2000" lang="en-US"/>
              <a:t>	}</a:t>
            </a:r>
          </a:p>
          <a:p>
            <a:pPr indent="0" marL="0">
              <a:spcBef>
                <a:spcPts val="1200"/>
              </a:spcBef>
              <a:buNone/>
            </a:pPr>
            <a:r>
              <a:rPr altLang="zh-CN" dirty="0" sz="2000" lang="en-US"/>
              <a:t>}</a:t>
            </a:r>
          </a:p>
          <a:p>
            <a:pPr>
              <a:spcBef>
                <a:spcPts val="1200"/>
              </a:spcBef>
            </a:pPr>
            <a:endParaRPr altLang="en-US" dirty="0" sz="2000" lang="zh-CN"/>
          </a:p>
        </p:txBody>
      </p:sp>
      <p:sp>
        <p:nvSpPr>
          <p:cNvPr id="1048636" name="内容占位符 3"/>
          <p:cNvSpPr>
            <a:spLocks noGrp="1"/>
          </p:cNvSpPr>
          <p:nvPr>
            <p:ph sz="half" idx="4294967295"/>
          </p:nvPr>
        </p:nvSpPr>
        <p:spPr>
          <a:xfrm>
            <a:off x="6196447" y="895061"/>
            <a:ext cx="5628408" cy="5245966"/>
          </a:xfrm>
        </p:spPr>
        <p:txBody>
          <a:bodyPr/>
          <a:p>
            <a:pPr indent="0" marL="0">
              <a:lnSpc>
                <a:spcPct val="100000"/>
              </a:lnSpc>
              <a:spcBef>
                <a:spcPts val="1200"/>
              </a:spcBef>
              <a:buNone/>
            </a:pPr>
            <a:r>
              <a:rPr altLang="zh-CN" b="1" dirty="0" lang="en-US"/>
              <a:t>public class </a:t>
            </a:r>
            <a:r>
              <a:rPr altLang="zh-CN" b="1" dirty="0" lang="en-US" err="1"/>
              <a:t>TestConvert</a:t>
            </a:r>
            <a:r>
              <a:rPr altLang="zh-CN" b="1" dirty="0" lang="en-US"/>
              <a:t>{</a:t>
            </a:r>
          </a:p>
          <a:p>
            <a:pPr indent="0" marL="0">
              <a:lnSpc>
                <a:spcPct val="100000"/>
              </a:lnSpc>
              <a:spcBef>
                <a:spcPts val="1200"/>
              </a:spcBef>
              <a:buNone/>
            </a:pPr>
            <a:r>
              <a:rPr altLang="zh-CN" b="1" dirty="0" lang="en-US"/>
              <a:t>	public static void main(String </a:t>
            </a:r>
            <a:r>
              <a:rPr altLang="zh-CN" b="1" dirty="0" lang="en-US" err="1"/>
              <a:t>arg</a:t>
            </a:r>
            <a:r>
              <a:rPr altLang="zh-CN" b="1" dirty="0" lang="en-US"/>
              <a:t>[]){</a:t>
            </a:r>
          </a:p>
          <a:p>
            <a:pPr indent="0" marL="0">
              <a:lnSpc>
                <a:spcPct val="100000"/>
              </a:lnSpc>
              <a:spcBef>
                <a:spcPts val="1200"/>
              </a:spcBef>
              <a:buNone/>
            </a:pPr>
            <a:r>
              <a:rPr altLang="zh-CN" b="1" dirty="0" lang="en-US"/>
              <a:t>	  </a:t>
            </a:r>
            <a:r>
              <a:rPr altLang="zh-CN" b="1" dirty="0" lang="en-US" err="1"/>
              <a:t>ClassA</a:t>
            </a:r>
            <a:r>
              <a:rPr altLang="zh-CN" b="1" dirty="0" lang="en-US"/>
              <a:t> </a:t>
            </a:r>
            <a:r>
              <a:rPr altLang="zh-CN" b="1" dirty="0" lang="en-US" err="1"/>
              <a:t>vA</a:t>
            </a:r>
            <a:r>
              <a:rPr altLang="zh-CN" b="1" dirty="0" lang="en-US"/>
              <a:t> = new </a:t>
            </a:r>
            <a:r>
              <a:rPr altLang="zh-CN" b="1" dirty="0" lang="en-US" err="1"/>
              <a:t>ClassB</a:t>
            </a:r>
            <a:r>
              <a:rPr altLang="zh-CN" b="1" dirty="0" lang="en-US"/>
              <a:t>();</a:t>
            </a:r>
          </a:p>
          <a:p>
            <a:pPr indent="0" marL="0">
              <a:lnSpc>
                <a:spcPct val="100000"/>
              </a:lnSpc>
              <a:spcBef>
                <a:spcPts val="1200"/>
              </a:spcBef>
              <a:buNone/>
            </a:pPr>
            <a:r>
              <a:rPr altLang="zh-CN" b="1" dirty="0" lang="en-US"/>
              <a:t>	  </a:t>
            </a:r>
            <a:r>
              <a:rPr altLang="zh-CN" b="1" dirty="0" lang="en-US" err="1"/>
              <a:t>vA.callMe</a:t>
            </a:r>
            <a:r>
              <a:rPr altLang="zh-CN" b="1" dirty="0" lang="en-US"/>
              <a:t>();</a:t>
            </a:r>
          </a:p>
          <a:p>
            <a:pPr indent="0" marL="0">
              <a:lnSpc>
                <a:spcPct val="100000"/>
              </a:lnSpc>
              <a:spcBef>
                <a:spcPts val="1200"/>
              </a:spcBef>
              <a:buNone/>
            </a:pPr>
            <a:r>
              <a:rPr altLang="zh-CN" b="1" dirty="0" lang="en-US"/>
              <a:t>	}</a:t>
            </a:r>
          </a:p>
          <a:p>
            <a:pPr indent="0" marL="0">
              <a:lnSpc>
                <a:spcPct val="100000"/>
              </a:lnSpc>
              <a:spcBef>
                <a:spcPts val="1200"/>
              </a:spcBef>
              <a:buNone/>
            </a:pPr>
            <a:r>
              <a:rPr altLang="zh-CN" b="1" dirty="0" lang="en-US"/>
              <a:t>}</a:t>
            </a:r>
          </a:p>
          <a:p>
            <a:pPr indent="0" marL="0">
              <a:lnSpc>
                <a:spcPct val="100000"/>
              </a:lnSpc>
              <a:spcBef>
                <a:spcPts val="1200"/>
              </a:spcBef>
              <a:buNone/>
            </a:pPr>
            <a:r>
              <a:rPr altLang="en-US" b="1" dirty="0" lang="zh-CN"/>
              <a:t>程序运行输出的是？</a:t>
            </a:r>
          </a:p>
          <a:p>
            <a:pPr indent="0" marL="0">
              <a:lnSpc>
                <a:spcPct val="100000"/>
              </a:lnSpc>
              <a:spcBef>
                <a:spcPts val="1200"/>
              </a:spcBef>
              <a:buNone/>
            </a:pPr>
            <a:r>
              <a:rPr altLang="en-US" b="1" dirty="0" lang="zh-CN"/>
              <a:t>     在</a:t>
            </a:r>
            <a:r>
              <a:rPr altLang="zh-CN" b="1" dirty="0" lang="en-US" err="1"/>
              <a:t>ClassB</a:t>
            </a:r>
            <a:r>
              <a:rPr altLang="en-US" b="1" dirty="0" lang="zh-CN"/>
              <a:t>中的</a:t>
            </a:r>
            <a:r>
              <a:rPr altLang="zh-CN" b="1" dirty="0" lang="en-US" err="1"/>
              <a:t>callMe</a:t>
            </a:r>
            <a:r>
              <a:rPr altLang="zh-CN" b="1" dirty="0" lang="en-US"/>
              <a:t>()</a:t>
            </a:r>
            <a:r>
              <a:rPr altLang="en-US" b="1" dirty="0" lang="zh-CN"/>
              <a:t>方法！</a:t>
            </a:r>
          </a:p>
          <a:p>
            <a:pPr indent="0" marL="0">
              <a:lnSpc>
                <a:spcPct val="100000"/>
              </a:lnSpc>
              <a:spcBef>
                <a:spcPts val="1200"/>
              </a:spcBef>
              <a:buNone/>
            </a:pPr>
            <a:r>
              <a:rPr altLang="en-US" b="1" dirty="0" lang="zh-CN"/>
              <a:t>结果说明了</a:t>
            </a:r>
            <a:r>
              <a:rPr altLang="zh-CN" b="1" dirty="0" lang="en-US" err="1"/>
              <a:t>vA</a:t>
            </a:r>
            <a:r>
              <a:rPr altLang="en-US" b="1" dirty="0" lang="zh-CN"/>
              <a:t>调用</a:t>
            </a:r>
            <a:r>
              <a:rPr altLang="zh-CN" b="1" dirty="0" lang="en-US" err="1"/>
              <a:t>callMe</a:t>
            </a:r>
            <a:r>
              <a:rPr altLang="zh-CN" b="1" dirty="0" lang="en-US"/>
              <a:t>()</a:t>
            </a:r>
            <a:r>
              <a:rPr altLang="en-US" b="1" dirty="0" lang="zh-CN"/>
              <a:t>是子类</a:t>
            </a:r>
            <a:r>
              <a:rPr altLang="zh-CN" b="1" dirty="0" lang="en-US" err="1"/>
              <a:t>ClassB</a:t>
            </a:r>
            <a:r>
              <a:rPr altLang="en-US" b="1" dirty="0" lang="zh-CN"/>
              <a:t>中的方法。</a:t>
            </a:r>
          </a:p>
          <a:p>
            <a:pPr indent="0" marL="0">
              <a:lnSpc>
                <a:spcPct val="100000"/>
              </a:lnSpc>
              <a:spcBef>
                <a:spcPts val="1200"/>
              </a:spcBef>
              <a:buNone/>
            </a:pPr>
            <a:endParaRPr altLang="en-US" b="1"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636">
                                            <p:txEl>
                                              <p:pRg st="7" end="7"/>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6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7" name="标题 2"/>
          <p:cNvSpPr>
            <a:spLocks noGrp="1"/>
          </p:cNvSpPr>
          <p:nvPr>
            <p:ph type="title"/>
          </p:nvPr>
        </p:nvSpPr>
        <p:spPr/>
        <p:txBody>
          <a:bodyPr/>
          <a:p>
            <a:r>
              <a:rPr altLang="en-US" lang="zh-CN"/>
              <a:t>方法覆盖与运行时的多态</a:t>
            </a:r>
            <a:endParaRPr altLang="en-US" dirty="0" lang="zh-CN"/>
          </a:p>
        </p:txBody>
      </p:sp>
      <p:sp>
        <p:nvSpPr>
          <p:cNvPr id="1048638" name="内容占位符 1"/>
          <p:cNvSpPr>
            <a:spLocks noGrp="1"/>
          </p:cNvSpPr>
          <p:nvPr>
            <p:ph sz="quarter" idx="10"/>
          </p:nvPr>
        </p:nvSpPr>
        <p:spPr/>
        <p:txBody>
          <a:bodyPr/>
          <a:p>
            <a:r>
              <a:rPr altLang="en-US" dirty="0" lang="zh-CN"/>
              <a:t>当超类的对象对子类实例引用时，这个对象所访问的成员必须是超类中所具有的。</a:t>
            </a:r>
          </a:p>
          <a:p>
            <a:r>
              <a:rPr altLang="en-US" dirty="0" lang="zh-CN"/>
              <a:t>这个对象不能访问子类自己创建的成员。</a:t>
            </a:r>
          </a:p>
          <a:p>
            <a:r>
              <a:rPr altLang="en-US" dirty="0" lang="zh-CN"/>
              <a:t>当这个对象访问的是被覆盖的方法，则调用的是子类中覆盖方法。</a:t>
            </a:r>
          </a:p>
          <a:p>
            <a:r>
              <a:rPr altLang="en-US" dirty="0" lang="zh-CN"/>
              <a:t>只有当这个对象被强制转换成子类类型时，这个子类的所有成员才有可能被访问。</a:t>
            </a:r>
          </a:p>
          <a:p>
            <a:endParaRPr altLang="en-US" dirty="0" lang="zh-CN"/>
          </a:p>
        </p:txBody>
      </p:sp>
      <p:sp>
        <p:nvSpPr>
          <p:cNvPr id="1048639" name="矩形 3"/>
          <p:cNvSpPr/>
          <p:nvPr/>
        </p:nvSpPr>
        <p:spPr>
          <a:xfrm>
            <a:off x="7564927" y="5838092"/>
            <a:ext cx="1554480" cy="358141"/>
          </a:xfrm>
          <a:prstGeom prst="rect"/>
        </p:spPr>
        <p:txBody>
          <a:bodyPr wrap="none">
            <a:spAutoFit/>
          </a:bodyPr>
          <a:p>
            <a:r>
              <a:rPr altLang="zh-CN" dirty="0" lang="en-US"/>
              <a:t>Dispatch.java</a:t>
            </a:r>
            <a:endParaRPr altLang="en-US" dirty="0" lang="zh-CN"/>
          </a:p>
        </p:txBody>
      </p:sp>
      <p:sp>
        <p:nvSpPr>
          <p:cNvPr id="1048640" name="矩形 4"/>
          <p:cNvSpPr/>
          <p:nvPr/>
        </p:nvSpPr>
        <p:spPr>
          <a:xfrm>
            <a:off x="9493753" y="5838092"/>
            <a:ext cx="1694181" cy="358141"/>
          </a:xfrm>
          <a:prstGeom prst="rect"/>
        </p:spPr>
        <p:txBody>
          <a:bodyPr wrap="none">
            <a:spAutoFit/>
          </a:bodyPr>
          <a:p>
            <a:r>
              <a:rPr altLang="zh-CN" dirty="0" lang="en-US"/>
              <a:t>FindAreas.java</a:t>
            </a:r>
            <a:endParaRPr altLang="en-US" dirty="0" lang="zh-CN"/>
          </a:p>
        </p:txBody>
      </p:sp>
      <p:sp>
        <p:nvSpPr>
          <p:cNvPr id="1048641" name="矩形 5"/>
          <p:cNvSpPr/>
          <p:nvPr/>
        </p:nvSpPr>
        <p:spPr>
          <a:xfrm>
            <a:off x="7564927" y="6207424"/>
            <a:ext cx="2621280" cy="358140"/>
          </a:xfrm>
          <a:prstGeom prst="rect"/>
        </p:spPr>
        <p:txBody>
          <a:bodyPr wrap="none">
            <a:spAutoFit/>
          </a:bodyPr>
          <a:p>
            <a:r>
              <a:rPr altLang="zh-CN" dirty="0" lang="en-US"/>
              <a:t>TestMethodHidden.java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2"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8"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3" name="标题 2"/>
          <p:cNvSpPr>
            <a:spLocks noGrp="1"/>
          </p:cNvSpPr>
          <p:nvPr>
            <p:ph type="title"/>
          </p:nvPr>
        </p:nvSpPr>
        <p:spPr/>
        <p:txBody>
          <a:bodyPr/>
          <a:p>
            <a:r>
              <a:rPr altLang="zh-CN" dirty="0" lang="en-US"/>
              <a:t>final</a:t>
            </a:r>
            <a:r>
              <a:rPr altLang="en-US" dirty="0" lang="zh-CN"/>
              <a:t>关键字</a:t>
            </a:r>
          </a:p>
        </p:txBody>
      </p:sp>
      <p:sp>
        <p:nvSpPr>
          <p:cNvPr id="1048644" name="内容占位符 1"/>
          <p:cNvSpPr>
            <a:spLocks noGrp="1"/>
          </p:cNvSpPr>
          <p:nvPr>
            <p:ph sz="quarter" idx="10"/>
          </p:nvPr>
        </p:nvSpPr>
        <p:spPr/>
        <p:txBody>
          <a:bodyPr/>
          <a:p>
            <a:pPr lvl="1"/>
            <a:r>
              <a:rPr altLang="en-US" dirty="0" lang="zh-CN"/>
              <a:t>“这个东西不能改变”</a:t>
            </a:r>
            <a:endParaRPr altLang="zh-CN" dirty="0" lang="en-US"/>
          </a:p>
          <a:p>
            <a:pPr lvl="1"/>
            <a:endParaRPr altLang="en-US" dirty="0" lang="zh-CN"/>
          </a:p>
          <a:p>
            <a:pPr lvl="1"/>
            <a:r>
              <a:rPr altLang="en-US" dirty="0" lang="zh-CN"/>
              <a:t>考虑到两方面的因素：设计或效率</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5" name="标题 2"/>
          <p:cNvSpPr>
            <a:spLocks noGrp="1"/>
          </p:cNvSpPr>
          <p:nvPr>
            <p:ph type="title"/>
          </p:nvPr>
        </p:nvSpPr>
        <p:spPr/>
        <p:txBody>
          <a:bodyPr/>
          <a:p>
            <a:r>
              <a:rPr altLang="zh-CN" dirty="0" lang="en-US"/>
              <a:t>final </a:t>
            </a:r>
            <a:r>
              <a:rPr altLang="en-US" dirty="0" lang="zh-CN"/>
              <a:t>数据</a:t>
            </a:r>
            <a:endParaRPr altLang="zh-CN" dirty="0" lang="en-US"/>
          </a:p>
        </p:txBody>
      </p:sp>
      <p:sp>
        <p:nvSpPr>
          <p:cNvPr id="1048646" name="内容占位符 1"/>
          <p:cNvSpPr>
            <a:spLocks noGrp="1"/>
          </p:cNvSpPr>
          <p:nvPr>
            <p:ph sz="quarter" idx="10"/>
          </p:nvPr>
        </p:nvSpPr>
        <p:spPr/>
        <p:txBody>
          <a:bodyPr/>
          <a:p>
            <a:pPr lvl="1"/>
            <a:r>
              <a:rPr altLang="zh-CN" dirty="0" lang="en-US"/>
              <a:t>final</a:t>
            </a:r>
            <a:r>
              <a:rPr altLang="en-US" dirty="0" lang="zh-CN"/>
              <a:t> </a:t>
            </a:r>
            <a:r>
              <a:rPr altLang="zh-CN" dirty="0" lang="mr-IN"/>
              <a:t>type</a:t>
            </a:r>
            <a:r>
              <a:rPr altLang="en-US" dirty="0" lang="zh-CN"/>
              <a:t> </a:t>
            </a:r>
            <a:r>
              <a:rPr altLang="zh-CN" dirty="0" lang="mr-IN"/>
              <a:t>identifier</a:t>
            </a:r>
            <a:r>
              <a:rPr altLang="zh-CN" dirty="0" lang="en-US"/>
              <a:t>=[</a:t>
            </a:r>
            <a:r>
              <a:rPr altLang="mr-IN" dirty="0" lang="zh-CN"/>
              <a:t>初值</a:t>
            </a:r>
            <a:r>
              <a:rPr altLang="zh-CN" dirty="0" lang="en-US"/>
              <a:t>]</a:t>
            </a:r>
            <a:br>
              <a:rPr altLang="zh-CN" dirty="0" lang="en-US"/>
            </a:br>
            <a:endParaRPr altLang="zh-CN" dirty="0" lang="mr-IN"/>
          </a:p>
          <a:p>
            <a:pPr lvl="1"/>
            <a:r>
              <a:rPr altLang="en-US" dirty="0" lang="zh-CN"/>
              <a:t>许多程序设计语言都有自己的办法告诉编译器某个数据是“常数”。常数主要应用于下述两个方面：</a:t>
            </a:r>
          </a:p>
          <a:p>
            <a:pPr indent="0" lvl="1" marL="274320">
              <a:buNone/>
            </a:pPr>
            <a:r>
              <a:rPr altLang="zh-CN" dirty="0" lang="en-US"/>
              <a:t>(1) </a:t>
            </a:r>
            <a:r>
              <a:rPr altLang="en-US" dirty="0" lang="zh-CN"/>
              <a:t>编译期常数，它永远不会改变</a:t>
            </a:r>
          </a:p>
          <a:p>
            <a:pPr indent="0" lvl="1" marL="274320">
              <a:buNone/>
            </a:pPr>
            <a:r>
              <a:rPr altLang="zh-CN" dirty="0" lang="en-US"/>
              <a:t>(2) </a:t>
            </a:r>
            <a:r>
              <a:rPr altLang="en-US" dirty="0" lang="zh-CN"/>
              <a:t>在运行期初始化的一个值，我们不希望它发生变化</a:t>
            </a:r>
          </a:p>
          <a:p>
            <a:pPr lvl="1"/>
            <a:r>
              <a:rPr altLang="en-US" dirty="0" lang="zh-CN"/>
              <a:t>对于编译期的常数，编译器（程序）可将常数值“封装”到需要的计算过程里。也就是说，计算可在编译期间提前执行，从而节省运行时的一些开销。</a:t>
            </a:r>
          </a:p>
        </p:txBody>
      </p:sp>
      <p:sp>
        <p:nvSpPr>
          <p:cNvPr id="1048647" name="矩形 3"/>
          <p:cNvSpPr/>
          <p:nvPr/>
        </p:nvSpPr>
        <p:spPr>
          <a:xfrm>
            <a:off x="8956954" y="6488668"/>
            <a:ext cx="1630680" cy="358140"/>
          </a:xfrm>
          <a:prstGeom prst="rect"/>
        </p:spPr>
        <p:txBody>
          <a:bodyPr wrap="none">
            <a:spAutoFit/>
          </a:bodyPr>
          <a:p>
            <a:r>
              <a:rPr altLang="zh-CN" dirty="0" lang="en-US"/>
              <a:t>FinalData.java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8" name="标题 2"/>
          <p:cNvSpPr>
            <a:spLocks noGrp="1"/>
          </p:cNvSpPr>
          <p:nvPr>
            <p:ph type="title"/>
          </p:nvPr>
        </p:nvSpPr>
        <p:spPr/>
        <p:txBody>
          <a:bodyPr/>
          <a:p>
            <a:r>
              <a:rPr altLang="en-US" dirty="0" lang="zh-CN"/>
              <a:t>空白</a:t>
            </a:r>
            <a:r>
              <a:rPr altLang="zh-CN" dirty="0" lang="en-US"/>
              <a:t>final</a:t>
            </a:r>
          </a:p>
        </p:txBody>
      </p:sp>
      <p:sp>
        <p:nvSpPr>
          <p:cNvPr id="1048649" name="内容占位符 1"/>
          <p:cNvSpPr>
            <a:spLocks noGrp="1"/>
          </p:cNvSpPr>
          <p:nvPr>
            <p:ph sz="quarter" idx="10"/>
          </p:nvPr>
        </p:nvSpPr>
        <p:spPr/>
        <p:txBody>
          <a:bodyPr/>
          <a:p>
            <a:pPr lvl="1"/>
            <a:r>
              <a:rPr altLang="en-US" dirty="0" lang="zh-CN"/>
              <a:t>尽管被声明成</a:t>
            </a:r>
            <a:r>
              <a:rPr altLang="zh-CN" dirty="0" lang="en-US"/>
              <a:t>final</a:t>
            </a:r>
            <a:r>
              <a:rPr altLang="en-US" dirty="0" lang="zh-CN"/>
              <a:t>，但却未得到一个初始值。</a:t>
            </a:r>
          </a:p>
          <a:p>
            <a:pPr lvl="1"/>
            <a:r>
              <a:rPr altLang="en-US" dirty="0" lang="zh-CN"/>
              <a:t>空白</a:t>
            </a:r>
            <a:r>
              <a:rPr altLang="zh-CN" dirty="0" lang="en-US"/>
              <a:t>final</a:t>
            </a:r>
            <a:r>
              <a:rPr altLang="en-US" dirty="0" lang="zh-CN"/>
              <a:t>必须在实际使用前得到正确的初始化。</a:t>
            </a:r>
          </a:p>
          <a:p>
            <a:pPr lvl="1"/>
            <a:r>
              <a:rPr altLang="en-US" dirty="0" lang="zh-CN"/>
              <a:t>空白</a:t>
            </a:r>
            <a:r>
              <a:rPr altLang="zh-CN" dirty="0" lang="en-US"/>
              <a:t>final </a:t>
            </a:r>
            <a:r>
              <a:rPr altLang="en-US" dirty="0" lang="zh-CN"/>
              <a:t>具有最大的灵活性</a:t>
            </a:r>
            <a:r>
              <a:rPr altLang="zh-CN" dirty="0" lang="en-US"/>
              <a:t>:</a:t>
            </a:r>
          </a:p>
          <a:p>
            <a:pPr lvl="2"/>
            <a:r>
              <a:rPr altLang="en-US" dirty="0" lang="zh-CN"/>
              <a:t>位于类内部的一个</a:t>
            </a:r>
            <a:r>
              <a:rPr altLang="zh-CN" dirty="0" lang="en-US"/>
              <a:t>final </a:t>
            </a:r>
            <a:r>
              <a:rPr altLang="en-US" dirty="0" lang="zh-CN"/>
              <a:t>字段现在对每个对象都可以有所不同，同时依然保持其“不变”的本质。</a:t>
            </a:r>
          </a:p>
          <a:p>
            <a:endParaRPr altLang="en-US" dirty="0" lang="zh-CN"/>
          </a:p>
        </p:txBody>
      </p:sp>
      <p:sp>
        <p:nvSpPr>
          <p:cNvPr id="1048650" name="矩形 3"/>
          <p:cNvSpPr/>
          <p:nvPr/>
        </p:nvSpPr>
        <p:spPr>
          <a:xfrm>
            <a:off x="8875202" y="6488668"/>
            <a:ext cx="1706880" cy="358140"/>
          </a:xfrm>
          <a:prstGeom prst="rect"/>
        </p:spPr>
        <p:txBody>
          <a:bodyPr wrap="none">
            <a:spAutoFit/>
          </a:bodyPr>
          <a:p>
            <a:r>
              <a:rPr altLang="zh-CN" dirty="0" lang="en-US"/>
              <a:t>BlankFinal.java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1" name="标题 2"/>
          <p:cNvSpPr>
            <a:spLocks noGrp="1"/>
          </p:cNvSpPr>
          <p:nvPr>
            <p:ph type="title"/>
          </p:nvPr>
        </p:nvSpPr>
        <p:spPr/>
        <p:txBody>
          <a:bodyPr/>
          <a:p>
            <a:r>
              <a:rPr altLang="zh-CN" dirty="0" lang="en-US"/>
              <a:t>final </a:t>
            </a:r>
            <a:r>
              <a:rPr altLang="en-US" dirty="0" lang="zh-CN"/>
              <a:t>参数</a:t>
            </a:r>
          </a:p>
        </p:txBody>
      </p:sp>
      <p:sp>
        <p:nvSpPr>
          <p:cNvPr id="1048652" name="内容占位符 1"/>
          <p:cNvSpPr>
            <a:spLocks noGrp="1"/>
          </p:cNvSpPr>
          <p:nvPr>
            <p:ph sz="quarter" idx="10"/>
          </p:nvPr>
        </p:nvSpPr>
        <p:spPr/>
        <p:txBody>
          <a:bodyPr/>
          <a:p>
            <a:r>
              <a:rPr altLang="en-US" dirty="0" lang="zh-CN"/>
              <a:t>将参数设成</a:t>
            </a:r>
            <a:r>
              <a:rPr altLang="zh-CN" dirty="0" lang="en-US"/>
              <a:t>final</a:t>
            </a:r>
            <a:r>
              <a:rPr altLang="en-US" dirty="0" lang="zh-CN"/>
              <a:t>属性，方法是在参数列表中对它们进行适当的声明。</a:t>
            </a:r>
          </a:p>
          <a:p>
            <a:r>
              <a:rPr altLang="en-US" dirty="0" lang="zh-CN"/>
              <a:t>在一个方法的内部，不能改变该</a:t>
            </a:r>
            <a:r>
              <a:rPr altLang="zh-CN" dirty="0" lang="en-US"/>
              <a:t>final</a:t>
            </a:r>
            <a:r>
              <a:rPr altLang="en-US" dirty="0" lang="zh-CN"/>
              <a:t>参数。</a:t>
            </a:r>
          </a:p>
          <a:p>
            <a:endParaRPr altLang="en-US" dirty="0" lang="zh-CN"/>
          </a:p>
        </p:txBody>
      </p:sp>
      <p:sp>
        <p:nvSpPr>
          <p:cNvPr id="1048653" name="矩形 3"/>
          <p:cNvSpPr/>
          <p:nvPr/>
        </p:nvSpPr>
        <p:spPr>
          <a:xfrm>
            <a:off x="8254904" y="6488668"/>
            <a:ext cx="2278380" cy="358140"/>
          </a:xfrm>
          <a:prstGeom prst="rect"/>
        </p:spPr>
        <p:txBody>
          <a:bodyPr wrap="none">
            <a:spAutoFit/>
          </a:bodyPr>
          <a:p>
            <a:r>
              <a:rPr altLang="zh-CN" dirty="0" lang="en-US"/>
              <a:t>FinalArguments.java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87" name="标题 2"/>
          <p:cNvSpPr>
            <a:spLocks noGrp="1"/>
          </p:cNvSpPr>
          <p:nvPr>
            <p:ph type="title"/>
          </p:nvPr>
        </p:nvSpPr>
        <p:spPr/>
        <p:txBody>
          <a:bodyPr/>
          <a:p>
            <a:r>
              <a:rPr altLang="en-US" lang="zh-CN"/>
              <a:t>类的继承</a:t>
            </a:r>
            <a:endParaRPr altLang="en-US" dirty="0" lang="zh-CN"/>
          </a:p>
        </p:txBody>
      </p:sp>
      <p:sp>
        <p:nvSpPr>
          <p:cNvPr id="1048588" name="内容占位符 1"/>
          <p:cNvSpPr>
            <a:spLocks noGrp="1"/>
          </p:cNvSpPr>
          <p:nvPr>
            <p:ph sz="quarter" idx="10"/>
          </p:nvPr>
        </p:nvSpPr>
        <p:spPr/>
        <p:txBody>
          <a:bodyPr/>
          <a:p>
            <a:r>
              <a:rPr altLang="en-US" dirty="0" lang="zh-CN"/>
              <a:t>继承：类继承另一个类，这个类除了创建自己的成员外，还能够继承或扩展另一个类的成员</a:t>
            </a:r>
          </a:p>
          <a:p>
            <a:r>
              <a:rPr altLang="en-US" dirty="0" lang="zh-CN"/>
              <a:t>运用继承，你能够创建一个通用类，它定义了一系列相关项目的一般特性。该类可以被更具体的类继承，每个具体的类都增加一些自己特有的东西。</a:t>
            </a:r>
          </a:p>
          <a:p>
            <a:r>
              <a:rPr altLang="en-US" dirty="0" lang="zh-CN"/>
              <a:t>被继承的类叫超类（</a:t>
            </a:r>
            <a:r>
              <a:rPr altLang="zh-CN" dirty="0" lang="en-US"/>
              <a:t>superclass</a:t>
            </a:r>
            <a:r>
              <a:rPr altLang="en-US" dirty="0" lang="zh-CN"/>
              <a:t>），继承超类的类叫子类（</a:t>
            </a:r>
            <a:r>
              <a:rPr altLang="zh-CN" dirty="0" lang="en-US"/>
              <a:t>subclass</a:t>
            </a:r>
            <a:r>
              <a:rPr altLang="en-US" dirty="0" lang="zh-CN"/>
              <a:t>）</a:t>
            </a:r>
          </a:p>
        </p:txBody>
      </p:sp>
      <mc:AlternateContent xmlns:mc="http://schemas.openxmlformats.org/markup-compatibility/2006">
        <mc:Choice xmlns:p14="http://schemas.microsoft.com/office/powerpoint/2010/main" Requires="p14">
          <p:contentPart p14:bwMode="auto" r:id="rId1">
            <p14:nvContentPartPr>
              <p14:cNvPr id="1048713" name=""/>
              <p14:cNvContentPartPr/>
              <p14:nvPr/>
            </p14:nvContentPartPr>
            <p14:xfrm>
              <a:off x="3663776" y="5159116"/>
              <a:ext cx="751042" cy="741355"/>
            </p14:xfrm>
          </p:contentPart>
        </mc:Choice>
        <mc:Fallback>
          <p:sp>
            <p:nvSpPr>
              <p:cNvPr id="1048713" name=""/>
              <p:cNvSpPr/>
              <p:nvPr/>
            </p:nvSpPr>
            <p:spPr>
              <a:xfrm>
                <a:off x="3663776" y="5159116"/>
                <a:ext cx="751042" cy="741355"/>
              </a:xfrm>
            </p:spPr>
          </p:sp>
        </mc:Fallback>
      </mc:AlternateContent>
      <mc:AlternateContent xmlns:mc="http://schemas.openxmlformats.org/markup-compatibility/2006">
        <mc:Choice xmlns:p14="http://schemas.microsoft.com/office/powerpoint/2010/main" Requires="p14">
          <p:contentPart p14:bwMode="auto" r:id="rId2">
            <p14:nvContentPartPr>
              <p14:cNvPr id="1048714" name=""/>
              <p14:cNvContentPartPr/>
              <p14:nvPr/>
            </p14:nvContentPartPr>
            <p14:xfrm>
              <a:off x="3978979" y="5295110"/>
              <a:ext cx="297168" cy="481298"/>
            </p14:xfrm>
          </p:contentPart>
        </mc:Choice>
        <mc:Fallback>
          <p:sp>
            <p:nvSpPr>
              <p:cNvPr id="1048714" name=""/>
              <p:cNvSpPr/>
              <p:nvPr/>
            </p:nvSpPr>
            <p:spPr>
              <a:xfrm>
                <a:off x="3978979" y="5295110"/>
                <a:ext cx="297168" cy="481298"/>
              </a:xfrm>
            </p:spPr>
          </p:sp>
        </mc:Fallback>
      </mc:AlternateContent>
      <mc:AlternateContent xmlns:mc="http://schemas.openxmlformats.org/markup-compatibility/2006">
        <mc:Choice xmlns:p14="http://schemas.microsoft.com/office/powerpoint/2010/main" Requires="p14">
          <p:contentPart p14:bwMode="auto" r:id="rId3">
            <p14:nvContentPartPr>
              <p14:cNvPr id="1048715" name=""/>
              <p14:cNvContentPartPr/>
              <p14:nvPr/>
            </p14:nvContentPartPr>
            <p14:xfrm>
              <a:off x="4001651" y="5630789"/>
              <a:ext cx="348668" cy="108981"/>
            </p14:xfrm>
          </p:contentPart>
        </mc:Choice>
        <mc:Fallback>
          <p:sp>
            <p:nvSpPr>
              <p:cNvPr id="1048715" name=""/>
              <p:cNvSpPr/>
              <p:nvPr/>
            </p:nvSpPr>
            <p:spPr>
              <a:xfrm>
                <a:off x="4001651" y="5630789"/>
                <a:ext cx="348668" cy="108981"/>
              </a:xfrm>
            </p:spPr>
          </p:sp>
        </mc:Fallback>
      </mc:AlternateContent>
      <mc:AlternateContent xmlns:mc="http://schemas.openxmlformats.org/markup-compatibility/2006">
        <mc:Choice xmlns:p14="http://schemas.microsoft.com/office/powerpoint/2010/main" Requires="p14">
          <p:contentPart p14:bwMode="auto" r:id="rId4">
            <p14:nvContentPartPr>
              <p14:cNvPr id="1048716" name=""/>
              <p14:cNvContentPartPr/>
              <p14:nvPr/>
            </p14:nvContentPartPr>
            <p14:xfrm>
              <a:off x="4513811" y="5233239"/>
              <a:ext cx="414549" cy="555683"/>
            </p14:xfrm>
          </p:contentPart>
        </mc:Choice>
        <mc:Fallback>
          <p:sp>
            <p:nvSpPr>
              <p:cNvPr id="1048716" name=""/>
              <p:cNvSpPr/>
              <p:nvPr/>
            </p:nvSpPr>
            <p:spPr>
              <a:xfrm>
                <a:off x="4513811" y="5233239"/>
                <a:ext cx="414549" cy="555683"/>
              </a:xfrm>
            </p:spPr>
          </p:sp>
        </mc:Fallback>
      </mc:AlternateContent>
      <mc:AlternateContent xmlns:mc="http://schemas.openxmlformats.org/markup-compatibility/2006">
        <mc:Choice xmlns:p14="http://schemas.microsoft.com/office/powerpoint/2010/main" Requires="p14">
          <p:contentPart p14:bwMode="auto" r:id="rId5">
            <p14:nvContentPartPr>
              <p14:cNvPr id="1048717" name=""/>
              <p14:cNvContentPartPr/>
              <p14:nvPr/>
            </p14:nvContentPartPr>
            <p14:xfrm>
              <a:off x="4956727" y="5349609"/>
              <a:ext cx="443021" cy="326245"/>
            </p14:xfrm>
          </p:contentPart>
        </mc:Choice>
        <mc:Fallback>
          <p:sp>
            <p:nvSpPr>
              <p:cNvPr id="1048717" name=""/>
              <p:cNvSpPr/>
              <p:nvPr/>
            </p:nvSpPr>
            <p:spPr>
              <a:xfrm>
                <a:off x="4956727" y="5349609"/>
                <a:ext cx="443021" cy="326245"/>
              </a:xfrm>
            </p:spPr>
          </p:sp>
        </mc:Fallback>
      </mc:AlternateContent>
      <mc:AlternateContent xmlns:mc="http://schemas.openxmlformats.org/markup-compatibility/2006">
        <mc:Choice xmlns:p14="http://schemas.microsoft.com/office/powerpoint/2010/main" Requires="p14">
          <p:contentPart p14:bwMode="auto" r:id="rId6">
            <p14:nvContentPartPr>
              <p14:cNvPr id="1048718" name=""/>
              <p14:cNvContentPartPr/>
              <p14:nvPr/>
            </p14:nvContentPartPr>
            <p14:xfrm>
              <a:off x="5503688" y="5088566"/>
              <a:ext cx="100856" cy="111997"/>
            </p14:xfrm>
          </p:contentPart>
        </mc:Choice>
        <mc:Fallback>
          <p:sp>
            <p:nvSpPr>
              <p:cNvPr id="1048718" name=""/>
              <p:cNvSpPr/>
              <p:nvPr/>
            </p:nvSpPr>
            <p:spPr>
              <a:xfrm>
                <a:off x="5503688" y="5088566"/>
                <a:ext cx="100856" cy="111997"/>
              </a:xfrm>
            </p:spPr>
          </p:sp>
        </mc:Fallback>
      </mc:AlternateContent>
      <mc:AlternateContent xmlns:mc="http://schemas.openxmlformats.org/markup-compatibility/2006">
        <mc:Choice xmlns:p14="http://schemas.microsoft.com/office/powerpoint/2010/main" Requires="p14">
          <p:contentPart p14:bwMode="auto" r:id="rId7">
            <p14:nvContentPartPr>
              <p14:cNvPr id="1048719" name=""/>
              <p14:cNvContentPartPr/>
              <p14:nvPr/>
            </p14:nvContentPartPr>
            <p14:xfrm>
              <a:off x="5329875" y="5145660"/>
              <a:ext cx="468306" cy="797578"/>
            </p14:xfrm>
          </p:contentPart>
        </mc:Choice>
        <mc:Fallback>
          <p:sp>
            <p:nvSpPr>
              <p:cNvPr id="1048719" name=""/>
              <p:cNvSpPr/>
              <p:nvPr/>
            </p:nvSpPr>
            <p:spPr>
              <a:xfrm>
                <a:off x="5329875" y="5145660"/>
                <a:ext cx="468306" cy="797578"/>
              </a:xfrm>
            </p:spPr>
          </p:sp>
        </mc:Fallback>
      </mc:AlternateContent>
      <mc:AlternateContent xmlns:mc="http://schemas.openxmlformats.org/markup-compatibility/2006">
        <mc:Choice xmlns:p14="http://schemas.microsoft.com/office/powerpoint/2010/main" Requires="p14">
          <p:contentPart p14:bwMode="auto" r:id="rId8">
            <p14:nvContentPartPr>
              <p14:cNvPr id="1048720" name=""/>
              <p14:cNvContentPartPr/>
              <p14:nvPr/>
            </p14:nvContentPartPr>
            <p14:xfrm>
              <a:off x="6042153" y="5303202"/>
              <a:ext cx="282247" cy="534507"/>
            </p14:xfrm>
          </p:contentPart>
        </mc:Choice>
        <mc:Fallback>
          <p:sp>
            <p:nvSpPr>
              <p:cNvPr id="1048720" name=""/>
              <p:cNvSpPr/>
              <p:nvPr/>
            </p:nvSpPr>
            <p:spPr>
              <a:xfrm>
                <a:off x="6042153" y="5303202"/>
                <a:ext cx="282247" cy="534507"/>
              </a:xfrm>
            </p:spPr>
          </p:sp>
        </mc:Fallback>
      </mc:AlternateContent>
      <mc:AlternateContent xmlns:mc="http://schemas.openxmlformats.org/markup-compatibility/2006">
        <mc:Choice xmlns:p14="http://schemas.microsoft.com/office/powerpoint/2010/main" Requires="p14">
          <p:contentPart p14:bwMode="auto" r:id="rId9">
            <p14:nvContentPartPr>
              <p14:cNvPr id="1048721" name=""/>
              <p14:cNvContentPartPr/>
              <p14:nvPr/>
            </p14:nvContentPartPr>
            <p14:xfrm>
              <a:off x="6342561" y="5195911"/>
              <a:ext cx="141304" cy="189990"/>
            </p14:xfrm>
          </p:contentPart>
        </mc:Choice>
        <mc:Fallback>
          <p:sp>
            <p:nvSpPr>
              <p:cNvPr id="1048721" name=""/>
              <p:cNvSpPr/>
              <p:nvPr/>
            </p:nvSpPr>
            <p:spPr>
              <a:xfrm>
                <a:off x="6342561" y="5195911"/>
                <a:ext cx="141304" cy="189990"/>
              </a:xfrm>
            </p:spPr>
          </p:sp>
        </mc:Fallback>
      </mc:AlternateContent>
      <mc:AlternateContent xmlns:mc="http://schemas.openxmlformats.org/markup-compatibility/2006">
        <mc:Choice xmlns:p14="http://schemas.microsoft.com/office/powerpoint/2010/main" Requires="p14">
          <p:contentPart p14:bwMode="auto" r:id="rId10">
            <p14:nvContentPartPr>
              <p14:cNvPr id="1048722" name=""/>
              <p14:cNvContentPartPr/>
              <p14:nvPr/>
            </p14:nvContentPartPr>
            <p14:xfrm>
              <a:off x="6330265" y="5403121"/>
              <a:ext cx="418498" cy="440558"/>
            </p14:xfrm>
          </p:contentPart>
        </mc:Choice>
        <mc:Fallback>
          <p:sp>
            <p:nvSpPr>
              <p:cNvPr id="1048722" name=""/>
              <p:cNvSpPr/>
              <p:nvPr/>
            </p:nvSpPr>
            <p:spPr>
              <a:xfrm>
                <a:off x="6330265" y="5403121"/>
                <a:ext cx="418498" cy="440558"/>
              </a:xfrm>
            </p:spPr>
          </p:sp>
        </mc:Fallback>
      </mc:AlternateContent>
      <mc:AlternateContent xmlns:mc="http://schemas.openxmlformats.org/markup-compatibility/2006">
        <mc:Choice xmlns:p14="http://schemas.microsoft.com/office/powerpoint/2010/main" Requires="p14">
          <p:contentPart p14:bwMode="auto" r:id="rId11">
            <p14:nvContentPartPr>
              <p14:cNvPr id="1048723" name=""/>
              <p14:cNvContentPartPr/>
              <p14:nvPr/>
            </p14:nvContentPartPr>
            <p14:xfrm>
              <a:off x="7119198" y="5046411"/>
              <a:ext cx="147257" cy="168218"/>
            </p14:xfrm>
          </p:contentPart>
        </mc:Choice>
        <mc:Fallback>
          <p:sp>
            <p:nvSpPr>
              <p:cNvPr id="1048723" name=""/>
              <p:cNvSpPr/>
              <p:nvPr/>
            </p:nvSpPr>
            <p:spPr>
              <a:xfrm>
                <a:off x="7119198" y="5046411"/>
                <a:ext cx="147257" cy="168218"/>
              </a:xfrm>
            </p:spPr>
          </p:sp>
        </mc:Fallback>
      </mc:AlternateContent>
      <mc:AlternateContent xmlns:mc="http://schemas.openxmlformats.org/markup-compatibility/2006">
        <mc:Choice xmlns:p14="http://schemas.microsoft.com/office/powerpoint/2010/main" Requires="p14">
          <p:contentPart p14:bwMode="auto" r:id="rId12">
            <p14:nvContentPartPr>
              <p14:cNvPr id="1048724" name=""/>
              <p14:cNvContentPartPr/>
              <p14:nvPr/>
            </p14:nvContentPartPr>
            <p14:xfrm>
              <a:off x="6699649" y="5153638"/>
              <a:ext cx="627845" cy="818729"/>
            </p14:xfrm>
          </p:contentPart>
        </mc:Choice>
        <mc:Fallback>
          <p:sp>
            <p:nvSpPr>
              <p:cNvPr id="1048724" name=""/>
              <p:cNvSpPr/>
              <p:nvPr/>
            </p:nvSpPr>
            <p:spPr>
              <a:xfrm>
                <a:off x="6699649" y="5153638"/>
                <a:ext cx="627845" cy="818729"/>
              </a:xfrm>
            </p:spPr>
          </p:sp>
        </mc:Fallback>
      </mc:AlternateContent>
      <mc:AlternateContent xmlns:mc="http://schemas.openxmlformats.org/markup-compatibility/2006">
        <mc:Choice xmlns:p14="http://schemas.microsoft.com/office/powerpoint/2010/main" Requires="p14">
          <p:contentPart p14:bwMode="auto" r:id="rId13">
            <p14:nvContentPartPr>
              <p14:cNvPr id="1048725" name=""/>
              <p14:cNvContentPartPr/>
              <p14:nvPr/>
            </p14:nvContentPartPr>
            <p14:xfrm>
              <a:off x="7300462" y="5323918"/>
              <a:ext cx="296169" cy="261367"/>
            </p14:xfrm>
          </p:contentPart>
        </mc:Choice>
        <mc:Fallback>
          <p:sp>
            <p:nvSpPr>
              <p:cNvPr id="1048725" name=""/>
              <p:cNvSpPr/>
              <p:nvPr/>
            </p:nvSpPr>
            <p:spPr>
              <a:xfrm>
                <a:off x="7300462" y="5323918"/>
                <a:ext cx="296169" cy="261367"/>
              </a:xfrm>
            </p:spPr>
          </p:sp>
        </mc:Fallback>
      </mc:AlternateContent>
      <mc:AlternateContent xmlns:mc="http://schemas.openxmlformats.org/markup-compatibility/2006">
        <mc:Choice xmlns:p14="http://schemas.microsoft.com/office/powerpoint/2010/main" Requires="p14">
          <p:contentPart p14:bwMode="auto" r:id="rId14">
            <p14:nvContentPartPr>
              <p14:cNvPr id="1048726" name=""/>
              <p14:cNvContentPartPr/>
              <p14:nvPr/>
            </p14:nvContentPartPr>
            <p14:xfrm>
              <a:off x="7810589" y="5220263"/>
              <a:ext cx="452714" cy="498792"/>
            </p14:xfrm>
          </p:contentPart>
        </mc:Choice>
        <mc:Fallback>
          <p:sp>
            <p:nvSpPr>
              <p:cNvPr id="1048726" name=""/>
              <p:cNvSpPr/>
              <p:nvPr/>
            </p:nvSpPr>
            <p:spPr>
              <a:xfrm>
                <a:off x="7810589" y="5220263"/>
                <a:ext cx="452714" cy="498792"/>
              </a:xfrm>
            </p:spPr>
          </p:sp>
        </mc:Fallback>
      </mc:AlternateContent>
      <mc:AlternateContent xmlns:mc="http://schemas.openxmlformats.org/markup-compatibility/2006">
        <mc:Choice xmlns:p14="http://schemas.microsoft.com/office/powerpoint/2010/main" Requires="p14">
          <p:contentPart p14:bwMode="auto" r:id="rId15">
            <p14:nvContentPartPr>
              <p14:cNvPr id="1048727" name=""/>
              <p14:cNvContentPartPr/>
              <p14:nvPr/>
            </p14:nvContentPartPr>
            <p14:xfrm>
              <a:off x="7946622" y="5135085"/>
              <a:ext cx="474848" cy="740741"/>
            </p14:xfrm>
          </p:contentPart>
        </mc:Choice>
        <mc:Fallback>
          <p:sp>
            <p:nvSpPr>
              <p:cNvPr id="1048727" name=""/>
              <p:cNvSpPr/>
              <p:nvPr/>
            </p:nvSpPr>
            <p:spPr>
              <a:xfrm>
                <a:off x="7946622" y="5135085"/>
                <a:ext cx="474848" cy="740741"/>
              </a:xfrm>
            </p:spPr>
          </p:sp>
        </mc:Fallback>
      </mc:AlternateContent>
      <mc:AlternateContent xmlns:mc="http://schemas.openxmlformats.org/markup-compatibility/2006">
        <mc:Choice xmlns:p14="http://schemas.microsoft.com/office/powerpoint/2010/main" Requires="p14">
          <p:contentPart p14:bwMode="auto" r:id="rId16">
            <p14:nvContentPartPr>
              <p14:cNvPr id="1048728" name=""/>
              <p14:cNvContentPartPr/>
              <p14:nvPr/>
            </p14:nvContentPartPr>
            <p14:xfrm>
              <a:off x="8303710" y="5108175"/>
              <a:ext cx="33903" cy="124336"/>
            </p14:xfrm>
          </p:contentPart>
        </mc:Choice>
        <mc:Fallback>
          <p:sp>
            <p:nvSpPr>
              <p:cNvPr id="1048728" name=""/>
              <p:cNvSpPr/>
              <p:nvPr/>
            </p:nvSpPr>
            <p:spPr>
              <a:xfrm>
                <a:off x="8303710" y="5108175"/>
                <a:ext cx="33903" cy="124336"/>
              </a:xfrm>
            </p:spPr>
          </p:sp>
        </mc:Fallback>
      </mc:AlternateContent>
      <mc:AlternateContent xmlns:mc="http://schemas.openxmlformats.org/markup-compatibility/2006">
        <mc:Choice xmlns:p14="http://schemas.microsoft.com/office/powerpoint/2010/main" Requires="p14">
          <p:contentPart p14:bwMode="auto" r:id="rId17">
            <p14:nvContentPartPr>
              <p14:cNvPr id="1048729" name=""/>
              <p14:cNvContentPartPr/>
              <p14:nvPr/>
            </p14:nvContentPartPr>
            <p14:xfrm>
              <a:off x="8150870" y="5363697"/>
              <a:ext cx="215188" cy="302390"/>
            </p14:xfrm>
          </p:contentPart>
        </mc:Choice>
        <mc:Fallback>
          <p:sp>
            <p:nvSpPr>
              <p:cNvPr id="1048729" name=""/>
              <p:cNvSpPr/>
              <p:nvPr/>
            </p:nvSpPr>
            <p:spPr>
              <a:xfrm>
                <a:off x="8150870" y="5363697"/>
                <a:ext cx="215188" cy="302390"/>
              </a:xfrm>
            </p:spPr>
          </p:sp>
        </mc:Fallback>
      </mc:AlternateContent>
      <mc:AlternateContent xmlns:mc="http://schemas.openxmlformats.org/markup-compatibility/2006">
        <mc:Choice xmlns:p14="http://schemas.microsoft.com/office/powerpoint/2010/main" Requires="p14">
          <p:contentPart p14:bwMode="auto" r:id="rId18">
            <p14:nvContentPartPr>
              <p14:cNvPr id="1048730" name=""/>
              <p14:cNvContentPartPr/>
              <p14:nvPr/>
            </p14:nvContentPartPr>
            <p14:xfrm>
              <a:off x="8683470" y="5147750"/>
              <a:ext cx="50422" cy="108370"/>
            </p14:xfrm>
          </p:contentPart>
        </mc:Choice>
        <mc:Fallback>
          <p:sp>
            <p:nvSpPr>
              <p:cNvPr id="1048730" name=""/>
              <p:cNvSpPr/>
              <p:nvPr/>
            </p:nvSpPr>
            <p:spPr>
              <a:xfrm>
                <a:off x="8683470" y="5147750"/>
                <a:ext cx="50422" cy="108370"/>
              </a:xfrm>
            </p:spPr>
          </p:sp>
        </mc:Fallback>
      </mc:AlternateContent>
      <mc:AlternateContent xmlns:mc="http://schemas.openxmlformats.org/markup-compatibility/2006">
        <mc:Choice xmlns:p14="http://schemas.microsoft.com/office/powerpoint/2010/main" Requires="p14">
          <p:contentPart p14:bwMode="auto" r:id="rId19">
            <p14:nvContentPartPr>
              <p14:cNvPr id="1048731" name=""/>
              <p14:cNvContentPartPr/>
              <p14:nvPr/>
            </p14:nvContentPartPr>
            <p14:xfrm>
              <a:off x="8683472" y="5073874"/>
              <a:ext cx="250942" cy="463757"/>
            </p14:xfrm>
          </p:contentPart>
        </mc:Choice>
        <mc:Fallback>
          <p:sp>
            <p:nvSpPr>
              <p:cNvPr id="1048731" name=""/>
              <p:cNvSpPr/>
              <p:nvPr/>
            </p:nvSpPr>
            <p:spPr>
              <a:xfrm>
                <a:off x="8683472" y="5073874"/>
                <a:ext cx="250942" cy="463757"/>
              </a:xfrm>
            </p:spPr>
          </p:sp>
        </mc:Fallback>
      </mc:AlternateContent>
      <mc:AlternateContent xmlns:mc="http://schemas.openxmlformats.org/markup-compatibility/2006">
        <mc:Choice xmlns:p14="http://schemas.microsoft.com/office/powerpoint/2010/main" Requires="p14">
          <p:contentPart p14:bwMode="auto" r:id="rId20">
            <p14:nvContentPartPr>
              <p14:cNvPr id="1048732" name=""/>
              <p14:cNvContentPartPr/>
              <p14:nvPr/>
            </p14:nvContentPartPr>
            <p14:xfrm>
              <a:off x="8619097" y="5517134"/>
              <a:ext cx="228747" cy="234980"/>
            </p14:xfrm>
          </p:contentPart>
        </mc:Choice>
        <mc:Fallback>
          <p:sp>
            <p:nvSpPr>
              <p:cNvPr id="1048732" name=""/>
              <p:cNvSpPr/>
              <p:nvPr/>
            </p:nvSpPr>
            <p:spPr>
              <a:xfrm>
                <a:off x="8619097" y="5517134"/>
                <a:ext cx="228747" cy="234980"/>
              </a:xfrm>
            </p:spPr>
          </p:sp>
        </mc:Fallback>
      </mc:AlternateContent>
      <mc:AlternateContent xmlns:mc="http://schemas.openxmlformats.org/markup-compatibility/2006">
        <mc:Choice xmlns:p14="http://schemas.microsoft.com/office/powerpoint/2010/main" Requires="p14">
          <p:contentPart p14:bwMode="auto" r:id="rId21">
            <p14:nvContentPartPr>
              <p14:cNvPr id="1048733" name=""/>
              <p14:cNvContentPartPr/>
              <p14:nvPr/>
            </p14:nvContentPartPr>
            <p14:xfrm>
              <a:off x="8666466" y="5653521"/>
              <a:ext cx="482773" cy="173925"/>
            </p14:xfrm>
          </p:contentPart>
        </mc:Choice>
        <mc:Fallback>
          <p:sp>
            <p:nvSpPr>
              <p:cNvPr id="1048733" name=""/>
              <p:cNvSpPr/>
              <p:nvPr/>
            </p:nvSpPr>
            <p:spPr>
              <a:xfrm>
                <a:off x="8666466" y="5653521"/>
                <a:ext cx="482773" cy="173925"/>
              </a:xfrm>
            </p:spPr>
          </p:sp>
        </mc:Fallback>
      </mc:AlternateContent>
      <mc:AlternateContent xmlns:mc="http://schemas.openxmlformats.org/markup-compatibility/2006">
        <mc:Choice xmlns:p14="http://schemas.microsoft.com/office/powerpoint/2010/main" Requires="p14">
          <p:contentPart p14:bwMode="auto" r:id="rId22">
            <p14:nvContentPartPr>
              <p14:cNvPr id="1048734" name=""/>
              <p14:cNvContentPartPr/>
              <p14:nvPr/>
            </p14:nvContentPartPr>
            <p14:xfrm>
              <a:off x="9427372" y="5710350"/>
              <a:ext cx="26955" cy="61233"/>
            </p14:xfrm>
          </p:contentPart>
        </mc:Choice>
        <mc:Fallback>
          <p:sp>
            <p:nvSpPr>
              <p:cNvPr id="1048734" name=""/>
              <p:cNvSpPr/>
              <p:nvPr/>
            </p:nvSpPr>
            <p:spPr>
              <a:xfrm>
                <a:off x="9427372" y="5710350"/>
                <a:ext cx="26955" cy="61233"/>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4" name="标题 2"/>
          <p:cNvSpPr>
            <a:spLocks noGrp="1"/>
          </p:cNvSpPr>
          <p:nvPr>
            <p:ph type="title"/>
          </p:nvPr>
        </p:nvSpPr>
        <p:spPr/>
        <p:txBody>
          <a:bodyPr/>
          <a:p>
            <a:r>
              <a:rPr altLang="zh-CN" dirty="0" lang="en-US"/>
              <a:t>final</a:t>
            </a:r>
            <a:r>
              <a:rPr altLang="en-US" dirty="0" lang="zh-CN"/>
              <a:t>类</a:t>
            </a:r>
          </a:p>
        </p:txBody>
      </p:sp>
      <p:sp>
        <p:nvSpPr>
          <p:cNvPr id="1048655" name="内容占位符 1"/>
          <p:cNvSpPr>
            <a:spLocks noGrp="1"/>
          </p:cNvSpPr>
          <p:nvPr>
            <p:ph sz="quarter" idx="10"/>
          </p:nvPr>
        </p:nvSpPr>
        <p:spPr/>
        <p:txBody>
          <a:bodyPr/>
          <a:p>
            <a:r>
              <a:rPr altLang="en-US" dirty="0" sz="2800" lang="zh-CN"/>
              <a:t>由</a:t>
            </a:r>
            <a:r>
              <a:rPr altLang="zh-CN" dirty="0" sz="2800" lang="en-US"/>
              <a:t>final</a:t>
            </a:r>
            <a:r>
              <a:rPr altLang="en-US" dirty="0" sz="2800" lang="zh-CN"/>
              <a:t>修饰的类称终结类，不能被继承。由于安全性的原因或者是面向对象设计的考虑，限定一些类不能被继承。</a:t>
            </a:r>
          </a:p>
          <a:p>
            <a:r>
              <a:rPr altLang="zh-CN" dirty="0" sz="2800" lang="en-US"/>
              <a:t>final</a:t>
            </a:r>
            <a:r>
              <a:rPr altLang="en-US" dirty="0" sz="2800" lang="zh-CN"/>
              <a:t>类不能被继承，保证了该类的唯一性。</a:t>
            </a:r>
          </a:p>
          <a:p>
            <a:r>
              <a:rPr altLang="en-US" dirty="0" sz="2800" lang="zh-CN"/>
              <a:t>对于一个类的定义已经很完善，不需再创建它的子类，也可以将其修饰为</a:t>
            </a:r>
            <a:r>
              <a:rPr altLang="zh-CN" dirty="0" sz="2800" lang="en-US"/>
              <a:t>final</a:t>
            </a:r>
            <a:r>
              <a:rPr altLang="en-US" dirty="0" sz="2800" lang="zh-CN"/>
              <a:t>类。</a:t>
            </a:r>
          </a:p>
          <a:p>
            <a:r>
              <a:rPr altLang="en-US" dirty="0" sz="2800" lang="zh-CN"/>
              <a:t>格式：</a:t>
            </a:r>
          </a:p>
          <a:p>
            <a:pPr indent="0" marL="0">
              <a:buNone/>
            </a:pPr>
            <a:r>
              <a:rPr altLang="en-US" dirty="0" sz="2800" lang="zh-CN"/>
              <a:t>	</a:t>
            </a:r>
            <a:r>
              <a:rPr altLang="zh-CN" dirty="0" sz="2800" lang="en-US"/>
              <a:t>final class </a:t>
            </a:r>
            <a:r>
              <a:rPr altLang="zh-CN" dirty="0" sz="2800" lang="en-US" err="1"/>
              <a:t>finalClassName</a:t>
            </a:r>
            <a:r>
              <a:rPr altLang="zh-CN" dirty="0" sz="2800" lang="en-US"/>
              <a:t>{</a:t>
            </a:r>
          </a:p>
          <a:p>
            <a:pPr indent="0" marL="0">
              <a:buNone/>
            </a:pPr>
            <a:r>
              <a:rPr altLang="zh-CN" dirty="0" sz="2800" lang="en-US"/>
              <a:t>	    ...</a:t>
            </a:r>
          </a:p>
          <a:p>
            <a:pPr indent="0" marL="0">
              <a:buNone/>
            </a:pPr>
            <a:r>
              <a:rPr altLang="zh-CN" dirty="0" sz="2800" lang="en-US"/>
              <a:t>	}</a:t>
            </a:r>
          </a:p>
          <a:p>
            <a:endParaRPr altLang="en-US" dirty="0" sz="2800" lang="zh-CN"/>
          </a:p>
        </p:txBody>
      </p:sp>
      <p:sp>
        <p:nvSpPr>
          <p:cNvPr id="1048656" name="矩形 3"/>
          <p:cNvSpPr/>
          <p:nvPr/>
        </p:nvSpPr>
        <p:spPr>
          <a:xfrm>
            <a:off x="9150918" y="6488668"/>
            <a:ext cx="1517082" cy="369332"/>
          </a:xfrm>
          <a:prstGeom prst="rect"/>
        </p:spPr>
        <p:txBody>
          <a:bodyPr wrap="none">
            <a:spAutoFit/>
          </a:bodyPr>
          <a:p>
            <a:r>
              <a:rPr altLang="zh-CN" dirty="0" lang="en-US"/>
              <a:t>Jurassic.java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7" name="标题 2"/>
          <p:cNvSpPr>
            <a:spLocks noGrp="1"/>
          </p:cNvSpPr>
          <p:nvPr>
            <p:ph type="title"/>
          </p:nvPr>
        </p:nvSpPr>
        <p:spPr/>
        <p:txBody>
          <a:bodyPr/>
          <a:p>
            <a:r>
              <a:rPr altLang="zh-CN" dirty="0" lang="en-US"/>
              <a:t>final</a:t>
            </a:r>
            <a:r>
              <a:rPr altLang="en-US" dirty="0" lang="zh-CN"/>
              <a:t>方法</a:t>
            </a:r>
          </a:p>
        </p:txBody>
      </p:sp>
      <p:sp>
        <p:nvSpPr>
          <p:cNvPr id="1048658" name="内容占位符 1"/>
          <p:cNvSpPr>
            <a:spLocks noGrp="1"/>
          </p:cNvSpPr>
          <p:nvPr>
            <p:ph sz="quarter" idx="10"/>
          </p:nvPr>
        </p:nvSpPr>
        <p:spPr/>
        <p:txBody>
          <a:bodyPr/>
          <a:p>
            <a:r>
              <a:rPr altLang="en-US" dirty="0" lang="zh-CN"/>
              <a:t>以</a:t>
            </a:r>
            <a:r>
              <a:rPr altLang="zh-CN" dirty="0" lang="en-US"/>
              <a:t>final</a:t>
            </a:r>
            <a:r>
              <a:rPr altLang="en-US" dirty="0" lang="zh-CN"/>
              <a:t>修饰的方法是不能被子类的方法所覆盖。</a:t>
            </a:r>
          </a:p>
          <a:p>
            <a:r>
              <a:rPr altLang="en-US" dirty="0" lang="zh-CN"/>
              <a:t>其格式为：</a:t>
            </a:r>
          </a:p>
          <a:p>
            <a:pPr indent="0" marL="0">
              <a:buNone/>
            </a:pPr>
            <a:r>
              <a:rPr altLang="en-US" dirty="0" lang="zh-CN"/>
              <a:t>	</a:t>
            </a:r>
            <a:r>
              <a:rPr altLang="zh-CN" dirty="0" lang="en-US"/>
              <a:t>final </a:t>
            </a:r>
            <a:r>
              <a:rPr altLang="zh-CN" dirty="0" lang="en-US" err="1"/>
              <a:t>returnType</a:t>
            </a:r>
            <a:r>
              <a:rPr altLang="zh-CN" dirty="0" lang="en-US"/>
              <a:t> </a:t>
            </a:r>
            <a:r>
              <a:rPr altLang="zh-CN" dirty="0" lang="en-US" err="1"/>
              <a:t>methodName</a:t>
            </a:r>
            <a:r>
              <a:rPr altLang="zh-CN" dirty="0" lang="en-US"/>
              <a:t>([</a:t>
            </a:r>
            <a:r>
              <a:rPr altLang="zh-CN" dirty="0" lang="en-US" err="1"/>
              <a:t>paraList</a:t>
            </a:r>
            <a:r>
              <a:rPr altLang="zh-CN" dirty="0" lang="en-US"/>
              <a:t>]){</a:t>
            </a:r>
          </a:p>
          <a:p>
            <a:pPr indent="0" marL="0">
              <a:buNone/>
            </a:pPr>
            <a:r>
              <a:rPr altLang="zh-CN" dirty="0" lang="en-US"/>
              <a:t>	  ...</a:t>
            </a:r>
          </a:p>
          <a:p>
            <a:pPr indent="0" marL="0">
              <a:buNone/>
            </a:pPr>
            <a:r>
              <a:rPr altLang="zh-CN" dirty="0" lang="en-US"/>
              <a:t>	}</a:t>
            </a:r>
          </a:p>
          <a:p>
            <a:r>
              <a:rPr altLang="en-US" dirty="0" lang="zh-CN"/>
              <a:t>可有效地“关闭”动态绑定，或者告诉编译器不需要进行动态绑定。编译器就可为</a:t>
            </a:r>
            <a:r>
              <a:rPr altLang="zh-CN" dirty="0" lang="en-US"/>
              <a:t>final </a:t>
            </a:r>
            <a:r>
              <a:rPr altLang="en-US" dirty="0" lang="zh-CN"/>
              <a:t>方法调用生成效率更高的代码。</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9" name="标题 2"/>
          <p:cNvSpPr>
            <a:spLocks noGrp="1"/>
          </p:cNvSpPr>
          <p:nvPr>
            <p:ph type="title"/>
          </p:nvPr>
        </p:nvSpPr>
        <p:spPr/>
        <p:txBody>
          <a:bodyPr/>
          <a:p>
            <a:r>
              <a:rPr altLang="zh-CN" dirty="0" lang="en-US"/>
              <a:t>abstract</a:t>
            </a:r>
            <a:r>
              <a:rPr altLang="en-US" dirty="0" lang="zh-CN"/>
              <a:t>类和方法</a:t>
            </a:r>
          </a:p>
        </p:txBody>
      </p:sp>
      <p:sp>
        <p:nvSpPr>
          <p:cNvPr id="1048660" name="内容占位符 1"/>
          <p:cNvSpPr>
            <a:spLocks noGrp="1"/>
          </p:cNvSpPr>
          <p:nvPr>
            <p:ph sz="quarter" idx="10"/>
          </p:nvPr>
        </p:nvSpPr>
        <p:spPr/>
        <p:txBody>
          <a:bodyPr/>
          <a:p>
            <a:r>
              <a:rPr altLang="en-US" dirty="0" lang="zh-CN"/>
              <a:t>当一个类的定义完全表示抽象概念时，它不需要（也不应该）被实例化为一个对象。</a:t>
            </a:r>
          </a:p>
          <a:p>
            <a:r>
              <a:rPr altLang="en-US" dirty="0" lang="zh-CN"/>
              <a:t>抽象类本身存在未实现的方法</a:t>
            </a:r>
            <a:r>
              <a:rPr altLang="zh-CN" dirty="0" lang="en-US"/>
              <a:t>(abstract</a:t>
            </a:r>
            <a:r>
              <a:rPr altLang="en-US" dirty="0" lang="zh-CN"/>
              <a:t>方法</a:t>
            </a:r>
            <a:r>
              <a:rPr altLang="zh-CN" dirty="0" lang="en-US"/>
              <a:t>)</a:t>
            </a:r>
            <a:r>
              <a:rPr altLang="en-US" dirty="0" lang="zh-CN"/>
              <a:t>，这些方法不具备实际功能，它只能衍生出子类，抽象方法则由衍生子类时所覆盖。</a:t>
            </a:r>
          </a:p>
          <a:p>
            <a:r>
              <a:rPr altLang="zh-CN" dirty="0" lang="en-US"/>
              <a:t>abstract</a:t>
            </a:r>
            <a:r>
              <a:rPr altLang="en-US" dirty="0" lang="zh-CN"/>
              <a:t>方法必须是在</a:t>
            </a:r>
            <a:r>
              <a:rPr altLang="zh-CN" dirty="0" lang="en-US"/>
              <a:t>abstract</a:t>
            </a:r>
            <a:r>
              <a:rPr altLang="en-US" dirty="0" lang="zh-CN"/>
              <a:t>类中，但是</a:t>
            </a:r>
            <a:r>
              <a:rPr altLang="zh-CN" dirty="0" lang="en-US"/>
              <a:t>abstract</a:t>
            </a:r>
            <a:r>
              <a:rPr altLang="en-US" dirty="0" lang="zh-CN"/>
              <a:t>类中也可以有非</a:t>
            </a:r>
            <a:r>
              <a:rPr altLang="zh-CN" dirty="0" lang="en-US"/>
              <a:t>abstract</a:t>
            </a:r>
            <a:r>
              <a:rPr altLang="en-US" dirty="0" lang="zh-CN"/>
              <a:t>方法。</a:t>
            </a:r>
          </a:p>
          <a:p>
            <a:pPr lvl="1"/>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61" name="标题 2"/>
          <p:cNvSpPr>
            <a:spLocks noGrp="1"/>
          </p:cNvSpPr>
          <p:nvPr>
            <p:ph type="title"/>
          </p:nvPr>
        </p:nvSpPr>
        <p:spPr/>
        <p:txBody>
          <a:bodyPr/>
          <a:p>
            <a:r>
              <a:rPr altLang="zh-CN" dirty="0" lang="en-US"/>
              <a:t>abstract</a:t>
            </a:r>
            <a:r>
              <a:rPr altLang="en-US" dirty="0" lang="zh-CN"/>
              <a:t>类和方法</a:t>
            </a:r>
          </a:p>
        </p:txBody>
      </p:sp>
      <p:sp>
        <p:nvSpPr>
          <p:cNvPr id="1048662" name="内容占位符 1"/>
          <p:cNvSpPr>
            <a:spLocks noGrp="1"/>
          </p:cNvSpPr>
          <p:nvPr>
            <p:ph sz="quarter" idx="10"/>
          </p:nvPr>
        </p:nvSpPr>
        <p:spPr>
          <a:xfrm>
            <a:off x="659423" y="905608"/>
            <a:ext cx="10735408" cy="5046784"/>
          </a:xfrm>
        </p:spPr>
        <p:txBody>
          <a:bodyPr/>
          <a:p>
            <a:r>
              <a:rPr altLang="zh-CN" dirty="0" sz="2800" lang="en-US"/>
              <a:t>abstract</a:t>
            </a:r>
            <a:r>
              <a:rPr altLang="en-US" dirty="0" sz="2800" lang="zh-CN"/>
              <a:t>类格式：</a:t>
            </a:r>
          </a:p>
          <a:p>
            <a:pPr indent="0" marL="0">
              <a:buNone/>
            </a:pPr>
            <a:r>
              <a:rPr altLang="en-US" dirty="0" sz="2800" lang="zh-CN"/>
              <a:t>  </a:t>
            </a:r>
            <a:r>
              <a:rPr altLang="zh-CN" dirty="0" sz="2800" lang="en-US"/>
              <a:t>abstract class </a:t>
            </a:r>
            <a:r>
              <a:rPr altLang="zh-CN" dirty="0" sz="2800" lang="en-US" err="1"/>
              <a:t>abstractClassName</a:t>
            </a:r>
            <a:r>
              <a:rPr altLang="zh-CN" dirty="0" sz="2800" lang="en-US"/>
              <a:t>{</a:t>
            </a:r>
          </a:p>
          <a:p>
            <a:pPr indent="0" marL="0">
              <a:buNone/>
            </a:pPr>
            <a:r>
              <a:rPr altLang="zh-CN" dirty="0" sz="2800" lang="en-US"/>
              <a:t>	   ...</a:t>
            </a:r>
          </a:p>
          <a:p>
            <a:pPr indent="0" marL="0">
              <a:buNone/>
            </a:pPr>
            <a:r>
              <a:rPr altLang="zh-CN" dirty="0" sz="2800" lang="en-US"/>
              <a:t>	}</a:t>
            </a:r>
          </a:p>
          <a:p>
            <a:r>
              <a:rPr altLang="zh-CN" dirty="0" sz="2800" lang="en-US"/>
              <a:t>abstract</a:t>
            </a:r>
            <a:r>
              <a:rPr altLang="en-US" dirty="0" sz="2800" lang="zh-CN"/>
              <a:t>方法格式为：</a:t>
            </a:r>
          </a:p>
          <a:p>
            <a:pPr indent="0" marL="0">
              <a:buNone/>
            </a:pPr>
            <a:r>
              <a:rPr altLang="en-US" dirty="0" sz="2800" lang="zh-CN"/>
              <a:t>	</a:t>
            </a:r>
            <a:r>
              <a:rPr altLang="zh-CN" dirty="0" sz="2800" lang="en-US"/>
              <a:t>abstract </a:t>
            </a:r>
            <a:r>
              <a:rPr altLang="zh-CN" dirty="0" sz="2800" lang="en-US" err="1"/>
              <a:t>returnType</a:t>
            </a:r>
            <a:r>
              <a:rPr altLang="zh-CN" dirty="0" sz="2800" lang="en-US"/>
              <a:t> </a:t>
            </a:r>
            <a:r>
              <a:rPr altLang="zh-CN" dirty="0" sz="2800" lang="en-US" err="1"/>
              <a:t>methodName</a:t>
            </a:r>
            <a:r>
              <a:rPr altLang="zh-CN" dirty="0" sz="2800" lang="en-US"/>
              <a:t>([</a:t>
            </a:r>
            <a:r>
              <a:rPr altLang="zh-CN" dirty="0" sz="2800" lang="en-US" err="1"/>
              <a:t>paraList</a:t>
            </a:r>
            <a:r>
              <a:rPr altLang="zh-CN" dirty="0" sz="2800" lang="en-US"/>
              <a:t>]);</a:t>
            </a:r>
          </a:p>
          <a:p>
            <a:r>
              <a:rPr altLang="zh-CN" dirty="0" sz="2800" lang="en-US"/>
              <a:t>abstract</a:t>
            </a:r>
            <a:r>
              <a:rPr altLang="en-US" dirty="0" sz="2800" lang="zh-CN"/>
              <a:t>方法是没有语句实现部分，直接由</a:t>
            </a:r>
            <a:r>
              <a:rPr altLang="zh-CN" dirty="0" sz="2800" lang="en-US"/>
              <a:t>;</a:t>
            </a:r>
            <a:r>
              <a:rPr altLang="en-US" dirty="0" sz="2800" lang="zh-CN"/>
              <a:t>结束。</a:t>
            </a:r>
          </a:p>
          <a:p>
            <a:r>
              <a:rPr altLang="zh-CN" dirty="0" sz="2800" lang="en-US"/>
              <a:t>abstract</a:t>
            </a:r>
            <a:r>
              <a:rPr altLang="en-US" dirty="0" sz="2800" lang="zh-CN"/>
              <a:t>方法必须是在</a:t>
            </a:r>
            <a:r>
              <a:rPr altLang="zh-CN" dirty="0" sz="2800" lang="en-US"/>
              <a:t>abstract</a:t>
            </a:r>
            <a:r>
              <a:rPr altLang="en-US" dirty="0" sz="2800" lang="zh-CN"/>
              <a:t>类中，并由其子类的方法覆盖。</a:t>
            </a:r>
          </a:p>
          <a:p>
            <a:pPr lvl="1"/>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3" name="标题 2"/>
          <p:cNvSpPr>
            <a:spLocks noGrp="1"/>
          </p:cNvSpPr>
          <p:nvPr>
            <p:ph type="title"/>
          </p:nvPr>
        </p:nvSpPr>
        <p:spPr/>
        <p:txBody>
          <a:bodyPr/>
          <a:p>
            <a:r>
              <a:rPr altLang="zh-CN" dirty="0" lang="en-US"/>
              <a:t>abstract</a:t>
            </a:r>
            <a:r>
              <a:rPr altLang="en-US" dirty="0" lang="zh-CN"/>
              <a:t>类和方法</a:t>
            </a:r>
          </a:p>
        </p:txBody>
      </p:sp>
      <p:sp>
        <p:nvSpPr>
          <p:cNvPr id="1048664" name="内容占位符 1"/>
          <p:cNvSpPr>
            <a:spLocks noGrp="1"/>
          </p:cNvSpPr>
          <p:nvPr>
            <p:ph sz="quarter" idx="10"/>
          </p:nvPr>
        </p:nvSpPr>
        <p:spPr/>
        <p:txBody>
          <a:bodyPr/>
          <a:p>
            <a:r>
              <a:rPr altLang="en-US" dirty="0" lang="zh-CN"/>
              <a:t>在创建抽象方法时，要注意有下面三种方法不能作为抽象方法定义：</a:t>
            </a:r>
          </a:p>
          <a:p>
            <a:pPr lvl="1"/>
            <a:r>
              <a:rPr altLang="en-US" dirty="0" lang="zh-CN"/>
              <a:t>构造方法</a:t>
            </a:r>
          </a:p>
          <a:p>
            <a:pPr lvl="1"/>
            <a:r>
              <a:rPr altLang="en-US" dirty="0" lang="zh-CN"/>
              <a:t>类方法</a:t>
            </a:r>
          </a:p>
          <a:p>
            <a:pPr lvl="1"/>
            <a:r>
              <a:rPr altLang="en-US" dirty="0" lang="zh-CN"/>
              <a:t>私有方法</a:t>
            </a:r>
          </a:p>
          <a:p>
            <a:pPr lvl="1"/>
            <a:endParaRPr altLang="en-US" dirty="0" lang="zh-CN"/>
          </a:p>
        </p:txBody>
      </p:sp>
      <p:sp>
        <p:nvSpPr>
          <p:cNvPr id="1048665" name="矩形 3"/>
          <p:cNvSpPr/>
          <p:nvPr/>
        </p:nvSpPr>
        <p:spPr>
          <a:xfrm>
            <a:off x="6842001" y="6228483"/>
            <a:ext cx="1579881" cy="358140"/>
          </a:xfrm>
          <a:prstGeom prst="rect"/>
        </p:spPr>
        <p:txBody>
          <a:bodyPr wrap="none">
            <a:spAutoFit/>
          </a:bodyPr>
          <a:p>
            <a:r>
              <a:rPr altLang="zh-CN" dirty="0" lang="en-US"/>
              <a:t>TestAbst.java</a:t>
            </a:r>
            <a:endParaRPr altLang="en-US" dirty="0" lang="zh-CN"/>
          </a:p>
        </p:txBody>
      </p:sp>
      <p:sp>
        <p:nvSpPr>
          <p:cNvPr id="1048666" name="矩形 4"/>
          <p:cNvSpPr/>
          <p:nvPr/>
        </p:nvSpPr>
        <p:spPr>
          <a:xfrm>
            <a:off x="8917130" y="6228483"/>
            <a:ext cx="2125981" cy="358140"/>
          </a:xfrm>
          <a:prstGeom prst="rect"/>
        </p:spPr>
        <p:txBody>
          <a:bodyPr wrap="none">
            <a:spAutoFit/>
          </a:bodyPr>
          <a:p>
            <a:r>
              <a:rPr altLang="zh-CN" dirty="0" lang="en-US"/>
              <a:t>AbstractAreas.java</a:t>
            </a:r>
            <a:endParaRPr altLang="en-US" dirty="0" lang="zh-CN"/>
          </a:p>
        </p:txBody>
      </p:sp>
      <mc:AlternateContent xmlns:mc="http://schemas.openxmlformats.org/markup-compatibility/2006">
        <mc:Choice xmlns:p14="http://schemas.microsoft.com/office/powerpoint/2010/main" Requires="p14">
          <p:contentPart p14:bwMode="auto" r:id="rId1">
            <p14:nvContentPartPr>
              <p14:cNvPr id="1048749" name=""/>
              <p14:cNvContentPartPr/>
              <p14:nvPr/>
            </p14:nvContentPartPr>
            <p14:xfrm>
              <a:off x="576431" y="2227482"/>
              <a:ext cx="375803" cy="1694982"/>
            </p14:xfrm>
          </p:contentPart>
        </mc:Choice>
        <mc:Fallback>
          <p:sp>
            <p:nvSpPr>
              <p:cNvPr id="1048749" name=""/>
              <p:cNvSpPr/>
              <p:nvPr/>
            </p:nvSpPr>
            <p:spPr>
              <a:xfrm>
                <a:off x="576431" y="2227482"/>
                <a:ext cx="375803" cy="1694982"/>
              </a:xfrm>
            </p:spPr>
          </p:sp>
        </mc:Fallback>
      </mc:AlternateContent>
      <mc:AlternateContent xmlns:mc="http://schemas.openxmlformats.org/markup-compatibility/2006">
        <mc:Choice xmlns:p14="http://schemas.microsoft.com/office/powerpoint/2010/main" Requires="p14">
          <p:contentPart p14:bwMode="auto" r:id="rId2">
            <p14:nvContentPartPr>
              <p14:cNvPr id="1048750" name=""/>
              <p14:cNvContentPartPr/>
              <p14:nvPr/>
            </p14:nvContentPartPr>
            <p14:xfrm>
              <a:off x="8864848" y="1505512"/>
              <a:ext cx="884545" cy="124874"/>
            </p14:xfrm>
          </p:contentPart>
        </mc:Choice>
        <mc:Fallback>
          <p:sp>
            <p:nvSpPr>
              <p:cNvPr id="1048750" name=""/>
              <p:cNvSpPr/>
              <p:nvPr/>
            </p:nvSpPr>
            <p:spPr>
              <a:xfrm>
                <a:off x="8864848" y="1505512"/>
                <a:ext cx="884545" cy="124874"/>
              </a:xfrm>
            </p:spPr>
          </p:sp>
        </mc:Fallback>
      </mc:AlternateContent>
      <mc:AlternateContent xmlns:mc="http://schemas.openxmlformats.org/markup-compatibility/2006">
        <mc:Choice xmlns:p14="http://schemas.microsoft.com/office/powerpoint/2010/main" Requires="p14">
          <p:contentPart p14:bwMode="auto" r:id="rId3">
            <p14:nvContentPartPr>
              <p14:cNvPr id="1048751" name=""/>
              <p14:cNvContentPartPr/>
              <p14:nvPr/>
            </p14:nvContentPartPr>
            <p14:xfrm>
              <a:off x="1326208" y="2586605"/>
              <a:ext cx="698566" cy="55324"/>
            </p14:xfrm>
          </p:contentPart>
        </mc:Choice>
        <mc:Fallback>
          <p:sp>
            <p:nvSpPr>
              <p:cNvPr id="1048751" name=""/>
              <p:cNvSpPr/>
              <p:nvPr/>
            </p:nvSpPr>
            <p:spPr>
              <a:xfrm>
                <a:off x="1326208" y="2586605"/>
                <a:ext cx="698566" cy="55324"/>
              </a:xfrm>
            </p:spPr>
          </p:sp>
        </mc:Fallback>
      </mc:AlternateContent>
      <mc:AlternateContent xmlns:mc="http://schemas.openxmlformats.org/markup-compatibility/2006">
        <mc:Choice xmlns:p14="http://schemas.microsoft.com/office/powerpoint/2010/main" Requires="p14">
          <p:contentPart p14:bwMode="auto" r:id="rId4">
            <p14:nvContentPartPr>
              <p14:cNvPr id="1048752" name=""/>
              <p14:cNvContentPartPr/>
              <p14:nvPr/>
            </p14:nvContentPartPr>
            <p14:xfrm>
              <a:off x="1330750" y="3176114"/>
              <a:ext cx="305573" cy="28414"/>
            </p14:xfrm>
          </p:contentPart>
        </mc:Choice>
        <mc:Fallback>
          <p:sp>
            <p:nvSpPr>
              <p:cNvPr id="1048752" name=""/>
              <p:cNvSpPr/>
              <p:nvPr/>
            </p:nvSpPr>
            <p:spPr>
              <a:xfrm>
                <a:off x="1330750" y="3176114"/>
                <a:ext cx="305573" cy="28414"/>
              </a:xfrm>
            </p:spPr>
          </p:sp>
        </mc:Fallback>
      </mc:AlternateContent>
      <mc:AlternateContent xmlns:mc="http://schemas.openxmlformats.org/markup-compatibility/2006">
        <mc:Choice xmlns:p14="http://schemas.microsoft.com/office/powerpoint/2010/main" Requires="p14">
          <p:contentPart p14:bwMode="auto" r:id="rId5">
            <p14:nvContentPartPr>
              <p14:cNvPr id="1048753" name=""/>
              <p14:cNvContentPartPr/>
              <p14:nvPr/>
            </p14:nvContentPartPr>
            <p14:xfrm>
              <a:off x="1300322" y="3880784"/>
              <a:ext cx="707359" cy="77849"/>
            </p14:xfrm>
          </p:contentPart>
        </mc:Choice>
        <mc:Fallback>
          <p:sp>
            <p:nvSpPr>
              <p:cNvPr id="1048753" name=""/>
              <p:cNvSpPr/>
              <p:nvPr/>
            </p:nvSpPr>
            <p:spPr>
              <a:xfrm>
                <a:off x="1300322" y="3880784"/>
                <a:ext cx="707359" cy="7784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67" name="标题 2"/>
          <p:cNvSpPr>
            <a:spLocks noGrp="1"/>
          </p:cNvSpPr>
          <p:nvPr>
            <p:ph type="title"/>
          </p:nvPr>
        </p:nvSpPr>
        <p:spPr/>
        <p:txBody>
          <a:bodyPr/>
          <a:p>
            <a:r>
              <a:rPr altLang="en-US" lang="zh-CN"/>
              <a:t>第</a:t>
            </a:r>
            <a:r>
              <a:rPr altLang="zh-CN" lang="en-US"/>
              <a:t>5</a:t>
            </a:r>
            <a:r>
              <a:rPr altLang="en-US" lang="zh-CN"/>
              <a:t>章 超类、子类和继承性</a:t>
            </a:r>
            <a:endParaRPr altLang="en-US" dirty="0" lang="zh-CN"/>
          </a:p>
        </p:txBody>
      </p:sp>
      <p:graphicFrame>
        <p:nvGraphicFramePr>
          <p:cNvPr id="4194309"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8" name="标题 2"/>
          <p:cNvSpPr>
            <a:spLocks noGrp="1"/>
          </p:cNvSpPr>
          <p:nvPr>
            <p:ph type="title"/>
          </p:nvPr>
        </p:nvSpPr>
        <p:spPr/>
        <p:txBody>
          <a:bodyPr/>
          <a:p>
            <a:r>
              <a:rPr altLang="zh-CN" lang="en-US"/>
              <a:t>Object</a:t>
            </a:r>
            <a:r>
              <a:rPr altLang="en-US" lang="zh-CN"/>
              <a:t>类</a:t>
            </a:r>
            <a:endParaRPr altLang="en-US" dirty="0" lang="zh-CN"/>
          </a:p>
        </p:txBody>
      </p:sp>
      <p:sp>
        <p:nvSpPr>
          <p:cNvPr id="1048669" name="内容占位符 1"/>
          <p:cNvSpPr>
            <a:spLocks noGrp="1"/>
          </p:cNvSpPr>
          <p:nvPr>
            <p:ph sz="quarter" idx="10"/>
          </p:nvPr>
        </p:nvSpPr>
        <p:spPr/>
        <p:txBody>
          <a:bodyPr/>
          <a:p>
            <a:r>
              <a:rPr altLang="zh-CN" dirty="0" lang="en-US"/>
              <a:t>Object</a:t>
            </a:r>
            <a:r>
              <a:rPr altLang="en-US" dirty="0" lang="zh-CN"/>
              <a:t>类处于</a:t>
            </a:r>
            <a:r>
              <a:rPr altLang="zh-CN" dirty="0" lang="en-US"/>
              <a:t>Java</a:t>
            </a:r>
            <a:r>
              <a:rPr altLang="en-US" dirty="0" lang="zh-CN"/>
              <a:t>开发环境的类层次树的根部，处于</a:t>
            </a:r>
            <a:r>
              <a:rPr altLang="zh-CN" dirty="0" lang="en-US"/>
              <a:t>Java</a:t>
            </a:r>
            <a:r>
              <a:rPr altLang="en-US" dirty="0" lang="zh-CN"/>
              <a:t>类层的最高层的一个类，是所有类的超类。</a:t>
            </a:r>
          </a:p>
          <a:p>
            <a:r>
              <a:rPr altLang="en-US" dirty="0" lang="zh-CN"/>
              <a:t>其它所有的类都直接或间接地为它的子类。</a:t>
            </a:r>
          </a:p>
          <a:p>
            <a:r>
              <a:rPr altLang="en-US" dirty="0" lang="zh-CN"/>
              <a:t>该类定义了一些所有对象的最基本的状态和行为，包括与同类对象相比较，转化为字符串等</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pic>
        <p:nvPicPr>
          <p:cNvPr id="2097154" name="Picture 2"/>
          <p:cNvPicPr>
            <a:picLocks noChangeAspect="1" noChangeArrowheads="1"/>
          </p:cNvPicPr>
          <p:nvPr/>
        </p:nvPicPr>
        <p:blipFill>
          <a:blip xmlns:r="http://schemas.openxmlformats.org/officeDocument/2006/relationships" r:embed="rId1">
            <a:biLevel thresh="75000"/>
          </a:blip>
          <a:srcRect/>
          <a:stretch>
            <a:fillRect/>
          </a:stretch>
        </p:blipFill>
        <p:spPr bwMode="auto">
          <a:xfrm>
            <a:off x="809549" y="349545"/>
            <a:ext cx="10572902" cy="5686349"/>
          </a:xfrm>
          <a:prstGeom prst="rect"/>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70" name="标题 2"/>
          <p:cNvSpPr>
            <a:spLocks noGrp="1"/>
          </p:cNvSpPr>
          <p:nvPr>
            <p:ph type="title"/>
          </p:nvPr>
        </p:nvSpPr>
        <p:spPr/>
        <p:txBody>
          <a:bodyPr/>
          <a:p>
            <a:r>
              <a:rPr altLang="en-US" dirty="0" lang="zh-CN"/>
              <a:t>思考</a:t>
            </a:r>
          </a:p>
        </p:txBody>
      </p:sp>
      <p:sp>
        <p:nvSpPr>
          <p:cNvPr id="1048671" name="内容占位符 1"/>
          <p:cNvSpPr>
            <a:spLocks noGrp="1"/>
          </p:cNvSpPr>
          <p:nvPr>
            <p:ph sz="quarter" idx="10"/>
          </p:nvPr>
        </p:nvSpPr>
        <p:spPr>
          <a:xfrm>
            <a:off x="728296" y="812090"/>
            <a:ext cx="10735408" cy="5046784"/>
          </a:xfrm>
        </p:spPr>
        <p:txBody>
          <a:bodyPr/>
          <a:p>
            <a:r>
              <a:rPr altLang="zh-CN" dirty="0" sz="2800" lang="en-US"/>
              <a:t>Java</a:t>
            </a:r>
            <a:r>
              <a:rPr altLang="en-US" dirty="0" sz="2800" lang="zh-CN"/>
              <a:t>语言中类的继承性有什么特点？</a:t>
            </a:r>
          </a:p>
          <a:p>
            <a:r>
              <a:rPr altLang="en-US" dirty="0" sz="2800" lang="zh-CN"/>
              <a:t>子类可以继承超类的什么，不能继承的如何在子类中访问？</a:t>
            </a:r>
          </a:p>
          <a:p>
            <a:r>
              <a:rPr altLang="en-US" dirty="0" sz="2800" lang="zh-CN"/>
              <a:t>子类对超类的扩展表现在哪些方面？举例说明。</a:t>
            </a:r>
          </a:p>
          <a:p>
            <a:r>
              <a:rPr altLang="en-US" dirty="0" sz="2800" lang="zh-CN"/>
              <a:t>方法覆盖是指什么，它与方法过载有什么不同？举例说明。</a:t>
            </a:r>
          </a:p>
          <a:p>
            <a:r>
              <a:rPr altLang="en-US" dirty="0" sz="2800" lang="zh-CN"/>
              <a:t>在</a:t>
            </a:r>
            <a:r>
              <a:rPr altLang="zh-CN" dirty="0" sz="2800" lang="en-US"/>
              <a:t>Java</a:t>
            </a:r>
            <a:r>
              <a:rPr altLang="en-US" dirty="0" sz="2800" lang="zh-CN"/>
              <a:t>中有哪些是多态性的表现？举例说明。</a:t>
            </a:r>
          </a:p>
          <a:p>
            <a:r>
              <a:rPr altLang="en-US" dirty="0" sz="2800" lang="zh-CN"/>
              <a:t>用</a:t>
            </a:r>
            <a:r>
              <a:rPr altLang="zh-CN" dirty="0" sz="2800" lang="en-US"/>
              <a:t>final</a:t>
            </a:r>
            <a:r>
              <a:rPr altLang="en-US" dirty="0" sz="2800" lang="zh-CN"/>
              <a:t>和</a:t>
            </a:r>
            <a:r>
              <a:rPr altLang="zh-CN" dirty="0" sz="2800" lang="en-US"/>
              <a:t>abstract</a:t>
            </a:r>
            <a:r>
              <a:rPr altLang="en-US" dirty="0" sz="2800" lang="zh-CN"/>
              <a:t>修饰的类各有什么特点？</a:t>
            </a:r>
          </a:p>
          <a:p>
            <a:r>
              <a:rPr altLang="en-US" dirty="0" sz="2800" lang="zh-CN"/>
              <a:t>用</a:t>
            </a:r>
            <a:r>
              <a:rPr altLang="zh-CN" dirty="0" sz="2800" lang="en-US"/>
              <a:t>final</a:t>
            </a:r>
            <a:r>
              <a:rPr altLang="en-US" dirty="0" sz="2800" lang="zh-CN"/>
              <a:t>和</a:t>
            </a:r>
            <a:r>
              <a:rPr altLang="zh-CN" dirty="0" sz="2800" lang="en-US"/>
              <a:t>abstract</a:t>
            </a:r>
            <a:r>
              <a:rPr altLang="en-US" dirty="0" sz="2800" lang="zh-CN"/>
              <a:t>修饰的方法各有什么特点？</a:t>
            </a:r>
          </a:p>
          <a:p>
            <a:r>
              <a:rPr altLang="en-US" dirty="0" sz="2800" lang="zh-CN"/>
              <a:t>举例说明</a:t>
            </a:r>
            <a:r>
              <a:rPr altLang="zh-CN" dirty="0" sz="2800" lang="en-US"/>
              <a:t>Object</a:t>
            </a:r>
            <a:r>
              <a:rPr altLang="en-US" dirty="0" sz="2800" lang="zh-CN"/>
              <a:t>类的方法</a:t>
            </a:r>
            <a:r>
              <a:rPr altLang="zh-CN" dirty="0" sz="2800" lang="en-US"/>
              <a:t>equals()</a:t>
            </a:r>
            <a:r>
              <a:rPr altLang="en-US" dirty="0" sz="2800" lang="zh-CN"/>
              <a:t>的使用情况。</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589" name="标题 2"/>
          <p:cNvSpPr>
            <a:spLocks noGrp="1"/>
          </p:cNvSpPr>
          <p:nvPr>
            <p:ph type="title"/>
          </p:nvPr>
        </p:nvSpPr>
        <p:spPr/>
        <p:txBody>
          <a:bodyPr/>
          <a:p>
            <a:r>
              <a:rPr altLang="en-US" dirty="0" lang="zh-CN"/>
              <a:t>类的继承</a:t>
            </a:r>
          </a:p>
        </p:txBody>
      </p:sp>
      <p:sp>
        <p:nvSpPr>
          <p:cNvPr id="1048590" name="内容占位符 1"/>
          <p:cNvSpPr>
            <a:spLocks noGrp="1"/>
          </p:cNvSpPr>
          <p:nvPr>
            <p:ph sz="quarter" idx="10"/>
          </p:nvPr>
        </p:nvSpPr>
        <p:spPr>
          <a:xfrm>
            <a:off x="659423" y="905607"/>
            <a:ext cx="11184234" cy="5364564"/>
          </a:xfrm>
        </p:spPr>
        <p:txBody>
          <a:bodyPr/>
          <a:p>
            <a:r>
              <a:rPr altLang="en-US" dirty="0" sz="2800" lang="zh-CN"/>
              <a:t>继承性特性如下：</a:t>
            </a:r>
          </a:p>
          <a:p>
            <a:pPr lvl="1"/>
            <a:r>
              <a:rPr altLang="en-US" dirty="0" sz="2400" lang="zh-CN"/>
              <a:t>单一继承性：子类只能有一个超类，而超类可以有多个子类；</a:t>
            </a:r>
          </a:p>
          <a:p>
            <a:pPr lvl="1"/>
            <a:r>
              <a:rPr altLang="en-US" dirty="0" sz="2400" lang="zh-CN"/>
              <a:t>子类继承超类的所有成员，包括父类中不可见的，但是看不见也不可访问（如</a:t>
            </a:r>
            <a:r>
              <a:rPr altLang="zh-CN" sz="2400" lang="en-US"/>
              <a:t>private</a:t>
            </a:r>
            <a:r>
              <a:rPr altLang="en-US" sz="2400" lang="zh-CN"/>
              <a:t>；</a:t>
            </a:r>
            <a:endParaRPr altLang="en-US" dirty="0" sz="2400" lang="zh-CN"/>
          </a:p>
          <a:p>
            <a:pPr lvl="1"/>
            <a:r>
              <a:rPr altLang="en-US" dirty="0" sz="2400" lang="zh-CN"/>
              <a:t>子类可以创建自己的成员；</a:t>
            </a:r>
          </a:p>
          <a:p>
            <a:pPr lvl="1"/>
            <a:r>
              <a:rPr altLang="en-US" dirty="0" sz="2400" lang="zh-CN"/>
              <a:t>子类不能继承超类的构造器，只能在构造器中通过</a:t>
            </a:r>
            <a:r>
              <a:rPr altLang="zh-CN" dirty="0" sz="2400" lang="en-US"/>
              <a:t>super()</a:t>
            </a:r>
            <a:r>
              <a:rPr altLang="en-US" dirty="0" sz="2400" lang="zh-CN"/>
              <a:t>调用超类的构造器；</a:t>
            </a:r>
          </a:p>
          <a:p>
            <a:pPr lvl="1"/>
            <a:r>
              <a:rPr altLang="en-US" dirty="0" sz="2400" lang="zh-CN"/>
              <a:t>子类的构造器首先要调用超类的构造器；</a:t>
            </a:r>
          </a:p>
          <a:p>
            <a:pPr lvl="1"/>
            <a:r>
              <a:rPr altLang="en-US" dirty="0" sz="2400" lang="zh-CN"/>
              <a:t>多态性之一：子类的成员隐藏和覆盖超类中相同的成员；</a:t>
            </a:r>
          </a:p>
          <a:p>
            <a:pPr lvl="1"/>
            <a:r>
              <a:rPr altLang="en-US" dirty="0" sz="2400" lang="zh-CN"/>
              <a:t>多态性之二：超类的对象可以对子类的实例引用（即子类的示例可以赋给父类），但只能使用超类中的成员；</a:t>
            </a:r>
          </a:p>
          <a:p>
            <a:pPr lvl="1"/>
            <a:r>
              <a:rPr altLang="en-US" dirty="0" sz="2400" lang="zh-CN"/>
              <a:t>由</a:t>
            </a:r>
            <a:r>
              <a:rPr altLang="zh-CN" dirty="0" sz="2400" lang="en-US"/>
              <a:t>abstract</a:t>
            </a:r>
            <a:r>
              <a:rPr altLang="en-US" dirty="0" sz="2400" lang="zh-CN"/>
              <a:t>和</a:t>
            </a:r>
            <a:r>
              <a:rPr altLang="zh-CN" dirty="0" sz="2400" lang="en-US"/>
              <a:t>final</a:t>
            </a:r>
            <a:r>
              <a:rPr altLang="en-US" dirty="0" sz="2400" lang="zh-CN"/>
              <a:t>修饰的类指示类的是否必须或不能被继承。</a:t>
            </a:r>
          </a:p>
          <a:p>
            <a:endParaRPr altLang="en-US" dirty="0" sz="2800" lang="zh-CN"/>
          </a:p>
        </p:txBody>
      </p:sp>
      <mc:AlternateContent xmlns:mc="http://schemas.openxmlformats.org/markup-compatibility/2006">
        <mc:Choice xmlns:p14="http://schemas.microsoft.com/office/powerpoint/2010/main" Requires="p14">
          <p:contentPart p14:bwMode="auto" r:id="rId1">
            <p14:nvContentPartPr>
              <p14:cNvPr id="1048735" name=""/>
              <p14:cNvContentPartPr/>
              <p14:nvPr/>
            </p14:nvContentPartPr>
            <p14:xfrm>
              <a:off x="1235637" y="2281773"/>
              <a:ext cx="3881155" cy="147355"/>
            </p14:xfrm>
          </p:contentPart>
        </mc:Choice>
        <mc:Fallback>
          <p:sp>
            <p:nvSpPr>
              <p:cNvPr id="1048735" name=""/>
              <p:cNvSpPr/>
              <p:nvPr/>
            </p:nvSpPr>
            <p:spPr>
              <a:xfrm>
                <a:off x="1235637" y="2281773"/>
                <a:ext cx="3881155" cy="147355"/>
              </a:xfrm>
            </p:spPr>
          </p:sp>
        </mc:Fallback>
      </mc:AlternateContent>
      <mc:AlternateContent xmlns:mc="http://schemas.openxmlformats.org/markup-compatibility/2006">
        <mc:Choice xmlns:p14="http://schemas.microsoft.com/office/powerpoint/2010/main" Requires="p14">
          <p:contentPart p14:bwMode="auto" r:id="rId2">
            <p14:nvContentPartPr>
              <p14:cNvPr id="1048736" name=""/>
              <p14:cNvContentPartPr/>
              <p14:nvPr/>
            </p14:nvContentPartPr>
            <p14:xfrm>
              <a:off x="1983821" y="3775957"/>
              <a:ext cx="3007185" cy="28308"/>
            </p14:xfrm>
          </p:contentPart>
        </mc:Choice>
        <mc:Fallback>
          <p:sp>
            <p:nvSpPr>
              <p:cNvPr id="1048736" name=""/>
              <p:cNvSpPr/>
              <p:nvPr/>
            </p:nvSpPr>
            <p:spPr>
              <a:xfrm>
                <a:off x="1983821" y="3775957"/>
                <a:ext cx="3007185" cy="28308"/>
              </a:xfrm>
            </p:spPr>
          </p:sp>
        </mc:Fallback>
      </mc:AlternateContent>
      <mc:AlternateContent xmlns:mc="http://schemas.openxmlformats.org/markup-compatibility/2006">
        <mc:Choice xmlns:p14="http://schemas.microsoft.com/office/powerpoint/2010/main" Requires="p14">
          <p:contentPart p14:bwMode="auto" r:id="rId3">
            <p14:nvContentPartPr>
              <p14:cNvPr id="1048737" name=""/>
              <p14:cNvContentPartPr/>
              <p14:nvPr/>
            </p14:nvContentPartPr>
            <p14:xfrm>
              <a:off x="7796036" y="3775957"/>
              <a:ext cx="1136788" cy="62511"/>
            </p14:xfrm>
          </p:contentPart>
        </mc:Choice>
        <mc:Fallback>
          <p:sp>
            <p:nvSpPr>
              <p:cNvPr id="1048737" name=""/>
              <p:cNvSpPr/>
              <p:nvPr/>
            </p:nvSpPr>
            <p:spPr>
              <a:xfrm>
                <a:off x="7796036" y="3775957"/>
                <a:ext cx="1136788" cy="62511"/>
              </a:xfrm>
            </p:spPr>
          </p:sp>
        </mc:Fallback>
      </mc:AlternateContent>
      <mc:AlternateContent xmlns:mc="http://schemas.openxmlformats.org/markup-compatibility/2006">
        <mc:Choice xmlns:p14="http://schemas.microsoft.com/office/powerpoint/2010/main" Requires="p14">
          <p:contentPart p14:bwMode="auto" r:id="rId4">
            <p14:nvContentPartPr>
              <p14:cNvPr id="1048738" name=""/>
              <p14:cNvContentPartPr/>
              <p14:nvPr/>
            </p14:nvContentPartPr>
            <p14:xfrm>
              <a:off x="4710159" y="4759191"/>
              <a:ext cx="3967643" cy="62404"/>
            </p14:xfrm>
          </p:contentPart>
        </mc:Choice>
        <mc:Fallback>
          <p:sp>
            <p:nvSpPr>
              <p:cNvPr id="1048738" name=""/>
              <p:cNvSpPr/>
              <p:nvPr/>
            </p:nvSpPr>
            <p:spPr>
              <a:xfrm>
                <a:off x="4710159" y="4759191"/>
                <a:ext cx="3967643" cy="62404"/>
              </a:xfrm>
            </p:spPr>
          </p:sp>
        </mc:Fallback>
      </mc:AlternateContent>
      <mc:AlternateContent xmlns:mc="http://schemas.openxmlformats.org/markup-compatibility/2006">
        <mc:Choice xmlns:p14="http://schemas.microsoft.com/office/powerpoint/2010/main" Requires="p14">
          <p:contentPart p14:bwMode="auto" r:id="rId5">
            <p14:nvContentPartPr>
              <p14:cNvPr id="1048739" name=""/>
              <p14:cNvContentPartPr/>
              <p14:nvPr/>
            </p14:nvContentPartPr>
            <p14:xfrm>
              <a:off x="4687487" y="4760589"/>
              <a:ext cx="4011792" cy="83738"/>
            </p14:xfrm>
          </p:contentPart>
        </mc:Choice>
        <mc:Fallback>
          <p:sp>
            <p:nvSpPr>
              <p:cNvPr id="1048739" name=""/>
              <p:cNvSpPr/>
              <p:nvPr/>
            </p:nvSpPr>
            <p:spPr>
              <a:xfrm>
                <a:off x="4687487" y="4760589"/>
                <a:ext cx="4011792" cy="83738"/>
              </a:xfrm>
            </p:spPr>
          </p:sp>
        </mc:Fallback>
      </mc:AlternateContent>
      <mc:AlternateContent xmlns:mc="http://schemas.openxmlformats.org/markup-compatibility/2006">
        <mc:Choice xmlns:p14="http://schemas.microsoft.com/office/powerpoint/2010/main" Requires="p14">
          <p:contentPart p14:bwMode="auto" r:id="rId6">
            <p14:nvContentPartPr>
              <p14:cNvPr id="1048740" name=""/>
              <p14:cNvContentPartPr/>
              <p14:nvPr/>
            </p14:nvContentPartPr>
            <p14:xfrm>
              <a:off x="8241361" y="5278577"/>
              <a:ext cx="3505063" cy="44569"/>
            </p14:xfrm>
          </p:contentPart>
        </mc:Choice>
        <mc:Fallback>
          <p:sp>
            <p:nvSpPr>
              <p:cNvPr id="1048740" name=""/>
              <p:cNvSpPr/>
              <p:nvPr/>
            </p:nvSpPr>
            <p:spPr>
              <a:xfrm>
                <a:off x="8241361" y="5278577"/>
                <a:ext cx="3505063" cy="44569"/>
              </a:xfrm>
            </p:spPr>
          </p:sp>
        </mc:Fallback>
      </mc:AlternateContent>
      <mc:AlternateContent xmlns:mc="http://schemas.openxmlformats.org/markup-compatibility/2006">
        <mc:Choice xmlns:p14="http://schemas.microsoft.com/office/powerpoint/2010/main" Requires="p14">
          <p:contentPart p14:bwMode="auto" r:id="rId7">
            <p14:nvContentPartPr>
              <p14:cNvPr id="1048741" name=""/>
              <p14:cNvContentPartPr/>
              <p14:nvPr/>
            </p14:nvContentPartPr>
            <p14:xfrm>
              <a:off x="1570053" y="6140010"/>
              <a:ext cx="2176536" cy="79313"/>
            </p14:xfrm>
          </p:contentPart>
        </mc:Choice>
        <mc:Fallback>
          <p:sp>
            <p:nvSpPr>
              <p:cNvPr id="1048741" name=""/>
              <p:cNvSpPr/>
              <p:nvPr/>
            </p:nvSpPr>
            <p:spPr>
              <a:xfrm>
                <a:off x="1570053" y="6140010"/>
                <a:ext cx="2176536" cy="79313"/>
              </a:xfrm>
            </p:spPr>
          </p:sp>
        </mc:Fallback>
      </mc:AlternateContent>
      <mc:AlternateContent xmlns:mc="http://schemas.openxmlformats.org/markup-compatibility/2006">
        <mc:Choice xmlns:p14="http://schemas.microsoft.com/office/powerpoint/2010/main" Requires="p14">
          <p:contentPart p14:bwMode="auto" r:id="rId8">
            <p14:nvContentPartPr>
              <p14:cNvPr id="1048742" name=""/>
              <p14:cNvContentPartPr/>
              <p14:nvPr/>
            </p14:nvContentPartPr>
            <p14:xfrm>
              <a:off x="6637301" y="6168424"/>
              <a:ext cx="527924" cy="112549"/>
            </p14:xfrm>
          </p:contentPart>
        </mc:Choice>
        <mc:Fallback>
          <p:sp>
            <p:nvSpPr>
              <p:cNvPr id="1048742" name=""/>
              <p:cNvSpPr/>
              <p:nvPr/>
            </p:nvSpPr>
            <p:spPr>
              <a:xfrm>
                <a:off x="6637301" y="6168424"/>
                <a:ext cx="527924" cy="112549"/>
              </a:xfrm>
            </p:spPr>
          </p:sp>
        </mc:Fallback>
      </mc:AlternateContent>
      <mc:AlternateContent xmlns:mc="http://schemas.openxmlformats.org/markup-compatibility/2006">
        <mc:Choice xmlns:p14="http://schemas.microsoft.com/office/powerpoint/2010/main" Requires="p14">
          <p:contentPart p14:bwMode="auto" r:id="rId9">
            <p14:nvContentPartPr>
              <p14:cNvPr id="1048743" name=""/>
              <p14:cNvContentPartPr/>
              <p14:nvPr/>
            </p14:nvContentPartPr>
            <p14:xfrm>
              <a:off x="7493177" y="6163438"/>
              <a:ext cx="717244" cy="90229"/>
            </p14:xfrm>
          </p:contentPart>
        </mc:Choice>
        <mc:Fallback>
          <p:sp>
            <p:nvSpPr>
              <p:cNvPr id="1048743" name=""/>
              <p:cNvSpPr/>
              <p:nvPr/>
            </p:nvSpPr>
            <p:spPr>
              <a:xfrm>
                <a:off x="7493177" y="6163438"/>
                <a:ext cx="717244" cy="9022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591" name="标题 2"/>
          <p:cNvSpPr>
            <a:spLocks noGrp="1"/>
          </p:cNvSpPr>
          <p:nvPr>
            <p:ph type="title"/>
          </p:nvPr>
        </p:nvSpPr>
        <p:spPr/>
        <p:txBody>
          <a:bodyPr/>
          <a:p>
            <a:r>
              <a:rPr altLang="en-US" lang="zh-CN"/>
              <a:t>类的继承</a:t>
            </a:r>
            <a:endParaRPr altLang="en-US" dirty="0" lang="zh-CN"/>
          </a:p>
        </p:txBody>
      </p:sp>
      <p:sp>
        <p:nvSpPr>
          <p:cNvPr id="1048592" name="内容占位符 1"/>
          <p:cNvSpPr>
            <a:spLocks noGrp="1"/>
          </p:cNvSpPr>
          <p:nvPr>
            <p:ph sz="quarter" idx="10"/>
          </p:nvPr>
        </p:nvSpPr>
        <p:spPr/>
        <p:txBody>
          <a:bodyPr/>
          <a:p>
            <a:r>
              <a:rPr altLang="en-US" dirty="0" sz="2800" lang="zh-CN"/>
              <a:t>创建子类，格式如下：</a:t>
            </a:r>
          </a:p>
          <a:p>
            <a:pPr indent="0" lvl="1" marL="274320">
              <a:buNone/>
            </a:pPr>
            <a:r>
              <a:rPr altLang="zh-CN" dirty="0" sz="2400" lang="en-US"/>
              <a:t>[</a:t>
            </a:r>
            <a:r>
              <a:rPr altLang="zh-CN" dirty="0" sz="2400" lang="en-US" err="1"/>
              <a:t>abstract|final</a:t>
            </a:r>
            <a:r>
              <a:rPr altLang="zh-CN" dirty="0" sz="2400" lang="en-US"/>
              <a:t>] class </a:t>
            </a:r>
            <a:r>
              <a:rPr altLang="zh-CN" dirty="0" sz="2400" lang="en-US" err="1"/>
              <a:t>SubCls</a:t>
            </a:r>
            <a:r>
              <a:rPr altLang="zh-CN" dirty="0" sz="2400" lang="en-US"/>
              <a:t> extends </a:t>
            </a:r>
            <a:r>
              <a:rPr altLang="zh-CN" dirty="0" sz="2400" lang="en-US" err="1"/>
              <a:t>SupCls</a:t>
            </a:r>
            <a:r>
              <a:rPr altLang="zh-CN" dirty="0" sz="2400" lang="en-US"/>
              <a:t>{</a:t>
            </a:r>
          </a:p>
          <a:p>
            <a:pPr indent="0" lvl="1" marL="274320">
              <a:buNone/>
            </a:pPr>
            <a:r>
              <a:rPr altLang="zh-CN" dirty="0" sz="2400" lang="en-US"/>
              <a:t>	  </a:t>
            </a:r>
            <a:r>
              <a:rPr altLang="zh-CN" dirty="0" sz="2400" lang="en-US" err="1"/>
              <a:t>SubClassBody</a:t>
            </a:r>
            <a:endParaRPr altLang="zh-CN" dirty="0" sz="2400" lang="en-US"/>
          </a:p>
          <a:p>
            <a:pPr indent="0" lvl="1" marL="274320">
              <a:buNone/>
            </a:pPr>
            <a:r>
              <a:rPr altLang="zh-CN" dirty="0" sz="2400" lang="en-US"/>
              <a:t>}</a:t>
            </a:r>
          </a:p>
          <a:p>
            <a:pPr lvl="1"/>
            <a:r>
              <a:rPr altLang="zh-CN" dirty="0" sz="2400" lang="en-US"/>
              <a:t>abstract</a:t>
            </a:r>
            <a:r>
              <a:rPr altLang="en-US" dirty="0" sz="2400" lang="zh-CN"/>
              <a:t>是可选项，修饰的类叫抽象类，指示其对象引用的必须是其子类实例；</a:t>
            </a:r>
          </a:p>
          <a:p>
            <a:pPr lvl="1"/>
            <a:r>
              <a:rPr altLang="zh-CN" dirty="0" sz="2400" lang="en-US"/>
              <a:t>final</a:t>
            </a:r>
            <a:r>
              <a:rPr altLang="en-US" dirty="0" sz="2400" lang="zh-CN"/>
              <a:t>是可选项，修饰的类叫终结类，指示其不能被继承，不能有子类；</a:t>
            </a:r>
          </a:p>
          <a:p>
            <a:pPr lvl="1"/>
            <a:r>
              <a:rPr altLang="zh-CN" dirty="0" sz="2400" lang="en-US" err="1"/>
              <a:t>SubCls</a:t>
            </a:r>
            <a:r>
              <a:rPr altLang="en-US" dirty="0" sz="2400" lang="zh-CN"/>
              <a:t>是创建的类，称为子类；</a:t>
            </a:r>
          </a:p>
          <a:p>
            <a:pPr lvl="1"/>
            <a:r>
              <a:rPr altLang="zh-CN" dirty="0" sz="2400" lang="en-US"/>
              <a:t>extends</a:t>
            </a:r>
            <a:r>
              <a:rPr altLang="en-US" dirty="0" sz="2400" lang="zh-CN"/>
              <a:t>是关键字，指示两个类存在的继承关系；</a:t>
            </a:r>
          </a:p>
          <a:p>
            <a:pPr lvl="1"/>
            <a:r>
              <a:rPr altLang="zh-CN" dirty="0" sz="2400" lang="en-US" err="1"/>
              <a:t>SuperCls</a:t>
            </a:r>
            <a:r>
              <a:rPr altLang="en-US" dirty="0" sz="2400" lang="zh-CN"/>
              <a:t>是</a:t>
            </a:r>
            <a:r>
              <a:rPr altLang="zh-CN" dirty="0" sz="2400" lang="en-US" err="1"/>
              <a:t>SubCls</a:t>
            </a:r>
            <a:r>
              <a:rPr altLang="en-US" dirty="0" sz="2400" lang="zh-CN"/>
              <a:t>类的超类。</a:t>
            </a:r>
          </a:p>
          <a:p>
            <a:pPr lvl="1"/>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593" name="标题 2"/>
          <p:cNvSpPr>
            <a:spLocks noGrp="1"/>
          </p:cNvSpPr>
          <p:nvPr>
            <p:ph type="title"/>
          </p:nvPr>
        </p:nvSpPr>
        <p:spPr/>
        <p:txBody>
          <a:bodyPr/>
          <a:p>
            <a:r>
              <a:rPr altLang="en-US" lang="zh-CN"/>
              <a:t>类的继承</a:t>
            </a:r>
            <a:endParaRPr altLang="en-US" dirty="0" lang="zh-CN"/>
          </a:p>
        </p:txBody>
      </p:sp>
      <p:sp>
        <p:nvSpPr>
          <p:cNvPr id="1048594" name="内容占位符 1"/>
          <p:cNvSpPr>
            <a:spLocks noGrp="1"/>
          </p:cNvSpPr>
          <p:nvPr>
            <p:ph sz="quarter" idx="10"/>
          </p:nvPr>
        </p:nvSpPr>
        <p:spPr/>
        <p:txBody>
          <a:bodyPr/>
          <a:p>
            <a:r>
              <a:rPr altLang="en-US" dirty="0" sz="2800" lang="zh-CN"/>
              <a:t>在创建类时，若缺省</a:t>
            </a:r>
            <a:r>
              <a:rPr altLang="zh-CN" dirty="0" sz="2800" lang="en-US"/>
              <a:t>extends</a:t>
            </a:r>
            <a:r>
              <a:rPr altLang="en-US" dirty="0" sz="2800" lang="zh-CN"/>
              <a:t>，则该类就为</a:t>
            </a:r>
            <a:r>
              <a:rPr altLang="zh-CN" dirty="0" sz="2800" lang="en-US"/>
              <a:t>Object</a:t>
            </a:r>
            <a:r>
              <a:rPr altLang="en-US" dirty="0" sz="2800" lang="zh-CN"/>
              <a:t>类的直接子类。</a:t>
            </a:r>
            <a:r>
              <a:rPr altLang="zh-CN" dirty="0" sz="2800" lang="en-US"/>
              <a:t>Object</a:t>
            </a:r>
            <a:r>
              <a:rPr altLang="en-US" dirty="0" sz="2800" lang="zh-CN"/>
              <a:t>类是</a:t>
            </a:r>
            <a:r>
              <a:rPr altLang="zh-CN" dirty="0" sz="2800" lang="en-US"/>
              <a:t>Java</a:t>
            </a:r>
            <a:r>
              <a:rPr altLang="en-US" dirty="0" sz="2800" lang="zh-CN"/>
              <a:t>语言中所有类的直接或间接超类。</a:t>
            </a:r>
            <a:r>
              <a:rPr altLang="zh-CN" dirty="0" sz="2800" lang="en-US"/>
              <a:t>Object</a:t>
            </a:r>
            <a:r>
              <a:rPr altLang="en-US" dirty="0" sz="2800" lang="zh-CN"/>
              <a:t>类存放在</a:t>
            </a:r>
            <a:r>
              <a:rPr altLang="zh-CN" dirty="0" sz="2800" lang="en-US" err="1"/>
              <a:t>java.lang</a:t>
            </a:r>
            <a:r>
              <a:rPr altLang="en-US" dirty="0" sz="2800" lang="zh-CN"/>
              <a:t>包中。</a:t>
            </a:r>
          </a:p>
          <a:p>
            <a:r>
              <a:rPr altLang="en-US" dirty="0" sz="2800" lang="zh-CN"/>
              <a:t>子类继承了超类的所有成员，但是无法访问某些受限的成员</a:t>
            </a:r>
            <a:endParaRPr altLang="zh-CN" dirty="0" sz="2800" lang="en-US"/>
          </a:p>
          <a:p>
            <a:r>
              <a:rPr altLang="en-US" dirty="0" sz="2800" lang="zh-CN"/>
              <a:t>子类中可以访问从超类继承下来的三种访问权限设定的成员</a:t>
            </a:r>
          </a:p>
          <a:p>
            <a:pPr lvl="1"/>
            <a:r>
              <a:rPr altLang="zh-CN" dirty="0" sz="2400" lang="en-US"/>
              <a:t>public</a:t>
            </a:r>
            <a:r>
              <a:rPr altLang="en-US" dirty="0" sz="2400" lang="zh-CN"/>
              <a:t>； </a:t>
            </a:r>
          </a:p>
          <a:p>
            <a:pPr lvl="1"/>
            <a:r>
              <a:rPr altLang="zh-CN" dirty="0" sz="2400" lang="en-US"/>
              <a:t>protected</a:t>
            </a:r>
            <a:r>
              <a:rPr altLang="en-US" dirty="0" sz="2400" lang="zh-CN"/>
              <a:t>； </a:t>
            </a:r>
          </a:p>
          <a:p>
            <a:pPr lvl="1"/>
            <a:r>
              <a:rPr altLang="en-US" dirty="0" sz="2400" lang="zh-CN"/>
              <a:t>缺省。 </a:t>
            </a:r>
          </a:p>
          <a:p>
            <a:pPr lvl="1"/>
            <a:endParaRPr altLang="en-US" dirty="0" sz="2400" lang="zh-CN"/>
          </a:p>
          <a:p>
            <a:endParaRPr altLang="en-US" dirty="0" sz="28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595" name="标题 3"/>
          <p:cNvSpPr>
            <a:spLocks noGrp="1"/>
          </p:cNvSpPr>
          <p:nvPr>
            <p:ph type="title"/>
          </p:nvPr>
        </p:nvSpPr>
        <p:spPr/>
        <p:txBody>
          <a:bodyPr/>
          <a:p>
            <a:r>
              <a:rPr altLang="en-US" lang="zh-CN"/>
              <a:t>类的继承</a:t>
            </a:r>
            <a:endParaRPr altLang="en-US" dirty="0" lang="zh-CN"/>
          </a:p>
        </p:txBody>
      </p:sp>
      <p:sp>
        <p:nvSpPr>
          <p:cNvPr id="1048596" name="内容占位符 1"/>
          <p:cNvSpPr>
            <a:spLocks noGrp="1"/>
          </p:cNvSpPr>
          <p:nvPr>
            <p:ph sz="quarter" idx="10"/>
          </p:nvPr>
        </p:nvSpPr>
        <p:spPr>
          <a:xfrm>
            <a:off x="408709" y="905608"/>
            <a:ext cx="5215303" cy="5046784"/>
          </a:xfrm>
        </p:spPr>
        <p:txBody>
          <a:bodyPr/>
          <a:p>
            <a:pPr indent="0" marL="0">
              <a:spcBef>
                <a:spcPts val="600"/>
              </a:spcBef>
              <a:buNone/>
            </a:pPr>
            <a:r>
              <a:rPr altLang="zh-CN" dirty="0" sz="2000" lang="en-US"/>
              <a:t>class Person {</a:t>
            </a:r>
          </a:p>
          <a:p>
            <a:pPr indent="0" marL="0">
              <a:spcBef>
                <a:spcPts val="600"/>
              </a:spcBef>
              <a:buNone/>
            </a:pPr>
            <a:r>
              <a:rPr altLang="zh-CN" dirty="0" sz="2000" lang="en-US"/>
              <a:t>  String name;</a:t>
            </a:r>
          </a:p>
          <a:p>
            <a:pPr indent="0" marL="0">
              <a:spcBef>
                <a:spcPts val="600"/>
              </a:spcBef>
              <a:buNone/>
            </a:pPr>
            <a:r>
              <a:rPr altLang="zh-CN" dirty="0" sz="2000" lang="en-US"/>
              <a:t>  char sex;</a:t>
            </a:r>
          </a:p>
          <a:p>
            <a:pPr indent="0" marL="0">
              <a:spcBef>
                <a:spcPts val="600"/>
              </a:spcBef>
              <a:buNone/>
            </a:pPr>
            <a:r>
              <a:rPr altLang="zh-CN" dirty="0" sz="2000" lang="en-US"/>
              <a:t>  Date birthday;</a:t>
            </a:r>
          </a:p>
          <a:p>
            <a:pPr indent="0" marL="0">
              <a:spcBef>
                <a:spcPts val="600"/>
              </a:spcBef>
              <a:buNone/>
            </a:pPr>
            <a:r>
              <a:rPr altLang="zh-CN" dirty="0" sz="2000" lang="en-US"/>
              <a:t>  void </a:t>
            </a:r>
            <a:r>
              <a:rPr altLang="zh-CN" dirty="0" sz="2000" lang="en-US" err="1"/>
              <a:t>setData</a:t>
            </a:r>
            <a:r>
              <a:rPr altLang="zh-CN" dirty="0" sz="2000" lang="en-US"/>
              <a:t>(String n, char s, Date b){</a:t>
            </a:r>
          </a:p>
          <a:p>
            <a:pPr indent="0" marL="0">
              <a:spcBef>
                <a:spcPts val="600"/>
              </a:spcBef>
              <a:buNone/>
            </a:pPr>
            <a:r>
              <a:rPr altLang="zh-CN" dirty="0" sz="2000" lang="en-US"/>
              <a:t>    name = n;</a:t>
            </a:r>
          </a:p>
          <a:p>
            <a:pPr indent="0" marL="0">
              <a:spcBef>
                <a:spcPts val="600"/>
              </a:spcBef>
              <a:buNone/>
            </a:pPr>
            <a:r>
              <a:rPr altLang="zh-CN" dirty="0" sz="2000" lang="en-US"/>
              <a:t>    sex = s;</a:t>
            </a:r>
          </a:p>
          <a:p>
            <a:pPr indent="0" marL="0">
              <a:spcBef>
                <a:spcPts val="600"/>
              </a:spcBef>
              <a:buNone/>
            </a:pPr>
            <a:r>
              <a:rPr altLang="zh-CN" dirty="0" sz="2000" lang="en-US"/>
              <a:t>    birthday = b;</a:t>
            </a:r>
          </a:p>
          <a:p>
            <a:pPr indent="0" marL="0">
              <a:spcBef>
                <a:spcPts val="600"/>
              </a:spcBef>
              <a:buNone/>
            </a:pPr>
            <a:r>
              <a:rPr altLang="zh-CN" dirty="0" sz="2000" lang="en-US"/>
              <a:t>  }</a:t>
            </a:r>
          </a:p>
          <a:p>
            <a:pPr indent="0" marL="0">
              <a:spcBef>
                <a:spcPts val="600"/>
              </a:spcBef>
              <a:buNone/>
            </a:pPr>
            <a:r>
              <a:rPr altLang="zh-CN" dirty="0" sz="2000" lang="en-US"/>
              <a:t>}</a:t>
            </a:r>
          </a:p>
          <a:p>
            <a:pPr>
              <a:spcBef>
                <a:spcPts val="600"/>
              </a:spcBef>
            </a:pPr>
            <a:endParaRPr altLang="en-US" dirty="0" sz="2000" lang="zh-CN"/>
          </a:p>
        </p:txBody>
      </p:sp>
      <p:sp>
        <p:nvSpPr>
          <p:cNvPr id="1048597" name="文本占位符 4"/>
          <p:cNvSpPr>
            <a:spLocks noGrp="1"/>
          </p:cNvSpPr>
          <p:nvPr>
            <p:ph type="body" idx="4294967295"/>
          </p:nvPr>
        </p:nvSpPr>
        <p:spPr>
          <a:xfrm>
            <a:off x="2985478" y="1095740"/>
            <a:ext cx="2616714" cy="457912"/>
          </a:xfrm>
          <a:solidFill>
            <a:schemeClr val="accent1">
              <a:lumMod val="50000"/>
            </a:schemeClr>
          </a:solidFill>
        </p:spPr>
        <p:txBody>
          <a:bodyPr/>
          <a:p>
            <a:pPr algn="ctr"/>
            <a:r>
              <a:rPr altLang="en-US" dirty="0" lang="zh-CN">
                <a:solidFill>
                  <a:srgbClr val="FF0000"/>
                </a:solidFill>
              </a:rPr>
              <a:t>父类（超类）</a:t>
            </a:r>
          </a:p>
        </p:txBody>
      </p:sp>
      <p:sp>
        <p:nvSpPr>
          <p:cNvPr id="1048598" name="文本占位符 5"/>
          <p:cNvSpPr>
            <a:spLocks noGrp="1"/>
          </p:cNvSpPr>
          <p:nvPr>
            <p:ph type="body" sz="quarter" idx="4294967295"/>
          </p:nvPr>
        </p:nvSpPr>
        <p:spPr>
          <a:xfrm>
            <a:off x="7437438" y="2047875"/>
            <a:ext cx="4754562" cy="639763"/>
          </a:xfrm>
          <a:solidFill>
            <a:schemeClr val="accent1">
              <a:lumMod val="50000"/>
            </a:schemeClr>
          </a:solidFill>
        </p:spPr>
        <p:txBody>
          <a:bodyPr/>
          <a:p>
            <a:pPr algn="ctr"/>
            <a:r>
              <a:rPr altLang="en-US" dirty="0" lang="zh-CN">
                <a:solidFill>
                  <a:schemeClr val="bg1"/>
                </a:solidFill>
              </a:rPr>
              <a:t>子类</a:t>
            </a:r>
          </a:p>
        </p:txBody>
      </p:sp>
      <p:sp>
        <p:nvSpPr>
          <p:cNvPr id="1048599" name="内容占位符 6"/>
          <p:cNvSpPr>
            <a:spLocks noGrp="1"/>
          </p:cNvSpPr>
          <p:nvPr>
            <p:ph sz="quarter" idx="4294967295"/>
          </p:nvPr>
        </p:nvSpPr>
        <p:spPr>
          <a:xfrm>
            <a:off x="5870864" y="791330"/>
            <a:ext cx="5912427" cy="5046784"/>
          </a:xfrm>
          <a:solidFill>
            <a:schemeClr val="accent1">
              <a:lumMod val="20000"/>
              <a:lumOff val="80000"/>
            </a:schemeClr>
          </a:solidFill>
        </p:spPr>
        <p:txBody>
          <a:bodyPr>
            <a:normAutofit lnSpcReduction="10000"/>
          </a:bodyPr>
          <a:p>
            <a:pPr indent="0" marL="0">
              <a:buNone/>
            </a:pPr>
            <a:r>
              <a:rPr altLang="zh-CN" b="1" dirty="0" lang="en-US"/>
              <a:t>class Student extends Person{</a:t>
            </a:r>
          </a:p>
          <a:p>
            <a:pPr indent="0" marL="0">
              <a:buNone/>
            </a:pPr>
            <a:r>
              <a:rPr altLang="zh-CN" b="1" dirty="0" lang="en-US"/>
              <a:t>  String </a:t>
            </a:r>
            <a:r>
              <a:rPr altLang="zh-CN" b="1" dirty="0" lang="en-US" err="1"/>
              <a:t>stuID</a:t>
            </a:r>
            <a:r>
              <a:rPr altLang="zh-CN" b="1" dirty="0" lang="en-US"/>
              <a:t>;</a:t>
            </a:r>
          </a:p>
          <a:p>
            <a:pPr indent="0" marL="0">
              <a:buNone/>
            </a:pPr>
            <a:r>
              <a:rPr altLang="zh-CN" b="1" dirty="0" lang="en-US"/>
              <a:t>  String </a:t>
            </a:r>
            <a:r>
              <a:rPr altLang="zh-CN" b="1" dirty="0" lang="en-US" err="1"/>
              <a:t>speciality</a:t>
            </a:r>
            <a:r>
              <a:rPr altLang="zh-CN" b="1" dirty="0" lang="en-US"/>
              <a:t>;</a:t>
            </a:r>
          </a:p>
          <a:p>
            <a:pPr indent="0" marL="0">
              <a:buNone/>
            </a:pPr>
            <a:r>
              <a:rPr altLang="zh-CN" b="1" dirty="0" lang="en-US"/>
              <a:t>  void </a:t>
            </a:r>
            <a:r>
              <a:rPr altLang="zh-CN" b="1" dirty="0" lang="en-US" err="1"/>
              <a:t>setData</a:t>
            </a:r>
            <a:r>
              <a:rPr altLang="zh-CN" b="1" dirty="0" lang="en-US"/>
              <a:t>(String n, char s, Date b, String id,</a:t>
            </a:r>
          </a:p>
          <a:p>
            <a:pPr indent="0" marL="0">
              <a:buNone/>
            </a:pPr>
            <a:r>
              <a:rPr altLang="zh-CN" b="1" dirty="0" lang="en-US"/>
              <a:t>               String spec){</a:t>
            </a:r>
          </a:p>
          <a:p>
            <a:pPr indent="0" marL="0">
              <a:buNone/>
            </a:pPr>
            <a:r>
              <a:rPr altLang="zh-CN" b="1" dirty="0" lang="en-US"/>
              <a:t>    </a:t>
            </a:r>
            <a:r>
              <a:rPr altLang="zh-CN" b="1" dirty="0" lang="en-US" err="1"/>
              <a:t>setData</a:t>
            </a:r>
            <a:r>
              <a:rPr altLang="zh-CN" b="1" dirty="0" lang="en-US"/>
              <a:t>(n, s, b);</a:t>
            </a:r>
          </a:p>
          <a:p>
            <a:pPr indent="0" marL="0">
              <a:buNone/>
            </a:pPr>
            <a:r>
              <a:rPr altLang="zh-CN" b="1" dirty="0" lang="en-US"/>
              <a:t>    </a:t>
            </a:r>
            <a:r>
              <a:rPr altLang="zh-CN" b="1" dirty="0" lang="en-US" err="1"/>
              <a:t>stuID</a:t>
            </a:r>
            <a:r>
              <a:rPr altLang="zh-CN" b="1" dirty="0" lang="en-US"/>
              <a:t> = id;</a:t>
            </a:r>
          </a:p>
          <a:p>
            <a:pPr indent="0" marL="0">
              <a:buNone/>
            </a:pPr>
            <a:r>
              <a:rPr altLang="zh-CN" b="1" dirty="0" lang="en-US"/>
              <a:t>    </a:t>
            </a:r>
            <a:r>
              <a:rPr altLang="zh-CN" b="1" dirty="0" lang="en-US" err="1"/>
              <a:t>speciality</a:t>
            </a:r>
            <a:r>
              <a:rPr altLang="zh-CN" b="1" dirty="0" lang="en-US"/>
              <a:t> = spec;</a:t>
            </a:r>
          </a:p>
          <a:p>
            <a:pPr indent="0" marL="0">
              <a:buNone/>
            </a:pPr>
            <a:r>
              <a:rPr altLang="zh-CN" b="1" dirty="0" lang="en-US"/>
              <a:t>  }</a:t>
            </a:r>
          </a:p>
          <a:p>
            <a:pPr indent="0" marL="0">
              <a:buNone/>
            </a:pPr>
            <a:r>
              <a:rPr altLang="zh-CN" b="1" dirty="0" lang="en-US"/>
              <a:t>}</a:t>
            </a:r>
          </a:p>
          <a:p>
            <a:endParaRPr altLang="en-US" b="1"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0" name="标题 2"/>
          <p:cNvSpPr>
            <a:spLocks noGrp="1"/>
          </p:cNvSpPr>
          <p:nvPr>
            <p:ph type="title"/>
          </p:nvPr>
        </p:nvSpPr>
        <p:spPr/>
        <p:txBody>
          <a:bodyPr/>
          <a:p>
            <a:r>
              <a:rPr altLang="en-US" lang="zh-CN"/>
              <a:t>类的继承</a:t>
            </a:r>
            <a:endParaRPr altLang="en-US" dirty="0" lang="zh-CN"/>
          </a:p>
        </p:txBody>
      </p:sp>
      <p:sp>
        <p:nvSpPr>
          <p:cNvPr id="1048601" name="内容占位符 1"/>
          <p:cNvSpPr>
            <a:spLocks noGrp="1"/>
          </p:cNvSpPr>
          <p:nvPr>
            <p:ph sz="quarter" idx="10"/>
          </p:nvPr>
        </p:nvSpPr>
        <p:spPr>
          <a:xfrm>
            <a:off x="659423" y="999126"/>
            <a:ext cx="10735408" cy="5046784"/>
          </a:xfrm>
        </p:spPr>
        <p:txBody>
          <a:bodyPr/>
          <a:p>
            <a:r>
              <a:rPr altLang="en-US" dirty="0" sz="2800" lang="zh-CN"/>
              <a:t>类</a:t>
            </a:r>
            <a:r>
              <a:rPr altLang="zh-CN" dirty="0" sz="2800" lang="en-US"/>
              <a:t>Person</a:t>
            </a:r>
            <a:r>
              <a:rPr altLang="en-US" dirty="0" sz="2800" lang="zh-CN"/>
              <a:t>有成员：</a:t>
            </a:r>
          </a:p>
          <a:p>
            <a:pPr lvl="1"/>
            <a:r>
              <a:rPr altLang="en-US" dirty="0" sz="2400" lang="zh-CN"/>
              <a:t>成员变量：</a:t>
            </a:r>
            <a:r>
              <a:rPr altLang="zh-CN" dirty="0" sz="2400" lang="en-US"/>
              <a:t>name</a:t>
            </a:r>
            <a:r>
              <a:rPr altLang="en-US" dirty="0" sz="2400" lang="zh-CN"/>
              <a:t>、</a:t>
            </a:r>
            <a:r>
              <a:rPr altLang="zh-CN" dirty="0" sz="2400" lang="en-US"/>
              <a:t>sex</a:t>
            </a:r>
            <a:r>
              <a:rPr altLang="en-US" dirty="0" sz="2400" lang="zh-CN"/>
              <a:t>、</a:t>
            </a:r>
            <a:r>
              <a:rPr altLang="zh-CN" dirty="0" sz="2400" lang="en-US"/>
              <a:t>birthday </a:t>
            </a:r>
          </a:p>
          <a:p>
            <a:pPr lvl="1"/>
            <a:r>
              <a:rPr altLang="en-US" dirty="0" sz="2400" lang="zh-CN"/>
              <a:t>成员方法：</a:t>
            </a:r>
            <a:r>
              <a:rPr altLang="zh-CN" dirty="0" sz="2400" lang="en-US" err="1"/>
              <a:t>setData</a:t>
            </a:r>
            <a:r>
              <a:rPr altLang="zh-CN" dirty="0" sz="2400" lang="en-US"/>
              <a:t>(</a:t>
            </a:r>
            <a:r>
              <a:rPr altLang="zh-CN" dirty="0" sz="2400" lang="en-US" err="1"/>
              <a:t>String,char,Date</a:t>
            </a:r>
            <a:r>
              <a:rPr altLang="zh-CN" dirty="0" sz="2400" lang="en-US"/>
              <a:t>)</a:t>
            </a:r>
          </a:p>
          <a:p>
            <a:r>
              <a:rPr altLang="en-US" dirty="0" sz="2800" lang="zh-CN"/>
              <a:t>类</a:t>
            </a:r>
            <a:r>
              <a:rPr altLang="zh-CN" dirty="0" sz="2800" lang="en-US"/>
              <a:t>Student</a:t>
            </a:r>
            <a:r>
              <a:rPr altLang="en-US" dirty="0" sz="2800" lang="zh-CN"/>
              <a:t>有成员： </a:t>
            </a:r>
          </a:p>
          <a:p>
            <a:pPr lvl="1"/>
            <a:r>
              <a:rPr altLang="en-US" dirty="0" sz="2400" lang="zh-CN"/>
              <a:t>成员变量：</a:t>
            </a:r>
            <a:r>
              <a:rPr altLang="zh-CN" dirty="0" sz="2400" lang="en-US"/>
              <a:t>name</a:t>
            </a:r>
            <a:r>
              <a:rPr altLang="en-US" dirty="0" sz="2400" lang="zh-CN"/>
              <a:t>、</a:t>
            </a:r>
            <a:r>
              <a:rPr altLang="zh-CN" dirty="0" sz="2400" lang="en-US"/>
              <a:t>sex</a:t>
            </a:r>
            <a:r>
              <a:rPr altLang="en-US" dirty="0" sz="2400" lang="zh-CN"/>
              <a:t>、</a:t>
            </a:r>
            <a:r>
              <a:rPr altLang="zh-CN" dirty="0" sz="2400" lang="en-US"/>
              <a:t>birthday</a:t>
            </a:r>
            <a:r>
              <a:rPr altLang="en-US" dirty="0" sz="2400" lang="zh-CN"/>
              <a:t>、</a:t>
            </a:r>
            <a:r>
              <a:rPr altLang="zh-CN" dirty="0" sz="2400" lang="en-US" err="1"/>
              <a:t>stuID</a:t>
            </a:r>
            <a:r>
              <a:rPr altLang="en-US" dirty="0" sz="2400" lang="zh-CN"/>
              <a:t>、</a:t>
            </a:r>
            <a:r>
              <a:rPr altLang="zh-CN" dirty="0" sz="2400" lang="en-US" err="1"/>
              <a:t>speciality</a:t>
            </a:r>
            <a:endParaRPr altLang="zh-CN" dirty="0" sz="2400" lang="en-US"/>
          </a:p>
          <a:p>
            <a:pPr lvl="1"/>
            <a:r>
              <a:rPr altLang="en-US" dirty="0" sz="2400" lang="zh-CN"/>
              <a:t>成员方法：</a:t>
            </a:r>
            <a:r>
              <a:rPr altLang="zh-CN" dirty="0" sz="2400" lang="en-US" err="1"/>
              <a:t>setData</a:t>
            </a:r>
            <a:r>
              <a:rPr altLang="zh-CN" dirty="0" sz="2400" lang="en-US"/>
              <a:t>(</a:t>
            </a:r>
            <a:r>
              <a:rPr altLang="zh-CN" dirty="0" sz="2400" lang="en-US" err="1"/>
              <a:t>String,char,Date</a:t>
            </a:r>
            <a:r>
              <a:rPr altLang="zh-CN" dirty="0" sz="2400" lang="en-US"/>
              <a:t>)</a:t>
            </a:r>
            <a:r>
              <a:rPr altLang="en-US" dirty="0" sz="2400" lang="zh-CN"/>
              <a:t>、</a:t>
            </a:r>
          </a:p>
          <a:p>
            <a:pPr lvl="1"/>
            <a:r>
              <a:rPr altLang="en-US" dirty="0" sz="2400" lang="zh-CN"/>
              <a:t>       </a:t>
            </a:r>
            <a:r>
              <a:rPr altLang="zh-CN" dirty="0" sz="2400" lang="en-US"/>
              <a:t>	   </a:t>
            </a:r>
            <a:r>
              <a:rPr altLang="en-US" dirty="0" sz="2400" lang="zh-CN"/>
              <a:t>        </a:t>
            </a:r>
            <a:r>
              <a:rPr altLang="zh-CN" dirty="0" sz="2400" lang="en-US" err="1"/>
              <a:t>setData</a:t>
            </a:r>
            <a:r>
              <a:rPr altLang="zh-CN" dirty="0" sz="2400" lang="en-US"/>
              <a:t>(</a:t>
            </a:r>
            <a:r>
              <a:rPr altLang="zh-CN" dirty="0" sz="2400" lang="en-US" err="1"/>
              <a:t>String,char,Date,String,String</a:t>
            </a:r>
            <a:r>
              <a:rPr altLang="zh-CN" dirty="0" sz="2400" lang="en-US"/>
              <a:t>)</a:t>
            </a:r>
          </a:p>
          <a:p>
            <a:r>
              <a:rPr altLang="en-US" dirty="0" sz="2800" lang="zh-CN"/>
              <a:t>其中：红色标识的成员是类</a:t>
            </a:r>
            <a:r>
              <a:rPr altLang="zh-CN" dirty="0" sz="2800" lang="en-US"/>
              <a:t>Student</a:t>
            </a:r>
            <a:r>
              <a:rPr altLang="en-US" dirty="0" sz="2800" lang="zh-CN"/>
              <a:t>继承超类</a:t>
            </a:r>
            <a:r>
              <a:rPr altLang="zh-CN" dirty="0" sz="2800" lang="en-US"/>
              <a:t>Person</a:t>
            </a:r>
            <a:r>
              <a:rPr altLang="en-US" dirty="0" sz="2800" lang="zh-CN"/>
              <a:t>的成员。</a:t>
            </a:r>
          </a:p>
          <a:p>
            <a:endParaRPr altLang="en-US" dirty="0" sz="2800" lang="zh-CN"/>
          </a:p>
        </p:txBody>
      </p:sp>
      <p:sp>
        <p:nvSpPr>
          <p:cNvPr id="1048602" name="矩形 3"/>
          <p:cNvSpPr/>
          <p:nvPr/>
        </p:nvSpPr>
        <p:spPr>
          <a:xfrm>
            <a:off x="8832304" y="6199632"/>
            <a:ext cx="2506980" cy="358140"/>
          </a:xfrm>
          <a:prstGeom prst="rect"/>
        </p:spPr>
        <p:txBody>
          <a:bodyPr wrap="none">
            <a:spAutoFit/>
          </a:bodyPr>
          <a:p>
            <a:r>
              <a:rPr altLang="zh-CN" dirty="0" lang="en-US">
                <a:ea typeface="宋体" charset="-122"/>
              </a:rPr>
              <a:t>SimpleInheritance.java</a:t>
            </a:r>
            <a:endParaRPr altLang="en-US" dirty="0" lang="zh-CN">
              <a:ea typeface="宋体"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3" name="标题 2"/>
          <p:cNvSpPr>
            <a:spLocks noGrp="1"/>
          </p:cNvSpPr>
          <p:nvPr>
            <p:ph type="title"/>
          </p:nvPr>
        </p:nvSpPr>
        <p:spPr/>
        <p:txBody>
          <a:bodyPr/>
          <a:p>
            <a:r>
              <a:rPr altLang="en-US" lang="zh-CN"/>
              <a:t>类的继承</a:t>
            </a:r>
            <a:endParaRPr altLang="en-US" dirty="0" lang="zh-CN"/>
          </a:p>
        </p:txBody>
      </p:sp>
      <p:sp>
        <p:nvSpPr>
          <p:cNvPr id="1048604" name="内容占位符 1"/>
          <p:cNvSpPr>
            <a:spLocks noGrp="1"/>
          </p:cNvSpPr>
          <p:nvPr>
            <p:ph sz="quarter" idx="10"/>
          </p:nvPr>
        </p:nvSpPr>
        <p:spPr/>
        <p:txBody>
          <a:bodyPr/>
          <a:p>
            <a:r>
              <a:rPr altLang="en-US" dirty="0" lang="zh-CN"/>
              <a:t>虽然子类可以继承超类所有成员，但是因为超类中成员的访问控制，子类无法访问某些受限成员。</a:t>
            </a:r>
          </a:p>
          <a:p>
            <a:r>
              <a:rPr altLang="en-US" dirty="0" lang="zh-CN"/>
              <a:t>在超类中，由</a:t>
            </a:r>
            <a:r>
              <a:rPr altLang="zh-CN" dirty="0" lang="en-US"/>
              <a:t>private</a:t>
            </a:r>
            <a:r>
              <a:rPr altLang="en-US" dirty="0" lang="zh-CN"/>
              <a:t>修饰的访问权限的成员变量和方法，虽然被子类继承，但是子类不能访问。</a:t>
            </a:r>
          </a:p>
          <a:p>
            <a:endParaRPr altLang="en-US" dirty="0" lang="zh-CN"/>
          </a:p>
        </p:txBody>
      </p:sp>
      <p:sp>
        <p:nvSpPr>
          <p:cNvPr id="1048605" name="矩形 3"/>
          <p:cNvSpPr/>
          <p:nvPr/>
        </p:nvSpPr>
        <p:spPr>
          <a:xfrm>
            <a:off x="9840416" y="6199467"/>
            <a:ext cx="1402080" cy="358140"/>
          </a:xfrm>
          <a:prstGeom prst="rect"/>
        </p:spPr>
        <p:txBody>
          <a:bodyPr wrap="none">
            <a:spAutoFit/>
          </a:bodyPr>
          <a:p>
            <a:r>
              <a:rPr altLang="zh-CN" dirty="0" lang="en-US">
                <a:ea typeface="宋体" charset="-122"/>
              </a:rPr>
              <a:t>Access.java</a:t>
            </a:r>
            <a:endParaRPr altLang="en-US" dirty="0" lang="zh-CN">
              <a:ea typeface="宋体"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陈麒至</cp:lastModifiedBy>
  <dcterms:created xsi:type="dcterms:W3CDTF">2018-03-04T16:16:37Z</dcterms:created>
  <dcterms:modified xsi:type="dcterms:W3CDTF">2020-11-05T11:47:02Z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